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19" r:id="rId2"/>
    <p:sldId id="52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ECFF"/>
    <a:srgbClr val="008000"/>
    <a:srgbClr val="FFFF00"/>
    <a:srgbClr val="00FF00"/>
    <a:srgbClr val="FF3399"/>
    <a:srgbClr val="993300"/>
    <a:srgbClr val="663300"/>
    <a:srgbClr val="6600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22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2024/5/12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カメムシのイラスト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9AC2AAD-FDC3-2EB9-9EC8-A2C5F313618D}"/>
              </a:ext>
            </a:extLst>
          </p:cNvPr>
          <p:cNvGrpSpPr/>
          <p:nvPr/>
        </p:nvGrpSpPr>
        <p:grpSpPr>
          <a:xfrm>
            <a:off x="719360" y="1234523"/>
            <a:ext cx="2585816" cy="1983896"/>
            <a:chOff x="-445429" y="1140033"/>
            <a:chExt cx="3554740" cy="2727279"/>
          </a:xfrm>
        </p:grpSpPr>
        <p:sp>
          <p:nvSpPr>
            <p:cNvPr id="1578" name="楕円 1577">
              <a:extLst>
                <a:ext uri="{FF2B5EF4-FFF2-40B4-BE49-F238E27FC236}">
                  <a16:creationId xmlns:a16="http://schemas.microsoft.com/office/drawing/2014/main" id="{C102CE6C-0187-7216-C406-E75CFB1FA959}"/>
                </a:ext>
              </a:extLst>
            </p:cNvPr>
            <p:cNvSpPr/>
            <p:nvPr/>
          </p:nvSpPr>
          <p:spPr bwMode="auto">
            <a:xfrm>
              <a:off x="997595" y="1445487"/>
              <a:ext cx="150703" cy="150703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9" name="楕円 1578">
              <a:extLst>
                <a:ext uri="{FF2B5EF4-FFF2-40B4-BE49-F238E27FC236}">
                  <a16:creationId xmlns:a16="http://schemas.microsoft.com/office/drawing/2014/main" id="{7EA63A65-C8AE-E6E8-6B1A-A3E22E17FEC0}"/>
                </a:ext>
              </a:extLst>
            </p:cNvPr>
            <p:cNvSpPr/>
            <p:nvPr/>
          </p:nvSpPr>
          <p:spPr bwMode="auto">
            <a:xfrm>
              <a:off x="1530995" y="1445487"/>
              <a:ext cx="150703" cy="150703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0" name="月 1579">
              <a:extLst>
                <a:ext uri="{FF2B5EF4-FFF2-40B4-BE49-F238E27FC236}">
                  <a16:creationId xmlns:a16="http://schemas.microsoft.com/office/drawing/2014/main" id="{9CEA7C60-1BA3-CC37-8942-91455FB199B2}"/>
                </a:ext>
              </a:extLst>
            </p:cNvPr>
            <p:cNvSpPr/>
            <p:nvPr/>
          </p:nvSpPr>
          <p:spPr bwMode="auto">
            <a:xfrm rot="7200000">
              <a:off x="728987" y="734280"/>
              <a:ext cx="213359" cy="1024866"/>
            </a:xfrm>
            <a:prstGeom prst="moon">
              <a:avLst>
                <a:gd name="adj" fmla="val 18254"/>
              </a:avLst>
            </a:prstGeom>
            <a:solidFill>
              <a:srgbClr val="92D05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1" name="月 1580">
              <a:extLst>
                <a:ext uri="{FF2B5EF4-FFF2-40B4-BE49-F238E27FC236}">
                  <a16:creationId xmlns:a16="http://schemas.microsoft.com/office/drawing/2014/main" id="{E3FD909A-05D8-95F4-1C24-904ED8C6F135}"/>
                </a:ext>
              </a:extLst>
            </p:cNvPr>
            <p:cNvSpPr/>
            <p:nvPr/>
          </p:nvSpPr>
          <p:spPr bwMode="auto">
            <a:xfrm rot="14400000" flipH="1">
              <a:off x="1732102" y="734281"/>
              <a:ext cx="213359" cy="1024866"/>
            </a:xfrm>
            <a:prstGeom prst="moon">
              <a:avLst>
                <a:gd name="adj" fmla="val 18254"/>
              </a:avLst>
            </a:prstGeom>
            <a:solidFill>
              <a:srgbClr val="92D05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2" name="フリーフォーム: 図形 1581">
              <a:extLst>
                <a:ext uri="{FF2B5EF4-FFF2-40B4-BE49-F238E27FC236}">
                  <a16:creationId xmlns:a16="http://schemas.microsoft.com/office/drawing/2014/main" id="{AC3CF38E-5D6D-602C-6F97-21F2B7B62D41}"/>
                </a:ext>
              </a:extLst>
            </p:cNvPr>
            <p:cNvSpPr/>
            <p:nvPr/>
          </p:nvSpPr>
          <p:spPr bwMode="auto">
            <a:xfrm rot="9000000">
              <a:off x="1617233" y="1515567"/>
              <a:ext cx="1276440" cy="656848"/>
            </a:xfrm>
            <a:custGeom>
              <a:avLst/>
              <a:gdLst>
                <a:gd name="connsiteX0" fmla="*/ 20693 w 1276440"/>
                <a:gd name="connsiteY0" fmla="*/ 663416 h 663416"/>
                <a:gd name="connsiteX1" fmla="*/ 48853 w 1276440"/>
                <a:gd name="connsiteY1" fmla="*/ 503989 h 663416"/>
                <a:gd name="connsiteX2" fmla="*/ 134399 w 1276440"/>
                <a:gd name="connsiteY2" fmla="*/ 456891 h 663416"/>
                <a:gd name="connsiteX3" fmla="*/ 151698 w 1276440"/>
                <a:gd name="connsiteY3" fmla="*/ 457213 h 663416"/>
                <a:gd name="connsiteX4" fmla="*/ 149768 w 1276440"/>
                <a:gd name="connsiteY4" fmla="*/ 454782 h 663416"/>
                <a:gd name="connsiteX5" fmla="*/ 684873 w 1276440"/>
                <a:gd name="connsiteY5" fmla="*/ 0 h 663416"/>
                <a:gd name="connsiteX6" fmla="*/ 1276440 w 1276440"/>
                <a:gd name="connsiteY6" fmla="*/ 501936 h 663416"/>
                <a:gd name="connsiteX7" fmla="*/ 1182539 w 1276440"/>
                <a:gd name="connsiteY7" fmla="*/ 501936 h 663416"/>
                <a:gd name="connsiteX8" fmla="*/ 684873 w 1276440"/>
                <a:gd name="connsiteY8" fmla="*/ 79674 h 663416"/>
                <a:gd name="connsiteX9" fmla="*/ 187208 w 1276440"/>
                <a:gd name="connsiteY9" fmla="*/ 501936 h 663416"/>
                <a:gd name="connsiteX10" fmla="*/ 171609 w 1276440"/>
                <a:gd name="connsiteY10" fmla="*/ 482291 h 663416"/>
                <a:gd name="connsiteX11" fmla="*/ 142763 w 1276440"/>
                <a:gd name="connsiteY11" fmla="*/ 493035 h 663416"/>
                <a:gd name="connsiteX12" fmla="*/ 81670 w 1276440"/>
                <a:gd name="connsiteY12" fmla="*/ 536806 h 663416"/>
                <a:gd name="connsiteX13" fmla="*/ 20693 w 1276440"/>
                <a:gd name="connsiteY13" fmla="*/ 663416 h 663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76440" h="663416">
                  <a:moveTo>
                    <a:pt x="20693" y="663416"/>
                  </a:moveTo>
                  <a:cubicBezTo>
                    <a:pt x="-15555" y="627168"/>
                    <a:pt x="-2948" y="555790"/>
                    <a:pt x="48853" y="503989"/>
                  </a:cubicBezTo>
                  <a:cubicBezTo>
                    <a:pt x="74754" y="478089"/>
                    <a:pt x="105548" y="461987"/>
                    <a:pt x="134399" y="456891"/>
                  </a:cubicBezTo>
                  <a:lnTo>
                    <a:pt x="151698" y="457213"/>
                  </a:lnTo>
                  <a:lnTo>
                    <a:pt x="149768" y="454782"/>
                  </a:lnTo>
                  <a:lnTo>
                    <a:pt x="684873" y="0"/>
                  </a:lnTo>
                  <a:lnTo>
                    <a:pt x="1276440" y="501936"/>
                  </a:lnTo>
                  <a:lnTo>
                    <a:pt x="1182539" y="501936"/>
                  </a:lnTo>
                  <a:lnTo>
                    <a:pt x="684873" y="79674"/>
                  </a:lnTo>
                  <a:lnTo>
                    <a:pt x="187208" y="501936"/>
                  </a:lnTo>
                  <a:lnTo>
                    <a:pt x="171609" y="482291"/>
                  </a:lnTo>
                  <a:lnTo>
                    <a:pt x="142763" y="493035"/>
                  </a:lnTo>
                  <a:cubicBezTo>
                    <a:pt x="121074" y="503481"/>
                    <a:pt x="100121" y="518355"/>
                    <a:pt x="81670" y="536806"/>
                  </a:cubicBezTo>
                  <a:cubicBezTo>
                    <a:pt x="44767" y="573708"/>
                    <a:pt x="22176" y="620616"/>
                    <a:pt x="20693" y="663416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3" name="フリーフォーム: 図形 1582">
              <a:extLst>
                <a:ext uri="{FF2B5EF4-FFF2-40B4-BE49-F238E27FC236}">
                  <a16:creationId xmlns:a16="http://schemas.microsoft.com/office/drawing/2014/main" id="{171285B4-0251-0499-C4B1-7D0F9BC2F7AF}"/>
                </a:ext>
              </a:extLst>
            </p:cNvPr>
            <p:cNvSpPr/>
            <p:nvPr/>
          </p:nvSpPr>
          <p:spPr bwMode="auto">
            <a:xfrm rot="11700000" flipV="1">
              <a:off x="1765610" y="2256415"/>
              <a:ext cx="1343701" cy="555841"/>
            </a:xfrm>
            <a:custGeom>
              <a:avLst/>
              <a:gdLst>
                <a:gd name="connsiteX0" fmla="*/ 752134 w 1343701"/>
                <a:gd name="connsiteY0" fmla="*/ 0 h 561399"/>
                <a:gd name="connsiteX1" fmla="*/ 222216 w 1343701"/>
                <a:gd name="connsiteY1" fmla="*/ 450374 h 561399"/>
                <a:gd name="connsiteX2" fmla="*/ 203991 w 1343701"/>
                <a:gd name="connsiteY2" fmla="*/ 439395 h 561399"/>
                <a:gd name="connsiteX3" fmla="*/ 106357 w 1343701"/>
                <a:gd name="connsiteY3" fmla="*/ 437410 h 561399"/>
                <a:gd name="connsiteX4" fmla="*/ 2256 w 1343701"/>
                <a:gd name="connsiteY4" fmla="*/ 561399 h 561399"/>
                <a:gd name="connsiteX5" fmla="*/ 118369 w 1343701"/>
                <a:gd name="connsiteY5" fmla="*/ 482239 h 561399"/>
                <a:gd name="connsiteX6" fmla="*/ 193163 w 1343701"/>
                <a:gd name="connsiteY6" fmla="*/ 474879 h 561399"/>
                <a:gd name="connsiteX7" fmla="*/ 244022 w 1343701"/>
                <a:gd name="connsiteY7" fmla="*/ 488779 h 561399"/>
                <a:gd name="connsiteX8" fmla="*/ 254468 w 1343701"/>
                <a:gd name="connsiteY8" fmla="*/ 501936 h 561399"/>
                <a:gd name="connsiteX9" fmla="*/ 752134 w 1343701"/>
                <a:gd name="connsiteY9" fmla="*/ 79674 h 561399"/>
                <a:gd name="connsiteX10" fmla="*/ 1249800 w 1343701"/>
                <a:gd name="connsiteY10" fmla="*/ 501936 h 561399"/>
                <a:gd name="connsiteX11" fmla="*/ 1343701 w 1343701"/>
                <a:gd name="connsiteY11" fmla="*/ 501936 h 56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43701" h="561399">
                  <a:moveTo>
                    <a:pt x="752134" y="0"/>
                  </a:moveTo>
                  <a:lnTo>
                    <a:pt x="222216" y="450374"/>
                  </a:lnTo>
                  <a:lnTo>
                    <a:pt x="203991" y="439395"/>
                  </a:lnTo>
                  <a:cubicBezTo>
                    <a:pt x="176457" y="429383"/>
                    <a:pt x="141737" y="427930"/>
                    <a:pt x="106357" y="437410"/>
                  </a:cubicBezTo>
                  <a:cubicBezTo>
                    <a:pt x="35596" y="456371"/>
                    <a:pt x="-11012" y="511882"/>
                    <a:pt x="2256" y="561399"/>
                  </a:cubicBezTo>
                  <a:cubicBezTo>
                    <a:pt x="24941" y="525074"/>
                    <a:pt x="67959" y="495746"/>
                    <a:pt x="118369" y="482239"/>
                  </a:cubicBezTo>
                  <a:cubicBezTo>
                    <a:pt x="143574" y="475486"/>
                    <a:pt x="169156" y="473081"/>
                    <a:pt x="193163" y="474879"/>
                  </a:cubicBezTo>
                  <a:lnTo>
                    <a:pt x="244022" y="488779"/>
                  </a:lnTo>
                  <a:lnTo>
                    <a:pt x="254468" y="501936"/>
                  </a:lnTo>
                  <a:lnTo>
                    <a:pt x="752134" y="79674"/>
                  </a:lnTo>
                  <a:lnTo>
                    <a:pt x="1249800" y="501936"/>
                  </a:lnTo>
                  <a:lnTo>
                    <a:pt x="1343701" y="501936"/>
                  </a:ln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4" name="フリーフォーム: 図形 1583">
              <a:extLst>
                <a:ext uri="{FF2B5EF4-FFF2-40B4-BE49-F238E27FC236}">
                  <a16:creationId xmlns:a16="http://schemas.microsoft.com/office/drawing/2014/main" id="{D232EABB-E61E-E565-4F17-B83850FD5929}"/>
                </a:ext>
              </a:extLst>
            </p:cNvPr>
            <p:cNvSpPr/>
            <p:nvPr/>
          </p:nvSpPr>
          <p:spPr bwMode="auto">
            <a:xfrm rot="12600000" flipV="1">
              <a:off x="1748856" y="2759251"/>
              <a:ext cx="1346012" cy="550250"/>
            </a:xfrm>
            <a:custGeom>
              <a:avLst/>
              <a:gdLst>
                <a:gd name="connsiteX0" fmla="*/ 754445 w 1346012"/>
                <a:gd name="connsiteY0" fmla="*/ 0 h 555752"/>
                <a:gd name="connsiteX1" fmla="*/ 227456 w 1346012"/>
                <a:gd name="connsiteY1" fmla="*/ 447885 h 555752"/>
                <a:gd name="connsiteX2" fmla="*/ 203990 w 1346012"/>
                <a:gd name="connsiteY2" fmla="*/ 433749 h 555752"/>
                <a:gd name="connsiteX3" fmla="*/ 106356 w 1346012"/>
                <a:gd name="connsiteY3" fmla="*/ 431765 h 555752"/>
                <a:gd name="connsiteX4" fmla="*/ 2256 w 1346012"/>
                <a:gd name="connsiteY4" fmla="*/ 555752 h 555752"/>
                <a:gd name="connsiteX5" fmla="*/ 118368 w 1346012"/>
                <a:gd name="connsiteY5" fmla="*/ 476593 h 555752"/>
                <a:gd name="connsiteX6" fmla="*/ 227747 w 1346012"/>
                <a:gd name="connsiteY6" fmla="*/ 475065 h 555752"/>
                <a:gd name="connsiteX7" fmla="*/ 238909 w 1346012"/>
                <a:gd name="connsiteY7" fmla="*/ 479429 h 555752"/>
                <a:gd name="connsiteX8" fmla="*/ 256779 w 1346012"/>
                <a:gd name="connsiteY8" fmla="*/ 501936 h 555752"/>
                <a:gd name="connsiteX9" fmla="*/ 754445 w 1346012"/>
                <a:gd name="connsiteY9" fmla="*/ 79674 h 555752"/>
                <a:gd name="connsiteX10" fmla="*/ 1252111 w 1346012"/>
                <a:gd name="connsiteY10" fmla="*/ 501936 h 555752"/>
                <a:gd name="connsiteX11" fmla="*/ 1346012 w 1346012"/>
                <a:gd name="connsiteY11" fmla="*/ 501936 h 555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46012" h="555752">
                  <a:moveTo>
                    <a:pt x="754445" y="0"/>
                  </a:moveTo>
                  <a:lnTo>
                    <a:pt x="227456" y="447885"/>
                  </a:lnTo>
                  <a:lnTo>
                    <a:pt x="203990" y="433749"/>
                  </a:lnTo>
                  <a:cubicBezTo>
                    <a:pt x="176457" y="423737"/>
                    <a:pt x="141737" y="422284"/>
                    <a:pt x="106356" y="431765"/>
                  </a:cubicBezTo>
                  <a:cubicBezTo>
                    <a:pt x="35596" y="450725"/>
                    <a:pt x="-11012" y="506236"/>
                    <a:pt x="2256" y="555752"/>
                  </a:cubicBezTo>
                  <a:cubicBezTo>
                    <a:pt x="24940" y="519428"/>
                    <a:pt x="67958" y="490100"/>
                    <a:pt x="118368" y="476593"/>
                  </a:cubicBezTo>
                  <a:cubicBezTo>
                    <a:pt x="156175" y="466463"/>
                    <a:pt x="194831" y="466118"/>
                    <a:pt x="227747" y="475065"/>
                  </a:cubicBezTo>
                  <a:lnTo>
                    <a:pt x="238909" y="479429"/>
                  </a:lnTo>
                  <a:lnTo>
                    <a:pt x="256779" y="501936"/>
                  </a:lnTo>
                  <a:lnTo>
                    <a:pt x="754445" y="79674"/>
                  </a:lnTo>
                  <a:lnTo>
                    <a:pt x="1252111" y="501936"/>
                  </a:lnTo>
                  <a:lnTo>
                    <a:pt x="1346012" y="501936"/>
                  </a:ln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5" name="フリーフォーム: 図形 1584">
              <a:extLst>
                <a:ext uri="{FF2B5EF4-FFF2-40B4-BE49-F238E27FC236}">
                  <a16:creationId xmlns:a16="http://schemas.microsoft.com/office/drawing/2014/main" id="{FE45EE48-C623-BFED-DF44-6ED117190D82}"/>
                </a:ext>
              </a:extLst>
            </p:cNvPr>
            <p:cNvSpPr/>
            <p:nvPr/>
          </p:nvSpPr>
          <p:spPr bwMode="auto">
            <a:xfrm rot="12600000" flipH="1">
              <a:off x="-229791" y="1515568"/>
              <a:ext cx="1276439" cy="656848"/>
            </a:xfrm>
            <a:custGeom>
              <a:avLst/>
              <a:gdLst>
                <a:gd name="connsiteX0" fmla="*/ 20692 w 1276439"/>
                <a:gd name="connsiteY0" fmla="*/ 663416 h 663416"/>
                <a:gd name="connsiteX1" fmla="*/ 81669 w 1276439"/>
                <a:gd name="connsiteY1" fmla="*/ 536806 h 663416"/>
                <a:gd name="connsiteX2" fmla="*/ 142762 w 1276439"/>
                <a:gd name="connsiteY2" fmla="*/ 493035 h 663416"/>
                <a:gd name="connsiteX3" fmla="*/ 171608 w 1276439"/>
                <a:gd name="connsiteY3" fmla="*/ 482291 h 663416"/>
                <a:gd name="connsiteX4" fmla="*/ 187207 w 1276439"/>
                <a:gd name="connsiteY4" fmla="*/ 501936 h 663416"/>
                <a:gd name="connsiteX5" fmla="*/ 684872 w 1276439"/>
                <a:gd name="connsiteY5" fmla="*/ 79674 h 663416"/>
                <a:gd name="connsiteX6" fmla="*/ 1182538 w 1276439"/>
                <a:gd name="connsiteY6" fmla="*/ 501936 h 663416"/>
                <a:gd name="connsiteX7" fmla="*/ 1276439 w 1276439"/>
                <a:gd name="connsiteY7" fmla="*/ 501936 h 663416"/>
                <a:gd name="connsiteX8" fmla="*/ 684872 w 1276439"/>
                <a:gd name="connsiteY8" fmla="*/ 0 h 663416"/>
                <a:gd name="connsiteX9" fmla="*/ 149767 w 1276439"/>
                <a:gd name="connsiteY9" fmla="*/ 454782 h 663416"/>
                <a:gd name="connsiteX10" fmla="*/ 151697 w 1276439"/>
                <a:gd name="connsiteY10" fmla="*/ 457213 h 663416"/>
                <a:gd name="connsiteX11" fmla="*/ 134398 w 1276439"/>
                <a:gd name="connsiteY11" fmla="*/ 456891 h 663416"/>
                <a:gd name="connsiteX12" fmla="*/ 48852 w 1276439"/>
                <a:gd name="connsiteY12" fmla="*/ 503989 h 663416"/>
                <a:gd name="connsiteX13" fmla="*/ 20692 w 1276439"/>
                <a:gd name="connsiteY13" fmla="*/ 663416 h 663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76439" h="663416">
                  <a:moveTo>
                    <a:pt x="20692" y="663416"/>
                  </a:moveTo>
                  <a:cubicBezTo>
                    <a:pt x="22175" y="620616"/>
                    <a:pt x="44766" y="573708"/>
                    <a:pt x="81669" y="536806"/>
                  </a:cubicBezTo>
                  <a:cubicBezTo>
                    <a:pt x="100120" y="518355"/>
                    <a:pt x="121073" y="503481"/>
                    <a:pt x="142762" y="493035"/>
                  </a:cubicBezTo>
                  <a:lnTo>
                    <a:pt x="171608" y="482291"/>
                  </a:lnTo>
                  <a:lnTo>
                    <a:pt x="187207" y="501936"/>
                  </a:lnTo>
                  <a:lnTo>
                    <a:pt x="684872" y="79674"/>
                  </a:lnTo>
                  <a:lnTo>
                    <a:pt x="1182538" y="501936"/>
                  </a:lnTo>
                  <a:lnTo>
                    <a:pt x="1276439" y="501936"/>
                  </a:lnTo>
                  <a:lnTo>
                    <a:pt x="684872" y="0"/>
                  </a:lnTo>
                  <a:lnTo>
                    <a:pt x="149767" y="454782"/>
                  </a:lnTo>
                  <a:lnTo>
                    <a:pt x="151697" y="457213"/>
                  </a:lnTo>
                  <a:lnTo>
                    <a:pt x="134398" y="456891"/>
                  </a:lnTo>
                  <a:cubicBezTo>
                    <a:pt x="105547" y="461987"/>
                    <a:pt x="74752" y="478089"/>
                    <a:pt x="48852" y="503989"/>
                  </a:cubicBezTo>
                  <a:cubicBezTo>
                    <a:pt x="-2948" y="555790"/>
                    <a:pt x="-15556" y="627168"/>
                    <a:pt x="20692" y="663416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6" name="フリーフォーム: 図形 1585">
              <a:extLst>
                <a:ext uri="{FF2B5EF4-FFF2-40B4-BE49-F238E27FC236}">
                  <a16:creationId xmlns:a16="http://schemas.microsoft.com/office/drawing/2014/main" id="{0849E943-9797-2F6E-1F47-B36539E392A6}"/>
                </a:ext>
              </a:extLst>
            </p:cNvPr>
            <p:cNvSpPr/>
            <p:nvPr/>
          </p:nvSpPr>
          <p:spPr bwMode="auto">
            <a:xfrm rot="9900000" flipH="1" flipV="1">
              <a:off x="-445429" y="2256415"/>
              <a:ext cx="1343701" cy="555841"/>
            </a:xfrm>
            <a:custGeom>
              <a:avLst/>
              <a:gdLst>
                <a:gd name="connsiteX0" fmla="*/ 752134 w 1343701"/>
                <a:gd name="connsiteY0" fmla="*/ 0 h 561399"/>
                <a:gd name="connsiteX1" fmla="*/ 1343701 w 1343701"/>
                <a:gd name="connsiteY1" fmla="*/ 501936 h 561399"/>
                <a:gd name="connsiteX2" fmla="*/ 1249800 w 1343701"/>
                <a:gd name="connsiteY2" fmla="*/ 501936 h 561399"/>
                <a:gd name="connsiteX3" fmla="*/ 752134 w 1343701"/>
                <a:gd name="connsiteY3" fmla="*/ 79674 h 561399"/>
                <a:gd name="connsiteX4" fmla="*/ 254468 w 1343701"/>
                <a:gd name="connsiteY4" fmla="*/ 501936 h 561399"/>
                <a:gd name="connsiteX5" fmla="*/ 244022 w 1343701"/>
                <a:gd name="connsiteY5" fmla="*/ 488779 h 561399"/>
                <a:gd name="connsiteX6" fmla="*/ 193162 w 1343701"/>
                <a:gd name="connsiteY6" fmla="*/ 474879 h 561399"/>
                <a:gd name="connsiteX7" fmla="*/ 118369 w 1343701"/>
                <a:gd name="connsiteY7" fmla="*/ 482239 h 561399"/>
                <a:gd name="connsiteX8" fmla="*/ 2256 w 1343701"/>
                <a:gd name="connsiteY8" fmla="*/ 561399 h 561399"/>
                <a:gd name="connsiteX9" fmla="*/ 106357 w 1343701"/>
                <a:gd name="connsiteY9" fmla="*/ 437410 h 561399"/>
                <a:gd name="connsiteX10" fmla="*/ 203991 w 1343701"/>
                <a:gd name="connsiteY10" fmla="*/ 439395 h 561399"/>
                <a:gd name="connsiteX11" fmla="*/ 222216 w 1343701"/>
                <a:gd name="connsiteY11" fmla="*/ 450374 h 56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43701" h="561399">
                  <a:moveTo>
                    <a:pt x="752134" y="0"/>
                  </a:moveTo>
                  <a:lnTo>
                    <a:pt x="1343701" y="501936"/>
                  </a:lnTo>
                  <a:lnTo>
                    <a:pt x="1249800" y="501936"/>
                  </a:lnTo>
                  <a:lnTo>
                    <a:pt x="752134" y="79674"/>
                  </a:lnTo>
                  <a:lnTo>
                    <a:pt x="254468" y="501936"/>
                  </a:lnTo>
                  <a:lnTo>
                    <a:pt x="244022" y="488779"/>
                  </a:lnTo>
                  <a:lnTo>
                    <a:pt x="193162" y="474879"/>
                  </a:lnTo>
                  <a:cubicBezTo>
                    <a:pt x="169156" y="473081"/>
                    <a:pt x="143574" y="475485"/>
                    <a:pt x="118369" y="482239"/>
                  </a:cubicBezTo>
                  <a:cubicBezTo>
                    <a:pt x="67959" y="495746"/>
                    <a:pt x="24941" y="525074"/>
                    <a:pt x="2256" y="561399"/>
                  </a:cubicBezTo>
                  <a:cubicBezTo>
                    <a:pt x="-11012" y="511882"/>
                    <a:pt x="35596" y="456371"/>
                    <a:pt x="106357" y="437410"/>
                  </a:cubicBezTo>
                  <a:cubicBezTo>
                    <a:pt x="141737" y="427930"/>
                    <a:pt x="176457" y="429383"/>
                    <a:pt x="203991" y="439395"/>
                  </a:cubicBezTo>
                  <a:lnTo>
                    <a:pt x="222216" y="450374"/>
                  </a:ln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6" name="フリーフォーム: 図形 1605">
              <a:extLst>
                <a:ext uri="{FF2B5EF4-FFF2-40B4-BE49-F238E27FC236}">
                  <a16:creationId xmlns:a16="http://schemas.microsoft.com/office/drawing/2014/main" id="{4A203C21-A459-092C-6375-9078E35BA9A5}"/>
                </a:ext>
              </a:extLst>
            </p:cNvPr>
            <p:cNvSpPr/>
            <p:nvPr/>
          </p:nvSpPr>
          <p:spPr bwMode="auto">
            <a:xfrm rot="13500000" flipH="1">
              <a:off x="-71455" y="2480740"/>
              <a:ext cx="637942" cy="1298909"/>
            </a:xfrm>
            <a:custGeom>
              <a:avLst/>
              <a:gdLst>
                <a:gd name="connsiteX0" fmla="*/ 0 w 637942"/>
                <a:gd name="connsiteY0" fmla="*/ 870399 h 1311898"/>
                <a:gd name="connsiteX1" fmla="*/ 637942 w 637942"/>
                <a:gd name="connsiteY1" fmla="*/ 1311898 h 1311898"/>
                <a:gd name="connsiteX2" fmla="*/ 613639 w 637942"/>
                <a:gd name="connsiteY2" fmla="*/ 1221196 h 1311898"/>
                <a:gd name="connsiteX3" fmla="*/ 76959 w 637942"/>
                <a:gd name="connsiteY3" fmla="*/ 849778 h 1311898"/>
                <a:gd name="connsiteX4" fmla="*/ 356028 w 637942"/>
                <a:gd name="connsiteY4" fmla="*/ 259780 h 1311898"/>
                <a:gd name="connsiteX5" fmla="*/ 329663 w 637942"/>
                <a:gd name="connsiteY5" fmla="*/ 248344 h 1311898"/>
                <a:gd name="connsiteX6" fmla="*/ 322558 w 637942"/>
                <a:gd name="connsiteY6" fmla="*/ 238691 h 1311898"/>
                <a:gd name="connsiteX7" fmla="*/ 295725 w 637942"/>
                <a:gd name="connsiteY7" fmla="*/ 132644 h 1311898"/>
                <a:gd name="connsiteX8" fmla="*/ 342135 w 637942"/>
                <a:gd name="connsiteY8" fmla="*/ 0 h 1311898"/>
                <a:gd name="connsiteX9" fmla="*/ 249315 w 637942"/>
                <a:gd name="connsiteY9" fmla="*/ 132644 h 1311898"/>
                <a:gd name="connsiteX10" fmla="*/ 276501 w 637942"/>
                <a:gd name="connsiteY10" fmla="*/ 226437 h 1311898"/>
                <a:gd name="connsiteX11" fmla="*/ 296229 w 637942"/>
                <a:gd name="connsiteY11" fmla="*/ 245445 h 1311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7942" h="1311898">
                  <a:moveTo>
                    <a:pt x="0" y="870399"/>
                  </a:moveTo>
                  <a:lnTo>
                    <a:pt x="637942" y="1311898"/>
                  </a:lnTo>
                  <a:lnTo>
                    <a:pt x="613639" y="1221196"/>
                  </a:lnTo>
                  <a:lnTo>
                    <a:pt x="76959" y="849778"/>
                  </a:lnTo>
                  <a:lnTo>
                    <a:pt x="356028" y="259780"/>
                  </a:lnTo>
                  <a:lnTo>
                    <a:pt x="329663" y="248344"/>
                  </a:lnTo>
                  <a:lnTo>
                    <a:pt x="322558" y="238691"/>
                  </a:lnTo>
                  <a:cubicBezTo>
                    <a:pt x="305397" y="209213"/>
                    <a:pt x="295725" y="171785"/>
                    <a:pt x="295725" y="132644"/>
                  </a:cubicBezTo>
                  <a:cubicBezTo>
                    <a:pt x="295725" y="80456"/>
                    <a:pt x="312919" y="31313"/>
                    <a:pt x="342135" y="0"/>
                  </a:cubicBezTo>
                  <a:cubicBezTo>
                    <a:pt x="290872" y="0"/>
                    <a:pt x="249315" y="59387"/>
                    <a:pt x="249315" y="132644"/>
                  </a:cubicBezTo>
                  <a:cubicBezTo>
                    <a:pt x="249315" y="169272"/>
                    <a:pt x="259704" y="202433"/>
                    <a:pt x="276501" y="226437"/>
                  </a:cubicBezTo>
                  <a:lnTo>
                    <a:pt x="296229" y="245445"/>
                  </a:ln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7" name="フリーフォーム: 図形 1606">
              <a:extLst>
                <a:ext uri="{FF2B5EF4-FFF2-40B4-BE49-F238E27FC236}">
                  <a16:creationId xmlns:a16="http://schemas.microsoft.com/office/drawing/2014/main" id="{2E5C0CDE-847D-43AE-ED9C-639E2DCA52AB}"/>
                </a:ext>
              </a:extLst>
            </p:cNvPr>
            <p:cNvSpPr/>
            <p:nvPr/>
          </p:nvSpPr>
          <p:spPr bwMode="auto">
            <a:xfrm rot="10800000" flipV="1">
              <a:off x="518577" y="1520840"/>
              <a:ext cx="1637294" cy="2346472"/>
            </a:xfrm>
            <a:custGeom>
              <a:avLst/>
              <a:gdLst>
                <a:gd name="connsiteX0" fmla="*/ 810088 w 1620176"/>
                <a:gd name="connsiteY0" fmla="*/ 0 h 2301464"/>
                <a:gd name="connsiteX1" fmla="*/ 96935 w 1620176"/>
                <a:gd name="connsiteY1" fmla="*/ 451692 h 2301464"/>
                <a:gd name="connsiteX2" fmla="*/ 238834 w 1620176"/>
                <a:gd name="connsiteY2" fmla="*/ 832409 h 2301464"/>
                <a:gd name="connsiteX3" fmla="*/ 0 w 1620176"/>
                <a:gd name="connsiteY3" fmla="*/ 1648231 h 2301464"/>
                <a:gd name="connsiteX4" fmla="*/ 810088 w 1620176"/>
                <a:gd name="connsiteY4" fmla="*/ 2301464 h 2301464"/>
                <a:gd name="connsiteX5" fmla="*/ 1620176 w 1620176"/>
                <a:gd name="connsiteY5" fmla="*/ 1648231 h 2301464"/>
                <a:gd name="connsiteX6" fmla="*/ 1381342 w 1620176"/>
                <a:gd name="connsiteY6" fmla="*/ 832409 h 2301464"/>
                <a:gd name="connsiteX7" fmla="*/ 1523241 w 1620176"/>
                <a:gd name="connsiteY7" fmla="*/ 451692 h 2301464"/>
                <a:gd name="connsiteX0" fmla="*/ 810088 w 1620176"/>
                <a:gd name="connsiteY0" fmla="*/ 0 h 2301464"/>
                <a:gd name="connsiteX1" fmla="*/ 96935 w 1620176"/>
                <a:gd name="connsiteY1" fmla="*/ 451692 h 2301464"/>
                <a:gd name="connsiteX2" fmla="*/ 238834 w 1620176"/>
                <a:gd name="connsiteY2" fmla="*/ 832409 h 2301464"/>
                <a:gd name="connsiteX3" fmla="*/ 0 w 1620176"/>
                <a:gd name="connsiteY3" fmla="*/ 1648231 h 2301464"/>
                <a:gd name="connsiteX4" fmla="*/ 810088 w 1620176"/>
                <a:gd name="connsiteY4" fmla="*/ 2301464 h 2301464"/>
                <a:gd name="connsiteX5" fmla="*/ 1620176 w 1620176"/>
                <a:gd name="connsiteY5" fmla="*/ 1648231 h 2301464"/>
                <a:gd name="connsiteX6" fmla="*/ 1523241 w 1620176"/>
                <a:gd name="connsiteY6" fmla="*/ 451692 h 2301464"/>
                <a:gd name="connsiteX7" fmla="*/ 810088 w 1620176"/>
                <a:gd name="connsiteY7" fmla="*/ 0 h 2301464"/>
                <a:gd name="connsiteX0" fmla="*/ 810088 w 1620176"/>
                <a:gd name="connsiteY0" fmla="*/ 0 h 2301464"/>
                <a:gd name="connsiteX1" fmla="*/ 96935 w 1620176"/>
                <a:gd name="connsiteY1" fmla="*/ 451692 h 2301464"/>
                <a:gd name="connsiteX2" fmla="*/ 0 w 1620176"/>
                <a:gd name="connsiteY2" fmla="*/ 1648231 h 2301464"/>
                <a:gd name="connsiteX3" fmla="*/ 810088 w 1620176"/>
                <a:gd name="connsiteY3" fmla="*/ 2301464 h 2301464"/>
                <a:gd name="connsiteX4" fmla="*/ 1620176 w 1620176"/>
                <a:gd name="connsiteY4" fmla="*/ 1648231 h 2301464"/>
                <a:gd name="connsiteX5" fmla="*/ 1523241 w 1620176"/>
                <a:gd name="connsiteY5" fmla="*/ 451692 h 2301464"/>
                <a:gd name="connsiteX6" fmla="*/ 810088 w 1620176"/>
                <a:gd name="connsiteY6" fmla="*/ 0 h 2301464"/>
                <a:gd name="connsiteX0" fmla="*/ 810088 w 1620176"/>
                <a:gd name="connsiteY0" fmla="*/ 0 h 2301496"/>
                <a:gd name="connsiteX1" fmla="*/ 96935 w 1620176"/>
                <a:gd name="connsiteY1" fmla="*/ 451692 h 2301496"/>
                <a:gd name="connsiteX2" fmla="*/ 0 w 1620176"/>
                <a:gd name="connsiteY2" fmla="*/ 1648231 h 2301496"/>
                <a:gd name="connsiteX3" fmla="*/ 810088 w 1620176"/>
                <a:gd name="connsiteY3" fmla="*/ 2301464 h 2301496"/>
                <a:gd name="connsiteX4" fmla="*/ 1620176 w 1620176"/>
                <a:gd name="connsiteY4" fmla="*/ 1648231 h 2301496"/>
                <a:gd name="connsiteX5" fmla="*/ 1523241 w 1620176"/>
                <a:gd name="connsiteY5" fmla="*/ 451692 h 2301496"/>
                <a:gd name="connsiteX6" fmla="*/ 810088 w 1620176"/>
                <a:gd name="connsiteY6" fmla="*/ 0 h 2301496"/>
                <a:gd name="connsiteX0" fmla="*/ 810088 w 1620176"/>
                <a:gd name="connsiteY0" fmla="*/ 0 h 2301503"/>
                <a:gd name="connsiteX1" fmla="*/ 96935 w 1620176"/>
                <a:gd name="connsiteY1" fmla="*/ 451692 h 2301503"/>
                <a:gd name="connsiteX2" fmla="*/ 0 w 1620176"/>
                <a:gd name="connsiteY2" fmla="*/ 1648231 h 2301503"/>
                <a:gd name="connsiteX3" fmla="*/ 810088 w 1620176"/>
                <a:gd name="connsiteY3" fmla="*/ 2301464 h 2301503"/>
                <a:gd name="connsiteX4" fmla="*/ 1620176 w 1620176"/>
                <a:gd name="connsiteY4" fmla="*/ 1648231 h 2301503"/>
                <a:gd name="connsiteX5" fmla="*/ 1523241 w 1620176"/>
                <a:gd name="connsiteY5" fmla="*/ 451692 h 2301503"/>
                <a:gd name="connsiteX6" fmla="*/ 810088 w 1620176"/>
                <a:gd name="connsiteY6" fmla="*/ 0 h 2301503"/>
                <a:gd name="connsiteX0" fmla="*/ 810088 w 1620176"/>
                <a:gd name="connsiteY0" fmla="*/ 0 h 2301503"/>
                <a:gd name="connsiteX1" fmla="*/ 96935 w 1620176"/>
                <a:gd name="connsiteY1" fmla="*/ 451692 h 2301503"/>
                <a:gd name="connsiteX2" fmla="*/ 0 w 1620176"/>
                <a:gd name="connsiteY2" fmla="*/ 1648231 h 2301503"/>
                <a:gd name="connsiteX3" fmla="*/ 810088 w 1620176"/>
                <a:gd name="connsiteY3" fmla="*/ 2301464 h 2301503"/>
                <a:gd name="connsiteX4" fmla="*/ 1620176 w 1620176"/>
                <a:gd name="connsiteY4" fmla="*/ 1648231 h 2301503"/>
                <a:gd name="connsiteX5" fmla="*/ 1523241 w 1620176"/>
                <a:gd name="connsiteY5" fmla="*/ 451692 h 2301503"/>
                <a:gd name="connsiteX6" fmla="*/ 810088 w 1620176"/>
                <a:gd name="connsiteY6" fmla="*/ 0 h 2301503"/>
                <a:gd name="connsiteX0" fmla="*/ 810088 w 1620176"/>
                <a:gd name="connsiteY0" fmla="*/ 0 h 2301503"/>
                <a:gd name="connsiteX1" fmla="*/ 96935 w 1620176"/>
                <a:gd name="connsiteY1" fmla="*/ 451692 h 2301503"/>
                <a:gd name="connsiteX2" fmla="*/ 0 w 1620176"/>
                <a:gd name="connsiteY2" fmla="*/ 1648231 h 2301503"/>
                <a:gd name="connsiteX3" fmla="*/ 810088 w 1620176"/>
                <a:gd name="connsiteY3" fmla="*/ 2301464 h 2301503"/>
                <a:gd name="connsiteX4" fmla="*/ 1620176 w 1620176"/>
                <a:gd name="connsiteY4" fmla="*/ 1648231 h 2301503"/>
                <a:gd name="connsiteX5" fmla="*/ 1523241 w 1620176"/>
                <a:gd name="connsiteY5" fmla="*/ 451692 h 2301503"/>
                <a:gd name="connsiteX6" fmla="*/ 810088 w 1620176"/>
                <a:gd name="connsiteY6" fmla="*/ 0 h 2301503"/>
                <a:gd name="connsiteX0" fmla="*/ 810088 w 1620176"/>
                <a:gd name="connsiteY0" fmla="*/ 0 h 2301717"/>
                <a:gd name="connsiteX1" fmla="*/ 96935 w 1620176"/>
                <a:gd name="connsiteY1" fmla="*/ 451692 h 2301717"/>
                <a:gd name="connsiteX2" fmla="*/ 0 w 1620176"/>
                <a:gd name="connsiteY2" fmla="*/ 1648231 h 2301717"/>
                <a:gd name="connsiteX3" fmla="*/ 810088 w 1620176"/>
                <a:gd name="connsiteY3" fmla="*/ 2301464 h 2301717"/>
                <a:gd name="connsiteX4" fmla="*/ 1620176 w 1620176"/>
                <a:gd name="connsiteY4" fmla="*/ 1648231 h 2301717"/>
                <a:gd name="connsiteX5" fmla="*/ 1523241 w 1620176"/>
                <a:gd name="connsiteY5" fmla="*/ 451692 h 2301717"/>
                <a:gd name="connsiteX6" fmla="*/ 810088 w 1620176"/>
                <a:gd name="connsiteY6" fmla="*/ 0 h 2301717"/>
                <a:gd name="connsiteX0" fmla="*/ 810088 w 1620176"/>
                <a:gd name="connsiteY0" fmla="*/ 0 h 2301487"/>
                <a:gd name="connsiteX1" fmla="*/ 96935 w 1620176"/>
                <a:gd name="connsiteY1" fmla="*/ 451692 h 2301487"/>
                <a:gd name="connsiteX2" fmla="*/ 0 w 1620176"/>
                <a:gd name="connsiteY2" fmla="*/ 1648231 h 2301487"/>
                <a:gd name="connsiteX3" fmla="*/ 810088 w 1620176"/>
                <a:gd name="connsiteY3" fmla="*/ 2301464 h 2301487"/>
                <a:gd name="connsiteX4" fmla="*/ 1620176 w 1620176"/>
                <a:gd name="connsiteY4" fmla="*/ 1648231 h 2301487"/>
                <a:gd name="connsiteX5" fmla="*/ 1523241 w 1620176"/>
                <a:gd name="connsiteY5" fmla="*/ 451692 h 2301487"/>
                <a:gd name="connsiteX6" fmla="*/ 810088 w 1620176"/>
                <a:gd name="connsiteY6" fmla="*/ 0 h 2301487"/>
                <a:gd name="connsiteX0" fmla="*/ 810088 w 1620176"/>
                <a:gd name="connsiteY0" fmla="*/ 0 h 2469119"/>
                <a:gd name="connsiteX1" fmla="*/ 96935 w 1620176"/>
                <a:gd name="connsiteY1" fmla="*/ 451692 h 2469119"/>
                <a:gd name="connsiteX2" fmla="*/ 0 w 1620176"/>
                <a:gd name="connsiteY2" fmla="*/ 1648231 h 2469119"/>
                <a:gd name="connsiteX3" fmla="*/ 810088 w 1620176"/>
                <a:gd name="connsiteY3" fmla="*/ 2469104 h 2469119"/>
                <a:gd name="connsiteX4" fmla="*/ 1620176 w 1620176"/>
                <a:gd name="connsiteY4" fmla="*/ 1648231 h 2469119"/>
                <a:gd name="connsiteX5" fmla="*/ 1523241 w 1620176"/>
                <a:gd name="connsiteY5" fmla="*/ 451692 h 2469119"/>
                <a:gd name="connsiteX6" fmla="*/ 810088 w 1620176"/>
                <a:gd name="connsiteY6" fmla="*/ 0 h 2469119"/>
                <a:gd name="connsiteX0" fmla="*/ 810088 w 1620176"/>
                <a:gd name="connsiteY0" fmla="*/ 0 h 2469119"/>
                <a:gd name="connsiteX1" fmla="*/ 96935 w 1620176"/>
                <a:gd name="connsiteY1" fmla="*/ 451692 h 2469119"/>
                <a:gd name="connsiteX2" fmla="*/ 0 w 1620176"/>
                <a:gd name="connsiteY2" fmla="*/ 1648231 h 2469119"/>
                <a:gd name="connsiteX3" fmla="*/ 810088 w 1620176"/>
                <a:gd name="connsiteY3" fmla="*/ 2469104 h 2469119"/>
                <a:gd name="connsiteX4" fmla="*/ 1620176 w 1620176"/>
                <a:gd name="connsiteY4" fmla="*/ 1648231 h 2469119"/>
                <a:gd name="connsiteX5" fmla="*/ 1523241 w 1620176"/>
                <a:gd name="connsiteY5" fmla="*/ 451692 h 2469119"/>
                <a:gd name="connsiteX6" fmla="*/ 810088 w 1620176"/>
                <a:gd name="connsiteY6" fmla="*/ 0 h 2469119"/>
                <a:gd name="connsiteX0" fmla="*/ 810088 w 1620176"/>
                <a:gd name="connsiteY0" fmla="*/ 0 h 2469119"/>
                <a:gd name="connsiteX1" fmla="*/ 96935 w 1620176"/>
                <a:gd name="connsiteY1" fmla="*/ 451692 h 2469119"/>
                <a:gd name="connsiteX2" fmla="*/ 0 w 1620176"/>
                <a:gd name="connsiteY2" fmla="*/ 1648231 h 2469119"/>
                <a:gd name="connsiteX3" fmla="*/ 810088 w 1620176"/>
                <a:gd name="connsiteY3" fmla="*/ 2469104 h 2469119"/>
                <a:gd name="connsiteX4" fmla="*/ 1620176 w 1620176"/>
                <a:gd name="connsiteY4" fmla="*/ 1648231 h 2469119"/>
                <a:gd name="connsiteX5" fmla="*/ 1523241 w 1620176"/>
                <a:gd name="connsiteY5" fmla="*/ 451692 h 2469119"/>
                <a:gd name="connsiteX6" fmla="*/ 810088 w 1620176"/>
                <a:gd name="connsiteY6" fmla="*/ 0 h 2469119"/>
                <a:gd name="connsiteX0" fmla="*/ 810088 w 1625479"/>
                <a:gd name="connsiteY0" fmla="*/ 0 h 2469119"/>
                <a:gd name="connsiteX1" fmla="*/ 96935 w 1625479"/>
                <a:gd name="connsiteY1" fmla="*/ 451692 h 2469119"/>
                <a:gd name="connsiteX2" fmla="*/ 0 w 1625479"/>
                <a:gd name="connsiteY2" fmla="*/ 1648231 h 2469119"/>
                <a:gd name="connsiteX3" fmla="*/ 810088 w 1625479"/>
                <a:gd name="connsiteY3" fmla="*/ 2469104 h 2469119"/>
                <a:gd name="connsiteX4" fmla="*/ 1620176 w 1625479"/>
                <a:gd name="connsiteY4" fmla="*/ 1648231 h 2469119"/>
                <a:gd name="connsiteX5" fmla="*/ 1523241 w 1625479"/>
                <a:gd name="connsiteY5" fmla="*/ 451692 h 2469119"/>
                <a:gd name="connsiteX6" fmla="*/ 810088 w 1625479"/>
                <a:gd name="connsiteY6" fmla="*/ 0 h 2469119"/>
                <a:gd name="connsiteX0" fmla="*/ 821496 w 1636887"/>
                <a:gd name="connsiteY0" fmla="*/ 0 h 2469119"/>
                <a:gd name="connsiteX1" fmla="*/ 108343 w 1636887"/>
                <a:gd name="connsiteY1" fmla="*/ 451692 h 2469119"/>
                <a:gd name="connsiteX2" fmla="*/ 11408 w 1636887"/>
                <a:gd name="connsiteY2" fmla="*/ 1648231 h 2469119"/>
                <a:gd name="connsiteX3" fmla="*/ 821496 w 1636887"/>
                <a:gd name="connsiteY3" fmla="*/ 2469104 h 2469119"/>
                <a:gd name="connsiteX4" fmla="*/ 1631584 w 1636887"/>
                <a:gd name="connsiteY4" fmla="*/ 1648231 h 2469119"/>
                <a:gd name="connsiteX5" fmla="*/ 1534649 w 1636887"/>
                <a:gd name="connsiteY5" fmla="*/ 451692 h 2469119"/>
                <a:gd name="connsiteX6" fmla="*/ 821496 w 1636887"/>
                <a:gd name="connsiteY6" fmla="*/ 0 h 2469119"/>
                <a:gd name="connsiteX0" fmla="*/ 821496 w 1636887"/>
                <a:gd name="connsiteY0" fmla="*/ 3 h 2469122"/>
                <a:gd name="connsiteX1" fmla="*/ 108343 w 1636887"/>
                <a:gd name="connsiteY1" fmla="*/ 451695 h 2469122"/>
                <a:gd name="connsiteX2" fmla="*/ 11408 w 1636887"/>
                <a:gd name="connsiteY2" fmla="*/ 1648234 h 2469122"/>
                <a:gd name="connsiteX3" fmla="*/ 821496 w 1636887"/>
                <a:gd name="connsiteY3" fmla="*/ 2469107 h 2469122"/>
                <a:gd name="connsiteX4" fmla="*/ 1631584 w 1636887"/>
                <a:gd name="connsiteY4" fmla="*/ 1648234 h 2469122"/>
                <a:gd name="connsiteX5" fmla="*/ 1534649 w 1636887"/>
                <a:gd name="connsiteY5" fmla="*/ 451695 h 2469122"/>
                <a:gd name="connsiteX6" fmla="*/ 821496 w 1636887"/>
                <a:gd name="connsiteY6" fmla="*/ 3 h 2469122"/>
                <a:gd name="connsiteX0" fmla="*/ 821496 w 1637032"/>
                <a:gd name="connsiteY0" fmla="*/ 3 h 2469122"/>
                <a:gd name="connsiteX1" fmla="*/ 108343 w 1637032"/>
                <a:gd name="connsiteY1" fmla="*/ 451695 h 2469122"/>
                <a:gd name="connsiteX2" fmla="*/ 11408 w 1637032"/>
                <a:gd name="connsiteY2" fmla="*/ 1648234 h 2469122"/>
                <a:gd name="connsiteX3" fmla="*/ 821496 w 1637032"/>
                <a:gd name="connsiteY3" fmla="*/ 2469107 h 2469122"/>
                <a:gd name="connsiteX4" fmla="*/ 1631584 w 1637032"/>
                <a:gd name="connsiteY4" fmla="*/ 1648234 h 2469122"/>
                <a:gd name="connsiteX5" fmla="*/ 1534649 w 1637032"/>
                <a:gd name="connsiteY5" fmla="*/ 451695 h 2469122"/>
                <a:gd name="connsiteX6" fmla="*/ 821496 w 1637032"/>
                <a:gd name="connsiteY6" fmla="*/ 3 h 2469122"/>
                <a:gd name="connsiteX0" fmla="*/ 821758 w 1637294"/>
                <a:gd name="connsiteY0" fmla="*/ 3 h 2469122"/>
                <a:gd name="connsiteX1" fmla="*/ 108605 w 1637294"/>
                <a:gd name="connsiteY1" fmla="*/ 451695 h 2469122"/>
                <a:gd name="connsiteX2" fmla="*/ 11670 w 1637294"/>
                <a:gd name="connsiteY2" fmla="*/ 1648234 h 2469122"/>
                <a:gd name="connsiteX3" fmla="*/ 821758 w 1637294"/>
                <a:gd name="connsiteY3" fmla="*/ 2469107 h 2469122"/>
                <a:gd name="connsiteX4" fmla="*/ 1631846 w 1637294"/>
                <a:gd name="connsiteY4" fmla="*/ 1648234 h 2469122"/>
                <a:gd name="connsiteX5" fmla="*/ 1534911 w 1637294"/>
                <a:gd name="connsiteY5" fmla="*/ 451695 h 2469122"/>
                <a:gd name="connsiteX6" fmla="*/ 821758 w 1637294"/>
                <a:gd name="connsiteY6" fmla="*/ 3 h 2469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7294" h="2469122">
                  <a:moveTo>
                    <a:pt x="821758" y="3"/>
                  </a:moveTo>
                  <a:cubicBezTo>
                    <a:pt x="657065" y="1342"/>
                    <a:pt x="158998" y="361456"/>
                    <a:pt x="108605" y="451695"/>
                  </a:cubicBezTo>
                  <a:cubicBezTo>
                    <a:pt x="58212" y="541934"/>
                    <a:pt x="-32218" y="1551013"/>
                    <a:pt x="11670" y="1648234"/>
                  </a:cubicBezTo>
                  <a:cubicBezTo>
                    <a:pt x="144539" y="1972658"/>
                    <a:pt x="551729" y="2472343"/>
                    <a:pt x="821758" y="2469107"/>
                  </a:cubicBezTo>
                  <a:cubicBezTo>
                    <a:pt x="1091787" y="2465871"/>
                    <a:pt x="1506597" y="1942178"/>
                    <a:pt x="1631846" y="1648234"/>
                  </a:cubicBezTo>
                  <a:cubicBezTo>
                    <a:pt x="1659859" y="1573238"/>
                    <a:pt x="1572604" y="526059"/>
                    <a:pt x="1534911" y="451695"/>
                  </a:cubicBezTo>
                  <a:cubicBezTo>
                    <a:pt x="1497218" y="377331"/>
                    <a:pt x="986451" y="-1336"/>
                    <a:pt x="821758" y="3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8" name="フリーフォーム: 図形 1607">
              <a:extLst>
                <a:ext uri="{FF2B5EF4-FFF2-40B4-BE49-F238E27FC236}">
                  <a16:creationId xmlns:a16="http://schemas.microsoft.com/office/drawing/2014/main" id="{FEA22758-2E62-8531-46F6-D9BBDA511969}"/>
                </a:ext>
              </a:extLst>
            </p:cNvPr>
            <p:cNvSpPr/>
            <p:nvPr/>
          </p:nvSpPr>
          <p:spPr bwMode="auto">
            <a:xfrm rot="10800000" flipV="1">
              <a:off x="1340810" y="1521576"/>
              <a:ext cx="815553" cy="2345143"/>
            </a:xfrm>
            <a:custGeom>
              <a:avLst/>
              <a:gdLst>
                <a:gd name="connsiteX0" fmla="*/ 815553 w 815553"/>
                <a:gd name="connsiteY0" fmla="*/ 0 h 2345143"/>
                <a:gd name="connsiteX1" fmla="*/ 787162 w 815553"/>
                <a:gd name="connsiteY1" fmla="*/ 3355 h 2345143"/>
                <a:gd name="connsiteX2" fmla="*/ 108605 w 815553"/>
                <a:gd name="connsiteY2" fmla="*/ 428522 h 2345143"/>
                <a:gd name="connsiteX3" fmla="*/ 11670 w 815553"/>
                <a:gd name="connsiteY3" fmla="*/ 1565625 h 2345143"/>
                <a:gd name="connsiteX4" fmla="*/ 769621 w 815553"/>
                <a:gd name="connsiteY4" fmla="*/ 2340855 h 2345143"/>
                <a:gd name="connsiteX5" fmla="*/ 815553 w 815553"/>
                <a:gd name="connsiteY5" fmla="*/ 2345143 h 2345143"/>
                <a:gd name="connsiteX6" fmla="*/ 815553 w 815553"/>
                <a:gd name="connsiteY6" fmla="*/ 0 h 234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5553" h="2345143">
                  <a:moveTo>
                    <a:pt x="815553" y="0"/>
                  </a:moveTo>
                  <a:lnTo>
                    <a:pt x="787162" y="3355"/>
                  </a:lnTo>
                  <a:cubicBezTo>
                    <a:pt x="596555" y="42315"/>
                    <a:pt x="155849" y="348125"/>
                    <a:pt x="108605" y="428522"/>
                  </a:cubicBezTo>
                  <a:cubicBezTo>
                    <a:pt x="58212" y="514278"/>
                    <a:pt x="-32218" y="1473233"/>
                    <a:pt x="11670" y="1565625"/>
                  </a:cubicBezTo>
                  <a:cubicBezTo>
                    <a:pt x="136235" y="1854664"/>
                    <a:pt x="501902" y="2290090"/>
                    <a:pt x="769621" y="2340855"/>
                  </a:cubicBezTo>
                  <a:lnTo>
                    <a:pt x="815553" y="2345143"/>
                  </a:lnTo>
                  <a:lnTo>
                    <a:pt x="815553" y="0"/>
                  </a:ln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9" name="フリーフォーム: 図形 1608">
              <a:extLst>
                <a:ext uri="{FF2B5EF4-FFF2-40B4-BE49-F238E27FC236}">
                  <a16:creationId xmlns:a16="http://schemas.microsoft.com/office/drawing/2014/main" id="{53913B05-DB25-954B-2185-5C3AAF574A62}"/>
                </a:ext>
              </a:extLst>
            </p:cNvPr>
            <p:cNvSpPr/>
            <p:nvPr/>
          </p:nvSpPr>
          <p:spPr bwMode="auto">
            <a:xfrm rot="10800000" flipV="1">
              <a:off x="622379" y="1518170"/>
              <a:ext cx="1423391" cy="486412"/>
            </a:xfrm>
            <a:custGeom>
              <a:avLst/>
              <a:gdLst>
                <a:gd name="connsiteX0" fmla="*/ 711657 w 1423391"/>
                <a:gd name="connsiteY0" fmla="*/ 3 h 486412"/>
                <a:gd name="connsiteX1" fmla="*/ 13008 w 1423391"/>
                <a:gd name="connsiteY1" fmla="*/ 410319 h 486412"/>
                <a:gd name="connsiteX2" fmla="*/ 0 w 1423391"/>
                <a:gd name="connsiteY2" fmla="*/ 427305 h 486412"/>
                <a:gd name="connsiteX3" fmla="*/ 61660 w 1423391"/>
                <a:gd name="connsiteY3" fmla="*/ 438442 h 486412"/>
                <a:gd name="connsiteX4" fmla="*/ 711884 w 1423391"/>
                <a:gd name="connsiteY4" fmla="*/ 486412 h 486412"/>
                <a:gd name="connsiteX5" fmla="*/ 1362108 w 1423391"/>
                <a:gd name="connsiteY5" fmla="*/ 438442 h 486412"/>
                <a:gd name="connsiteX6" fmla="*/ 1423391 w 1423391"/>
                <a:gd name="connsiteY6" fmla="*/ 427373 h 486412"/>
                <a:gd name="connsiteX7" fmla="*/ 1412399 w 1423391"/>
                <a:gd name="connsiteY7" fmla="*/ 412777 h 486412"/>
                <a:gd name="connsiteX8" fmla="*/ 711657 w 1423391"/>
                <a:gd name="connsiteY8" fmla="*/ 3 h 48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3391" h="486412">
                  <a:moveTo>
                    <a:pt x="711657" y="3"/>
                  </a:moveTo>
                  <a:cubicBezTo>
                    <a:pt x="557257" y="1196"/>
                    <a:pt x="109853" y="302055"/>
                    <a:pt x="13008" y="410319"/>
                  </a:cubicBezTo>
                  <a:lnTo>
                    <a:pt x="0" y="427305"/>
                  </a:lnTo>
                  <a:lnTo>
                    <a:pt x="61660" y="438442"/>
                  </a:lnTo>
                  <a:cubicBezTo>
                    <a:pt x="247270" y="468728"/>
                    <a:pt x="471027" y="486412"/>
                    <a:pt x="711884" y="486412"/>
                  </a:cubicBezTo>
                  <a:cubicBezTo>
                    <a:pt x="952742" y="486412"/>
                    <a:pt x="1176498" y="468728"/>
                    <a:pt x="1362108" y="438442"/>
                  </a:cubicBezTo>
                  <a:lnTo>
                    <a:pt x="1423391" y="427373"/>
                  </a:lnTo>
                  <a:lnTo>
                    <a:pt x="1412399" y="412777"/>
                  </a:lnTo>
                  <a:cubicBezTo>
                    <a:pt x="1324623" y="315016"/>
                    <a:pt x="866057" y="-1190"/>
                    <a:pt x="711657" y="3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0" name="フリーフォーム: 図形 1609">
              <a:extLst>
                <a:ext uri="{FF2B5EF4-FFF2-40B4-BE49-F238E27FC236}">
                  <a16:creationId xmlns:a16="http://schemas.microsoft.com/office/drawing/2014/main" id="{8EBB0C52-E21E-9FFF-5197-3B5248B6D32C}"/>
                </a:ext>
              </a:extLst>
            </p:cNvPr>
            <p:cNvSpPr/>
            <p:nvPr/>
          </p:nvSpPr>
          <p:spPr bwMode="auto">
            <a:xfrm rot="10800000" flipV="1">
              <a:off x="1037276" y="3601259"/>
              <a:ext cx="600091" cy="264364"/>
            </a:xfrm>
            <a:custGeom>
              <a:avLst/>
              <a:gdLst>
                <a:gd name="connsiteX0" fmla="*/ 303254 w 600091"/>
                <a:gd name="connsiteY0" fmla="*/ 4 h 264364"/>
                <a:gd name="connsiteX1" fmla="*/ 18520 w 600091"/>
                <a:gd name="connsiteY1" fmla="*/ 115802 h 264364"/>
                <a:gd name="connsiteX2" fmla="*/ 0 w 600091"/>
                <a:gd name="connsiteY2" fmla="*/ 127172 h 264364"/>
                <a:gd name="connsiteX3" fmla="*/ 81444 w 600091"/>
                <a:gd name="connsiteY3" fmla="*/ 187113 h 264364"/>
                <a:gd name="connsiteX4" fmla="*/ 303254 w 600091"/>
                <a:gd name="connsiteY4" fmla="*/ 264350 h 264364"/>
                <a:gd name="connsiteX5" fmla="*/ 526136 w 600091"/>
                <a:gd name="connsiteY5" fmla="*/ 180445 h 264364"/>
                <a:gd name="connsiteX6" fmla="*/ 600091 w 600091"/>
                <a:gd name="connsiteY6" fmla="*/ 124163 h 264364"/>
                <a:gd name="connsiteX7" fmla="*/ 591336 w 600091"/>
                <a:gd name="connsiteY7" fmla="*/ 118713 h 264364"/>
                <a:gd name="connsiteX8" fmla="*/ 303254 w 600091"/>
                <a:gd name="connsiteY8" fmla="*/ 4 h 264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0091" h="264364">
                  <a:moveTo>
                    <a:pt x="303254" y="4"/>
                  </a:moveTo>
                  <a:cubicBezTo>
                    <a:pt x="241494" y="489"/>
                    <a:pt x="132854" y="49778"/>
                    <a:pt x="18520" y="115802"/>
                  </a:cubicBezTo>
                  <a:lnTo>
                    <a:pt x="0" y="127172"/>
                  </a:lnTo>
                  <a:lnTo>
                    <a:pt x="81444" y="187113"/>
                  </a:lnTo>
                  <a:cubicBezTo>
                    <a:pt x="159667" y="236016"/>
                    <a:pt x="235747" y="265119"/>
                    <a:pt x="303254" y="264350"/>
                  </a:cubicBezTo>
                  <a:cubicBezTo>
                    <a:pt x="370761" y="263581"/>
                    <a:pt x="447317" y="231899"/>
                    <a:pt x="526136" y="180445"/>
                  </a:cubicBezTo>
                  <a:lnTo>
                    <a:pt x="600091" y="124163"/>
                  </a:lnTo>
                  <a:lnTo>
                    <a:pt x="591336" y="118713"/>
                  </a:lnTo>
                  <a:cubicBezTo>
                    <a:pt x="475440" y="50723"/>
                    <a:pt x="365014" y="-482"/>
                    <a:pt x="303254" y="4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1" name="台形 6">
              <a:extLst>
                <a:ext uri="{FF2B5EF4-FFF2-40B4-BE49-F238E27FC236}">
                  <a16:creationId xmlns:a16="http://schemas.microsoft.com/office/drawing/2014/main" id="{2A53DF20-734E-DBF7-BC76-FAC26546A869}"/>
                </a:ext>
              </a:extLst>
            </p:cNvPr>
            <p:cNvSpPr/>
            <p:nvPr/>
          </p:nvSpPr>
          <p:spPr bwMode="auto">
            <a:xfrm>
              <a:off x="1072947" y="1270652"/>
              <a:ext cx="528552" cy="391415"/>
            </a:xfrm>
            <a:custGeom>
              <a:avLst/>
              <a:gdLst>
                <a:gd name="connsiteX0" fmla="*/ 0 w 604754"/>
                <a:gd name="connsiteY0" fmla="*/ 360040 h 360040"/>
                <a:gd name="connsiteX1" fmla="*/ 175736 w 604754"/>
                <a:gd name="connsiteY1" fmla="*/ 0 h 360040"/>
                <a:gd name="connsiteX2" fmla="*/ 429018 w 604754"/>
                <a:gd name="connsiteY2" fmla="*/ 0 h 360040"/>
                <a:gd name="connsiteX3" fmla="*/ 604754 w 604754"/>
                <a:gd name="connsiteY3" fmla="*/ 360040 h 360040"/>
                <a:gd name="connsiteX4" fmla="*/ 0 w 604754"/>
                <a:gd name="connsiteY4" fmla="*/ 360040 h 360040"/>
                <a:gd name="connsiteX0" fmla="*/ 0 w 604754"/>
                <a:gd name="connsiteY0" fmla="*/ 372740 h 372740"/>
                <a:gd name="connsiteX1" fmla="*/ 175736 w 604754"/>
                <a:gd name="connsiteY1" fmla="*/ 12700 h 372740"/>
                <a:gd name="connsiteX2" fmla="*/ 429018 w 604754"/>
                <a:gd name="connsiteY2" fmla="*/ 12700 h 372740"/>
                <a:gd name="connsiteX3" fmla="*/ 604754 w 604754"/>
                <a:gd name="connsiteY3" fmla="*/ 372740 h 372740"/>
                <a:gd name="connsiteX4" fmla="*/ 0 w 604754"/>
                <a:gd name="connsiteY4" fmla="*/ 372740 h 372740"/>
                <a:gd name="connsiteX0" fmla="*/ 0 w 604754"/>
                <a:gd name="connsiteY0" fmla="*/ 381471 h 381471"/>
                <a:gd name="connsiteX1" fmla="*/ 175736 w 604754"/>
                <a:gd name="connsiteY1" fmla="*/ 21431 h 381471"/>
                <a:gd name="connsiteX2" fmla="*/ 429018 w 604754"/>
                <a:gd name="connsiteY2" fmla="*/ 21431 h 381471"/>
                <a:gd name="connsiteX3" fmla="*/ 604754 w 604754"/>
                <a:gd name="connsiteY3" fmla="*/ 381471 h 381471"/>
                <a:gd name="connsiteX4" fmla="*/ 0 w 604754"/>
                <a:gd name="connsiteY4" fmla="*/ 381471 h 381471"/>
                <a:gd name="connsiteX0" fmla="*/ 0 w 606712"/>
                <a:gd name="connsiteY0" fmla="*/ 381471 h 409201"/>
                <a:gd name="connsiteX1" fmla="*/ 175736 w 606712"/>
                <a:gd name="connsiteY1" fmla="*/ 21431 h 409201"/>
                <a:gd name="connsiteX2" fmla="*/ 429018 w 606712"/>
                <a:gd name="connsiteY2" fmla="*/ 21431 h 409201"/>
                <a:gd name="connsiteX3" fmla="*/ 604754 w 606712"/>
                <a:gd name="connsiteY3" fmla="*/ 381471 h 409201"/>
                <a:gd name="connsiteX4" fmla="*/ 303128 w 606712"/>
                <a:gd name="connsiteY4" fmla="*/ 409157 h 409201"/>
                <a:gd name="connsiteX5" fmla="*/ 0 w 606712"/>
                <a:gd name="connsiteY5" fmla="*/ 381471 h 409201"/>
                <a:gd name="connsiteX0" fmla="*/ 0 w 606712"/>
                <a:gd name="connsiteY0" fmla="*/ 381471 h 409201"/>
                <a:gd name="connsiteX1" fmla="*/ 175736 w 606712"/>
                <a:gd name="connsiteY1" fmla="*/ 21431 h 409201"/>
                <a:gd name="connsiteX2" fmla="*/ 429018 w 606712"/>
                <a:gd name="connsiteY2" fmla="*/ 21431 h 409201"/>
                <a:gd name="connsiteX3" fmla="*/ 604754 w 606712"/>
                <a:gd name="connsiteY3" fmla="*/ 381471 h 409201"/>
                <a:gd name="connsiteX4" fmla="*/ 303128 w 606712"/>
                <a:gd name="connsiteY4" fmla="*/ 409157 h 409201"/>
                <a:gd name="connsiteX5" fmla="*/ 0 w 606712"/>
                <a:gd name="connsiteY5" fmla="*/ 381471 h 409201"/>
                <a:gd name="connsiteX0" fmla="*/ 0 w 606712"/>
                <a:gd name="connsiteY0" fmla="*/ 381471 h 409360"/>
                <a:gd name="connsiteX1" fmla="*/ 175736 w 606712"/>
                <a:gd name="connsiteY1" fmla="*/ 21431 h 409360"/>
                <a:gd name="connsiteX2" fmla="*/ 429018 w 606712"/>
                <a:gd name="connsiteY2" fmla="*/ 21431 h 409360"/>
                <a:gd name="connsiteX3" fmla="*/ 604754 w 606712"/>
                <a:gd name="connsiteY3" fmla="*/ 381471 h 409360"/>
                <a:gd name="connsiteX4" fmla="*/ 303128 w 606712"/>
                <a:gd name="connsiteY4" fmla="*/ 409157 h 409360"/>
                <a:gd name="connsiteX5" fmla="*/ 0 w 606712"/>
                <a:gd name="connsiteY5" fmla="*/ 381471 h 409360"/>
                <a:gd name="connsiteX0" fmla="*/ 0 w 606712"/>
                <a:gd name="connsiteY0" fmla="*/ 381471 h 409360"/>
                <a:gd name="connsiteX1" fmla="*/ 175736 w 606712"/>
                <a:gd name="connsiteY1" fmla="*/ 21431 h 409360"/>
                <a:gd name="connsiteX2" fmla="*/ 429018 w 606712"/>
                <a:gd name="connsiteY2" fmla="*/ 21431 h 409360"/>
                <a:gd name="connsiteX3" fmla="*/ 604754 w 606712"/>
                <a:gd name="connsiteY3" fmla="*/ 381471 h 409360"/>
                <a:gd name="connsiteX4" fmla="*/ 303128 w 606712"/>
                <a:gd name="connsiteY4" fmla="*/ 409157 h 409360"/>
                <a:gd name="connsiteX5" fmla="*/ 0 w 606712"/>
                <a:gd name="connsiteY5" fmla="*/ 381471 h 409360"/>
                <a:gd name="connsiteX0" fmla="*/ 0 w 604754"/>
                <a:gd name="connsiteY0" fmla="*/ 381471 h 409360"/>
                <a:gd name="connsiteX1" fmla="*/ 175736 w 604754"/>
                <a:gd name="connsiteY1" fmla="*/ 21431 h 409360"/>
                <a:gd name="connsiteX2" fmla="*/ 429018 w 604754"/>
                <a:gd name="connsiteY2" fmla="*/ 21431 h 409360"/>
                <a:gd name="connsiteX3" fmla="*/ 604754 w 604754"/>
                <a:gd name="connsiteY3" fmla="*/ 381471 h 409360"/>
                <a:gd name="connsiteX4" fmla="*/ 303128 w 604754"/>
                <a:gd name="connsiteY4" fmla="*/ 409157 h 409360"/>
                <a:gd name="connsiteX5" fmla="*/ 0 w 604754"/>
                <a:gd name="connsiteY5" fmla="*/ 381471 h 409360"/>
                <a:gd name="connsiteX0" fmla="*/ 0 w 604754"/>
                <a:gd name="connsiteY0" fmla="*/ 381471 h 409360"/>
                <a:gd name="connsiteX1" fmla="*/ 175736 w 604754"/>
                <a:gd name="connsiteY1" fmla="*/ 21431 h 409360"/>
                <a:gd name="connsiteX2" fmla="*/ 429018 w 604754"/>
                <a:gd name="connsiteY2" fmla="*/ 21431 h 409360"/>
                <a:gd name="connsiteX3" fmla="*/ 604754 w 604754"/>
                <a:gd name="connsiteY3" fmla="*/ 381471 h 409360"/>
                <a:gd name="connsiteX4" fmla="*/ 303128 w 604754"/>
                <a:gd name="connsiteY4" fmla="*/ 409157 h 409360"/>
                <a:gd name="connsiteX5" fmla="*/ 0 w 604754"/>
                <a:gd name="connsiteY5" fmla="*/ 381471 h 409360"/>
                <a:gd name="connsiteX0" fmla="*/ 0 w 604754"/>
                <a:gd name="connsiteY0" fmla="*/ 381471 h 409360"/>
                <a:gd name="connsiteX1" fmla="*/ 175736 w 604754"/>
                <a:gd name="connsiteY1" fmla="*/ 21431 h 409360"/>
                <a:gd name="connsiteX2" fmla="*/ 429018 w 604754"/>
                <a:gd name="connsiteY2" fmla="*/ 21431 h 409360"/>
                <a:gd name="connsiteX3" fmla="*/ 604754 w 604754"/>
                <a:gd name="connsiteY3" fmla="*/ 381471 h 409360"/>
                <a:gd name="connsiteX4" fmla="*/ 303128 w 604754"/>
                <a:gd name="connsiteY4" fmla="*/ 409157 h 409360"/>
                <a:gd name="connsiteX5" fmla="*/ 0 w 604754"/>
                <a:gd name="connsiteY5" fmla="*/ 381471 h 409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4754" h="409360">
                  <a:moveTo>
                    <a:pt x="0" y="381471"/>
                  </a:moveTo>
                  <a:cubicBezTo>
                    <a:pt x="39529" y="258283"/>
                    <a:pt x="135759" y="50006"/>
                    <a:pt x="175736" y="21431"/>
                  </a:cubicBezTo>
                  <a:cubicBezTo>
                    <a:pt x="215713" y="-7144"/>
                    <a:pt x="385866" y="-7144"/>
                    <a:pt x="429018" y="21431"/>
                  </a:cubicBezTo>
                  <a:cubicBezTo>
                    <a:pt x="472170" y="50006"/>
                    <a:pt x="581286" y="258642"/>
                    <a:pt x="604754" y="381471"/>
                  </a:cubicBezTo>
                  <a:cubicBezTo>
                    <a:pt x="523262" y="405516"/>
                    <a:pt x="419545" y="410512"/>
                    <a:pt x="303128" y="409157"/>
                  </a:cubicBezTo>
                  <a:cubicBezTo>
                    <a:pt x="186711" y="407802"/>
                    <a:pt x="62943" y="403400"/>
                    <a:pt x="0" y="381471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12" name="グループ化 1611">
            <a:extLst>
              <a:ext uri="{FF2B5EF4-FFF2-40B4-BE49-F238E27FC236}">
                <a16:creationId xmlns:a16="http://schemas.microsoft.com/office/drawing/2014/main" id="{ABABB051-62ED-433C-70DA-99C30791582A}"/>
              </a:ext>
            </a:extLst>
          </p:cNvPr>
          <p:cNvGrpSpPr/>
          <p:nvPr/>
        </p:nvGrpSpPr>
        <p:grpSpPr>
          <a:xfrm>
            <a:off x="712163" y="4174485"/>
            <a:ext cx="2585816" cy="1983896"/>
            <a:chOff x="-445429" y="4133399"/>
            <a:chExt cx="3554740" cy="2727279"/>
          </a:xfrm>
        </p:grpSpPr>
        <p:sp>
          <p:nvSpPr>
            <p:cNvPr id="1613" name="楕円 1612">
              <a:extLst>
                <a:ext uri="{FF2B5EF4-FFF2-40B4-BE49-F238E27FC236}">
                  <a16:creationId xmlns:a16="http://schemas.microsoft.com/office/drawing/2014/main" id="{00EF9B2F-1334-86E5-02D7-7523823ECCE6}"/>
                </a:ext>
              </a:extLst>
            </p:cNvPr>
            <p:cNvSpPr/>
            <p:nvPr/>
          </p:nvSpPr>
          <p:spPr bwMode="auto">
            <a:xfrm>
              <a:off x="997595" y="4438853"/>
              <a:ext cx="150703" cy="150703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4" name="楕円 1613">
              <a:extLst>
                <a:ext uri="{FF2B5EF4-FFF2-40B4-BE49-F238E27FC236}">
                  <a16:creationId xmlns:a16="http://schemas.microsoft.com/office/drawing/2014/main" id="{525DECF2-E880-B8AA-8DF9-E4A0A95836F0}"/>
                </a:ext>
              </a:extLst>
            </p:cNvPr>
            <p:cNvSpPr/>
            <p:nvPr/>
          </p:nvSpPr>
          <p:spPr bwMode="auto">
            <a:xfrm>
              <a:off x="1530995" y="4438853"/>
              <a:ext cx="150703" cy="150703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5" name="月 1614">
              <a:extLst>
                <a:ext uri="{FF2B5EF4-FFF2-40B4-BE49-F238E27FC236}">
                  <a16:creationId xmlns:a16="http://schemas.microsoft.com/office/drawing/2014/main" id="{A253C253-9ABA-0D49-000B-FE40EBA6D5C7}"/>
                </a:ext>
              </a:extLst>
            </p:cNvPr>
            <p:cNvSpPr/>
            <p:nvPr/>
          </p:nvSpPr>
          <p:spPr bwMode="auto">
            <a:xfrm rot="7200000">
              <a:off x="728987" y="3727646"/>
              <a:ext cx="213359" cy="1024866"/>
            </a:xfrm>
            <a:prstGeom prst="moon">
              <a:avLst>
                <a:gd name="adj" fmla="val 18254"/>
              </a:avLst>
            </a:prstGeom>
            <a:solidFill>
              <a:srgbClr val="9966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6" name="月 1615">
              <a:extLst>
                <a:ext uri="{FF2B5EF4-FFF2-40B4-BE49-F238E27FC236}">
                  <a16:creationId xmlns:a16="http://schemas.microsoft.com/office/drawing/2014/main" id="{F7BA523F-2CDB-F480-942A-BBC67FE4DC76}"/>
                </a:ext>
              </a:extLst>
            </p:cNvPr>
            <p:cNvSpPr/>
            <p:nvPr/>
          </p:nvSpPr>
          <p:spPr bwMode="auto">
            <a:xfrm rot="14400000" flipH="1">
              <a:off x="1732102" y="3727647"/>
              <a:ext cx="213359" cy="1024866"/>
            </a:xfrm>
            <a:prstGeom prst="moon">
              <a:avLst>
                <a:gd name="adj" fmla="val 18254"/>
              </a:avLst>
            </a:prstGeom>
            <a:solidFill>
              <a:srgbClr val="9966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7" name="フリーフォーム: 図形 1616">
              <a:extLst>
                <a:ext uri="{FF2B5EF4-FFF2-40B4-BE49-F238E27FC236}">
                  <a16:creationId xmlns:a16="http://schemas.microsoft.com/office/drawing/2014/main" id="{FB8B15FC-EB1A-F634-359A-4C2A144D4242}"/>
                </a:ext>
              </a:extLst>
            </p:cNvPr>
            <p:cNvSpPr/>
            <p:nvPr/>
          </p:nvSpPr>
          <p:spPr bwMode="auto">
            <a:xfrm rot="9000000">
              <a:off x="1617233" y="4508933"/>
              <a:ext cx="1276440" cy="656848"/>
            </a:xfrm>
            <a:custGeom>
              <a:avLst/>
              <a:gdLst>
                <a:gd name="connsiteX0" fmla="*/ 20693 w 1276440"/>
                <a:gd name="connsiteY0" fmla="*/ 663416 h 663416"/>
                <a:gd name="connsiteX1" fmla="*/ 48853 w 1276440"/>
                <a:gd name="connsiteY1" fmla="*/ 503989 h 663416"/>
                <a:gd name="connsiteX2" fmla="*/ 134399 w 1276440"/>
                <a:gd name="connsiteY2" fmla="*/ 456891 h 663416"/>
                <a:gd name="connsiteX3" fmla="*/ 151698 w 1276440"/>
                <a:gd name="connsiteY3" fmla="*/ 457213 h 663416"/>
                <a:gd name="connsiteX4" fmla="*/ 149768 w 1276440"/>
                <a:gd name="connsiteY4" fmla="*/ 454782 h 663416"/>
                <a:gd name="connsiteX5" fmla="*/ 684873 w 1276440"/>
                <a:gd name="connsiteY5" fmla="*/ 0 h 663416"/>
                <a:gd name="connsiteX6" fmla="*/ 1276440 w 1276440"/>
                <a:gd name="connsiteY6" fmla="*/ 501936 h 663416"/>
                <a:gd name="connsiteX7" fmla="*/ 1182539 w 1276440"/>
                <a:gd name="connsiteY7" fmla="*/ 501936 h 663416"/>
                <a:gd name="connsiteX8" fmla="*/ 684873 w 1276440"/>
                <a:gd name="connsiteY8" fmla="*/ 79674 h 663416"/>
                <a:gd name="connsiteX9" fmla="*/ 187208 w 1276440"/>
                <a:gd name="connsiteY9" fmla="*/ 501936 h 663416"/>
                <a:gd name="connsiteX10" fmla="*/ 171609 w 1276440"/>
                <a:gd name="connsiteY10" fmla="*/ 482291 h 663416"/>
                <a:gd name="connsiteX11" fmla="*/ 142763 w 1276440"/>
                <a:gd name="connsiteY11" fmla="*/ 493035 h 663416"/>
                <a:gd name="connsiteX12" fmla="*/ 81670 w 1276440"/>
                <a:gd name="connsiteY12" fmla="*/ 536806 h 663416"/>
                <a:gd name="connsiteX13" fmla="*/ 20693 w 1276440"/>
                <a:gd name="connsiteY13" fmla="*/ 663416 h 663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76440" h="663416">
                  <a:moveTo>
                    <a:pt x="20693" y="663416"/>
                  </a:moveTo>
                  <a:cubicBezTo>
                    <a:pt x="-15555" y="627168"/>
                    <a:pt x="-2948" y="555790"/>
                    <a:pt x="48853" y="503989"/>
                  </a:cubicBezTo>
                  <a:cubicBezTo>
                    <a:pt x="74754" y="478089"/>
                    <a:pt x="105548" y="461987"/>
                    <a:pt x="134399" y="456891"/>
                  </a:cubicBezTo>
                  <a:lnTo>
                    <a:pt x="151698" y="457213"/>
                  </a:lnTo>
                  <a:lnTo>
                    <a:pt x="149768" y="454782"/>
                  </a:lnTo>
                  <a:lnTo>
                    <a:pt x="684873" y="0"/>
                  </a:lnTo>
                  <a:lnTo>
                    <a:pt x="1276440" y="501936"/>
                  </a:lnTo>
                  <a:lnTo>
                    <a:pt x="1182539" y="501936"/>
                  </a:lnTo>
                  <a:lnTo>
                    <a:pt x="684873" y="79674"/>
                  </a:lnTo>
                  <a:lnTo>
                    <a:pt x="187208" y="501936"/>
                  </a:lnTo>
                  <a:lnTo>
                    <a:pt x="171609" y="482291"/>
                  </a:lnTo>
                  <a:lnTo>
                    <a:pt x="142763" y="493035"/>
                  </a:lnTo>
                  <a:cubicBezTo>
                    <a:pt x="121074" y="503481"/>
                    <a:pt x="100121" y="518355"/>
                    <a:pt x="81670" y="536806"/>
                  </a:cubicBezTo>
                  <a:cubicBezTo>
                    <a:pt x="44767" y="573708"/>
                    <a:pt x="22176" y="620616"/>
                    <a:pt x="20693" y="663416"/>
                  </a:cubicBezTo>
                  <a:close/>
                </a:path>
              </a:pathLst>
            </a:custGeom>
            <a:solidFill>
              <a:srgbClr val="9966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8" name="フリーフォーム: 図形 1617">
              <a:extLst>
                <a:ext uri="{FF2B5EF4-FFF2-40B4-BE49-F238E27FC236}">
                  <a16:creationId xmlns:a16="http://schemas.microsoft.com/office/drawing/2014/main" id="{E0433209-53E8-FF07-74CE-F8CF1D4E8C0B}"/>
                </a:ext>
              </a:extLst>
            </p:cNvPr>
            <p:cNvSpPr/>
            <p:nvPr/>
          </p:nvSpPr>
          <p:spPr bwMode="auto">
            <a:xfrm rot="11700000" flipV="1">
              <a:off x="1765610" y="5249781"/>
              <a:ext cx="1343701" cy="555841"/>
            </a:xfrm>
            <a:custGeom>
              <a:avLst/>
              <a:gdLst>
                <a:gd name="connsiteX0" fmla="*/ 752134 w 1343701"/>
                <a:gd name="connsiteY0" fmla="*/ 0 h 561399"/>
                <a:gd name="connsiteX1" fmla="*/ 222216 w 1343701"/>
                <a:gd name="connsiteY1" fmla="*/ 450374 h 561399"/>
                <a:gd name="connsiteX2" fmla="*/ 203991 w 1343701"/>
                <a:gd name="connsiteY2" fmla="*/ 439395 h 561399"/>
                <a:gd name="connsiteX3" fmla="*/ 106357 w 1343701"/>
                <a:gd name="connsiteY3" fmla="*/ 437410 h 561399"/>
                <a:gd name="connsiteX4" fmla="*/ 2256 w 1343701"/>
                <a:gd name="connsiteY4" fmla="*/ 561399 h 561399"/>
                <a:gd name="connsiteX5" fmla="*/ 118369 w 1343701"/>
                <a:gd name="connsiteY5" fmla="*/ 482239 h 561399"/>
                <a:gd name="connsiteX6" fmla="*/ 193163 w 1343701"/>
                <a:gd name="connsiteY6" fmla="*/ 474879 h 561399"/>
                <a:gd name="connsiteX7" fmla="*/ 244022 w 1343701"/>
                <a:gd name="connsiteY7" fmla="*/ 488779 h 561399"/>
                <a:gd name="connsiteX8" fmla="*/ 254468 w 1343701"/>
                <a:gd name="connsiteY8" fmla="*/ 501936 h 561399"/>
                <a:gd name="connsiteX9" fmla="*/ 752134 w 1343701"/>
                <a:gd name="connsiteY9" fmla="*/ 79674 h 561399"/>
                <a:gd name="connsiteX10" fmla="*/ 1249800 w 1343701"/>
                <a:gd name="connsiteY10" fmla="*/ 501936 h 561399"/>
                <a:gd name="connsiteX11" fmla="*/ 1343701 w 1343701"/>
                <a:gd name="connsiteY11" fmla="*/ 501936 h 56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43701" h="561399">
                  <a:moveTo>
                    <a:pt x="752134" y="0"/>
                  </a:moveTo>
                  <a:lnTo>
                    <a:pt x="222216" y="450374"/>
                  </a:lnTo>
                  <a:lnTo>
                    <a:pt x="203991" y="439395"/>
                  </a:lnTo>
                  <a:cubicBezTo>
                    <a:pt x="176457" y="429383"/>
                    <a:pt x="141737" y="427930"/>
                    <a:pt x="106357" y="437410"/>
                  </a:cubicBezTo>
                  <a:cubicBezTo>
                    <a:pt x="35596" y="456371"/>
                    <a:pt x="-11012" y="511882"/>
                    <a:pt x="2256" y="561399"/>
                  </a:cubicBezTo>
                  <a:cubicBezTo>
                    <a:pt x="24941" y="525074"/>
                    <a:pt x="67959" y="495746"/>
                    <a:pt x="118369" y="482239"/>
                  </a:cubicBezTo>
                  <a:cubicBezTo>
                    <a:pt x="143574" y="475486"/>
                    <a:pt x="169156" y="473081"/>
                    <a:pt x="193163" y="474879"/>
                  </a:cubicBezTo>
                  <a:lnTo>
                    <a:pt x="244022" y="488779"/>
                  </a:lnTo>
                  <a:lnTo>
                    <a:pt x="254468" y="501936"/>
                  </a:lnTo>
                  <a:lnTo>
                    <a:pt x="752134" y="79674"/>
                  </a:lnTo>
                  <a:lnTo>
                    <a:pt x="1249800" y="501936"/>
                  </a:lnTo>
                  <a:lnTo>
                    <a:pt x="1343701" y="501936"/>
                  </a:lnTo>
                  <a:close/>
                </a:path>
              </a:pathLst>
            </a:custGeom>
            <a:solidFill>
              <a:srgbClr val="9966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9" name="フリーフォーム: 図形 1618">
              <a:extLst>
                <a:ext uri="{FF2B5EF4-FFF2-40B4-BE49-F238E27FC236}">
                  <a16:creationId xmlns:a16="http://schemas.microsoft.com/office/drawing/2014/main" id="{27EDD2B9-E253-1759-87E9-B8874B5492BE}"/>
                </a:ext>
              </a:extLst>
            </p:cNvPr>
            <p:cNvSpPr/>
            <p:nvPr/>
          </p:nvSpPr>
          <p:spPr bwMode="auto">
            <a:xfrm rot="12600000" flipV="1">
              <a:off x="1748856" y="5752617"/>
              <a:ext cx="1346012" cy="550250"/>
            </a:xfrm>
            <a:custGeom>
              <a:avLst/>
              <a:gdLst>
                <a:gd name="connsiteX0" fmla="*/ 754445 w 1346012"/>
                <a:gd name="connsiteY0" fmla="*/ 0 h 555752"/>
                <a:gd name="connsiteX1" fmla="*/ 227456 w 1346012"/>
                <a:gd name="connsiteY1" fmla="*/ 447885 h 555752"/>
                <a:gd name="connsiteX2" fmla="*/ 203990 w 1346012"/>
                <a:gd name="connsiteY2" fmla="*/ 433749 h 555752"/>
                <a:gd name="connsiteX3" fmla="*/ 106356 w 1346012"/>
                <a:gd name="connsiteY3" fmla="*/ 431765 h 555752"/>
                <a:gd name="connsiteX4" fmla="*/ 2256 w 1346012"/>
                <a:gd name="connsiteY4" fmla="*/ 555752 h 555752"/>
                <a:gd name="connsiteX5" fmla="*/ 118368 w 1346012"/>
                <a:gd name="connsiteY5" fmla="*/ 476593 h 555752"/>
                <a:gd name="connsiteX6" fmla="*/ 227747 w 1346012"/>
                <a:gd name="connsiteY6" fmla="*/ 475065 h 555752"/>
                <a:gd name="connsiteX7" fmla="*/ 238909 w 1346012"/>
                <a:gd name="connsiteY7" fmla="*/ 479429 h 555752"/>
                <a:gd name="connsiteX8" fmla="*/ 256779 w 1346012"/>
                <a:gd name="connsiteY8" fmla="*/ 501936 h 555752"/>
                <a:gd name="connsiteX9" fmla="*/ 754445 w 1346012"/>
                <a:gd name="connsiteY9" fmla="*/ 79674 h 555752"/>
                <a:gd name="connsiteX10" fmla="*/ 1252111 w 1346012"/>
                <a:gd name="connsiteY10" fmla="*/ 501936 h 555752"/>
                <a:gd name="connsiteX11" fmla="*/ 1346012 w 1346012"/>
                <a:gd name="connsiteY11" fmla="*/ 501936 h 555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46012" h="555752">
                  <a:moveTo>
                    <a:pt x="754445" y="0"/>
                  </a:moveTo>
                  <a:lnTo>
                    <a:pt x="227456" y="447885"/>
                  </a:lnTo>
                  <a:lnTo>
                    <a:pt x="203990" y="433749"/>
                  </a:lnTo>
                  <a:cubicBezTo>
                    <a:pt x="176457" y="423737"/>
                    <a:pt x="141737" y="422284"/>
                    <a:pt x="106356" y="431765"/>
                  </a:cubicBezTo>
                  <a:cubicBezTo>
                    <a:pt x="35596" y="450725"/>
                    <a:pt x="-11012" y="506236"/>
                    <a:pt x="2256" y="555752"/>
                  </a:cubicBezTo>
                  <a:cubicBezTo>
                    <a:pt x="24940" y="519428"/>
                    <a:pt x="67958" y="490100"/>
                    <a:pt x="118368" y="476593"/>
                  </a:cubicBezTo>
                  <a:cubicBezTo>
                    <a:pt x="156175" y="466463"/>
                    <a:pt x="194831" y="466118"/>
                    <a:pt x="227747" y="475065"/>
                  </a:cubicBezTo>
                  <a:lnTo>
                    <a:pt x="238909" y="479429"/>
                  </a:lnTo>
                  <a:lnTo>
                    <a:pt x="256779" y="501936"/>
                  </a:lnTo>
                  <a:lnTo>
                    <a:pt x="754445" y="79674"/>
                  </a:lnTo>
                  <a:lnTo>
                    <a:pt x="1252111" y="501936"/>
                  </a:lnTo>
                  <a:lnTo>
                    <a:pt x="1346012" y="501936"/>
                  </a:lnTo>
                  <a:close/>
                </a:path>
              </a:pathLst>
            </a:custGeom>
            <a:solidFill>
              <a:srgbClr val="9966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0" name="フリーフォーム: 図形 1619">
              <a:extLst>
                <a:ext uri="{FF2B5EF4-FFF2-40B4-BE49-F238E27FC236}">
                  <a16:creationId xmlns:a16="http://schemas.microsoft.com/office/drawing/2014/main" id="{6CB013B1-4B36-0470-59FB-2BA7FCFA88F5}"/>
                </a:ext>
              </a:extLst>
            </p:cNvPr>
            <p:cNvSpPr/>
            <p:nvPr/>
          </p:nvSpPr>
          <p:spPr bwMode="auto">
            <a:xfrm rot="12600000" flipH="1">
              <a:off x="-229791" y="4508934"/>
              <a:ext cx="1276439" cy="656848"/>
            </a:xfrm>
            <a:custGeom>
              <a:avLst/>
              <a:gdLst>
                <a:gd name="connsiteX0" fmla="*/ 20692 w 1276439"/>
                <a:gd name="connsiteY0" fmla="*/ 663416 h 663416"/>
                <a:gd name="connsiteX1" fmla="*/ 81669 w 1276439"/>
                <a:gd name="connsiteY1" fmla="*/ 536806 h 663416"/>
                <a:gd name="connsiteX2" fmla="*/ 142762 w 1276439"/>
                <a:gd name="connsiteY2" fmla="*/ 493035 h 663416"/>
                <a:gd name="connsiteX3" fmla="*/ 171608 w 1276439"/>
                <a:gd name="connsiteY3" fmla="*/ 482291 h 663416"/>
                <a:gd name="connsiteX4" fmla="*/ 187207 w 1276439"/>
                <a:gd name="connsiteY4" fmla="*/ 501936 h 663416"/>
                <a:gd name="connsiteX5" fmla="*/ 684872 w 1276439"/>
                <a:gd name="connsiteY5" fmla="*/ 79674 h 663416"/>
                <a:gd name="connsiteX6" fmla="*/ 1182538 w 1276439"/>
                <a:gd name="connsiteY6" fmla="*/ 501936 h 663416"/>
                <a:gd name="connsiteX7" fmla="*/ 1276439 w 1276439"/>
                <a:gd name="connsiteY7" fmla="*/ 501936 h 663416"/>
                <a:gd name="connsiteX8" fmla="*/ 684872 w 1276439"/>
                <a:gd name="connsiteY8" fmla="*/ 0 h 663416"/>
                <a:gd name="connsiteX9" fmla="*/ 149767 w 1276439"/>
                <a:gd name="connsiteY9" fmla="*/ 454782 h 663416"/>
                <a:gd name="connsiteX10" fmla="*/ 151697 w 1276439"/>
                <a:gd name="connsiteY10" fmla="*/ 457213 h 663416"/>
                <a:gd name="connsiteX11" fmla="*/ 134398 w 1276439"/>
                <a:gd name="connsiteY11" fmla="*/ 456891 h 663416"/>
                <a:gd name="connsiteX12" fmla="*/ 48852 w 1276439"/>
                <a:gd name="connsiteY12" fmla="*/ 503989 h 663416"/>
                <a:gd name="connsiteX13" fmla="*/ 20692 w 1276439"/>
                <a:gd name="connsiteY13" fmla="*/ 663416 h 663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76439" h="663416">
                  <a:moveTo>
                    <a:pt x="20692" y="663416"/>
                  </a:moveTo>
                  <a:cubicBezTo>
                    <a:pt x="22175" y="620616"/>
                    <a:pt x="44766" y="573708"/>
                    <a:pt x="81669" y="536806"/>
                  </a:cubicBezTo>
                  <a:cubicBezTo>
                    <a:pt x="100120" y="518355"/>
                    <a:pt x="121073" y="503481"/>
                    <a:pt x="142762" y="493035"/>
                  </a:cubicBezTo>
                  <a:lnTo>
                    <a:pt x="171608" y="482291"/>
                  </a:lnTo>
                  <a:lnTo>
                    <a:pt x="187207" y="501936"/>
                  </a:lnTo>
                  <a:lnTo>
                    <a:pt x="684872" y="79674"/>
                  </a:lnTo>
                  <a:lnTo>
                    <a:pt x="1182538" y="501936"/>
                  </a:lnTo>
                  <a:lnTo>
                    <a:pt x="1276439" y="501936"/>
                  </a:lnTo>
                  <a:lnTo>
                    <a:pt x="684872" y="0"/>
                  </a:lnTo>
                  <a:lnTo>
                    <a:pt x="149767" y="454782"/>
                  </a:lnTo>
                  <a:lnTo>
                    <a:pt x="151697" y="457213"/>
                  </a:lnTo>
                  <a:lnTo>
                    <a:pt x="134398" y="456891"/>
                  </a:lnTo>
                  <a:cubicBezTo>
                    <a:pt x="105547" y="461987"/>
                    <a:pt x="74752" y="478089"/>
                    <a:pt x="48852" y="503989"/>
                  </a:cubicBezTo>
                  <a:cubicBezTo>
                    <a:pt x="-2948" y="555790"/>
                    <a:pt x="-15556" y="627168"/>
                    <a:pt x="20692" y="663416"/>
                  </a:cubicBezTo>
                  <a:close/>
                </a:path>
              </a:pathLst>
            </a:custGeom>
            <a:solidFill>
              <a:srgbClr val="9966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1" name="フリーフォーム: 図形 1620">
              <a:extLst>
                <a:ext uri="{FF2B5EF4-FFF2-40B4-BE49-F238E27FC236}">
                  <a16:creationId xmlns:a16="http://schemas.microsoft.com/office/drawing/2014/main" id="{771A373E-39EB-63A5-F655-2D9B170C7D7D}"/>
                </a:ext>
              </a:extLst>
            </p:cNvPr>
            <p:cNvSpPr/>
            <p:nvPr/>
          </p:nvSpPr>
          <p:spPr bwMode="auto">
            <a:xfrm rot="9900000" flipH="1" flipV="1">
              <a:off x="-445429" y="5249781"/>
              <a:ext cx="1343701" cy="555841"/>
            </a:xfrm>
            <a:custGeom>
              <a:avLst/>
              <a:gdLst>
                <a:gd name="connsiteX0" fmla="*/ 752134 w 1343701"/>
                <a:gd name="connsiteY0" fmla="*/ 0 h 561399"/>
                <a:gd name="connsiteX1" fmla="*/ 1343701 w 1343701"/>
                <a:gd name="connsiteY1" fmla="*/ 501936 h 561399"/>
                <a:gd name="connsiteX2" fmla="*/ 1249800 w 1343701"/>
                <a:gd name="connsiteY2" fmla="*/ 501936 h 561399"/>
                <a:gd name="connsiteX3" fmla="*/ 752134 w 1343701"/>
                <a:gd name="connsiteY3" fmla="*/ 79674 h 561399"/>
                <a:gd name="connsiteX4" fmla="*/ 254468 w 1343701"/>
                <a:gd name="connsiteY4" fmla="*/ 501936 h 561399"/>
                <a:gd name="connsiteX5" fmla="*/ 244022 w 1343701"/>
                <a:gd name="connsiteY5" fmla="*/ 488779 h 561399"/>
                <a:gd name="connsiteX6" fmla="*/ 193162 w 1343701"/>
                <a:gd name="connsiteY6" fmla="*/ 474879 h 561399"/>
                <a:gd name="connsiteX7" fmla="*/ 118369 w 1343701"/>
                <a:gd name="connsiteY7" fmla="*/ 482239 h 561399"/>
                <a:gd name="connsiteX8" fmla="*/ 2256 w 1343701"/>
                <a:gd name="connsiteY8" fmla="*/ 561399 h 561399"/>
                <a:gd name="connsiteX9" fmla="*/ 106357 w 1343701"/>
                <a:gd name="connsiteY9" fmla="*/ 437410 h 561399"/>
                <a:gd name="connsiteX10" fmla="*/ 203991 w 1343701"/>
                <a:gd name="connsiteY10" fmla="*/ 439395 h 561399"/>
                <a:gd name="connsiteX11" fmla="*/ 222216 w 1343701"/>
                <a:gd name="connsiteY11" fmla="*/ 450374 h 56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43701" h="561399">
                  <a:moveTo>
                    <a:pt x="752134" y="0"/>
                  </a:moveTo>
                  <a:lnTo>
                    <a:pt x="1343701" y="501936"/>
                  </a:lnTo>
                  <a:lnTo>
                    <a:pt x="1249800" y="501936"/>
                  </a:lnTo>
                  <a:lnTo>
                    <a:pt x="752134" y="79674"/>
                  </a:lnTo>
                  <a:lnTo>
                    <a:pt x="254468" y="501936"/>
                  </a:lnTo>
                  <a:lnTo>
                    <a:pt x="244022" y="488779"/>
                  </a:lnTo>
                  <a:lnTo>
                    <a:pt x="193162" y="474879"/>
                  </a:lnTo>
                  <a:cubicBezTo>
                    <a:pt x="169156" y="473081"/>
                    <a:pt x="143574" y="475485"/>
                    <a:pt x="118369" y="482239"/>
                  </a:cubicBezTo>
                  <a:cubicBezTo>
                    <a:pt x="67959" y="495746"/>
                    <a:pt x="24941" y="525074"/>
                    <a:pt x="2256" y="561399"/>
                  </a:cubicBezTo>
                  <a:cubicBezTo>
                    <a:pt x="-11012" y="511882"/>
                    <a:pt x="35596" y="456371"/>
                    <a:pt x="106357" y="437410"/>
                  </a:cubicBezTo>
                  <a:cubicBezTo>
                    <a:pt x="141737" y="427930"/>
                    <a:pt x="176457" y="429383"/>
                    <a:pt x="203991" y="439395"/>
                  </a:cubicBezTo>
                  <a:lnTo>
                    <a:pt x="222216" y="450374"/>
                  </a:lnTo>
                  <a:close/>
                </a:path>
              </a:pathLst>
            </a:custGeom>
            <a:solidFill>
              <a:srgbClr val="9966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2" name="フリーフォーム: 図形 1621">
              <a:extLst>
                <a:ext uri="{FF2B5EF4-FFF2-40B4-BE49-F238E27FC236}">
                  <a16:creationId xmlns:a16="http://schemas.microsoft.com/office/drawing/2014/main" id="{1A31882A-42E6-D28C-EAF9-15D9A97ABC19}"/>
                </a:ext>
              </a:extLst>
            </p:cNvPr>
            <p:cNvSpPr/>
            <p:nvPr/>
          </p:nvSpPr>
          <p:spPr bwMode="auto">
            <a:xfrm rot="13500000" flipH="1">
              <a:off x="-71455" y="5474106"/>
              <a:ext cx="637942" cy="1298909"/>
            </a:xfrm>
            <a:custGeom>
              <a:avLst/>
              <a:gdLst>
                <a:gd name="connsiteX0" fmla="*/ 0 w 637942"/>
                <a:gd name="connsiteY0" fmla="*/ 870399 h 1311898"/>
                <a:gd name="connsiteX1" fmla="*/ 637942 w 637942"/>
                <a:gd name="connsiteY1" fmla="*/ 1311898 h 1311898"/>
                <a:gd name="connsiteX2" fmla="*/ 613639 w 637942"/>
                <a:gd name="connsiteY2" fmla="*/ 1221196 h 1311898"/>
                <a:gd name="connsiteX3" fmla="*/ 76959 w 637942"/>
                <a:gd name="connsiteY3" fmla="*/ 849778 h 1311898"/>
                <a:gd name="connsiteX4" fmla="*/ 356028 w 637942"/>
                <a:gd name="connsiteY4" fmla="*/ 259780 h 1311898"/>
                <a:gd name="connsiteX5" fmla="*/ 329663 w 637942"/>
                <a:gd name="connsiteY5" fmla="*/ 248344 h 1311898"/>
                <a:gd name="connsiteX6" fmla="*/ 322558 w 637942"/>
                <a:gd name="connsiteY6" fmla="*/ 238691 h 1311898"/>
                <a:gd name="connsiteX7" fmla="*/ 295725 w 637942"/>
                <a:gd name="connsiteY7" fmla="*/ 132644 h 1311898"/>
                <a:gd name="connsiteX8" fmla="*/ 342135 w 637942"/>
                <a:gd name="connsiteY8" fmla="*/ 0 h 1311898"/>
                <a:gd name="connsiteX9" fmla="*/ 249315 w 637942"/>
                <a:gd name="connsiteY9" fmla="*/ 132644 h 1311898"/>
                <a:gd name="connsiteX10" fmla="*/ 276501 w 637942"/>
                <a:gd name="connsiteY10" fmla="*/ 226437 h 1311898"/>
                <a:gd name="connsiteX11" fmla="*/ 296229 w 637942"/>
                <a:gd name="connsiteY11" fmla="*/ 245445 h 1311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7942" h="1311898">
                  <a:moveTo>
                    <a:pt x="0" y="870399"/>
                  </a:moveTo>
                  <a:lnTo>
                    <a:pt x="637942" y="1311898"/>
                  </a:lnTo>
                  <a:lnTo>
                    <a:pt x="613639" y="1221196"/>
                  </a:lnTo>
                  <a:lnTo>
                    <a:pt x="76959" y="849778"/>
                  </a:lnTo>
                  <a:lnTo>
                    <a:pt x="356028" y="259780"/>
                  </a:lnTo>
                  <a:lnTo>
                    <a:pt x="329663" y="248344"/>
                  </a:lnTo>
                  <a:lnTo>
                    <a:pt x="322558" y="238691"/>
                  </a:lnTo>
                  <a:cubicBezTo>
                    <a:pt x="305397" y="209213"/>
                    <a:pt x="295725" y="171785"/>
                    <a:pt x="295725" y="132644"/>
                  </a:cubicBezTo>
                  <a:cubicBezTo>
                    <a:pt x="295725" y="80456"/>
                    <a:pt x="312919" y="31313"/>
                    <a:pt x="342135" y="0"/>
                  </a:cubicBezTo>
                  <a:cubicBezTo>
                    <a:pt x="290872" y="0"/>
                    <a:pt x="249315" y="59387"/>
                    <a:pt x="249315" y="132644"/>
                  </a:cubicBezTo>
                  <a:cubicBezTo>
                    <a:pt x="249315" y="169272"/>
                    <a:pt x="259704" y="202433"/>
                    <a:pt x="276501" y="226437"/>
                  </a:cubicBezTo>
                  <a:lnTo>
                    <a:pt x="296229" y="245445"/>
                  </a:lnTo>
                  <a:close/>
                </a:path>
              </a:pathLst>
            </a:custGeom>
            <a:solidFill>
              <a:srgbClr val="9966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3" name="フリーフォーム: 図形 1622">
              <a:extLst>
                <a:ext uri="{FF2B5EF4-FFF2-40B4-BE49-F238E27FC236}">
                  <a16:creationId xmlns:a16="http://schemas.microsoft.com/office/drawing/2014/main" id="{B2005BF7-D298-B277-8C6F-FA627F98BB30}"/>
                </a:ext>
              </a:extLst>
            </p:cNvPr>
            <p:cNvSpPr/>
            <p:nvPr/>
          </p:nvSpPr>
          <p:spPr bwMode="auto">
            <a:xfrm rot="10800000" flipV="1">
              <a:off x="518577" y="4514206"/>
              <a:ext cx="1637294" cy="2346472"/>
            </a:xfrm>
            <a:custGeom>
              <a:avLst/>
              <a:gdLst>
                <a:gd name="connsiteX0" fmla="*/ 810088 w 1620176"/>
                <a:gd name="connsiteY0" fmla="*/ 0 h 2301464"/>
                <a:gd name="connsiteX1" fmla="*/ 96935 w 1620176"/>
                <a:gd name="connsiteY1" fmla="*/ 451692 h 2301464"/>
                <a:gd name="connsiteX2" fmla="*/ 238834 w 1620176"/>
                <a:gd name="connsiteY2" fmla="*/ 832409 h 2301464"/>
                <a:gd name="connsiteX3" fmla="*/ 0 w 1620176"/>
                <a:gd name="connsiteY3" fmla="*/ 1648231 h 2301464"/>
                <a:gd name="connsiteX4" fmla="*/ 810088 w 1620176"/>
                <a:gd name="connsiteY4" fmla="*/ 2301464 h 2301464"/>
                <a:gd name="connsiteX5" fmla="*/ 1620176 w 1620176"/>
                <a:gd name="connsiteY5" fmla="*/ 1648231 h 2301464"/>
                <a:gd name="connsiteX6" fmla="*/ 1381342 w 1620176"/>
                <a:gd name="connsiteY6" fmla="*/ 832409 h 2301464"/>
                <a:gd name="connsiteX7" fmla="*/ 1523241 w 1620176"/>
                <a:gd name="connsiteY7" fmla="*/ 451692 h 2301464"/>
                <a:gd name="connsiteX0" fmla="*/ 810088 w 1620176"/>
                <a:gd name="connsiteY0" fmla="*/ 0 h 2301464"/>
                <a:gd name="connsiteX1" fmla="*/ 96935 w 1620176"/>
                <a:gd name="connsiteY1" fmla="*/ 451692 h 2301464"/>
                <a:gd name="connsiteX2" fmla="*/ 238834 w 1620176"/>
                <a:gd name="connsiteY2" fmla="*/ 832409 h 2301464"/>
                <a:gd name="connsiteX3" fmla="*/ 0 w 1620176"/>
                <a:gd name="connsiteY3" fmla="*/ 1648231 h 2301464"/>
                <a:gd name="connsiteX4" fmla="*/ 810088 w 1620176"/>
                <a:gd name="connsiteY4" fmla="*/ 2301464 h 2301464"/>
                <a:gd name="connsiteX5" fmla="*/ 1620176 w 1620176"/>
                <a:gd name="connsiteY5" fmla="*/ 1648231 h 2301464"/>
                <a:gd name="connsiteX6" fmla="*/ 1523241 w 1620176"/>
                <a:gd name="connsiteY6" fmla="*/ 451692 h 2301464"/>
                <a:gd name="connsiteX7" fmla="*/ 810088 w 1620176"/>
                <a:gd name="connsiteY7" fmla="*/ 0 h 2301464"/>
                <a:gd name="connsiteX0" fmla="*/ 810088 w 1620176"/>
                <a:gd name="connsiteY0" fmla="*/ 0 h 2301464"/>
                <a:gd name="connsiteX1" fmla="*/ 96935 w 1620176"/>
                <a:gd name="connsiteY1" fmla="*/ 451692 h 2301464"/>
                <a:gd name="connsiteX2" fmla="*/ 0 w 1620176"/>
                <a:gd name="connsiteY2" fmla="*/ 1648231 h 2301464"/>
                <a:gd name="connsiteX3" fmla="*/ 810088 w 1620176"/>
                <a:gd name="connsiteY3" fmla="*/ 2301464 h 2301464"/>
                <a:gd name="connsiteX4" fmla="*/ 1620176 w 1620176"/>
                <a:gd name="connsiteY4" fmla="*/ 1648231 h 2301464"/>
                <a:gd name="connsiteX5" fmla="*/ 1523241 w 1620176"/>
                <a:gd name="connsiteY5" fmla="*/ 451692 h 2301464"/>
                <a:gd name="connsiteX6" fmla="*/ 810088 w 1620176"/>
                <a:gd name="connsiteY6" fmla="*/ 0 h 2301464"/>
                <a:gd name="connsiteX0" fmla="*/ 810088 w 1620176"/>
                <a:gd name="connsiteY0" fmla="*/ 0 h 2301496"/>
                <a:gd name="connsiteX1" fmla="*/ 96935 w 1620176"/>
                <a:gd name="connsiteY1" fmla="*/ 451692 h 2301496"/>
                <a:gd name="connsiteX2" fmla="*/ 0 w 1620176"/>
                <a:gd name="connsiteY2" fmla="*/ 1648231 h 2301496"/>
                <a:gd name="connsiteX3" fmla="*/ 810088 w 1620176"/>
                <a:gd name="connsiteY3" fmla="*/ 2301464 h 2301496"/>
                <a:gd name="connsiteX4" fmla="*/ 1620176 w 1620176"/>
                <a:gd name="connsiteY4" fmla="*/ 1648231 h 2301496"/>
                <a:gd name="connsiteX5" fmla="*/ 1523241 w 1620176"/>
                <a:gd name="connsiteY5" fmla="*/ 451692 h 2301496"/>
                <a:gd name="connsiteX6" fmla="*/ 810088 w 1620176"/>
                <a:gd name="connsiteY6" fmla="*/ 0 h 2301496"/>
                <a:gd name="connsiteX0" fmla="*/ 810088 w 1620176"/>
                <a:gd name="connsiteY0" fmla="*/ 0 h 2301503"/>
                <a:gd name="connsiteX1" fmla="*/ 96935 w 1620176"/>
                <a:gd name="connsiteY1" fmla="*/ 451692 h 2301503"/>
                <a:gd name="connsiteX2" fmla="*/ 0 w 1620176"/>
                <a:gd name="connsiteY2" fmla="*/ 1648231 h 2301503"/>
                <a:gd name="connsiteX3" fmla="*/ 810088 w 1620176"/>
                <a:gd name="connsiteY3" fmla="*/ 2301464 h 2301503"/>
                <a:gd name="connsiteX4" fmla="*/ 1620176 w 1620176"/>
                <a:gd name="connsiteY4" fmla="*/ 1648231 h 2301503"/>
                <a:gd name="connsiteX5" fmla="*/ 1523241 w 1620176"/>
                <a:gd name="connsiteY5" fmla="*/ 451692 h 2301503"/>
                <a:gd name="connsiteX6" fmla="*/ 810088 w 1620176"/>
                <a:gd name="connsiteY6" fmla="*/ 0 h 2301503"/>
                <a:gd name="connsiteX0" fmla="*/ 810088 w 1620176"/>
                <a:gd name="connsiteY0" fmla="*/ 0 h 2301503"/>
                <a:gd name="connsiteX1" fmla="*/ 96935 w 1620176"/>
                <a:gd name="connsiteY1" fmla="*/ 451692 h 2301503"/>
                <a:gd name="connsiteX2" fmla="*/ 0 w 1620176"/>
                <a:gd name="connsiteY2" fmla="*/ 1648231 h 2301503"/>
                <a:gd name="connsiteX3" fmla="*/ 810088 w 1620176"/>
                <a:gd name="connsiteY3" fmla="*/ 2301464 h 2301503"/>
                <a:gd name="connsiteX4" fmla="*/ 1620176 w 1620176"/>
                <a:gd name="connsiteY4" fmla="*/ 1648231 h 2301503"/>
                <a:gd name="connsiteX5" fmla="*/ 1523241 w 1620176"/>
                <a:gd name="connsiteY5" fmla="*/ 451692 h 2301503"/>
                <a:gd name="connsiteX6" fmla="*/ 810088 w 1620176"/>
                <a:gd name="connsiteY6" fmla="*/ 0 h 2301503"/>
                <a:gd name="connsiteX0" fmla="*/ 810088 w 1620176"/>
                <a:gd name="connsiteY0" fmla="*/ 0 h 2301503"/>
                <a:gd name="connsiteX1" fmla="*/ 96935 w 1620176"/>
                <a:gd name="connsiteY1" fmla="*/ 451692 h 2301503"/>
                <a:gd name="connsiteX2" fmla="*/ 0 w 1620176"/>
                <a:gd name="connsiteY2" fmla="*/ 1648231 h 2301503"/>
                <a:gd name="connsiteX3" fmla="*/ 810088 w 1620176"/>
                <a:gd name="connsiteY3" fmla="*/ 2301464 h 2301503"/>
                <a:gd name="connsiteX4" fmla="*/ 1620176 w 1620176"/>
                <a:gd name="connsiteY4" fmla="*/ 1648231 h 2301503"/>
                <a:gd name="connsiteX5" fmla="*/ 1523241 w 1620176"/>
                <a:gd name="connsiteY5" fmla="*/ 451692 h 2301503"/>
                <a:gd name="connsiteX6" fmla="*/ 810088 w 1620176"/>
                <a:gd name="connsiteY6" fmla="*/ 0 h 2301503"/>
                <a:gd name="connsiteX0" fmla="*/ 810088 w 1620176"/>
                <a:gd name="connsiteY0" fmla="*/ 0 h 2301717"/>
                <a:gd name="connsiteX1" fmla="*/ 96935 w 1620176"/>
                <a:gd name="connsiteY1" fmla="*/ 451692 h 2301717"/>
                <a:gd name="connsiteX2" fmla="*/ 0 w 1620176"/>
                <a:gd name="connsiteY2" fmla="*/ 1648231 h 2301717"/>
                <a:gd name="connsiteX3" fmla="*/ 810088 w 1620176"/>
                <a:gd name="connsiteY3" fmla="*/ 2301464 h 2301717"/>
                <a:gd name="connsiteX4" fmla="*/ 1620176 w 1620176"/>
                <a:gd name="connsiteY4" fmla="*/ 1648231 h 2301717"/>
                <a:gd name="connsiteX5" fmla="*/ 1523241 w 1620176"/>
                <a:gd name="connsiteY5" fmla="*/ 451692 h 2301717"/>
                <a:gd name="connsiteX6" fmla="*/ 810088 w 1620176"/>
                <a:gd name="connsiteY6" fmla="*/ 0 h 2301717"/>
                <a:gd name="connsiteX0" fmla="*/ 810088 w 1620176"/>
                <a:gd name="connsiteY0" fmla="*/ 0 h 2301487"/>
                <a:gd name="connsiteX1" fmla="*/ 96935 w 1620176"/>
                <a:gd name="connsiteY1" fmla="*/ 451692 h 2301487"/>
                <a:gd name="connsiteX2" fmla="*/ 0 w 1620176"/>
                <a:gd name="connsiteY2" fmla="*/ 1648231 h 2301487"/>
                <a:gd name="connsiteX3" fmla="*/ 810088 w 1620176"/>
                <a:gd name="connsiteY3" fmla="*/ 2301464 h 2301487"/>
                <a:gd name="connsiteX4" fmla="*/ 1620176 w 1620176"/>
                <a:gd name="connsiteY4" fmla="*/ 1648231 h 2301487"/>
                <a:gd name="connsiteX5" fmla="*/ 1523241 w 1620176"/>
                <a:gd name="connsiteY5" fmla="*/ 451692 h 2301487"/>
                <a:gd name="connsiteX6" fmla="*/ 810088 w 1620176"/>
                <a:gd name="connsiteY6" fmla="*/ 0 h 2301487"/>
                <a:gd name="connsiteX0" fmla="*/ 810088 w 1620176"/>
                <a:gd name="connsiteY0" fmla="*/ 0 h 2469119"/>
                <a:gd name="connsiteX1" fmla="*/ 96935 w 1620176"/>
                <a:gd name="connsiteY1" fmla="*/ 451692 h 2469119"/>
                <a:gd name="connsiteX2" fmla="*/ 0 w 1620176"/>
                <a:gd name="connsiteY2" fmla="*/ 1648231 h 2469119"/>
                <a:gd name="connsiteX3" fmla="*/ 810088 w 1620176"/>
                <a:gd name="connsiteY3" fmla="*/ 2469104 h 2469119"/>
                <a:gd name="connsiteX4" fmla="*/ 1620176 w 1620176"/>
                <a:gd name="connsiteY4" fmla="*/ 1648231 h 2469119"/>
                <a:gd name="connsiteX5" fmla="*/ 1523241 w 1620176"/>
                <a:gd name="connsiteY5" fmla="*/ 451692 h 2469119"/>
                <a:gd name="connsiteX6" fmla="*/ 810088 w 1620176"/>
                <a:gd name="connsiteY6" fmla="*/ 0 h 2469119"/>
                <a:gd name="connsiteX0" fmla="*/ 810088 w 1620176"/>
                <a:gd name="connsiteY0" fmla="*/ 0 h 2469119"/>
                <a:gd name="connsiteX1" fmla="*/ 96935 w 1620176"/>
                <a:gd name="connsiteY1" fmla="*/ 451692 h 2469119"/>
                <a:gd name="connsiteX2" fmla="*/ 0 w 1620176"/>
                <a:gd name="connsiteY2" fmla="*/ 1648231 h 2469119"/>
                <a:gd name="connsiteX3" fmla="*/ 810088 w 1620176"/>
                <a:gd name="connsiteY3" fmla="*/ 2469104 h 2469119"/>
                <a:gd name="connsiteX4" fmla="*/ 1620176 w 1620176"/>
                <a:gd name="connsiteY4" fmla="*/ 1648231 h 2469119"/>
                <a:gd name="connsiteX5" fmla="*/ 1523241 w 1620176"/>
                <a:gd name="connsiteY5" fmla="*/ 451692 h 2469119"/>
                <a:gd name="connsiteX6" fmla="*/ 810088 w 1620176"/>
                <a:gd name="connsiteY6" fmla="*/ 0 h 2469119"/>
                <a:gd name="connsiteX0" fmla="*/ 810088 w 1620176"/>
                <a:gd name="connsiteY0" fmla="*/ 0 h 2469119"/>
                <a:gd name="connsiteX1" fmla="*/ 96935 w 1620176"/>
                <a:gd name="connsiteY1" fmla="*/ 451692 h 2469119"/>
                <a:gd name="connsiteX2" fmla="*/ 0 w 1620176"/>
                <a:gd name="connsiteY2" fmla="*/ 1648231 h 2469119"/>
                <a:gd name="connsiteX3" fmla="*/ 810088 w 1620176"/>
                <a:gd name="connsiteY3" fmla="*/ 2469104 h 2469119"/>
                <a:gd name="connsiteX4" fmla="*/ 1620176 w 1620176"/>
                <a:gd name="connsiteY4" fmla="*/ 1648231 h 2469119"/>
                <a:gd name="connsiteX5" fmla="*/ 1523241 w 1620176"/>
                <a:gd name="connsiteY5" fmla="*/ 451692 h 2469119"/>
                <a:gd name="connsiteX6" fmla="*/ 810088 w 1620176"/>
                <a:gd name="connsiteY6" fmla="*/ 0 h 2469119"/>
                <a:gd name="connsiteX0" fmla="*/ 810088 w 1625479"/>
                <a:gd name="connsiteY0" fmla="*/ 0 h 2469119"/>
                <a:gd name="connsiteX1" fmla="*/ 96935 w 1625479"/>
                <a:gd name="connsiteY1" fmla="*/ 451692 h 2469119"/>
                <a:gd name="connsiteX2" fmla="*/ 0 w 1625479"/>
                <a:gd name="connsiteY2" fmla="*/ 1648231 h 2469119"/>
                <a:gd name="connsiteX3" fmla="*/ 810088 w 1625479"/>
                <a:gd name="connsiteY3" fmla="*/ 2469104 h 2469119"/>
                <a:gd name="connsiteX4" fmla="*/ 1620176 w 1625479"/>
                <a:gd name="connsiteY4" fmla="*/ 1648231 h 2469119"/>
                <a:gd name="connsiteX5" fmla="*/ 1523241 w 1625479"/>
                <a:gd name="connsiteY5" fmla="*/ 451692 h 2469119"/>
                <a:gd name="connsiteX6" fmla="*/ 810088 w 1625479"/>
                <a:gd name="connsiteY6" fmla="*/ 0 h 2469119"/>
                <a:gd name="connsiteX0" fmla="*/ 821496 w 1636887"/>
                <a:gd name="connsiteY0" fmla="*/ 0 h 2469119"/>
                <a:gd name="connsiteX1" fmla="*/ 108343 w 1636887"/>
                <a:gd name="connsiteY1" fmla="*/ 451692 h 2469119"/>
                <a:gd name="connsiteX2" fmla="*/ 11408 w 1636887"/>
                <a:gd name="connsiteY2" fmla="*/ 1648231 h 2469119"/>
                <a:gd name="connsiteX3" fmla="*/ 821496 w 1636887"/>
                <a:gd name="connsiteY3" fmla="*/ 2469104 h 2469119"/>
                <a:gd name="connsiteX4" fmla="*/ 1631584 w 1636887"/>
                <a:gd name="connsiteY4" fmla="*/ 1648231 h 2469119"/>
                <a:gd name="connsiteX5" fmla="*/ 1534649 w 1636887"/>
                <a:gd name="connsiteY5" fmla="*/ 451692 h 2469119"/>
                <a:gd name="connsiteX6" fmla="*/ 821496 w 1636887"/>
                <a:gd name="connsiteY6" fmla="*/ 0 h 2469119"/>
                <a:gd name="connsiteX0" fmla="*/ 821496 w 1636887"/>
                <a:gd name="connsiteY0" fmla="*/ 3 h 2469122"/>
                <a:gd name="connsiteX1" fmla="*/ 108343 w 1636887"/>
                <a:gd name="connsiteY1" fmla="*/ 451695 h 2469122"/>
                <a:gd name="connsiteX2" fmla="*/ 11408 w 1636887"/>
                <a:gd name="connsiteY2" fmla="*/ 1648234 h 2469122"/>
                <a:gd name="connsiteX3" fmla="*/ 821496 w 1636887"/>
                <a:gd name="connsiteY3" fmla="*/ 2469107 h 2469122"/>
                <a:gd name="connsiteX4" fmla="*/ 1631584 w 1636887"/>
                <a:gd name="connsiteY4" fmla="*/ 1648234 h 2469122"/>
                <a:gd name="connsiteX5" fmla="*/ 1534649 w 1636887"/>
                <a:gd name="connsiteY5" fmla="*/ 451695 h 2469122"/>
                <a:gd name="connsiteX6" fmla="*/ 821496 w 1636887"/>
                <a:gd name="connsiteY6" fmla="*/ 3 h 2469122"/>
                <a:gd name="connsiteX0" fmla="*/ 821496 w 1637032"/>
                <a:gd name="connsiteY0" fmla="*/ 3 h 2469122"/>
                <a:gd name="connsiteX1" fmla="*/ 108343 w 1637032"/>
                <a:gd name="connsiteY1" fmla="*/ 451695 h 2469122"/>
                <a:gd name="connsiteX2" fmla="*/ 11408 w 1637032"/>
                <a:gd name="connsiteY2" fmla="*/ 1648234 h 2469122"/>
                <a:gd name="connsiteX3" fmla="*/ 821496 w 1637032"/>
                <a:gd name="connsiteY3" fmla="*/ 2469107 h 2469122"/>
                <a:gd name="connsiteX4" fmla="*/ 1631584 w 1637032"/>
                <a:gd name="connsiteY4" fmla="*/ 1648234 h 2469122"/>
                <a:gd name="connsiteX5" fmla="*/ 1534649 w 1637032"/>
                <a:gd name="connsiteY5" fmla="*/ 451695 h 2469122"/>
                <a:gd name="connsiteX6" fmla="*/ 821496 w 1637032"/>
                <a:gd name="connsiteY6" fmla="*/ 3 h 2469122"/>
                <a:gd name="connsiteX0" fmla="*/ 821758 w 1637294"/>
                <a:gd name="connsiteY0" fmla="*/ 3 h 2469122"/>
                <a:gd name="connsiteX1" fmla="*/ 108605 w 1637294"/>
                <a:gd name="connsiteY1" fmla="*/ 451695 h 2469122"/>
                <a:gd name="connsiteX2" fmla="*/ 11670 w 1637294"/>
                <a:gd name="connsiteY2" fmla="*/ 1648234 h 2469122"/>
                <a:gd name="connsiteX3" fmla="*/ 821758 w 1637294"/>
                <a:gd name="connsiteY3" fmla="*/ 2469107 h 2469122"/>
                <a:gd name="connsiteX4" fmla="*/ 1631846 w 1637294"/>
                <a:gd name="connsiteY4" fmla="*/ 1648234 h 2469122"/>
                <a:gd name="connsiteX5" fmla="*/ 1534911 w 1637294"/>
                <a:gd name="connsiteY5" fmla="*/ 451695 h 2469122"/>
                <a:gd name="connsiteX6" fmla="*/ 821758 w 1637294"/>
                <a:gd name="connsiteY6" fmla="*/ 3 h 2469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7294" h="2469122">
                  <a:moveTo>
                    <a:pt x="821758" y="3"/>
                  </a:moveTo>
                  <a:cubicBezTo>
                    <a:pt x="657065" y="1342"/>
                    <a:pt x="158998" y="361456"/>
                    <a:pt x="108605" y="451695"/>
                  </a:cubicBezTo>
                  <a:cubicBezTo>
                    <a:pt x="58212" y="541934"/>
                    <a:pt x="-32218" y="1551013"/>
                    <a:pt x="11670" y="1648234"/>
                  </a:cubicBezTo>
                  <a:cubicBezTo>
                    <a:pt x="144539" y="1972658"/>
                    <a:pt x="551729" y="2472343"/>
                    <a:pt x="821758" y="2469107"/>
                  </a:cubicBezTo>
                  <a:cubicBezTo>
                    <a:pt x="1091787" y="2465871"/>
                    <a:pt x="1506597" y="1942178"/>
                    <a:pt x="1631846" y="1648234"/>
                  </a:cubicBezTo>
                  <a:cubicBezTo>
                    <a:pt x="1659859" y="1573238"/>
                    <a:pt x="1572604" y="526059"/>
                    <a:pt x="1534911" y="451695"/>
                  </a:cubicBezTo>
                  <a:cubicBezTo>
                    <a:pt x="1497218" y="377331"/>
                    <a:pt x="986451" y="-1336"/>
                    <a:pt x="821758" y="3"/>
                  </a:cubicBezTo>
                  <a:close/>
                </a:path>
              </a:pathLst>
            </a:custGeom>
            <a:solidFill>
              <a:srgbClr val="9966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4" name="フリーフォーム: 図形 1623">
              <a:extLst>
                <a:ext uri="{FF2B5EF4-FFF2-40B4-BE49-F238E27FC236}">
                  <a16:creationId xmlns:a16="http://schemas.microsoft.com/office/drawing/2014/main" id="{E1917E3E-23BE-2875-19DF-C5394813B423}"/>
                </a:ext>
              </a:extLst>
            </p:cNvPr>
            <p:cNvSpPr/>
            <p:nvPr/>
          </p:nvSpPr>
          <p:spPr bwMode="auto">
            <a:xfrm rot="10800000" flipV="1">
              <a:off x="1340810" y="4514942"/>
              <a:ext cx="815553" cy="2345143"/>
            </a:xfrm>
            <a:custGeom>
              <a:avLst/>
              <a:gdLst>
                <a:gd name="connsiteX0" fmla="*/ 815553 w 815553"/>
                <a:gd name="connsiteY0" fmla="*/ 0 h 2345143"/>
                <a:gd name="connsiteX1" fmla="*/ 787162 w 815553"/>
                <a:gd name="connsiteY1" fmla="*/ 3355 h 2345143"/>
                <a:gd name="connsiteX2" fmla="*/ 108605 w 815553"/>
                <a:gd name="connsiteY2" fmla="*/ 428522 h 2345143"/>
                <a:gd name="connsiteX3" fmla="*/ 11670 w 815553"/>
                <a:gd name="connsiteY3" fmla="*/ 1565625 h 2345143"/>
                <a:gd name="connsiteX4" fmla="*/ 769621 w 815553"/>
                <a:gd name="connsiteY4" fmla="*/ 2340855 h 2345143"/>
                <a:gd name="connsiteX5" fmla="*/ 815553 w 815553"/>
                <a:gd name="connsiteY5" fmla="*/ 2345143 h 2345143"/>
                <a:gd name="connsiteX6" fmla="*/ 815553 w 815553"/>
                <a:gd name="connsiteY6" fmla="*/ 0 h 234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5553" h="2345143">
                  <a:moveTo>
                    <a:pt x="815553" y="0"/>
                  </a:moveTo>
                  <a:lnTo>
                    <a:pt x="787162" y="3355"/>
                  </a:lnTo>
                  <a:cubicBezTo>
                    <a:pt x="596555" y="42315"/>
                    <a:pt x="155849" y="348125"/>
                    <a:pt x="108605" y="428522"/>
                  </a:cubicBezTo>
                  <a:cubicBezTo>
                    <a:pt x="58212" y="514278"/>
                    <a:pt x="-32218" y="1473233"/>
                    <a:pt x="11670" y="1565625"/>
                  </a:cubicBezTo>
                  <a:cubicBezTo>
                    <a:pt x="136235" y="1854664"/>
                    <a:pt x="501902" y="2290090"/>
                    <a:pt x="769621" y="2340855"/>
                  </a:cubicBezTo>
                  <a:lnTo>
                    <a:pt x="815553" y="2345143"/>
                  </a:lnTo>
                  <a:lnTo>
                    <a:pt x="815553" y="0"/>
                  </a:ln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5" name="フリーフォーム: 図形 1624">
              <a:extLst>
                <a:ext uri="{FF2B5EF4-FFF2-40B4-BE49-F238E27FC236}">
                  <a16:creationId xmlns:a16="http://schemas.microsoft.com/office/drawing/2014/main" id="{58ABF6E9-17C5-DF06-A38A-49F9CBC3C6F2}"/>
                </a:ext>
              </a:extLst>
            </p:cNvPr>
            <p:cNvSpPr/>
            <p:nvPr/>
          </p:nvSpPr>
          <p:spPr bwMode="auto">
            <a:xfrm rot="10800000" flipV="1">
              <a:off x="622379" y="4511536"/>
              <a:ext cx="1423391" cy="486412"/>
            </a:xfrm>
            <a:custGeom>
              <a:avLst/>
              <a:gdLst>
                <a:gd name="connsiteX0" fmla="*/ 711657 w 1423391"/>
                <a:gd name="connsiteY0" fmla="*/ 3 h 486412"/>
                <a:gd name="connsiteX1" fmla="*/ 13008 w 1423391"/>
                <a:gd name="connsiteY1" fmla="*/ 410319 h 486412"/>
                <a:gd name="connsiteX2" fmla="*/ 0 w 1423391"/>
                <a:gd name="connsiteY2" fmla="*/ 427305 h 486412"/>
                <a:gd name="connsiteX3" fmla="*/ 61660 w 1423391"/>
                <a:gd name="connsiteY3" fmla="*/ 438442 h 486412"/>
                <a:gd name="connsiteX4" fmla="*/ 711884 w 1423391"/>
                <a:gd name="connsiteY4" fmla="*/ 486412 h 486412"/>
                <a:gd name="connsiteX5" fmla="*/ 1362108 w 1423391"/>
                <a:gd name="connsiteY5" fmla="*/ 438442 h 486412"/>
                <a:gd name="connsiteX6" fmla="*/ 1423391 w 1423391"/>
                <a:gd name="connsiteY6" fmla="*/ 427373 h 486412"/>
                <a:gd name="connsiteX7" fmla="*/ 1412399 w 1423391"/>
                <a:gd name="connsiteY7" fmla="*/ 412777 h 486412"/>
                <a:gd name="connsiteX8" fmla="*/ 711657 w 1423391"/>
                <a:gd name="connsiteY8" fmla="*/ 3 h 48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3391" h="486412">
                  <a:moveTo>
                    <a:pt x="711657" y="3"/>
                  </a:moveTo>
                  <a:cubicBezTo>
                    <a:pt x="557257" y="1196"/>
                    <a:pt x="109853" y="302055"/>
                    <a:pt x="13008" y="410319"/>
                  </a:cubicBezTo>
                  <a:lnTo>
                    <a:pt x="0" y="427305"/>
                  </a:lnTo>
                  <a:lnTo>
                    <a:pt x="61660" y="438442"/>
                  </a:lnTo>
                  <a:cubicBezTo>
                    <a:pt x="247270" y="468728"/>
                    <a:pt x="471027" y="486412"/>
                    <a:pt x="711884" y="486412"/>
                  </a:cubicBezTo>
                  <a:cubicBezTo>
                    <a:pt x="952742" y="486412"/>
                    <a:pt x="1176498" y="468728"/>
                    <a:pt x="1362108" y="438442"/>
                  </a:cubicBezTo>
                  <a:lnTo>
                    <a:pt x="1423391" y="427373"/>
                  </a:lnTo>
                  <a:lnTo>
                    <a:pt x="1412399" y="412777"/>
                  </a:lnTo>
                  <a:cubicBezTo>
                    <a:pt x="1324623" y="315016"/>
                    <a:pt x="866057" y="-1190"/>
                    <a:pt x="711657" y="3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6" name="フリーフォーム: 図形 1625">
              <a:extLst>
                <a:ext uri="{FF2B5EF4-FFF2-40B4-BE49-F238E27FC236}">
                  <a16:creationId xmlns:a16="http://schemas.microsoft.com/office/drawing/2014/main" id="{1978B5D3-45E6-E755-832B-FFEE39235532}"/>
                </a:ext>
              </a:extLst>
            </p:cNvPr>
            <p:cNvSpPr/>
            <p:nvPr/>
          </p:nvSpPr>
          <p:spPr bwMode="auto">
            <a:xfrm rot="10800000" flipV="1">
              <a:off x="1037276" y="6594625"/>
              <a:ext cx="600091" cy="264364"/>
            </a:xfrm>
            <a:custGeom>
              <a:avLst/>
              <a:gdLst>
                <a:gd name="connsiteX0" fmla="*/ 303254 w 600091"/>
                <a:gd name="connsiteY0" fmla="*/ 4 h 264364"/>
                <a:gd name="connsiteX1" fmla="*/ 18520 w 600091"/>
                <a:gd name="connsiteY1" fmla="*/ 115802 h 264364"/>
                <a:gd name="connsiteX2" fmla="*/ 0 w 600091"/>
                <a:gd name="connsiteY2" fmla="*/ 127172 h 264364"/>
                <a:gd name="connsiteX3" fmla="*/ 81444 w 600091"/>
                <a:gd name="connsiteY3" fmla="*/ 187113 h 264364"/>
                <a:gd name="connsiteX4" fmla="*/ 303254 w 600091"/>
                <a:gd name="connsiteY4" fmla="*/ 264350 h 264364"/>
                <a:gd name="connsiteX5" fmla="*/ 526136 w 600091"/>
                <a:gd name="connsiteY5" fmla="*/ 180445 h 264364"/>
                <a:gd name="connsiteX6" fmla="*/ 600091 w 600091"/>
                <a:gd name="connsiteY6" fmla="*/ 124163 h 264364"/>
                <a:gd name="connsiteX7" fmla="*/ 591336 w 600091"/>
                <a:gd name="connsiteY7" fmla="*/ 118713 h 264364"/>
                <a:gd name="connsiteX8" fmla="*/ 303254 w 600091"/>
                <a:gd name="connsiteY8" fmla="*/ 4 h 264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0091" h="264364">
                  <a:moveTo>
                    <a:pt x="303254" y="4"/>
                  </a:moveTo>
                  <a:cubicBezTo>
                    <a:pt x="241494" y="489"/>
                    <a:pt x="132854" y="49778"/>
                    <a:pt x="18520" y="115802"/>
                  </a:cubicBezTo>
                  <a:lnTo>
                    <a:pt x="0" y="127172"/>
                  </a:lnTo>
                  <a:lnTo>
                    <a:pt x="81444" y="187113"/>
                  </a:lnTo>
                  <a:cubicBezTo>
                    <a:pt x="159667" y="236016"/>
                    <a:pt x="235747" y="265119"/>
                    <a:pt x="303254" y="264350"/>
                  </a:cubicBezTo>
                  <a:cubicBezTo>
                    <a:pt x="370761" y="263581"/>
                    <a:pt x="447317" y="231899"/>
                    <a:pt x="526136" y="180445"/>
                  </a:cubicBezTo>
                  <a:lnTo>
                    <a:pt x="600091" y="124163"/>
                  </a:lnTo>
                  <a:lnTo>
                    <a:pt x="591336" y="118713"/>
                  </a:lnTo>
                  <a:cubicBezTo>
                    <a:pt x="475440" y="50723"/>
                    <a:pt x="365014" y="-482"/>
                    <a:pt x="303254" y="4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7" name="台形 6">
              <a:extLst>
                <a:ext uri="{FF2B5EF4-FFF2-40B4-BE49-F238E27FC236}">
                  <a16:creationId xmlns:a16="http://schemas.microsoft.com/office/drawing/2014/main" id="{ABB030FF-91DC-DDC5-685B-74B56378C89C}"/>
                </a:ext>
              </a:extLst>
            </p:cNvPr>
            <p:cNvSpPr/>
            <p:nvPr/>
          </p:nvSpPr>
          <p:spPr bwMode="auto">
            <a:xfrm>
              <a:off x="1072947" y="4264018"/>
              <a:ext cx="528552" cy="391415"/>
            </a:xfrm>
            <a:custGeom>
              <a:avLst/>
              <a:gdLst>
                <a:gd name="connsiteX0" fmla="*/ 0 w 604754"/>
                <a:gd name="connsiteY0" fmla="*/ 360040 h 360040"/>
                <a:gd name="connsiteX1" fmla="*/ 175736 w 604754"/>
                <a:gd name="connsiteY1" fmla="*/ 0 h 360040"/>
                <a:gd name="connsiteX2" fmla="*/ 429018 w 604754"/>
                <a:gd name="connsiteY2" fmla="*/ 0 h 360040"/>
                <a:gd name="connsiteX3" fmla="*/ 604754 w 604754"/>
                <a:gd name="connsiteY3" fmla="*/ 360040 h 360040"/>
                <a:gd name="connsiteX4" fmla="*/ 0 w 604754"/>
                <a:gd name="connsiteY4" fmla="*/ 360040 h 360040"/>
                <a:gd name="connsiteX0" fmla="*/ 0 w 604754"/>
                <a:gd name="connsiteY0" fmla="*/ 372740 h 372740"/>
                <a:gd name="connsiteX1" fmla="*/ 175736 w 604754"/>
                <a:gd name="connsiteY1" fmla="*/ 12700 h 372740"/>
                <a:gd name="connsiteX2" fmla="*/ 429018 w 604754"/>
                <a:gd name="connsiteY2" fmla="*/ 12700 h 372740"/>
                <a:gd name="connsiteX3" fmla="*/ 604754 w 604754"/>
                <a:gd name="connsiteY3" fmla="*/ 372740 h 372740"/>
                <a:gd name="connsiteX4" fmla="*/ 0 w 604754"/>
                <a:gd name="connsiteY4" fmla="*/ 372740 h 372740"/>
                <a:gd name="connsiteX0" fmla="*/ 0 w 604754"/>
                <a:gd name="connsiteY0" fmla="*/ 381471 h 381471"/>
                <a:gd name="connsiteX1" fmla="*/ 175736 w 604754"/>
                <a:gd name="connsiteY1" fmla="*/ 21431 h 381471"/>
                <a:gd name="connsiteX2" fmla="*/ 429018 w 604754"/>
                <a:gd name="connsiteY2" fmla="*/ 21431 h 381471"/>
                <a:gd name="connsiteX3" fmla="*/ 604754 w 604754"/>
                <a:gd name="connsiteY3" fmla="*/ 381471 h 381471"/>
                <a:gd name="connsiteX4" fmla="*/ 0 w 604754"/>
                <a:gd name="connsiteY4" fmla="*/ 381471 h 381471"/>
                <a:gd name="connsiteX0" fmla="*/ 0 w 606712"/>
                <a:gd name="connsiteY0" fmla="*/ 381471 h 409201"/>
                <a:gd name="connsiteX1" fmla="*/ 175736 w 606712"/>
                <a:gd name="connsiteY1" fmla="*/ 21431 h 409201"/>
                <a:gd name="connsiteX2" fmla="*/ 429018 w 606712"/>
                <a:gd name="connsiteY2" fmla="*/ 21431 h 409201"/>
                <a:gd name="connsiteX3" fmla="*/ 604754 w 606712"/>
                <a:gd name="connsiteY3" fmla="*/ 381471 h 409201"/>
                <a:gd name="connsiteX4" fmla="*/ 303128 w 606712"/>
                <a:gd name="connsiteY4" fmla="*/ 409157 h 409201"/>
                <a:gd name="connsiteX5" fmla="*/ 0 w 606712"/>
                <a:gd name="connsiteY5" fmla="*/ 381471 h 409201"/>
                <a:gd name="connsiteX0" fmla="*/ 0 w 606712"/>
                <a:gd name="connsiteY0" fmla="*/ 381471 h 409201"/>
                <a:gd name="connsiteX1" fmla="*/ 175736 w 606712"/>
                <a:gd name="connsiteY1" fmla="*/ 21431 h 409201"/>
                <a:gd name="connsiteX2" fmla="*/ 429018 w 606712"/>
                <a:gd name="connsiteY2" fmla="*/ 21431 h 409201"/>
                <a:gd name="connsiteX3" fmla="*/ 604754 w 606712"/>
                <a:gd name="connsiteY3" fmla="*/ 381471 h 409201"/>
                <a:gd name="connsiteX4" fmla="*/ 303128 w 606712"/>
                <a:gd name="connsiteY4" fmla="*/ 409157 h 409201"/>
                <a:gd name="connsiteX5" fmla="*/ 0 w 606712"/>
                <a:gd name="connsiteY5" fmla="*/ 381471 h 409201"/>
                <a:gd name="connsiteX0" fmla="*/ 0 w 606712"/>
                <a:gd name="connsiteY0" fmla="*/ 381471 h 409360"/>
                <a:gd name="connsiteX1" fmla="*/ 175736 w 606712"/>
                <a:gd name="connsiteY1" fmla="*/ 21431 h 409360"/>
                <a:gd name="connsiteX2" fmla="*/ 429018 w 606712"/>
                <a:gd name="connsiteY2" fmla="*/ 21431 h 409360"/>
                <a:gd name="connsiteX3" fmla="*/ 604754 w 606712"/>
                <a:gd name="connsiteY3" fmla="*/ 381471 h 409360"/>
                <a:gd name="connsiteX4" fmla="*/ 303128 w 606712"/>
                <a:gd name="connsiteY4" fmla="*/ 409157 h 409360"/>
                <a:gd name="connsiteX5" fmla="*/ 0 w 606712"/>
                <a:gd name="connsiteY5" fmla="*/ 381471 h 409360"/>
                <a:gd name="connsiteX0" fmla="*/ 0 w 606712"/>
                <a:gd name="connsiteY0" fmla="*/ 381471 h 409360"/>
                <a:gd name="connsiteX1" fmla="*/ 175736 w 606712"/>
                <a:gd name="connsiteY1" fmla="*/ 21431 h 409360"/>
                <a:gd name="connsiteX2" fmla="*/ 429018 w 606712"/>
                <a:gd name="connsiteY2" fmla="*/ 21431 h 409360"/>
                <a:gd name="connsiteX3" fmla="*/ 604754 w 606712"/>
                <a:gd name="connsiteY3" fmla="*/ 381471 h 409360"/>
                <a:gd name="connsiteX4" fmla="*/ 303128 w 606712"/>
                <a:gd name="connsiteY4" fmla="*/ 409157 h 409360"/>
                <a:gd name="connsiteX5" fmla="*/ 0 w 606712"/>
                <a:gd name="connsiteY5" fmla="*/ 381471 h 409360"/>
                <a:gd name="connsiteX0" fmla="*/ 0 w 604754"/>
                <a:gd name="connsiteY0" fmla="*/ 381471 h 409360"/>
                <a:gd name="connsiteX1" fmla="*/ 175736 w 604754"/>
                <a:gd name="connsiteY1" fmla="*/ 21431 h 409360"/>
                <a:gd name="connsiteX2" fmla="*/ 429018 w 604754"/>
                <a:gd name="connsiteY2" fmla="*/ 21431 h 409360"/>
                <a:gd name="connsiteX3" fmla="*/ 604754 w 604754"/>
                <a:gd name="connsiteY3" fmla="*/ 381471 h 409360"/>
                <a:gd name="connsiteX4" fmla="*/ 303128 w 604754"/>
                <a:gd name="connsiteY4" fmla="*/ 409157 h 409360"/>
                <a:gd name="connsiteX5" fmla="*/ 0 w 604754"/>
                <a:gd name="connsiteY5" fmla="*/ 381471 h 409360"/>
                <a:gd name="connsiteX0" fmla="*/ 0 w 604754"/>
                <a:gd name="connsiteY0" fmla="*/ 381471 h 409360"/>
                <a:gd name="connsiteX1" fmla="*/ 175736 w 604754"/>
                <a:gd name="connsiteY1" fmla="*/ 21431 h 409360"/>
                <a:gd name="connsiteX2" fmla="*/ 429018 w 604754"/>
                <a:gd name="connsiteY2" fmla="*/ 21431 h 409360"/>
                <a:gd name="connsiteX3" fmla="*/ 604754 w 604754"/>
                <a:gd name="connsiteY3" fmla="*/ 381471 h 409360"/>
                <a:gd name="connsiteX4" fmla="*/ 303128 w 604754"/>
                <a:gd name="connsiteY4" fmla="*/ 409157 h 409360"/>
                <a:gd name="connsiteX5" fmla="*/ 0 w 604754"/>
                <a:gd name="connsiteY5" fmla="*/ 381471 h 409360"/>
                <a:gd name="connsiteX0" fmla="*/ 0 w 604754"/>
                <a:gd name="connsiteY0" fmla="*/ 381471 h 409360"/>
                <a:gd name="connsiteX1" fmla="*/ 175736 w 604754"/>
                <a:gd name="connsiteY1" fmla="*/ 21431 h 409360"/>
                <a:gd name="connsiteX2" fmla="*/ 429018 w 604754"/>
                <a:gd name="connsiteY2" fmla="*/ 21431 h 409360"/>
                <a:gd name="connsiteX3" fmla="*/ 604754 w 604754"/>
                <a:gd name="connsiteY3" fmla="*/ 381471 h 409360"/>
                <a:gd name="connsiteX4" fmla="*/ 303128 w 604754"/>
                <a:gd name="connsiteY4" fmla="*/ 409157 h 409360"/>
                <a:gd name="connsiteX5" fmla="*/ 0 w 604754"/>
                <a:gd name="connsiteY5" fmla="*/ 381471 h 409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4754" h="409360">
                  <a:moveTo>
                    <a:pt x="0" y="381471"/>
                  </a:moveTo>
                  <a:cubicBezTo>
                    <a:pt x="39529" y="258283"/>
                    <a:pt x="135759" y="50006"/>
                    <a:pt x="175736" y="21431"/>
                  </a:cubicBezTo>
                  <a:cubicBezTo>
                    <a:pt x="215713" y="-7144"/>
                    <a:pt x="385866" y="-7144"/>
                    <a:pt x="429018" y="21431"/>
                  </a:cubicBezTo>
                  <a:cubicBezTo>
                    <a:pt x="472170" y="50006"/>
                    <a:pt x="581286" y="258642"/>
                    <a:pt x="604754" y="381471"/>
                  </a:cubicBezTo>
                  <a:cubicBezTo>
                    <a:pt x="523262" y="405516"/>
                    <a:pt x="419545" y="410512"/>
                    <a:pt x="303128" y="409157"/>
                  </a:cubicBezTo>
                  <a:cubicBezTo>
                    <a:pt x="186711" y="407802"/>
                    <a:pt x="62943" y="403400"/>
                    <a:pt x="0" y="381471"/>
                  </a:cubicBezTo>
                  <a:close/>
                </a:path>
              </a:pathLst>
            </a:custGeom>
            <a:solidFill>
              <a:srgbClr val="9966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28" name="グループ化 1627">
            <a:extLst>
              <a:ext uri="{FF2B5EF4-FFF2-40B4-BE49-F238E27FC236}">
                <a16:creationId xmlns:a16="http://schemas.microsoft.com/office/drawing/2014/main" id="{3441B2AF-FC17-8609-6ECA-7F9BD91AF743}"/>
              </a:ext>
            </a:extLst>
          </p:cNvPr>
          <p:cNvGrpSpPr/>
          <p:nvPr/>
        </p:nvGrpSpPr>
        <p:grpSpPr>
          <a:xfrm>
            <a:off x="3987825" y="1131008"/>
            <a:ext cx="1914089" cy="1983203"/>
            <a:chOff x="3987825" y="1131008"/>
            <a:chExt cx="1914089" cy="1983203"/>
          </a:xfrm>
        </p:grpSpPr>
        <p:grpSp>
          <p:nvGrpSpPr>
            <p:cNvPr id="1629" name="グループ化 1628">
              <a:extLst>
                <a:ext uri="{FF2B5EF4-FFF2-40B4-BE49-F238E27FC236}">
                  <a16:creationId xmlns:a16="http://schemas.microsoft.com/office/drawing/2014/main" id="{A8D8D5B7-7415-BEBE-A726-206790BBD183}"/>
                </a:ext>
              </a:extLst>
            </p:cNvPr>
            <p:cNvGrpSpPr/>
            <p:nvPr/>
          </p:nvGrpSpPr>
          <p:grpSpPr>
            <a:xfrm rot="18900000">
              <a:off x="5172010" y="1131008"/>
              <a:ext cx="697674" cy="535270"/>
              <a:chOff x="-445429" y="1140033"/>
              <a:chExt cx="3554740" cy="2727279"/>
            </a:xfrm>
          </p:grpSpPr>
          <p:sp>
            <p:nvSpPr>
              <p:cNvPr id="1719" name="楕円 1718">
                <a:extLst>
                  <a:ext uri="{FF2B5EF4-FFF2-40B4-BE49-F238E27FC236}">
                    <a16:creationId xmlns:a16="http://schemas.microsoft.com/office/drawing/2014/main" id="{25EA5894-06B2-91F8-8CA2-531DDF0401A2}"/>
                  </a:ext>
                </a:extLst>
              </p:cNvPr>
              <p:cNvSpPr/>
              <p:nvPr/>
            </p:nvSpPr>
            <p:spPr bwMode="auto">
              <a:xfrm>
                <a:off x="9975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0" name="楕円 1719">
                <a:extLst>
                  <a:ext uri="{FF2B5EF4-FFF2-40B4-BE49-F238E27FC236}">
                    <a16:creationId xmlns:a16="http://schemas.microsoft.com/office/drawing/2014/main" id="{5AD43578-EDC2-1C70-2E75-C27A835856D8}"/>
                  </a:ext>
                </a:extLst>
              </p:cNvPr>
              <p:cNvSpPr/>
              <p:nvPr/>
            </p:nvSpPr>
            <p:spPr bwMode="auto">
              <a:xfrm>
                <a:off x="15309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1" name="月 1720">
                <a:extLst>
                  <a:ext uri="{FF2B5EF4-FFF2-40B4-BE49-F238E27FC236}">
                    <a16:creationId xmlns:a16="http://schemas.microsoft.com/office/drawing/2014/main" id="{2C89216B-7C28-2796-C0C7-444BAC85AF4C}"/>
                  </a:ext>
                </a:extLst>
              </p:cNvPr>
              <p:cNvSpPr/>
              <p:nvPr/>
            </p:nvSpPr>
            <p:spPr bwMode="auto">
              <a:xfrm rot="7200000">
                <a:off x="728987" y="734280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2" name="月 1721">
                <a:extLst>
                  <a:ext uri="{FF2B5EF4-FFF2-40B4-BE49-F238E27FC236}">
                    <a16:creationId xmlns:a16="http://schemas.microsoft.com/office/drawing/2014/main" id="{6116A422-25E5-7132-23D6-7B0AD17C8E55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734281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3" name="フリーフォーム: 図形 1722">
                <a:extLst>
                  <a:ext uri="{FF2B5EF4-FFF2-40B4-BE49-F238E27FC236}">
                    <a16:creationId xmlns:a16="http://schemas.microsoft.com/office/drawing/2014/main" id="{79C60EDB-BA28-3304-2C50-D9B7A22C59ED}"/>
                  </a:ext>
                </a:extLst>
              </p:cNvPr>
              <p:cNvSpPr/>
              <p:nvPr/>
            </p:nvSpPr>
            <p:spPr bwMode="auto">
              <a:xfrm rot="9000000">
                <a:off x="1617233" y="1515567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4" name="フリーフォーム: 図形 1723">
                <a:extLst>
                  <a:ext uri="{FF2B5EF4-FFF2-40B4-BE49-F238E27FC236}">
                    <a16:creationId xmlns:a16="http://schemas.microsoft.com/office/drawing/2014/main" id="{FE6D410F-01F8-DEDF-E688-96EAEDD91D51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5" name="フリーフォーム: 図形 1724">
                <a:extLst>
                  <a:ext uri="{FF2B5EF4-FFF2-40B4-BE49-F238E27FC236}">
                    <a16:creationId xmlns:a16="http://schemas.microsoft.com/office/drawing/2014/main" id="{91012AE2-7B11-410F-57D3-A994D4EC6CC8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2759251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6" name="フリーフォーム: 図形 1725">
                <a:extLst>
                  <a:ext uri="{FF2B5EF4-FFF2-40B4-BE49-F238E27FC236}">
                    <a16:creationId xmlns:a16="http://schemas.microsoft.com/office/drawing/2014/main" id="{E068E9DE-883E-70C6-3914-456A18AD3ED9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1515568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7" name="フリーフォーム: 図形 1726">
                <a:extLst>
                  <a:ext uri="{FF2B5EF4-FFF2-40B4-BE49-F238E27FC236}">
                    <a16:creationId xmlns:a16="http://schemas.microsoft.com/office/drawing/2014/main" id="{50995823-2C71-51CE-8582-7395E2289372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8" name="フリーフォーム: 図形 1727">
                <a:extLst>
                  <a:ext uri="{FF2B5EF4-FFF2-40B4-BE49-F238E27FC236}">
                    <a16:creationId xmlns:a16="http://schemas.microsoft.com/office/drawing/2014/main" id="{4E48ABC4-73DF-2784-DC5C-B613338292A6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2480740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9" name="フリーフォーム: 図形 1728">
                <a:extLst>
                  <a:ext uri="{FF2B5EF4-FFF2-40B4-BE49-F238E27FC236}">
                    <a16:creationId xmlns:a16="http://schemas.microsoft.com/office/drawing/2014/main" id="{5B0FA810-C598-E067-6898-ED597E753733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1520840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0" name="フリーフォーム: 図形 1729">
                <a:extLst>
                  <a:ext uri="{FF2B5EF4-FFF2-40B4-BE49-F238E27FC236}">
                    <a16:creationId xmlns:a16="http://schemas.microsoft.com/office/drawing/2014/main" id="{CEA658BE-8D5A-94ED-E4A4-0C94FD451765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1521576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1" name="フリーフォーム: 図形 1730">
                <a:extLst>
                  <a:ext uri="{FF2B5EF4-FFF2-40B4-BE49-F238E27FC236}">
                    <a16:creationId xmlns:a16="http://schemas.microsoft.com/office/drawing/2014/main" id="{3763BDB5-42B4-F632-0F95-2B8AB6E748B2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1518170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2" name="フリーフォーム: 図形 1731">
                <a:extLst>
                  <a:ext uri="{FF2B5EF4-FFF2-40B4-BE49-F238E27FC236}">
                    <a16:creationId xmlns:a16="http://schemas.microsoft.com/office/drawing/2014/main" id="{8A038369-0FBC-0A05-723D-EBDCC397CD89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3601259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CC66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3" name="台形 6">
                <a:extLst>
                  <a:ext uri="{FF2B5EF4-FFF2-40B4-BE49-F238E27FC236}">
                    <a16:creationId xmlns:a16="http://schemas.microsoft.com/office/drawing/2014/main" id="{4595B015-D6D5-1D72-4BD3-56AE2E7C3356}"/>
                  </a:ext>
                </a:extLst>
              </p:cNvPr>
              <p:cNvSpPr/>
              <p:nvPr/>
            </p:nvSpPr>
            <p:spPr bwMode="auto">
              <a:xfrm>
                <a:off x="1072947" y="1270652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30" name="グループ化 1629">
              <a:extLst>
                <a:ext uri="{FF2B5EF4-FFF2-40B4-BE49-F238E27FC236}">
                  <a16:creationId xmlns:a16="http://schemas.microsoft.com/office/drawing/2014/main" id="{CC104065-4DE8-801F-3FF4-B3081A22EAAF}"/>
                </a:ext>
              </a:extLst>
            </p:cNvPr>
            <p:cNvGrpSpPr/>
            <p:nvPr/>
          </p:nvGrpSpPr>
          <p:grpSpPr>
            <a:xfrm rot="900000">
              <a:off x="3987825" y="1851658"/>
              <a:ext cx="697674" cy="535270"/>
              <a:chOff x="-445429" y="1140033"/>
              <a:chExt cx="3554740" cy="2727279"/>
            </a:xfrm>
          </p:grpSpPr>
          <p:sp>
            <p:nvSpPr>
              <p:cNvPr id="1704" name="楕円 1703">
                <a:extLst>
                  <a:ext uri="{FF2B5EF4-FFF2-40B4-BE49-F238E27FC236}">
                    <a16:creationId xmlns:a16="http://schemas.microsoft.com/office/drawing/2014/main" id="{B147AC27-C159-2336-9D70-74AF0242B970}"/>
                  </a:ext>
                </a:extLst>
              </p:cNvPr>
              <p:cNvSpPr/>
              <p:nvPr/>
            </p:nvSpPr>
            <p:spPr bwMode="auto">
              <a:xfrm>
                <a:off x="9975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5" name="楕円 1704">
                <a:extLst>
                  <a:ext uri="{FF2B5EF4-FFF2-40B4-BE49-F238E27FC236}">
                    <a16:creationId xmlns:a16="http://schemas.microsoft.com/office/drawing/2014/main" id="{27DEDBDD-CF8C-16D7-9AA9-EF84D47DABDC}"/>
                  </a:ext>
                </a:extLst>
              </p:cNvPr>
              <p:cNvSpPr/>
              <p:nvPr/>
            </p:nvSpPr>
            <p:spPr bwMode="auto">
              <a:xfrm>
                <a:off x="15309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6" name="月 1705">
                <a:extLst>
                  <a:ext uri="{FF2B5EF4-FFF2-40B4-BE49-F238E27FC236}">
                    <a16:creationId xmlns:a16="http://schemas.microsoft.com/office/drawing/2014/main" id="{1360FB56-90F8-0901-7452-96F047AF475F}"/>
                  </a:ext>
                </a:extLst>
              </p:cNvPr>
              <p:cNvSpPr/>
              <p:nvPr/>
            </p:nvSpPr>
            <p:spPr bwMode="auto">
              <a:xfrm rot="7200000">
                <a:off x="728987" y="734280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7" name="月 1706">
                <a:extLst>
                  <a:ext uri="{FF2B5EF4-FFF2-40B4-BE49-F238E27FC236}">
                    <a16:creationId xmlns:a16="http://schemas.microsoft.com/office/drawing/2014/main" id="{7507420A-20DE-7372-ED70-CF36AA6EF3C0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734281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8" name="フリーフォーム: 図形 1707">
                <a:extLst>
                  <a:ext uri="{FF2B5EF4-FFF2-40B4-BE49-F238E27FC236}">
                    <a16:creationId xmlns:a16="http://schemas.microsoft.com/office/drawing/2014/main" id="{394D0C6C-2434-405F-1CB0-323E3943A694}"/>
                  </a:ext>
                </a:extLst>
              </p:cNvPr>
              <p:cNvSpPr/>
              <p:nvPr/>
            </p:nvSpPr>
            <p:spPr bwMode="auto">
              <a:xfrm rot="9000000">
                <a:off x="1617233" y="1515567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9" name="フリーフォーム: 図形 1708">
                <a:extLst>
                  <a:ext uri="{FF2B5EF4-FFF2-40B4-BE49-F238E27FC236}">
                    <a16:creationId xmlns:a16="http://schemas.microsoft.com/office/drawing/2014/main" id="{FBCE4848-B9CB-FFD4-41C3-7DEB5BE6878E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0" name="フリーフォーム: 図形 1709">
                <a:extLst>
                  <a:ext uri="{FF2B5EF4-FFF2-40B4-BE49-F238E27FC236}">
                    <a16:creationId xmlns:a16="http://schemas.microsoft.com/office/drawing/2014/main" id="{0E990213-6B5E-6300-8674-9A9D3401752E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2759251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1" name="フリーフォーム: 図形 1710">
                <a:extLst>
                  <a:ext uri="{FF2B5EF4-FFF2-40B4-BE49-F238E27FC236}">
                    <a16:creationId xmlns:a16="http://schemas.microsoft.com/office/drawing/2014/main" id="{A9F792CC-8478-F332-4B61-B35966180C9C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1515568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2" name="フリーフォーム: 図形 1711">
                <a:extLst>
                  <a:ext uri="{FF2B5EF4-FFF2-40B4-BE49-F238E27FC236}">
                    <a16:creationId xmlns:a16="http://schemas.microsoft.com/office/drawing/2014/main" id="{FC67E42D-E0C9-383C-2BFA-EBB3FCE3D62F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3" name="フリーフォーム: 図形 1712">
                <a:extLst>
                  <a:ext uri="{FF2B5EF4-FFF2-40B4-BE49-F238E27FC236}">
                    <a16:creationId xmlns:a16="http://schemas.microsoft.com/office/drawing/2014/main" id="{07642F3B-12CF-EE08-B120-53AD76EC62E9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2480740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4" name="フリーフォーム: 図形 1713">
                <a:extLst>
                  <a:ext uri="{FF2B5EF4-FFF2-40B4-BE49-F238E27FC236}">
                    <a16:creationId xmlns:a16="http://schemas.microsoft.com/office/drawing/2014/main" id="{04393276-D451-91B9-2751-896BC9611150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1520840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5" name="フリーフォーム: 図形 1714">
                <a:extLst>
                  <a:ext uri="{FF2B5EF4-FFF2-40B4-BE49-F238E27FC236}">
                    <a16:creationId xmlns:a16="http://schemas.microsoft.com/office/drawing/2014/main" id="{623E912A-F3A0-2513-C996-1FE352837CB7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1521576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6" name="フリーフォーム: 図形 1715">
                <a:extLst>
                  <a:ext uri="{FF2B5EF4-FFF2-40B4-BE49-F238E27FC236}">
                    <a16:creationId xmlns:a16="http://schemas.microsoft.com/office/drawing/2014/main" id="{50934259-1070-1764-2260-274E5BF137BE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1518170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7" name="フリーフォーム: 図形 1716">
                <a:extLst>
                  <a:ext uri="{FF2B5EF4-FFF2-40B4-BE49-F238E27FC236}">
                    <a16:creationId xmlns:a16="http://schemas.microsoft.com/office/drawing/2014/main" id="{7EE9EF62-2CE6-A11A-7C8A-1E9FA8D1461A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3601259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CC66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8" name="台形 6">
                <a:extLst>
                  <a:ext uri="{FF2B5EF4-FFF2-40B4-BE49-F238E27FC236}">
                    <a16:creationId xmlns:a16="http://schemas.microsoft.com/office/drawing/2014/main" id="{70249D64-6343-00E0-B508-49B87C619E02}"/>
                  </a:ext>
                </a:extLst>
              </p:cNvPr>
              <p:cNvSpPr/>
              <p:nvPr/>
            </p:nvSpPr>
            <p:spPr bwMode="auto">
              <a:xfrm>
                <a:off x="1072947" y="1270652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31" name="グループ化 1630">
              <a:extLst>
                <a:ext uri="{FF2B5EF4-FFF2-40B4-BE49-F238E27FC236}">
                  <a16:creationId xmlns:a16="http://schemas.microsoft.com/office/drawing/2014/main" id="{55724602-7B20-626D-7449-E1290149B0E0}"/>
                </a:ext>
              </a:extLst>
            </p:cNvPr>
            <p:cNvGrpSpPr/>
            <p:nvPr/>
          </p:nvGrpSpPr>
          <p:grpSpPr>
            <a:xfrm rot="20700000">
              <a:off x="5204240" y="2578941"/>
              <a:ext cx="697674" cy="535270"/>
              <a:chOff x="-445429" y="1140033"/>
              <a:chExt cx="3554740" cy="2727279"/>
            </a:xfrm>
          </p:grpSpPr>
          <p:sp>
            <p:nvSpPr>
              <p:cNvPr id="1632" name="楕円 1631">
                <a:extLst>
                  <a:ext uri="{FF2B5EF4-FFF2-40B4-BE49-F238E27FC236}">
                    <a16:creationId xmlns:a16="http://schemas.microsoft.com/office/drawing/2014/main" id="{E6A80ADC-6F77-D247-3890-50BEB3753B9B}"/>
                  </a:ext>
                </a:extLst>
              </p:cNvPr>
              <p:cNvSpPr/>
              <p:nvPr/>
            </p:nvSpPr>
            <p:spPr bwMode="auto">
              <a:xfrm>
                <a:off x="9975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33" name="楕円 1632">
                <a:extLst>
                  <a:ext uri="{FF2B5EF4-FFF2-40B4-BE49-F238E27FC236}">
                    <a16:creationId xmlns:a16="http://schemas.microsoft.com/office/drawing/2014/main" id="{A9FD5348-0554-6E96-2536-B1357ED38204}"/>
                  </a:ext>
                </a:extLst>
              </p:cNvPr>
              <p:cNvSpPr/>
              <p:nvPr/>
            </p:nvSpPr>
            <p:spPr bwMode="auto">
              <a:xfrm>
                <a:off x="15309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34" name="月 1633">
                <a:extLst>
                  <a:ext uri="{FF2B5EF4-FFF2-40B4-BE49-F238E27FC236}">
                    <a16:creationId xmlns:a16="http://schemas.microsoft.com/office/drawing/2014/main" id="{59C1498B-E96B-7446-E60C-0DEBBD6A3042}"/>
                  </a:ext>
                </a:extLst>
              </p:cNvPr>
              <p:cNvSpPr/>
              <p:nvPr/>
            </p:nvSpPr>
            <p:spPr bwMode="auto">
              <a:xfrm rot="7200000">
                <a:off x="728987" y="734280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2" name="月 1691">
                <a:extLst>
                  <a:ext uri="{FF2B5EF4-FFF2-40B4-BE49-F238E27FC236}">
                    <a16:creationId xmlns:a16="http://schemas.microsoft.com/office/drawing/2014/main" id="{006D4819-BAC8-2EEE-A021-3AADF464AB01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734281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3" name="フリーフォーム: 図形 1692">
                <a:extLst>
                  <a:ext uri="{FF2B5EF4-FFF2-40B4-BE49-F238E27FC236}">
                    <a16:creationId xmlns:a16="http://schemas.microsoft.com/office/drawing/2014/main" id="{1CD8EBF5-0C3B-AA08-8E23-108B5FCE960F}"/>
                  </a:ext>
                </a:extLst>
              </p:cNvPr>
              <p:cNvSpPr/>
              <p:nvPr/>
            </p:nvSpPr>
            <p:spPr bwMode="auto">
              <a:xfrm rot="9000000">
                <a:off x="1617233" y="1515567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4" name="フリーフォーム: 図形 1693">
                <a:extLst>
                  <a:ext uri="{FF2B5EF4-FFF2-40B4-BE49-F238E27FC236}">
                    <a16:creationId xmlns:a16="http://schemas.microsoft.com/office/drawing/2014/main" id="{4F2CBC9F-F00F-54A5-CA88-775BE7873B0C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5" name="フリーフォーム: 図形 1694">
                <a:extLst>
                  <a:ext uri="{FF2B5EF4-FFF2-40B4-BE49-F238E27FC236}">
                    <a16:creationId xmlns:a16="http://schemas.microsoft.com/office/drawing/2014/main" id="{F0A7A557-1FCC-1252-A6BB-AB0CF8F2A761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2759251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6" name="フリーフォーム: 図形 1695">
                <a:extLst>
                  <a:ext uri="{FF2B5EF4-FFF2-40B4-BE49-F238E27FC236}">
                    <a16:creationId xmlns:a16="http://schemas.microsoft.com/office/drawing/2014/main" id="{3F0547D5-DCB5-45A9-E9E9-064A4F4FE6A1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1515568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7" name="フリーフォーム: 図形 1696">
                <a:extLst>
                  <a:ext uri="{FF2B5EF4-FFF2-40B4-BE49-F238E27FC236}">
                    <a16:creationId xmlns:a16="http://schemas.microsoft.com/office/drawing/2014/main" id="{2ED53BF4-2704-2C85-2A38-73EBD6EFD1B3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8" name="フリーフォーム: 図形 1697">
                <a:extLst>
                  <a:ext uri="{FF2B5EF4-FFF2-40B4-BE49-F238E27FC236}">
                    <a16:creationId xmlns:a16="http://schemas.microsoft.com/office/drawing/2014/main" id="{76F736A8-6F16-DC7A-3D85-CB0ECC8AE838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2480740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9" name="フリーフォーム: 図形 1698">
                <a:extLst>
                  <a:ext uri="{FF2B5EF4-FFF2-40B4-BE49-F238E27FC236}">
                    <a16:creationId xmlns:a16="http://schemas.microsoft.com/office/drawing/2014/main" id="{DD003477-6E59-88B5-FEBA-AA8E9F0E1004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1520840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0" name="フリーフォーム: 図形 1699">
                <a:extLst>
                  <a:ext uri="{FF2B5EF4-FFF2-40B4-BE49-F238E27FC236}">
                    <a16:creationId xmlns:a16="http://schemas.microsoft.com/office/drawing/2014/main" id="{03B7D2D0-1B39-5546-92C1-B89D763E17AD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1521576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1" name="フリーフォーム: 図形 1700">
                <a:extLst>
                  <a:ext uri="{FF2B5EF4-FFF2-40B4-BE49-F238E27FC236}">
                    <a16:creationId xmlns:a16="http://schemas.microsoft.com/office/drawing/2014/main" id="{2E542ED8-D15D-4CEC-A2BA-92048E9AE0EF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1518170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2" name="フリーフォーム: 図形 1701">
                <a:extLst>
                  <a:ext uri="{FF2B5EF4-FFF2-40B4-BE49-F238E27FC236}">
                    <a16:creationId xmlns:a16="http://schemas.microsoft.com/office/drawing/2014/main" id="{A3F7C429-C2F4-C4A7-458B-26683EA0DBE6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3601259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CC66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3" name="台形 6">
                <a:extLst>
                  <a:ext uri="{FF2B5EF4-FFF2-40B4-BE49-F238E27FC236}">
                    <a16:creationId xmlns:a16="http://schemas.microsoft.com/office/drawing/2014/main" id="{8B66C223-C8D8-4787-B6B5-039C652F24D5}"/>
                  </a:ext>
                </a:extLst>
              </p:cNvPr>
              <p:cNvSpPr/>
              <p:nvPr/>
            </p:nvSpPr>
            <p:spPr bwMode="auto">
              <a:xfrm>
                <a:off x="1072947" y="1270652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734" name="グループ化 1733">
            <a:extLst>
              <a:ext uri="{FF2B5EF4-FFF2-40B4-BE49-F238E27FC236}">
                <a16:creationId xmlns:a16="http://schemas.microsoft.com/office/drawing/2014/main" id="{0A734A0F-12DA-1986-D8C6-45A1B152C717}"/>
              </a:ext>
            </a:extLst>
          </p:cNvPr>
          <p:cNvGrpSpPr/>
          <p:nvPr/>
        </p:nvGrpSpPr>
        <p:grpSpPr>
          <a:xfrm>
            <a:off x="3980628" y="4055417"/>
            <a:ext cx="1721631" cy="2131311"/>
            <a:chOff x="3980628" y="4055417"/>
            <a:chExt cx="1721631" cy="2131311"/>
          </a:xfrm>
        </p:grpSpPr>
        <p:grpSp>
          <p:nvGrpSpPr>
            <p:cNvPr id="1735" name="グループ化 1734">
              <a:extLst>
                <a:ext uri="{FF2B5EF4-FFF2-40B4-BE49-F238E27FC236}">
                  <a16:creationId xmlns:a16="http://schemas.microsoft.com/office/drawing/2014/main" id="{25093AD0-89BE-1BE8-C2D4-DEE2322526BD}"/>
                </a:ext>
              </a:extLst>
            </p:cNvPr>
            <p:cNvGrpSpPr/>
            <p:nvPr/>
          </p:nvGrpSpPr>
          <p:grpSpPr>
            <a:xfrm rot="18900000">
              <a:off x="4944052" y="4055417"/>
              <a:ext cx="697674" cy="535270"/>
              <a:chOff x="-445429" y="4133399"/>
              <a:chExt cx="3554740" cy="2727279"/>
            </a:xfrm>
          </p:grpSpPr>
          <p:sp>
            <p:nvSpPr>
              <p:cNvPr id="1768" name="楕円 1767">
                <a:extLst>
                  <a:ext uri="{FF2B5EF4-FFF2-40B4-BE49-F238E27FC236}">
                    <a16:creationId xmlns:a16="http://schemas.microsoft.com/office/drawing/2014/main" id="{8074C7E2-482B-9C4D-B549-89643CA0F6E1}"/>
                  </a:ext>
                </a:extLst>
              </p:cNvPr>
              <p:cNvSpPr/>
              <p:nvPr/>
            </p:nvSpPr>
            <p:spPr bwMode="auto">
              <a:xfrm>
                <a:off x="9975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9" name="楕円 1768">
                <a:extLst>
                  <a:ext uri="{FF2B5EF4-FFF2-40B4-BE49-F238E27FC236}">
                    <a16:creationId xmlns:a16="http://schemas.microsoft.com/office/drawing/2014/main" id="{D1E6038A-AE30-7307-547E-FF836F3E38A1}"/>
                  </a:ext>
                </a:extLst>
              </p:cNvPr>
              <p:cNvSpPr/>
              <p:nvPr/>
            </p:nvSpPr>
            <p:spPr bwMode="auto">
              <a:xfrm>
                <a:off x="15309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0" name="月 1769">
                <a:extLst>
                  <a:ext uri="{FF2B5EF4-FFF2-40B4-BE49-F238E27FC236}">
                    <a16:creationId xmlns:a16="http://schemas.microsoft.com/office/drawing/2014/main" id="{AB4A386D-C512-4BC4-D9E9-61DFD3B53F45}"/>
                  </a:ext>
                </a:extLst>
              </p:cNvPr>
              <p:cNvSpPr/>
              <p:nvPr/>
            </p:nvSpPr>
            <p:spPr bwMode="auto">
              <a:xfrm rot="7200000">
                <a:off x="728987" y="3727646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1" name="月 1770">
                <a:extLst>
                  <a:ext uri="{FF2B5EF4-FFF2-40B4-BE49-F238E27FC236}">
                    <a16:creationId xmlns:a16="http://schemas.microsoft.com/office/drawing/2014/main" id="{D0F2F360-58A2-1A78-9CFC-49EE978B50E8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3727647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2" name="フリーフォーム: 図形 1771">
                <a:extLst>
                  <a:ext uri="{FF2B5EF4-FFF2-40B4-BE49-F238E27FC236}">
                    <a16:creationId xmlns:a16="http://schemas.microsoft.com/office/drawing/2014/main" id="{864419B9-CC86-0EFC-3672-CA9CA8762378}"/>
                  </a:ext>
                </a:extLst>
              </p:cNvPr>
              <p:cNvSpPr/>
              <p:nvPr/>
            </p:nvSpPr>
            <p:spPr bwMode="auto">
              <a:xfrm rot="9000000">
                <a:off x="1617233" y="4508933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3" name="フリーフォーム: 図形 1772">
                <a:extLst>
                  <a:ext uri="{FF2B5EF4-FFF2-40B4-BE49-F238E27FC236}">
                    <a16:creationId xmlns:a16="http://schemas.microsoft.com/office/drawing/2014/main" id="{E930D4A7-1D4A-8014-C2DD-63F05FA2E66C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4" name="フリーフォーム: 図形 1773">
                <a:extLst>
                  <a:ext uri="{FF2B5EF4-FFF2-40B4-BE49-F238E27FC236}">
                    <a16:creationId xmlns:a16="http://schemas.microsoft.com/office/drawing/2014/main" id="{21E09910-F901-0B0C-8C04-AC01D6C60AE5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5752617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5" name="フリーフォーム: 図形 1774">
                <a:extLst>
                  <a:ext uri="{FF2B5EF4-FFF2-40B4-BE49-F238E27FC236}">
                    <a16:creationId xmlns:a16="http://schemas.microsoft.com/office/drawing/2014/main" id="{046EE1C7-D183-9564-E87B-6C1E04C731CC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4508934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6" name="フリーフォーム: 図形 1775">
                <a:extLst>
                  <a:ext uri="{FF2B5EF4-FFF2-40B4-BE49-F238E27FC236}">
                    <a16:creationId xmlns:a16="http://schemas.microsoft.com/office/drawing/2014/main" id="{C495ED89-B844-876F-0C04-9869F6CF70A5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7" name="フリーフォーム: 図形 1776">
                <a:extLst>
                  <a:ext uri="{FF2B5EF4-FFF2-40B4-BE49-F238E27FC236}">
                    <a16:creationId xmlns:a16="http://schemas.microsoft.com/office/drawing/2014/main" id="{9341EDDF-602D-3D08-7DEC-BB9CAA6AA188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5474106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8" name="フリーフォーム: 図形 1777">
                <a:extLst>
                  <a:ext uri="{FF2B5EF4-FFF2-40B4-BE49-F238E27FC236}">
                    <a16:creationId xmlns:a16="http://schemas.microsoft.com/office/drawing/2014/main" id="{F6AC573E-B565-31EC-0263-7F3C0B4881E8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4514206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9" name="フリーフォーム: 図形 1778">
                <a:extLst>
                  <a:ext uri="{FF2B5EF4-FFF2-40B4-BE49-F238E27FC236}">
                    <a16:creationId xmlns:a16="http://schemas.microsoft.com/office/drawing/2014/main" id="{F8B34962-FB7B-0FB6-2850-BB4EEE4F12DA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4514942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0" name="フリーフォーム: 図形 1779">
                <a:extLst>
                  <a:ext uri="{FF2B5EF4-FFF2-40B4-BE49-F238E27FC236}">
                    <a16:creationId xmlns:a16="http://schemas.microsoft.com/office/drawing/2014/main" id="{33506464-7F2B-7D4A-694B-8AE73AEEF17A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4511536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1" name="フリーフォーム: 図形 1780">
                <a:extLst>
                  <a:ext uri="{FF2B5EF4-FFF2-40B4-BE49-F238E27FC236}">
                    <a16:creationId xmlns:a16="http://schemas.microsoft.com/office/drawing/2014/main" id="{244FCBF0-0648-75AA-F332-AFE83F947FF7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6594625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2" name="台形 6">
                <a:extLst>
                  <a:ext uri="{FF2B5EF4-FFF2-40B4-BE49-F238E27FC236}">
                    <a16:creationId xmlns:a16="http://schemas.microsoft.com/office/drawing/2014/main" id="{77BC36FC-6E35-5559-20ED-4FA975531F6F}"/>
                  </a:ext>
                </a:extLst>
              </p:cNvPr>
              <p:cNvSpPr/>
              <p:nvPr/>
            </p:nvSpPr>
            <p:spPr bwMode="auto">
              <a:xfrm>
                <a:off x="1072947" y="4264018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36" name="グループ化 1735">
              <a:extLst>
                <a:ext uri="{FF2B5EF4-FFF2-40B4-BE49-F238E27FC236}">
                  <a16:creationId xmlns:a16="http://schemas.microsoft.com/office/drawing/2014/main" id="{533F421D-A87F-A889-15AE-C76493C085FC}"/>
                </a:ext>
              </a:extLst>
            </p:cNvPr>
            <p:cNvGrpSpPr/>
            <p:nvPr/>
          </p:nvGrpSpPr>
          <p:grpSpPr>
            <a:xfrm rot="900000">
              <a:off x="3980628" y="4791620"/>
              <a:ext cx="697674" cy="535270"/>
              <a:chOff x="-445429" y="4133399"/>
              <a:chExt cx="3554740" cy="2727279"/>
            </a:xfrm>
          </p:grpSpPr>
          <p:sp>
            <p:nvSpPr>
              <p:cNvPr id="1753" name="楕円 1752">
                <a:extLst>
                  <a:ext uri="{FF2B5EF4-FFF2-40B4-BE49-F238E27FC236}">
                    <a16:creationId xmlns:a16="http://schemas.microsoft.com/office/drawing/2014/main" id="{A4FE80AD-FD3C-A8A1-2BB4-4B97AEDEC241}"/>
                  </a:ext>
                </a:extLst>
              </p:cNvPr>
              <p:cNvSpPr/>
              <p:nvPr/>
            </p:nvSpPr>
            <p:spPr bwMode="auto">
              <a:xfrm>
                <a:off x="9975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4" name="楕円 1753">
                <a:extLst>
                  <a:ext uri="{FF2B5EF4-FFF2-40B4-BE49-F238E27FC236}">
                    <a16:creationId xmlns:a16="http://schemas.microsoft.com/office/drawing/2014/main" id="{1B7C98F1-0CF4-3971-9389-874ECA6DC9B2}"/>
                  </a:ext>
                </a:extLst>
              </p:cNvPr>
              <p:cNvSpPr/>
              <p:nvPr/>
            </p:nvSpPr>
            <p:spPr bwMode="auto">
              <a:xfrm>
                <a:off x="15309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5" name="月 1754">
                <a:extLst>
                  <a:ext uri="{FF2B5EF4-FFF2-40B4-BE49-F238E27FC236}">
                    <a16:creationId xmlns:a16="http://schemas.microsoft.com/office/drawing/2014/main" id="{4F4DEC44-7891-8D5C-4CD4-D50CDD3BFAFA}"/>
                  </a:ext>
                </a:extLst>
              </p:cNvPr>
              <p:cNvSpPr/>
              <p:nvPr/>
            </p:nvSpPr>
            <p:spPr bwMode="auto">
              <a:xfrm rot="7200000">
                <a:off x="728987" y="3727646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6" name="月 1755">
                <a:extLst>
                  <a:ext uri="{FF2B5EF4-FFF2-40B4-BE49-F238E27FC236}">
                    <a16:creationId xmlns:a16="http://schemas.microsoft.com/office/drawing/2014/main" id="{95971B5D-E5C6-4394-E946-B4E7391EBCFB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3727647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7" name="フリーフォーム: 図形 1756">
                <a:extLst>
                  <a:ext uri="{FF2B5EF4-FFF2-40B4-BE49-F238E27FC236}">
                    <a16:creationId xmlns:a16="http://schemas.microsoft.com/office/drawing/2014/main" id="{D1A4B7DC-0B6E-8E6C-B5AF-75E959C236C0}"/>
                  </a:ext>
                </a:extLst>
              </p:cNvPr>
              <p:cNvSpPr/>
              <p:nvPr/>
            </p:nvSpPr>
            <p:spPr bwMode="auto">
              <a:xfrm rot="9000000">
                <a:off x="1617233" y="4508933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8" name="フリーフォーム: 図形 1757">
                <a:extLst>
                  <a:ext uri="{FF2B5EF4-FFF2-40B4-BE49-F238E27FC236}">
                    <a16:creationId xmlns:a16="http://schemas.microsoft.com/office/drawing/2014/main" id="{0A6FEFAD-67CD-59BE-E8A9-F174D43FCB6C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9" name="フリーフォーム: 図形 1758">
                <a:extLst>
                  <a:ext uri="{FF2B5EF4-FFF2-40B4-BE49-F238E27FC236}">
                    <a16:creationId xmlns:a16="http://schemas.microsoft.com/office/drawing/2014/main" id="{99E7DA5B-73D9-0E60-E351-E4E7162775C8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5752617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0" name="フリーフォーム: 図形 1759">
                <a:extLst>
                  <a:ext uri="{FF2B5EF4-FFF2-40B4-BE49-F238E27FC236}">
                    <a16:creationId xmlns:a16="http://schemas.microsoft.com/office/drawing/2014/main" id="{59E5A5AE-00FF-E475-C93E-7FD3BA6EAD87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4508934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1" name="フリーフォーム: 図形 1760">
                <a:extLst>
                  <a:ext uri="{FF2B5EF4-FFF2-40B4-BE49-F238E27FC236}">
                    <a16:creationId xmlns:a16="http://schemas.microsoft.com/office/drawing/2014/main" id="{CB832AFE-F0EE-E037-AE03-2BD10EE7FEE8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2" name="フリーフォーム: 図形 1761">
                <a:extLst>
                  <a:ext uri="{FF2B5EF4-FFF2-40B4-BE49-F238E27FC236}">
                    <a16:creationId xmlns:a16="http://schemas.microsoft.com/office/drawing/2014/main" id="{27960678-C185-EA1D-BE04-140EC7A7E8F3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5474106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3" name="フリーフォーム: 図形 1762">
                <a:extLst>
                  <a:ext uri="{FF2B5EF4-FFF2-40B4-BE49-F238E27FC236}">
                    <a16:creationId xmlns:a16="http://schemas.microsoft.com/office/drawing/2014/main" id="{73EB92E3-5F35-1606-FAED-82073C6965E2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4514206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4" name="フリーフォーム: 図形 1763">
                <a:extLst>
                  <a:ext uri="{FF2B5EF4-FFF2-40B4-BE49-F238E27FC236}">
                    <a16:creationId xmlns:a16="http://schemas.microsoft.com/office/drawing/2014/main" id="{7E40E715-AD86-B91D-995A-92953EE8561A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4514942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5" name="フリーフォーム: 図形 1764">
                <a:extLst>
                  <a:ext uri="{FF2B5EF4-FFF2-40B4-BE49-F238E27FC236}">
                    <a16:creationId xmlns:a16="http://schemas.microsoft.com/office/drawing/2014/main" id="{14FCC2EC-12B8-6EA6-9DB9-8E628EE289ED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4511536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6" name="フリーフォーム: 図形 1765">
                <a:extLst>
                  <a:ext uri="{FF2B5EF4-FFF2-40B4-BE49-F238E27FC236}">
                    <a16:creationId xmlns:a16="http://schemas.microsoft.com/office/drawing/2014/main" id="{524DC72D-38EF-604B-EC2F-E3CDE649148E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6594625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7" name="台形 6">
                <a:extLst>
                  <a:ext uri="{FF2B5EF4-FFF2-40B4-BE49-F238E27FC236}">
                    <a16:creationId xmlns:a16="http://schemas.microsoft.com/office/drawing/2014/main" id="{446B25CD-A230-853C-45DB-14A6E4530B0E}"/>
                  </a:ext>
                </a:extLst>
              </p:cNvPr>
              <p:cNvSpPr/>
              <p:nvPr/>
            </p:nvSpPr>
            <p:spPr bwMode="auto">
              <a:xfrm>
                <a:off x="1072947" y="4264018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37" name="グループ化 1736">
              <a:extLst>
                <a:ext uri="{FF2B5EF4-FFF2-40B4-BE49-F238E27FC236}">
                  <a16:creationId xmlns:a16="http://schemas.microsoft.com/office/drawing/2014/main" id="{4649CEB1-9313-9709-E349-92615E505F47}"/>
                </a:ext>
              </a:extLst>
            </p:cNvPr>
            <p:cNvGrpSpPr/>
            <p:nvPr/>
          </p:nvGrpSpPr>
          <p:grpSpPr>
            <a:xfrm rot="20700000">
              <a:off x="5004585" y="5651458"/>
              <a:ext cx="697674" cy="535270"/>
              <a:chOff x="-445429" y="4133399"/>
              <a:chExt cx="3554740" cy="2727279"/>
            </a:xfrm>
          </p:grpSpPr>
          <p:sp>
            <p:nvSpPr>
              <p:cNvPr id="1738" name="楕円 1737">
                <a:extLst>
                  <a:ext uri="{FF2B5EF4-FFF2-40B4-BE49-F238E27FC236}">
                    <a16:creationId xmlns:a16="http://schemas.microsoft.com/office/drawing/2014/main" id="{347D1196-9521-B7BE-2F6B-8748733FD38A}"/>
                  </a:ext>
                </a:extLst>
              </p:cNvPr>
              <p:cNvSpPr/>
              <p:nvPr/>
            </p:nvSpPr>
            <p:spPr bwMode="auto">
              <a:xfrm>
                <a:off x="9975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9" name="楕円 1738">
                <a:extLst>
                  <a:ext uri="{FF2B5EF4-FFF2-40B4-BE49-F238E27FC236}">
                    <a16:creationId xmlns:a16="http://schemas.microsoft.com/office/drawing/2014/main" id="{C318325C-020C-AA83-5F73-3A15168D9413}"/>
                  </a:ext>
                </a:extLst>
              </p:cNvPr>
              <p:cNvSpPr/>
              <p:nvPr/>
            </p:nvSpPr>
            <p:spPr bwMode="auto">
              <a:xfrm>
                <a:off x="15309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0" name="月 1739">
                <a:extLst>
                  <a:ext uri="{FF2B5EF4-FFF2-40B4-BE49-F238E27FC236}">
                    <a16:creationId xmlns:a16="http://schemas.microsoft.com/office/drawing/2014/main" id="{C28D7D7F-26DB-2C1E-ED67-AA1CFF49D938}"/>
                  </a:ext>
                </a:extLst>
              </p:cNvPr>
              <p:cNvSpPr/>
              <p:nvPr/>
            </p:nvSpPr>
            <p:spPr bwMode="auto">
              <a:xfrm rot="7200000">
                <a:off x="728987" y="3727646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1" name="月 1740">
                <a:extLst>
                  <a:ext uri="{FF2B5EF4-FFF2-40B4-BE49-F238E27FC236}">
                    <a16:creationId xmlns:a16="http://schemas.microsoft.com/office/drawing/2014/main" id="{62BCE22E-0365-9FD0-8B12-FBF0F5C67793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3727647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2" name="フリーフォーム: 図形 1741">
                <a:extLst>
                  <a:ext uri="{FF2B5EF4-FFF2-40B4-BE49-F238E27FC236}">
                    <a16:creationId xmlns:a16="http://schemas.microsoft.com/office/drawing/2014/main" id="{038B03AF-BAD8-0939-A8C1-D82185288C63}"/>
                  </a:ext>
                </a:extLst>
              </p:cNvPr>
              <p:cNvSpPr/>
              <p:nvPr/>
            </p:nvSpPr>
            <p:spPr bwMode="auto">
              <a:xfrm rot="9000000">
                <a:off x="1617233" y="4508933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3" name="フリーフォーム: 図形 1742">
                <a:extLst>
                  <a:ext uri="{FF2B5EF4-FFF2-40B4-BE49-F238E27FC236}">
                    <a16:creationId xmlns:a16="http://schemas.microsoft.com/office/drawing/2014/main" id="{62CC17A1-73B6-C20C-CD24-51AD05BD5D31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4" name="フリーフォーム: 図形 1743">
                <a:extLst>
                  <a:ext uri="{FF2B5EF4-FFF2-40B4-BE49-F238E27FC236}">
                    <a16:creationId xmlns:a16="http://schemas.microsoft.com/office/drawing/2014/main" id="{2399D2CF-CACD-3A0F-4279-C1D4047F919C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5752617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5" name="フリーフォーム: 図形 1744">
                <a:extLst>
                  <a:ext uri="{FF2B5EF4-FFF2-40B4-BE49-F238E27FC236}">
                    <a16:creationId xmlns:a16="http://schemas.microsoft.com/office/drawing/2014/main" id="{5F08B91F-13D5-84CE-8369-451EECAF01B8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4508934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6" name="フリーフォーム: 図形 1745">
                <a:extLst>
                  <a:ext uri="{FF2B5EF4-FFF2-40B4-BE49-F238E27FC236}">
                    <a16:creationId xmlns:a16="http://schemas.microsoft.com/office/drawing/2014/main" id="{7F35A3C9-DFEA-26A8-B757-7D952EFB443A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7" name="フリーフォーム: 図形 1746">
                <a:extLst>
                  <a:ext uri="{FF2B5EF4-FFF2-40B4-BE49-F238E27FC236}">
                    <a16:creationId xmlns:a16="http://schemas.microsoft.com/office/drawing/2014/main" id="{C1B7528B-189E-E9B5-E14F-B57EB18738F5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5474106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8" name="フリーフォーム: 図形 1747">
                <a:extLst>
                  <a:ext uri="{FF2B5EF4-FFF2-40B4-BE49-F238E27FC236}">
                    <a16:creationId xmlns:a16="http://schemas.microsoft.com/office/drawing/2014/main" id="{7D530302-D148-9DCF-6865-4DF184D5C52C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4514206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9" name="フリーフォーム: 図形 1748">
                <a:extLst>
                  <a:ext uri="{FF2B5EF4-FFF2-40B4-BE49-F238E27FC236}">
                    <a16:creationId xmlns:a16="http://schemas.microsoft.com/office/drawing/2014/main" id="{351D034D-5D87-DF0C-B6DD-9FBF3F82DCE0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4514942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0" name="フリーフォーム: 図形 1749">
                <a:extLst>
                  <a:ext uri="{FF2B5EF4-FFF2-40B4-BE49-F238E27FC236}">
                    <a16:creationId xmlns:a16="http://schemas.microsoft.com/office/drawing/2014/main" id="{19B490B9-57E4-8BD5-2163-2B873C91D4F0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4511536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1" name="フリーフォーム: 図形 1750">
                <a:extLst>
                  <a:ext uri="{FF2B5EF4-FFF2-40B4-BE49-F238E27FC236}">
                    <a16:creationId xmlns:a16="http://schemas.microsoft.com/office/drawing/2014/main" id="{28ADA953-305B-2856-C0AE-AA911E44BB55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6594625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2" name="台形 6">
                <a:extLst>
                  <a:ext uri="{FF2B5EF4-FFF2-40B4-BE49-F238E27FC236}">
                    <a16:creationId xmlns:a16="http://schemas.microsoft.com/office/drawing/2014/main" id="{5F6A1FC1-655F-D52F-2DAC-46034F7A6998}"/>
                  </a:ext>
                </a:extLst>
              </p:cNvPr>
              <p:cNvSpPr/>
              <p:nvPr/>
            </p:nvSpPr>
            <p:spPr bwMode="auto">
              <a:xfrm>
                <a:off x="1072947" y="4264018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783" name="グループ化 1782">
            <a:extLst>
              <a:ext uri="{FF2B5EF4-FFF2-40B4-BE49-F238E27FC236}">
                <a16:creationId xmlns:a16="http://schemas.microsoft.com/office/drawing/2014/main" id="{99FEBFC5-A635-D54D-E166-83EF59E9A6CD}"/>
              </a:ext>
            </a:extLst>
          </p:cNvPr>
          <p:cNvGrpSpPr/>
          <p:nvPr/>
        </p:nvGrpSpPr>
        <p:grpSpPr>
          <a:xfrm>
            <a:off x="7040145" y="1099833"/>
            <a:ext cx="1861371" cy="2158982"/>
            <a:chOff x="7040145" y="1099833"/>
            <a:chExt cx="1861371" cy="2158982"/>
          </a:xfrm>
        </p:grpSpPr>
        <p:grpSp>
          <p:nvGrpSpPr>
            <p:cNvPr id="1784" name="グループ化 1783">
              <a:extLst>
                <a:ext uri="{FF2B5EF4-FFF2-40B4-BE49-F238E27FC236}">
                  <a16:creationId xmlns:a16="http://schemas.microsoft.com/office/drawing/2014/main" id="{492A1A6A-311D-5128-72EB-3718DF8ACB3D}"/>
                </a:ext>
              </a:extLst>
            </p:cNvPr>
            <p:cNvGrpSpPr/>
            <p:nvPr/>
          </p:nvGrpSpPr>
          <p:grpSpPr>
            <a:xfrm rot="18900000">
              <a:off x="7956099" y="1099833"/>
              <a:ext cx="308034" cy="236330"/>
              <a:chOff x="-445429" y="1140033"/>
              <a:chExt cx="3554740" cy="2727279"/>
            </a:xfrm>
          </p:grpSpPr>
          <p:sp>
            <p:nvSpPr>
              <p:cNvPr id="1913" name="楕円 1912">
                <a:extLst>
                  <a:ext uri="{FF2B5EF4-FFF2-40B4-BE49-F238E27FC236}">
                    <a16:creationId xmlns:a16="http://schemas.microsoft.com/office/drawing/2014/main" id="{9131CC1C-2DE9-514A-CD16-D41177ADCB11}"/>
                  </a:ext>
                </a:extLst>
              </p:cNvPr>
              <p:cNvSpPr/>
              <p:nvPr/>
            </p:nvSpPr>
            <p:spPr bwMode="auto">
              <a:xfrm>
                <a:off x="9975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14" name="楕円 1913">
                <a:extLst>
                  <a:ext uri="{FF2B5EF4-FFF2-40B4-BE49-F238E27FC236}">
                    <a16:creationId xmlns:a16="http://schemas.microsoft.com/office/drawing/2014/main" id="{62E2EA48-9395-0001-D051-CF07E7D5BBBE}"/>
                  </a:ext>
                </a:extLst>
              </p:cNvPr>
              <p:cNvSpPr/>
              <p:nvPr/>
            </p:nvSpPr>
            <p:spPr bwMode="auto">
              <a:xfrm>
                <a:off x="15309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15" name="月 1914">
                <a:extLst>
                  <a:ext uri="{FF2B5EF4-FFF2-40B4-BE49-F238E27FC236}">
                    <a16:creationId xmlns:a16="http://schemas.microsoft.com/office/drawing/2014/main" id="{7B74C95A-8FA7-1F7B-2C38-FE6ABC2E01DB}"/>
                  </a:ext>
                </a:extLst>
              </p:cNvPr>
              <p:cNvSpPr/>
              <p:nvPr/>
            </p:nvSpPr>
            <p:spPr bwMode="auto">
              <a:xfrm rot="7200000">
                <a:off x="728987" y="734280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16" name="月 1915">
                <a:extLst>
                  <a:ext uri="{FF2B5EF4-FFF2-40B4-BE49-F238E27FC236}">
                    <a16:creationId xmlns:a16="http://schemas.microsoft.com/office/drawing/2014/main" id="{592BA44C-0E07-1971-2635-73169C1184E0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734281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FDCCA230-1EE8-B8CE-C056-3EAC30315FE0}"/>
                  </a:ext>
                </a:extLst>
              </p:cNvPr>
              <p:cNvSpPr/>
              <p:nvPr/>
            </p:nvSpPr>
            <p:spPr bwMode="auto">
              <a:xfrm rot="9000000">
                <a:off x="1617233" y="1515567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EE3DE155-4150-C00E-93E7-3A6C50BFEC13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5F0A4A3E-765B-2012-BEFB-0F39C862D999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2759251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BCC9EBA5-6F6D-B3BF-B468-4E822F96365B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1515568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6BDF1FE6-54E5-B770-98C5-B50009787663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4191D95A-6018-A43D-F6DA-15EA8509ABCF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2480740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8EA43533-F00D-7CD2-725D-10B0F68F2522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1520840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D835D66C-7639-FF78-D555-34E99E92F6BF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1521576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CB097278-3784-8ECB-187C-8E7751DF4E68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1518170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33CC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63C9A7D1-F6C1-FC51-BC52-C8BA02EEBAF5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3601259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CC66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27" name="台形 6">
                <a:extLst>
                  <a:ext uri="{FF2B5EF4-FFF2-40B4-BE49-F238E27FC236}">
                    <a16:creationId xmlns:a16="http://schemas.microsoft.com/office/drawing/2014/main" id="{482DAE84-CFB3-1B3B-EF94-BFD7339BF19B}"/>
                  </a:ext>
                </a:extLst>
              </p:cNvPr>
              <p:cNvSpPr/>
              <p:nvPr/>
            </p:nvSpPr>
            <p:spPr bwMode="auto">
              <a:xfrm>
                <a:off x="1072947" y="1270652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85" name="グループ化 1784">
              <a:extLst>
                <a:ext uri="{FF2B5EF4-FFF2-40B4-BE49-F238E27FC236}">
                  <a16:creationId xmlns:a16="http://schemas.microsoft.com/office/drawing/2014/main" id="{0C2BCB20-89DD-AB3D-FCE9-43964D05FD81}"/>
                </a:ext>
              </a:extLst>
            </p:cNvPr>
            <p:cNvGrpSpPr/>
            <p:nvPr/>
          </p:nvGrpSpPr>
          <p:grpSpPr>
            <a:xfrm rot="900000">
              <a:off x="7040145" y="2001127"/>
              <a:ext cx="308034" cy="236330"/>
              <a:chOff x="-445429" y="1140033"/>
              <a:chExt cx="3554740" cy="2727279"/>
            </a:xfrm>
          </p:grpSpPr>
          <p:sp>
            <p:nvSpPr>
              <p:cNvPr id="1898" name="楕円 1897">
                <a:extLst>
                  <a:ext uri="{FF2B5EF4-FFF2-40B4-BE49-F238E27FC236}">
                    <a16:creationId xmlns:a16="http://schemas.microsoft.com/office/drawing/2014/main" id="{3941814D-2384-B21F-A83C-FB8C723B2905}"/>
                  </a:ext>
                </a:extLst>
              </p:cNvPr>
              <p:cNvSpPr/>
              <p:nvPr/>
            </p:nvSpPr>
            <p:spPr bwMode="auto">
              <a:xfrm>
                <a:off x="9975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99" name="楕円 1898">
                <a:extLst>
                  <a:ext uri="{FF2B5EF4-FFF2-40B4-BE49-F238E27FC236}">
                    <a16:creationId xmlns:a16="http://schemas.microsoft.com/office/drawing/2014/main" id="{F9FC430E-9615-4285-A7B8-E75B8CF394EC}"/>
                  </a:ext>
                </a:extLst>
              </p:cNvPr>
              <p:cNvSpPr/>
              <p:nvPr/>
            </p:nvSpPr>
            <p:spPr bwMode="auto">
              <a:xfrm>
                <a:off x="15309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00" name="月 1899">
                <a:extLst>
                  <a:ext uri="{FF2B5EF4-FFF2-40B4-BE49-F238E27FC236}">
                    <a16:creationId xmlns:a16="http://schemas.microsoft.com/office/drawing/2014/main" id="{8530D37C-53A8-FF07-2172-8C545F6E2A11}"/>
                  </a:ext>
                </a:extLst>
              </p:cNvPr>
              <p:cNvSpPr/>
              <p:nvPr/>
            </p:nvSpPr>
            <p:spPr bwMode="auto">
              <a:xfrm rot="7200000">
                <a:off x="728987" y="734280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01" name="月 1900">
                <a:extLst>
                  <a:ext uri="{FF2B5EF4-FFF2-40B4-BE49-F238E27FC236}">
                    <a16:creationId xmlns:a16="http://schemas.microsoft.com/office/drawing/2014/main" id="{B1862D71-09AB-9658-8346-EAF1D68AD39D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734281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C0BDADF4-2AEF-F432-084B-925D1B6F6358}"/>
                  </a:ext>
                </a:extLst>
              </p:cNvPr>
              <p:cNvSpPr/>
              <p:nvPr/>
            </p:nvSpPr>
            <p:spPr bwMode="auto">
              <a:xfrm rot="9000000">
                <a:off x="1617233" y="1515567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D4590C7D-5F79-E196-D8BB-E2ABD91FD1B4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966AB203-BEB8-9D83-DFE0-5918783F0A98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2759251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6A80497D-816D-D779-A9F7-EDCC2115C234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1515568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7760C8A4-9DE9-AFFC-C954-C4549F12BDC0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98E31BF0-8B40-9FCC-7641-E75E8EE5A758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2480740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FA6C5D96-9431-246A-0898-3186BACC6A44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1520840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516BC852-6738-B7D5-AE69-20F1CDE40DBD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1521576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51089D1D-9748-8F16-790F-D6E1E88332B0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1518170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33CC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190547A0-D40F-DEAB-A6D4-85D9D2E3FC10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3601259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CC66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12" name="台形 6">
                <a:extLst>
                  <a:ext uri="{FF2B5EF4-FFF2-40B4-BE49-F238E27FC236}">
                    <a16:creationId xmlns:a16="http://schemas.microsoft.com/office/drawing/2014/main" id="{19FE4BD7-1F6F-84B3-CD42-8F991EEDCA39}"/>
                  </a:ext>
                </a:extLst>
              </p:cNvPr>
              <p:cNvSpPr/>
              <p:nvPr/>
            </p:nvSpPr>
            <p:spPr bwMode="auto">
              <a:xfrm>
                <a:off x="1072947" y="1270652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86" name="グループ化 1785">
              <a:extLst>
                <a:ext uri="{FF2B5EF4-FFF2-40B4-BE49-F238E27FC236}">
                  <a16:creationId xmlns:a16="http://schemas.microsoft.com/office/drawing/2014/main" id="{723D99B4-B235-87FA-CBD0-0B31EA6B2D5B}"/>
                </a:ext>
              </a:extLst>
            </p:cNvPr>
            <p:cNvGrpSpPr/>
            <p:nvPr/>
          </p:nvGrpSpPr>
          <p:grpSpPr>
            <a:xfrm rot="20700000">
              <a:off x="7989489" y="2605176"/>
              <a:ext cx="308034" cy="236330"/>
              <a:chOff x="-445429" y="1140033"/>
              <a:chExt cx="3554740" cy="2727279"/>
            </a:xfrm>
          </p:grpSpPr>
          <p:sp>
            <p:nvSpPr>
              <p:cNvPr id="1883" name="楕円 1882">
                <a:extLst>
                  <a:ext uri="{FF2B5EF4-FFF2-40B4-BE49-F238E27FC236}">
                    <a16:creationId xmlns:a16="http://schemas.microsoft.com/office/drawing/2014/main" id="{DF18E636-69CC-F5F6-A1BF-54CF321D2BCD}"/>
                  </a:ext>
                </a:extLst>
              </p:cNvPr>
              <p:cNvSpPr/>
              <p:nvPr/>
            </p:nvSpPr>
            <p:spPr bwMode="auto">
              <a:xfrm>
                <a:off x="9975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4" name="楕円 1883">
                <a:extLst>
                  <a:ext uri="{FF2B5EF4-FFF2-40B4-BE49-F238E27FC236}">
                    <a16:creationId xmlns:a16="http://schemas.microsoft.com/office/drawing/2014/main" id="{2500410A-B4A9-743F-87F6-1ACAB2837D0D}"/>
                  </a:ext>
                </a:extLst>
              </p:cNvPr>
              <p:cNvSpPr/>
              <p:nvPr/>
            </p:nvSpPr>
            <p:spPr bwMode="auto">
              <a:xfrm>
                <a:off x="15309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5" name="月 1884">
                <a:extLst>
                  <a:ext uri="{FF2B5EF4-FFF2-40B4-BE49-F238E27FC236}">
                    <a16:creationId xmlns:a16="http://schemas.microsoft.com/office/drawing/2014/main" id="{DFCACA1F-1CAB-BF94-68F1-838E37C2AB64}"/>
                  </a:ext>
                </a:extLst>
              </p:cNvPr>
              <p:cNvSpPr/>
              <p:nvPr/>
            </p:nvSpPr>
            <p:spPr bwMode="auto">
              <a:xfrm rot="7200000">
                <a:off x="728987" y="734280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6" name="月 1885">
                <a:extLst>
                  <a:ext uri="{FF2B5EF4-FFF2-40B4-BE49-F238E27FC236}">
                    <a16:creationId xmlns:a16="http://schemas.microsoft.com/office/drawing/2014/main" id="{5FD491A8-C3D9-ED3B-02DE-EFAE3908C472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734281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1201B28E-8890-19FE-19CD-79AAA405295B}"/>
                  </a:ext>
                </a:extLst>
              </p:cNvPr>
              <p:cNvSpPr/>
              <p:nvPr/>
            </p:nvSpPr>
            <p:spPr bwMode="auto">
              <a:xfrm rot="9000000">
                <a:off x="1617233" y="1515567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CB415AE0-FF75-82A7-2165-406B299BD524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97825497-541B-7710-393F-93F2DCEE0A14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2759251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7BC5FB87-CDB1-1972-5C2E-813DCA052437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1515568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F9821808-10AB-A1B0-33BF-FFCA9897B5AF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D9D3AE82-0A7A-B4F3-04D3-D5179BE644D4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2480740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25BF3CDB-7E20-E186-C194-D9DEF437909D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1520840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AA6617AE-00D1-5B9B-E8FE-533CA0D9A99D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1521576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33154997-B4C4-B742-1B56-A96DDB3A2B28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1518170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33CC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CE039878-2F99-5E8E-CC24-3A8BD0C0D492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3601259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CC66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97" name="台形 6">
                <a:extLst>
                  <a:ext uri="{FF2B5EF4-FFF2-40B4-BE49-F238E27FC236}">
                    <a16:creationId xmlns:a16="http://schemas.microsoft.com/office/drawing/2014/main" id="{6B24BFE0-C9C4-42F2-FA1E-68BE8FCEE993}"/>
                  </a:ext>
                </a:extLst>
              </p:cNvPr>
              <p:cNvSpPr/>
              <p:nvPr/>
            </p:nvSpPr>
            <p:spPr bwMode="auto">
              <a:xfrm>
                <a:off x="1072947" y="1270652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87" name="グループ化 1786">
              <a:extLst>
                <a:ext uri="{FF2B5EF4-FFF2-40B4-BE49-F238E27FC236}">
                  <a16:creationId xmlns:a16="http://schemas.microsoft.com/office/drawing/2014/main" id="{B9AEC9AD-089B-5A2E-45E1-E05D51F7DE5A}"/>
                </a:ext>
              </a:extLst>
            </p:cNvPr>
            <p:cNvGrpSpPr/>
            <p:nvPr/>
          </p:nvGrpSpPr>
          <p:grpSpPr>
            <a:xfrm rot="3156082">
              <a:off x="7216485" y="2829723"/>
              <a:ext cx="308034" cy="236330"/>
              <a:chOff x="-445429" y="1140033"/>
              <a:chExt cx="3554740" cy="2727279"/>
            </a:xfrm>
          </p:grpSpPr>
          <p:sp>
            <p:nvSpPr>
              <p:cNvPr id="1868" name="楕円 1867">
                <a:extLst>
                  <a:ext uri="{FF2B5EF4-FFF2-40B4-BE49-F238E27FC236}">
                    <a16:creationId xmlns:a16="http://schemas.microsoft.com/office/drawing/2014/main" id="{8DD21AF6-8A6F-BB3E-1030-6899E9246174}"/>
                  </a:ext>
                </a:extLst>
              </p:cNvPr>
              <p:cNvSpPr/>
              <p:nvPr/>
            </p:nvSpPr>
            <p:spPr bwMode="auto">
              <a:xfrm>
                <a:off x="9975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9" name="楕円 1868">
                <a:extLst>
                  <a:ext uri="{FF2B5EF4-FFF2-40B4-BE49-F238E27FC236}">
                    <a16:creationId xmlns:a16="http://schemas.microsoft.com/office/drawing/2014/main" id="{97EE7C86-69EF-EBC3-AB04-D0899454A20F}"/>
                  </a:ext>
                </a:extLst>
              </p:cNvPr>
              <p:cNvSpPr/>
              <p:nvPr/>
            </p:nvSpPr>
            <p:spPr bwMode="auto">
              <a:xfrm>
                <a:off x="15309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0" name="月 1869">
                <a:extLst>
                  <a:ext uri="{FF2B5EF4-FFF2-40B4-BE49-F238E27FC236}">
                    <a16:creationId xmlns:a16="http://schemas.microsoft.com/office/drawing/2014/main" id="{A10423E8-1315-2D06-5819-AD1FBD7F40CA}"/>
                  </a:ext>
                </a:extLst>
              </p:cNvPr>
              <p:cNvSpPr/>
              <p:nvPr/>
            </p:nvSpPr>
            <p:spPr bwMode="auto">
              <a:xfrm rot="7200000">
                <a:off x="728987" y="734280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1" name="月 1870">
                <a:extLst>
                  <a:ext uri="{FF2B5EF4-FFF2-40B4-BE49-F238E27FC236}">
                    <a16:creationId xmlns:a16="http://schemas.microsoft.com/office/drawing/2014/main" id="{E5614903-071C-4129-74EB-82FE1F362CA9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734281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38406424-A46C-7484-ACFF-DA33AFDD0F77}"/>
                  </a:ext>
                </a:extLst>
              </p:cNvPr>
              <p:cNvSpPr/>
              <p:nvPr/>
            </p:nvSpPr>
            <p:spPr bwMode="auto">
              <a:xfrm rot="9000000">
                <a:off x="1617233" y="1515567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B2665E42-2634-E57F-D3E5-68CA500CCC67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178A0608-A429-2976-7A18-6ED8BA01F4A2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2759251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B0709A40-C131-4FD7-C186-5043835B9DE1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1515568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E7EAAC04-E01B-7947-63F3-12A76CF99448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D32491B0-AECE-A0BA-AC13-62FE0380D88C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2480740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131EB9D3-425C-B0A5-3D65-A7A3E5836F1D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1520840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245DF4D0-1771-6530-E9CF-DE87AF25F756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1521576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7DA7C4AB-22BC-7395-8BDD-7117ED2296A9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1518170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33CC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4510466A-6B85-4979-48FC-2A01619796B6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3601259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CC66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2" name="台形 6">
                <a:extLst>
                  <a:ext uri="{FF2B5EF4-FFF2-40B4-BE49-F238E27FC236}">
                    <a16:creationId xmlns:a16="http://schemas.microsoft.com/office/drawing/2014/main" id="{0D3184DE-612B-0744-B6C3-3FE5A3E09AB1}"/>
                  </a:ext>
                </a:extLst>
              </p:cNvPr>
              <p:cNvSpPr/>
              <p:nvPr/>
            </p:nvSpPr>
            <p:spPr bwMode="auto">
              <a:xfrm>
                <a:off x="1072947" y="1270652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88" name="グループ化 1787">
              <a:extLst>
                <a:ext uri="{FF2B5EF4-FFF2-40B4-BE49-F238E27FC236}">
                  <a16:creationId xmlns:a16="http://schemas.microsoft.com/office/drawing/2014/main" id="{850D39D2-7F06-102B-F05E-F86E96B0DED9}"/>
                </a:ext>
              </a:extLst>
            </p:cNvPr>
            <p:cNvGrpSpPr/>
            <p:nvPr/>
          </p:nvGrpSpPr>
          <p:grpSpPr>
            <a:xfrm rot="10143934">
              <a:off x="7260187" y="1359492"/>
              <a:ext cx="308034" cy="236330"/>
              <a:chOff x="-445429" y="1140033"/>
              <a:chExt cx="3554740" cy="2727279"/>
            </a:xfrm>
          </p:grpSpPr>
          <p:sp>
            <p:nvSpPr>
              <p:cNvPr id="1853" name="楕円 1852">
                <a:extLst>
                  <a:ext uri="{FF2B5EF4-FFF2-40B4-BE49-F238E27FC236}">
                    <a16:creationId xmlns:a16="http://schemas.microsoft.com/office/drawing/2014/main" id="{3B76E993-6DBC-1461-2452-BB1F9C86313E}"/>
                  </a:ext>
                </a:extLst>
              </p:cNvPr>
              <p:cNvSpPr/>
              <p:nvPr/>
            </p:nvSpPr>
            <p:spPr bwMode="auto">
              <a:xfrm>
                <a:off x="9975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4" name="楕円 1853">
                <a:extLst>
                  <a:ext uri="{FF2B5EF4-FFF2-40B4-BE49-F238E27FC236}">
                    <a16:creationId xmlns:a16="http://schemas.microsoft.com/office/drawing/2014/main" id="{4EFB6DA6-40EA-80B6-1E83-FEF8CFF30F20}"/>
                  </a:ext>
                </a:extLst>
              </p:cNvPr>
              <p:cNvSpPr/>
              <p:nvPr/>
            </p:nvSpPr>
            <p:spPr bwMode="auto">
              <a:xfrm>
                <a:off x="15309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5" name="月 1854">
                <a:extLst>
                  <a:ext uri="{FF2B5EF4-FFF2-40B4-BE49-F238E27FC236}">
                    <a16:creationId xmlns:a16="http://schemas.microsoft.com/office/drawing/2014/main" id="{40303D1A-3DE6-235F-FCB8-1435DF204003}"/>
                  </a:ext>
                </a:extLst>
              </p:cNvPr>
              <p:cNvSpPr/>
              <p:nvPr/>
            </p:nvSpPr>
            <p:spPr bwMode="auto">
              <a:xfrm rot="7200000">
                <a:off x="728987" y="734280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6" name="月 1855">
                <a:extLst>
                  <a:ext uri="{FF2B5EF4-FFF2-40B4-BE49-F238E27FC236}">
                    <a16:creationId xmlns:a16="http://schemas.microsoft.com/office/drawing/2014/main" id="{8B36DB6B-4B93-F3A3-1E4F-52A88A3222F9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734281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1CF1E166-ABAE-D729-9E1B-3F23D41F2D27}"/>
                  </a:ext>
                </a:extLst>
              </p:cNvPr>
              <p:cNvSpPr/>
              <p:nvPr/>
            </p:nvSpPr>
            <p:spPr bwMode="auto">
              <a:xfrm rot="9000000">
                <a:off x="1617233" y="1515567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7DC861D9-9556-E1DD-0FEA-EB0F64484DB1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BA6F316D-34A8-7FC1-DB21-4564D5FD0CB2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2759251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6C0F982E-C8DD-76EE-1867-89E1654C6044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1515568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E8AAB7D2-FA36-6584-68A2-260E2D3759F2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6D403F94-97B0-F9D2-E6D7-2CDE53428C4F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2480740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7F3F133D-213F-10F7-46A6-6F94F45DCF28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1520840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DB6323E1-CCDB-8DF7-7650-0AC5DDCC6B65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1521576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5" name="フリーフォーム: 図形 1864">
                <a:extLst>
                  <a:ext uri="{FF2B5EF4-FFF2-40B4-BE49-F238E27FC236}">
                    <a16:creationId xmlns:a16="http://schemas.microsoft.com/office/drawing/2014/main" id="{510CCD19-7ED5-9F06-B01B-8E1B9B279B16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1518170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33CC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405CFD75-1A83-3C9A-F7B2-40F557FDCB23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3601259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CC66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7" name="台形 6">
                <a:extLst>
                  <a:ext uri="{FF2B5EF4-FFF2-40B4-BE49-F238E27FC236}">
                    <a16:creationId xmlns:a16="http://schemas.microsoft.com/office/drawing/2014/main" id="{F336F900-7765-49DF-C8AB-CFAF83CC768F}"/>
                  </a:ext>
                </a:extLst>
              </p:cNvPr>
              <p:cNvSpPr/>
              <p:nvPr/>
            </p:nvSpPr>
            <p:spPr bwMode="auto">
              <a:xfrm>
                <a:off x="1072947" y="1270652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89" name="グループ化 1788">
              <a:extLst>
                <a:ext uri="{FF2B5EF4-FFF2-40B4-BE49-F238E27FC236}">
                  <a16:creationId xmlns:a16="http://schemas.microsoft.com/office/drawing/2014/main" id="{FAD9C89C-08D5-7E64-76C8-FAE654D664D9}"/>
                </a:ext>
              </a:extLst>
            </p:cNvPr>
            <p:cNvGrpSpPr/>
            <p:nvPr/>
          </p:nvGrpSpPr>
          <p:grpSpPr>
            <a:xfrm rot="8343934">
              <a:off x="8562138" y="1952449"/>
              <a:ext cx="308034" cy="236330"/>
              <a:chOff x="-445429" y="1140033"/>
              <a:chExt cx="3554740" cy="2727279"/>
            </a:xfrm>
          </p:grpSpPr>
          <p:sp>
            <p:nvSpPr>
              <p:cNvPr id="1838" name="楕円 1837">
                <a:extLst>
                  <a:ext uri="{FF2B5EF4-FFF2-40B4-BE49-F238E27FC236}">
                    <a16:creationId xmlns:a16="http://schemas.microsoft.com/office/drawing/2014/main" id="{51D26332-13A9-EABF-2ABA-F4DA0D792D5C}"/>
                  </a:ext>
                </a:extLst>
              </p:cNvPr>
              <p:cNvSpPr/>
              <p:nvPr/>
            </p:nvSpPr>
            <p:spPr bwMode="auto">
              <a:xfrm>
                <a:off x="9975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9" name="楕円 1838">
                <a:extLst>
                  <a:ext uri="{FF2B5EF4-FFF2-40B4-BE49-F238E27FC236}">
                    <a16:creationId xmlns:a16="http://schemas.microsoft.com/office/drawing/2014/main" id="{252459DE-FBBC-BEC3-0425-F62B14C2E556}"/>
                  </a:ext>
                </a:extLst>
              </p:cNvPr>
              <p:cNvSpPr/>
              <p:nvPr/>
            </p:nvSpPr>
            <p:spPr bwMode="auto">
              <a:xfrm>
                <a:off x="15309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0" name="月 1839">
                <a:extLst>
                  <a:ext uri="{FF2B5EF4-FFF2-40B4-BE49-F238E27FC236}">
                    <a16:creationId xmlns:a16="http://schemas.microsoft.com/office/drawing/2014/main" id="{5899CE0B-7F8E-BDC2-25A1-2A997BC95A71}"/>
                  </a:ext>
                </a:extLst>
              </p:cNvPr>
              <p:cNvSpPr/>
              <p:nvPr/>
            </p:nvSpPr>
            <p:spPr bwMode="auto">
              <a:xfrm rot="7200000">
                <a:off x="728987" y="734280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1" name="月 1840">
                <a:extLst>
                  <a:ext uri="{FF2B5EF4-FFF2-40B4-BE49-F238E27FC236}">
                    <a16:creationId xmlns:a16="http://schemas.microsoft.com/office/drawing/2014/main" id="{CAF79013-04AD-A70C-AA0D-05FDF69A681D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734281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2376EA5A-C673-AB66-3416-D0656D449191}"/>
                  </a:ext>
                </a:extLst>
              </p:cNvPr>
              <p:cNvSpPr/>
              <p:nvPr/>
            </p:nvSpPr>
            <p:spPr bwMode="auto">
              <a:xfrm rot="9000000">
                <a:off x="1617233" y="1515567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FDE587FF-0D19-657B-323C-69D3FBB88A9C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C17916DE-6359-8C08-C24D-7569CEA631E9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2759251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62CD5045-959A-C582-A42A-83C1F6437F14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1515568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30C45136-6605-3242-2C56-93FB811DC179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A075A77C-F37B-81AB-B002-9E20E7B2109F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2480740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53C9A0E8-3FE7-2A3B-444E-8601CD6A3C0A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1520840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D2020780-0B69-BD49-C242-04F6E33828C1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1521576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E9C4297F-7FA5-D711-ACAF-50F99CACBD4B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1518170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33CC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D8429E21-6FED-1E92-A1AA-926051DAB2EC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3601259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CC66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2" name="台形 6">
                <a:extLst>
                  <a:ext uri="{FF2B5EF4-FFF2-40B4-BE49-F238E27FC236}">
                    <a16:creationId xmlns:a16="http://schemas.microsoft.com/office/drawing/2014/main" id="{3FA194E6-9386-01E8-AC66-BC6A18D9FFE3}"/>
                  </a:ext>
                </a:extLst>
              </p:cNvPr>
              <p:cNvSpPr/>
              <p:nvPr/>
            </p:nvSpPr>
            <p:spPr bwMode="auto">
              <a:xfrm>
                <a:off x="1072947" y="1270652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90" name="グループ化 1789">
              <a:extLst>
                <a:ext uri="{FF2B5EF4-FFF2-40B4-BE49-F238E27FC236}">
                  <a16:creationId xmlns:a16="http://schemas.microsoft.com/office/drawing/2014/main" id="{676F9146-1A41-D03C-C174-22F119644B88}"/>
                </a:ext>
              </a:extLst>
            </p:cNvPr>
            <p:cNvGrpSpPr/>
            <p:nvPr/>
          </p:nvGrpSpPr>
          <p:grpSpPr>
            <a:xfrm rot="2346156">
              <a:off x="7846985" y="2014035"/>
              <a:ext cx="308034" cy="236330"/>
              <a:chOff x="-445429" y="1140033"/>
              <a:chExt cx="3554740" cy="2727279"/>
            </a:xfrm>
          </p:grpSpPr>
          <p:sp>
            <p:nvSpPr>
              <p:cNvPr id="1823" name="楕円 1822">
                <a:extLst>
                  <a:ext uri="{FF2B5EF4-FFF2-40B4-BE49-F238E27FC236}">
                    <a16:creationId xmlns:a16="http://schemas.microsoft.com/office/drawing/2014/main" id="{8015923F-1FC3-E0CE-DBE2-0267572B257F}"/>
                  </a:ext>
                </a:extLst>
              </p:cNvPr>
              <p:cNvSpPr/>
              <p:nvPr/>
            </p:nvSpPr>
            <p:spPr bwMode="auto">
              <a:xfrm>
                <a:off x="9975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4" name="楕円 1823">
                <a:extLst>
                  <a:ext uri="{FF2B5EF4-FFF2-40B4-BE49-F238E27FC236}">
                    <a16:creationId xmlns:a16="http://schemas.microsoft.com/office/drawing/2014/main" id="{CFB19F42-71E7-7500-64B3-80FCFF694FCB}"/>
                  </a:ext>
                </a:extLst>
              </p:cNvPr>
              <p:cNvSpPr/>
              <p:nvPr/>
            </p:nvSpPr>
            <p:spPr bwMode="auto">
              <a:xfrm>
                <a:off x="15309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5" name="月 1824">
                <a:extLst>
                  <a:ext uri="{FF2B5EF4-FFF2-40B4-BE49-F238E27FC236}">
                    <a16:creationId xmlns:a16="http://schemas.microsoft.com/office/drawing/2014/main" id="{83124589-FC36-3485-CD1D-2309778A72D1}"/>
                  </a:ext>
                </a:extLst>
              </p:cNvPr>
              <p:cNvSpPr/>
              <p:nvPr/>
            </p:nvSpPr>
            <p:spPr bwMode="auto">
              <a:xfrm rot="7200000">
                <a:off x="728987" y="734280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6" name="月 1825">
                <a:extLst>
                  <a:ext uri="{FF2B5EF4-FFF2-40B4-BE49-F238E27FC236}">
                    <a16:creationId xmlns:a16="http://schemas.microsoft.com/office/drawing/2014/main" id="{910DD0F6-B9D5-2465-BD3D-91C51E68A29A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734281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EDD90BF3-C006-284C-79F1-0A53914D2E3B}"/>
                  </a:ext>
                </a:extLst>
              </p:cNvPr>
              <p:cNvSpPr/>
              <p:nvPr/>
            </p:nvSpPr>
            <p:spPr bwMode="auto">
              <a:xfrm rot="9000000">
                <a:off x="1617233" y="1515567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C2BC06BE-EE52-3EFB-876F-F3DC07FFDC24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273B7EC2-C313-C420-E26A-C60F963475AC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2759251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5A3DB2F4-675C-3E2F-8707-304FA1514BE1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1515568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44512599-10BF-F81E-EB91-F3820B2A9F6F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70D7337B-BB97-1D63-4726-D286623D9DE1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2480740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56FA235C-C9E8-0DFF-B95A-E069DB70FAA4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1520840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53D8FFB5-4FF6-E00C-D9CC-2A081809574F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1521576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52A44338-C033-675E-069D-489DA4A4B89C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1518170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33CC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4C03D808-3AB4-F178-713B-D6214C876EDD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3601259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CC66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7" name="台形 6">
                <a:extLst>
                  <a:ext uri="{FF2B5EF4-FFF2-40B4-BE49-F238E27FC236}">
                    <a16:creationId xmlns:a16="http://schemas.microsoft.com/office/drawing/2014/main" id="{8B1D5C81-62C4-E26A-1975-0C2192E4EBBB}"/>
                  </a:ext>
                </a:extLst>
              </p:cNvPr>
              <p:cNvSpPr/>
              <p:nvPr/>
            </p:nvSpPr>
            <p:spPr bwMode="auto">
              <a:xfrm>
                <a:off x="1072947" y="1270652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91" name="グループ化 1790">
              <a:extLst>
                <a:ext uri="{FF2B5EF4-FFF2-40B4-BE49-F238E27FC236}">
                  <a16:creationId xmlns:a16="http://schemas.microsoft.com/office/drawing/2014/main" id="{07E399E4-93D7-AB85-1CA9-2CE6BA1A431B}"/>
                </a:ext>
              </a:extLst>
            </p:cNvPr>
            <p:cNvGrpSpPr/>
            <p:nvPr/>
          </p:nvGrpSpPr>
          <p:grpSpPr>
            <a:xfrm rot="20700000">
              <a:off x="8561392" y="3022485"/>
              <a:ext cx="308034" cy="236330"/>
              <a:chOff x="-445429" y="1140033"/>
              <a:chExt cx="3554740" cy="2727279"/>
            </a:xfrm>
          </p:grpSpPr>
          <p:sp>
            <p:nvSpPr>
              <p:cNvPr id="1808" name="楕円 1807">
                <a:extLst>
                  <a:ext uri="{FF2B5EF4-FFF2-40B4-BE49-F238E27FC236}">
                    <a16:creationId xmlns:a16="http://schemas.microsoft.com/office/drawing/2014/main" id="{E20DDF05-7FC7-2FE0-00C7-B696FF86E290}"/>
                  </a:ext>
                </a:extLst>
              </p:cNvPr>
              <p:cNvSpPr/>
              <p:nvPr/>
            </p:nvSpPr>
            <p:spPr bwMode="auto">
              <a:xfrm>
                <a:off x="9975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9" name="楕円 1808">
                <a:extLst>
                  <a:ext uri="{FF2B5EF4-FFF2-40B4-BE49-F238E27FC236}">
                    <a16:creationId xmlns:a16="http://schemas.microsoft.com/office/drawing/2014/main" id="{54D87D89-ECCE-EEF5-0781-CE7C66463E75}"/>
                  </a:ext>
                </a:extLst>
              </p:cNvPr>
              <p:cNvSpPr/>
              <p:nvPr/>
            </p:nvSpPr>
            <p:spPr bwMode="auto">
              <a:xfrm>
                <a:off x="15309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0" name="月 1809">
                <a:extLst>
                  <a:ext uri="{FF2B5EF4-FFF2-40B4-BE49-F238E27FC236}">
                    <a16:creationId xmlns:a16="http://schemas.microsoft.com/office/drawing/2014/main" id="{1A1415EF-A70E-468C-C9A5-92D791F74311}"/>
                  </a:ext>
                </a:extLst>
              </p:cNvPr>
              <p:cNvSpPr/>
              <p:nvPr/>
            </p:nvSpPr>
            <p:spPr bwMode="auto">
              <a:xfrm rot="7200000">
                <a:off x="728987" y="734280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1" name="月 1810">
                <a:extLst>
                  <a:ext uri="{FF2B5EF4-FFF2-40B4-BE49-F238E27FC236}">
                    <a16:creationId xmlns:a16="http://schemas.microsoft.com/office/drawing/2014/main" id="{CA8416EF-B9DB-2977-302B-C338624E458F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734281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2" name="フリーフォーム: 図形 1811">
                <a:extLst>
                  <a:ext uri="{FF2B5EF4-FFF2-40B4-BE49-F238E27FC236}">
                    <a16:creationId xmlns:a16="http://schemas.microsoft.com/office/drawing/2014/main" id="{5BCD184E-9BAB-7551-1387-CAD8127D3CD2}"/>
                  </a:ext>
                </a:extLst>
              </p:cNvPr>
              <p:cNvSpPr/>
              <p:nvPr/>
            </p:nvSpPr>
            <p:spPr bwMode="auto">
              <a:xfrm rot="9000000">
                <a:off x="1617233" y="1515567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3" name="フリーフォーム: 図形 1812">
                <a:extLst>
                  <a:ext uri="{FF2B5EF4-FFF2-40B4-BE49-F238E27FC236}">
                    <a16:creationId xmlns:a16="http://schemas.microsoft.com/office/drawing/2014/main" id="{6AB4DF7C-E004-E84C-16CD-606C06E9AE75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4" name="フリーフォーム: 図形 1813">
                <a:extLst>
                  <a:ext uri="{FF2B5EF4-FFF2-40B4-BE49-F238E27FC236}">
                    <a16:creationId xmlns:a16="http://schemas.microsoft.com/office/drawing/2014/main" id="{FE1B5206-CE0F-5728-801C-13BEAD0B03BF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2759251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5" name="フリーフォーム: 図形 1814">
                <a:extLst>
                  <a:ext uri="{FF2B5EF4-FFF2-40B4-BE49-F238E27FC236}">
                    <a16:creationId xmlns:a16="http://schemas.microsoft.com/office/drawing/2014/main" id="{E990F62F-E0B2-AE4E-3D87-A012EE2F1392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1515568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6" name="フリーフォーム: 図形 1815">
                <a:extLst>
                  <a:ext uri="{FF2B5EF4-FFF2-40B4-BE49-F238E27FC236}">
                    <a16:creationId xmlns:a16="http://schemas.microsoft.com/office/drawing/2014/main" id="{17DD3D59-B93E-9918-00D8-F1C1E60D2073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70B6875A-259B-2162-40D0-D3C6C4D7FE11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2480740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09DEC958-7403-4EA7-45B4-E70190B610DB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1520840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D295CF9A-F34A-E748-C3D5-2EB791D5B6F1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1521576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439D9D48-C442-7428-3763-E3F3DA7B19D0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1518170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33CC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80E4D89B-55A3-0C90-A483-AC8C7E168738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3601259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CC66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2" name="台形 6">
                <a:extLst>
                  <a:ext uri="{FF2B5EF4-FFF2-40B4-BE49-F238E27FC236}">
                    <a16:creationId xmlns:a16="http://schemas.microsoft.com/office/drawing/2014/main" id="{EB425866-3689-336A-3A32-AD4EBD75A8E3}"/>
                  </a:ext>
                </a:extLst>
              </p:cNvPr>
              <p:cNvSpPr/>
              <p:nvPr/>
            </p:nvSpPr>
            <p:spPr bwMode="auto">
              <a:xfrm>
                <a:off x="1072947" y="1270652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92" name="グループ化 1791">
              <a:extLst>
                <a:ext uri="{FF2B5EF4-FFF2-40B4-BE49-F238E27FC236}">
                  <a16:creationId xmlns:a16="http://schemas.microsoft.com/office/drawing/2014/main" id="{DB9BB9D0-0000-13E9-2763-406910EEAB72}"/>
                </a:ext>
              </a:extLst>
            </p:cNvPr>
            <p:cNvGrpSpPr/>
            <p:nvPr/>
          </p:nvGrpSpPr>
          <p:grpSpPr>
            <a:xfrm rot="10143934">
              <a:off x="8593482" y="1425529"/>
              <a:ext cx="308034" cy="236330"/>
              <a:chOff x="-445429" y="1140033"/>
              <a:chExt cx="3554740" cy="2727279"/>
            </a:xfrm>
          </p:grpSpPr>
          <p:sp>
            <p:nvSpPr>
              <p:cNvPr id="1793" name="楕円 1792">
                <a:extLst>
                  <a:ext uri="{FF2B5EF4-FFF2-40B4-BE49-F238E27FC236}">
                    <a16:creationId xmlns:a16="http://schemas.microsoft.com/office/drawing/2014/main" id="{3AFAC278-A189-F090-331E-CAC5A6140762}"/>
                  </a:ext>
                </a:extLst>
              </p:cNvPr>
              <p:cNvSpPr/>
              <p:nvPr/>
            </p:nvSpPr>
            <p:spPr bwMode="auto">
              <a:xfrm>
                <a:off x="9975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4" name="楕円 1793">
                <a:extLst>
                  <a:ext uri="{FF2B5EF4-FFF2-40B4-BE49-F238E27FC236}">
                    <a16:creationId xmlns:a16="http://schemas.microsoft.com/office/drawing/2014/main" id="{23ABA21C-23ED-A7F0-016D-CA6735B9B92C}"/>
                  </a:ext>
                </a:extLst>
              </p:cNvPr>
              <p:cNvSpPr/>
              <p:nvPr/>
            </p:nvSpPr>
            <p:spPr bwMode="auto">
              <a:xfrm>
                <a:off x="15309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5" name="月 1794">
                <a:extLst>
                  <a:ext uri="{FF2B5EF4-FFF2-40B4-BE49-F238E27FC236}">
                    <a16:creationId xmlns:a16="http://schemas.microsoft.com/office/drawing/2014/main" id="{B9864BB8-B9E1-989E-EE9D-BD331E7FFC0A}"/>
                  </a:ext>
                </a:extLst>
              </p:cNvPr>
              <p:cNvSpPr/>
              <p:nvPr/>
            </p:nvSpPr>
            <p:spPr bwMode="auto">
              <a:xfrm rot="7200000">
                <a:off x="728987" y="734280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6" name="月 1795">
                <a:extLst>
                  <a:ext uri="{FF2B5EF4-FFF2-40B4-BE49-F238E27FC236}">
                    <a16:creationId xmlns:a16="http://schemas.microsoft.com/office/drawing/2014/main" id="{347D4014-49E4-DD25-BADF-54F5C506F17F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734281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7" name="フリーフォーム: 図形 1796">
                <a:extLst>
                  <a:ext uri="{FF2B5EF4-FFF2-40B4-BE49-F238E27FC236}">
                    <a16:creationId xmlns:a16="http://schemas.microsoft.com/office/drawing/2014/main" id="{32B719EC-7116-3D1D-D7CF-1303BFCC53FE}"/>
                  </a:ext>
                </a:extLst>
              </p:cNvPr>
              <p:cNvSpPr/>
              <p:nvPr/>
            </p:nvSpPr>
            <p:spPr bwMode="auto">
              <a:xfrm rot="9000000">
                <a:off x="1617233" y="1515567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8" name="フリーフォーム: 図形 1797">
                <a:extLst>
                  <a:ext uri="{FF2B5EF4-FFF2-40B4-BE49-F238E27FC236}">
                    <a16:creationId xmlns:a16="http://schemas.microsoft.com/office/drawing/2014/main" id="{878B71C1-06E8-05C0-AF94-87D95C7AB355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9" name="フリーフォーム: 図形 1798">
                <a:extLst>
                  <a:ext uri="{FF2B5EF4-FFF2-40B4-BE49-F238E27FC236}">
                    <a16:creationId xmlns:a16="http://schemas.microsoft.com/office/drawing/2014/main" id="{FDF8AB44-6F50-4EAF-0C63-AB2018A3ADA5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2759251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0" name="フリーフォーム: 図形 1799">
                <a:extLst>
                  <a:ext uri="{FF2B5EF4-FFF2-40B4-BE49-F238E27FC236}">
                    <a16:creationId xmlns:a16="http://schemas.microsoft.com/office/drawing/2014/main" id="{07A95CB3-DADE-9C9B-E435-5CD385640AE0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1515568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1" name="フリーフォーム: 図形 1800">
                <a:extLst>
                  <a:ext uri="{FF2B5EF4-FFF2-40B4-BE49-F238E27FC236}">
                    <a16:creationId xmlns:a16="http://schemas.microsoft.com/office/drawing/2014/main" id="{0AD1ED83-D8B0-7952-9AE5-79381A1A858A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2" name="フリーフォーム: 図形 1801">
                <a:extLst>
                  <a:ext uri="{FF2B5EF4-FFF2-40B4-BE49-F238E27FC236}">
                    <a16:creationId xmlns:a16="http://schemas.microsoft.com/office/drawing/2014/main" id="{C8809052-D5D6-E8AC-1D3D-989743764478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2480740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3" name="フリーフォーム: 図形 1802">
                <a:extLst>
                  <a:ext uri="{FF2B5EF4-FFF2-40B4-BE49-F238E27FC236}">
                    <a16:creationId xmlns:a16="http://schemas.microsoft.com/office/drawing/2014/main" id="{9282E21F-4063-9230-8309-3841273FB660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1520840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4" name="フリーフォーム: 図形 1803">
                <a:extLst>
                  <a:ext uri="{FF2B5EF4-FFF2-40B4-BE49-F238E27FC236}">
                    <a16:creationId xmlns:a16="http://schemas.microsoft.com/office/drawing/2014/main" id="{8223DCD7-44C6-D852-0EA1-14DB556416B6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1521576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5" name="フリーフォーム: 図形 1804">
                <a:extLst>
                  <a:ext uri="{FF2B5EF4-FFF2-40B4-BE49-F238E27FC236}">
                    <a16:creationId xmlns:a16="http://schemas.microsoft.com/office/drawing/2014/main" id="{DA9BF54B-8BA7-23CD-6E03-FE6F1B9EB8E7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1518170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33CC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6" name="フリーフォーム: 図形 1805">
                <a:extLst>
                  <a:ext uri="{FF2B5EF4-FFF2-40B4-BE49-F238E27FC236}">
                    <a16:creationId xmlns:a16="http://schemas.microsoft.com/office/drawing/2014/main" id="{68E21EB2-5796-34FC-E9E7-9D87E62223D0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3601259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CC66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7" name="台形 6">
                <a:extLst>
                  <a:ext uri="{FF2B5EF4-FFF2-40B4-BE49-F238E27FC236}">
                    <a16:creationId xmlns:a16="http://schemas.microsoft.com/office/drawing/2014/main" id="{9A4AE6C1-A764-5603-E62D-8BB5299DC749}"/>
                  </a:ext>
                </a:extLst>
              </p:cNvPr>
              <p:cNvSpPr/>
              <p:nvPr/>
            </p:nvSpPr>
            <p:spPr bwMode="auto">
              <a:xfrm>
                <a:off x="1072947" y="1270652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928" name="グループ化 1927">
            <a:extLst>
              <a:ext uri="{FF2B5EF4-FFF2-40B4-BE49-F238E27FC236}">
                <a16:creationId xmlns:a16="http://schemas.microsoft.com/office/drawing/2014/main" id="{F5190456-D052-148B-C367-C77EDF4C65D7}"/>
              </a:ext>
            </a:extLst>
          </p:cNvPr>
          <p:cNvGrpSpPr/>
          <p:nvPr/>
        </p:nvGrpSpPr>
        <p:grpSpPr>
          <a:xfrm>
            <a:off x="6985980" y="4165128"/>
            <a:ext cx="1968493" cy="2063453"/>
            <a:chOff x="6985980" y="4165128"/>
            <a:chExt cx="1968493" cy="2063453"/>
          </a:xfrm>
        </p:grpSpPr>
        <p:grpSp>
          <p:nvGrpSpPr>
            <p:cNvPr id="1929" name="グループ化 1928">
              <a:extLst>
                <a:ext uri="{FF2B5EF4-FFF2-40B4-BE49-F238E27FC236}">
                  <a16:creationId xmlns:a16="http://schemas.microsoft.com/office/drawing/2014/main" id="{0D2E3294-7476-3471-5F27-82B87959B523}"/>
                </a:ext>
              </a:extLst>
            </p:cNvPr>
            <p:cNvGrpSpPr/>
            <p:nvPr/>
          </p:nvGrpSpPr>
          <p:grpSpPr>
            <a:xfrm rot="18900000">
              <a:off x="7920196" y="4501501"/>
              <a:ext cx="308034" cy="236330"/>
              <a:chOff x="-445429" y="4133399"/>
              <a:chExt cx="3554740" cy="2727279"/>
            </a:xfrm>
          </p:grpSpPr>
          <p:sp>
            <p:nvSpPr>
              <p:cNvPr id="2058" name="楕円 2057">
                <a:extLst>
                  <a:ext uri="{FF2B5EF4-FFF2-40B4-BE49-F238E27FC236}">
                    <a16:creationId xmlns:a16="http://schemas.microsoft.com/office/drawing/2014/main" id="{DE9F4C7E-49C4-4C2A-4BB2-4460ABAB925A}"/>
                  </a:ext>
                </a:extLst>
              </p:cNvPr>
              <p:cNvSpPr/>
              <p:nvPr/>
            </p:nvSpPr>
            <p:spPr bwMode="auto">
              <a:xfrm>
                <a:off x="9975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9" name="楕円 2058">
                <a:extLst>
                  <a:ext uri="{FF2B5EF4-FFF2-40B4-BE49-F238E27FC236}">
                    <a16:creationId xmlns:a16="http://schemas.microsoft.com/office/drawing/2014/main" id="{AF2FB15F-5B63-4E96-3226-C69031CA31ED}"/>
                  </a:ext>
                </a:extLst>
              </p:cNvPr>
              <p:cNvSpPr/>
              <p:nvPr/>
            </p:nvSpPr>
            <p:spPr bwMode="auto">
              <a:xfrm>
                <a:off x="15309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0" name="月 2059">
                <a:extLst>
                  <a:ext uri="{FF2B5EF4-FFF2-40B4-BE49-F238E27FC236}">
                    <a16:creationId xmlns:a16="http://schemas.microsoft.com/office/drawing/2014/main" id="{0BD593E6-2405-BD27-9A8D-6DEE2ED23E61}"/>
                  </a:ext>
                </a:extLst>
              </p:cNvPr>
              <p:cNvSpPr/>
              <p:nvPr/>
            </p:nvSpPr>
            <p:spPr bwMode="auto">
              <a:xfrm rot="7200000">
                <a:off x="728987" y="3727646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1" name="月 2060">
                <a:extLst>
                  <a:ext uri="{FF2B5EF4-FFF2-40B4-BE49-F238E27FC236}">
                    <a16:creationId xmlns:a16="http://schemas.microsoft.com/office/drawing/2014/main" id="{DFD30095-2682-8A89-0753-E2A61CAF68F6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3727647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2" name="フリーフォーム: 図形 2061">
                <a:extLst>
                  <a:ext uri="{FF2B5EF4-FFF2-40B4-BE49-F238E27FC236}">
                    <a16:creationId xmlns:a16="http://schemas.microsoft.com/office/drawing/2014/main" id="{517BE044-3D9A-820D-98D2-040957FB9674}"/>
                  </a:ext>
                </a:extLst>
              </p:cNvPr>
              <p:cNvSpPr/>
              <p:nvPr/>
            </p:nvSpPr>
            <p:spPr bwMode="auto">
              <a:xfrm rot="9000000">
                <a:off x="1617233" y="4508933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3" name="フリーフォーム: 図形 2062">
                <a:extLst>
                  <a:ext uri="{FF2B5EF4-FFF2-40B4-BE49-F238E27FC236}">
                    <a16:creationId xmlns:a16="http://schemas.microsoft.com/office/drawing/2014/main" id="{A04FA7C4-DAB3-726F-6773-6F7EFBF1CD90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4" name="フリーフォーム: 図形 2063">
                <a:extLst>
                  <a:ext uri="{FF2B5EF4-FFF2-40B4-BE49-F238E27FC236}">
                    <a16:creationId xmlns:a16="http://schemas.microsoft.com/office/drawing/2014/main" id="{5A57B8F1-B40B-CB53-D4A8-5531C3B0F6CE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5752617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5" name="フリーフォーム: 図形 2064">
                <a:extLst>
                  <a:ext uri="{FF2B5EF4-FFF2-40B4-BE49-F238E27FC236}">
                    <a16:creationId xmlns:a16="http://schemas.microsoft.com/office/drawing/2014/main" id="{D38983E5-73E3-9378-571F-7D4F257B24DD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4508934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6" name="フリーフォーム: 図形 2065">
                <a:extLst>
                  <a:ext uri="{FF2B5EF4-FFF2-40B4-BE49-F238E27FC236}">
                    <a16:creationId xmlns:a16="http://schemas.microsoft.com/office/drawing/2014/main" id="{1E881B4F-E57F-256E-5710-69CDEBAD3874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7" name="フリーフォーム: 図形 2066">
                <a:extLst>
                  <a:ext uri="{FF2B5EF4-FFF2-40B4-BE49-F238E27FC236}">
                    <a16:creationId xmlns:a16="http://schemas.microsoft.com/office/drawing/2014/main" id="{F1FA3155-D27E-BFE6-733F-D8DE68B80D91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5474106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8" name="フリーフォーム: 図形 2067">
                <a:extLst>
                  <a:ext uri="{FF2B5EF4-FFF2-40B4-BE49-F238E27FC236}">
                    <a16:creationId xmlns:a16="http://schemas.microsoft.com/office/drawing/2014/main" id="{79E24D8C-AA79-BC1E-04C7-854AB6421D09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4514206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9" name="フリーフォーム: 図形 2068">
                <a:extLst>
                  <a:ext uri="{FF2B5EF4-FFF2-40B4-BE49-F238E27FC236}">
                    <a16:creationId xmlns:a16="http://schemas.microsoft.com/office/drawing/2014/main" id="{55B3808B-14E5-86E4-23A5-0759F7075155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4514942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0" name="フリーフォーム: 図形 2069">
                <a:extLst>
                  <a:ext uri="{FF2B5EF4-FFF2-40B4-BE49-F238E27FC236}">
                    <a16:creationId xmlns:a16="http://schemas.microsoft.com/office/drawing/2014/main" id="{EFA0CCA2-9F13-D219-7C7C-4B2600DED015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4511536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99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1" name="フリーフォーム: 図形 2070">
                <a:extLst>
                  <a:ext uri="{FF2B5EF4-FFF2-40B4-BE49-F238E27FC236}">
                    <a16:creationId xmlns:a16="http://schemas.microsoft.com/office/drawing/2014/main" id="{06A04113-EE20-42AB-12A3-6F1BE0D8A1C8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6594625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66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2" name="台形 6">
                <a:extLst>
                  <a:ext uri="{FF2B5EF4-FFF2-40B4-BE49-F238E27FC236}">
                    <a16:creationId xmlns:a16="http://schemas.microsoft.com/office/drawing/2014/main" id="{3C0B9959-11C2-E988-9718-5DAEB955877F}"/>
                  </a:ext>
                </a:extLst>
              </p:cNvPr>
              <p:cNvSpPr/>
              <p:nvPr/>
            </p:nvSpPr>
            <p:spPr bwMode="auto">
              <a:xfrm>
                <a:off x="1072947" y="4264018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30" name="グループ化 1929">
              <a:extLst>
                <a:ext uri="{FF2B5EF4-FFF2-40B4-BE49-F238E27FC236}">
                  <a16:creationId xmlns:a16="http://schemas.microsoft.com/office/drawing/2014/main" id="{3F3681CD-E7C4-F367-BF0C-275A2E56FF86}"/>
                </a:ext>
              </a:extLst>
            </p:cNvPr>
            <p:cNvGrpSpPr/>
            <p:nvPr/>
          </p:nvGrpSpPr>
          <p:grpSpPr>
            <a:xfrm rot="900000">
              <a:off x="7032948" y="4941089"/>
              <a:ext cx="308034" cy="236330"/>
              <a:chOff x="-445429" y="4133399"/>
              <a:chExt cx="3554740" cy="2727279"/>
            </a:xfrm>
          </p:grpSpPr>
          <p:sp>
            <p:nvSpPr>
              <p:cNvPr id="2043" name="楕円 2042">
                <a:extLst>
                  <a:ext uri="{FF2B5EF4-FFF2-40B4-BE49-F238E27FC236}">
                    <a16:creationId xmlns:a16="http://schemas.microsoft.com/office/drawing/2014/main" id="{21D6903C-830F-2617-F592-0BD54134859A}"/>
                  </a:ext>
                </a:extLst>
              </p:cNvPr>
              <p:cNvSpPr/>
              <p:nvPr/>
            </p:nvSpPr>
            <p:spPr bwMode="auto">
              <a:xfrm>
                <a:off x="9975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4" name="楕円 2043">
                <a:extLst>
                  <a:ext uri="{FF2B5EF4-FFF2-40B4-BE49-F238E27FC236}">
                    <a16:creationId xmlns:a16="http://schemas.microsoft.com/office/drawing/2014/main" id="{D6D7457C-F2E1-94D6-D3A9-BF93DC751F75}"/>
                  </a:ext>
                </a:extLst>
              </p:cNvPr>
              <p:cNvSpPr/>
              <p:nvPr/>
            </p:nvSpPr>
            <p:spPr bwMode="auto">
              <a:xfrm>
                <a:off x="15309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5" name="月 2044">
                <a:extLst>
                  <a:ext uri="{FF2B5EF4-FFF2-40B4-BE49-F238E27FC236}">
                    <a16:creationId xmlns:a16="http://schemas.microsoft.com/office/drawing/2014/main" id="{33400DC1-8CFE-0567-CFDC-09820AC9412A}"/>
                  </a:ext>
                </a:extLst>
              </p:cNvPr>
              <p:cNvSpPr/>
              <p:nvPr/>
            </p:nvSpPr>
            <p:spPr bwMode="auto">
              <a:xfrm rot="7200000">
                <a:off x="728987" y="3727646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6" name="月 2045">
                <a:extLst>
                  <a:ext uri="{FF2B5EF4-FFF2-40B4-BE49-F238E27FC236}">
                    <a16:creationId xmlns:a16="http://schemas.microsoft.com/office/drawing/2014/main" id="{1CA40103-9178-36ED-98C1-A03B9C9174A3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3727647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7" name="フリーフォーム: 図形 2046">
                <a:extLst>
                  <a:ext uri="{FF2B5EF4-FFF2-40B4-BE49-F238E27FC236}">
                    <a16:creationId xmlns:a16="http://schemas.microsoft.com/office/drawing/2014/main" id="{31DE8077-B459-7ECA-AC40-B3C556BB7B5E}"/>
                  </a:ext>
                </a:extLst>
              </p:cNvPr>
              <p:cNvSpPr/>
              <p:nvPr/>
            </p:nvSpPr>
            <p:spPr bwMode="auto">
              <a:xfrm rot="9000000">
                <a:off x="1617233" y="4508933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8" name="フリーフォーム: 図形 2047">
                <a:extLst>
                  <a:ext uri="{FF2B5EF4-FFF2-40B4-BE49-F238E27FC236}">
                    <a16:creationId xmlns:a16="http://schemas.microsoft.com/office/drawing/2014/main" id="{12CD8384-B980-8E43-9513-0E3BC21E0209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9" name="フリーフォーム: 図形 2048">
                <a:extLst>
                  <a:ext uri="{FF2B5EF4-FFF2-40B4-BE49-F238E27FC236}">
                    <a16:creationId xmlns:a16="http://schemas.microsoft.com/office/drawing/2014/main" id="{82774629-0037-DBF6-E644-8225AD3F1944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5752617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0" name="フリーフォーム: 図形 2049">
                <a:extLst>
                  <a:ext uri="{FF2B5EF4-FFF2-40B4-BE49-F238E27FC236}">
                    <a16:creationId xmlns:a16="http://schemas.microsoft.com/office/drawing/2014/main" id="{5A4F2F4D-CA4D-44FF-9D4E-DCC08F1B0EC3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4508934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1" name="フリーフォーム: 図形 2050">
                <a:extLst>
                  <a:ext uri="{FF2B5EF4-FFF2-40B4-BE49-F238E27FC236}">
                    <a16:creationId xmlns:a16="http://schemas.microsoft.com/office/drawing/2014/main" id="{953994D5-806F-0188-E8CF-2150B03FDE72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2" name="フリーフォーム: 図形 2051">
                <a:extLst>
                  <a:ext uri="{FF2B5EF4-FFF2-40B4-BE49-F238E27FC236}">
                    <a16:creationId xmlns:a16="http://schemas.microsoft.com/office/drawing/2014/main" id="{DBD554DD-844C-1FDB-44AB-EADE3119F911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5474106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3" name="フリーフォーム: 図形 2052">
                <a:extLst>
                  <a:ext uri="{FF2B5EF4-FFF2-40B4-BE49-F238E27FC236}">
                    <a16:creationId xmlns:a16="http://schemas.microsoft.com/office/drawing/2014/main" id="{04350B7B-3B95-C5EF-63F9-03523A08967F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4514206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4" name="フリーフォーム: 図形 2053">
                <a:extLst>
                  <a:ext uri="{FF2B5EF4-FFF2-40B4-BE49-F238E27FC236}">
                    <a16:creationId xmlns:a16="http://schemas.microsoft.com/office/drawing/2014/main" id="{95CFFF4E-8E41-B5A5-A911-9F5675E0B3D7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4514942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5" name="フリーフォーム: 図形 2054">
                <a:extLst>
                  <a:ext uri="{FF2B5EF4-FFF2-40B4-BE49-F238E27FC236}">
                    <a16:creationId xmlns:a16="http://schemas.microsoft.com/office/drawing/2014/main" id="{DE9E4906-C6AF-0B39-E676-985C3C3F0023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4511536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99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6" name="フリーフォーム: 図形 2055">
                <a:extLst>
                  <a:ext uri="{FF2B5EF4-FFF2-40B4-BE49-F238E27FC236}">
                    <a16:creationId xmlns:a16="http://schemas.microsoft.com/office/drawing/2014/main" id="{5DB12E46-9D73-A936-07AB-B9198C6BE81E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6594625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66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7" name="台形 6">
                <a:extLst>
                  <a:ext uri="{FF2B5EF4-FFF2-40B4-BE49-F238E27FC236}">
                    <a16:creationId xmlns:a16="http://schemas.microsoft.com/office/drawing/2014/main" id="{535E0FE9-042E-4A39-23C1-98E6AE46DFEB}"/>
                  </a:ext>
                </a:extLst>
              </p:cNvPr>
              <p:cNvSpPr/>
              <p:nvPr/>
            </p:nvSpPr>
            <p:spPr bwMode="auto">
              <a:xfrm>
                <a:off x="1072947" y="4264018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31" name="グループ化 1930">
              <a:extLst>
                <a:ext uri="{FF2B5EF4-FFF2-40B4-BE49-F238E27FC236}">
                  <a16:creationId xmlns:a16="http://schemas.microsoft.com/office/drawing/2014/main" id="{120C150F-1116-F193-8A54-C0ABF52F407C}"/>
                </a:ext>
              </a:extLst>
            </p:cNvPr>
            <p:cNvGrpSpPr/>
            <p:nvPr/>
          </p:nvGrpSpPr>
          <p:grpSpPr>
            <a:xfrm rot="20700000">
              <a:off x="7885200" y="5992251"/>
              <a:ext cx="308034" cy="236330"/>
              <a:chOff x="-445429" y="4133399"/>
              <a:chExt cx="3554740" cy="2727279"/>
            </a:xfrm>
          </p:grpSpPr>
          <p:sp>
            <p:nvSpPr>
              <p:cNvPr id="2028" name="楕円 2027">
                <a:extLst>
                  <a:ext uri="{FF2B5EF4-FFF2-40B4-BE49-F238E27FC236}">
                    <a16:creationId xmlns:a16="http://schemas.microsoft.com/office/drawing/2014/main" id="{55B44ABE-9026-0F6E-0E67-143AA4ECDB25}"/>
                  </a:ext>
                </a:extLst>
              </p:cNvPr>
              <p:cNvSpPr/>
              <p:nvPr/>
            </p:nvSpPr>
            <p:spPr bwMode="auto">
              <a:xfrm>
                <a:off x="9975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9" name="楕円 2028">
                <a:extLst>
                  <a:ext uri="{FF2B5EF4-FFF2-40B4-BE49-F238E27FC236}">
                    <a16:creationId xmlns:a16="http://schemas.microsoft.com/office/drawing/2014/main" id="{61CFE766-506C-D507-FC63-7D6AFED75C20}"/>
                  </a:ext>
                </a:extLst>
              </p:cNvPr>
              <p:cNvSpPr/>
              <p:nvPr/>
            </p:nvSpPr>
            <p:spPr bwMode="auto">
              <a:xfrm>
                <a:off x="15309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0" name="月 2029">
                <a:extLst>
                  <a:ext uri="{FF2B5EF4-FFF2-40B4-BE49-F238E27FC236}">
                    <a16:creationId xmlns:a16="http://schemas.microsoft.com/office/drawing/2014/main" id="{22400EF2-4481-908F-EC55-533549126FDC}"/>
                  </a:ext>
                </a:extLst>
              </p:cNvPr>
              <p:cNvSpPr/>
              <p:nvPr/>
            </p:nvSpPr>
            <p:spPr bwMode="auto">
              <a:xfrm rot="7200000">
                <a:off x="728987" y="3727646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1" name="月 2030">
                <a:extLst>
                  <a:ext uri="{FF2B5EF4-FFF2-40B4-BE49-F238E27FC236}">
                    <a16:creationId xmlns:a16="http://schemas.microsoft.com/office/drawing/2014/main" id="{98B4A7F8-19B6-90A6-CB37-37FFC67B4F4B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3727647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2" name="フリーフォーム: 図形 2031">
                <a:extLst>
                  <a:ext uri="{FF2B5EF4-FFF2-40B4-BE49-F238E27FC236}">
                    <a16:creationId xmlns:a16="http://schemas.microsoft.com/office/drawing/2014/main" id="{5AF16DA3-E266-1A10-C4EF-7F0F5DAE107E}"/>
                  </a:ext>
                </a:extLst>
              </p:cNvPr>
              <p:cNvSpPr/>
              <p:nvPr/>
            </p:nvSpPr>
            <p:spPr bwMode="auto">
              <a:xfrm rot="9000000">
                <a:off x="1617233" y="4508933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3" name="フリーフォーム: 図形 2032">
                <a:extLst>
                  <a:ext uri="{FF2B5EF4-FFF2-40B4-BE49-F238E27FC236}">
                    <a16:creationId xmlns:a16="http://schemas.microsoft.com/office/drawing/2014/main" id="{82FE9F0E-1768-E03B-2DE5-2A0EA367F472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4" name="フリーフォーム: 図形 2033">
                <a:extLst>
                  <a:ext uri="{FF2B5EF4-FFF2-40B4-BE49-F238E27FC236}">
                    <a16:creationId xmlns:a16="http://schemas.microsoft.com/office/drawing/2014/main" id="{E70B14C4-1030-DCF9-66C5-5833B7703AEC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5752617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5" name="フリーフォーム: 図形 2034">
                <a:extLst>
                  <a:ext uri="{FF2B5EF4-FFF2-40B4-BE49-F238E27FC236}">
                    <a16:creationId xmlns:a16="http://schemas.microsoft.com/office/drawing/2014/main" id="{1B08DF3E-D809-5DE4-4C40-D0155EDF2E1C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4508934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6" name="フリーフォーム: 図形 2035">
                <a:extLst>
                  <a:ext uri="{FF2B5EF4-FFF2-40B4-BE49-F238E27FC236}">
                    <a16:creationId xmlns:a16="http://schemas.microsoft.com/office/drawing/2014/main" id="{F195070F-9C8D-2355-4A85-F58764C5E5D9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7" name="フリーフォーム: 図形 2036">
                <a:extLst>
                  <a:ext uri="{FF2B5EF4-FFF2-40B4-BE49-F238E27FC236}">
                    <a16:creationId xmlns:a16="http://schemas.microsoft.com/office/drawing/2014/main" id="{60F275C7-E486-4F71-F6D0-37A8046A30C9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5474106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8" name="フリーフォーム: 図形 2037">
                <a:extLst>
                  <a:ext uri="{FF2B5EF4-FFF2-40B4-BE49-F238E27FC236}">
                    <a16:creationId xmlns:a16="http://schemas.microsoft.com/office/drawing/2014/main" id="{E3C76FDC-D3B9-617C-D227-52CC38A0F59B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4514206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9" name="フリーフォーム: 図形 2038">
                <a:extLst>
                  <a:ext uri="{FF2B5EF4-FFF2-40B4-BE49-F238E27FC236}">
                    <a16:creationId xmlns:a16="http://schemas.microsoft.com/office/drawing/2014/main" id="{E00EA6E5-F7DE-4317-7E55-EA384DF26A00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4514942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0" name="フリーフォーム: 図形 2039">
                <a:extLst>
                  <a:ext uri="{FF2B5EF4-FFF2-40B4-BE49-F238E27FC236}">
                    <a16:creationId xmlns:a16="http://schemas.microsoft.com/office/drawing/2014/main" id="{96EE20D0-E56D-7745-3EF7-89EA8B3FFEBE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4511536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99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1" name="フリーフォーム: 図形 2040">
                <a:extLst>
                  <a:ext uri="{FF2B5EF4-FFF2-40B4-BE49-F238E27FC236}">
                    <a16:creationId xmlns:a16="http://schemas.microsoft.com/office/drawing/2014/main" id="{1394E938-D22C-E845-345F-0E0772C10ACE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6594625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66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2" name="台形 6">
                <a:extLst>
                  <a:ext uri="{FF2B5EF4-FFF2-40B4-BE49-F238E27FC236}">
                    <a16:creationId xmlns:a16="http://schemas.microsoft.com/office/drawing/2014/main" id="{247ED5E5-F1CC-89C7-BA37-0FAFF0B58373}"/>
                  </a:ext>
                </a:extLst>
              </p:cNvPr>
              <p:cNvSpPr/>
              <p:nvPr/>
            </p:nvSpPr>
            <p:spPr bwMode="auto">
              <a:xfrm>
                <a:off x="1072947" y="4264018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32" name="グループ化 1931">
              <a:extLst>
                <a:ext uri="{FF2B5EF4-FFF2-40B4-BE49-F238E27FC236}">
                  <a16:creationId xmlns:a16="http://schemas.microsoft.com/office/drawing/2014/main" id="{2D3369D0-BF40-77BD-F5FC-14BD781F3336}"/>
                </a:ext>
              </a:extLst>
            </p:cNvPr>
            <p:cNvGrpSpPr/>
            <p:nvPr/>
          </p:nvGrpSpPr>
          <p:grpSpPr>
            <a:xfrm rot="3156082">
              <a:off x="6950128" y="5810508"/>
              <a:ext cx="308034" cy="236330"/>
              <a:chOff x="-445429" y="4133399"/>
              <a:chExt cx="3554740" cy="2727279"/>
            </a:xfrm>
          </p:grpSpPr>
          <p:sp>
            <p:nvSpPr>
              <p:cNvPr id="2013" name="楕円 2012">
                <a:extLst>
                  <a:ext uri="{FF2B5EF4-FFF2-40B4-BE49-F238E27FC236}">
                    <a16:creationId xmlns:a16="http://schemas.microsoft.com/office/drawing/2014/main" id="{C16EE1A7-8F3F-C789-AE0C-8ECBFB379FD9}"/>
                  </a:ext>
                </a:extLst>
              </p:cNvPr>
              <p:cNvSpPr/>
              <p:nvPr/>
            </p:nvSpPr>
            <p:spPr bwMode="auto">
              <a:xfrm>
                <a:off x="9975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14" name="楕円 2013">
                <a:extLst>
                  <a:ext uri="{FF2B5EF4-FFF2-40B4-BE49-F238E27FC236}">
                    <a16:creationId xmlns:a16="http://schemas.microsoft.com/office/drawing/2014/main" id="{51FAE6FD-2617-A64A-6C4D-E788D1434B04}"/>
                  </a:ext>
                </a:extLst>
              </p:cNvPr>
              <p:cNvSpPr/>
              <p:nvPr/>
            </p:nvSpPr>
            <p:spPr bwMode="auto">
              <a:xfrm>
                <a:off x="15309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15" name="月 2014">
                <a:extLst>
                  <a:ext uri="{FF2B5EF4-FFF2-40B4-BE49-F238E27FC236}">
                    <a16:creationId xmlns:a16="http://schemas.microsoft.com/office/drawing/2014/main" id="{38427E70-86A6-4341-B911-665161C40328}"/>
                  </a:ext>
                </a:extLst>
              </p:cNvPr>
              <p:cNvSpPr/>
              <p:nvPr/>
            </p:nvSpPr>
            <p:spPr bwMode="auto">
              <a:xfrm rot="7200000">
                <a:off x="728987" y="3727646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16" name="月 2015">
                <a:extLst>
                  <a:ext uri="{FF2B5EF4-FFF2-40B4-BE49-F238E27FC236}">
                    <a16:creationId xmlns:a16="http://schemas.microsoft.com/office/drawing/2014/main" id="{28E1A407-7F3B-BB79-F9AA-BE180392CFD3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3727647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17" name="フリーフォーム: 図形 2016">
                <a:extLst>
                  <a:ext uri="{FF2B5EF4-FFF2-40B4-BE49-F238E27FC236}">
                    <a16:creationId xmlns:a16="http://schemas.microsoft.com/office/drawing/2014/main" id="{4B3971C2-D972-15CB-9F4C-4D413B0CBB5D}"/>
                  </a:ext>
                </a:extLst>
              </p:cNvPr>
              <p:cNvSpPr/>
              <p:nvPr/>
            </p:nvSpPr>
            <p:spPr bwMode="auto">
              <a:xfrm rot="9000000">
                <a:off x="1617233" y="4508933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18" name="フリーフォーム: 図形 2017">
                <a:extLst>
                  <a:ext uri="{FF2B5EF4-FFF2-40B4-BE49-F238E27FC236}">
                    <a16:creationId xmlns:a16="http://schemas.microsoft.com/office/drawing/2014/main" id="{A4443E9A-FBDB-A943-F027-ACA9E09DE516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19" name="フリーフォーム: 図形 2018">
                <a:extLst>
                  <a:ext uri="{FF2B5EF4-FFF2-40B4-BE49-F238E27FC236}">
                    <a16:creationId xmlns:a16="http://schemas.microsoft.com/office/drawing/2014/main" id="{52B7E451-0BA7-68C6-F543-89D5C581E072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5752617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0" name="フリーフォーム: 図形 2019">
                <a:extLst>
                  <a:ext uri="{FF2B5EF4-FFF2-40B4-BE49-F238E27FC236}">
                    <a16:creationId xmlns:a16="http://schemas.microsoft.com/office/drawing/2014/main" id="{6BA50FF1-F3B9-EECA-EEB9-AA2E0EB5E46A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4508934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1" name="フリーフォーム: 図形 2020">
                <a:extLst>
                  <a:ext uri="{FF2B5EF4-FFF2-40B4-BE49-F238E27FC236}">
                    <a16:creationId xmlns:a16="http://schemas.microsoft.com/office/drawing/2014/main" id="{7DAAE061-9A78-FC0C-72FD-0859D0121596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2" name="フリーフォーム: 図形 2021">
                <a:extLst>
                  <a:ext uri="{FF2B5EF4-FFF2-40B4-BE49-F238E27FC236}">
                    <a16:creationId xmlns:a16="http://schemas.microsoft.com/office/drawing/2014/main" id="{7E94C693-6A82-1745-3F49-DB23AFB4E15F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5474106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3" name="フリーフォーム: 図形 2022">
                <a:extLst>
                  <a:ext uri="{FF2B5EF4-FFF2-40B4-BE49-F238E27FC236}">
                    <a16:creationId xmlns:a16="http://schemas.microsoft.com/office/drawing/2014/main" id="{636877E8-B50D-67B2-BC59-9FE74E23801B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4514206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4" name="フリーフォーム: 図形 2023">
                <a:extLst>
                  <a:ext uri="{FF2B5EF4-FFF2-40B4-BE49-F238E27FC236}">
                    <a16:creationId xmlns:a16="http://schemas.microsoft.com/office/drawing/2014/main" id="{F4D7DD8F-A433-B1EC-EE5D-20BFE7E56A6C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4514942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5" name="フリーフォーム: 図形 2024">
                <a:extLst>
                  <a:ext uri="{FF2B5EF4-FFF2-40B4-BE49-F238E27FC236}">
                    <a16:creationId xmlns:a16="http://schemas.microsoft.com/office/drawing/2014/main" id="{4B2359E4-FFFA-434E-B7A3-83FDA80605CF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4511536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99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6" name="フリーフォーム: 図形 2025">
                <a:extLst>
                  <a:ext uri="{FF2B5EF4-FFF2-40B4-BE49-F238E27FC236}">
                    <a16:creationId xmlns:a16="http://schemas.microsoft.com/office/drawing/2014/main" id="{DF4139D0-AF09-A1B4-1438-3697885C4C1D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6594625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66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7" name="台形 6">
                <a:extLst>
                  <a:ext uri="{FF2B5EF4-FFF2-40B4-BE49-F238E27FC236}">
                    <a16:creationId xmlns:a16="http://schemas.microsoft.com/office/drawing/2014/main" id="{68CD1660-AB6D-28B2-18C0-54C5F3CDAB0F}"/>
                  </a:ext>
                </a:extLst>
              </p:cNvPr>
              <p:cNvSpPr/>
              <p:nvPr/>
            </p:nvSpPr>
            <p:spPr bwMode="auto">
              <a:xfrm>
                <a:off x="1072947" y="4264018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33" name="グループ化 1932">
              <a:extLst>
                <a:ext uri="{FF2B5EF4-FFF2-40B4-BE49-F238E27FC236}">
                  <a16:creationId xmlns:a16="http://schemas.microsoft.com/office/drawing/2014/main" id="{8252DD52-8125-4374-30D1-98641873FCE2}"/>
                </a:ext>
              </a:extLst>
            </p:cNvPr>
            <p:cNvGrpSpPr/>
            <p:nvPr/>
          </p:nvGrpSpPr>
          <p:grpSpPr>
            <a:xfrm rot="10143934">
              <a:off x="7338526" y="4165128"/>
              <a:ext cx="308034" cy="236330"/>
              <a:chOff x="-445429" y="4133399"/>
              <a:chExt cx="3554740" cy="2727279"/>
            </a:xfrm>
          </p:grpSpPr>
          <p:sp>
            <p:nvSpPr>
              <p:cNvPr id="1998" name="楕円 1997">
                <a:extLst>
                  <a:ext uri="{FF2B5EF4-FFF2-40B4-BE49-F238E27FC236}">
                    <a16:creationId xmlns:a16="http://schemas.microsoft.com/office/drawing/2014/main" id="{5B84C3A0-22D1-A898-78A2-BB130E31F17F}"/>
                  </a:ext>
                </a:extLst>
              </p:cNvPr>
              <p:cNvSpPr/>
              <p:nvPr/>
            </p:nvSpPr>
            <p:spPr bwMode="auto">
              <a:xfrm>
                <a:off x="9975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9" name="楕円 1998">
                <a:extLst>
                  <a:ext uri="{FF2B5EF4-FFF2-40B4-BE49-F238E27FC236}">
                    <a16:creationId xmlns:a16="http://schemas.microsoft.com/office/drawing/2014/main" id="{13C441AF-D378-8E6A-C8B8-86F7C21C27DB}"/>
                  </a:ext>
                </a:extLst>
              </p:cNvPr>
              <p:cNvSpPr/>
              <p:nvPr/>
            </p:nvSpPr>
            <p:spPr bwMode="auto">
              <a:xfrm>
                <a:off x="15309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0" name="月 1999">
                <a:extLst>
                  <a:ext uri="{FF2B5EF4-FFF2-40B4-BE49-F238E27FC236}">
                    <a16:creationId xmlns:a16="http://schemas.microsoft.com/office/drawing/2014/main" id="{F8A03469-34A3-7FB6-ABD9-1E89BBE52D54}"/>
                  </a:ext>
                </a:extLst>
              </p:cNvPr>
              <p:cNvSpPr/>
              <p:nvPr/>
            </p:nvSpPr>
            <p:spPr bwMode="auto">
              <a:xfrm rot="7200000">
                <a:off x="728987" y="3727646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1" name="月 2000">
                <a:extLst>
                  <a:ext uri="{FF2B5EF4-FFF2-40B4-BE49-F238E27FC236}">
                    <a16:creationId xmlns:a16="http://schemas.microsoft.com/office/drawing/2014/main" id="{AB139C5C-2618-1E68-28FD-27F3DDCAFD28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3727647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2" name="フリーフォーム: 図形 2001">
                <a:extLst>
                  <a:ext uri="{FF2B5EF4-FFF2-40B4-BE49-F238E27FC236}">
                    <a16:creationId xmlns:a16="http://schemas.microsoft.com/office/drawing/2014/main" id="{62408564-19B4-8E4B-5BFA-BDB51F5F7D64}"/>
                  </a:ext>
                </a:extLst>
              </p:cNvPr>
              <p:cNvSpPr/>
              <p:nvPr/>
            </p:nvSpPr>
            <p:spPr bwMode="auto">
              <a:xfrm rot="9000000">
                <a:off x="1617233" y="4508933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3" name="フリーフォーム: 図形 2002">
                <a:extLst>
                  <a:ext uri="{FF2B5EF4-FFF2-40B4-BE49-F238E27FC236}">
                    <a16:creationId xmlns:a16="http://schemas.microsoft.com/office/drawing/2014/main" id="{3CA9A454-47F3-9D1F-F7B2-F4273DA40C5D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4" name="フリーフォーム: 図形 2003">
                <a:extLst>
                  <a:ext uri="{FF2B5EF4-FFF2-40B4-BE49-F238E27FC236}">
                    <a16:creationId xmlns:a16="http://schemas.microsoft.com/office/drawing/2014/main" id="{03327671-C12B-E14E-8EC6-5C2B672F9C1C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5752617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5" name="フリーフォーム: 図形 2004">
                <a:extLst>
                  <a:ext uri="{FF2B5EF4-FFF2-40B4-BE49-F238E27FC236}">
                    <a16:creationId xmlns:a16="http://schemas.microsoft.com/office/drawing/2014/main" id="{EBF4610F-F7BB-B2D6-FF47-0AA26C1F944B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4508934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6" name="フリーフォーム: 図形 2005">
                <a:extLst>
                  <a:ext uri="{FF2B5EF4-FFF2-40B4-BE49-F238E27FC236}">
                    <a16:creationId xmlns:a16="http://schemas.microsoft.com/office/drawing/2014/main" id="{491A3981-A717-5078-CE26-D577A93634D2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7" name="フリーフォーム: 図形 2006">
                <a:extLst>
                  <a:ext uri="{FF2B5EF4-FFF2-40B4-BE49-F238E27FC236}">
                    <a16:creationId xmlns:a16="http://schemas.microsoft.com/office/drawing/2014/main" id="{74415441-19FF-2229-26D7-C0B9408EB382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5474106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8" name="フリーフォーム: 図形 2007">
                <a:extLst>
                  <a:ext uri="{FF2B5EF4-FFF2-40B4-BE49-F238E27FC236}">
                    <a16:creationId xmlns:a16="http://schemas.microsoft.com/office/drawing/2014/main" id="{9B8362A6-9E5B-DB20-A4E4-BCD474DB9125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4514206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9" name="フリーフォーム: 図形 2008">
                <a:extLst>
                  <a:ext uri="{FF2B5EF4-FFF2-40B4-BE49-F238E27FC236}">
                    <a16:creationId xmlns:a16="http://schemas.microsoft.com/office/drawing/2014/main" id="{FC3BF72E-4986-AB2F-5F4F-281B6627E823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4514942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10" name="フリーフォーム: 図形 2009">
                <a:extLst>
                  <a:ext uri="{FF2B5EF4-FFF2-40B4-BE49-F238E27FC236}">
                    <a16:creationId xmlns:a16="http://schemas.microsoft.com/office/drawing/2014/main" id="{9EC31BB0-1352-FB0D-2E59-FDB2E1B2994A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4511536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99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11" name="フリーフォーム: 図形 2010">
                <a:extLst>
                  <a:ext uri="{FF2B5EF4-FFF2-40B4-BE49-F238E27FC236}">
                    <a16:creationId xmlns:a16="http://schemas.microsoft.com/office/drawing/2014/main" id="{2E582250-0382-E4BD-661A-A24C98E59143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6594625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66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12" name="台形 6">
                <a:extLst>
                  <a:ext uri="{FF2B5EF4-FFF2-40B4-BE49-F238E27FC236}">
                    <a16:creationId xmlns:a16="http://schemas.microsoft.com/office/drawing/2014/main" id="{64084AFA-7724-3CE5-7C60-BB288DFE64EB}"/>
                  </a:ext>
                </a:extLst>
              </p:cNvPr>
              <p:cNvSpPr/>
              <p:nvPr/>
            </p:nvSpPr>
            <p:spPr bwMode="auto">
              <a:xfrm>
                <a:off x="1072947" y="4264018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34" name="グループ化 1933">
              <a:extLst>
                <a:ext uri="{FF2B5EF4-FFF2-40B4-BE49-F238E27FC236}">
                  <a16:creationId xmlns:a16="http://schemas.microsoft.com/office/drawing/2014/main" id="{DD9B3B2E-7BF6-9FB7-552E-15C7D5957EEA}"/>
                </a:ext>
              </a:extLst>
            </p:cNvPr>
            <p:cNvGrpSpPr/>
            <p:nvPr/>
          </p:nvGrpSpPr>
          <p:grpSpPr>
            <a:xfrm rot="8343934">
              <a:off x="8362483" y="5024966"/>
              <a:ext cx="308034" cy="236330"/>
              <a:chOff x="-445429" y="4133399"/>
              <a:chExt cx="3554740" cy="2727279"/>
            </a:xfrm>
          </p:grpSpPr>
          <p:sp>
            <p:nvSpPr>
              <p:cNvPr id="1983" name="楕円 1982">
                <a:extLst>
                  <a:ext uri="{FF2B5EF4-FFF2-40B4-BE49-F238E27FC236}">
                    <a16:creationId xmlns:a16="http://schemas.microsoft.com/office/drawing/2014/main" id="{5FCF79E0-9A80-21F3-4DB3-A8BA56109B15}"/>
                  </a:ext>
                </a:extLst>
              </p:cNvPr>
              <p:cNvSpPr/>
              <p:nvPr/>
            </p:nvSpPr>
            <p:spPr bwMode="auto">
              <a:xfrm>
                <a:off x="9975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4" name="楕円 1983">
                <a:extLst>
                  <a:ext uri="{FF2B5EF4-FFF2-40B4-BE49-F238E27FC236}">
                    <a16:creationId xmlns:a16="http://schemas.microsoft.com/office/drawing/2014/main" id="{00FBD3B0-9A37-25B8-9B84-4E44CBCB441E}"/>
                  </a:ext>
                </a:extLst>
              </p:cNvPr>
              <p:cNvSpPr/>
              <p:nvPr/>
            </p:nvSpPr>
            <p:spPr bwMode="auto">
              <a:xfrm>
                <a:off x="15309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5" name="月 1984">
                <a:extLst>
                  <a:ext uri="{FF2B5EF4-FFF2-40B4-BE49-F238E27FC236}">
                    <a16:creationId xmlns:a16="http://schemas.microsoft.com/office/drawing/2014/main" id="{BE813C22-4A5D-0BC9-23E7-496782AE0A23}"/>
                  </a:ext>
                </a:extLst>
              </p:cNvPr>
              <p:cNvSpPr/>
              <p:nvPr/>
            </p:nvSpPr>
            <p:spPr bwMode="auto">
              <a:xfrm rot="7200000">
                <a:off x="728987" y="3727646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6" name="月 1985">
                <a:extLst>
                  <a:ext uri="{FF2B5EF4-FFF2-40B4-BE49-F238E27FC236}">
                    <a16:creationId xmlns:a16="http://schemas.microsoft.com/office/drawing/2014/main" id="{7482F811-A47F-97C9-7DCF-DCABF590A12C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3727647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7" name="フリーフォーム: 図形 1986">
                <a:extLst>
                  <a:ext uri="{FF2B5EF4-FFF2-40B4-BE49-F238E27FC236}">
                    <a16:creationId xmlns:a16="http://schemas.microsoft.com/office/drawing/2014/main" id="{8F85C965-7AB6-CD4B-D9AA-9D61242F9417}"/>
                  </a:ext>
                </a:extLst>
              </p:cNvPr>
              <p:cNvSpPr/>
              <p:nvPr/>
            </p:nvSpPr>
            <p:spPr bwMode="auto">
              <a:xfrm rot="9000000">
                <a:off x="1617233" y="4508933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8" name="フリーフォーム: 図形 1987">
                <a:extLst>
                  <a:ext uri="{FF2B5EF4-FFF2-40B4-BE49-F238E27FC236}">
                    <a16:creationId xmlns:a16="http://schemas.microsoft.com/office/drawing/2014/main" id="{75DE07B1-A130-DDBC-F03F-78A7794C8D07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9" name="フリーフォーム: 図形 1988">
                <a:extLst>
                  <a:ext uri="{FF2B5EF4-FFF2-40B4-BE49-F238E27FC236}">
                    <a16:creationId xmlns:a16="http://schemas.microsoft.com/office/drawing/2014/main" id="{C582422C-908E-AC24-728B-DBFF02B2E3FF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5752617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0" name="フリーフォーム: 図形 1989">
                <a:extLst>
                  <a:ext uri="{FF2B5EF4-FFF2-40B4-BE49-F238E27FC236}">
                    <a16:creationId xmlns:a16="http://schemas.microsoft.com/office/drawing/2014/main" id="{4D2D287B-B3F6-DA6D-2BA6-EC8D6E19366F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4508934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1" name="フリーフォーム: 図形 1990">
                <a:extLst>
                  <a:ext uri="{FF2B5EF4-FFF2-40B4-BE49-F238E27FC236}">
                    <a16:creationId xmlns:a16="http://schemas.microsoft.com/office/drawing/2014/main" id="{9A61C344-F9A0-283A-32B3-E13BE93DFBFE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2" name="フリーフォーム: 図形 1991">
                <a:extLst>
                  <a:ext uri="{FF2B5EF4-FFF2-40B4-BE49-F238E27FC236}">
                    <a16:creationId xmlns:a16="http://schemas.microsoft.com/office/drawing/2014/main" id="{8B938FAB-1512-3BC7-3EA8-129F62CEFCE0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5474106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3" name="フリーフォーム: 図形 1992">
                <a:extLst>
                  <a:ext uri="{FF2B5EF4-FFF2-40B4-BE49-F238E27FC236}">
                    <a16:creationId xmlns:a16="http://schemas.microsoft.com/office/drawing/2014/main" id="{B849A981-AA6A-726B-522E-33FFF757C3AA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4514206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4" name="フリーフォーム: 図形 1993">
                <a:extLst>
                  <a:ext uri="{FF2B5EF4-FFF2-40B4-BE49-F238E27FC236}">
                    <a16:creationId xmlns:a16="http://schemas.microsoft.com/office/drawing/2014/main" id="{713CC2A1-A4E5-FD29-7EDC-480920F8F2E0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4514942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5" name="フリーフォーム: 図形 1994">
                <a:extLst>
                  <a:ext uri="{FF2B5EF4-FFF2-40B4-BE49-F238E27FC236}">
                    <a16:creationId xmlns:a16="http://schemas.microsoft.com/office/drawing/2014/main" id="{383665CC-C309-B60D-D8F3-CC9132535CBE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4511536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99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6" name="フリーフォーム: 図形 1995">
                <a:extLst>
                  <a:ext uri="{FF2B5EF4-FFF2-40B4-BE49-F238E27FC236}">
                    <a16:creationId xmlns:a16="http://schemas.microsoft.com/office/drawing/2014/main" id="{3EE6523D-B2A0-A7CC-65A9-AB3479680117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6594625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66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7" name="台形 6">
                <a:extLst>
                  <a:ext uri="{FF2B5EF4-FFF2-40B4-BE49-F238E27FC236}">
                    <a16:creationId xmlns:a16="http://schemas.microsoft.com/office/drawing/2014/main" id="{23F8EE4E-2CFE-9AF2-D4FB-D3367986CDE7}"/>
                  </a:ext>
                </a:extLst>
              </p:cNvPr>
              <p:cNvSpPr/>
              <p:nvPr/>
            </p:nvSpPr>
            <p:spPr bwMode="auto">
              <a:xfrm>
                <a:off x="1072947" y="4264018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35" name="グループ化 1934">
              <a:extLst>
                <a:ext uri="{FF2B5EF4-FFF2-40B4-BE49-F238E27FC236}">
                  <a16:creationId xmlns:a16="http://schemas.microsoft.com/office/drawing/2014/main" id="{128EB1E4-D01F-584D-DD51-5B869C7B7E28}"/>
                </a:ext>
              </a:extLst>
            </p:cNvPr>
            <p:cNvGrpSpPr/>
            <p:nvPr/>
          </p:nvGrpSpPr>
          <p:grpSpPr>
            <a:xfrm rot="2346156">
              <a:off x="7722986" y="5239407"/>
              <a:ext cx="308034" cy="236330"/>
              <a:chOff x="-445429" y="4133399"/>
              <a:chExt cx="3554740" cy="2727279"/>
            </a:xfrm>
          </p:grpSpPr>
          <p:sp>
            <p:nvSpPr>
              <p:cNvPr id="1968" name="楕円 1967">
                <a:extLst>
                  <a:ext uri="{FF2B5EF4-FFF2-40B4-BE49-F238E27FC236}">
                    <a16:creationId xmlns:a16="http://schemas.microsoft.com/office/drawing/2014/main" id="{342A45BE-7D5F-C251-8B9D-AF6240166BEE}"/>
                  </a:ext>
                </a:extLst>
              </p:cNvPr>
              <p:cNvSpPr/>
              <p:nvPr/>
            </p:nvSpPr>
            <p:spPr bwMode="auto">
              <a:xfrm>
                <a:off x="9975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9" name="楕円 1968">
                <a:extLst>
                  <a:ext uri="{FF2B5EF4-FFF2-40B4-BE49-F238E27FC236}">
                    <a16:creationId xmlns:a16="http://schemas.microsoft.com/office/drawing/2014/main" id="{4FDDE8D0-F7AD-9054-8F7A-C5880964A618}"/>
                  </a:ext>
                </a:extLst>
              </p:cNvPr>
              <p:cNvSpPr/>
              <p:nvPr/>
            </p:nvSpPr>
            <p:spPr bwMode="auto">
              <a:xfrm>
                <a:off x="15309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0" name="月 1969">
                <a:extLst>
                  <a:ext uri="{FF2B5EF4-FFF2-40B4-BE49-F238E27FC236}">
                    <a16:creationId xmlns:a16="http://schemas.microsoft.com/office/drawing/2014/main" id="{3156894D-AACC-25FC-E3F9-D0227B59FB00}"/>
                  </a:ext>
                </a:extLst>
              </p:cNvPr>
              <p:cNvSpPr/>
              <p:nvPr/>
            </p:nvSpPr>
            <p:spPr bwMode="auto">
              <a:xfrm rot="7200000">
                <a:off x="728987" y="3727646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1" name="月 1970">
                <a:extLst>
                  <a:ext uri="{FF2B5EF4-FFF2-40B4-BE49-F238E27FC236}">
                    <a16:creationId xmlns:a16="http://schemas.microsoft.com/office/drawing/2014/main" id="{6D1176D6-0DB3-15EF-F958-96F3EA591B68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3727647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2" name="フリーフォーム: 図形 1971">
                <a:extLst>
                  <a:ext uri="{FF2B5EF4-FFF2-40B4-BE49-F238E27FC236}">
                    <a16:creationId xmlns:a16="http://schemas.microsoft.com/office/drawing/2014/main" id="{E11D1C94-420C-657B-9EF3-41C17E730BE4}"/>
                  </a:ext>
                </a:extLst>
              </p:cNvPr>
              <p:cNvSpPr/>
              <p:nvPr/>
            </p:nvSpPr>
            <p:spPr bwMode="auto">
              <a:xfrm rot="9000000">
                <a:off x="1617233" y="4508933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3" name="フリーフォーム: 図形 1972">
                <a:extLst>
                  <a:ext uri="{FF2B5EF4-FFF2-40B4-BE49-F238E27FC236}">
                    <a16:creationId xmlns:a16="http://schemas.microsoft.com/office/drawing/2014/main" id="{194937A2-D9CB-78D3-B93F-7DC9D94D01AE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4" name="フリーフォーム: 図形 1973">
                <a:extLst>
                  <a:ext uri="{FF2B5EF4-FFF2-40B4-BE49-F238E27FC236}">
                    <a16:creationId xmlns:a16="http://schemas.microsoft.com/office/drawing/2014/main" id="{F6B61820-D96B-73D2-EF31-CFEDBBF918FA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5752617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5" name="フリーフォーム: 図形 1974">
                <a:extLst>
                  <a:ext uri="{FF2B5EF4-FFF2-40B4-BE49-F238E27FC236}">
                    <a16:creationId xmlns:a16="http://schemas.microsoft.com/office/drawing/2014/main" id="{469A416B-9964-AB8C-192A-51046A457638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4508934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6" name="フリーフォーム: 図形 1975">
                <a:extLst>
                  <a:ext uri="{FF2B5EF4-FFF2-40B4-BE49-F238E27FC236}">
                    <a16:creationId xmlns:a16="http://schemas.microsoft.com/office/drawing/2014/main" id="{61EC3D28-622B-3DB0-996E-843563B8EC89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7" name="フリーフォーム: 図形 1976">
                <a:extLst>
                  <a:ext uri="{FF2B5EF4-FFF2-40B4-BE49-F238E27FC236}">
                    <a16:creationId xmlns:a16="http://schemas.microsoft.com/office/drawing/2014/main" id="{0311BF0C-8142-3FD6-B8A8-E8CA459D5ED5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5474106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8" name="フリーフォーム: 図形 1977">
                <a:extLst>
                  <a:ext uri="{FF2B5EF4-FFF2-40B4-BE49-F238E27FC236}">
                    <a16:creationId xmlns:a16="http://schemas.microsoft.com/office/drawing/2014/main" id="{BD4C3532-9D75-D34A-8AA8-80AE1B6F92B7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4514206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9" name="フリーフォーム: 図形 1978">
                <a:extLst>
                  <a:ext uri="{FF2B5EF4-FFF2-40B4-BE49-F238E27FC236}">
                    <a16:creationId xmlns:a16="http://schemas.microsoft.com/office/drawing/2014/main" id="{42D5E93B-480B-963F-160B-338E2A768443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4514942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0" name="フリーフォーム: 図形 1979">
                <a:extLst>
                  <a:ext uri="{FF2B5EF4-FFF2-40B4-BE49-F238E27FC236}">
                    <a16:creationId xmlns:a16="http://schemas.microsoft.com/office/drawing/2014/main" id="{C439A8F1-6467-C4B5-DF86-F04EA8C41632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4511536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99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1" name="フリーフォーム: 図形 1980">
                <a:extLst>
                  <a:ext uri="{FF2B5EF4-FFF2-40B4-BE49-F238E27FC236}">
                    <a16:creationId xmlns:a16="http://schemas.microsoft.com/office/drawing/2014/main" id="{9B0AAC11-7BAA-F476-7011-AFE14B7C9361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6594625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66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2" name="台形 6">
                <a:extLst>
                  <a:ext uri="{FF2B5EF4-FFF2-40B4-BE49-F238E27FC236}">
                    <a16:creationId xmlns:a16="http://schemas.microsoft.com/office/drawing/2014/main" id="{3F350D04-60E7-B094-2A76-8A4BE175BD6F}"/>
                  </a:ext>
                </a:extLst>
              </p:cNvPr>
              <p:cNvSpPr/>
              <p:nvPr/>
            </p:nvSpPr>
            <p:spPr bwMode="auto">
              <a:xfrm>
                <a:off x="1072947" y="4264018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36" name="グループ化 1935">
              <a:extLst>
                <a:ext uri="{FF2B5EF4-FFF2-40B4-BE49-F238E27FC236}">
                  <a16:creationId xmlns:a16="http://schemas.microsoft.com/office/drawing/2014/main" id="{061A188F-5FE7-F823-8A21-6DFA560C5547}"/>
                </a:ext>
              </a:extLst>
            </p:cNvPr>
            <p:cNvGrpSpPr/>
            <p:nvPr/>
          </p:nvGrpSpPr>
          <p:grpSpPr>
            <a:xfrm rot="20700000">
              <a:off x="8646439" y="5780289"/>
              <a:ext cx="308034" cy="236330"/>
              <a:chOff x="-445429" y="4133399"/>
              <a:chExt cx="3554740" cy="2727279"/>
            </a:xfrm>
          </p:grpSpPr>
          <p:sp>
            <p:nvSpPr>
              <p:cNvPr id="1953" name="楕円 1952">
                <a:extLst>
                  <a:ext uri="{FF2B5EF4-FFF2-40B4-BE49-F238E27FC236}">
                    <a16:creationId xmlns:a16="http://schemas.microsoft.com/office/drawing/2014/main" id="{6282FE5F-8ADF-6B85-C8B6-A277BBB02DBC}"/>
                  </a:ext>
                </a:extLst>
              </p:cNvPr>
              <p:cNvSpPr/>
              <p:nvPr/>
            </p:nvSpPr>
            <p:spPr bwMode="auto">
              <a:xfrm>
                <a:off x="9975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4" name="楕円 1953">
                <a:extLst>
                  <a:ext uri="{FF2B5EF4-FFF2-40B4-BE49-F238E27FC236}">
                    <a16:creationId xmlns:a16="http://schemas.microsoft.com/office/drawing/2014/main" id="{8B78D7E9-C5D5-E6DF-D098-4F3D2EBCF4B2}"/>
                  </a:ext>
                </a:extLst>
              </p:cNvPr>
              <p:cNvSpPr/>
              <p:nvPr/>
            </p:nvSpPr>
            <p:spPr bwMode="auto">
              <a:xfrm>
                <a:off x="15309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5" name="月 1954">
                <a:extLst>
                  <a:ext uri="{FF2B5EF4-FFF2-40B4-BE49-F238E27FC236}">
                    <a16:creationId xmlns:a16="http://schemas.microsoft.com/office/drawing/2014/main" id="{BA477D9E-F292-F33A-3E1C-696B9EE7B193}"/>
                  </a:ext>
                </a:extLst>
              </p:cNvPr>
              <p:cNvSpPr/>
              <p:nvPr/>
            </p:nvSpPr>
            <p:spPr bwMode="auto">
              <a:xfrm rot="7200000">
                <a:off x="728987" y="3727646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6" name="月 1955">
                <a:extLst>
                  <a:ext uri="{FF2B5EF4-FFF2-40B4-BE49-F238E27FC236}">
                    <a16:creationId xmlns:a16="http://schemas.microsoft.com/office/drawing/2014/main" id="{E6EEA361-AA57-7856-EBAB-51B0B2745306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3727647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3FD614C4-3858-4C56-FF15-B49FC674452D}"/>
                  </a:ext>
                </a:extLst>
              </p:cNvPr>
              <p:cNvSpPr/>
              <p:nvPr/>
            </p:nvSpPr>
            <p:spPr bwMode="auto">
              <a:xfrm rot="9000000">
                <a:off x="1617233" y="4508933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15070E27-69BE-1984-E256-9F22E228289D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7E3C1A67-B2E7-D53A-011A-C376D85A2201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5752617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6003EEE6-A78F-DF91-BBCC-74A634852BE2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4508934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138B594C-7A93-31EF-D507-A2AB29695434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AFC836B0-B79B-B18A-1FFF-1804C7C4007B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5474106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3" name="フリーフォーム: 図形 1962">
                <a:extLst>
                  <a:ext uri="{FF2B5EF4-FFF2-40B4-BE49-F238E27FC236}">
                    <a16:creationId xmlns:a16="http://schemas.microsoft.com/office/drawing/2014/main" id="{C3A89C23-7FE4-52B2-4B11-BED0F472AF64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4514206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4" name="フリーフォーム: 図形 1963">
                <a:extLst>
                  <a:ext uri="{FF2B5EF4-FFF2-40B4-BE49-F238E27FC236}">
                    <a16:creationId xmlns:a16="http://schemas.microsoft.com/office/drawing/2014/main" id="{2CF5322D-4DB2-BC0B-743B-76764EE7DA4D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4514942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5" name="フリーフォーム: 図形 1964">
                <a:extLst>
                  <a:ext uri="{FF2B5EF4-FFF2-40B4-BE49-F238E27FC236}">
                    <a16:creationId xmlns:a16="http://schemas.microsoft.com/office/drawing/2014/main" id="{ECC96064-CA7A-5F58-4F24-93A14294F5DD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4511536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99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6" name="フリーフォーム: 図形 1965">
                <a:extLst>
                  <a:ext uri="{FF2B5EF4-FFF2-40B4-BE49-F238E27FC236}">
                    <a16:creationId xmlns:a16="http://schemas.microsoft.com/office/drawing/2014/main" id="{F7AD5936-3657-CB04-3971-E49CA2524FE4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6594625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66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7" name="台形 6">
                <a:extLst>
                  <a:ext uri="{FF2B5EF4-FFF2-40B4-BE49-F238E27FC236}">
                    <a16:creationId xmlns:a16="http://schemas.microsoft.com/office/drawing/2014/main" id="{C0D36F7A-A73B-B444-D9DB-762CAC1D299E}"/>
                  </a:ext>
                </a:extLst>
              </p:cNvPr>
              <p:cNvSpPr/>
              <p:nvPr/>
            </p:nvSpPr>
            <p:spPr bwMode="auto">
              <a:xfrm>
                <a:off x="1072947" y="4264018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37" name="グループ化 1936">
              <a:extLst>
                <a:ext uri="{FF2B5EF4-FFF2-40B4-BE49-F238E27FC236}">
                  <a16:creationId xmlns:a16="http://schemas.microsoft.com/office/drawing/2014/main" id="{6A00BF33-C4C8-5C81-D514-4D27E3B1A8B7}"/>
                </a:ext>
              </a:extLst>
            </p:cNvPr>
            <p:cNvGrpSpPr/>
            <p:nvPr/>
          </p:nvGrpSpPr>
          <p:grpSpPr>
            <a:xfrm rot="10143934">
              <a:off x="8558079" y="4221999"/>
              <a:ext cx="308034" cy="236330"/>
              <a:chOff x="-445429" y="4133399"/>
              <a:chExt cx="3554740" cy="2727279"/>
            </a:xfrm>
          </p:grpSpPr>
          <p:sp>
            <p:nvSpPr>
              <p:cNvPr id="1938" name="楕円 1937">
                <a:extLst>
                  <a:ext uri="{FF2B5EF4-FFF2-40B4-BE49-F238E27FC236}">
                    <a16:creationId xmlns:a16="http://schemas.microsoft.com/office/drawing/2014/main" id="{043EAE90-BF88-99C8-E08F-2066DF0F30F8}"/>
                  </a:ext>
                </a:extLst>
              </p:cNvPr>
              <p:cNvSpPr/>
              <p:nvPr/>
            </p:nvSpPr>
            <p:spPr bwMode="auto">
              <a:xfrm>
                <a:off x="9975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39" name="楕円 1938">
                <a:extLst>
                  <a:ext uri="{FF2B5EF4-FFF2-40B4-BE49-F238E27FC236}">
                    <a16:creationId xmlns:a16="http://schemas.microsoft.com/office/drawing/2014/main" id="{D06ACE5B-8AA9-B7D9-A597-EDE68FC02A2D}"/>
                  </a:ext>
                </a:extLst>
              </p:cNvPr>
              <p:cNvSpPr/>
              <p:nvPr/>
            </p:nvSpPr>
            <p:spPr bwMode="auto">
              <a:xfrm>
                <a:off x="1530995" y="4438853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0" name="月 1939">
                <a:extLst>
                  <a:ext uri="{FF2B5EF4-FFF2-40B4-BE49-F238E27FC236}">
                    <a16:creationId xmlns:a16="http://schemas.microsoft.com/office/drawing/2014/main" id="{FD36A2E3-3600-CFC7-494C-D550A59DAD67}"/>
                  </a:ext>
                </a:extLst>
              </p:cNvPr>
              <p:cNvSpPr/>
              <p:nvPr/>
            </p:nvSpPr>
            <p:spPr bwMode="auto">
              <a:xfrm rot="7200000">
                <a:off x="728987" y="3727646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1" name="月 1940">
                <a:extLst>
                  <a:ext uri="{FF2B5EF4-FFF2-40B4-BE49-F238E27FC236}">
                    <a16:creationId xmlns:a16="http://schemas.microsoft.com/office/drawing/2014/main" id="{C34A075F-0BDE-09EB-7667-AE6309C16DB2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3727647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70B82F2A-974B-8B17-FE99-8A28031F9B68}"/>
                  </a:ext>
                </a:extLst>
              </p:cNvPr>
              <p:cNvSpPr/>
              <p:nvPr/>
            </p:nvSpPr>
            <p:spPr bwMode="auto">
              <a:xfrm rot="9000000">
                <a:off x="1617233" y="4508933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5DD25A65-B057-20FE-42F2-F166A784D02E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BA46F88A-8D40-4574-12E1-FAFE4764AEA6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5752617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57B38990-F72B-D897-56DD-2A3670F42197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4508934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1D684D28-A53E-0F6F-0092-36FAD6740153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5249781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E9B07F77-94E4-937D-C4C0-C80C7AE5D40E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5474106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14EC9DC6-ED62-B377-C4DD-61FBEF307473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4514206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00109337-43FF-3ADA-B6D4-523B43B7149D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4514942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BB574C33-438C-D218-C996-C16E325B077D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4511536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99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D338CE11-FD3A-DA5D-52EC-A5B49DF7F483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6594625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6633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2" name="台形 6">
                <a:extLst>
                  <a:ext uri="{FF2B5EF4-FFF2-40B4-BE49-F238E27FC236}">
                    <a16:creationId xmlns:a16="http://schemas.microsoft.com/office/drawing/2014/main" id="{36D7DEA7-B73B-1CBF-7E13-97847249FBDC}"/>
                  </a:ext>
                </a:extLst>
              </p:cNvPr>
              <p:cNvSpPr/>
              <p:nvPr/>
            </p:nvSpPr>
            <p:spPr bwMode="auto">
              <a:xfrm>
                <a:off x="1072947" y="4264018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17813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カメムシのイラスト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449" name="グループ化 2448">
            <a:extLst>
              <a:ext uri="{FF2B5EF4-FFF2-40B4-BE49-F238E27FC236}">
                <a16:creationId xmlns:a16="http://schemas.microsoft.com/office/drawing/2014/main" id="{BFB2EFCB-B13B-282A-04D2-9B32CEBAABFD}"/>
              </a:ext>
            </a:extLst>
          </p:cNvPr>
          <p:cNvGrpSpPr/>
          <p:nvPr/>
        </p:nvGrpSpPr>
        <p:grpSpPr>
          <a:xfrm>
            <a:off x="1585600" y="1001823"/>
            <a:ext cx="1043025" cy="2385092"/>
            <a:chOff x="4120487" y="931997"/>
            <a:chExt cx="900100" cy="2058263"/>
          </a:xfrm>
        </p:grpSpPr>
        <p:grpSp>
          <p:nvGrpSpPr>
            <p:cNvPr id="2450" name="グループ化 2449">
              <a:extLst>
                <a:ext uri="{FF2B5EF4-FFF2-40B4-BE49-F238E27FC236}">
                  <a16:creationId xmlns:a16="http://schemas.microsoft.com/office/drawing/2014/main" id="{212EB254-8201-554E-32BB-BC341F31C2C7}"/>
                </a:ext>
              </a:extLst>
            </p:cNvPr>
            <p:cNvGrpSpPr/>
            <p:nvPr/>
          </p:nvGrpSpPr>
          <p:grpSpPr>
            <a:xfrm>
              <a:off x="4120487" y="931997"/>
              <a:ext cx="900100" cy="2058263"/>
              <a:chOff x="-13068" y="168138"/>
              <a:chExt cx="900100" cy="2058263"/>
            </a:xfrm>
          </p:grpSpPr>
          <p:sp>
            <p:nvSpPr>
              <p:cNvPr id="2456" name="四角形: 角を丸くする 2455">
                <a:extLst>
                  <a:ext uri="{FF2B5EF4-FFF2-40B4-BE49-F238E27FC236}">
                    <a16:creationId xmlns:a16="http://schemas.microsoft.com/office/drawing/2014/main" id="{338C889E-F11C-AF12-52EA-4B895EA89EE0}"/>
                  </a:ext>
                </a:extLst>
              </p:cNvPr>
              <p:cNvSpPr/>
              <p:nvPr/>
            </p:nvSpPr>
            <p:spPr bwMode="auto">
              <a:xfrm>
                <a:off x="2727" y="646521"/>
                <a:ext cx="868510" cy="1560415"/>
              </a:xfrm>
              <a:prstGeom prst="roundRect">
                <a:avLst>
                  <a:gd name="adj" fmla="val 0"/>
                </a:avLst>
              </a:prstGeom>
              <a:solidFill>
                <a:srgbClr val="00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57" name="四角形: 角を丸くする 2456">
                <a:extLst>
                  <a:ext uri="{FF2B5EF4-FFF2-40B4-BE49-F238E27FC236}">
                    <a16:creationId xmlns:a16="http://schemas.microsoft.com/office/drawing/2014/main" id="{58CEB260-0175-4588-8933-0564696D6DF0}"/>
                  </a:ext>
                </a:extLst>
              </p:cNvPr>
              <p:cNvSpPr/>
              <p:nvPr/>
            </p:nvSpPr>
            <p:spPr bwMode="auto">
              <a:xfrm>
                <a:off x="414123" y="260329"/>
                <a:ext cx="45719" cy="245392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9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58" name="台形 2457">
                <a:extLst>
                  <a:ext uri="{FF2B5EF4-FFF2-40B4-BE49-F238E27FC236}">
                    <a16:creationId xmlns:a16="http://schemas.microsoft.com/office/drawing/2014/main" id="{D0D91461-8417-ED73-CFF8-6932F5D49E10}"/>
                  </a:ext>
                </a:extLst>
              </p:cNvPr>
              <p:cNvSpPr/>
              <p:nvPr/>
            </p:nvSpPr>
            <p:spPr bwMode="auto">
              <a:xfrm>
                <a:off x="325896" y="168138"/>
                <a:ext cx="222172" cy="184380"/>
              </a:xfrm>
              <a:prstGeom prst="trapezoid">
                <a:avLst>
                  <a:gd name="adj" fmla="val 17872"/>
                </a:avLst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59" name="台形 2458">
                <a:extLst>
                  <a:ext uri="{FF2B5EF4-FFF2-40B4-BE49-F238E27FC236}">
                    <a16:creationId xmlns:a16="http://schemas.microsoft.com/office/drawing/2014/main" id="{00D295E2-8B34-4C02-2EA1-68987D5A124D}"/>
                  </a:ext>
                </a:extLst>
              </p:cNvPr>
              <p:cNvSpPr/>
              <p:nvPr/>
            </p:nvSpPr>
            <p:spPr bwMode="auto">
              <a:xfrm>
                <a:off x="60842" y="460586"/>
                <a:ext cx="752280" cy="188430"/>
              </a:xfrm>
              <a:prstGeom prst="trapezoid">
                <a:avLst>
                  <a:gd name="adj" fmla="val 55330"/>
                </a:avLst>
              </a:prstGeom>
              <a:solidFill>
                <a:srgbClr val="FFFFFF">
                  <a:lumMod val="7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60" name="四角形: 角を丸くする 2459">
                <a:extLst>
                  <a:ext uri="{FF2B5EF4-FFF2-40B4-BE49-F238E27FC236}">
                    <a16:creationId xmlns:a16="http://schemas.microsoft.com/office/drawing/2014/main" id="{CF13DE9F-BED8-CEA0-6A83-7B80B5242A81}"/>
                  </a:ext>
                </a:extLst>
              </p:cNvPr>
              <p:cNvSpPr/>
              <p:nvPr/>
            </p:nvSpPr>
            <p:spPr bwMode="auto">
              <a:xfrm>
                <a:off x="-13068" y="2176547"/>
                <a:ext cx="900100" cy="49854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61" name="四角形: 角を丸くする 2460">
                <a:extLst>
                  <a:ext uri="{FF2B5EF4-FFF2-40B4-BE49-F238E27FC236}">
                    <a16:creationId xmlns:a16="http://schemas.microsoft.com/office/drawing/2014/main" id="{7CFB21DF-60DE-EC02-E593-D9226FDC3215}"/>
                  </a:ext>
                </a:extLst>
              </p:cNvPr>
              <p:cNvSpPr/>
              <p:nvPr/>
            </p:nvSpPr>
            <p:spPr bwMode="auto">
              <a:xfrm>
                <a:off x="-13068" y="617793"/>
                <a:ext cx="900100" cy="49854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451" name="楕円 2450">
              <a:extLst>
                <a:ext uri="{FF2B5EF4-FFF2-40B4-BE49-F238E27FC236}">
                  <a16:creationId xmlns:a16="http://schemas.microsoft.com/office/drawing/2014/main" id="{CA5E0C35-22F2-95B1-73AB-A8144E8E3839}"/>
                </a:ext>
              </a:extLst>
            </p:cNvPr>
            <p:cNvSpPr/>
            <p:nvPr/>
          </p:nvSpPr>
          <p:spPr bwMode="auto">
            <a:xfrm>
              <a:off x="4310434" y="1498703"/>
              <a:ext cx="534359" cy="132827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52" name="フリーフォーム: 図形 2451">
              <a:extLst>
                <a:ext uri="{FF2B5EF4-FFF2-40B4-BE49-F238E27FC236}">
                  <a16:creationId xmlns:a16="http://schemas.microsoft.com/office/drawing/2014/main" id="{A2F98082-724B-DFAD-E6D5-62471B1387DF}"/>
                </a:ext>
              </a:extLst>
            </p:cNvPr>
            <p:cNvSpPr/>
            <p:nvPr/>
          </p:nvSpPr>
          <p:spPr bwMode="auto">
            <a:xfrm>
              <a:off x="4377845" y="1486826"/>
              <a:ext cx="332996" cy="362550"/>
            </a:xfrm>
            <a:custGeom>
              <a:avLst/>
              <a:gdLst>
                <a:gd name="connsiteX0" fmla="*/ 247330 w 584778"/>
                <a:gd name="connsiteY0" fmla="*/ 0 h 636678"/>
                <a:gd name="connsiteX1" fmla="*/ 370939 w 584778"/>
                <a:gd name="connsiteY1" fmla="*/ 54313 h 636678"/>
                <a:gd name="connsiteX2" fmla="*/ 329386 w 584778"/>
                <a:gd name="connsiteY2" fmla="*/ 148881 h 636678"/>
                <a:gd name="connsiteX3" fmla="*/ 540060 w 584778"/>
                <a:gd name="connsiteY3" fmla="*/ 148881 h 636678"/>
                <a:gd name="connsiteX4" fmla="*/ 540060 w 584778"/>
                <a:gd name="connsiteY4" fmla="*/ 200606 h 636678"/>
                <a:gd name="connsiteX5" fmla="*/ 584778 w 584778"/>
                <a:gd name="connsiteY5" fmla="*/ 212262 h 636678"/>
                <a:gd name="connsiteX6" fmla="*/ 474149 w 584778"/>
                <a:gd name="connsiteY6" fmla="*/ 636678 h 636678"/>
                <a:gd name="connsiteX7" fmla="*/ 343500 w 584778"/>
                <a:gd name="connsiteY7" fmla="*/ 602623 h 636678"/>
                <a:gd name="connsiteX8" fmla="*/ 426579 w 584778"/>
                <a:gd name="connsiteY8" fmla="*/ 283896 h 636678"/>
                <a:gd name="connsiteX9" fmla="*/ 270061 w 584778"/>
                <a:gd name="connsiteY9" fmla="*/ 283896 h 636678"/>
                <a:gd name="connsiteX10" fmla="*/ 145317 w 584778"/>
                <a:gd name="connsiteY10" fmla="*/ 567793 h 636678"/>
                <a:gd name="connsiteX11" fmla="*/ 21708 w 584778"/>
                <a:gd name="connsiteY11" fmla="*/ 513480 h 636678"/>
                <a:gd name="connsiteX12" fmla="*/ 122587 w 584778"/>
                <a:gd name="connsiteY12" fmla="*/ 283896 h 636678"/>
                <a:gd name="connsiteX13" fmla="*/ 0 w 584778"/>
                <a:gd name="connsiteY13" fmla="*/ 283896 h 636678"/>
                <a:gd name="connsiteX14" fmla="*/ 0 w 584778"/>
                <a:gd name="connsiteY14" fmla="*/ 148881 h 636678"/>
                <a:gd name="connsiteX15" fmla="*/ 181912 w 584778"/>
                <a:gd name="connsiteY15" fmla="*/ 148881 h 636678"/>
                <a:gd name="connsiteX16" fmla="*/ 247330 w 584778"/>
                <a:gd name="connsiteY16" fmla="*/ 0 h 636678"/>
                <a:gd name="connsiteX0" fmla="*/ 247330 w 584778"/>
                <a:gd name="connsiteY0" fmla="*/ 0 h 636678"/>
                <a:gd name="connsiteX1" fmla="*/ 370939 w 584778"/>
                <a:gd name="connsiteY1" fmla="*/ 54313 h 636678"/>
                <a:gd name="connsiteX2" fmla="*/ 329386 w 584778"/>
                <a:gd name="connsiteY2" fmla="*/ 148881 h 636678"/>
                <a:gd name="connsiteX3" fmla="*/ 540060 w 584778"/>
                <a:gd name="connsiteY3" fmla="*/ 148881 h 636678"/>
                <a:gd name="connsiteX4" fmla="*/ 584778 w 584778"/>
                <a:gd name="connsiteY4" fmla="*/ 212262 h 636678"/>
                <a:gd name="connsiteX5" fmla="*/ 474149 w 584778"/>
                <a:gd name="connsiteY5" fmla="*/ 636678 h 636678"/>
                <a:gd name="connsiteX6" fmla="*/ 343500 w 584778"/>
                <a:gd name="connsiteY6" fmla="*/ 602623 h 636678"/>
                <a:gd name="connsiteX7" fmla="*/ 426579 w 584778"/>
                <a:gd name="connsiteY7" fmla="*/ 283896 h 636678"/>
                <a:gd name="connsiteX8" fmla="*/ 270061 w 584778"/>
                <a:gd name="connsiteY8" fmla="*/ 283896 h 636678"/>
                <a:gd name="connsiteX9" fmla="*/ 145317 w 584778"/>
                <a:gd name="connsiteY9" fmla="*/ 567793 h 636678"/>
                <a:gd name="connsiteX10" fmla="*/ 21708 w 584778"/>
                <a:gd name="connsiteY10" fmla="*/ 513480 h 636678"/>
                <a:gd name="connsiteX11" fmla="*/ 122587 w 584778"/>
                <a:gd name="connsiteY11" fmla="*/ 283896 h 636678"/>
                <a:gd name="connsiteX12" fmla="*/ 0 w 584778"/>
                <a:gd name="connsiteY12" fmla="*/ 283896 h 636678"/>
                <a:gd name="connsiteX13" fmla="*/ 0 w 584778"/>
                <a:gd name="connsiteY13" fmla="*/ 148881 h 636678"/>
                <a:gd name="connsiteX14" fmla="*/ 181912 w 584778"/>
                <a:gd name="connsiteY14" fmla="*/ 148881 h 636678"/>
                <a:gd name="connsiteX15" fmla="*/ 247330 w 584778"/>
                <a:gd name="connsiteY15" fmla="*/ 0 h 636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4778" h="636678">
                  <a:moveTo>
                    <a:pt x="247330" y="0"/>
                  </a:moveTo>
                  <a:lnTo>
                    <a:pt x="370939" y="54313"/>
                  </a:lnTo>
                  <a:lnTo>
                    <a:pt x="329386" y="148881"/>
                  </a:lnTo>
                  <a:lnTo>
                    <a:pt x="540060" y="148881"/>
                  </a:lnTo>
                  <a:lnTo>
                    <a:pt x="584778" y="212262"/>
                  </a:lnTo>
                  <a:lnTo>
                    <a:pt x="474149" y="636678"/>
                  </a:lnTo>
                  <a:lnTo>
                    <a:pt x="343500" y="602623"/>
                  </a:lnTo>
                  <a:lnTo>
                    <a:pt x="426579" y="283896"/>
                  </a:lnTo>
                  <a:lnTo>
                    <a:pt x="270061" y="283896"/>
                  </a:lnTo>
                  <a:lnTo>
                    <a:pt x="145317" y="567793"/>
                  </a:lnTo>
                  <a:lnTo>
                    <a:pt x="21708" y="513480"/>
                  </a:lnTo>
                  <a:lnTo>
                    <a:pt x="122587" y="283896"/>
                  </a:lnTo>
                  <a:lnTo>
                    <a:pt x="0" y="283896"/>
                  </a:lnTo>
                  <a:lnTo>
                    <a:pt x="0" y="148881"/>
                  </a:lnTo>
                  <a:lnTo>
                    <a:pt x="181912" y="148881"/>
                  </a:lnTo>
                  <a:lnTo>
                    <a:pt x="24733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53" name="フリーフォーム: 図形 2452">
              <a:extLst>
                <a:ext uri="{FF2B5EF4-FFF2-40B4-BE49-F238E27FC236}">
                  <a16:creationId xmlns:a16="http://schemas.microsoft.com/office/drawing/2014/main" id="{7CF07786-F7C4-FCC5-7B8D-15E311BDFFEA}"/>
                </a:ext>
              </a:extLst>
            </p:cNvPr>
            <p:cNvSpPr/>
            <p:nvPr/>
          </p:nvSpPr>
          <p:spPr bwMode="auto">
            <a:xfrm>
              <a:off x="4374770" y="2116081"/>
              <a:ext cx="377306" cy="363151"/>
            </a:xfrm>
            <a:custGeom>
              <a:avLst/>
              <a:gdLst>
                <a:gd name="connsiteX0" fmla="*/ 234017 w 662590"/>
                <a:gd name="connsiteY0" fmla="*/ 0 h 637733"/>
                <a:gd name="connsiteX1" fmla="*/ 359903 w 662590"/>
                <a:gd name="connsiteY1" fmla="*/ 48804 h 637733"/>
                <a:gd name="connsiteX2" fmla="*/ 203715 w 662590"/>
                <a:gd name="connsiteY2" fmla="*/ 451679 h 637733"/>
                <a:gd name="connsiteX3" fmla="*/ 412862 w 662590"/>
                <a:gd name="connsiteY3" fmla="*/ 428075 h 637733"/>
                <a:gd name="connsiteX4" fmla="*/ 352602 w 662590"/>
                <a:gd name="connsiteY4" fmla="*/ 335588 h 637733"/>
                <a:gd name="connsiteX5" fmla="*/ 465724 w 662590"/>
                <a:gd name="connsiteY5" fmla="*/ 261882 h 637733"/>
                <a:gd name="connsiteX6" fmla="*/ 662590 w 662590"/>
                <a:gd name="connsiteY6" fmla="*/ 564027 h 637733"/>
                <a:gd name="connsiteX7" fmla="*/ 549468 w 662590"/>
                <a:gd name="connsiteY7" fmla="*/ 637733 h 637733"/>
                <a:gd name="connsiteX8" fmla="*/ 495327 w 662590"/>
                <a:gd name="connsiteY8" fmla="*/ 554640 h 637733"/>
                <a:gd name="connsiteX9" fmla="*/ 15142 w 662590"/>
                <a:gd name="connsiteY9" fmla="*/ 608834 h 637733"/>
                <a:gd name="connsiteX10" fmla="*/ 0 w 662590"/>
                <a:gd name="connsiteY10" fmla="*/ 474671 h 637733"/>
                <a:gd name="connsiteX11" fmla="*/ 52283 w 662590"/>
                <a:gd name="connsiteY11" fmla="*/ 468770 h 637733"/>
                <a:gd name="connsiteX12" fmla="*/ 234017 w 662590"/>
                <a:gd name="connsiteY12" fmla="*/ 0 h 637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2590" h="637733">
                  <a:moveTo>
                    <a:pt x="234017" y="0"/>
                  </a:moveTo>
                  <a:lnTo>
                    <a:pt x="359903" y="48804"/>
                  </a:lnTo>
                  <a:lnTo>
                    <a:pt x="203715" y="451679"/>
                  </a:lnTo>
                  <a:lnTo>
                    <a:pt x="412862" y="428075"/>
                  </a:lnTo>
                  <a:lnTo>
                    <a:pt x="352602" y="335588"/>
                  </a:lnTo>
                  <a:lnTo>
                    <a:pt x="465724" y="261882"/>
                  </a:lnTo>
                  <a:lnTo>
                    <a:pt x="662590" y="564027"/>
                  </a:lnTo>
                  <a:lnTo>
                    <a:pt x="549468" y="637733"/>
                  </a:lnTo>
                  <a:lnTo>
                    <a:pt x="495327" y="554640"/>
                  </a:lnTo>
                  <a:lnTo>
                    <a:pt x="15142" y="608834"/>
                  </a:lnTo>
                  <a:lnTo>
                    <a:pt x="0" y="474671"/>
                  </a:lnTo>
                  <a:lnTo>
                    <a:pt x="52283" y="468770"/>
                  </a:lnTo>
                  <a:lnTo>
                    <a:pt x="234017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54" name="フリーフォーム: 図形 2453">
              <a:extLst>
                <a:ext uri="{FF2B5EF4-FFF2-40B4-BE49-F238E27FC236}">
                  <a16:creationId xmlns:a16="http://schemas.microsoft.com/office/drawing/2014/main" id="{2A9F0C3E-8AF8-ACAE-6D70-B0CEDB08D19C}"/>
                </a:ext>
              </a:extLst>
            </p:cNvPr>
            <p:cNvSpPr/>
            <p:nvPr/>
          </p:nvSpPr>
          <p:spPr bwMode="auto">
            <a:xfrm>
              <a:off x="4366360" y="1849376"/>
              <a:ext cx="344481" cy="279183"/>
            </a:xfrm>
            <a:custGeom>
              <a:avLst/>
              <a:gdLst>
                <a:gd name="connsiteX0" fmla="*/ 289778 w 604946"/>
                <a:gd name="connsiteY0" fmla="*/ 0 h 490276"/>
                <a:gd name="connsiteX1" fmla="*/ 373711 w 604946"/>
                <a:gd name="connsiteY1" fmla="*/ 145375 h 490276"/>
                <a:gd name="connsiteX2" fmla="*/ 537438 w 604946"/>
                <a:gd name="connsiteY2" fmla="*/ 50847 h 490276"/>
                <a:gd name="connsiteX3" fmla="*/ 604946 w 604946"/>
                <a:gd name="connsiteY3" fmla="*/ 167774 h 490276"/>
                <a:gd name="connsiteX4" fmla="*/ 441219 w 604946"/>
                <a:gd name="connsiteY4" fmla="*/ 262302 h 490276"/>
                <a:gd name="connsiteX5" fmla="*/ 533864 w 604946"/>
                <a:gd name="connsiteY5" fmla="*/ 422768 h 490276"/>
                <a:gd name="connsiteX6" fmla="*/ 416937 w 604946"/>
                <a:gd name="connsiteY6" fmla="*/ 490276 h 490276"/>
                <a:gd name="connsiteX7" fmla="*/ 324292 w 604946"/>
                <a:gd name="connsiteY7" fmla="*/ 329810 h 490276"/>
                <a:gd name="connsiteX8" fmla="*/ 67508 w 604946"/>
                <a:gd name="connsiteY8" fmla="*/ 478064 h 490276"/>
                <a:gd name="connsiteX9" fmla="*/ 0 w 604946"/>
                <a:gd name="connsiteY9" fmla="*/ 361137 h 490276"/>
                <a:gd name="connsiteX10" fmla="*/ 256784 w 604946"/>
                <a:gd name="connsiteY10" fmla="*/ 212883 h 490276"/>
                <a:gd name="connsiteX11" fmla="*/ 172852 w 604946"/>
                <a:gd name="connsiteY11" fmla="*/ 67507 h 490276"/>
                <a:gd name="connsiteX12" fmla="*/ 289778 w 604946"/>
                <a:gd name="connsiteY12" fmla="*/ 0 h 49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4946" h="490276">
                  <a:moveTo>
                    <a:pt x="289778" y="0"/>
                  </a:moveTo>
                  <a:lnTo>
                    <a:pt x="373711" y="145375"/>
                  </a:lnTo>
                  <a:lnTo>
                    <a:pt x="537438" y="50847"/>
                  </a:lnTo>
                  <a:lnTo>
                    <a:pt x="604946" y="167774"/>
                  </a:lnTo>
                  <a:lnTo>
                    <a:pt x="441219" y="262302"/>
                  </a:lnTo>
                  <a:lnTo>
                    <a:pt x="533864" y="422768"/>
                  </a:lnTo>
                  <a:lnTo>
                    <a:pt x="416937" y="490276"/>
                  </a:lnTo>
                  <a:lnTo>
                    <a:pt x="324292" y="329810"/>
                  </a:lnTo>
                  <a:lnTo>
                    <a:pt x="67508" y="478064"/>
                  </a:lnTo>
                  <a:lnTo>
                    <a:pt x="0" y="361137"/>
                  </a:lnTo>
                  <a:lnTo>
                    <a:pt x="256784" y="212883"/>
                  </a:lnTo>
                  <a:lnTo>
                    <a:pt x="172852" y="67507"/>
                  </a:lnTo>
                  <a:lnTo>
                    <a:pt x="28977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55" name="フリーフォーム: 図形 2454">
              <a:extLst>
                <a:ext uri="{FF2B5EF4-FFF2-40B4-BE49-F238E27FC236}">
                  <a16:creationId xmlns:a16="http://schemas.microsoft.com/office/drawing/2014/main" id="{591C0DE4-0D05-5F64-ACB5-70F6CD077885}"/>
                </a:ext>
              </a:extLst>
            </p:cNvPr>
            <p:cNvSpPr/>
            <p:nvPr/>
          </p:nvSpPr>
          <p:spPr bwMode="auto">
            <a:xfrm>
              <a:off x="4392735" y="2491109"/>
              <a:ext cx="359341" cy="374386"/>
            </a:xfrm>
            <a:custGeom>
              <a:avLst/>
              <a:gdLst>
                <a:gd name="connsiteX0" fmla="*/ 563536 w 631043"/>
                <a:gd name="connsiteY0" fmla="*/ 253486 h 657463"/>
                <a:gd name="connsiteX1" fmla="*/ 631043 w 631043"/>
                <a:gd name="connsiteY1" fmla="*/ 370412 h 657463"/>
                <a:gd name="connsiteX2" fmla="*/ 133857 w 631043"/>
                <a:gd name="connsiteY2" fmla="*/ 657463 h 657463"/>
                <a:gd name="connsiteX3" fmla="*/ 66349 w 631043"/>
                <a:gd name="connsiteY3" fmla="*/ 540537 h 657463"/>
                <a:gd name="connsiteX4" fmla="*/ 34945 w 631043"/>
                <a:gd name="connsiteY4" fmla="*/ 150019 h 657463"/>
                <a:gd name="connsiteX5" fmla="*/ 320522 w 631043"/>
                <a:gd name="connsiteY5" fmla="*/ 226540 h 657463"/>
                <a:gd name="connsiteX6" fmla="*/ 285578 w 631043"/>
                <a:gd name="connsiteY6" fmla="*/ 356954 h 657463"/>
                <a:gd name="connsiteX7" fmla="*/ 0 w 631043"/>
                <a:gd name="connsiteY7" fmla="*/ 280434 h 657463"/>
                <a:gd name="connsiteX8" fmla="*/ 158770 w 631043"/>
                <a:gd name="connsiteY8" fmla="*/ 0 h 657463"/>
                <a:gd name="connsiteX9" fmla="*/ 444347 w 631043"/>
                <a:gd name="connsiteY9" fmla="*/ 76521 h 657463"/>
                <a:gd name="connsiteX10" fmla="*/ 409403 w 631043"/>
                <a:gd name="connsiteY10" fmla="*/ 206935 h 657463"/>
                <a:gd name="connsiteX11" fmla="*/ 123825 w 631043"/>
                <a:gd name="connsiteY11" fmla="*/ 130415 h 657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1043" h="657463">
                  <a:moveTo>
                    <a:pt x="563536" y="253486"/>
                  </a:moveTo>
                  <a:lnTo>
                    <a:pt x="631043" y="370412"/>
                  </a:lnTo>
                  <a:lnTo>
                    <a:pt x="133857" y="657463"/>
                  </a:lnTo>
                  <a:lnTo>
                    <a:pt x="66349" y="540537"/>
                  </a:lnTo>
                  <a:close/>
                  <a:moveTo>
                    <a:pt x="34945" y="150019"/>
                  </a:moveTo>
                  <a:lnTo>
                    <a:pt x="320522" y="226540"/>
                  </a:lnTo>
                  <a:lnTo>
                    <a:pt x="285578" y="356954"/>
                  </a:lnTo>
                  <a:lnTo>
                    <a:pt x="0" y="280434"/>
                  </a:lnTo>
                  <a:close/>
                  <a:moveTo>
                    <a:pt x="158770" y="0"/>
                  </a:moveTo>
                  <a:lnTo>
                    <a:pt x="444347" y="76521"/>
                  </a:lnTo>
                  <a:lnTo>
                    <a:pt x="409403" y="206935"/>
                  </a:lnTo>
                  <a:lnTo>
                    <a:pt x="123825" y="13041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462" name="グループ化 2461">
            <a:extLst>
              <a:ext uri="{FF2B5EF4-FFF2-40B4-BE49-F238E27FC236}">
                <a16:creationId xmlns:a16="http://schemas.microsoft.com/office/drawing/2014/main" id="{BCC05BD8-84B1-3514-60B5-993860C226B4}"/>
              </a:ext>
            </a:extLst>
          </p:cNvPr>
          <p:cNvGrpSpPr/>
          <p:nvPr/>
        </p:nvGrpSpPr>
        <p:grpSpPr>
          <a:xfrm>
            <a:off x="1559110" y="3942914"/>
            <a:ext cx="1043025" cy="2385092"/>
            <a:chOff x="5249670" y="1001871"/>
            <a:chExt cx="1043025" cy="2385092"/>
          </a:xfrm>
        </p:grpSpPr>
        <p:grpSp>
          <p:nvGrpSpPr>
            <p:cNvPr id="2463" name="グループ化 2462">
              <a:extLst>
                <a:ext uri="{FF2B5EF4-FFF2-40B4-BE49-F238E27FC236}">
                  <a16:creationId xmlns:a16="http://schemas.microsoft.com/office/drawing/2014/main" id="{EB90D83D-F553-86B9-F95C-F16CB597E130}"/>
                </a:ext>
              </a:extLst>
            </p:cNvPr>
            <p:cNvGrpSpPr/>
            <p:nvPr/>
          </p:nvGrpSpPr>
          <p:grpSpPr>
            <a:xfrm>
              <a:off x="5249670" y="1001871"/>
              <a:ext cx="1043025" cy="2385092"/>
              <a:chOff x="-13068" y="168138"/>
              <a:chExt cx="900100" cy="2058263"/>
            </a:xfrm>
          </p:grpSpPr>
          <p:sp>
            <p:nvSpPr>
              <p:cNvPr id="2485" name="四角形: 角を丸くする 2484">
                <a:extLst>
                  <a:ext uri="{FF2B5EF4-FFF2-40B4-BE49-F238E27FC236}">
                    <a16:creationId xmlns:a16="http://schemas.microsoft.com/office/drawing/2014/main" id="{1C3CED1A-4C7C-7382-5CC8-D61C225C8D61}"/>
                  </a:ext>
                </a:extLst>
              </p:cNvPr>
              <p:cNvSpPr/>
              <p:nvPr/>
            </p:nvSpPr>
            <p:spPr bwMode="auto">
              <a:xfrm>
                <a:off x="2727" y="646521"/>
                <a:ext cx="868510" cy="1560415"/>
              </a:xfrm>
              <a:prstGeom prst="roundRect">
                <a:avLst>
                  <a:gd name="adj" fmla="val 0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6" name="四角形: 角を丸くする 2485">
                <a:extLst>
                  <a:ext uri="{FF2B5EF4-FFF2-40B4-BE49-F238E27FC236}">
                    <a16:creationId xmlns:a16="http://schemas.microsoft.com/office/drawing/2014/main" id="{BA509989-2430-A3FE-F405-72DB15A2CEA2}"/>
                  </a:ext>
                </a:extLst>
              </p:cNvPr>
              <p:cNvSpPr/>
              <p:nvPr/>
            </p:nvSpPr>
            <p:spPr bwMode="auto">
              <a:xfrm>
                <a:off x="414123" y="260329"/>
                <a:ext cx="45719" cy="245392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9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7" name="台形 2486">
                <a:extLst>
                  <a:ext uri="{FF2B5EF4-FFF2-40B4-BE49-F238E27FC236}">
                    <a16:creationId xmlns:a16="http://schemas.microsoft.com/office/drawing/2014/main" id="{22C40AC7-5C3F-FEA5-04BA-7D8FC720A9B6}"/>
                  </a:ext>
                </a:extLst>
              </p:cNvPr>
              <p:cNvSpPr/>
              <p:nvPr/>
            </p:nvSpPr>
            <p:spPr bwMode="auto">
              <a:xfrm>
                <a:off x="325896" y="168138"/>
                <a:ext cx="222172" cy="184380"/>
              </a:xfrm>
              <a:prstGeom prst="trapezoid">
                <a:avLst>
                  <a:gd name="adj" fmla="val 17872"/>
                </a:avLst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8" name="台形 2487">
                <a:extLst>
                  <a:ext uri="{FF2B5EF4-FFF2-40B4-BE49-F238E27FC236}">
                    <a16:creationId xmlns:a16="http://schemas.microsoft.com/office/drawing/2014/main" id="{FEEAC33C-6DDA-150A-E8ED-081F1C3590FC}"/>
                  </a:ext>
                </a:extLst>
              </p:cNvPr>
              <p:cNvSpPr/>
              <p:nvPr/>
            </p:nvSpPr>
            <p:spPr bwMode="auto">
              <a:xfrm>
                <a:off x="60842" y="460586"/>
                <a:ext cx="752280" cy="188430"/>
              </a:xfrm>
              <a:prstGeom prst="trapezoid">
                <a:avLst>
                  <a:gd name="adj" fmla="val 55330"/>
                </a:avLst>
              </a:prstGeom>
              <a:solidFill>
                <a:srgbClr val="FFFFFF">
                  <a:lumMod val="7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9" name="四角形: 角を丸くする 2488">
                <a:extLst>
                  <a:ext uri="{FF2B5EF4-FFF2-40B4-BE49-F238E27FC236}">
                    <a16:creationId xmlns:a16="http://schemas.microsoft.com/office/drawing/2014/main" id="{65E25E2B-624B-E990-7B95-18E991472E00}"/>
                  </a:ext>
                </a:extLst>
              </p:cNvPr>
              <p:cNvSpPr/>
              <p:nvPr/>
            </p:nvSpPr>
            <p:spPr bwMode="auto">
              <a:xfrm>
                <a:off x="-13068" y="2176547"/>
                <a:ext cx="900100" cy="49854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90" name="四角形: 角を丸くする 2489">
                <a:extLst>
                  <a:ext uri="{FF2B5EF4-FFF2-40B4-BE49-F238E27FC236}">
                    <a16:creationId xmlns:a16="http://schemas.microsoft.com/office/drawing/2014/main" id="{9A58EDC5-728F-9836-84C0-128500AAB4C4}"/>
                  </a:ext>
                </a:extLst>
              </p:cNvPr>
              <p:cNvSpPr/>
              <p:nvPr/>
            </p:nvSpPr>
            <p:spPr bwMode="auto">
              <a:xfrm>
                <a:off x="-13068" y="617793"/>
                <a:ext cx="900100" cy="49854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7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64" name="グループ化 2463">
              <a:extLst>
                <a:ext uri="{FF2B5EF4-FFF2-40B4-BE49-F238E27FC236}">
                  <a16:creationId xmlns:a16="http://schemas.microsoft.com/office/drawing/2014/main" id="{19C429B2-EB95-BF1D-C22C-6CB6DD7D41A6}"/>
                </a:ext>
              </a:extLst>
            </p:cNvPr>
            <p:cNvGrpSpPr/>
            <p:nvPr/>
          </p:nvGrpSpPr>
          <p:grpSpPr>
            <a:xfrm>
              <a:off x="5374078" y="1655519"/>
              <a:ext cx="836222" cy="881576"/>
              <a:chOff x="5547893" y="1644801"/>
              <a:chExt cx="1009478" cy="1064227"/>
            </a:xfrm>
          </p:grpSpPr>
          <p:sp>
            <p:nvSpPr>
              <p:cNvPr id="2481" name="フリーフォーム: 図形 2480">
                <a:extLst>
                  <a:ext uri="{FF2B5EF4-FFF2-40B4-BE49-F238E27FC236}">
                    <a16:creationId xmlns:a16="http://schemas.microsoft.com/office/drawing/2014/main" id="{F1B88179-9236-B78B-3666-F717112E2874}"/>
                  </a:ext>
                </a:extLst>
              </p:cNvPr>
              <p:cNvSpPr/>
              <p:nvPr/>
            </p:nvSpPr>
            <p:spPr bwMode="auto">
              <a:xfrm>
                <a:off x="5547893" y="1644801"/>
                <a:ext cx="385872" cy="420119"/>
              </a:xfrm>
              <a:custGeom>
                <a:avLst/>
                <a:gdLst>
                  <a:gd name="connsiteX0" fmla="*/ 247330 w 584778"/>
                  <a:gd name="connsiteY0" fmla="*/ 0 h 636678"/>
                  <a:gd name="connsiteX1" fmla="*/ 370939 w 584778"/>
                  <a:gd name="connsiteY1" fmla="*/ 54313 h 636678"/>
                  <a:gd name="connsiteX2" fmla="*/ 329386 w 584778"/>
                  <a:gd name="connsiteY2" fmla="*/ 148881 h 636678"/>
                  <a:gd name="connsiteX3" fmla="*/ 540060 w 584778"/>
                  <a:gd name="connsiteY3" fmla="*/ 148881 h 636678"/>
                  <a:gd name="connsiteX4" fmla="*/ 540060 w 584778"/>
                  <a:gd name="connsiteY4" fmla="*/ 200606 h 636678"/>
                  <a:gd name="connsiteX5" fmla="*/ 584778 w 584778"/>
                  <a:gd name="connsiteY5" fmla="*/ 212262 h 636678"/>
                  <a:gd name="connsiteX6" fmla="*/ 474149 w 584778"/>
                  <a:gd name="connsiteY6" fmla="*/ 636678 h 636678"/>
                  <a:gd name="connsiteX7" fmla="*/ 343500 w 584778"/>
                  <a:gd name="connsiteY7" fmla="*/ 602623 h 636678"/>
                  <a:gd name="connsiteX8" fmla="*/ 426579 w 584778"/>
                  <a:gd name="connsiteY8" fmla="*/ 283896 h 636678"/>
                  <a:gd name="connsiteX9" fmla="*/ 270061 w 584778"/>
                  <a:gd name="connsiteY9" fmla="*/ 283896 h 636678"/>
                  <a:gd name="connsiteX10" fmla="*/ 145317 w 584778"/>
                  <a:gd name="connsiteY10" fmla="*/ 567793 h 636678"/>
                  <a:gd name="connsiteX11" fmla="*/ 21708 w 584778"/>
                  <a:gd name="connsiteY11" fmla="*/ 513480 h 636678"/>
                  <a:gd name="connsiteX12" fmla="*/ 122587 w 584778"/>
                  <a:gd name="connsiteY12" fmla="*/ 283896 h 636678"/>
                  <a:gd name="connsiteX13" fmla="*/ 0 w 584778"/>
                  <a:gd name="connsiteY13" fmla="*/ 283896 h 636678"/>
                  <a:gd name="connsiteX14" fmla="*/ 0 w 584778"/>
                  <a:gd name="connsiteY14" fmla="*/ 148881 h 636678"/>
                  <a:gd name="connsiteX15" fmla="*/ 181912 w 584778"/>
                  <a:gd name="connsiteY15" fmla="*/ 148881 h 636678"/>
                  <a:gd name="connsiteX16" fmla="*/ 247330 w 584778"/>
                  <a:gd name="connsiteY16" fmla="*/ 0 h 636678"/>
                  <a:gd name="connsiteX0" fmla="*/ 247330 w 584778"/>
                  <a:gd name="connsiteY0" fmla="*/ 0 h 636678"/>
                  <a:gd name="connsiteX1" fmla="*/ 370939 w 584778"/>
                  <a:gd name="connsiteY1" fmla="*/ 54313 h 636678"/>
                  <a:gd name="connsiteX2" fmla="*/ 329386 w 584778"/>
                  <a:gd name="connsiteY2" fmla="*/ 148881 h 636678"/>
                  <a:gd name="connsiteX3" fmla="*/ 540060 w 584778"/>
                  <a:gd name="connsiteY3" fmla="*/ 148881 h 636678"/>
                  <a:gd name="connsiteX4" fmla="*/ 584778 w 584778"/>
                  <a:gd name="connsiteY4" fmla="*/ 212262 h 636678"/>
                  <a:gd name="connsiteX5" fmla="*/ 474149 w 584778"/>
                  <a:gd name="connsiteY5" fmla="*/ 636678 h 636678"/>
                  <a:gd name="connsiteX6" fmla="*/ 343500 w 584778"/>
                  <a:gd name="connsiteY6" fmla="*/ 602623 h 636678"/>
                  <a:gd name="connsiteX7" fmla="*/ 426579 w 584778"/>
                  <a:gd name="connsiteY7" fmla="*/ 283896 h 636678"/>
                  <a:gd name="connsiteX8" fmla="*/ 270061 w 584778"/>
                  <a:gd name="connsiteY8" fmla="*/ 283896 h 636678"/>
                  <a:gd name="connsiteX9" fmla="*/ 145317 w 584778"/>
                  <a:gd name="connsiteY9" fmla="*/ 567793 h 636678"/>
                  <a:gd name="connsiteX10" fmla="*/ 21708 w 584778"/>
                  <a:gd name="connsiteY10" fmla="*/ 513480 h 636678"/>
                  <a:gd name="connsiteX11" fmla="*/ 122587 w 584778"/>
                  <a:gd name="connsiteY11" fmla="*/ 283896 h 636678"/>
                  <a:gd name="connsiteX12" fmla="*/ 0 w 584778"/>
                  <a:gd name="connsiteY12" fmla="*/ 283896 h 636678"/>
                  <a:gd name="connsiteX13" fmla="*/ 0 w 584778"/>
                  <a:gd name="connsiteY13" fmla="*/ 148881 h 636678"/>
                  <a:gd name="connsiteX14" fmla="*/ 181912 w 584778"/>
                  <a:gd name="connsiteY14" fmla="*/ 148881 h 636678"/>
                  <a:gd name="connsiteX15" fmla="*/ 247330 w 584778"/>
                  <a:gd name="connsiteY15" fmla="*/ 0 h 63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4778" h="636678">
                    <a:moveTo>
                      <a:pt x="247330" y="0"/>
                    </a:moveTo>
                    <a:lnTo>
                      <a:pt x="370939" y="54313"/>
                    </a:lnTo>
                    <a:lnTo>
                      <a:pt x="329386" y="148881"/>
                    </a:lnTo>
                    <a:lnTo>
                      <a:pt x="540060" y="148881"/>
                    </a:lnTo>
                    <a:lnTo>
                      <a:pt x="584778" y="212262"/>
                    </a:lnTo>
                    <a:lnTo>
                      <a:pt x="474149" y="636678"/>
                    </a:lnTo>
                    <a:lnTo>
                      <a:pt x="343500" y="602623"/>
                    </a:lnTo>
                    <a:lnTo>
                      <a:pt x="426579" y="283896"/>
                    </a:lnTo>
                    <a:lnTo>
                      <a:pt x="270061" y="283896"/>
                    </a:lnTo>
                    <a:lnTo>
                      <a:pt x="145317" y="567793"/>
                    </a:lnTo>
                    <a:lnTo>
                      <a:pt x="21708" y="513480"/>
                    </a:lnTo>
                    <a:lnTo>
                      <a:pt x="122587" y="283896"/>
                    </a:lnTo>
                    <a:lnTo>
                      <a:pt x="0" y="283896"/>
                    </a:lnTo>
                    <a:lnTo>
                      <a:pt x="0" y="148881"/>
                    </a:lnTo>
                    <a:lnTo>
                      <a:pt x="181912" y="148881"/>
                    </a:lnTo>
                    <a:lnTo>
                      <a:pt x="24733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2" name="フリーフォーム: 図形 2481">
                <a:extLst>
                  <a:ext uri="{FF2B5EF4-FFF2-40B4-BE49-F238E27FC236}">
                    <a16:creationId xmlns:a16="http://schemas.microsoft.com/office/drawing/2014/main" id="{44293994-0CD2-D3E0-58D8-1D29BA3EB728}"/>
                  </a:ext>
                </a:extLst>
              </p:cNvPr>
              <p:cNvSpPr/>
              <p:nvPr/>
            </p:nvSpPr>
            <p:spPr bwMode="auto">
              <a:xfrm>
                <a:off x="5646131" y="2151869"/>
                <a:ext cx="437218" cy="420815"/>
              </a:xfrm>
              <a:custGeom>
                <a:avLst/>
                <a:gdLst>
                  <a:gd name="connsiteX0" fmla="*/ 234017 w 662590"/>
                  <a:gd name="connsiteY0" fmla="*/ 0 h 637733"/>
                  <a:gd name="connsiteX1" fmla="*/ 359903 w 662590"/>
                  <a:gd name="connsiteY1" fmla="*/ 48804 h 637733"/>
                  <a:gd name="connsiteX2" fmla="*/ 203715 w 662590"/>
                  <a:gd name="connsiteY2" fmla="*/ 451679 h 637733"/>
                  <a:gd name="connsiteX3" fmla="*/ 412862 w 662590"/>
                  <a:gd name="connsiteY3" fmla="*/ 428075 h 637733"/>
                  <a:gd name="connsiteX4" fmla="*/ 352602 w 662590"/>
                  <a:gd name="connsiteY4" fmla="*/ 335588 h 637733"/>
                  <a:gd name="connsiteX5" fmla="*/ 465724 w 662590"/>
                  <a:gd name="connsiteY5" fmla="*/ 261882 h 637733"/>
                  <a:gd name="connsiteX6" fmla="*/ 662590 w 662590"/>
                  <a:gd name="connsiteY6" fmla="*/ 564027 h 637733"/>
                  <a:gd name="connsiteX7" fmla="*/ 549468 w 662590"/>
                  <a:gd name="connsiteY7" fmla="*/ 637733 h 637733"/>
                  <a:gd name="connsiteX8" fmla="*/ 495327 w 662590"/>
                  <a:gd name="connsiteY8" fmla="*/ 554640 h 637733"/>
                  <a:gd name="connsiteX9" fmla="*/ 15142 w 662590"/>
                  <a:gd name="connsiteY9" fmla="*/ 608834 h 637733"/>
                  <a:gd name="connsiteX10" fmla="*/ 0 w 662590"/>
                  <a:gd name="connsiteY10" fmla="*/ 474671 h 637733"/>
                  <a:gd name="connsiteX11" fmla="*/ 52283 w 662590"/>
                  <a:gd name="connsiteY11" fmla="*/ 468770 h 637733"/>
                  <a:gd name="connsiteX12" fmla="*/ 234017 w 662590"/>
                  <a:gd name="connsiteY12" fmla="*/ 0 h 637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590" h="637733">
                    <a:moveTo>
                      <a:pt x="234017" y="0"/>
                    </a:moveTo>
                    <a:lnTo>
                      <a:pt x="359903" y="48804"/>
                    </a:lnTo>
                    <a:lnTo>
                      <a:pt x="203715" y="451679"/>
                    </a:lnTo>
                    <a:lnTo>
                      <a:pt x="412862" y="428075"/>
                    </a:lnTo>
                    <a:lnTo>
                      <a:pt x="352602" y="335588"/>
                    </a:lnTo>
                    <a:lnTo>
                      <a:pt x="465724" y="261882"/>
                    </a:lnTo>
                    <a:lnTo>
                      <a:pt x="662590" y="564027"/>
                    </a:lnTo>
                    <a:lnTo>
                      <a:pt x="549468" y="637733"/>
                    </a:lnTo>
                    <a:lnTo>
                      <a:pt x="495327" y="554640"/>
                    </a:lnTo>
                    <a:lnTo>
                      <a:pt x="15142" y="608834"/>
                    </a:lnTo>
                    <a:lnTo>
                      <a:pt x="0" y="474671"/>
                    </a:lnTo>
                    <a:lnTo>
                      <a:pt x="52283" y="468770"/>
                    </a:lnTo>
                    <a:lnTo>
                      <a:pt x="234017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3" name="フリーフォーム: 図形 2482">
                <a:extLst>
                  <a:ext uri="{FF2B5EF4-FFF2-40B4-BE49-F238E27FC236}">
                    <a16:creationId xmlns:a16="http://schemas.microsoft.com/office/drawing/2014/main" id="{DA6BD413-5761-1CFF-1A3C-A9751A14B001}"/>
                  </a:ext>
                </a:extLst>
              </p:cNvPr>
              <p:cNvSpPr/>
              <p:nvPr/>
            </p:nvSpPr>
            <p:spPr bwMode="auto">
              <a:xfrm>
                <a:off x="6020383" y="1813943"/>
                <a:ext cx="399180" cy="323514"/>
              </a:xfrm>
              <a:custGeom>
                <a:avLst/>
                <a:gdLst>
                  <a:gd name="connsiteX0" fmla="*/ 289778 w 604946"/>
                  <a:gd name="connsiteY0" fmla="*/ 0 h 490276"/>
                  <a:gd name="connsiteX1" fmla="*/ 373711 w 604946"/>
                  <a:gd name="connsiteY1" fmla="*/ 145375 h 490276"/>
                  <a:gd name="connsiteX2" fmla="*/ 537438 w 604946"/>
                  <a:gd name="connsiteY2" fmla="*/ 50847 h 490276"/>
                  <a:gd name="connsiteX3" fmla="*/ 604946 w 604946"/>
                  <a:gd name="connsiteY3" fmla="*/ 167774 h 490276"/>
                  <a:gd name="connsiteX4" fmla="*/ 441219 w 604946"/>
                  <a:gd name="connsiteY4" fmla="*/ 262302 h 490276"/>
                  <a:gd name="connsiteX5" fmla="*/ 533864 w 604946"/>
                  <a:gd name="connsiteY5" fmla="*/ 422768 h 490276"/>
                  <a:gd name="connsiteX6" fmla="*/ 416937 w 604946"/>
                  <a:gd name="connsiteY6" fmla="*/ 490276 h 490276"/>
                  <a:gd name="connsiteX7" fmla="*/ 324292 w 604946"/>
                  <a:gd name="connsiteY7" fmla="*/ 329810 h 490276"/>
                  <a:gd name="connsiteX8" fmla="*/ 67508 w 604946"/>
                  <a:gd name="connsiteY8" fmla="*/ 478064 h 490276"/>
                  <a:gd name="connsiteX9" fmla="*/ 0 w 604946"/>
                  <a:gd name="connsiteY9" fmla="*/ 361137 h 490276"/>
                  <a:gd name="connsiteX10" fmla="*/ 256784 w 604946"/>
                  <a:gd name="connsiteY10" fmla="*/ 212883 h 490276"/>
                  <a:gd name="connsiteX11" fmla="*/ 172852 w 604946"/>
                  <a:gd name="connsiteY11" fmla="*/ 67507 h 490276"/>
                  <a:gd name="connsiteX12" fmla="*/ 289778 w 604946"/>
                  <a:gd name="connsiteY12" fmla="*/ 0 h 49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4946" h="490276">
                    <a:moveTo>
                      <a:pt x="289778" y="0"/>
                    </a:moveTo>
                    <a:lnTo>
                      <a:pt x="373711" y="145375"/>
                    </a:lnTo>
                    <a:lnTo>
                      <a:pt x="537438" y="50847"/>
                    </a:lnTo>
                    <a:lnTo>
                      <a:pt x="604946" y="167774"/>
                    </a:lnTo>
                    <a:lnTo>
                      <a:pt x="441219" y="262302"/>
                    </a:lnTo>
                    <a:lnTo>
                      <a:pt x="533864" y="422768"/>
                    </a:lnTo>
                    <a:lnTo>
                      <a:pt x="416937" y="490276"/>
                    </a:lnTo>
                    <a:lnTo>
                      <a:pt x="324292" y="329810"/>
                    </a:lnTo>
                    <a:lnTo>
                      <a:pt x="67508" y="478064"/>
                    </a:lnTo>
                    <a:lnTo>
                      <a:pt x="0" y="361137"/>
                    </a:lnTo>
                    <a:lnTo>
                      <a:pt x="256784" y="212883"/>
                    </a:lnTo>
                    <a:lnTo>
                      <a:pt x="172852" y="67507"/>
                    </a:lnTo>
                    <a:lnTo>
                      <a:pt x="28977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4" name="フリーフォーム: 図形 2483">
                <a:extLst>
                  <a:ext uri="{FF2B5EF4-FFF2-40B4-BE49-F238E27FC236}">
                    <a16:creationId xmlns:a16="http://schemas.microsoft.com/office/drawing/2014/main" id="{A260393F-68F2-E829-6825-705B69CC51FE}"/>
                  </a:ext>
                </a:extLst>
              </p:cNvPr>
              <p:cNvSpPr/>
              <p:nvPr/>
            </p:nvSpPr>
            <p:spPr bwMode="auto">
              <a:xfrm>
                <a:off x="6140971" y="2275194"/>
                <a:ext cx="416400" cy="433834"/>
              </a:xfrm>
              <a:custGeom>
                <a:avLst/>
                <a:gdLst>
                  <a:gd name="connsiteX0" fmla="*/ 563536 w 631043"/>
                  <a:gd name="connsiteY0" fmla="*/ 253486 h 657463"/>
                  <a:gd name="connsiteX1" fmla="*/ 631043 w 631043"/>
                  <a:gd name="connsiteY1" fmla="*/ 370412 h 657463"/>
                  <a:gd name="connsiteX2" fmla="*/ 133857 w 631043"/>
                  <a:gd name="connsiteY2" fmla="*/ 657463 h 657463"/>
                  <a:gd name="connsiteX3" fmla="*/ 66349 w 631043"/>
                  <a:gd name="connsiteY3" fmla="*/ 540537 h 657463"/>
                  <a:gd name="connsiteX4" fmla="*/ 34945 w 631043"/>
                  <a:gd name="connsiteY4" fmla="*/ 150019 h 657463"/>
                  <a:gd name="connsiteX5" fmla="*/ 320522 w 631043"/>
                  <a:gd name="connsiteY5" fmla="*/ 226540 h 657463"/>
                  <a:gd name="connsiteX6" fmla="*/ 285578 w 631043"/>
                  <a:gd name="connsiteY6" fmla="*/ 356954 h 657463"/>
                  <a:gd name="connsiteX7" fmla="*/ 0 w 631043"/>
                  <a:gd name="connsiteY7" fmla="*/ 280434 h 657463"/>
                  <a:gd name="connsiteX8" fmla="*/ 158770 w 631043"/>
                  <a:gd name="connsiteY8" fmla="*/ 0 h 657463"/>
                  <a:gd name="connsiteX9" fmla="*/ 444347 w 631043"/>
                  <a:gd name="connsiteY9" fmla="*/ 76521 h 657463"/>
                  <a:gd name="connsiteX10" fmla="*/ 409403 w 631043"/>
                  <a:gd name="connsiteY10" fmla="*/ 206935 h 657463"/>
                  <a:gd name="connsiteX11" fmla="*/ 123825 w 631043"/>
                  <a:gd name="connsiteY11" fmla="*/ 130415 h 657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1043" h="657463">
                    <a:moveTo>
                      <a:pt x="563536" y="253486"/>
                    </a:moveTo>
                    <a:lnTo>
                      <a:pt x="631043" y="370412"/>
                    </a:lnTo>
                    <a:lnTo>
                      <a:pt x="133857" y="657463"/>
                    </a:lnTo>
                    <a:lnTo>
                      <a:pt x="66349" y="540537"/>
                    </a:lnTo>
                    <a:close/>
                    <a:moveTo>
                      <a:pt x="34945" y="150019"/>
                    </a:moveTo>
                    <a:lnTo>
                      <a:pt x="320522" y="226540"/>
                    </a:lnTo>
                    <a:lnTo>
                      <a:pt x="285578" y="356954"/>
                    </a:lnTo>
                    <a:lnTo>
                      <a:pt x="0" y="280434"/>
                    </a:lnTo>
                    <a:close/>
                    <a:moveTo>
                      <a:pt x="158770" y="0"/>
                    </a:moveTo>
                    <a:lnTo>
                      <a:pt x="444347" y="76521"/>
                    </a:lnTo>
                    <a:lnTo>
                      <a:pt x="409403" y="206935"/>
                    </a:lnTo>
                    <a:lnTo>
                      <a:pt x="123825" y="13041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65" name="グループ化 2464">
              <a:extLst>
                <a:ext uri="{FF2B5EF4-FFF2-40B4-BE49-F238E27FC236}">
                  <a16:creationId xmlns:a16="http://schemas.microsoft.com/office/drawing/2014/main" id="{D3D67F81-050B-017A-DAB0-54F8D25EBA46}"/>
                </a:ext>
              </a:extLst>
            </p:cNvPr>
            <p:cNvGrpSpPr/>
            <p:nvPr/>
          </p:nvGrpSpPr>
          <p:grpSpPr>
            <a:xfrm>
              <a:off x="5409218" y="2590800"/>
              <a:ext cx="776910" cy="596062"/>
              <a:chOff x="-445429" y="1140033"/>
              <a:chExt cx="3554740" cy="2727279"/>
            </a:xfrm>
          </p:grpSpPr>
          <p:sp>
            <p:nvSpPr>
              <p:cNvPr id="2466" name="楕円 2465">
                <a:extLst>
                  <a:ext uri="{FF2B5EF4-FFF2-40B4-BE49-F238E27FC236}">
                    <a16:creationId xmlns:a16="http://schemas.microsoft.com/office/drawing/2014/main" id="{D95A1FA8-DC43-7111-C782-940DA803BE27}"/>
                  </a:ext>
                </a:extLst>
              </p:cNvPr>
              <p:cNvSpPr/>
              <p:nvPr/>
            </p:nvSpPr>
            <p:spPr bwMode="auto">
              <a:xfrm>
                <a:off x="9975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67" name="楕円 2466">
                <a:extLst>
                  <a:ext uri="{FF2B5EF4-FFF2-40B4-BE49-F238E27FC236}">
                    <a16:creationId xmlns:a16="http://schemas.microsoft.com/office/drawing/2014/main" id="{E7523544-C36D-2397-0539-4C936F64BD0B}"/>
                  </a:ext>
                </a:extLst>
              </p:cNvPr>
              <p:cNvSpPr/>
              <p:nvPr/>
            </p:nvSpPr>
            <p:spPr bwMode="auto">
              <a:xfrm>
                <a:off x="1530995" y="1445487"/>
                <a:ext cx="150703" cy="150703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68" name="月 2467">
                <a:extLst>
                  <a:ext uri="{FF2B5EF4-FFF2-40B4-BE49-F238E27FC236}">
                    <a16:creationId xmlns:a16="http://schemas.microsoft.com/office/drawing/2014/main" id="{AEB27D38-5345-3BC3-5DE3-F24CFAE89D6D}"/>
                  </a:ext>
                </a:extLst>
              </p:cNvPr>
              <p:cNvSpPr/>
              <p:nvPr/>
            </p:nvSpPr>
            <p:spPr bwMode="auto">
              <a:xfrm rot="7200000">
                <a:off x="728987" y="734280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69" name="月 2468">
                <a:extLst>
                  <a:ext uri="{FF2B5EF4-FFF2-40B4-BE49-F238E27FC236}">
                    <a16:creationId xmlns:a16="http://schemas.microsoft.com/office/drawing/2014/main" id="{D7FE6365-53AD-7A47-265E-CCC634DC2845}"/>
                  </a:ext>
                </a:extLst>
              </p:cNvPr>
              <p:cNvSpPr/>
              <p:nvPr/>
            </p:nvSpPr>
            <p:spPr bwMode="auto">
              <a:xfrm rot="14400000" flipH="1">
                <a:off x="1732102" y="734281"/>
                <a:ext cx="213359" cy="1024866"/>
              </a:xfrm>
              <a:prstGeom prst="moon">
                <a:avLst>
                  <a:gd name="adj" fmla="val 18254"/>
                </a:avLst>
              </a:prstGeom>
              <a:solidFill>
                <a:srgbClr val="92D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0" name="フリーフォーム: 図形 2469">
                <a:extLst>
                  <a:ext uri="{FF2B5EF4-FFF2-40B4-BE49-F238E27FC236}">
                    <a16:creationId xmlns:a16="http://schemas.microsoft.com/office/drawing/2014/main" id="{6FD23A04-9E77-2ACC-B537-CC6B2E4E5BCA}"/>
                  </a:ext>
                </a:extLst>
              </p:cNvPr>
              <p:cNvSpPr/>
              <p:nvPr/>
            </p:nvSpPr>
            <p:spPr bwMode="auto">
              <a:xfrm rot="9000000">
                <a:off x="1617233" y="1515567"/>
                <a:ext cx="1276440" cy="656848"/>
              </a:xfrm>
              <a:custGeom>
                <a:avLst/>
                <a:gdLst>
                  <a:gd name="connsiteX0" fmla="*/ 20693 w 1276440"/>
                  <a:gd name="connsiteY0" fmla="*/ 663416 h 663416"/>
                  <a:gd name="connsiteX1" fmla="*/ 48853 w 1276440"/>
                  <a:gd name="connsiteY1" fmla="*/ 503989 h 663416"/>
                  <a:gd name="connsiteX2" fmla="*/ 134399 w 1276440"/>
                  <a:gd name="connsiteY2" fmla="*/ 456891 h 663416"/>
                  <a:gd name="connsiteX3" fmla="*/ 151698 w 1276440"/>
                  <a:gd name="connsiteY3" fmla="*/ 457213 h 663416"/>
                  <a:gd name="connsiteX4" fmla="*/ 149768 w 1276440"/>
                  <a:gd name="connsiteY4" fmla="*/ 454782 h 663416"/>
                  <a:gd name="connsiteX5" fmla="*/ 684873 w 1276440"/>
                  <a:gd name="connsiteY5" fmla="*/ 0 h 663416"/>
                  <a:gd name="connsiteX6" fmla="*/ 1276440 w 1276440"/>
                  <a:gd name="connsiteY6" fmla="*/ 501936 h 663416"/>
                  <a:gd name="connsiteX7" fmla="*/ 1182539 w 1276440"/>
                  <a:gd name="connsiteY7" fmla="*/ 501936 h 663416"/>
                  <a:gd name="connsiteX8" fmla="*/ 684873 w 1276440"/>
                  <a:gd name="connsiteY8" fmla="*/ 79674 h 663416"/>
                  <a:gd name="connsiteX9" fmla="*/ 187208 w 1276440"/>
                  <a:gd name="connsiteY9" fmla="*/ 501936 h 663416"/>
                  <a:gd name="connsiteX10" fmla="*/ 171609 w 1276440"/>
                  <a:gd name="connsiteY10" fmla="*/ 482291 h 663416"/>
                  <a:gd name="connsiteX11" fmla="*/ 142763 w 1276440"/>
                  <a:gd name="connsiteY11" fmla="*/ 493035 h 663416"/>
                  <a:gd name="connsiteX12" fmla="*/ 81670 w 1276440"/>
                  <a:gd name="connsiteY12" fmla="*/ 536806 h 663416"/>
                  <a:gd name="connsiteX13" fmla="*/ 20693 w 1276440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40" h="663416">
                    <a:moveTo>
                      <a:pt x="20693" y="663416"/>
                    </a:moveTo>
                    <a:cubicBezTo>
                      <a:pt x="-15555" y="627168"/>
                      <a:pt x="-2948" y="555790"/>
                      <a:pt x="48853" y="503989"/>
                    </a:cubicBezTo>
                    <a:cubicBezTo>
                      <a:pt x="74754" y="478089"/>
                      <a:pt x="105548" y="461987"/>
                      <a:pt x="134399" y="456891"/>
                    </a:cubicBezTo>
                    <a:lnTo>
                      <a:pt x="151698" y="457213"/>
                    </a:lnTo>
                    <a:lnTo>
                      <a:pt x="149768" y="454782"/>
                    </a:lnTo>
                    <a:lnTo>
                      <a:pt x="684873" y="0"/>
                    </a:lnTo>
                    <a:lnTo>
                      <a:pt x="1276440" y="501936"/>
                    </a:lnTo>
                    <a:lnTo>
                      <a:pt x="1182539" y="501936"/>
                    </a:lnTo>
                    <a:lnTo>
                      <a:pt x="684873" y="79674"/>
                    </a:lnTo>
                    <a:lnTo>
                      <a:pt x="187208" y="501936"/>
                    </a:lnTo>
                    <a:lnTo>
                      <a:pt x="171609" y="482291"/>
                    </a:lnTo>
                    <a:lnTo>
                      <a:pt x="142763" y="493035"/>
                    </a:lnTo>
                    <a:cubicBezTo>
                      <a:pt x="121074" y="503481"/>
                      <a:pt x="100121" y="518355"/>
                      <a:pt x="81670" y="536806"/>
                    </a:cubicBezTo>
                    <a:cubicBezTo>
                      <a:pt x="44767" y="573708"/>
                      <a:pt x="22176" y="620616"/>
                      <a:pt x="20693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1" name="フリーフォーム: 図形 2470">
                <a:extLst>
                  <a:ext uri="{FF2B5EF4-FFF2-40B4-BE49-F238E27FC236}">
                    <a16:creationId xmlns:a16="http://schemas.microsoft.com/office/drawing/2014/main" id="{051DB7E4-86FF-1B09-A5D5-A27D878C86C5}"/>
                  </a:ext>
                </a:extLst>
              </p:cNvPr>
              <p:cNvSpPr/>
              <p:nvPr/>
            </p:nvSpPr>
            <p:spPr bwMode="auto">
              <a:xfrm rot="11700000" flipV="1">
                <a:off x="1765610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222216 w 1343701"/>
                  <a:gd name="connsiteY1" fmla="*/ 450374 h 561399"/>
                  <a:gd name="connsiteX2" fmla="*/ 203991 w 1343701"/>
                  <a:gd name="connsiteY2" fmla="*/ 439395 h 561399"/>
                  <a:gd name="connsiteX3" fmla="*/ 106357 w 1343701"/>
                  <a:gd name="connsiteY3" fmla="*/ 437410 h 561399"/>
                  <a:gd name="connsiteX4" fmla="*/ 2256 w 1343701"/>
                  <a:gd name="connsiteY4" fmla="*/ 561399 h 561399"/>
                  <a:gd name="connsiteX5" fmla="*/ 118369 w 1343701"/>
                  <a:gd name="connsiteY5" fmla="*/ 482239 h 561399"/>
                  <a:gd name="connsiteX6" fmla="*/ 193163 w 1343701"/>
                  <a:gd name="connsiteY6" fmla="*/ 474879 h 561399"/>
                  <a:gd name="connsiteX7" fmla="*/ 244022 w 1343701"/>
                  <a:gd name="connsiteY7" fmla="*/ 488779 h 561399"/>
                  <a:gd name="connsiteX8" fmla="*/ 254468 w 1343701"/>
                  <a:gd name="connsiteY8" fmla="*/ 501936 h 561399"/>
                  <a:gd name="connsiteX9" fmla="*/ 752134 w 1343701"/>
                  <a:gd name="connsiteY9" fmla="*/ 79674 h 561399"/>
                  <a:gd name="connsiteX10" fmla="*/ 1249800 w 1343701"/>
                  <a:gd name="connsiteY10" fmla="*/ 501936 h 561399"/>
                  <a:gd name="connsiteX11" fmla="*/ 1343701 w 1343701"/>
                  <a:gd name="connsiteY11" fmla="*/ 501936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222216" y="450374"/>
                    </a:lnTo>
                    <a:lnTo>
                      <a:pt x="203991" y="439395"/>
                    </a:lnTo>
                    <a:cubicBezTo>
                      <a:pt x="176457" y="429383"/>
                      <a:pt x="141737" y="427930"/>
                      <a:pt x="106357" y="437410"/>
                    </a:cubicBezTo>
                    <a:cubicBezTo>
                      <a:pt x="35596" y="456371"/>
                      <a:pt x="-11012" y="511882"/>
                      <a:pt x="2256" y="561399"/>
                    </a:cubicBezTo>
                    <a:cubicBezTo>
                      <a:pt x="24941" y="525074"/>
                      <a:pt x="67959" y="495746"/>
                      <a:pt x="118369" y="482239"/>
                    </a:cubicBezTo>
                    <a:cubicBezTo>
                      <a:pt x="143574" y="475486"/>
                      <a:pt x="169156" y="473081"/>
                      <a:pt x="193163" y="474879"/>
                    </a:cubicBezTo>
                    <a:lnTo>
                      <a:pt x="244022" y="488779"/>
                    </a:lnTo>
                    <a:lnTo>
                      <a:pt x="254468" y="501936"/>
                    </a:lnTo>
                    <a:lnTo>
                      <a:pt x="752134" y="79674"/>
                    </a:lnTo>
                    <a:lnTo>
                      <a:pt x="1249800" y="501936"/>
                    </a:lnTo>
                    <a:lnTo>
                      <a:pt x="1343701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2" name="フリーフォーム: 図形 2471">
                <a:extLst>
                  <a:ext uri="{FF2B5EF4-FFF2-40B4-BE49-F238E27FC236}">
                    <a16:creationId xmlns:a16="http://schemas.microsoft.com/office/drawing/2014/main" id="{5D2A7BDB-834F-F0A3-0388-D9301BE44743}"/>
                  </a:ext>
                </a:extLst>
              </p:cNvPr>
              <p:cNvSpPr/>
              <p:nvPr/>
            </p:nvSpPr>
            <p:spPr bwMode="auto">
              <a:xfrm rot="12600000" flipV="1">
                <a:off x="1748856" y="2759251"/>
                <a:ext cx="1346012" cy="550250"/>
              </a:xfrm>
              <a:custGeom>
                <a:avLst/>
                <a:gdLst>
                  <a:gd name="connsiteX0" fmla="*/ 754445 w 1346012"/>
                  <a:gd name="connsiteY0" fmla="*/ 0 h 555752"/>
                  <a:gd name="connsiteX1" fmla="*/ 227456 w 1346012"/>
                  <a:gd name="connsiteY1" fmla="*/ 447885 h 555752"/>
                  <a:gd name="connsiteX2" fmla="*/ 203990 w 1346012"/>
                  <a:gd name="connsiteY2" fmla="*/ 433749 h 555752"/>
                  <a:gd name="connsiteX3" fmla="*/ 106356 w 1346012"/>
                  <a:gd name="connsiteY3" fmla="*/ 431765 h 555752"/>
                  <a:gd name="connsiteX4" fmla="*/ 2256 w 1346012"/>
                  <a:gd name="connsiteY4" fmla="*/ 555752 h 555752"/>
                  <a:gd name="connsiteX5" fmla="*/ 118368 w 1346012"/>
                  <a:gd name="connsiteY5" fmla="*/ 476593 h 555752"/>
                  <a:gd name="connsiteX6" fmla="*/ 227747 w 1346012"/>
                  <a:gd name="connsiteY6" fmla="*/ 475065 h 555752"/>
                  <a:gd name="connsiteX7" fmla="*/ 238909 w 1346012"/>
                  <a:gd name="connsiteY7" fmla="*/ 479429 h 555752"/>
                  <a:gd name="connsiteX8" fmla="*/ 256779 w 1346012"/>
                  <a:gd name="connsiteY8" fmla="*/ 501936 h 555752"/>
                  <a:gd name="connsiteX9" fmla="*/ 754445 w 1346012"/>
                  <a:gd name="connsiteY9" fmla="*/ 79674 h 555752"/>
                  <a:gd name="connsiteX10" fmla="*/ 1252111 w 1346012"/>
                  <a:gd name="connsiteY10" fmla="*/ 501936 h 555752"/>
                  <a:gd name="connsiteX11" fmla="*/ 1346012 w 1346012"/>
                  <a:gd name="connsiteY11" fmla="*/ 501936 h 5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6012" h="555752">
                    <a:moveTo>
                      <a:pt x="754445" y="0"/>
                    </a:moveTo>
                    <a:lnTo>
                      <a:pt x="227456" y="447885"/>
                    </a:lnTo>
                    <a:lnTo>
                      <a:pt x="203990" y="433749"/>
                    </a:lnTo>
                    <a:cubicBezTo>
                      <a:pt x="176457" y="423737"/>
                      <a:pt x="141737" y="422284"/>
                      <a:pt x="106356" y="431765"/>
                    </a:cubicBezTo>
                    <a:cubicBezTo>
                      <a:pt x="35596" y="450725"/>
                      <a:pt x="-11012" y="506236"/>
                      <a:pt x="2256" y="555752"/>
                    </a:cubicBezTo>
                    <a:cubicBezTo>
                      <a:pt x="24940" y="519428"/>
                      <a:pt x="67958" y="490100"/>
                      <a:pt x="118368" y="476593"/>
                    </a:cubicBezTo>
                    <a:cubicBezTo>
                      <a:pt x="156175" y="466463"/>
                      <a:pt x="194831" y="466118"/>
                      <a:pt x="227747" y="475065"/>
                    </a:cubicBezTo>
                    <a:lnTo>
                      <a:pt x="238909" y="479429"/>
                    </a:lnTo>
                    <a:lnTo>
                      <a:pt x="256779" y="501936"/>
                    </a:lnTo>
                    <a:lnTo>
                      <a:pt x="754445" y="79674"/>
                    </a:lnTo>
                    <a:lnTo>
                      <a:pt x="1252111" y="501936"/>
                    </a:lnTo>
                    <a:lnTo>
                      <a:pt x="1346012" y="501936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3" name="フリーフォーム: 図形 2472">
                <a:extLst>
                  <a:ext uri="{FF2B5EF4-FFF2-40B4-BE49-F238E27FC236}">
                    <a16:creationId xmlns:a16="http://schemas.microsoft.com/office/drawing/2014/main" id="{628D9C9E-BD26-70F9-2688-0ABBCF9CA076}"/>
                  </a:ext>
                </a:extLst>
              </p:cNvPr>
              <p:cNvSpPr/>
              <p:nvPr/>
            </p:nvSpPr>
            <p:spPr bwMode="auto">
              <a:xfrm rot="12600000" flipH="1">
                <a:off x="-229791" y="1515568"/>
                <a:ext cx="1276439" cy="656848"/>
              </a:xfrm>
              <a:custGeom>
                <a:avLst/>
                <a:gdLst>
                  <a:gd name="connsiteX0" fmla="*/ 20692 w 1276439"/>
                  <a:gd name="connsiteY0" fmla="*/ 663416 h 663416"/>
                  <a:gd name="connsiteX1" fmla="*/ 81669 w 1276439"/>
                  <a:gd name="connsiteY1" fmla="*/ 536806 h 663416"/>
                  <a:gd name="connsiteX2" fmla="*/ 142762 w 1276439"/>
                  <a:gd name="connsiteY2" fmla="*/ 493035 h 663416"/>
                  <a:gd name="connsiteX3" fmla="*/ 171608 w 1276439"/>
                  <a:gd name="connsiteY3" fmla="*/ 482291 h 663416"/>
                  <a:gd name="connsiteX4" fmla="*/ 187207 w 1276439"/>
                  <a:gd name="connsiteY4" fmla="*/ 501936 h 663416"/>
                  <a:gd name="connsiteX5" fmla="*/ 684872 w 1276439"/>
                  <a:gd name="connsiteY5" fmla="*/ 79674 h 663416"/>
                  <a:gd name="connsiteX6" fmla="*/ 1182538 w 1276439"/>
                  <a:gd name="connsiteY6" fmla="*/ 501936 h 663416"/>
                  <a:gd name="connsiteX7" fmla="*/ 1276439 w 1276439"/>
                  <a:gd name="connsiteY7" fmla="*/ 501936 h 663416"/>
                  <a:gd name="connsiteX8" fmla="*/ 684872 w 1276439"/>
                  <a:gd name="connsiteY8" fmla="*/ 0 h 663416"/>
                  <a:gd name="connsiteX9" fmla="*/ 149767 w 1276439"/>
                  <a:gd name="connsiteY9" fmla="*/ 454782 h 663416"/>
                  <a:gd name="connsiteX10" fmla="*/ 151697 w 1276439"/>
                  <a:gd name="connsiteY10" fmla="*/ 457213 h 663416"/>
                  <a:gd name="connsiteX11" fmla="*/ 134398 w 1276439"/>
                  <a:gd name="connsiteY11" fmla="*/ 456891 h 663416"/>
                  <a:gd name="connsiteX12" fmla="*/ 48852 w 1276439"/>
                  <a:gd name="connsiteY12" fmla="*/ 503989 h 663416"/>
                  <a:gd name="connsiteX13" fmla="*/ 20692 w 1276439"/>
                  <a:gd name="connsiteY13" fmla="*/ 663416 h 6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76439" h="663416">
                    <a:moveTo>
                      <a:pt x="20692" y="663416"/>
                    </a:moveTo>
                    <a:cubicBezTo>
                      <a:pt x="22175" y="620616"/>
                      <a:pt x="44766" y="573708"/>
                      <a:pt x="81669" y="536806"/>
                    </a:cubicBezTo>
                    <a:cubicBezTo>
                      <a:pt x="100120" y="518355"/>
                      <a:pt x="121073" y="503481"/>
                      <a:pt x="142762" y="493035"/>
                    </a:cubicBezTo>
                    <a:lnTo>
                      <a:pt x="171608" y="482291"/>
                    </a:lnTo>
                    <a:lnTo>
                      <a:pt x="187207" y="501936"/>
                    </a:lnTo>
                    <a:lnTo>
                      <a:pt x="684872" y="79674"/>
                    </a:lnTo>
                    <a:lnTo>
                      <a:pt x="1182538" y="501936"/>
                    </a:lnTo>
                    <a:lnTo>
                      <a:pt x="1276439" y="501936"/>
                    </a:lnTo>
                    <a:lnTo>
                      <a:pt x="684872" y="0"/>
                    </a:lnTo>
                    <a:lnTo>
                      <a:pt x="149767" y="454782"/>
                    </a:lnTo>
                    <a:lnTo>
                      <a:pt x="151697" y="457213"/>
                    </a:lnTo>
                    <a:lnTo>
                      <a:pt x="134398" y="456891"/>
                    </a:lnTo>
                    <a:cubicBezTo>
                      <a:pt x="105547" y="461987"/>
                      <a:pt x="74752" y="478089"/>
                      <a:pt x="48852" y="503989"/>
                    </a:cubicBezTo>
                    <a:cubicBezTo>
                      <a:pt x="-2948" y="555790"/>
                      <a:pt x="-15556" y="627168"/>
                      <a:pt x="20692" y="663416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4" name="フリーフォーム: 図形 2473">
                <a:extLst>
                  <a:ext uri="{FF2B5EF4-FFF2-40B4-BE49-F238E27FC236}">
                    <a16:creationId xmlns:a16="http://schemas.microsoft.com/office/drawing/2014/main" id="{D3F4C5F7-EEDC-4DF0-55A4-65910C3E5200}"/>
                  </a:ext>
                </a:extLst>
              </p:cNvPr>
              <p:cNvSpPr/>
              <p:nvPr/>
            </p:nvSpPr>
            <p:spPr bwMode="auto">
              <a:xfrm rot="9900000" flipH="1" flipV="1">
                <a:off x="-445429" y="2256415"/>
                <a:ext cx="1343701" cy="555841"/>
              </a:xfrm>
              <a:custGeom>
                <a:avLst/>
                <a:gdLst>
                  <a:gd name="connsiteX0" fmla="*/ 752134 w 1343701"/>
                  <a:gd name="connsiteY0" fmla="*/ 0 h 561399"/>
                  <a:gd name="connsiteX1" fmla="*/ 1343701 w 1343701"/>
                  <a:gd name="connsiteY1" fmla="*/ 501936 h 561399"/>
                  <a:gd name="connsiteX2" fmla="*/ 1249800 w 1343701"/>
                  <a:gd name="connsiteY2" fmla="*/ 501936 h 561399"/>
                  <a:gd name="connsiteX3" fmla="*/ 752134 w 1343701"/>
                  <a:gd name="connsiteY3" fmla="*/ 79674 h 561399"/>
                  <a:gd name="connsiteX4" fmla="*/ 254468 w 1343701"/>
                  <a:gd name="connsiteY4" fmla="*/ 501936 h 561399"/>
                  <a:gd name="connsiteX5" fmla="*/ 244022 w 1343701"/>
                  <a:gd name="connsiteY5" fmla="*/ 488779 h 561399"/>
                  <a:gd name="connsiteX6" fmla="*/ 193162 w 1343701"/>
                  <a:gd name="connsiteY6" fmla="*/ 474879 h 561399"/>
                  <a:gd name="connsiteX7" fmla="*/ 118369 w 1343701"/>
                  <a:gd name="connsiteY7" fmla="*/ 482239 h 561399"/>
                  <a:gd name="connsiteX8" fmla="*/ 2256 w 1343701"/>
                  <a:gd name="connsiteY8" fmla="*/ 561399 h 561399"/>
                  <a:gd name="connsiteX9" fmla="*/ 106357 w 1343701"/>
                  <a:gd name="connsiteY9" fmla="*/ 437410 h 561399"/>
                  <a:gd name="connsiteX10" fmla="*/ 203991 w 1343701"/>
                  <a:gd name="connsiteY10" fmla="*/ 439395 h 561399"/>
                  <a:gd name="connsiteX11" fmla="*/ 222216 w 1343701"/>
                  <a:gd name="connsiteY11" fmla="*/ 450374 h 5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3701" h="561399">
                    <a:moveTo>
                      <a:pt x="752134" y="0"/>
                    </a:moveTo>
                    <a:lnTo>
                      <a:pt x="1343701" y="501936"/>
                    </a:lnTo>
                    <a:lnTo>
                      <a:pt x="1249800" y="501936"/>
                    </a:lnTo>
                    <a:lnTo>
                      <a:pt x="752134" y="79674"/>
                    </a:lnTo>
                    <a:lnTo>
                      <a:pt x="254468" y="501936"/>
                    </a:lnTo>
                    <a:lnTo>
                      <a:pt x="244022" y="488779"/>
                    </a:lnTo>
                    <a:lnTo>
                      <a:pt x="193162" y="474879"/>
                    </a:lnTo>
                    <a:cubicBezTo>
                      <a:pt x="169156" y="473081"/>
                      <a:pt x="143574" y="475485"/>
                      <a:pt x="118369" y="482239"/>
                    </a:cubicBezTo>
                    <a:cubicBezTo>
                      <a:pt x="67959" y="495746"/>
                      <a:pt x="24941" y="525074"/>
                      <a:pt x="2256" y="561399"/>
                    </a:cubicBezTo>
                    <a:cubicBezTo>
                      <a:pt x="-11012" y="511882"/>
                      <a:pt x="35596" y="456371"/>
                      <a:pt x="106357" y="437410"/>
                    </a:cubicBezTo>
                    <a:cubicBezTo>
                      <a:pt x="141737" y="427930"/>
                      <a:pt x="176457" y="429383"/>
                      <a:pt x="203991" y="439395"/>
                    </a:cubicBezTo>
                    <a:lnTo>
                      <a:pt x="222216" y="450374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5" name="フリーフォーム: 図形 2474">
                <a:extLst>
                  <a:ext uri="{FF2B5EF4-FFF2-40B4-BE49-F238E27FC236}">
                    <a16:creationId xmlns:a16="http://schemas.microsoft.com/office/drawing/2014/main" id="{D29361E6-0FA2-F749-831D-A17D890C6412}"/>
                  </a:ext>
                </a:extLst>
              </p:cNvPr>
              <p:cNvSpPr/>
              <p:nvPr/>
            </p:nvSpPr>
            <p:spPr bwMode="auto">
              <a:xfrm rot="13500000" flipH="1">
                <a:off x="-71455" y="2480740"/>
                <a:ext cx="637942" cy="1298909"/>
              </a:xfrm>
              <a:custGeom>
                <a:avLst/>
                <a:gdLst>
                  <a:gd name="connsiteX0" fmla="*/ 0 w 637942"/>
                  <a:gd name="connsiteY0" fmla="*/ 870399 h 1311898"/>
                  <a:gd name="connsiteX1" fmla="*/ 637942 w 637942"/>
                  <a:gd name="connsiteY1" fmla="*/ 1311898 h 1311898"/>
                  <a:gd name="connsiteX2" fmla="*/ 613639 w 637942"/>
                  <a:gd name="connsiteY2" fmla="*/ 1221196 h 1311898"/>
                  <a:gd name="connsiteX3" fmla="*/ 76959 w 637942"/>
                  <a:gd name="connsiteY3" fmla="*/ 849778 h 1311898"/>
                  <a:gd name="connsiteX4" fmla="*/ 356028 w 637942"/>
                  <a:gd name="connsiteY4" fmla="*/ 259780 h 1311898"/>
                  <a:gd name="connsiteX5" fmla="*/ 329663 w 637942"/>
                  <a:gd name="connsiteY5" fmla="*/ 248344 h 1311898"/>
                  <a:gd name="connsiteX6" fmla="*/ 322558 w 637942"/>
                  <a:gd name="connsiteY6" fmla="*/ 238691 h 1311898"/>
                  <a:gd name="connsiteX7" fmla="*/ 295725 w 637942"/>
                  <a:gd name="connsiteY7" fmla="*/ 132644 h 1311898"/>
                  <a:gd name="connsiteX8" fmla="*/ 342135 w 637942"/>
                  <a:gd name="connsiteY8" fmla="*/ 0 h 1311898"/>
                  <a:gd name="connsiteX9" fmla="*/ 249315 w 637942"/>
                  <a:gd name="connsiteY9" fmla="*/ 132644 h 1311898"/>
                  <a:gd name="connsiteX10" fmla="*/ 276501 w 637942"/>
                  <a:gd name="connsiteY10" fmla="*/ 226437 h 1311898"/>
                  <a:gd name="connsiteX11" fmla="*/ 296229 w 637942"/>
                  <a:gd name="connsiteY11" fmla="*/ 245445 h 131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7942" h="1311898">
                    <a:moveTo>
                      <a:pt x="0" y="870399"/>
                    </a:moveTo>
                    <a:lnTo>
                      <a:pt x="637942" y="1311898"/>
                    </a:lnTo>
                    <a:lnTo>
                      <a:pt x="613639" y="1221196"/>
                    </a:lnTo>
                    <a:lnTo>
                      <a:pt x="76959" y="849778"/>
                    </a:lnTo>
                    <a:lnTo>
                      <a:pt x="356028" y="259780"/>
                    </a:lnTo>
                    <a:lnTo>
                      <a:pt x="329663" y="248344"/>
                    </a:lnTo>
                    <a:lnTo>
                      <a:pt x="322558" y="238691"/>
                    </a:lnTo>
                    <a:cubicBezTo>
                      <a:pt x="305397" y="209213"/>
                      <a:pt x="295725" y="171785"/>
                      <a:pt x="295725" y="132644"/>
                    </a:cubicBezTo>
                    <a:cubicBezTo>
                      <a:pt x="295725" y="80456"/>
                      <a:pt x="312919" y="31313"/>
                      <a:pt x="342135" y="0"/>
                    </a:cubicBezTo>
                    <a:cubicBezTo>
                      <a:pt x="290872" y="0"/>
                      <a:pt x="249315" y="59387"/>
                      <a:pt x="249315" y="132644"/>
                    </a:cubicBezTo>
                    <a:cubicBezTo>
                      <a:pt x="249315" y="169272"/>
                      <a:pt x="259704" y="202433"/>
                      <a:pt x="276501" y="226437"/>
                    </a:cubicBezTo>
                    <a:lnTo>
                      <a:pt x="296229" y="245445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6" name="フリーフォーム: 図形 2475">
                <a:extLst>
                  <a:ext uri="{FF2B5EF4-FFF2-40B4-BE49-F238E27FC236}">
                    <a16:creationId xmlns:a16="http://schemas.microsoft.com/office/drawing/2014/main" id="{F33B7991-A89D-1EC4-BA2A-DAC1999AB90F}"/>
                  </a:ext>
                </a:extLst>
              </p:cNvPr>
              <p:cNvSpPr/>
              <p:nvPr/>
            </p:nvSpPr>
            <p:spPr bwMode="auto">
              <a:xfrm rot="10800000" flipV="1">
                <a:off x="518577" y="1520840"/>
                <a:ext cx="1637294" cy="2346472"/>
              </a:xfrm>
              <a:custGeom>
                <a:avLst/>
                <a:gdLst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381342 w 1620176"/>
                  <a:gd name="connsiteY6" fmla="*/ 832409 h 2301464"/>
                  <a:gd name="connsiteX7" fmla="*/ 1523241 w 1620176"/>
                  <a:gd name="connsiteY7" fmla="*/ 451692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238834 w 1620176"/>
                  <a:gd name="connsiteY2" fmla="*/ 832409 h 2301464"/>
                  <a:gd name="connsiteX3" fmla="*/ 0 w 1620176"/>
                  <a:gd name="connsiteY3" fmla="*/ 1648231 h 2301464"/>
                  <a:gd name="connsiteX4" fmla="*/ 810088 w 1620176"/>
                  <a:gd name="connsiteY4" fmla="*/ 2301464 h 2301464"/>
                  <a:gd name="connsiteX5" fmla="*/ 1620176 w 1620176"/>
                  <a:gd name="connsiteY5" fmla="*/ 1648231 h 2301464"/>
                  <a:gd name="connsiteX6" fmla="*/ 1523241 w 1620176"/>
                  <a:gd name="connsiteY6" fmla="*/ 451692 h 2301464"/>
                  <a:gd name="connsiteX7" fmla="*/ 810088 w 1620176"/>
                  <a:gd name="connsiteY7" fmla="*/ 0 h 2301464"/>
                  <a:gd name="connsiteX0" fmla="*/ 810088 w 1620176"/>
                  <a:gd name="connsiteY0" fmla="*/ 0 h 2301464"/>
                  <a:gd name="connsiteX1" fmla="*/ 96935 w 1620176"/>
                  <a:gd name="connsiteY1" fmla="*/ 451692 h 2301464"/>
                  <a:gd name="connsiteX2" fmla="*/ 0 w 1620176"/>
                  <a:gd name="connsiteY2" fmla="*/ 1648231 h 2301464"/>
                  <a:gd name="connsiteX3" fmla="*/ 810088 w 1620176"/>
                  <a:gd name="connsiteY3" fmla="*/ 2301464 h 2301464"/>
                  <a:gd name="connsiteX4" fmla="*/ 1620176 w 1620176"/>
                  <a:gd name="connsiteY4" fmla="*/ 1648231 h 2301464"/>
                  <a:gd name="connsiteX5" fmla="*/ 1523241 w 1620176"/>
                  <a:gd name="connsiteY5" fmla="*/ 451692 h 2301464"/>
                  <a:gd name="connsiteX6" fmla="*/ 810088 w 1620176"/>
                  <a:gd name="connsiteY6" fmla="*/ 0 h 2301464"/>
                  <a:gd name="connsiteX0" fmla="*/ 810088 w 1620176"/>
                  <a:gd name="connsiteY0" fmla="*/ 0 h 2301496"/>
                  <a:gd name="connsiteX1" fmla="*/ 96935 w 1620176"/>
                  <a:gd name="connsiteY1" fmla="*/ 451692 h 2301496"/>
                  <a:gd name="connsiteX2" fmla="*/ 0 w 1620176"/>
                  <a:gd name="connsiteY2" fmla="*/ 1648231 h 2301496"/>
                  <a:gd name="connsiteX3" fmla="*/ 810088 w 1620176"/>
                  <a:gd name="connsiteY3" fmla="*/ 2301464 h 2301496"/>
                  <a:gd name="connsiteX4" fmla="*/ 1620176 w 1620176"/>
                  <a:gd name="connsiteY4" fmla="*/ 1648231 h 2301496"/>
                  <a:gd name="connsiteX5" fmla="*/ 1523241 w 1620176"/>
                  <a:gd name="connsiteY5" fmla="*/ 451692 h 2301496"/>
                  <a:gd name="connsiteX6" fmla="*/ 810088 w 1620176"/>
                  <a:gd name="connsiteY6" fmla="*/ 0 h 2301496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503"/>
                  <a:gd name="connsiteX1" fmla="*/ 96935 w 1620176"/>
                  <a:gd name="connsiteY1" fmla="*/ 451692 h 2301503"/>
                  <a:gd name="connsiteX2" fmla="*/ 0 w 1620176"/>
                  <a:gd name="connsiteY2" fmla="*/ 1648231 h 2301503"/>
                  <a:gd name="connsiteX3" fmla="*/ 810088 w 1620176"/>
                  <a:gd name="connsiteY3" fmla="*/ 2301464 h 2301503"/>
                  <a:gd name="connsiteX4" fmla="*/ 1620176 w 1620176"/>
                  <a:gd name="connsiteY4" fmla="*/ 1648231 h 2301503"/>
                  <a:gd name="connsiteX5" fmla="*/ 1523241 w 1620176"/>
                  <a:gd name="connsiteY5" fmla="*/ 451692 h 2301503"/>
                  <a:gd name="connsiteX6" fmla="*/ 810088 w 1620176"/>
                  <a:gd name="connsiteY6" fmla="*/ 0 h 2301503"/>
                  <a:gd name="connsiteX0" fmla="*/ 810088 w 1620176"/>
                  <a:gd name="connsiteY0" fmla="*/ 0 h 2301717"/>
                  <a:gd name="connsiteX1" fmla="*/ 96935 w 1620176"/>
                  <a:gd name="connsiteY1" fmla="*/ 451692 h 2301717"/>
                  <a:gd name="connsiteX2" fmla="*/ 0 w 1620176"/>
                  <a:gd name="connsiteY2" fmla="*/ 1648231 h 2301717"/>
                  <a:gd name="connsiteX3" fmla="*/ 810088 w 1620176"/>
                  <a:gd name="connsiteY3" fmla="*/ 2301464 h 2301717"/>
                  <a:gd name="connsiteX4" fmla="*/ 1620176 w 1620176"/>
                  <a:gd name="connsiteY4" fmla="*/ 1648231 h 2301717"/>
                  <a:gd name="connsiteX5" fmla="*/ 1523241 w 1620176"/>
                  <a:gd name="connsiteY5" fmla="*/ 451692 h 2301717"/>
                  <a:gd name="connsiteX6" fmla="*/ 810088 w 1620176"/>
                  <a:gd name="connsiteY6" fmla="*/ 0 h 2301717"/>
                  <a:gd name="connsiteX0" fmla="*/ 810088 w 1620176"/>
                  <a:gd name="connsiteY0" fmla="*/ 0 h 2301487"/>
                  <a:gd name="connsiteX1" fmla="*/ 96935 w 1620176"/>
                  <a:gd name="connsiteY1" fmla="*/ 451692 h 2301487"/>
                  <a:gd name="connsiteX2" fmla="*/ 0 w 1620176"/>
                  <a:gd name="connsiteY2" fmla="*/ 1648231 h 2301487"/>
                  <a:gd name="connsiteX3" fmla="*/ 810088 w 1620176"/>
                  <a:gd name="connsiteY3" fmla="*/ 2301464 h 2301487"/>
                  <a:gd name="connsiteX4" fmla="*/ 1620176 w 1620176"/>
                  <a:gd name="connsiteY4" fmla="*/ 1648231 h 2301487"/>
                  <a:gd name="connsiteX5" fmla="*/ 1523241 w 1620176"/>
                  <a:gd name="connsiteY5" fmla="*/ 451692 h 2301487"/>
                  <a:gd name="connsiteX6" fmla="*/ 810088 w 1620176"/>
                  <a:gd name="connsiteY6" fmla="*/ 0 h 2301487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0176"/>
                  <a:gd name="connsiteY0" fmla="*/ 0 h 2469119"/>
                  <a:gd name="connsiteX1" fmla="*/ 96935 w 1620176"/>
                  <a:gd name="connsiteY1" fmla="*/ 451692 h 2469119"/>
                  <a:gd name="connsiteX2" fmla="*/ 0 w 1620176"/>
                  <a:gd name="connsiteY2" fmla="*/ 1648231 h 2469119"/>
                  <a:gd name="connsiteX3" fmla="*/ 810088 w 1620176"/>
                  <a:gd name="connsiteY3" fmla="*/ 2469104 h 2469119"/>
                  <a:gd name="connsiteX4" fmla="*/ 1620176 w 1620176"/>
                  <a:gd name="connsiteY4" fmla="*/ 1648231 h 2469119"/>
                  <a:gd name="connsiteX5" fmla="*/ 1523241 w 1620176"/>
                  <a:gd name="connsiteY5" fmla="*/ 451692 h 2469119"/>
                  <a:gd name="connsiteX6" fmla="*/ 810088 w 1620176"/>
                  <a:gd name="connsiteY6" fmla="*/ 0 h 2469119"/>
                  <a:gd name="connsiteX0" fmla="*/ 810088 w 1625479"/>
                  <a:gd name="connsiteY0" fmla="*/ 0 h 2469119"/>
                  <a:gd name="connsiteX1" fmla="*/ 96935 w 1625479"/>
                  <a:gd name="connsiteY1" fmla="*/ 451692 h 2469119"/>
                  <a:gd name="connsiteX2" fmla="*/ 0 w 1625479"/>
                  <a:gd name="connsiteY2" fmla="*/ 1648231 h 2469119"/>
                  <a:gd name="connsiteX3" fmla="*/ 810088 w 1625479"/>
                  <a:gd name="connsiteY3" fmla="*/ 2469104 h 2469119"/>
                  <a:gd name="connsiteX4" fmla="*/ 1620176 w 1625479"/>
                  <a:gd name="connsiteY4" fmla="*/ 1648231 h 2469119"/>
                  <a:gd name="connsiteX5" fmla="*/ 1523241 w 1625479"/>
                  <a:gd name="connsiteY5" fmla="*/ 451692 h 2469119"/>
                  <a:gd name="connsiteX6" fmla="*/ 810088 w 1625479"/>
                  <a:gd name="connsiteY6" fmla="*/ 0 h 2469119"/>
                  <a:gd name="connsiteX0" fmla="*/ 821496 w 1636887"/>
                  <a:gd name="connsiteY0" fmla="*/ 0 h 2469119"/>
                  <a:gd name="connsiteX1" fmla="*/ 108343 w 1636887"/>
                  <a:gd name="connsiteY1" fmla="*/ 451692 h 2469119"/>
                  <a:gd name="connsiteX2" fmla="*/ 11408 w 1636887"/>
                  <a:gd name="connsiteY2" fmla="*/ 1648231 h 2469119"/>
                  <a:gd name="connsiteX3" fmla="*/ 821496 w 1636887"/>
                  <a:gd name="connsiteY3" fmla="*/ 2469104 h 2469119"/>
                  <a:gd name="connsiteX4" fmla="*/ 1631584 w 1636887"/>
                  <a:gd name="connsiteY4" fmla="*/ 1648231 h 2469119"/>
                  <a:gd name="connsiteX5" fmla="*/ 1534649 w 1636887"/>
                  <a:gd name="connsiteY5" fmla="*/ 451692 h 2469119"/>
                  <a:gd name="connsiteX6" fmla="*/ 821496 w 1636887"/>
                  <a:gd name="connsiteY6" fmla="*/ 0 h 2469119"/>
                  <a:gd name="connsiteX0" fmla="*/ 821496 w 1636887"/>
                  <a:gd name="connsiteY0" fmla="*/ 3 h 2469122"/>
                  <a:gd name="connsiteX1" fmla="*/ 108343 w 1636887"/>
                  <a:gd name="connsiteY1" fmla="*/ 451695 h 2469122"/>
                  <a:gd name="connsiteX2" fmla="*/ 11408 w 1636887"/>
                  <a:gd name="connsiteY2" fmla="*/ 1648234 h 2469122"/>
                  <a:gd name="connsiteX3" fmla="*/ 821496 w 1636887"/>
                  <a:gd name="connsiteY3" fmla="*/ 2469107 h 2469122"/>
                  <a:gd name="connsiteX4" fmla="*/ 1631584 w 1636887"/>
                  <a:gd name="connsiteY4" fmla="*/ 1648234 h 2469122"/>
                  <a:gd name="connsiteX5" fmla="*/ 1534649 w 1636887"/>
                  <a:gd name="connsiteY5" fmla="*/ 451695 h 2469122"/>
                  <a:gd name="connsiteX6" fmla="*/ 821496 w 1636887"/>
                  <a:gd name="connsiteY6" fmla="*/ 3 h 2469122"/>
                  <a:gd name="connsiteX0" fmla="*/ 821496 w 1637032"/>
                  <a:gd name="connsiteY0" fmla="*/ 3 h 2469122"/>
                  <a:gd name="connsiteX1" fmla="*/ 108343 w 1637032"/>
                  <a:gd name="connsiteY1" fmla="*/ 451695 h 2469122"/>
                  <a:gd name="connsiteX2" fmla="*/ 11408 w 1637032"/>
                  <a:gd name="connsiteY2" fmla="*/ 1648234 h 2469122"/>
                  <a:gd name="connsiteX3" fmla="*/ 821496 w 1637032"/>
                  <a:gd name="connsiteY3" fmla="*/ 2469107 h 2469122"/>
                  <a:gd name="connsiteX4" fmla="*/ 1631584 w 1637032"/>
                  <a:gd name="connsiteY4" fmla="*/ 1648234 h 2469122"/>
                  <a:gd name="connsiteX5" fmla="*/ 1534649 w 1637032"/>
                  <a:gd name="connsiteY5" fmla="*/ 451695 h 2469122"/>
                  <a:gd name="connsiteX6" fmla="*/ 821496 w 1637032"/>
                  <a:gd name="connsiteY6" fmla="*/ 3 h 2469122"/>
                  <a:gd name="connsiteX0" fmla="*/ 821758 w 1637294"/>
                  <a:gd name="connsiteY0" fmla="*/ 3 h 2469122"/>
                  <a:gd name="connsiteX1" fmla="*/ 108605 w 1637294"/>
                  <a:gd name="connsiteY1" fmla="*/ 451695 h 2469122"/>
                  <a:gd name="connsiteX2" fmla="*/ 11670 w 1637294"/>
                  <a:gd name="connsiteY2" fmla="*/ 1648234 h 2469122"/>
                  <a:gd name="connsiteX3" fmla="*/ 821758 w 1637294"/>
                  <a:gd name="connsiteY3" fmla="*/ 2469107 h 2469122"/>
                  <a:gd name="connsiteX4" fmla="*/ 1631846 w 1637294"/>
                  <a:gd name="connsiteY4" fmla="*/ 1648234 h 2469122"/>
                  <a:gd name="connsiteX5" fmla="*/ 1534911 w 1637294"/>
                  <a:gd name="connsiteY5" fmla="*/ 451695 h 2469122"/>
                  <a:gd name="connsiteX6" fmla="*/ 821758 w 1637294"/>
                  <a:gd name="connsiteY6" fmla="*/ 3 h 2469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7294" h="2469122">
                    <a:moveTo>
                      <a:pt x="821758" y="3"/>
                    </a:moveTo>
                    <a:cubicBezTo>
                      <a:pt x="657065" y="1342"/>
                      <a:pt x="158998" y="361456"/>
                      <a:pt x="108605" y="451695"/>
                    </a:cubicBezTo>
                    <a:cubicBezTo>
                      <a:pt x="58212" y="541934"/>
                      <a:pt x="-32218" y="1551013"/>
                      <a:pt x="11670" y="1648234"/>
                    </a:cubicBezTo>
                    <a:cubicBezTo>
                      <a:pt x="144539" y="1972658"/>
                      <a:pt x="551729" y="2472343"/>
                      <a:pt x="821758" y="2469107"/>
                    </a:cubicBezTo>
                    <a:cubicBezTo>
                      <a:pt x="1091787" y="2465871"/>
                      <a:pt x="1506597" y="1942178"/>
                      <a:pt x="1631846" y="1648234"/>
                    </a:cubicBezTo>
                    <a:cubicBezTo>
                      <a:pt x="1659859" y="1573238"/>
                      <a:pt x="1572604" y="526059"/>
                      <a:pt x="1534911" y="451695"/>
                    </a:cubicBezTo>
                    <a:cubicBezTo>
                      <a:pt x="1497218" y="377331"/>
                      <a:pt x="986451" y="-1336"/>
                      <a:pt x="821758" y="3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7" name="フリーフォーム: 図形 2476">
                <a:extLst>
                  <a:ext uri="{FF2B5EF4-FFF2-40B4-BE49-F238E27FC236}">
                    <a16:creationId xmlns:a16="http://schemas.microsoft.com/office/drawing/2014/main" id="{E173A1C7-A6A6-0094-3287-D0C96A57CF2E}"/>
                  </a:ext>
                </a:extLst>
              </p:cNvPr>
              <p:cNvSpPr/>
              <p:nvPr/>
            </p:nvSpPr>
            <p:spPr bwMode="auto">
              <a:xfrm rot="10800000" flipV="1">
                <a:off x="1340810" y="1521576"/>
                <a:ext cx="815553" cy="2345143"/>
              </a:xfrm>
              <a:custGeom>
                <a:avLst/>
                <a:gdLst>
                  <a:gd name="connsiteX0" fmla="*/ 815553 w 815553"/>
                  <a:gd name="connsiteY0" fmla="*/ 0 h 2345143"/>
                  <a:gd name="connsiteX1" fmla="*/ 787162 w 815553"/>
                  <a:gd name="connsiteY1" fmla="*/ 3355 h 2345143"/>
                  <a:gd name="connsiteX2" fmla="*/ 108605 w 815553"/>
                  <a:gd name="connsiteY2" fmla="*/ 428522 h 2345143"/>
                  <a:gd name="connsiteX3" fmla="*/ 11670 w 815553"/>
                  <a:gd name="connsiteY3" fmla="*/ 1565625 h 2345143"/>
                  <a:gd name="connsiteX4" fmla="*/ 769621 w 815553"/>
                  <a:gd name="connsiteY4" fmla="*/ 2340855 h 2345143"/>
                  <a:gd name="connsiteX5" fmla="*/ 815553 w 815553"/>
                  <a:gd name="connsiteY5" fmla="*/ 2345143 h 2345143"/>
                  <a:gd name="connsiteX6" fmla="*/ 815553 w 815553"/>
                  <a:gd name="connsiteY6" fmla="*/ 0 h 2345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553" h="2345143">
                    <a:moveTo>
                      <a:pt x="815553" y="0"/>
                    </a:moveTo>
                    <a:lnTo>
                      <a:pt x="787162" y="3355"/>
                    </a:lnTo>
                    <a:cubicBezTo>
                      <a:pt x="596555" y="42315"/>
                      <a:pt x="155849" y="348125"/>
                      <a:pt x="108605" y="428522"/>
                    </a:cubicBezTo>
                    <a:cubicBezTo>
                      <a:pt x="58212" y="514278"/>
                      <a:pt x="-32218" y="1473233"/>
                      <a:pt x="11670" y="1565625"/>
                    </a:cubicBezTo>
                    <a:cubicBezTo>
                      <a:pt x="136235" y="1854664"/>
                      <a:pt x="501902" y="2290090"/>
                      <a:pt x="769621" y="2340855"/>
                    </a:cubicBezTo>
                    <a:lnTo>
                      <a:pt x="815553" y="2345143"/>
                    </a:lnTo>
                    <a:lnTo>
                      <a:pt x="815553" y="0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8" name="フリーフォーム: 図形 2477">
                <a:extLst>
                  <a:ext uri="{FF2B5EF4-FFF2-40B4-BE49-F238E27FC236}">
                    <a16:creationId xmlns:a16="http://schemas.microsoft.com/office/drawing/2014/main" id="{37BF0085-F817-5AC9-7180-E1176762F9D1}"/>
                  </a:ext>
                </a:extLst>
              </p:cNvPr>
              <p:cNvSpPr/>
              <p:nvPr/>
            </p:nvSpPr>
            <p:spPr bwMode="auto">
              <a:xfrm rot="10800000" flipV="1">
                <a:off x="622379" y="1518170"/>
                <a:ext cx="1423391" cy="486412"/>
              </a:xfrm>
              <a:custGeom>
                <a:avLst/>
                <a:gdLst>
                  <a:gd name="connsiteX0" fmla="*/ 711657 w 1423391"/>
                  <a:gd name="connsiteY0" fmla="*/ 3 h 486412"/>
                  <a:gd name="connsiteX1" fmla="*/ 13008 w 1423391"/>
                  <a:gd name="connsiteY1" fmla="*/ 410319 h 486412"/>
                  <a:gd name="connsiteX2" fmla="*/ 0 w 1423391"/>
                  <a:gd name="connsiteY2" fmla="*/ 427305 h 486412"/>
                  <a:gd name="connsiteX3" fmla="*/ 61660 w 1423391"/>
                  <a:gd name="connsiteY3" fmla="*/ 438442 h 486412"/>
                  <a:gd name="connsiteX4" fmla="*/ 711884 w 1423391"/>
                  <a:gd name="connsiteY4" fmla="*/ 486412 h 486412"/>
                  <a:gd name="connsiteX5" fmla="*/ 1362108 w 1423391"/>
                  <a:gd name="connsiteY5" fmla="*/ 438442 h 486412"/>
                  <a:gd name="connsiteX6" fmla="*/ 1423391 w 1423391"/>
                  <a:gd name="connsiteY6" fmla="*/ 427373 h 486412"/>
                  <a:gd name="connsiteX7" fmla="*/ 1412399 w 1423391"/>
                  <a:gd name="connsiteY7" fmla="*/ 412777 h 486412"/>
                  <a:gd name="connsiteX8" fmla="*/ 711657 w 1423391"/>
                  <a:gd name="connsiteY8" fmla="*/ 3 h 48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91" h="486412">
                    <a:moveTo>
                      <a:pt x="711657" y="3"/>
                    </a:moveTo>
                    <a:cubicBezTo>
                      <a:pt x="557257" y="1196"/>
                      <a:pt x="109853" y="302055"/>
                      <a:pt x="13008" y="410319"/>
                    </a:cubicBezTo>
                    <a:lnTo>
                      <a:pt x="0" y="427305"/>
                    </a:lnTo>
                    <a:lnTo>
                      <a:pt x="61660" y="438442"/>
                    </a:lnTo>
                    <a:cubicBezTo>
                      <a:pt x="247270" y="468728"/>
                      <a:pt x="471027" y="486412"/>
                      <a:pt x="711884" y="486412"/>
                    </a:cubicBezTo>
                    <a:cubicBezTo>
                      <a:pt x="952742" y="486412"/>
                      <a:pt x="1176498" y="468728"/>
                      <a:pt x="1362108" y="438442"/>
                    </a:cubicBezTo>
                    <a:lnTo>
                      <a:pt x="1423391" y="427373"/>
                    </a:lnTo>
                    <a:lnTo>
                      <a:pt x="1412399" y="412777"/>
                    </a:lnTo>
                    <a:cubicBezTo>
                      <a:pt x="1324623" y="315016"/>
                      <a:pt x="866057" y="-1190"/>
                      <a:pt x="711657" y="3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9" name="フリーフォーム: 図形 2478">
                <a:extLst>
                  <a:ext uri="{FF2B5EF4-FFF2-40B4-BE49-F238E27FC236}">
                    <a16:creationId xmlns:a16="http://schemas.microsoft.com/office/drawing/2014/main" id="{AB928F23-E508-C507-F887-CFAE9AF42808}"/>
                  </a:ext>
                </a:extLst>
              </p:cNvPr>
              <p:cNvSpPr/>
              <p:nvPr/>
            </p:nvSpPr>
            <p:spPr bwMode="auto">
              <a:xfrm rot="10800000" flipV="1">
                <a:off x="1037276" y="3601259"/>
                <a:ext cx="600091" cy="264364"/>
              </a:xfrm>
              <a:custGeom>
                <a:avLst/>
                <a:gdLst>
                  <a:gd name="connsiteX0" fmla="*/ 303254 w 600091"/>
                  <a:gd name="connsiteY0" fmla="*/ 4 h 264364"/>
                  <a:gd name="connsiteX1" fmla="*/ 18520 w 600091"/>
                  <a:gd name="connsiteY1" fmla="*/ 115802 h 264364"/>
                  <a:gd name="connsiteX2" fmla="*/ 0 w 600091"/>
                  <a:gd name="connsiteY2" fmla="*/ 127172 h 264364"/>
                  <a:gd name="connsiteX3" fmla="*/ 81444 w 600091"/>
                  <a:gd name="connsiteY3" fmla="*/ 187113 h 264364"/>
                  <a:gd name="connsiteX4" fmla="*/ 303254 w 600091"/>
                  <a:gd name="connsiteY4" fmla="*/ 264350 h 264364"/>
                  <a:gd name="connsiteX5" fmla="*/ 526136 w 600091"/>
                  <a:gd name="connsiteY5" fmla="*/ 180445 h 264364"/>
                  <a:gd name="connsiteX6" fmla="*/ 600091 w 600091"/>
                  <a:gd name="connsiteY6" fmla="*/ 124163 h 264364"/>
                  <a:gd name="connsiteX7" fmla="*/ 591336 w 600091"/>
                  <a:gd name="connsiteY7" fmla="*/ 118713 h 264364"/>
                  <a:gd name="connsiteX8" fmla="*/ 303254 w 600091"/>
                  <a:gd name="connsiteY8" fmla="*/ 4 h 26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0091" h="264364">
                    <a:moveTo>
                      <a:pt x="303254" y="4"/>
                    </a:moveTo>
                    <a:cubicBezTo>
                      <a:pt x="241494" y="489"/>
                      <a:pt x="132854" y="49778"/>
                      <a:pt x="18520" y="115802"/>
                    </a:cubicBezTo>
                    <a:lnTo>
                      <a:pt x="0" y="127172"/>
                    </a:lnTo>
                    <a:lnTo>
                      <a:pt x="81444" y="187113"/>
                    </a:lnTo>
                    <a:cubicBezTo>
                      <a:pt x="159667" y="236016"/>
                      <a:pt x="235747" y="265119"/>
                      <a:pt x="303254" y="264350"/>
                    </a:cubicBezTo>
                    <a:cubicBezTo>
                      <a:pt x="370761" y="263581"/>
                      <a:pt x="447317" y="231899"/>
                      <a:pt x="526136" y="180445"/>
                    </a:cubicBezTo>
                    <a:lnTo>
                      <a:pt x="600091" y="124163"/>
                    </a:lnTo>
                    <a:lnTo>
                      <a:pt x="591336" y="118713"/>
                    </a:lnTo>
                    <a:cubicBezTo>
                      <a:pt x="475440" y="50723"/>
                      <a:pt x="365014" y="-482"/>
                      <a:pt x="303254" y="4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0" name="台形 6">
                <a:extLst>
                  <a:ext uri="{FF2B5EF4-FFF2-40B4-BE49-F238E27FC236}">
                    <a16:creationId xmlns:a16="http://schemas.microsoft.com/office/drawing/2014/main" id="{D38979DA-A263-E94F-AA28-ED0B3EF62B62}"/>
                  </a:ext>
                </a:extLst>
              </p:cNvPr>
              <p:cNvSpPr/>
              <p:nvPr/>
            </p:nvSpPr>
            <p:spPr bwMode="auto">
              <a:xfrm>
                <a:off x="1072947" y="1270652"/>
                <a:ext cx="528552" cy="391415"/>
              </a:xfrm>
              <a:custGeom>
                <a:avLst/>
                <a:gdLst>
                  <a:gd name="connsiteX0" fmla="*/ 0 w 604754"/>
                  <a:gd name="connsiteY0" fmla="*/ 360040 h 360040"/>
                  <a:gd name="connsiteX1" fmla="*/ 175736 w 604754"/>
                  <a:gd name="connsiteY1" fmla="*/ 0 h 360040"/>
                  <a:gd name="connsiteX2" fmla="*/ 429018 w 604754"/>
                  <a:gd name="connsiteY2" fmla="*/ 0 h 360040"/>
                  <a:gd name="connsiteX3" fmla="*/ 604754 w 604754"/>
                  <a:gd name="connsiteY3" fmla="*/ 360040 h 360040"/>
                  <a:gd name="connsiteX4" fmla="*/ 0 w 604754"/>
                  <a:gd name="connsiteY4" fmla="*/ 360040 h 360040"/>
                  <a:gd name="connsiteX0" fmla="*/ 0 w 604754"/>
                  <a:gd name="connsiteY0" fmla="*/ 372740 h 372740"/>
                  <a:gd name="connsiteX1" fmla="*/ 175736 w 604754"/>
                  <a:gd name="connsiteY1" fmla="*/ 12700 h 372740"/>
                  <a:gd name="connsiteX2" fmla="*/ 429018 w 604754"/>
                  <a:gd name="connsiteY2" fmla="*/ 12700 h 372740"/>
                  <a:gd name="connsiteX3" fmla="*/ 604754 w 604754"/>
                  <a:gd name="connsiteY3" fmla="*/ 372740 h 372740"/>
                  <a:gd name="connsiteX4" fmla="*/ 0 w 604754"/>
                  <a:gd name="connsiteY4" fmla="*/ 372740 h 372740"/>
                  <a:gd name="connsiteX0" fmla="*/ 0 w 604754"/>
                  <a:gd name="connsiteY0" fmla="*/ 381471 h 381471"/>
                  <a:gd name="connsiteX1" fmla="*/ 175736 w 604754"/>
                  <a:gd name="connsiteY1" fmla="*/ 21431 h 381471"/>
                  <a:gd name="connsiteX2" fmla="*/ 429018 w 604754"/>
                  <a:gd name="connsiteY2" fmla="*/ 21431 h 381471"/>
                  <a:gd name="connsiteX3" fmla="*/ 604754 w 604754"/>
                  <a:gd name="connsiteY3" fmla="*/ 381471 h 381471"/>
                  <a:gd name="connsiteX4" fmla="*/ 0 w 604754"/>
                  <a:gd name="connsiteY4" fmla="*/ 381471 h 38147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201"/>
                  <a:gd name="connsiteX1" fmla="*/ 175736 w 606712"/>
                  <a:gd name="connsiteY1" fmla="*/ 21431 h 409201"/>
                  <a:gd name="connsiteX2" fmla="*/ 429018 w 606712"/>
                  <a:gd name="connsiteY2" fmla="*/ 21431 h 409201"/>
                  <a:gd name="connsiteX3" fmla="*/ 604754 w 606712"/>
                  <a:gd name="connsiteY3" fmla="*/ 381471 h 409201"/>
                  <a:gd name="connsiteX4" fmla="*/ 303128 w 606712"/>
                  <a:gd name="connsiteY4" fmla="*/ 409157 h 409201"/>
                  <a:gd name="connsiteX5" fmla="*/ 0 w 606712"/>
                  <a:gd name="connsiteY5" fmla="*/ 381471 h 409201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6712"/>
                  <a:gd name="connsiteY0" fmla="*/ 381471 h 409360"/>
                  <a:gd name="connsiteX1" fmla="*/ 175736 w 606712"/>
                  <a:gd name="connsiteY1" fmla="*/ 21431 h 409360"/>
                  <a:gd name="connsiteX2" fmla="*/ 429018 w 606712"/>
                  <a:gd name="connsiteY2" fmla="*/ 21431 h 409360"/>
                  <a:gd name="connsiteX3" fmla="*/ 604754 w 606712"/>
                  <a:gd name="connsiteY3" fmla="*/ 381471 h 409360"/>
                  <a:gd name="connsiteX4" fmla="*/ 303128 w 606712"/>
                  <a:gd name="connsiteY4" fmla="*/ 409157 h 409360"/>
                  <a:gd name="connsiteX5" fmla="*/ 0 w 606712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  <a:gd name="connsiteX0" fmla="*/ 0 w 604754"/>
                  <a:gd name="connsiteY0" fmla="*/ 381471 h 409360"/>
                  <a:gd name="connsiteX1" fmla="*/ 175736 w 604754"/>
                  <a:gd name="connsiteY1" fmla="*/ 21431 h 409360"/>
                  <a:gd name="connsiteX2" fmla="*/ 429018 w 604754"/>
                  <a:gd name="connsiteY2" fmla="*/ 21431 h 409360"/>
                  <a:gd name="connsiteX3" fmla="*/ 604754 w 604754"/>
                  <a:gd name="connsiteY3" fmla="*/ 381471 h 409360"/>
                  <a:gd name="connsiteX4" fmla="*/ 303128 w 604754"/>
                  <a:gd name="connsiteY4" fmla="*/ 409157 h 409360"/>
                  <a:gd name="connsiteX5" fmla="*/ 0 w 604754"/>
                  <a:gd name="connsiteY5" fmla="*/ 381471 h 40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754" h="409360">
                    <a:moveTo>
                      <a:pt x="0" y="381471"/>
                    </a:moveTo>
                    <a:cubicBezTo>
                      <a:pt x="39529" y="258283"/>
                      <a:pt x="135759" y="50006"/>
                      <a:pt x="175736" y="21431"/>
                    </a:cubicBezTo>
                    <a:cubicBezTo>
                      <a:pt x="215713" y="-7144"/>
                      <a:pt x="385866" y="-7144"/>
                      <a:pt x="429018" y="21431"/>
                    </a:cubicBezTo>
                    <a:cubicBezTo>
                      <a:pt x="472170" y="50006"/>
                      <a:pt x="581286" y="258642"/>
                      <a:pt x="604754" y="381471"/>
                    </a:cubicBezTo>
                    <a:cubicBezTo>
                      <a:pt x="523262" y="405516"/>
                      <a:pt x="419545" y="410512"/>
                      <a:pt x="303128" y="409157"/>
                    </a:cubicBezTo>
                    <a:cubicBezTo>
                      <a:pt x="186711" y="407802"/>
                      <a:pt x="62943" y="403400"/>
                      <a:pt x="0" y="381471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491" name="グループ化 2490">
            <a:extLst>
              <a:ext uri="{FF2B5EF4-FFF2-40B4-BE49-F238E27FC236}">
                <a16:creationId xmlns:a16="http://schemas.microsoft.com/office/drawing/2014/main" id="{4813561C-567B-92FC-521E-195145068BE6}"/>
              </a:ext>
            </a:extLst>
          </p:cNvPr>
          <p:cNvGrpSpPr/>
          <p:nvPr/>
        </p:nvGrpSpPr>
        <p:grpSpPr>
          <a:xfrm>
            <a:off x="6679965" y="1215480"/>
            <a:ext cx="2373002" cy="1916650"/>
            <a:chOff x="6679965" y="972189"/>
            <a:chExt cx="2373002" cy="1916650"/>
          </a:xfrm>
        </p:grpSpPr>
        <p:grpSp>
          <p:nvGrpSpPr>
            <p:cNvPr id="2492" name="グループ化 2491">
              <a:extLst>
                <a:ext uri="{FF2B5EF4-FFF2-40B4-BE49-F238E27FC236}">
                  <a16:creationId xmlns:a16="http://schemas.microsoft.com/office/drawing/2014/main" id="{A23DC327-C9F8-AB5B-2BB8-6296B59B2413}"/>
                </a:ext>
              </a:extLst>
            </p:cNvPr>
            <p:cNvGrpSpPr/>
            <p:nvPr/>
          </p:nvGrpSpPr>
          <p:grpSpPr>
            <a:xfrm>
              <a:off x="6748027" y="1740617"/>
              <a:ext cx="1058699" cy="1096926"/>
              <a:chOff x="3987825" y="1131008"/>
              <a:chExt cx="1914089" cy="1983203"/>
            </a:xfrm>
          </p:grpSpPr>
          <p:grpSp>
            <p:nvGrpSpPr>
              <p:cNvPr id="2508" name="グループ化 2507">
                <a:extLst>
                  <a:ext uri="{FF2B5EF4-FFF2-40B4-BE49-F238E27FC236}">
                    <a16:creationId xmlns:a16="http://schemas.microsoft.com/office/drawing/2014/main" id="{2DFCA79F-A258-DDF0-07DC-81BCF7CBC92A}"/>
                  </a:ext>
                </a:extLst>
              </p:cNvPr>
              <p:cNvGrpSpPr/>
              <p:nvPr/>
            </p:nvGrpSpPr>
            <p:grpSpPr>
              <a:xfrm rot="18900000">
                <a:off x="5172010" y="1131008"/>
                <a:ext cx="697674" cy="535270"/>
                <a:chOff x="-445429" y="1140033"/>
                <a:chExt cx="3554740" cy="2727279"/>
              </a:xfrm>
            </p:grpSpPr>
            <p:sp>
              <p:nvSpPr>
                <p:cNvPr id="2541" name="楕円 2540">
                  <a:extLst>
                    <a:ext uri="{FF2B5EF4-FFF2-40B4-BE49-F238E27FC236}">
                      <a16:creationId xmlns:a16="http://schemas.microsoft.com/office/drawing/2014/main" id="{38336849-20F5-0C92-01B9-6E3C5A1E32A0}"/>
                    </a:ext>
                  </a:extLst>
                </p:cNvPr>
                <p:cNvSpPr/>
                <p:nvPr/>
              </p:nvSpPr>
              <p:spPr bwMode="auto">
                <a:xfrm>
                  <a:off x="9975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42" name="楕円 2541">
                  <a:extLst>
                    <a:ext uri="{FF2B5EF4-FFF2-40B4-BE49-F238E27FC236}">
                      <a16:creationId xmlns:a16="http://schemas.microsoft.com/office/drawing/2014/main" id="{04022A24-102A-87D4-85B1-9F28753A2A7D}"/>
                    </a:ext>
                  </a:extLst>
                </p:cNvPr>
                <p:cNvSpPr/>
                <p:nvPr/>
              </p:nvSpPr>
              <p:spPr bwMode="auto">
                <a:xfrm>
                  <a:off x="15309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43" name="月 2542">
                  <a:extLst>
                    <a:ext uri="{FF2B5EF4-FFF2-40B4-BE49-F238E27FC236}">
                      <a16:creationId xmlns:a16="http://schemas.microsoft.com/office/drawing/2014/main" id="{1381DE1C-97FC-DB84-0343-3E0B07285503}"/>
                    </a:ext>
                  </a:extLst>
                </p:cNvPr>
                <p:cNvSpPr/>
                <p:nvPr/>
              </p:nvSpPr>
              <p:spPr bwMode="auto">
                <a:xfrm rot="7200000">
                  <a:off x="728987" y="734280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44" name="月 2543">
                  <a:extLst>
                    <a:ext uri="{FF2B5EF4-FFF2-40B4-BE49-F238E27FC236}">
                      <a16:creationId xmlns:a16="http://schemas.microsoft.com/office/drawing/2014/main" id="{A3537A9A-F72D-DD6B-F529-4798C01FBEFE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732102" y="734281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45" name="フリーフォーム: 図形 2544">
                  <a:extLst>
                    <a:ext uri="{FF2B5EF4-FFF2-40B4-BE49-F238E27FC236}">
                      <a16:creationId xmlns:a16="http://schemas.microsoft.com/office/drawing/2014/main" id="{7D73A694-AA0A-DD67-D8D6-77FA286EAEEB}"/>
                    </a:ext>
                  </a:extLst>
                </p:cNvPr>
                <p:cNvSpPr/>
                <p:nvPr/>
              </p:nvSpPr>
              <p:spPr bwMode="auto">
                <a:xfrm rot="9000000">
                  <a:off x="1617233" y="1515567"/>
                  <a:ext cx="1276440" cy="656848"/>
                </a:xfrm>
                <a:custGeom>
                  <a:avLst/>
                  <a:gdLst>
                    <a:gd name="connsiteX0" fmla="*/ 20693 w 1276440"/>
                    <a:gd name="connsiteY0" fmla="*/ 663416 h 663416"/>
                    <a:gd name="connsiteX1" fmla="*/ 48853 w 1276440"/>
                    <a:gd name="connsiteY1" fmla="*/ 503989 h 663416"/>
                    <a:gd name="connsiteX2" fmla="*/ 134399 w 1276440"/>
                    <a:gd name="connsiteY2" fmla="*/ 456891 h 663416"/>
                    <a:gd name="connsiteX3" fmla="*/ 151698 w 1276440"/>
                    <a:gd name="connsiteY3" fmla="*/ 457213 h 663416"/>
                    <a:gd name="connsiteX4" fmla="*/ 149768 w 1276440"/>
                    <a:gd name="connsiteY4" fmla="*/ 454782 h 663416"/>
                    <a:gd name="connsiteX5" fmla="*/ 684873 w 1276440"/>
                    <a:gd name="connsiteY5" fmla="*/ 0 h 663416"/>
                    <a:gd name="connsiteX6" fmla="*/ 1276440 w 1276440"/>
                    <a:gd name="connsiteY6" fmla="*/ 501936 h 663416"/>
                    <a:gd name="connsiteX7" fmla="*/ 1182539 w 1276440"/>
                    <a:gd name="connsiteY7" fmla="*/ 501936 h 663416"/>
                    <a:gd name="connsiteX8" fmla="*/ 684873 w 1276440"/>
                    <a:gd name="connsiteY8" fmla="*/ 79674 h 663416"/>
                    <a:gd name="connsiteX9" fmla="*/ 187208 w 1276440"/>
                    <a:gd name="connsiteY9" fmla="*/ 501936 h 663416"/>
                    <a:gd name="connsiteX10" fmla="*/ 171609 w 1276440"/>
                    <a:gd name="connsiteY10" fmla="*/ 482291 h 663416"/>
                    <a:gd name="connsiteX11" fmla="*/ 142763 w 1276440"/>
                    <a:gd name="connsiteY11" fmla="*/ 493035 h 663416"/>
                    <a:gd name="connsiteX12" fmla="*/ 81670 w 1276440"/>
                    <a:gd name="connsiteY12" fmla="*/ 536806 h 663416"/>
                    <a:gd name="connsiteX13" fmla="*/ 20693 w 1276440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40" h="663416">
                      <a:moveTo>
                        <a:pt x="20693" y="663416"/>
                      </a:moveTo>
                      <a:cubicBezTo>
                        <a:pt x="-15555" y="627168"/>
                        <a:pt x="-2948" y="555790"/>
                        <a:pt x="48853" y="503989"/>
                      </a:cubicBezTo>
                      <a:cubicBezTo>
                        <a:pt x="74754" y="478089"/>
                        <a:pt x="105548" y="461987"/>
                        <a:pt x="134399" y="456891"/>
                      </a:cubicBezTo>
                      <a:lnTo>
                        <a:pt x="151698" y="457213"/>
                      </a:lnTo>
                      <a:lnTo>
                        <a:pt x="149768" y="454782"/>
                      </a:lnTo>
                      <a:lnTo>
                        <a:pt x="684873" y="0"/>
                      </a:lnTo>
                      <a:lnTo>
                        <a:pt x="1276440" y="501936"/>
                      </a:lnTo>
                      <a:lnTo>
                        <a:pt x="1182539" y="501936"/>
                      </a:lnTo>
                      <a:lnTo>
                        <a:pt x="684873" y="79674"/>
                      </a:lnTo>
                      <a:lnTo>
                        <a:pt x="187208" y="501936"/>
                      </a:lnTo>
                      <a:lnTo>
                        <a:pt x="171609" y="482291"/>
                      </a:lnTo>
                      <a:lnTo>
                        <a:pt x="142763" y="493035"/>
                      </a:lnTo>
                      <a:cubicBezTo>
                        <a:pt x="121074" y="503481"/>
                        <a:pt x="100121" y="518355"/>
                        <a:pt x="81670" y="536806"/>
                      </a:cubicBezTo>
                      <a:cubicBezTo>
                        <a:pt x="44767" y="573708"/>
                        <a:pt x="22176" y="620616"/>
                        <a:pt x="20693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46" name="フリーフォーム: 図形 2545">
                  <a:extLst>
                    <a:ext uri="{FF2B5EF4-FFF2-40B4-BE49-F238E27FC236}">
                      <a16:creationId xmlns:a16="http://schemas.microsoft.com/office/drawing/2014/main" id="{7ED5067D-F59F-177D-BD5E-70E7E491E989}"/>
                    </a:ext>
                  </a:extLst>
                </p:cNvPr>
                <p:cNvSpPr/>
                <p:nvPr/>
              </p:nvSpPr>
              <p:spPr bwMode="auto">
                <a:xfrm rot="11700000" flipV="1">
                  <a:off x="1765610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222216 w 1343701"/>
                    <a:gd name="connsiteY1" fmla="*/ 450374 h 561399"/>
                    <a:gd name="connsiteX2" fmla="*/ 203991 w 1343701"/>
                    <a:gd name="connsiteY2" fmla="*/ 439395 h 561399"/>
                    <a:gd name="connsiteX3" fmla="*/ 106357 w 1343701"/>
                    <a:gd name="connsiteY3" fmla="*/ 437410 h 561399"/>
                    <a:gd name="connsiteX4" fmla="*/ 2256 w 1343701"/>
                    <a:gd name="connsiteY4" fmla="*/ 561399 h 561399"/>
                    <a:gd name="connsiteX5" fmla="*/ 118369 w 1343701"/>
                    <a:gd name="connsiteY5" fmla="*/ 482239 h 561399"/>
                    <a:gd name="connsiteX6" fmla="*/ 193163 w 1343701"/>
                    <a:gd name="connsiteY6" fmla="*/ 474879 h 561399"/>
                    <a:gd name="connsiteX7" fmla="*/ 244022 w 1343701"/>
                    <a:gd name="connsiteY7" fmla="*/ 488779 h 561399"/>
                    <a:gd name="connsiteX8" fmla="*/ 254468 w 1343701"/>
                    <a:gd name="connsiteY8" fmla="*/ 501936 h 561399"/>
                    <a:gd name="connsiteX9" fmla="*/ 752134 w 1343701"/>
                    <a:gd name="connsiteY9" fmla="*/ 79674 h 561399"/>
                    <a:gd name="connsiteX10" fmla="*/ 1249800 w 1343701"/>
                    <a:gd name="connsiteY10" fmla="*/ 501936 h 561399"/>
                    <a:gd name="connsiteX11" fmla="*/ 1343701 w 1343701"/>
                    <a:gd name="connsiteY11" fmla="*/ 501936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222216" y="450374"/>
                      </a:lnTo>
                      <a:lnTo>
                        <a:pt x="203991" y="439395"/>
                      </a:lnTo>
                      <a:cubicBezTo>
                        <a:pt x="176457" y="429383"/>
                        <a:pt x="141737" y="427930"/>
                        <a:pt x="106357" y="437410"/>
                      </a:cubicBezTo>
                      <a:cubicBezTo>
                        <a:pt x="35596" y="456371"/>
                        <a:pt x="-11012" y="511882"/>
                        <a:pt x="2256" y="561399"/>
                      </a:cubicBezTo>
                      <a:cubicBezTo>
                        <a:pt x="24941" y="525074"/>
                        <a:pt x="67959" y="495746"/>
                        <a:pt x="118369" y="482239"/>
                      </a:cubicBezTo>
                      <a:cubicBezTo>
                        <a:pt x="143574" y="475486"/>
                        <a:pt x="169156" y="473081"/>
                        <a:pt x="193163" y="474879"/>
                      </a:cubicBezTo>
                      <a:lnTo>
                        <a:pt x="244022" y="488779"/>
                      </a:lnTo>
                      <a:lnTo>
                        <a:pt x="254468" y="501936"/>
                      </a:lnTo>
                      <a:lnTo>
                        <a:pt x="752134" y="79674"/>
                      </a:lnTo>
                      <a:lnTo>
                        <a:pt x="1249800" y="501936"/>
                      </a:lnTo>
                      <a:lnTo>
                        <a:pt x="1343701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47" name="フリーフォーム: 図形 2546">
                  <a:extLst>
                    <a:ext uri="{FF2B5EF4-FFF2-40B4-BE49-F238E27FC236}">
                      <a16:creationId xmlns:a16="http://schemas.microsoft.com/office/drawing/2014/main" id="{2DBD40EA-0DA3-7795-866B-506A2435308E}"/>
                    </a:ext>
                  </a:extLst>
                </p:cNvPr>
                <p:cNvSpPr/>
                <p:nvPr/>
              </p:nvSpPr>
              <p:spPr bwMode="auto">
                <a:xfrm rot="12600000" flipV="1">
                  <a:off x="1748856" y="2759251"/>
                  <a:ext cx="1346012" cy="550250"/>
                </a:xfrm>
                <a:custGeom>
                  <a:avLst/>
                  <a:gdLst>
                    <a:gd name="connsiteX0" fmla="*/ 754445 w 1346012"/>
                    <a:gd name="connsiteY0" fmla="*/ 0 h 555752"/>
                    <a:gd name="connsiteX1" fmla="*/ 227456 w 1346012"/>
                    <a:gd name="connsiteY1" fmla="*/ 447885 h 555752"/>
                    <a:gd name="connsiteX2" fmla="*/ 203990 w 1346012"/>
                    <a:gd name="connsiteY2" fmla="*/ 433749 h 555752"/>
                    <a:gd name="connsiteX3" fmla="*/ 106356 w 1346012"/>
                    <a:gd name="connsiteY3" fmla="*/ 431765 h 555752"/>
                    <a:gd name="connsiteX4" fmla="*/ 2256 w 1346012"/>
                    <a:gd name="connsiteY4" fmla="*/ 555752 h 555752"/>
                    <a:gd name="connsiteX5" fmla="*/ 118368 w 1346012"/>
                    <a:gd name="connsiteY5" fmla="*/ 476593 h 555752"/>
                    <a:gd name="connsiteX6" fmla="*/ 227747 w 1346012"/>
                    <a:gd name="connsiteY6" fmla="*/ 475065 h 555752"/>
                    <a:gd name="connsiteX7" fmla="*/ 238909 w 1346012"/>
                    <a:gd name="connsiteY7" fmla="*/ 479429 h 555752"/>
                    <a:gd name="connsiteX8" fmla="*/ 256779 w 1346012"/>
                    <a:gd name="connsiteY8" fmla="*/ 501936 h 555752"/>
                    <a:gd name="connsiteX9" fmla="*/ 754445 w 1346012"/>
                    <a:gd name="connsiteY9" fmla="*/ 79674 h 555752"/>
                    <a:gd name="connsiteX10" fmla="*/ 1252111 w 1346012"/>
                    <a:gd name="connsiteY10" fmla="*/ 501936 h 555752"/>
                    <a:gd name="connsiteX11" fmla="*/ 1346012 w 1346012"/>
                    <a:gd name="connsiteY11" fmla="*/ 501936 h 555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6012" h="555752">
                      <a:moveTo>
                        <a:pt x="754445" y="0"/>
                      </a:moveTo>
                      <a:lnTo>
                        <a:pt x="227456" y="447885"/>
                      </a:lnTo>
                      <a:lnTo>
                        <a:pt x="203990" y="433749"/>
                      </a:lnTo>
                      <a:cubicBezTo>
                        <a:pt x="176457" y="423737"/>
                        <a:pt x="141737" y="422284"/>
                        <a:pt x="106356" y="431765"/>
                      </a:cubicBezTo>
                      <a:cubicBezTo>
                        <a:pt x="35596" y="450725"/>
                        <a:pt x="-11012" y="506236"/>
                        <a:pt x="2256" y="555752"/>
                      </a:cubicBezTo>
                      <a:cubicBezTo>
                        <a:pt x="24940" y="519428"/>
                        <a:pt x="67958" y="490100"/>
                        <a:pt x="118368" y="476593"/>
                      </a:cubicBezTo>
                      <a:cubicBezTo>
                        <a:pt x="156175" y="466463"/>
                        <a:pt x="194831" y="466118"/>
                        <a:pt x="227747" y="475065"/>
                      </a:cubicBezTo>
                      <a:lnTo>
                        <a:pt x="238909" y="479429"/>
                      </a:lnTo>
                      <a:lnTo>
                        <a:pt x="256779" y="501936"/>
                      </a:lnTo>
                      <a:lnTo>
                        <a:pt x="754445" y="79674"/>
                      </a:lnTo>
                      <a:lnTo>
                        <a:pt x="1252111" y="501936"/>
                      </a:lnTo>
                      <a:lnTo>
                        <a:pt x="1346012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48" name="フリーフォーム: 図形 2547">
                  <a:extLst>
                    <a:ext uri="{FF2B5EF4-FFF2-40B4-BE49-F238E27FC236}">
                      <a16:creationId xmlns:a16="http://schemas.microsoft.com/office/drawing/2014/main" id="{E3F36F71-2DCF-B56C-551A-E17BECA0FDC1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-229791" y="1515568"/>
                  <a:ext cx="1276439" cy="656848"/>
                </a:xfrm>
                <a:custGeom>
                  <a:avLst/>
                  <a:gdLst>
                    <a:gd name="connsiteX0" fmla="*/ 20692 w 1276439"/>
                    <a:gd name="connsiteY0" fmla="*/ 663416 h 663416"/>
                    <a:gd name="connsiteX1" fmla="*/ 81669 w 1276439"/>
                    <a:gd name="connsiteY1" fmla="*/ 536806 h 663416"/>
                    <a:gd name="connsiteX2" fmla="*/ 142762 w 1276439"/>
                    <a:gd name="connsiteY2" fmla="*/ 493035 h 663416"/>
                    <a:gd name="connsiteX3" fmla="*/ 171608 w 1276439"/>
                    <a:gd name="connsiteY3" fmla="*/ 482291 h 663416"/>
                    <a:gd name="connsiteX4" fmla="*/ 187207 w 1276439"/>
                    <a:gd name="connsiteY4" fmla="*/ 501936 h 663416"/>
                    <a:gd name="connsiteX5" fmla="*/ 684872 w 1276439"/>
                    <a:gd name="connsiteY5" fmla="*/ 79674 h 663416"/>
                    <a:gd name="connsiteX6" fmla="*/ 1182538 w 1276439"/>
                    <a:gd name="connsiteY6" fmla="*/ 501936 h 663416"/>
                    <a:gd name="connsiteX7" fmla="*/ 1276439 w 1276439"/>
                    <a:gd name="connsiteY7" fmla="*/ 501936 h 663416"/>
                    <a:gd name="connsiteX8" fmla="*/ 684872 w 1276439"/>
                    <a:gd name="connsiteY8" fmla="*/ 0 h 663416"/>
                    <a:gd name="connsiteX9" fmla="*/ 149767 w 1276439"/>
                    <a:gd name="connsiteY9" fmla="*/ 454782 h 663416"/>
                    <a:gd name="connsiteX10" fmla="*/ 151697 w 1276439"/>
                    <a:gd name="connsiteY10" fmla="*/ 457213 h 663416"/>
                    <a:gd name="connsiteX11" fmla="*/ 134398 w 1276439"/>
                    <a:gd name="connsiteY11" fmla="*/ 456891 h 663416"/>
                    <a:gd name="connsiteX12" fmla="*/ 48852 w 1276439"/>
                    <a:gd name="connsiteY12" fmla="*/ 503989 h 663416"/>
                    <a:gd name="connsiteX13" fmla="*/ 20692 w 1276439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39" h="663416">
                      <a:moveTo>
                        <a:pt x="20692" y="663416"/>
                      </a:moveTo>
                      <a:cubicBezTo>
                        <a:pt x="22175" y="620616"/>
                        <a:pt x="44766" y="573708"/>
                        <a:pt x="81669" y="536806"/>
                      </a:cubicBezTo>
                      <a:cubicBezTo>
                        <a:pt x="100120" y="518355"/>
                        <a:pt x="121073" y="503481"/>
                        <a:pt x="142762" y="493035"/>
                      </a:cubicBezTo>
                      <a:lnTo>
                        <a:pt x="171608" y="482291"/>
                      </a:lnTo>
                      <a:lnTo>
                        <a:pt x="187207" y="501936"/>
                      </a:lnTo>
                      <a:lnTo>
                        <a:pt x="684872" y="79674"/>
                      </a:lnTo>
                      <a:lnTo>
                        <a:pt x="1182538" y="501936"/>
                      </a:lnTo>
                      <a:lnTo>
                        <a:pt x="1276439" y="501936"/>
                      </a:lnTo>
                      <a:lnTo>
                        <a:pt x="684872" y="0"/>
                      </a:lnTo>
                      <a:lnTo>
                        <a:pt x="149767" y="454782"/>
                      </a:lnTo>
                      <a:lnTo>
                        <a:pt x="151697" y="457213"/>
                      </a:lnTo>
                      <a:lnTo>
                        <a:pt x="134398" y="456891"/>
                      </a:lnTo>
                      <a:cubicBezTo>
                        <a:pt x="105547" y="461987"/>
                        <a:pt x="74752" y="478089"/>
                        <a:pt x="48852" y="503989"/>
                      </a:cubicBezTo>
                      <a:cubicBezTo>
                        <a:pt x="-2948" y="555790"/>
                        <a:pt x="-15556" y="627168"/>
                        <a:pt x="20692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49" name="フリーフォーム: 図形 2548">
                  <a:extLst>
                    <a:ext uri="{FF2B5EF4-FFF2-40B4-BE49-F238E27FC236}">
                      <a16:creationId xmlns:a16="http://schemas.microsoft.com/office/drawing/2014/main" id="{DD8B5B43-AD38-2B8A-4403-07FED0E823F6}"/>
                    </a:ext>
                  </a:extLst>
                </p:cNvPr>
                <p:cNvSpPr/>
                <p:nvPr/>
              </p:nvSpPr>
              <p:spPr bwMode="auto">
                <a:xfrm rot="9900000" flipH="1" flipV="1">
                  <a:off x="-445429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1343701 w 1343701"/>
                    <a:gd name="connsiteY1" fmla="*/ 501936 h 561399"/>
                    <a:gd name="connsiteX2" fmla="*/ 1249800 w 1343701"/>
                    <a:gd name="connsiteY2" fmla="*/ 501936 h 561399"/>
                    <a:gd name="connsiteX3" fmla="*/ 752134 w 1343701"/>
                    <a:gd name="connsiteY3" fmla="*/ 79674 h 561399"/>
                    <a:gd name="connsiteX4" fmla="*/ 254468 w 1343701"/>
                    <a:gd name="connsiteY4" fmla="*/ 501936 h 561399"/>
                    <a:gd name="connsiteX5" fmla="*/ 244022 w 1343701"/>
                    <a:gd name="connsiteY5" fmla="*/ 488779 h 561399"/>
                    <a:gd name="connsiteX6" fmla="*/ 193162 w 1343701"/>
                    <a:gd name="connsiteY6" fmla="*/ 474879 h 561399"/>
                    <a:gd name="connsiteX7" fmla="*/ 118369 w 1343701"/>
                    <a:gd name="connsiteY7" fmla="*/ 482239 h 561399"/>
                    <a:gd name="connsiteX8" fmla="*/ 2256 w 1343701"/>
                    <a:gd name="connsiteY8" fmla="*/ 561399 h 561399"/>
                    <a:gd name="connsiteX9" fmla="*/ 106357 w 1343701"/>
                    <a:gd name="connsiteY9" fmla="*/ 437410 h 561399"/>
                    <a:gd name="connsiteX10" fmla="*/ 203991 w 1343701"/>
                    <a:gd name="connsiteY10" fmla="*/ 439395 h 561399"/>
                    <a:gd name="connsiteX11" fmla="*/ 222216 w 1343701"/>
                    <a:gd name="connsiteY11" fmla="*/ 450374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1343701" y="501936"/>
                      </a:lnTo>
                      <a:lnTo>
                        <a:pt x="1249800" y="501936"/>
                      </a:lnTo>
                      <a:lnTo>
                        <a:pt x="752134" y="79674"/>
                      </a:lnTo>
                      <a:lnTo>
                        <a:pt x="254468" y="501936"/>
                      </a:lnTo>
                      <a:lnTo>
                        <a:pt x="244022" y="488779"/>
                      </a:lnTo>
                      <a:lnTo>
                        <a:pt x="193162" y="474879"/>
                      </a:lnTo>
                      <a:cubicBezTo>
                        <a:pt x="169156" y="473081"/>
                        <a:pt x="143574" y="475485"/>
                        <a:pt x="118369" y="482239"/>
                      </a:cubicBezTo>
                      <a:cubicBezTo>
                        <a:pt x="67959" y="495746"/>
                        <a:pt x="24941" y="525074"/>
                        <a:pt x="2256" y="561399"/>
                      </a:cubicBezTo>
                      <a:cubicBezTo>
                        <a:pt x="-11012" y="511882"/>
                        <a:pt x="35596" y="456371"/>
                        <a:pt x="106357" y="437410"/>
                      </a:cubicBezTo>
                      <a:cubicBezTo>
                        <a:pt x="141737" y="427930"/>
                        <a:pt x="176457" y="429383"/>
                        <a:pt x="203991" y="439395"/>
                      </a:cubicBezTo>
                      <a:lnTo>
                        <a:pt x="222216" y="45037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50" name="フリーフォーム: 図形 2549">
                  <a:extLst>
                    <a:ext uri="{FF2B5EF4-FFF2-40B4-BE49-F238E27FC236}">
                      <a16:creationId xmlns:a16="http://schemas.microsoft.com/office/drawing/2014/main" id="{5C6666A4-CE1E-B736-D42D-2A2ABD49A388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71455" y="2480740"/>
                  <a:ext cx="637942" cy="1298909"/>
                </a:xfrm>
                <a:custGeom>
                  <a:avLst/>
                  <a:gdLst>
                    <a:gd name="connsiteX0" fmla="*/ 0 w 637942"/>
                    <a:gd name="connsiteY0" fmla="*/ 870399 h 1311898"/>
                    <a:gd name="connsiteX1" fmla="*/ 637942 w 637942"/>
                    <a:gd name="connsiteY1" fmla="*/ 1311898 h 1311898"/>
                    <a:gd name="connsiteX2" fmla="*/ 613639 w 637942"/>
                    <a:gd name="connsiteY2" fmla="*/ 1221196 h 1311898"/>
                    <a:gd name="connsiteX3" fmla="*/ 76959 w 637942"/>
                    <a:gd name="connsiteY3" fmla="*/ 849778 h 1311898"/>
                    <a:gd name="connsiteX4" fmla="*/ 356028 w 637942"/>
                    <a:gd name="connsiteY4" fmla="*/ 259780 h 1311898"/>
                    <a:gd name="connsiteX5" fmla="*/ 329663 w 637942"/>
                    <a:gd name="connsiteY5" fmla="*/ 248344 h 1311898"/>
                    <a:gd name="connsiteX6" fmla="*/ 322558 w 637942"/>
                    <a:gd name="connsiteY6" fmla="*/ 238691 h 1311898"/>
                    <a:gd name="connsiteX7" fmla="*/ 295725 w 637942"/>
                    <a:gd name="connsiteY7" fmla="*/ 132644 h 1311898"/>
                    <a:gd name="connsiteX8" fmla="*/ 342135 w 637942"/>
                    <a:gd name="connsiteY8" fmla="*/ 0 h 1311898"/>
                    <a:gd name="connsiteX9" fmla="*/ 249315 w 637942"/>
                    <a:gd name="connsiteY9" fmla="*/ 132644 h 1311898"/>
                    <a:gd name="connsiteX10" fmla="*/ 276501 w 637942"/>
                    <a:gd name="connsiteY10" fmla="*/ 226437 h 1311898"/>
                    <a:gd name="connsiteX11" fmla="*/ 296229 w 637942"/>
                    <a:gd name="connsiteY11" fmla="*/ 245445 h 131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7942" h="1311898">
                      <a:moveTo>
                        <a:pt x="0" y="870399"/>
                      </a:moveTo>
                      <a:lnTo>
                        <a:pt x="637942" y="1311898"/>
                      </a:lnTo>
                      <a:lnTo>
                        <a:pt x="613639" y="1221196"/>
                      </a:lnTo>
                      <a:lnTo>
                        <a:pt x="76959" y="849778"/>
                      </a:lnTo>
                      <a:lnTo>
                        <a:pt x="356028" y="259780"/>
                      </a:lnTo>
                      <a:lnTo>
                        <a:pt x="329663" y="248344"/>
                      </a:lnTo>
                      <a:lnTo>
                        <a:pt x="322558" y="238691"/>
                      </a:lnTo>
                      <a:cubicBezTo>
                        <a:pt x="305397" y="209213"/>
                        <a:pt x="295725" y="171785"/>
                        <a:pt x="295725" y="132644"/>
                      </a:cubicBezTo>
                      <a:cubicBezTo>
                        <a:pt x="295725" y="80456"/>
                        <a:pt x="312919" y="31313"/>
                        <a:pt x="342135" y="0"/>
                      </a:cubicBezTo>
                      <a:cubicBezTo>
                        <a:pt x="290872" y="0"/>
                        <a:pt x="249315" y="59387"/>
                        <a:pt x="249315" y="132644"/>
                      </a:cubicBezTo>
                      <a:cubicBezTo>
                        <a:pt x="249315" y="169272"/>
                        <a:pt x="259704" y="202433"/>
                        <a:pt x="276501" y="226437"/>
                      </a:cubicBezTo>
                      <a:lnTo>
                        <a:pt x="296229" y="245445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51" name="フリーフォーム: 図形 2550">
                  <a:extLst>
                    <a:ext uri="{FF2B5EF4-FFF2-40B4-BE49-F238E27FC236}">
                      <a16:creationId xmlns:a16="http://schemas.microsoft.com/office/drawing/2014/main" id="{99C06CA4-C0BE-D230-9658-67DAB1BD27F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18577" y="1520840"/>
                  <a:ext cx="1637294" cy="2346472"/>
                </a:xfrm>
                <a:custGeom>
                  <a:avLst/>
                  <a:gdLst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381342 w 1620176"/>
                    <a:gd name="connsiteY6" fmla="*/ 832409 h 2301464"/>
                    <a:gd name="connsiteX7" fmla="*/ 1523241 w 1620176"/>
                    <a:gd name="connsiteY7" fmla="*/ 451692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523241 w 1620176"/>
                    <a:gd name="connsiteY6" fmla="*/ 451692 h 2301464"/>
                    <a:gd name="connsiteX7" fmla="*/ 810088 w 1620176"/>
                    <a:gd name="connsiteY7" fmla="*/ 0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0 w 1620176"/>
                    <a:gd name="connsiteY2" fmla="*/ 1648231 h 2301464"/>
                    <a:gd name="connsiteX3" fmla="*/ 810088 w 1620176"/>
                    <a:gd name="connsiteY3" fmla="*/ 2301464 h 2301464"/>
                    <a:gd name="connsiteX4" fmla="*/ 1620176 w 1620176"/>
                    <a:gd name="connsiteY4" fmla="*/ 1648231 h 2301464"/>
                    <a:gd name="connsiteX5" fmla="*/ 1523241 w 1620176"/>
                    <a:gd name="connsiteY5" fmla="*/ 451692 h 2301464"/>
                    <a:gd name="connsiteX6" fmla="*/ 810088 w 1620176"/>
                    <a:gd name="connsiteY6" fmla="*/ 0 h 2301464"/>
                    <a:gd name="connsiteX0" fmla="*/ 810088 w 1620176"/>
                    <a:gd name="connsiteY0" fmla="*/ 0 h 2301496"/>
                    <a:gd name="connsiteX1" fmla="*/ 96935 w 1620176"/>
                    <a:gd name="connsiteY1" fmla="*/ 451692 h 2301496"/>
                    <a:gd name="connsiteX2" fmla="*/ 0 w 1620176"/>
                    <a:gd name="connsiteY2" fmla="*/ 1648231 h 2301496"/>
                    <a:gd name="connsiteX3" fmla="*/ 810088 w 1620176"/>
                    <a:gd name="connsiteY3" fmla="*/ 2301464 h 2301496"/>
                    <a:gd name="connsiteX4" fmla="*/ 1620176 w 1620176"/>
                    <a:gd name="connsiteY4" fmla="*/ 1648231 h 2301496"/>
                    <a:gd name="connsiteX5" fmla="*/ 1523241 w 1620176"/>
                    <a:gd name="connsiteY5" fmla="*/ 451692 h 2301496"/>
                    <a:gd name="connsiteX6" fmla="*/ 810088 w 1620176"/>
                    <a:gd name="connsiteY6" fmla="*/ 0 h 2301496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717"/>
                    <a:gd name="connsiteX1" fmla="*/ 96935 w 1620176"/>
                    <a:gd name="connsiteY1" fmla="*/ 451692 h 2301717"/>
                    <a:gd name="connsiteX2" fmla="*/ 0 w 1620176"/>
                    <a:gd name="connsiteY2" fmla="*/ 1648231 h 2301717"/>
                    <a:gd name="connsiteX3" fmla="*/ 810088 w 1620176"/>
                    <a:gd name="connsiteY3" fmla="*/ 2301464 h 2301717"/>
                    <a:gd name="connsiteX4" fmla="*/ 1620176 w 1620176"/>
                    <a:gd name="connsiteY4" fmla="*/ 1648231 h 2301717"/>
                    <a:gd name="connsiteX5" fmla="*/ 1523241 w 1620176"/>
                    <a:gd name="connsiteY5" fmla="*/ 451692 h 2301717"/>
                    <a:gd name="connsiteX6" fmla="*/ 810088 w 1620176"/>
                    <a:gd name="connsiteY6" fmla="*/ 0 h 2301717"/>
                    <a:gd name="connsiteX0" fmla="*/ 810088 w 1620176"/>
                    <a:gd name="connsiteY0" fmla="*/ 0 h 2301487"/>
                    <a:gd name="connsiteX1" fmla="*/ 96935 w 1620176"/>
                    <a:gd name="connsiteY1" fmla="*/ 451692 h 2301487"/>
                    <a:gd name="connsiteX2" fmla="*/ 0 w 1620176"/>
                    <a:gd name="connsiteY2" fmla="*/ 1648231 h 2301487"/>
                    <a:gd name="connsiteX3" fmla="*/ 810088 w 1620176"/>
                    <a:gd name="connsiteY3" fmla="*/ 2301464 h 2301487"/>
                    <a:gd name="connsiteX4" fmla="*/ 1620176 w 1620176"/>
                    <a:gd name="connsiteY4" fmla="*/ 1648231 h 2301487"/>
                    <a:gd name="connsiteX5" fmla="*/ 1523241 w 1620176"/>
                    <a:gd name="connsiteY5" fmla="*/ 451692 h 2301487"/>
                    <a:gd name="connsiteX6" fmla="*/ 810088 w 1620176"/>
                    <a:gd name="connsiteY6" fmla="*/ 0 h 2301487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5479"/>
                    <a:gd name="connsiteY0" fmla="*/ 0 h 2469119"/>
                    <a:gd name="connsiteX1" fmla="*/ 96935 w 1625479"/>
                    <a:gd name="connsiteY1" fmla="*/ 451692 h 2469119"/>
                    <a:gd name="connsiteX2" fmla="*/ 0 w 1625479"/>
                    <a:gd name="connsiteY2" fmla="*/ 1648231 h 2469119"/>
                    <a:gd name="connsiteX3" fmla="*/ 810088 w 1625479"/>
                    <a:gd name="connsiteY3" fmla="*/ 2469104 h 2469119"/>
                    <a:gd name="connsiteX4" fmla="*/ 1620176 w 1625479"/>
                    <a:gd name="connsiteY4" fmla="*/ 1648231 h 2469119"/>
                    <a:gd name="connsiteX5" fmla="*/ 1523241 w 1625479"/>
                    <a:gd name="connsiteY5" fmla="*/ 451692 h 2469119"/>
                    <a:gd name="connsiteX6" fmla="*/ 810088 w 1625479"/>
                    <a:gd name="connsiteY6" fmla="*/ 0 h 2469119"/>
                    <a:gd name="connsiteX0" fmla="*/ 821496 w 1636887"/>
                    <a:gd name="connsiteY0" fmla="*/ 0 h 2469119"/>
                    <a:gd name="connsiteX1" fmla="*/ 108343 w 1636887"/>
                    <a:gd name="connsiteY1" fmla="*/ 451692 h 2469119"/>
                    <a:gd name="connsiteX2" fmla="*/ 11408 w 1636887"/>
                    <a:gd name="connsiteY2" fmla="*/ 1648231 h 2469119"/>
                    <a:gd name="connsiteX3" fmla="*/ 821496 w 1636887"/>
                    <a:gd name="connsiteY3" fmla="*/ 2469104 h 2469119"/>
                    <a:gd name="connsiteX4" fmla="*/ 1631584 w 1636887"/>
                    <a:gd name="connsiteY4" fmla="*/ 1648231 h 2469119"/>
                    <a:gd name="connsiteX5" fmla="*/ 1534649 w 1636887"/>
                    <a:gd name="connsiteY5" fmla="*/ 451692 h 2469119"/>
                    <a:gd name="connsiteX6" fmla="*/ 821496 w 1636887"/>
                    <a:gd name="connsiteY6" fmla="*/ 0 h 2469119"/>
                    <a:gd name="connsiteX0" fmla="*/ 821496 w 1636887"/>
                    <a:gd name="connsiteY0" fmla="*/ 3 h 2469122"/>
                    <a:gd name="connsiteX1" fmla="*/ 108343 w 1636887"/>
                    <a:gd name="connsiteY1" fmla="*/ 451695 h 2469122"/>
                    <a:gd name="connsiteX2" fmla="*/ 11408 w 1636887"/>
                    <a:gd name="connsiteY2" fmla="*/ 1648234 h 2469122"/>
                    <a:gd name="connsiteX3" fmla="*/ 821496 w 1636887"/>
                    <a:gd name="connsiteY3" fmla="*/ 2469107 h 2469122"/>
                    <a:gd name="connsiteX4" fmla="*/ 1631584 w 1636887"/>
                    <a:gd name="connsiteY4" fmla="*/ 1648234 h 2469122"/>
                    <a:gd name="connsiteX5" fmla="*/ 1534649 w 1636887"/>
                    <a:gd name="connsiteY5" fmla="*/ 451695 h 2469122"/>
                    <a:gd name="connsiteX6" fmla="*/ 821496 w 1636887"/>
                    <a:gd name="connsiteY6" fmla="*/ 3 h 2469122"/>
                    <a:gd name="connsiteX0" fmla="*/ 821496 w 1637032"/>
                    <a:gd name="connsiteY0" fmla="*/ 3 h 2469122"/>
                    <a:gd name="connsiteX1" fmla="*/ 108343 w 1637032"/>
                    <a:gd name="connsiteY1" fmla="*/ 451695 h 2469122"/>
                    <a:gd name="connsiteX2" fmla="*/ 11408 w 1637032"/>
                    <a:gd name="connsiteY2" fmla="*/ 1648234 h 2469122"/>
                    <a:gd name="connsiteX3" fmla="*/ 821496 w 1637032"/>
                    <a:gd name="connsiteY3" fmla="*/ 2469107 h 2469122"/>
                    <a:gd name="connsiteX4" fmla="*/ 1631584 w 1637032"/>
                    <a:gd name="connsiteY4" fmla="*/ 1648234 h 2469122"/>
                    <a:gd name="connsiteX5" fmla="*/ 1534649 w 1637032"/>
                    <a:gd name="connsiteY5" fmla="*/ 451695 h 2469122"/>
                    <a:gd name="connsiteX6" fmla="*/ 821496 w 1637032"/>
                    <a:gd name="connsiteY6" fmla="*/ 3 h 2469122"/>
                    <a:gd name="connsiteX0" fmla="*/ 821758 w 1637294"/>
                    <a:gd name="connsiteY0" fmla="*/ 3 h 2469122"/>
                    <a:gd name="connsiteX1" fmla="*/ 108605 w 1637294"/>
                    <a:gd name="connsiteY1" fmla="*/ 451695 h 2469122"/>
                    <a:gd name="connsiteX2" fmla="*/ 11670 w 1637294"/>
                    <a:gd name="connsiteY2" fmla="*/ 1648234 h 2469122"/>
                    <a:gd name="connsiteX3" fmla="*/ 821758 w 1637294"/>
                    <a:gd name="connsiteY3" fmla="*/ 2469107 h 2469122"/>
                    <a:gd name="connsiteX4" fmla="*/ 1631846 w 1637294"/>
                    <a:gd name="connsiteY4" fmla="*/ 1648234 h 2469122"/>
                    <a:gd name="connsiteX5" fmla="*/ 1534911 w 1637294"/>
                    <a:gd name="connsiteY5" fmla="*/ 451695 h 2469122"/>
                    <a:gd name="connsiteX6" fmla="*/ 821758 w 1637294"/>
                    <a:gd name="connsiteY6" fmla="*/ 3 h 2469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7294" h="2469122">
                      <a:moveTo>
                        <a:pt x="821758" y="3"/>
                      </a:moveTo>
                      <a:cubicBezTo>
                        <a:pt x="657065" y="1342"/>
                        <a:pt x="158998" y="361456"/>
                        <a:pt x="108605" y="451695"/>
                      </a:cubicBezTo>
                      <a:cubicBezTo>
                        <a:pt x="58212" y="541934"/>
                        <a:pt x="-32218" y="1551013"/>
                        <a:pt x="11670" y="1648234"/>
                      </a:cubicBezTo>
                      <a:cubicBezTo>
                        <a:pt x="144539" y="1972658"/>
                        <a:pt x="551729" y="2472343"/>
                        <a:pt x="821758" y="2469107"/>
                      </a:cubicBezTo>
                      <a:cubicBezTo>
                        <a:pt x="1091787" y="2465871"/>
                        <a:pt x="1506597" y="1942178"/>
                        <a:pt x="1631846" y="1648234"/>
                      </a:cubicBezTo>
                      <a:cubicBezTo>
                        <a:pt x="1659859" y="1573238"/>
                        <a:pt x="1572604" y="526059"/>
                        <a:pt x="1534911" y="451695"/>
                      </a:cubicBezTo>
                      <a:cubicBezTo>
                        <a:pt x="1497218" y="377331"/>
                        <a:pt x="986451" y="-1336"/>
                        <a:pt x="821758" y="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52" name="フリーフォーム: 図形 2551">
                  <a:extLst>
                    <a:ext uri="{FF2B5EF4-FFF2-40B4-BE49-F238E27FC236}">
                      <a16:creationId xmlns:a16="http://schemas.microsoft.com/office/drawing/2014/main" id="{AF9C50F0-96EF-B396-803E-DF8E16CB225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340810" y="1521576"/>
                  <a:ext cx="815553" cy="2345143"/>
                </a:xfrm>
                <a:custGeom>
                  <a:avLst/>
                  <a:gdLst>
                    <a:gd name="connsiteX0" fmla="*/ 815553 w 815553"/>
                    <a:gd name="connsiteY0" fmla="*/ 0 h 2345143"/>
                    <a:gd name="connsiteX1" fmla="*/ 787162 w 815553"/>
                    <a:gd name="connsiteY1" fmla="*/ 3355 h 2345143"/>
                    <a:gd name="connsiteX2" fmla="*/ 108605 w 815553"/>
                    <a:gd name="connsiteY2" fmla="*/ 428522 h 2345143"/>
                    <a:gd name="connsiteX3" fmla="*/ 11670 w 815553"/>
                    <a:gd name="connsiteY3" fmla="*/ 1565625 h 2345143"/>
                    <a:gd name="connsiteX4" fmla="*/ 769621 w 815553"/>
                    <a:gd name="connsiteY4" fmla="*/ 2340855 h 2345143"/>
                    <a:gd name="connsiteX5" fmla="*/ 815553 w 815553"/>
                    <a:gd name="connsiteY5" fmla="*/ 2345143 h 2345143"/>
                    <a:gd name="connsiteX6" fmla="*/ 815553 w 815553"/>
                    <a:gd name="connsiteY6" fmla="*/ 0 h 234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5553" h="2345143">
                      <a:moveTo>
                        <a:pt x="815553" y="0"/>
                      </a:moveTo>
                      <a:lnTo>
                        <a:pt x="787162" y="3355"/>
                      </a:lnTo>
                      <a:cubicBezTo>
                        <a:pt x="596555" y="42315"/>
                        <a:pt x="155849" y="348125"/>
                        <a:pt x="108605" y="428522"/>
                      </a:cubicBezTo>
                      <a:cubicBezTo>
                        <a:pt x="58212" y="514278"/>
                        <a:pt x="-32218" y="1473233"/>
                        <a:pt x="11670" y="1565625"/>
                      </a:cubicBezTo>
                      <a:cubicBezTo>
                        <a:pt x="136235" y="1854664"/>
                        <a:pt x="501902" y="2290090"/>
                        <a:pt x="769621" y="2340855"/>
                      </a:cubicBezTo>
                      <a:lnTo>
                        <a:pt x="815553" y="2345143"/>
                      </a:lnTo>
                      <a:lnTo>
                        <a:pt x="815553" y="0"/>
                      </a:ln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53" name="フリーフォーム: 図形 2552">
                  <a:extLst>
                    <a:ext uri="{FF2B5EF4-FFF2-40B4-BE49-F238E27FC236}">
                      <a16:creationId xmlns:a16="http://schemas.microsoft.com/office/drawing/2014/main" id="{5096E9AC-706B-B35B-D700-8115D2302C15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2379" y="1518170"/>
                  <a:ext cx="1423391" cy="486412"/>
                </a:xfrm>
                <a:custGeom>
                  <a:avLst/>
                  <a:gdLst>
                    <a:gd name="connsiteX0" fmla="*/ 711657 w 1423391"/>
                    <a:gd name="connsiteY0" fmla="*/ 3 h 486412"/>
                    <a:gd name="connsiteX1" fmla="*/ 13008 w 1423391"/>
                    <a:gd name="connsiteY1" fmla="*/ 410319 h 486412"/>
                    <a:gd name="connsiteX2" fmla="*/ 0 w 1423391"/>
                    <a:gd name="connsiteY2" fmla="*/ 427305 h 486412"/>
                    <a:gd name="connsiteX3" fmla="*/ 61660 w 1423391"/>
                    <a:gd name="connsiteY3" fmla="*/ 438442 h 486412"/>
                    <a:gd name="connsiteX4" fmla="*/ 711884 w 1423391"/>
                    <a:gd name="connsiteY4" fmla="*/ 486412 h 486412"/>
                    <a:gd name="connsiteX5" fmla="*/ 1362108 w 1423391"/>
                    <a:gd name="connsiteY5" fmla="*/ 438442 h 486412"/>
                    <a:gd name="connsiteX6" fmla="*/ 1423391 w 1423391"/>
                    <a:gd name="connsiteY6" fmla="*/ 427373 h 486412"/>
                    <a:gd name="connsiteX7" fmla="*/ 1412399 w 1423391"/>
                    <a:gd name="connsiteY7" fmla="*/ 412777 h 486412"/>
                    <a:gd name="connsiteX8" fmla="*/ 711657 w 1423391"/>
                    <a:gd name="connsiteY8" fmla="*/ 3 h 48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3391" h="486412">
                      <a:moveTo>
                        <a:pt x="711657" y="3"/>
                      </a:moveTo>
                      <a:cubicBezTo>
                        <a:pt x="557257" y="1196"/>
                        <a:pt x="109853" y="302055"/>
                        <a:pt x="13008" y="410319"/>
                      </a:cubicBezTo>
                      <a:lnTo>
                        <a:pt x="0" y="427305"/>
                      </a:lnTo>
                      <a:lnTo>
                        <a:pt x="61660" y="438442"/>
                      </a:lnTo>
                      <a:cubicBezTo>
                        <a:pt x="247270" y="468728"/>
                        <a:pt x="471027" y="486412"/>
                        <a:pt x="711884" y="486412"/>
                      </a:cubicBezTo>
                      <a:cubicBezTo>
                        <a:pt x="952742" y="486412"/>
                        <a:pt x="1176498" y="468728"/>
                        <a:pt x="1362108" y="438442"/>
                      </a:cubicBezTo>
                      <a:lnTo>
                        <a:pt x="1423391" y="427373"/>
                      </a:lnTo>
                      <a:lnTo>
                        <a:pt x="1412399" y="412777"/>
                      </a:lnTo>
                      <a:cubicBezTo>
                        <a:pt x="1324623" y="315016"/>
                        <a:pt x="866057" y="-1190"/>
                        <a:pt x="711657" y="3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54" name="フリーフォーム: 図形 2553">
                  <a:extLst>
                    <a:ext uri="{FF2B5EF4-FFF2-40B4-BE49-F238E27FC236}">
                      <a16:creationId xmlns:a16="http://schemas.microsoft.com/office/drawing/2014/main" id="{65777720-B096-87AB-0162-E5CD73EDC08C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037276" y="3601259"/>
                  <a:ext cx="600091" cy="264364"/>
                </a:xfrm>
                <a:custGeom>
                  <a:avLst/>
                  <a:gdLst>
                    <a:gd name="connsiteX0" fmla="*/ 303254 w 600091"/>
                    <a:gd name="connsiteY0" fmla="*/ 4 h 264364"/>
                    <a:gd name="connsiteX1" fmla="*/ 18520 w 600091"/>
                    <a:gd name="connsiteY1" fmla="*/ 115802 h 264364"/>
                    <a:gd name="connsiteX2" fmla="*/ 0 w 600091"/>
                    <a:gd name="connsiteY2" fmla="*/ 127172 h 264364"/>
                    <a:gd name="connsiteX3" fmla="*/ 81444 w 600091"/>
                    <a:gd name="connsiteY3" fmla="*/ 187113 h 264364"/>
                    <a:gd name="connsiteX4" fmla="*/ 303254 w 600091"/>
                    <a:gd name="connsiteY4" fmla="*/ 264350 h 264364"/>
                    <a:gd name="connsiteX5" fmla="*/ 526136 w 600091"/>
                    <a:gd name="connsiteY5" fmla="*/ 180445 h 264364"/>
                    <a:gd name="connsiteX6" fmla="*/ 600091 w 600091"/>
                    <a:gd name="connsiteY6" fmla="*/ 124163 h 264364"/>
                    <a:gd name="connsiteX7" fmla="*/ 591336 w 600091"/>
                    <a:gd name="connsiteY7" fmla="*/ 118713 h 264364"/>
                    <a:gd name="connsiteX8" fmla="*/ 303254 w 600091"/>
                    <a:gd name="connsiteY8" fmla="*/ 4 h 2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0091" h="264364">
                      <a:moveTo>
                        <a:pt x="303254" y="4"/>
                      </a:moveTo>
                      <a:cubicBezTo>
                        <a:pt x="241494" y="489"/>
                        <a:pt x="132854" y="49778"/>
                        <a:pt x="18520" y="115802"/>
                      </a:cubicBezTo>
                      <a:lnTo>
                        <a:pt x="0" y="127172"/>
                      </a:lnTo>
                      <a:lnTo>
                        <a:pt x="81444" y="187113"/>
                      </a:lnTo>
                      <a:cubicBezTo>
                        <a:pt x="159667" y="236016"/>
                        <a:pt x="235747" y="265119"/>
                        <a:pt x="303254" y="264350"/>
                      </a:cubicBezTo>
                      <a:cubicBezTo>
                        <a:pt x="370761" y="263581"/>
                        <a:pt x="447317" y="231899"/>
                        <a:pt x="526136" y="180445"/>
                      </a:cubicBezTo>
                      <a:lnTo>
                        <a:pt x="600091" y="124163"/>
                      </a:lnTo>
                      <a:lnTo>
                        <a:pt x="591336" y="118713"/>
                      </a:lnTo>
                      <a:cubicBezTo>
                        <a:pt x="475440" y="50723"/>
                        <a:pt x="365014" y="-482"/>
                        <a:pt x="303254" y="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55" name="台形 6">
                  <a:extLst>
                    <a:ext uri="{FF2B5EF4-FFF2-40B4-BE49-F238E27FC236}">
                      <a16:creationId xmlns:a16="http://schemas.microsoft.com/office/drawing/2014/main" id="{01C7F0F3-C4AA-C9BE-31B8-B336C8FDF994}"/>
                    </a:ext>
                  </a:extLst>
                </p:cNvPr>
                <p:cNvSpPr/>
                <p:nvPr/>
              </p:nvSpPr>
              <p:spPr bwMode="auto">
                <a:xfrm>
                  <a:off x="1072947" y="1270652"/>
                  <a:ext cx="528552" cy="391415"/>
                </a:xfrm>
                <a:custGeom>
                  <a:avLst/>
                  <a:gdLst>
                    <a:gd name="connsiteX0" fmla="*/ 0 w 604754"/>
                    <a:gd name="connsiteY0" fmla="*/ 360040 h 360040"/>
                    <a:gd name="connsiteX1" fmla="*/ 175736 w 604754"/>
                    <a:gd name="connsiteY1" fmla="*/ 0 h 360040"/>
                    <a:gd name="connsiteX2" fmla="*/ 429018 w 604754"/>
                    <a:gd name="connsiteY2" fmla="*/ 0 h 360040"/>
                    <a:gd name="connsiteX3" fmla="*/ 604754 w 604754"/>
                    <a:gd name="connsiteY3" fmla="*/ 360040 h 360040"/>
                    <a:gd name="connsiteX4" fmla="*/ 0 w 604754"/>
                    <a:gd name="connsiteY4" fmla="*/ 360040 h 360040"/>
                    <a:gd name="connsiteX0" fmla="*/ 0 w 604754"/>
                    <a:gd name="connsiteY0" fmla="*/ 372740 h 372740"/>
                    <a:gd name="connsiteX1" fmla="*/ 175736 w 604754"/>
                    <a:gd name="connsiteY1" fmla="*/ 12700 h 372740"/>
                    <a:gd name="connsiteX2" fmla="*/ 429018 w 604754"/>
                    <a:gd name="connsiteY2" fmla="*/ 12700 h 372740"/>
                    <a:gd name="connsiteX3" fmla="*/ 604754 w 604754"/>
                    <a:gd name="connsiteY3" fmla="*/ 372740 h 372740"/>
                    <a:gd name="connsiteX4" fmla="*/ 0 w 604754"/>
                    <a:gd name="connsiteY4" fmla="*/ 372740 h 372740"/>
                    <a:gd name="connsiteX0" fmla="*/ 0 w 604754"/>
                    <a:gd name="connsiteY0" fmla="*/ 381471 h 381471"/>
                    <a:gd name="connsiteX1" fmla="*/ 175736 w 604754"/>
                    <a:gd name="connsiteY1" fmla="*/ 21431 h 381471"/>
                    <a:gd name="connsiteX2" fmla="*/ 429018 w 604754"/>
                    <a:gd name="connsiteY2" fmla="*/ 21431 h 381471"/>
                    <a:gd name="connsiteX3" fmla="*/ 604754 w 604754"/>
                    <a:gd name="connsiteY3" fmla="*/ 381471 h 381471"/>
                    <a:gd name="connsiteX4" fmla="*/ 0 w 604754"/>
                    <a:gd name="connsiteY4" fmla="*/ 381471 h 38147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4754" h="409360">
                      <a:moveTo>
                        <a:pt x="0" y="381471"/>
                      </a:moveTo>
                      <a:cubicBezTo>
                        <a:pt x="39529" y="258283"/>
                        <a:pt x="135759" y="50006"/>
                        <a:pt x="175736" y="21431"/>
                      </a:cubicBezTo>
                      <a:cubicBezTo>
                        <a:pt x="215713" y="-7144"/>
                        <a:pt x="385866" y="-7144"/>
                        <a:pt x="429018" y="21431"/>
                      </a:cubicBezTo>
                      <a:cubicBezTo>
                        <a:pt x="472170" y="50006"/>
                        <a:pt x="581286" y="258642"/>
                        <a:pt x="604754" y="381471"/>
                      </a:cubicBezTo>
                      <a:cubicBezTo>
                        <a:pt x="523262" y="405516"/>
                        <a:pt x="419545" y="410512"/>
                        <a:pt x="303128" y="409157"/>
                      </a:cubicBezTo>
                      <a:cubicBezTo>
                        <a:pt x="186711" y="407802"/>
                        <a:pt x="62943" y="403400"/>
                        <a:pt x="0" y="38147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509" name="グループ化 2508">
                <a:extLst>
                  <a:ext uri="{FF2B5EF4-FFF2-40B4-BE49-F238E27FC236}">
                    <a16:creationId xmlns:a16="http://schemas.microsoft.com/office/drawing/2014/main" id="{16753B74-76D0-F73A-8E1D-4DE9D46158F8}"/>
                  </a:ext>
                </a:extLst>
              </p:cNvPr>
              <p:cNvGrpSpPr/>
              <p:nvPr/>
            </p:nvGrpSpPr>
            <p:grpSpPr>
              <a:xfrm rot="900000">
                <a:off x="3987825" y="1851658"/>
                <a:ext cx="697674" cy="535270"/>
                <a:chOff x="-445429" y="1140033"/>
                <a:chExt cx="3554740" cy="2727279"/>
              </a:xfrm>
            </p:grpSpPr>
            <p:sp>
              <p:nvSpPr>
                <p:cNvPr id="2526" name="楕円 2525">
                  <a:extLst>
                    <a:ext uri="{FF2B5EF4-FFF2-40B4-BE49-F238E27FC236}">
                      <a16:creationId xmlns:a16="http://schemas.microsoft.com/office/drawing/2014/main" id="{0F978EE9-B61E-B8B7-798B-7AF8ECF9D21F}"/>
                    </a:ext>
                  </a:extLst>
                </p:cNvPr>
                <p:cNvSpPr/>
                <p:nvPr/>
              </p:nvSpPr>
              <p:spPr bwMode="auto">
                <a:xfrm>
                  <a:off x="9975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27" name="楕円 2526">
                  <a:extLst>
                    <a:ext uri="{FF2B5EF4-FFF2-40B4-BE49-F238E27FC236}">
                      <a16:creationId xmlns:a16="http://schemas.microsoft.com/office/drawing/2014/main" id="{C8E06EB8-8388-C462-165C-1584DFEE6FBD}"/>
                    </a:ext>
                  </a:extLst>
                </p:cNvPr>
                <p:cNvSpPr/>
                <p:nvPr/>
              </p:nvSpPr>
              <p:spPr bwMode="auto">
                <a:xfrm>
                  <a:off x="15309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28" name="月 2527">
                  <a:extLst>
                    <a:ext uri="{FF2B5EF4-FFF2-40B4-BE49-F238E27FC236}">
                      <a16:creationId xmlns:a16="http://schemas.microsoft.com/office/drawing/2014/main" id="{5E295AA8-A48F-DBF1-7405-5EADFEFAA42F}"/>
                    </a:ext>
                  </a:extLst>
                </p:cNvPr>
                <p:cNvSpPr/>
                <p:nvPr/>
              </p:nvSpPr>
              <p:spPr bwMode="auto">
                <a:xfrm rot="7200000">
                  <a:off x="728987" y="734280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29" name="月 2528">
                  <a:extLst>
                    <a:ext uri="{FF2B5EF4-FFF2-40B4-BE49-F238E27FC236}">
                      <a16:creationId xmlns:a16="http://schemas.microsoft.com/office/drawing/2014/main" id="{E2DA573A-C407-AE33-224E-0192560E858F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732102" y="734281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30" name="フリーフォーム: 図形 2529">
                  <a:extLst>
                    <a:ext uri="{FF2B5EF4-FFF2-40B4-BE49-F238E27FC236}">
                      <a16:creationId xmlns:a16="http://schemas.microsoft.com/office/drawing/2014/main" id="{B6C77598-9F13-3C86-1FFF-93D1D1097B05}"/>
                    </a:ext>
                  </a:extLst>
                </p:cNvPr>
                <p:cNvSpPr/>
                <p:nvPr/>
              </p:nvSpPr>
              <p:spPr bwMode="auto">
                <a:xfrm rot="9000000">
                  <a:off x="1617233" y="1515567"/>
                  <a:ext cx="1276440" cy="656848"/>
                </a:xfrm>
                <a:custGeom>
                  <a:avLst/>
                  <a:gdLst>
                    <a:gd name="connsiteX0" fmla="*/ 20693 w 1276440"/>
                    <a:gd name="connsiteY0" fmla="*/ 663416 h 663416"/>
                    <a:gd name="connsiteX1" fmla="*/ 48853 w 1276440"/>
                    <a:gd name="connsiteY1" fmla="*/ 503989 h 663416"/>
                    <a:gd name="connsiteX2" fmla="*/ 134399 w 1276440"/>
                    <a:gd name="connsiteY2" fmla="*/ 456891 h 663416"/>
                    <a:gd name="connsiteX3" fmla="*/ 151698 w 1276440"/>
                    <a:gd name="connsiteY3" fmla="*/ 457213 h 663416"/>
                    <a:gd name="connsiteX4" fmla="*/ 149768 w 1276440"/>
                    <a:gd name="connsiteY4" fmla="*/ 454782 h 663416"/>
                    <a:gd name="connsiteX5" fmla="*/ 684873 w 1276440"/>
                    <a:gd name="connsiteY5" fmla="*/ 0 h 663416"/>
                    <a:gd name="connsiteX6" fmla="*/ 1276440 w 1276440"/>
                    <a:gd name="connsiteY6" fmla="*/ 501936 h 663416"/>
                    <a:gd name="connsiteX7" fmla="*/ 1182539 w 1276440"/>
                    <a:gd name="connsiteY7" fmla="*/ 501936 h 663416"/>
                    <a:gd name="connsiteX8" fmla="*/ 684873 w 1276440"/>
                    <a:gd name="connsiteY8" fmla="*/ 79674 h 663416"/>
                    <a:gd name="connsiteX9" fmla="*/ 187208 w 1276440"/>
                    <a:gd name="connsiteY9" fmla="*/ 501936 h 663416"/>
                    <a:gd name="connsiteX10" fmla="*/ 171609 w 1276440"/>
                    <a:gd name="connsiteY10" fmla="*/ 482291 h 663416"/>
                    <a:gd name="connsiteX11" fmla="*/ 142763 w 1276440"/>
                    <a:gd name="connsiteY11" fmla="*/ 493035 h 663416"/>
                    <a:gd name="connsiteX12" fmla="*/ 81670 w 1276440"/>
                    <a:gd name="connsiteY12" fmla="*/ 536806 h 663416"/>
                    <a:gd name="connsiteX13" fmla="*/ 20693 w 1276440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40" h="663416">
                      <a:moveTo>
                        <a:pt x="20693" y="663416"/>
                      </a:moveTo>
                      <a:cubicBezTo>
                        <a:pt x="-15555" y="627168"/>
                        <a:pt x="-2948" y="555790"/>
                        <a:pt x="48853" y="503989"/>
                      </a:cubicBezTo>
                      <a:cubicBezTo>
                        <a:pt x="74754" y="478089"/>
                        <a:pt x="105548" y="461987"/>
                        <a:pt x="134399" y="456891"/>
                      </a:cubicBezTo>
                      <a:lnTo>
                        <a:pt x="151698" y="457213"/>
                      </a:lnTo>
                      <a:lnTo>
                        <a:pt x="149768" y="454782"/>
                      </a:lnTo>
                      <a:lnTo>
                        <a:pt x="684873" y="0"/>
                      </a:lnTo>
                      <a:lnTo>
                        <a:pt x="1276440" y="501936"/>
                      </a:lnTo>
                      <a:lnTo>
                        <a:pt x="1182539" y="501936"/>
                      </a:lnTo>
                      <a:lnTo>
                        <a:pt x="684873" y="79674"/>
                      </a:lnTo>
                      <a:lnTo>
                        <a:pt x="187208" y="501936"/>
                      </a:lnTo>
                      <a:lnTo>
                        <a:pt x="171609" y="482291"/>
                      </a:lnTo>
                      <a:lnTo>
                        <a:pt x="142763" y="493035"/>
                      </a:lnTo>
                      <a:cubicBezTo>
                        <a:pt x="121074" y="503481"/>
                        <a:pt x="100121" y="518355"/>
                        <a:pt x="81670" y="536806"/>
                      </a:cubicBezTo>
                      <a:cubicBezTo>
                        <a:pt x="44767" y="573708"/>
                        <a:pt x="22176" y="620616"/>
                        <a:pt x="20693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31" name="フリーフォーム: 図形 2530">
                  <a:extLst>
                    <a:ext uri="{FF2B5EF4-FFF2-40B4-BE49-F238E27FC236}">
                      <a16:creationId xmlns:a16="http://schemas.microsoft.com/office/drawing/2014/main" id="{A69F0897-29FC-8121-C231-DFA21A57A438}"/>
                    </a:ext>
                  </a:extLst>
                </p:cNvPr>
                <p:cNvSpPr/>
                <p:nvPr/>
              </p:nvSpPr>
              <p:spPr bwMode="auto">
                <a:xfrm rot="11700000" flipV="1">
                  <a:off x="1765610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222216 w 1343701"/>
                    <a:gd name="connsiteY1" fmla="*/ 450374 h 561399"/>
                    <a:gd name="connsiteX2" fmla="*/ 203991 w 1343701"/>
                    <a:gd name="connsiteY2" fmla="*/ 439395 h 561399"/>
                    <a:gd name="connsiteX3" fmla="*/ 106357 w 1343701"/>
                    <a:gd name="connsiteY3" fmla="*/ 437410 h 561399"/>
                    <a:gd name="connsiteX4" fmla="*/ 2256 w 1343701"/>
                    <a:gd name="connsiteY4" fmla="*/ 561399 h 561399"/>
                    <a:gd name="connsiteX5" fmla="*/ 118369 w 1343701"/>
                    <a:gd name="connsiteY5" fmla="*/ 482239 h 561399"/>
                    <a:gd name="connsiteX6" fmla="*/ 193163 w 1343701"/>
                    <a:gd name="connsiteY6" fmla="*/ 474879 h 561399"/>
                    <a:gd name="connsiteX7" fmla="*/ 244022 w 1343701"/>
                    <a:gd name="connsiteY7" fmla="*/ 488779 h 561399"/>
                    <a:gd name="connsiteX8" fmla="*/ 254468 w 1343701"/>
                    <a:gd name="connsiteY8" fmla="*/ 501936 h 561399"/>
                    <a:gd name="connsiteX9" fmla="*/ 752134 w 1343701"/>
                    <a:gd name="connsiteY9" fmla="*/ 79674 h 561399"/>
                    <a:gd name="connsiteX10" fmla="*/ 1249800 w 1343701"/>
                    <a:gd name="connsiteY10" fmla="*/ 501936 h 561399"/>
                    <a:gd name="connsiteX11" fmla="*/ 1343701 w 1343701"/>
                    <a:gd name="connsiteY11" fmla="*/ 501936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222216" y="450374"/>
                      </a:lnTo>
                      <a:lnTo>
                        <a:pt x="203991" y="439395"/>
                      </a:lnTo>
                      <a:cubicBezTo>
                        <a:pt x="176457" y="429383"/>
                        <a:pt x="141737" y="427930"/>
                        <a:pt x="106357" y="437410"/>
                      </a:cubicBezTo>
                      <a:cubicBezTo>
                        <a:pt x="35596" y="456371"/>
                        <a:pt x="-11012" y="511882"/>
                        <a:pt x="2256" y="561399"/>
                      </a:cubicBezTo>
                      <a:cubicBezTo>
                        <a:pt x="24941" y="525074"/>
                        <a:pt x="67959" y="495746"/>
                        <a:pt x="118369" y="482239"/>
                      </a:cubicBezTo>
                      <a:cubicBezTo>
                        <a:pt x="143574" y="475486"/>
                        <a:pt x="169156" y="473081"/>
                        <a:pt x="193163" y="474879"/>
                      </a:cubicBezTo>
                      <a:lnTo>
                        <a:pt x="244022" y="488779"/>
                      </a:lnTo>
                      <a:lnTo>
                        <a:pt x="254468" y="501936"/>
                      </a:lnTo>
                      <a:lnTo>
                        <a:pt x="752134" y="79674"/>
                      </a:lnTo>
                      <a:lnTo>
                        <a:pt x="1249800" y="501936"/>
                      </a:lnTo>
                      <a:lnTo>
                        <a:pt x="1343701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32" name="フリーフォーム: 図形 2531">
                  <a:extLst>
                    <a:ext uri="{FF2B5EF4-FFF2-40B4-BE49-F238E27FC236}">
                      <a16:creationId xmlns:a16="http://schemas.microsoft.com/office/drawing/2014/main" id="{832A66A8-72B1-1CC1-0883-839957F15CE6}"/>
                    </a:ext>
                  </a:extLst>
                </p:cNvPr>
                <p:cNvSpPr/>
                <p:nvPr/>
              </p:nvSpPr>
              <p:spPr bwMode="auto">
                <a:xfrm rot="12600000" flipV="1">
                  <a:off x="1748856" y="2759251"/>
                  <a:ext cx="1346012" cy="550250"/>
                </a:xfrm>
                <a:custGeom>
                  <a:avLst/>
                  <a:gdLst>
                    <a:gd name="connsiteX0" fmla="*/ 754445 w 1346012"/>
                    <a:gd name="connsiteY0" fmla="*/ 0 h 555752"/>
                    <a:gd name="connsiteX1" fmla="*/ 227456 w 1346012"/>
                    <a:gd name="connsiteY1" fmla="*/ 447885 h 555752"/>
                    <a:gd name="connsiteX2" fmla="*/ 203990 w 1346012"/>
                    <a:gd name="connsiteY2" fmla="*/ 433749 h 555752"/>
                    <a:gd name="connsiteX3" fmla="*/ 106356 w 1346012"/>
                    <a:gd name="connsiteY3" fmla="*/ 431765 h 555752"/>
                    <a:gd name="connsiteX4" fmla="*/ 2256 w 1346012"/>
                    <a:gd name="connsiteY4" fmla="*/ 555752 h 555752"/>
                    <a:gd name="connsiteX5" fmla="*/ 118368 w 1346012"/>
                    <a:gd name="connsiteY5" fmla="*/ 476593 h 555752"/>
                    <a:gd name="connsiteX6" fmla="*/ 227747 w 1346012"/>
                    <a:gd name="connsiteY6" fmla="*/ 475065 h 555752"/>
                    <a:gd name="connsiteX7" fmla="*/ 238909 w 1346012"/>
                    <a:gd name="connsiteY7" fmla="*/ 479429 h 555752"/>
                    <a:gd name="connsiteX8" fmla="*/ 256779 w 1346012"/>
                    <a:gd name="connsiteY8" fmla="*/ 501936 h 555752"/>
                    <a:gd name="connsiteX9" fmla="*/ 754445 w 1346012"/>
                    <a:gd name="connsiteY9" fmla="*/ 79674 h 555752"/>
                    <a:gd name="connsiteX10" fmla="*/ 1252111 w 1346012"/>
                    <a:gd name="connsiteY10" fmla="*/ 501936 h 555752"/>
                    <a:gd name="connsiteX11" fmla="*/ 1346012 w 1346012"/>
                    <a:gd name="connsiteY11" fmla="*/ 501936 h 555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6012" h="555752">
                      <a:moveTo>
                        <a:pt x="754445" y="0"/>
                      </a:moveTo>
                      <a:lnTo>
                        <a:pt x="227456" y="447885"/>
                      </a:lnTo>
                      <a:lnTo>
                        <a:pt x="203990" y="433749"/>
                      </a:lnTo>
                      <a:cubicBezTo>
                        <a:pt x="176457" y="423737"/>
                        <a:pt x="141737" y="422284"/>
                        <a:pt x="106356" y="431765"/>
                      </a:cubicBezTo>
                      <a:cubicBezTo>
                        <a:pt x="35596" y="450725"/>
                        <a:pt x="-11012" y="506236"/>
                        <a:pt x="2256" y="555752"/>
                      </a:cubicBezTo>
                      <a:cubicBezTo>
                        <a:pt x="24940" y="519428"/>
                        <a:pt x="67958" y="490100"/>
                        <a:pt x="118368" y="476593"/>
                      </a:cubicBezTo>
                      <a:cubicBezTo>
                        <a:pt x="156175" y="466463"/>
                        <a:pt x="194831" y="466118"/>
                        <a:pt x="227747" y="475065"/>
                      </a:cubicBezTo>
                      <a:lnTo>
                        <a:pt x="238909" y="479429"/>
                      </a:lnTo>
                      <a:lnTo>
                        <a:pt x="256779" y="501936"/>
                      </a:lnTo>
                      <a:lnTo>
                        <a:pt x="754445" y="79674"/>
                      </a:lnTo>
                      <a:lnTo>
                        <a:pt x="1252111" y="501936"/>
                      </a:lnTo>
                      <a:lnTo>
                        <a:pt x="1346012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33" name="フリーフォーム: 図形 2532">
                  <a:extLst>
                    <a:ext uri="{FF2B5EF4-FFF2-40B4-BE49-F238E27FC236}">
                      <a16:creationId xmlns:a16="http://schemas.microsoft.com/office/drawing/2014/main" id="{0EFEAAFE-5992-D193-C869-3C3FB0C2E3B4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-229791" y="1515568"/>
                  <a:ext cx="1276439" cy="656848"/>
                </a:xfrm>
                <a:custGeom>
                  <a:avLst/>
                  <a:gdLst>
                    <a:gd name="connsiteX0" fmla="*/ 20692 w 1276439"/>
                    <a:gd name="connsiteY0" fmla="*/ 663416 h 663416"/>
                    <a:gd name="connsiteX1" fmla="*/ 81669 w 1276439"/>
                    <a:gd name="connsiteY1" fmla="*/ 536806 h 663416"/>
                    <a:gd name="connsiteX2" fmla="*/ 142762 w 1276439"/>
                    <a:gd name="connsiteY2" fmla="*/ 493035 h 663416"/>
                    <a:gd name="connsiteX3" fmla="*/ 171608 w 1276439"/>
                    <a:gd name="connsiteY3" fmla="*/ 482291 h 663416"/>
                    <a:gd name="connsiteX4" fmla="*/ 187207 w 1276439"/>
                    <a:gd name="connsiteY4" fmla="*/ 501936 h 663416"/>
                    <a:gd name="connsiteX5" fmla="*/ 684872 w 1276439"/>
                    <a:gd name="connsiteY5" fmla="*/ 79674 h 663416"/>
                    <a:gd name="connsiteX6" fmla="*/ 1182538 w 1276439"/>
                    <a:gd name="connsiteY6" fmla="*/ 501936 h 663416"/>
                    <a:gd name="connsiteX7" fmla="*/ 1276439 w 1276439"/>
                    <a:gd name="connsiteY7" fmla="*/ 501936 h 663416"/>
                    <a:gd name="connsiteX8" fmla="*/ 684872 w 1276439"/>
                    <a:gd name="connsiteY8" fmla="*/ 0 h 663416"/>
                    <a:gd name="connsiteX9" fmla="*/ 149767 w 1276439"/>
                    <a:gd name="connsiteY9" fmla="*/ 454782 h 663416"/>
                    <a:gd name="connsiteX10" fmla="*/ 151697 w 1276439"/>
                    <a:gd name="connsiteY10" fmla="*/ 457213 h 663416"/>
                    <a:gd name="connsiteX11" fmla="*/ 134398 w 1276439"/>
                    <a:gd name="connsiteY11" fmla="*/ 456891 h 663416"/>
                    <a:gd name="connsiteX12" fmla="*/ 48852 w 1276439"/>
                    <a:gd name="connsiteY12" fmla="*/ 503989 h 663416"/>
                    <a:gd name="connsiteX13" fmla="*/ 20692 w 1276439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39" h="663416">
                      <a:moveTo>
                        <a:pt x="20692" y="663416"/>
                      </a:moveTo>
                      <a:cubicBezTo>
                        <a:pt x="22175" y="620616"/>
                        <a:pt x="44766" y="573708"/>
                        <a:pt x="81669" y="536806"/>
                      </a:cubicBezTo>
                      <a:cubicBezTo>
                        <a:pt x="100120" y="518355"/>
                        <a:pt x="121073" y="503481"/>
                        <a:pt x="142762" y="493035"/>
                      </a:cubicBezTo>
                      <a:lnTo>
                        <a:pt x="171608" y="482291"/>
                      </a:lnTo>
                      <a:lnTo>
                        <a:pt x="187207" y="501936"/>
                      </a:lnTo>
                      <a:lnTo>
                        <a:pt x="684872" y="79674"/>
                      </a:lnTo>
                      <a:lnTo>
                        <a:pt x="1182538" y="501936"/>
                      </a:lnTo>
                      <a:lnTo>
                        <a:pt x="1276439" y="501936"/>
                      </a:lnTo>
                      <a:lnTo>
                        <a:pt x="684872" y="0"/>
                      </a:lnTo>
                      <a:lnTo>
                        <a:pt x="149767" y="454782"/>
                      </a:lnTo>
                      <a:lnTo>
                        <a:pt x="151697" y="457213"/>
                      </a:lnTo>
                      <a:lnTo>
                        <a:pt x="134398" y="456891"/>
                      </a:lnTo>
                      <a:cubicBezTo>
                        <a:pt x="105547" y="461987"/>
                        <a:pt x="74752" y="478089"/>
                        <a:pt x="48852" y="503989"/>
                      </a:cubicBezTo>
                      <a:cubicBezTo>
                        <a:pt x="-2948" y="555790"/>
                        <a:pt x="-15556" y="627168"/>
                        <a:pt x="20692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34" name="フリーフォーム: 図形 2533">
                  <a:extLst>
                    <a:ext uri="{FF2B5EF4-FFF2-40B4-BE49-F238E27FC236}">
                      <a16:creationId xmlns:a16="http://schemas.microsoft.com/office/drawing/2014/main" id="{CA3A99C1-AE6C-7AEE-70DF-5DB3F20ED651}"/>
                    </a:ext>
                  </a:extLst>
                </p:cNvPr>
                <p:cNvSpPr/>
                <p:nvPr/>
              </p:nvSpPr>
              <p:spPr bwMode="auto">
                <a:xfrm rot="9900000" flipH="1" flipV="1">
                  <a:off x="-445429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1343701 w 1343701"/>
                    <a:gd name="connsiteY1" fmla="*/ 501936 h 561399"/>
                    <a:gd name="connsiteX2" fmla="*/ 1249800 w 1343701"/>
                    <a:gd name="connsiteY2" fmla="*/ 501936 h 561399"/>
                    <a:gd name="connsiteX3" fmla="*/ 752134 w 1343701"/>
                    <a:gd name="connsiteY3" fmla="*/ 79674 h 561399"/>
                    <a:gd name="connsiteX4" fmla="*/ 254468 w 1343701"/>
                    <a:gd name="connsiteY4" fmla="*/ 501936 h 561399"/>
                    <a:gd name="connsiteX5" fmla="*/ 244022 w 1343701"/>
                    <a:gd name="connsiteY5" fmla="*/ 488779 h 561399"/>
                    <a:gd name="connsiteX6" fmla="*/ 193162 w 1343701"/>
                    <a:gd name="connsiteY6" fmla="*/ 474879 h 561399"/>
                    <a:gd name="connsiteX7" fmla="*/ 118369 w 1343701"/>
                    <a:gd name="connsiteY7" fmla="*/ 482239 h 561399"/>
                    <a:gd name="connsiteX8" fmla="*/ 2256 w 1343701"/>
                    <a:gd name="connsiteY8" fmla="*/ 561399 h 561399"/>
                    <a:gd name="connsiteX9" fmla="*/ 106357 w 1343701"/>
                    <a:gd name="connsiteY9" fmla="*/ 437410 h 561399"/>
                    <a:gd name="connsiteX10" fmla="*/ 203991 w 1343701"/>
                    <a:gd name="connsiteY10" fmla="*/ 439395 h 561399"/>
                    <a:gd name="connsiteX11" fmla="*/ 222216 w 1343701"/>
                    <a:gd name="connsiteY11" fmla="*/ 450374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1343701" y="501936"/>
                      </a:lnTo>
                      <a:lnTo>
                        <a:pt x="1249800" y="501936"/>
                      </a:lnTo>
                      <a:lnTo>
                        <a:pt x="752134" y="79674"/>
                      </a:lnTo>
                      <a:lnTo>
                        <a:pt x="254468" y="501936"/>
                      </a:lnTo>
                      <a:lnTo>
                        <a:pt x="244022" y="488779"/>
                      </a:lnTo>
                      <a:lnTo>
                        <a:pt x="193162" y="474879"/>
                      </a:lnTo>
                      <a:cubicBezTo>
                        <a:pt x="169156" y="473081"/>
                        <a:pt x="143574" y="475485"/>
                        <a:pt x="118369" y="482239"/>
                      </a:cubicBezTo>
                      <a:cubicBezTo>
                        <a:pt x="67959" y="495746"/>
                        <a:pt x="24941" y="525074"/>
                        <a:pt x="2256" y="561399"/>
                      </a:cubicBezTo>
                      <a:cubicBezTo>
                        <a:pt x="-11012" y="511882"/>
                        <a:pt x="35596" y="456371"/>
                        <a:pt x="106357" y="437410"/>
                      </a:cubicBezTo>
                      <a:cubicBezTo>
                        <a:pt x="141737" y="427930"/>
                        <a:pt x="176457" y="429383"/>
                        <a:pt x="203991" y="439395"/>
                      </a:cubicBezTo>
                      <a:lnTo>
                        <a:pt x="222216" y="45037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35" name="フリーフォーム: 図形 2534">
                  <a:extLst>
                    <a:ext uri="{FF2B5EF4-FFF2-40B4-BE49-F238E27FC236}">
                      <a16:creationId xmlns:a16="http://schemas.microsoft.com/office/drawing/2014/main" id="{930455E6-99F9-B33A-27FA-8381A72EAD64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71455" y="2480740"/>
                  <a:ext cx="637942" cy="1298909"/>
                </a:xfrm>
                <a:custGeom>
                  <a:avLst/>
                  <a:gdLst>
                    <a:gd name="connsiteX0" fmla="*/ 0 w 637942"/>
                    <a:gd name="connsiteY0" fmla="*/ 870399 h 1311898"/>
                    <a:gd name="connsiteX1" fmla="*/ 637942 w 637942"/>
                    <a:gd name="connsiteY1" fmla="*/ 1311898 h 1311898"/>
                    <a:gd name="connsiteX2" fmla="*/ 613639 w 637942"/>
                    <a:gd name="connsiteY2" fmla="*/ 1221196 h 1311898"/>
                    <a:gd name="connsiteX3" fmla="*/ 76959 w 637942"/>
                    <a:gd name="connsiteY3" fmla="*/ 849778 h 1311898"/>
                    <a:gd name="connsiteX4" fmla="*/ 356028 w 637942"/>
                    <a:gd name="connsiteY4" fmla="*/ 259780 h 1311898"/>
                    <a:gd name="connsiteX5" fmla="*/ 329663 w 637942"/>
                    <a:gd name="connsiteY5" fmla="*/ 248344 h 1311898"/>
                    <a:gd name="connsiteX6" fmla="*/ 322558 w 637942"/>
                    <a:gd name="connsiteY6" fmla="*/ 238691 h 1311898"/>
                    <a:gd name="connsiteX7" fmla="*/ 295725 w 637942"/>
                    <a:gd name="connsiteY7" fmla="*/ 132644 h 1311898"/>
                    <a:gd name="connsiteX8" fmla="*/ 342135 w 637942"/>
                    <a:gd name="connsiteY8" fmla="*/ 0 h 1311898"/>
                    <a:gd name="connsiteX9" fmla="*/ 249315 w 637942"/>
                    <a:gd name="connsiteY9" fmla="*/ 132644 h 1311898"/>
                    <a:gd name="connsiteX10" fmla="*/ 276501 w 637942"/>
                    <a:gd name="connsiteY10" fmla="*/ 226437 h 1311898"/>
                    <a:gd name="connsiteX11" fmla="*/ 296229 w 637942"/>
                    <a:gd name="connsiteY11" fmla="*/ 245445 h 131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7942" h="1311898">
                      <a:moveTo>
                        <a:pt x="0" y="870399"/>
                      </a:moveTo>
                      <a:lnTo>
                        <a:pt x="637942" y="1311898"/>
                      </a:lnTo>
                      <a:lnTo>
                        <a:pt x="613639" y="1221196"/>
                      </a:lnTo>
                      <a:lnTo>
                        <a:pt x="76959" y="849778"/>
                      </a:lnTo>
                      <a:lnTo>
                        <a:pt x="356028" y="259780"/>
                      </a:lnTo>
                      <a:lnTo>
                        <a:pt x="329663" y="248344"/>
                      </a:lnTo>
                      <a:lnTo>
                        <a:pt x="322558" y="238691"/>
                      </a:lnTo>
                      <a:cubicBezTo>
                        <a:pt x="305397" y="209213"/>
                        <a:pt x="295725" y="171785"/>
                        <a:pt x="295725" y="132644"/>
                      </a:cubicBezTo>
                      <a:cubicBezTo>
                        <a:pt x="295725" y="80456"/>
                        <a:pt x="312919" y="31313"/>
                        <a:pt x="342135" y="0"/>
                      </a:cubicBezTo>
                      <a:cubicBezTo>
                        <a:pt x="290872" y="0"/>
                        <a:pt x="249315" y="59387"/>
                        <a:pt x="249315" y="132644"/>
                      </a:cubicBezTo>
                      <a:cubicBezTo>
                        <a:pt x="249315" y="169272"/>
                        <a:pt x="259704" y="202433"/>
                        <a:pt x="276501" y="226437"/>
                      </a:cubicBezTo>
                      <a:lnTo>
                        <a:pt x="296229" y="245445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36" name="フリーフォーム: 図形 2535">
                  <a:extLst>
                    <a:ext uri="{FF2B5EF4-FFF2-40B4-BE49-F238E27FC236}">
                      <a16:creationId xmlns:a16="http://schemas.microsoft.com/office/drawing/2014/main" id="{44F8BC64-0888-F820-9389-88E3B751DA4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18577" y="1520840"/>
                  <a:ext cx="1637294" cy="2346472"/>
                </a:xfrm>
                <a:custGeom>
                  <a:avLst/>
                  <a:gdLst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381342 w 1620176"/>
                    <a:gd name="connsiteY6" fmla="*/ 832409 h 2301464"/>
                    <a:gd name="connsiteX7" fmla="*/ 1523241 w 1620176"/>
                    <a:gd name="connsiteY7" fmla="*/ 451692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523241 w 1620176"/>
                    <a:gd name="connsiteY6" fmla="*/ 451692 h 2301464"/>
                    <a:gd name="connsiteX7" fmla="*/ 810088 w 1620176"/>
                    <a:gd name="connsiteY7" fmla="*/ 0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0 w 1620176"/>
                    <a:gd name="connsiteY2" fmla="*/ 1648231 h 2301464"/>
                    <a:gd name="connsiteX3" fmla="*/ 810088 w 1620176"/>
                    <a:gd name="connsiteY3" fmla="*/ 2301464 h 2301464"/>
                    <a:gd name="connsiteX4" fmla="*/ 1620176 w 1620176"/>
                    <a:gd name="connsiteY4" fmla="*/ 1648231 h 2301464"/>
                    <a:gd name="connsiteX5" fmla="*/ 1523241 w 1620176"/>
                    <a:gd name="connsiteY5" fmla="*/ 451692 h 2301464"/>
                    <a:gd name="connsiteX6" fmla="*/ 810088 w 1620176"/>
                    <a:gd name="connsiteY6" fmla="*/ 0 h 2301464"/>
                    <a:gd name="connsiteX0" fmla="*/ 810088 w 1620176"/>
                    <a:gd name="connsiteY0" fmla="*/ 0 h 2301496"/>
                    <a:gd name="connsiteX1" fmla="*/ 96935 w 1620176"/>
                    <a:gd name="connsiteY1" fmla="*/ 451692 h 2301496"/>
                    <a:gd name="connsiteX2" fmla="*/ 0 w 1620176"/>
                    <a:gd name="connsiteY2" fmla="*/ 1648231 h 2301496"/>
                    <a:gd name="connsiteX3" fmla="*/ 810088 w 1620176"/>
                    <a:gd name="connsiteY3" fmla="*/ 2301464 h 2301496"/>
                    <a:gd name="connsiteX4" fmla="*/ 1620176 w 1620176"/>
                    <a:gd name="connsiteY4" fmla="*/ 1648231 h 2301496"/>
                    <a:gd name="connsiteX5" fmla="*/ 1523241 w 1620176"/>
                    <a:gd name="connsiteY5" fmla="*/ 451692 h 2301496"/>
                    <a:gd name="connsiteX6" fmla="*/ 810088 w 1620176"/>
                    <a:gd name="connsiteY6" fmla="*/ 0 h 2301496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717"/>
                    <a:gd name="connsiteX1" fmla="*/ 96935 w 1620176"/>
                    <a:gd name="connsiteY1" fmla="*/ 451692 h 2301717"/>
                    <a:gd name="connsiteX2" fmla="*/ 0 w 1620176"/>
                    <a:gd name="connsiteY2" fmla="*/ 1648231 h 2301717"/>
                    <a:gd name="connsiteX3" fmla="*/ 810088 w 1620176"/>
                    <a:gd name="connsiteY3" fmla="*/ 2301464 h 2301717"/>
                    <a:gd name="connsiteX4" fmla="*/ 1620176 w 1620176"/>
                    <a:gd name="connsiteY4" fmla="*/ 1648231 h 2301717"/>
                    <a:gd name="connsiteX5" fmla="*/ 1523241 w 1620176"/>
                    <a:gd name="connsiteY5" fmla="*/ 451692 h 2301717"/>
                    <a:gd name="connsiteX6" fmla="*/ 810088 w 1620176"/>
                    <a:gd name="connsiteY6" fmla="*/ 0 h 2301717"/>
                    <a:gd name="connsiteX0" fmla="*/ 810088 w 1620176"/>
                    <a:gd name="connsiteY0" fmla="*/ 0 h 2301487"/>
                    <a:gd name="connsiteX1" fmla="*/ 96935 w 1620176"/>
                    <a:gd name="connsiteY1" fmla="*/ 451692 h 2301487"/>
                    <a:gd name="connsiteX2" fmla="*/ 0 w 1620176"/>
                    <a:gd name="connsiteY2" fmla="*/ 1648231 h 2301487"/>
                    <a:gd name="connsiteX3" fmla="*/ 810088 w 1620176"/>
                    <a:gd name="connsiteY3" fmla="*/ 2301464 h 2301487"/>
                    <a:gd name="connsiteX4" fmla="*/ 1620176 w 1620176"/>
                    <a:gd name="connsiteY4" fmla="*/ 1648231 h 2301487"/>
                    <a:gd name="connsiteX5" fmla="*/ 1523241 w 1620176"/>
                    <a:gd name="connsiteY5" fmla="*/ 451692 h 2301487"/>
                    <a:gd name="connsiteX6" fmla="*/ 810088 w 1620176"/>
                    <a:gd name="connsiteY6" fmla="*/ 0 h 2301487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5479"/>
                    <a:gd name="connsiteY0" fmla="*/ 0 h 2469119"/>
                    <a:gd name="connsiteX1" fmla="*/ 96935 w 1625479"/>
                    <a:gd name="connsiteY1" fmla="*/ 451692 h 2469119"/>
                    <a:gd name="connsiteX2" fmla="*/ 0 w 1625479"/>
                    <a:gd name="connsiteY2" fmla="*/ 1648231 h 2469119"/>
                    <a:gd name="connsiteX3" fmla="*/ 810088 w 1625479"/>
                    <a:gd name="connsiteY3" fmla="*/ 2469104 h 2469119"/>
                    <a:gd name="connsiteX4" fmla="*/ 1620176 w 1625479"/>
                    <a:gd name="connsiteY4" fmla="*/ 1648231 h 2469119"/>
                    <a:gd name="connsiteX5" fmla="*/ 1523241 w 1625479"/>
                    <a:gd name="connsiteY5" fmla="*/ 451692 h 2469119"/>
                    <a:gd name="connsiteX6" fmla="*/ 810088 w 1625479"/>
                    <a:gd name="connsiteY6" fmla="*/ 0 h 2469119"/>
                    <a:gd name="connsiteX0" fmla="*/ 821496 w 1636887"/>
                    <a:gd name="connsiteY0" fmla="*/ 0 h 2469119"/>
                    <a:gd name="connsiteX1" fmla="*/ 108343 w 1636887"/>
                    <a:gd name="connsiteY1" fmla="*/ 451692 h 2469119"/>
                    <a:gd name="connsiteX2" fmla="*/ 11408 w 1636887"/>
                    <a:gd name="connsiteY2" fmla="*/ 1648231 h 2469119"/>
                    <a:gd name="connsiteX3" fmla="*/ 821496 w 1636887"/>
                    <a:gd name="connsiteY3" fmla="*/ 2469104 h 2469119"/>
                    <a:gd name="connsiteX4" fmla="*/ 1631584 w 1636887"/>
                    <a:gd name="connsiteY4" fmla="*/ 1648231 h 2469119"/>
                    <a:gd name="connsiteX5" fmla="*/ 1534649 w 1636887"/>
                    <a:gd name="connsiteY5" fmla="*/ 451692 h 2469119"/>
                    <a:gd name="connsiteX6" fmla="*/ 821496 w 1636887"/>
                    <a:gd name="connsiteY6" fmla="*/ 0 h 2469119"/>
                    <a:gd name="connsiteX0" fmla="*/ 821496 w 1636887"/>
                    <a:gd name="connsiteY0" fmla="*/ 3 h 2469122"/>
                    <a:gd name="connsiteX1" fmla="*/ 108343 w 1636887"/>
                    <a:gd name="connsiteY1" fmla="*/ 451695 h 2469122"/>
                    <a:gd name="connsiteX2" fmla="*/ 11408 w 1636887"/>
                    <a:gd name="connsiteY2" fmla="*/ 1648234 h 2469122"/>
                    <a:gd name="connsiteX3" fmla="*/ 821496 w 1636887"/>
                    <a:gd name="connsiteY3" fmla="*/ 2469107 h 2469122"/>
                    <a:gd name="connsiteX4" fmla="*/ 1631584 w 1636887"/>
                    <a:gd name="connsiteY4" fmla="*/ 1648234 h 2469122"/>
                    <a:gd name="connsiteX5" fmla="*/ 1534649 w 1636887"/>
                    <a:gd name="connsiteY5" fmla="*/ 451695 h 2469122"/>
                    <a:gd name="connsiteX6" fmla="*/ 821496 w 1636887"/>
                    <a:gd name="connsiteY6" fmla="*/ 3 h 2469122"/>
                    <a:gd name="connsiteX0" fmla="*/ 821496 w 1637032"/>
                    <a:gd name="connsiteY0" fmla="*/ 3 h 2469122"/>
                    <a:gd name="connsiteX1" fmla="*/ 108343 w 1637032"/>
                    <a:gd name="connsiteY1" fmla="*/ 451695 h 2469122"/>
                    <a:gd name="connsiteX2" fmla="*/ 11408 w 1637032"/>
                    <a:gd name="connsiteY2" fmla="*/ 1648234 h 2469122"/>
                    <a:gd name="connsiteX3" fmla="*/ 821496 w 1637032"/>
                    <a:gd name="connsiteY3" fmla="*/ 2469107 h 2469122"/>
                    <a:gd name="connsiteX4" fmla="*/ 1631584 w 1637032"/>
                    <a:gd name="connsiteY4" fmla="*/ 1648234 h 2469122"/>
                    <a:gd name="connsiteX5" fmla="*/ 1534649 w 1637032"/>
                    <a:gd name="connsiteY5" fmla="*/ 451695 h 2469122"/>
                    <a:gd name="connsiteX6" fmla="*/ 821496 w 1637032"/>
                    <a:gd name="connsiteY6" fmla="*/ 3 h 2469122"/>
                    <a:gd name="connsiteX0" fmla="*/ 821758 w 1637294"/>
                    <a:gd name="connsiteY0" fmla="*/ 3 h 2469122"/>
                    <a:gd name="connsiteX1" fmla="*/ 108605 w 1637294"/>
                    <a:gd name="connsiteY1" fmla="*/ 451695 h 2469122"/>
                    <a:gd name="connsiteX2" fmla="*/ 11670 w 1637294"/>
                    <a:gd name="connsiteY2" fmla="*/ 1648234 h 2469122"/>
                    <a:gd name="connsiteX3" fmla="*/ 821758 w 1637294"/>
                    <a:gd name="connsiteY3" fmla="*/ 2469107 h 2469122"/>
                    <a:gd name="connsiteX4" fmla="*/ 1631846 w 1637294"/>
                    <a:gd name="connsiteY4" fmla="*/ 1648234 h 2469122"/>
                    <a:gd name="connsiteX5" fmla="*/ 1534911 w 1637294"/>
                    <a:gd name="connsiteY5" fmla="*/ 451695 h 2469122"/>
                    <a:gd name="connsiteX6" fmla="*/ 821758 w 1637294"/>
                    <a:gd name="connsiteY6" fmla="*/ 3 h 2469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7294" h="2469122">
                      <a:moveTo>
                        <a:pt x="821758" y="3"/>
                      </a:moveTo>
                      <a:cubicBezTo>
                        <a:pt x="657065" y="1342"/>
                        <a:pt x="158998" y="361456"/>
                        <a:pt x="108605" y="451695"/>
                      </a:cubicBezTo>
                      <a:cubicBezTo>
                        <a:pt x="58212" y="541934"/>
                        <a:pt x="-32218" y="1551013"/>
                        <a:pt x="11670" y="1648234"/>
                      </a:cubicBezTo>
                      <a:cubicBezTo>
                        <a:pt x="144539" y="1972658"/>
                        <a:pt x="551729" y="2472343"/>
                        <a:pt x="821758" y="2469107"/>
                      </a:cubicBezTo>
                      <a:cubicBezTo>
                        <a:pt x="1091787" y="2465871"/>
                        <a:pt x="1506597" y="1942178"/>
                        <a:pt x="1631846" y="1648234"/>
                      </a:cubicBezTo>
                      <a:cubicBezTo>
                        <a:pt x="1659859" y="1573238"/>
                        <a:pt x="1572604" y="526059"/>
                        <a:pt x="1534911" y="451695"/>
                      </a:cubicBezTo>
                      <a:cubicBezTo>
                        <a:pt x="1497218" y="377331"/>
                        <a:pt x="986451" y="-1336"/>
                        <a:pt x="821758" y="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37" name="フリーフォーム: 図形 2536">
                  <a:extLst>
                    <a:ext uri="{FF2B5EF4-FFF2-40B4-BE49-F238E27FC236}">
                      <a16:creationId xmlns:a16="http://schemas.microsoft.com/office/drawing/2014/main" id="{7099B6FE-35A4-3D12-31D4-EEAEB6F9E685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340810" y="1521576"/>
                  <a:ext cx="815553" cy="2345143"/>
                </a:xfrm>
                <a:custGeom>
                  <a:avLst/>
                  <a:gdLst>
                    <a:gd name="connsiteX0" fmla="*/ 815553 w 815553"/>
                    <a:gd name="connsiteY0" fmla="*/ 0 h 2345143"/>
                    <a:gd name="connsiteX1" fmla="*/ 787162 w 815553"/>
                    <a:gd name="connsiteY1" fmla="*/ 3355 h 2345143"/>
                    <a:gd name="connsiteX2" fmla="*/ 108605 w 815553"/>
                    <a:gd name="connsiteY2" fmla="*/ 428522 h 2345143"/>
                    <a:gd name="connsiteX3" fmla="*/ 11670 w 815553"/>
                    <a:gd name="connsiteY3" fmla="*/ 1565625 h 2345143"/>
                    <a:gd name="connsiteX4" fmla="*/ 769621 w 815553"/>
                    <a:gd name="connsiteY4" fmla="*/ 2340855 h 2345143"/>
                    <a:gd name="connsiteX5" fmla="*/ 815553 w 815553"/>
                    <a:gd name="connsiteY5" fmla="*/ 2345143 h 2345143"/>
                    <a:gd name="connsiteX6" fmla="*/ 815553 w 815553"/>
                    <a:gd name="connsiteY6" fmla="*/ 0 h 234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5553" h="2345143">
                      <a:moveTo>
                        <a:pt x="815553" y="0"/>
                      </a:moveTo>
                      <a:lnTo>
                        <a:pt x="787162" y="3355"/>
                      </a:lnTo>
                      <a:cubicBezTo>
                        <a:pt x="596555" y="42315"/>
                        <a:pt x="155849" y="348125"/>
                        <a:pt x="108605" y="428522"/>
                      </a:cubicBezTo>
                      <a:cubicBezTo>
                        <a:pt x="58212" y="514278"/>
                        <a:pt x="-32218" y="1473233"/>
                        <a:pt x="11670" y="1565625"/>
                      </a:cubicBezTo>
                      <a:cubicBezTo>
                        <a:pt x="136235" y="1854664"/>
                        <a:pt x="501902" y="2290090"/>
                        <a:pt x="769621" y="2340855"/>
                      </a:cubicBezTo>
                      <a:lnTo>
                        <a:pt x="815553" y="2345143"/>
                      </a:lnTo>
                      <a:lnTo>
                        <a:pt x="815553" y="0"/>
                      </a:ln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38" name="フリーフォーム: 図形 2537">
                  <a:extLst>
                    <a:ext uri="{FF2B5EF4-FFF2-40B4-BE49-F238E27FC236}">
                      <a16:creationId xmlns:a16="http://schemas.microsoft.com/office/drawing/2014/main" id="{41D6F731-95C8-6393-2B43-E541DE0B4F82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2379" y="1518170"/>
                  <a:ext cx="1423391" cy="486412"/>
                </a:xfrm>
                <a:custGeom>
                  <a:avLst/>
                  <a:gdLst>
                    <a:gd name="connsiteX0" fmla="*/ 711657 w 1423391"/>
                    <a:gd name="connsiteY0" fmla="*/ 3 h 486412"/>
                    <a:gd name="connsiteX1" fmla="*/ 13008 w 1423391"/>
                    <a:gd name="connsiteY1" fmla="*/ 410319 h 486412"/>
                    <a:gd name="connsiteX2" fmla="*/ 0 w 1423391"/>
                    <a:gd name="connsiteY2" fmla="*/ 427305 h 486412"/>
                    <a:gd name="connsiteX3" fmla="*/ 61660 w 1423391"/>
                    <a:gd name="connsiteY3" fmla="*/ 438442 h 486412"/>
                    <a:gd name="connsiteX4" fmla="*/ 711884 w 1423391"/>
                    <a:gd name="connsiteY4" fmla="*/ 486412 h 486412"/>
                    <a:gd name="connsiteX5" fmla="*/ 1362108 w 1423391"/>
                    <a:gd name="connsiteY5" fmla="*/ 438442 h 486412"/>
                    <a:gd name="connsiteX6" fmla="*/ 1423391 w 1423391"/>
                    <a:gd name="connsiteY6" fmla="*/ 427373 h 486412"/>
                    <a:gd name="connsiteX7" fmla="*/ 1412399 w 1423391"/>
                    <a:gd name="connsiteY7" fmla="*/ 412777 h 486412"/>
                    <a:gd name="connsiteX8" fmla="*/ 711657 w 1423391"/>
                    <a:gd name="connsiteY8" fmla="*/ 3 h 48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3391" h="486412">
                      <a:moveTo>
                        <a:pt x="711657" y="3"/>
                      </a:moveTo>
                      <a:cubicBezTo>
                        <a:pt x="557257" y="1196"/>
                        <a:pt x="109853" y="302055"/>
                        <a:pt x="13008" y="410319"/>
                      </a:cubicBezTo>
                      <a:lnTo>
                        <a:pt x="0" y="427305"/>
                      </a:lnTo>
                      <a:lnTo>
                        <a:pt x="61660" y="438442"/>
                      </a:lnTo>
                      <a:cubicBezTo>
                        <a:pt x="247270" y="468728"/>
                        <a:pt x="471027" y="486412"/>
                        <a:pt x="711884" y="486412"/>
                      </a:cubicBezTo>
                      <a:cubicBezTo>
                        <a:pt x="952742" y="486412"/>
                        <a:pt x="1176498" y="468728"/>
                        <a:pt x="1362108" y="438442"/>
                      </a:cubicBezTo>
                      <a:lnTo>
                        <a:pt x="1423391" y="427373"/>
                      </a:lnTo>
                      <a:lnTo>
                        <a:pt x="1412399" y="412777"/>
                      </a:lnTo>
                      <a:cubicBezTo>
                        <a:pt x="1324623" y="315016"/>
                        <a:pt x="866057" y="-1190"/>
                        <a:pt x="711657" y="3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39" name="フリーフォーム: 図形 2538">
                  <a:extLst>
                    <a:ext uri="{FF2B5EF4-FFF2-40B4-BE49-F238E27FC236}">
                      <a16:creationId xmlns:a16="http://schemas.microsoft.com/office/drawing/2014/main" id="{F967EA87-9447-140F-3D7D-E9A49163B831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037276" y="3601259"/>
                  <a:ext cx="600091" cy="264364"/>
                </a:xfrm>
                <a:custGeom>
                  <a:avLst/>
                  <a:gdLst>
                    <a:gd name="connsiteX0" fmla="*/ 303254 w 600091"/>
                    <a:gd name="connsiteY0" fmla="*/ 4 h 264364"/>
                    <a:gd name="connsiteX1" fmla="*/ 18520 w 600091"/>
                    <a:gd name="connsiteY1" fmla="*/ 115802 h 264364"/>
                    <a:gd name="connsiteX2" fmla="*/ 0 w 600091"/>
                    <a:gd name="connsiteY2" fmla="*/ 127172 h 264364"/>
                    <a:gd name="connsiteX3" fmla="*/ 81444 w 600091"/>
                    <a:gd name="connsiteY3" fmla="*/ 187113 h 264364"/>
                    <a:gd name="connsiteX4" fmla="*/ 303254 w 600091"/>
                    <a:gd name="connsiteY4" fmla="*/ 264350 h 264364"/>
                    <a:gd name="connsiteX5" fmla="*/ 526136 w 600091"/>
                    <a:gd name="connsiteY5" fmla="*/ 180445 h 264364"/>
                    <a:gd name="connsiteX6" fmla="*/ 600091 w 600091"/>
                    <a:gd name="connsiteY6" fmla="*/ 124163 h 264364"/>
                    <a:gd name="connsiteX7" fmla="*/ 591336 w 600091"/>
                    <a:gd name="connsiteY7" fmla="*/ 118713 h 264364"/>
                    <a:gd name="connsiteX8" fmla="*/ 303254 w 600091"/>
                    <a:gd name="connsiteY8" fmla="*/ 4 h 2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0091" h="264364">
                      <a:moveTo>
                        <a:pt x="303254" y="4"/>
                      </a:moveTo>
                      <a:cubicBezTo>
                        <a:pt x="241494" y="489"/>
                        <a:pt x="132854" y="49778"/>
                        <a:pt x="18520" y="115802"/>
                      </a:cubicBezTo>
                      <a:lnTo>
                        <a:pt x="0" y="127172"/>
                      </a:lnTo>
                      <a:lnTo>
                        <a:pt x="81444" y="187113"/>
                      </a:lnTo>
                      <a:cubicBezTo>
                        <a:pt x="159667" y="236016"/>
                        <a:pt x="235747" y="265119"/>
                        <a:pt x="303254" y="264350"/>
                      </a:cubicBezTo>
                      <a:cubicBezTo>
                        <a:pt x="370761" y="263581"/>
                        <a:pt x="447317" y="231899"/>
                        <a:pt x="526136" y="180445"/>
                      </a:cubicBezTo>
                      <a:lnTo>
                        <a:pt x="600091" y="124163"/>
                      </a:lnTo>
                      <a:lnTo>
                        <a:pt x="591336" y="118713"/>
                      </a:lnTo>
                      <a:cubicBezTo>
                        <a:pt x="475440" y="50723"/>
                        <a:pt x="365014" y="-482"/>
                        <a:pt x="303254" y="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40" name="台形 6">
                  <a:extLst>
                    <a:ext uri="{FF2B5EF4-FFF2-40B4-BE49-F238E27FC236}">
                      <a16:creationId xmlns:a16="http://schemas.microsoft.com/office/drawing/2014/main" id="{4BEED53C-96E5-7D12-FF73-A6937EA3DEBC}"/>
                    </a:ext>
                  </a:extLst>
                </p:cNvPr>
                <p:cNvSpPr/>
                <p:nvPr/>
              </p:nvSpPr>
              <p:spPr bwMode="auto">
                <a:xfrm>
                  <a:off x="1072947" y="1270652"/>
                  <a:ext cx="528552" cy="391415"/>
                </a:xfrm>
                <a:custGeom>
                  <a:avLst/>
                  <a:gdLst>
                    <a:gd name="connsiteX0" fmla="*/ 0 w 604754"/>
                    <a:gd name="connsiteY0" fmla="*/ 360040 h 360040"/>
                    <a:gd name="connsiteX1" fmla="*/ 175736 w 604754"/>
                    <a:gd name="connsiteY1" fmla="*/ 0 h 360040"/>
                    <a:gd name="connsiteX2" fmla="*/ 429018 w 604754"/>
                    <a:gd name="connsiteY2" fmla="*/ 0 h 360040"/>
                    <a:gd name="connsiteX3" fmla="*/ 604754 w 604754"/>
                    <a:gd name="connsiteY3" fmla="*/ 360040 h 360040"/>
                    <a:gd name="connsiteX4" fmla="*/ 0 w 604754"/>
                    <a:gd name="connsiteY4" fmla="*/ 360040 h 360040"/>
                    <a:gd name="connsiteX0" fmla="*/ 0 w 604754"/>
                    <a:gd name="connsiteY0" fmla="*/ 372740 h 372740"/>
                    <a:gd name="connsiteX1" fmla="*/ 175736 w 604754"/>
                    <a:gd name="connsiteY1" fmla="*/ 12700 h 372740"/>
                    <a:gd name="connsiteX2" fmla="*/ 429018 w 604754"/>
                    <a:gd name="connsiteY2" fmla="*/ 12700 h 372740"/>
                    <a:gd name="connsiteX3" fmla="*/ 604754 w 604754"/>
                    <a:gd name="connsiteY3" fmla="*/ 372740 h 372740"/>
                    <a:gd name="connsiteX4" fmla="*/ 0 w 604754"/>
                    <a:gd name="connsiteY4" fmla="*/ 372740 h 372740"/>
                    <a:gd name="connsiteX0" fmla="*/ 0 w 604754"/>
                    <a:gd name="connsiteY0" fmla="*/ 381471 h 381471"/>
                    <a:gd name="connsiteX1" fmla="*/ 175736 w 604754"/>
                    <a:gd name="connsiteY1" fmla="*/ 21431 h 381471"/>
                    <a:gd name="connsiteX2" fmla="*/ 429018 w 604754"/>
                    <a:gd name="connsiteY2" fmla="*/ 21431 h 381471"/>
                    <a:gd name="connsiteX3" fmla="*/ 604754 w 604754"/>
                    <a:gd name="connsiteY3" fmla="*/ 381471 h 381471"/>
                    <a:gd name="connsiteX4" fmla="*/ 0 w 604754"/>
                    <a:gd name="connsiteY4" fmla="*/ 381471 h 38147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4754" h="409360">
                      <a:moveTo>
                        <a:pt x="0" y="381471"/>
                      </a:moveTo>
                      <a:cubicBezTo>
                        <a:pt x="39529" y="258283"/>
                        <a:pt x="135759" y="50006"/>
                        <a:pt x="175736" y="21431"/>
                      </a:cubicBezTo>
                      <a:cubicBezTo>
                        <a:pt x="215713" y="-7144"/>
                        <a:pt x="385866" y="-7144"/>
                        <a:pt x="429018" y="21431"/>
                      </a:cubicBezTo>
                      <a:cubicBezTo>
                        <a:pt x="472170" y="50006"/>
                        <a:pt x="581286" y="258642"/>
                        <a:pt x="604754" y="381471"/>
                      </a:cubicBezTo>
                      <a:cubicBezTo>
                        <a:pt x="523262" y="405516"/>
                        <a:pt x="419545" y="410512"/>
                        <a:pt x="303128" y="409157"/>
                      </a:cubicBezTo>
                      <a:cubicBezTo>
                        <a:pt x="186711" y="407802"/>
                        <a:pt x="62943" y="403400"/>
                        <a:pt x="0" y="38147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510" name="グループ化 2509">
                <a:extLst>
                  <a:ext uri="{FF2B5EF4-FFF2-40B4-BE49-F238E27FC236}">
                    <a16:creationId xmlns:a16="http://schemas.microsoft.com/office/drawing/2014/main" id="{ED4B10E5-A446-AF1B-2BE1-FA1D34C9246D}"/>
                  </a:ext>
                </a:extLst>
              </p:cNvPr>
              <p:cNvGrpSpPr/>
              <p:nvPr/>
            </p:nvGrpSpPr>
            <p:grpSpPr>
              <a:xfrm rot="20700000">
                <a:off x="5204240" y="2578941"/>
                <a:ext cx="697674" cy="535270"/>
                <a:chOff x="-445429" y="1140033"/>
                <a:chExt cx="3554740" cy="2727279"/>
              </a:xfrm>
            </p:grpSpPr>
            <p:sp>
              <p:nvSpPr>
                <p:cNvPr id="2511" name="楕円 2510">
                  <a:extLst>
                    <a:ext uri="{FF2B5EF4-FFF2-40B4-BE49-F238E27FC236}">
                      <a16:creationId xmlns:a16="http://schemas.microsoft.com/office/drawing/2014/main" id="{3A49AA74-C517-72AE-A364-B708E57E83B7}"/>
                    </a:ext>
                  </a:extLst>
                </p:cNvPr>
                <p:cNvSpPr/>
                <p:nvPr/>
              </p:nvSpPr>
              <p:spPr bwMode="auto">
                <a:xfrm>
                  <a:off x="9975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12" name="楕円 2511">
                  <a:extLst>
                    <a:ext uri="{FF2B5EF4-FFF2-40B4-BE49-F238E27FC236}">
                      <a16:creationId xmlns:a16="http://schemas.microsoft.com/office/drawing/2014/main" id="{A270DCC8-4C6B-B737-5405-5EE099CDE6A4}"/>
                    </a:ext>
                  </a:extLst>
                </p:cNvPr>
                <p:cNvSpPr/>
                <p:nvPr/>
              </p:nvSpPr>
              <p:spPr bwMode="auto">
                <a:xfrm>
                  <a:off x="15309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13" name="月 2512">
                  <a:extLst>
                    <a:ext uri="{FF2B5EF4-FFF2-40B4-BE49-F238E27FC236}">
                      <a16:creationId xmlns:a16="http://schemas.microsoft.com/office/drawing/2014/main" id="{A7EEC0DB-CAA4-97C7-A6D8-7AA79ED652E7}"/>
                    </a:ext>
                  </a:extLst>
                </p:cNvPr>
                <p:cNvSpPr/>
                <p:nvPr/>
              </p:nvSpPr>
              <p:spPr bwMode="auto">
                <a:xfrm rot="7200000">
                  <a:off x="728987" y="734280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14" name="月 2513">
                  <a:extLst>
                    <a:ext uri="{FF2B5EF4-FFF2-40B4-BE49-F238E27FC236}">
                      <a16:creationId xmlns:a16="http://schemas.microsoft.com/office/drawing/2014/main" id="{4B3892AC-46BF-C199-4D39-71CE530FB616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732102" y="734281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15" name="フリーフォーム: 図形 2514">
                  <a:extLst>
                    <a:ext uri="{FF2B5EF4-FFF2-40B4-BE49-F238E27FC236}">
                      <a16:creationId xmlns:a16="http://schemas.microsoft.com/office/drawing/2014/main" id="{5A732EF1-3370-51EA-DC7F-E695A945C51F}"/>
                    </a:ext>
                  </a:extLst>
                </p:cNvPr>
                <p:cNvSpPr/>
                <p:nvPr/>
              </p:nvSpPr>
              <p:spPr bwMode="auto">
                <a:xfrm rot="9000000">
                  <a:off x="1617233" y="1515567"/>
                  <a:ext cx="1276440" cy="656848"/>
                </a:xfrm>
                <a:custGeom>
                  <a:avLst/>
                  <a:gdLst>
                    <a:gd name="connsiteX0" fmla="*/ 20693 w 1276440"/>
                    <a:gd name="connsiteY0" fmla="*/ 663416 h 663416"/>
                    <a:gd name="connsiteX1" fmla="*/ 48853 w 1276440"/>
                    <a:gd name="connsiteY1" fmla="*/ 503989 h 663416"/>
                    <a:gd name="connsiteX2" fmla="*/ 134399 w 1276440"/>
                    <a:gd name="connsiteY2" fmla="*/ 456891 h 663416"/>
                    <a:gd name="connsiteX3" fmla="*/ 151698 w 1276440"/>
                    <a:gd name="connsiteY3" fmla="*/ 457213 h 663416"/>
                    <a:gd name="connsiteX4" fmla="*/ 149768 w 1276440"/>
                    <a:gd name="connsiteY4" fmla="*/ 454782 h 663416"/>
                    <a:gd name="connsiteX5" fmla="*/ 684873 w 1276440"/>
                    <a:gd name="connsiteY5" fmla="*/ 0 h 663416"/>
                    <a:gd name="connsiteX6" fmla="*/ 1276440 w 1276440"/>
                    <a:gd name="connsiteY6" fmla="*/ 501936 h 663416"/>
                    <a:gd name="connsiteX7" fmla="*/ 1182539 w 1276440"/>
                    <a:gd name="connsiteY7" fmla="*/ 501936 h 663416"/>
                    <a:gd name="connsiteX8" fmla="*/ 684873 w 1276440"/>
                    <a:gd name="connsiteY8" fmla="*/ 79674 h 663416"/>
                    <a:gd name="connsiteX9" fmla="*/ 187208 w 1276440"/>
                    <a:gd name="connsiteY9" fmla="*/ 501936 h 663416"/>
                    <a:gd name="connsiteX10" fmla="*/ 171609 w 1276440"/>
                    <a:gd name="connsiteY10" fmla="*/ 482291 h 663416"/>
                    <a:gd name="connsiteX11" fmla="*/ 142763 w 1276440"/>
                    <a:gd name="connsiteY11" fmla="*/ 493035 h 663416"/>
                    <a:gd name="connsiteX12" fmla="*/ 81670 w 1276440"/>
                    <a:gd name="connsiteY12" fmla="*/ 536806 h 663416"/>
                    <a:gd name="connsiteX13" fmla="*/ 20693 w 1276440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40" h="663416">
                      <a:moveTo>
                        <a:pt x="20693" y="663416"/>
                      </a:moveTo>
                      <a:cubicBezTo>
                        <a:pt x="-15555" y="627168"/>
                        <a:pt x="-2948" y="555790"/>
                        <a:pt x="48853" y="503989"/>
                      </a:cubicBezTo>
                      <a:cubicBezTo>
                        <a:pt x="74754" y="478089"/>
                        <a:pt x="105548" y="461987"/>
                        <a:pt x="134399" y="456891"/>
                      </a:cubicBezTo>
                      <a:lnTo>
                        <a:pt x="151698" y="457213"/>
                      </a:lnTo>
                      <a:lnTo>
                        <a:pt x="149768" y="454782"/>
                      </a:lnTo>
                      <a:lnTo>
                        <a:pt x="684873" y="0"/>
                      </a:lnTo>
                      <a:lnTo>
                        <a:pt x="1276440" y="501936"/>
                      </a:lnTo>
                      <a:lnTo>
                        <a:pt x="1182539" y="501936"/>
                      </a:lnTo>
                      <a:lnTo>
                        <a:pt x="684873" y="79674"/>
                      </a:lnTo>
                      <a:lnTo>
                        <a:pt x="187208" y="501936"/>
                      </a:lnTo>
                      <a:lnTo>
                        <a:pt x="171609" y="482291"/>
                      </a:lnTo>
                      <a:lnTo>
                        <a:pt x="142763" y="493035"/>
                      </a:lnTo>
                      <a:cubicBezTo>
                        <a:pt x="121074" y="503481"/>
                        <a:pt x="100121" y="518355"/>
                        <a:pt x="81670" y="536806"/>
                      </a:cubicBezTo>
                      <a:cubicBezTo>
                        <a:pt x="44767" y="573708"/>
                        <a:pt x="22176" y="620616"/>
                        <a:pt x="20693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16" name="フリーフォーム: 図形 2515">
                  <a:extLst>
                    <a:ext uri="{FF2B5EF4-FFF2-40B4-BE49-F238E27FC236}">
                      <a16:creationId xmlns:a16="http://schemas.microsoft.com/office/drawing/2014/main" id="{F55FB373-74B2-6EE9-A368-F701DAAEFA0F}"/>
                    </a:ext>
                  </a:extLst>
                </p:cNvPr>
                <p:cNvSpPr/>
                <p:nvPr/>
              </p:nvSpPr>
              <p:spPr bwMode="auto">
                <a:xfrm rot="11700000" flipV="1">
                  <a:off x="1765610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222216 w 1343701"/>
                    <a:gd name="connsiteY1" fmla="*/ 450374 h 561399"/>
                    <a:gd name="connsiteX2" fmla="*/ 203991 w 1343701"/>
                    <a:gd name="connsiteY2" fmla="*/ 439395 h 561399"/>
                    <a:gd name="connsiteX3" fmla="*/ 106357 w 1343701"/>
                    <a:gd name="connsiteY3" fmla="*/ 437410 h 561399"/>
                    <a:gd name="connsiteX4" fmla="*/ 2256 w 1343701"/>
                    <a:gd name="connsiteY4" fmla="*/ 561399 h 561399"/>
                    <a:gd name="connsiteX5" fmla="*/ 118369 w 1343701"/>
                    <a:gd name="connsiteY5" fmla="*/ 482239 h 561399"/>
                    <a:gd name="connsiteX6" fmla="*/ 193163 w 1343701"/>
                    <a:gd name="connsiteY6" fmla="*/ 474879 h 561399"/>
                    <a:gd name="connsiteX7" fmla="*/ 244022 w 1343701"/>
                    <a:gd name="connsiteY7" fmla="*/ 488779 h 561399"/>
                    <a:gd name="connsiteX8" fmla="*/ 254468 w 1343701"/>
                    <a:gd name="connsiteY8" fmla="*/ 501936 h 561399"/>
                    <a:gd name="connsiteX9" fmla="*/ 752134 w 1343701"/>
                    <a:gd name="connsiteY9" fmla="*/ 79674 h 561399"/>
                    <a:gd name="connsiteX10" fmla="*/ 1249800 w 1343701"/>
                    <a:gd name="connsiteY10" fmla="*/ 501936 h 561399"/>
                    <a:gd name="connsiteX11" fmla="*/ 1343701 w 1343701"/>
                    <a:gd name="connsiteY11" fmla="*/ 501936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222216" y="450374"/>
                      </a:lnTo>
                      <a:lnTo>
                        <a:pt x="203991" y="439395"/>
                      </a:lnTo>
                      <a:cubicBezTo>
                        <a:pt x="176457" y="429383"/>
                        <a:pt x="141737" y="427930"/>
                        <a:pt x="106357" y="437410"/>
                      </a:cubicBezTo>
                      <a:cubicBezTo>
                        <a:pt x="35596" y="456371"/>
                        <a:pt x="-11012" y="511882"/>
                        <a:pt x="2256" y="561399"/>
                      </a:cubicBezTo>
                      <a:cubicBezTo>
                        <a:pt x="24941" y="525074"/>
                        <a:pt x="67959" y="495746"/>
                        <a:pt x="118369" y="482239"/>
                      </a:cubicBezTo>
                      <a:cubicBezTo>
                        <a:pt x="143574" y="475486"/>
                        <a:pt x="169156" y="473081"/>
                        <a:pt x="193163" y="474879"/>
                      </a:cubicBezTo>
                      <a:lnTo>
                        <a:pt x="244022" y="488779"/>
                      </a:lnTo>
                      <a:lnTo>
                        <a:pt x="254468" y="501936"/>
                      </a:lnTo>
                      <a:lnTo>
                        <a:pt x="752134" y="79674"/>
                      </a:lnTo>
                      <a:lnTo>
                        <a:pt x="1249800" y="501936"/>
                      </a:lnTo>
                      <a:lnTo>
                        <a:pt x="1343701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17" name="フリーフォーム: 図形 2516">
                  <a:extLst>
                    <a:ext uri="{FF2B5EF4-FFF2-40B4-BE49-F238E27FC236}">
                      <a16:creationId xmlns:a16="http://schemas.microsoft.com/office/drawing/2014/main" id="{6321F688-F2C7-2868-3FCD-006A56327E19}"/>
                    </a:ext>
                  </a:extLst>
                </p:cNvPr>
                <p:cNvSpPr/>
                <p:nvPr/>
              </p:nvSpPr>
              <p:spPr bwMode="auto">
                <a:xfrm rot="12600000" flipV="1">
                  <a:off x="1748856" y="2759251"/>
                  <a:ext cx="1346012" cy="550250"/>
                </a:xfrm>
                <a:custGeom>
                  <a:avLst/>
                  <a:gdLst>
                    <a:gd name="connsiteX0" fmla="*/ 754445 w 1346012"/>
                    <a:gd name="connsiteY0" fmla="*/ 0 h 555752"/>
                    <a:gd name="connsiteX1" fmla="*/ 227456 w 1346012"/>
                    <a:gd name="connsiteY1" fmla="*/ 447885 h 555752"/>
                    <a:gd name="connsiteX2" fmla="*/ 203990 w 1346012"/>
                    <a:gd name="connsiteY2" fmla="*/ 433749 h 555752"/>
                    <a:gd name="connsiteX3" fmla="*/ 106356 w 1346012"/>
                    <a:gd name="connsiteY3" fmla="*/ 431765 h 555752"/>
                    <a:gd name="connsiteX4" fmla="*/ 2256 w 1346012"/>
                    <a:gd name="connsiteY4" fmla="*/ 555752 h 555752"/>
                    <a:gd name="connsiteX5" fmla="*/ 118368 w 1346012"/>
                    <a:gd name="connsiteY5" fmla="*/ 476593 h 555752"/>
                    <a:gd name="connsiteX6" fmla="*/ 227747 w 1346012"/>
                    <a:gd name="connsiteY6" fmla="*/ 475065 h 555752"/>
                    <a:gd name="connsiteX7" fmla="*/ 238909 w 1346012"/>
                    <a:gd name="connsiteY7" fmla="*/ 479429 h 555752"/>
                    <a:gd name="connsiteX8" fmla="*/ 256779 w 1346012"/>
                    <a:gd name="connsiteY8" fmla="*/ 501936 h 555752"/>
                    <a:gd name="connsiteX9" fmla="*/ 754445 w 1346012"/>
                    <a:gd name="connsiteY9" fmla="*/ 79674 h 555752"/>
                    <a:gd name="connsiteX10" fmla="*/ 1252111 w 1346012"/>
                    <a:gd name="connsiteY10" fmla="*/ 501936 h 555752"/>
                    <a:gd name="connsiteX11" fmla="*/ 1346012 w 1346012"/>
                    <a:gd name="connsiteY11" fmla="*/ 501936 h 555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6012" h="555752">
                      <a:moveTo>
                        <a:pt x="754445" y="0"/>
                      </a:moveTo>
                      <a:lnTo>
                        <a:pt x="227456" y="447885"/>
                      </a:lnTo>
                      <a:lnTo>
                        <a:pt x="203990" y="433749"/>
                      </a:lnTo>
                      <a:cubicBezTo>
                        <a:pt x="176457" y="423737"/>
                        <a:pt x="141737" y="422284"/>
                        <a:pt x="106356" y="431765"/>
                      </a:cubicBezTo>
                      <a:cubicBezTo>
                        <a:pt x="35596" y="450725"/>
                        <a:pt x="-11012" y="506236"/>
                        <a:pt x="2256" y="555752"/>
                      </a:cubicBezTo>
                      <a:cubicBezTo>
                        <a:pt x="24940" y="519428"/>
                        <a:pt x="67958" y="490100"/>
                        <a:pt x="118368" y="476593"/>
                      </a:cubicBezTo>
                      <a:cubicBezTo>
                        <a:pt x="156175" y="466463"/>
                        <a:pt x="194831" y="466118"/>
                        <a:pt x="227747" y="475065"/>
                      </a:cubicBezTo>
                      <a:lnTo>
                        <a:pt x="238909" y="479429"/>
                      </a:lnTo>
                      <a:lnTo>
                        <a:pt x="256779" y="501936"/>
                      </a:lnTo>
                      <a:lnTo>
                        <a:pt x="754445" y="79674"/>
                      </a:lnTo>
                      <a:lnTo>
                        <a:pt x="1252111" y="501936"/>
                      </a:lnTo>
                      <a:lnTo>
                        <a:pt x="1346012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18" name="フリーフォーム: 図形 2517">
                  <a:extLst>
                    <a:ext uri="{FF2B5EF4-FFF2-40B4-BE49-F238E27FC236}">
                      <a16:creationId xmlns:a16="http://schemas.microsoft.com/office/drawing/2014/main" id="{EEC644A4-B39A-EBDC-DBEA-DE6D206CFDC1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-229791" y="1515568"/>
                  <a:ext cx="1276439" cy="656848"/>
                </a:xfrm>
                <a:custGeom>
                  <a:avLst/>
                  <a:gdLst>
                    <a:gd name="connsiteX0" fmla="*/ 20692 w 1276439"/>
                    <a:gd name="connsiteY0" fmla="*/ 663416 h 663416"/>
                    <a:gd name="connsiteX1" fmla="*/ 81669 w 1276439"/>
                    <a:gd name="connsiteY1" fmla="*/ 536806 h 663416"/>
                    <a:gd name="connsiteX2" fmla="*/ 142762 w 1276439"/>
                    <a:gd name="connsiteY2" fmla="*/ 493035 h 663416"/>
                    <a:gd name="connsiteX3" fmla="*/ 171608 w 1276439"/>
                    <a:gd name="connsiteY3" fmla="*/ 482291 h 663416"/>
                    <a:gd name="connsiteX4" fmla="*/ 187207 w 1276439"/>
                    <a:gd name="connsiteY4" fmla="*/ 501936 h 663416"/>
                    <a:gd name="connsiteX5" fmla="*/ 684872 w 1276439"/>
                    <a:gd name="connsiteY5" fmla="*/ 79674 h 663416"/>
                    <a:gd name="connsiteX6" fmla="*/ 1182538 w 1276439"/>
                    <a:gd name="connsiteY6" fmla="*/ 501936 h 663416"/>
                    <a:gd name="connsiteX7" fmla="*/ 1276439 w 1276439"/>
                    <a:gd name="connsiteY7" fmla="*/ 501936 h 663416"/>
                    <a:gd name="connsiteX8" fmla="*/ 684872 w 1276439"/>
                    <a:gd name="connsiteY8" fmla="*/ 0 h 663416"/>
                    <a:gd name="connsiteX9" fmla="*/ 149767 w 1276439"/>
                    <a:gd name="connsiteY9" fmla="*/ 454782 h 663416"/>
                    <a:gd name="connsiteX10" fmla="*/ 151697 w 1276439"/>
                    <a:gd name="connsiteY10" fmla="*/ 457213 h 663416"/>
                    <a:gd name="connsiteX11" fmla="*/ 134398 w 1276439"/>
                    <a:gd name="connsiteY11" fmla="*/ 456891 h 663416"/>
                    <a:gd name="connsiteX12" fmla="*/ 48852 w 1276439"/>
                    <a:gd name="connsiteY12" fmla="*/ 503989 h 663416"/>
                    <a:gd name="connsiteX13" fmla="*/ 20692 w 1276439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39" h="663416">
                      <a:moveTo>
                        <a:pt x="20692" y="663416"/>
                      </a:moveTo>
                      <a:cubicBezTo>
                        <a:pt x="22175" y="620616"/>
                        <a:pt x="44766" y="573708"/>
                        <a:pt x="81669" y="536806"/>
                      </a:cubicBezTo>
                      <a:cubicBezTo>
                        <a:pt x="100120" y="518355"/>
                        <a:pt x="121073" y="503481"/>
                        <a:pt x="142762" y="493035"/>
                      </a:cubicBezTo>
                      <a:lnTo>
                        <a:pt x="171608" y="482291"/>
                      </a:lnTo>
                      <a:lnTo>
                        <a:pt x="187207" y="501936"/>
                      </a:lnTo>
                      <a:lnTo>
                        <a:pt x="684872" y="79674"/>
                      </a:lnTo>
                      <a:lnTo>
                        <a:pt x="1182538" y="501936"/>
                      </a:lnTo>
                      <a:lnTo>
                        <a:pt x="1276439" y="501936"/>
                      </a:lnTo>
                      <a:lnTo>
                        <a:pt x="684872" y="0"/>
                      </a:lnTo>
                      <a:lnTo>
                        <a:pt x="149767" y="454782"/>
                      </a:lnTo>
                      <a:lnTo>
                        <a:pt x="151697" y="457213"/>
                      </a:lnTo>
                      <a:lnTo>
                        <a:pt x="134398" y="456891"/>
                      </a:lnTo>
                      <a:cubicBezTo>
                        <a:pt x="105547" y="461987"/>
                        <a:pt x="74752" y="478089"/>
                        <a:pt x="48852" y="503989"/>
                      </a:cubicBezTo>
                      <a:cubicBezTo>
                        <a:pt x="-2948" y="555790"/>
                        <a:pt x="-15556" y="627168"/>
                        <a:pt x="20692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19" name="フリーフォーム: 図形 2518">
                  <a:extLst>
                    <a:ext uri="{FF2B5EF4-FFF2-40B4-BE49-F238E27FC236}">
                      <a16:creationId xmlns:a16="http://schemas.microsoft.com/office/drawing/2014/main" id="{67DDA8C9-5ECB-16BE-9171-8B80818AC654}"/>
                    </a:ext>
                  </a:extLst>
                </p:cNvPr>
                <p:cNvSpPr/>
                <p:nvPr/>
              </p:nvSpPr>
              <p:spPr bwMode="auto">
                <a:xfrm rot="9900000" flipH="1" flipV="1">
                  <a:off x="-445429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1343701 w 1343701"/>
                    <a:gd name="connsiteY1" fmla="*/ 501936 h 561399"/>
                    <a:gd name="connsiteX2" fmla="*/ 1249800 w 1343701"/>
                    <a:gd name="connsiteY2" fmla="*/ 501936 h 561399"/>
                    <a:gd name="connsiteX3" fmla="*/ 752134 w 1343701"/>
                    <a:gd name="connsiteY3" fmla="*/ 79674 h 561399"/>
                    <a:gd name="connsiteX4" fmla="*/ 254468 w 1343701"/>
                    <a:gd name="connsiteY4" fmla="*/ 501936 h 561399"/>
                    <a:gd name="connsiteX5" fmla="*/ 244022 w 1343701"/>
                    <a:gd name="connsiteY5" fmla="*/ 488779 h 561399"/>
                    <a:gd name="connsiteX6" fmla="*/ 193162 w 1343701"/>
                    <a:gd name="connsiteY6" fmla="*/ 474879 h 561399"/>
                    <a:gd name="connsiteX7" fmla="*/ 118369 w 1343701"/>
                    <a:gd name="connsiteY7" fmla="*/ 482239 h 561399"/>
                    <a:gd name="connsiteX8" fmla="*/ 2256 w 1343701"/>
                    <a:gd name="connsiteY8" fmla="*/ 561399 h 561399"/>
                    <a:gd name="connsiteX9" fmla="*/ 106357 w 1343701"/>
                    <a:gd name="connsiteY9" fmla="*/ 437410 h 561399"/>
                    <a:gd name="connsiteX10" fmla="*/ 203991 w 1343701"/>
                    <a:gd name="connsiteY10" fmla="*/ 439395 h 561399"/>
                    <a:gd name="connsiteX11" fmla="*/ 222216 w 1343701"/>
                    <a:gd name="connsiteY11" fmla="*/ 450374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1343701" y="501936"/>
                      </a:lnTo>
                      <a:lnTo>
                        <a:pt x="1249800" y="501936"/>
                      </a:lnTo>
                      <a:lnTo>
                        <a:pt x="752134" y="79674"/>
                      </a:lnTo>
                      <a:lnTo>
                        <a:pt x="254468" y="501936"/>
                      </a:lnTo>
                      <a:lnTo>
                        <a:pt x="244022" y="488779"/>
                      </a:lnTo>
                      <a:lnTo>
                        <a:pt x="193162" y="474879"/>
                      </a:lnTo>
                      <a:cubicBezTo>
                        <a:pt x="169156" y="473081"/>
                        <a:pt x="143574" y="475485"/>
                        <a:pt x="118369" y="482239"/>
                      </a:cubicBezTo>
                      <a:cubicBezTo>
                        <a:pt x="67959" y="495746"/>
                        <a:pt x="24941" y="525074"/>
                        <a:pt x="2256" y="561399"/>
                      </a:cubicBezTo>
                      <a:cubicBezTo>
                        <a:pt x="-11012" y="511882"/>
                        <a:pt x="35596" y="456371"/>
                        <a:pt x="106357" y="437410"/>
                      </a:cubicBezTo>
                      <a:cubicBezTo>
                        <a:pt x="141737" y="427930"/>
                        <a:pt x="176457" y="429383"/>
                        <a:pt x="203991" y="439395"/>
                      </a:cubicBezTo>
                      <a:lnTo>
                        <a:pt x="222216" y="45037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20" name="フリーフォーム: 図形 2519">
                  <a:extLst>
                    <a:ext uri="{FF2B5EF4-FFF2-40B4-BE49-F238E27FC236}">
                      <a16:creationId xmlns:a16="http://schemas.microsoft.com/office/drawing/2014/main" id="{68381FD5-C62F-4FE0-6F64-CC981BC3C3D1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71455" y="2480740"/>
                  <a:ext cx="637942" cy="1298909"/>
                </a:xfrm>
                <a:custGeom>
                  <a:avLst/>
                  <a:gdLst>
                    <a:gd name="connsiteX0" fmla="*/ 0 w 637942"/>
                    <a:gd name="connsiteY0" fmla="*/ 870399 h 1311898"/>
                    <a:gd name="connsiteX1" fmla="*/ 637942 w 637942"/>
                    <a:gd name="connsiteY1" fmla="*/ 1311898 h 1311898"/>
                    <a:gd name="connsiteX2" fmla="*/ 613639 w 637942"/>
                    <a:gd name="connsiteY2" fmla="*/ 1221196 h 1311898"/>
                    <a:gd name="connsiteX3" fmla="*/ 76959 w 637942"/>
                    <a:gd name="connsiteY3" fmla="*/ 849778 h 1311898"/>
                    <a:gd name="connsiteX4" fmla="*/ 356028 w 637942"/>
                    <a:gd name="connsiteY4" fmla="*/ 259780 h 1311898"/>
                    <a:gd name="connsiteX5" fmla="*/ 329663 w 637942"/>
                    <a:gd name="connsiteY5" fmla="*/ 248344 h 1311898"/>
                    <a:gd name="connsiteX6" fmla="*/ 322558 w 637942"/>
                    <a:gd name="connsiteY6" fmla="*/ 238691 h 1311898"/>
                    <a:gd name="connsiteX7" fmla="*/ 295725 w 637942"/>
                    <a:gd name="connsiteY7" fmla="*/ 132644 h 1311898"/>
                    <a:gd name="connsiteX8" fmla="*/ 342135 w 637942"/>
                    <a:gd name="connsiteY8" fmla="*/ 0 h 1311898"/>
                    <a:gd name="connsiteX9" fmla="*/ 249315 w 637942"/>
                    <a:gd name="connsiteY9" fmla="*/ 132644 h 1311898"/>
                    <a:gd name="connsiteX10" fmla="*/ 276501 w 637942"/>
                    <a:gd name="connsiteY10" fmla="*/ 226437 h 1311898"/>
                    <a:gd name="connsiteX11" fmla="*/ 296229 w 637942"/>
                    <a:gd name="connsiteY11" fmla="*/ 245445 h 131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7942" h="1311898">
                      <a:moveTo>
                        <a:pt x="0" y="870399"/>
                      </a:moveTo>
                      <a:lnTo>
                        <a:pt x="637942" y="1311898"/>
                      </a:lnTo>
                      <a:lnTo>
                        <a:pt x="613639" y="1221196"/>
                      </a:lnTo>
                      <a:lnTo>
                        <a:pt x="76959" y="849778"/>
                      </a:lnTo>
                      <a:lnTo>
                        <a:pt x="356028" y="259780"/>
                      </a:lnTo>
                      <a:lnTo>
                        <a:pt x="329663" y="248344"/>
                      </a:lnTo>
                      <a:lnTo>
                        <a:pt x="322558" y="238691"/>
                      </a:lnTo>
                      <a:cubicBezTo>
                        <a:pt x="305397" y="209213"/>
                        <a:pt x="295725" y="171785"/>
                        <a:pt x="295725" y="132644"/>
                      </a:cubicBezTo>
                      <a:cubicBezTo>
                        <a:pt x="295725" y="80456"/>
                        <a:pt x="312919" y="31313"/>
                        <a:pt x="342135" y="0"/>
                      </a:cubicBezTo>
                      <a:cubicBezTo>
                        <a:pt x="290872" y="0"/>
                        <a:pt x="249315" y="59387"/>
                        <a:pt x="249315" y="132644"/>
                      </a:cubicBezTo>
                      <a:cubicBezTo>
                        <a:pt x="249315" y="169272"/>
                        <a:pt x="259704" y="202433"/>
                        <a:pt x="276501" y="226437"/>
                      </a:cubicBezTo>
                      <a:lnTo>
                        <a:pt x="296229" y="245445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21" name="フリーフォーム: 図形 2520">
                  <a:extLst>
                    <a:ext uri="{FF2B5EF4-FFF2-40B4-BE49-F238E27FC236}">
                      <a16:creationId xmlns:a16="http://schemas.microsoft.com/office/drawing/2014/main" id="{AE9D01A5-9D24-13A6-4065-F3037AF12FC5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18577" y="1520840"/>
                  <a:ext cx="1637294" cy="2346472"/>
                </a:xfrm>
                <a:custGeom>
                  <a:avLst/>
                  <a:gdLst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381342 w 1620176"/>
                    <a:gd name="connsiteY6" fmla="*/ 832409 h 2301464"/>
                    <a:gd name="connsiteX7" fmla="*/ 1523241 w 1620176"/>
                    <a:gd name="connsiteY7" fmla="*/ 451692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523241 w 1620176"/>
                    <a:gd name="connsiteY6" fmla="*/ 451692 h 2301464"/>
                    <a:gd name="connsiteX7" fmla="*/ 810088 w 1620176"/>
                    <a:gd name="connsiteY7" fmla="*/ 0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0 w 1620176"/>
                    <a:gd name="connsiteY2" fmla="*/ 1648231 h 2301464"/>
                    <a:gd name="connsiteX3" fmla="*/ 810088 w 1620176"/>
                    <a:gd name="connsiteY3" fmla="*/ 2301464 h 2301464"/>
                    <a:gd name="connsiteX4" fmla="*/ 1620176 w 1620176"/>
                    <a:gd name="connsiteY4" fmla="*/ 1648231 h 2301464"/>
                    <a:gd name="connsiteX5" fmla="*/ 1523241 w 1620176"/>
                    <a:gd name="connsiteY5" fmla="*/ 451692 h 2301464"/>
                    <a:gd name="connsiteX6" fmla="*/ 810088 w 1620176"/>
                    <a:gd name="connsiteY6" fmla="*/ 0 h 2301464"/>
                    <a:gd name="connsiteX0" fmla="*/ 810088 w 1620176"/>
                    <a:gd name="connsiteY0" fmla="*/ 0 h 2301496"/>
                    <a:gd name="connsiteX1" fmla="*/ 96935 w 1620176"/>
                    <a:gd name="connsiteY1" fmla="*/ 451692 h 2301496"/>
                    <a:gd name="connsiteX2" fmla="*/ 0 w 1620176"/>
                    <a:gd name="connsiteY2" fmla="*/ 1648231 h 2301496"/>
                    <a:gd name="connsiteX3" fmla="*/ 810088 w 1620176"/>
                    <a:gd name="connsiteY3" fmla="*/ 2301464 h 2301496"/>
                    <a:gd name="connsiteX4" fmla="*/ 1620176 w 1620176"/>
                    <a:gd name="connsiteY4" fmla="*/ 1648231 h 2301496"/>
                    <a:gd name="connsiteX5" fmla="*/ 1523241 w 1620176"/>
                    <a:gd name="connsiteY5" fmla="*/ 451692 h 2301496"/>
                    <a:gd name="connsiteX6" fmla="*/ 810088 w 1620176"/>
                    <a:gd name="connsiteY6" fmla="*/ 0 h 2301496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717"/>
                    <a:gd name="connsiteX1" fmla="*/ 96935 w 1620176"/>
                    <a:gd name="connsiteY1" fmla="*/ 451692 h 2301717"/>
                    <a:gd name="connsiteX2" fmla="*/ 0 w 1620176"/>
                    <a:gd name="connsiteY2" fmla="*/ 1648231 h 2301717"/>
                    <a:gd name="connsiteX3" fmla="*/ 810088 w 1620176"/>
                    <a:gd name="connsiteY3" fmla="*/ 2301464 h 2301717"/>
                    <a:gd name="connsiteX4" fmla="*/ 1620176 w 1620176"/>
                    <a:gd name="connsiteY4" fmla="*/ 1648231 h 2301717"/>
                    <a:gd name="connsiteX5" fmla="*/ 1523241 w 1620176"/>
                    <a:gd name="connsiteY5" fmla="*/ 451692 h 2301717"/>
                    <a:gd name="connsiteX6" fmla="*/ 810088 w 1620176"/>
                    <a:gd name="connsiteY6" fmla="*/ 0 h 2301717"/>
                    <a:gd name="connsiteX0" fmla="*/ 810088 w 1620176"/>
                    <a:gd name="connsiteY0" fmla="*/ 0 h 2301487"/>
                    <a:gd name="connsiteX1" fmla="*/ 96935 w 1620176"/>
                    <a:gd name="connsiteY1" fmla="*/ 451692 h 2301487"/>
                    <a:gd name="connsiteX2" fmla="*/ 0 w 1620176"/>
                    <a:gd name="connsiteY2" fmla="*/ 1648231 h 2301487"/>
                    <a:gd name="connsiteX3" fmla="*/ 810088 w 1620176"/>
                    <a:gd name="connsiteY3" fmla="*/ 2301464 h 2301487"/>
                    <a:gd name="connsiteX4" fmla="*/ 1620176 w 1620176"/>
                    <a:gd name="connsiteY4" fmla="*/ 1648231 h 2301487"/>
                    <a:gd name="connsiteX5" fmla="*/ 1523241 w 1620176"/>
                    <a:gd name="connsiteY5" fmla="*/ 451692 h 2301487"/>
                    <a:gd name="connsiteX6" fmla="*/ 810088 w 1620176"/>
                    <a:gd name="connsiteY6" fmla="*/ 0 h 2301487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5479"/>
                    <a:gd name="connsiteY0" fmla="*/ 0 h 2469119"/>
                    <a:gd name="connsiteX1" fmla="*/ 96935 w 1625479"/>
                    <a:gd name="connsiteY1" fmla="*/ 451692 h 2469119"/>
                    <a:gd name="connsiteX2" fmla="*/ 0 w 1625479"/>
                    <a:gd name="connsiteY2" fmla="*/ 1648231 h 2469119"/>
                    <a:gd name="connsiteX3" fmla="*/ 810088 w 1625479"/>
                    <a:gd name="connsiteY3" fmla="*/ 2469104 h 2469119"/>
                    <a:gd name="connsiteX4" fmla="*/ 1620176 w 1625479"/>
                    <a:gd name="connsiteY4" fmla="*/ 1648231 h 2469119"/>
                    <a:gd name="connsiteX5" fmla="*/ 1523241 w 1625479"/>
                    <a:gd name="connsiteY5" fmla="*/ 451692 h 2469119"/>
                    <a:gd name="connsiteX6" fmla="*/ 810088 w 1625479"/>
                    <a:gd name="connsiteY6" fmla="*/ 0 h 2469119"/>
                    <a:gd name="connsiteX0" fmla="*/ 821496 w 1636887"/>
                    <a:gd name="connsiteY0" fmla="*/ 0 h 2469119"/>
                    <a:gd name="connsiteX1" fmla="*/ 108343 w 1636887"/>
                    <a:gd name="connsiteY1" fmla="*/ 451692 h 2469119"/>
                    <a:gd name="connsiteX2" fmla="*/ 11408 w 1636887"/>
                    <a:gd name="connsiteY2" fmla="*/ 1648231 h 2469119"/>
                    <a:gd name="connsiteX3" fmla="*/ 821496 w 1636887"/>
                    <a:gd name="connsiteY3" fmla="*/ 2469104 h 2469119"/>
                    <a:gd name="connsiteX4" fmla="*/ 1631584 w 1636887"/>
                    <a:gd name="connsiteY4" fmla="*/ 1648231 h 2469119"/>
                    <a:gd name="connsiteX5" fmla="*/ 1534649 w 1636887"/>
                    <a:gd name="connsiteY5" fmla="*/ 451692 h 2469119"/>
                    <a:gd name="connsiteX6" fmla="*/ 821496 w 1636887"/>
                    <a:gd name="connsiteY6" fmla="*/ 0 h 2469119"/>
                    <a:gd name="connsiteX0" fmla="*/ 821496 w 1636887"/>
                    <a:gd name="connsiteY0" fmla="*/ 3 h 2469122"/>
                    <a:gd name="connsiteX1" fmla="*/ 108343 w 1636887"/>
                    <a:gd name="connsiteY1" fmla="*/ 451695 h 2469122"/>
                    <a:gd name="connsiteX2" fmla="*/ 11408 w 1636887"/>
                    <a:gd name="connsiteY2" fmla="*/ 1648234 h 2469122"/>
                    <a:gd name="connsiteX3" fmla="*/ 821496 w 1636887"/>
                    <a:gd name="connsiteY3" fmla="*/ 2469107 h 2469122"/>
                    <a:gd name="connsiteX4" fmla="*/ 1631584 w 1636887"/>
                    <a:gd name="connsiteY4" fmla="*/ 1648234 h 2469122"/>
                    <a:gd name="connsiteX5" fmla="*/ 1534649 w 1636887"/>
                    <a:gd name="connsiteY5" fmla="*/ 451695 h 2469122"/>
                    <a:gd name="connsiteX6" fmla="*/ 821496 w 1636887"/>
                    <a:gd name="connsiteY6" fmla="*/ 3 h 2469122"/>
                    <a:gd name="connsiteX0" fmla="*/ 821496 w 1637032"/>
                    <a:gd name="connsiteY0" fmla="*/ 3 h 2469122"/>
                    <a:gd name="connsiteX1" fmla="*/ 108343 w 1637032"/>
                    <a:gd name="connsiteY1" fmla="*/ 451695 h 2469122"/>
                    <a:gd name="connsiteX2" fmla="*/ 11408 w 1637032"/>
                    <a:gd name="connsiteY2" fmla="*/ 1648234 h 2469122"/>
                    <a:gd name="connsiteX3" fmla="*/ 821496 w 1637032"/>
                    <a:gd name="connsiteY3" fmla="*/ 2469107 h 2469122"/>
                    <a:gd name="connsiteX4" fmla="*/ 1631584 w 1637032"/>
                    <a:gd name="connsiteY4" fmla="*/ 1648234 h 2469122"/>
                    <a:gd name="connsiteX5" fmla="*/ 1534649 w 1637032"/>
                    <a:gd name="connsiteY5" fmla="*/ 451695 h 2469122"/>
                    <a:gd name="connsiteX6" fmla="*/ 821496 w 1637032"/>
                    <a:gd name="connsiteY6" fmla="*/ 3 h 2469122"/>
                    <a:gd name="connsiteX0" fmla="*/ 821758 w 1637294"/>
                    <a:gd name="connsiteY0" fmla="*/ 3 h 2469122"/>
                    <a:gd name="connsiteX1" fmla="*/ 108605 w 1637294"/>
                    <a:gd name="connsiteY1" fmla="*/ 451695 h 2469122"/>
                    <a:gd name="connsiteX2" fmla="*/ 11670 w 1637294"/>
                    <a:gd name="connsiteY2" fmla="*/ 1648234 h 2469122"/>
                    <a:gd name="connsiteX3" fmla="*/ 821758 w 1637294"/>
                    <a:gd name="connsiteY3" fmla="*/ 2469107 h 2469122"/>
                    <a:gd name="connsiteX4" fmla="*/ 1631846 w 1637294"/>
                    <a:gd name="connsiteY4" fmla="*/ 1648234 h 2469122"/>
                    <a:gd name="connsiteX5" fmla="*/ 1534911 w 1637294"/>
                    <a:gd name="connsiteY5" fmla="*/ 451695 h 2469122"/>
                    <a:gd name="connsiteX6" fmla="*/ 821758 w 1637294"/>
                    <a:gd name="connsiteY6" fmla="*/ 3 h 2469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7294" h="2469122">
                      <a:moveTo>
                        <a:pt x="821758" y="3"/>
                      </a:moveTo>
                      <a:cubicBezTo>
                        <a:pt x="657065" y="1342"/>
                        <a:pt x="158998" y="361456"/>
                        <a:pt x="108605" y="451695"/>
                      </a:cubicBezTo>
                      <a:cubicBezTo>
                        <a:pt x="58212" y="541934"/>
                        <a:pt x="-32218" y="1551013"/>
                        <a:pt x="11670" y="1648234"/>
                      </a:cubicBezTo>
                      <a:cubicBezTo>
                        <a:pt x="144539" y="1972658"/>
                        <a:pt x="551729" y="2472343"/>
                        <a:pt x="821758" y="2469107"/>
                      </a:cubicBezTo>
                      <a:cubicBezTo>
                        <a:pt x="1091787" y="2465871"/>
                        <a:pt x="1506597" y="1942178"/>
                        <a:pt x="1631846" y="1648234"/>
                      </a:cubicBezTo>
                      <a:cubicBezTo>
                        <a:pt x="1659859" y="1573238"/>
                        <a:pt x="1572604" y="526059"/>
                        <a:pt x="1534911" y="451695"/>
                      </a:cubicBezTo>
                      <a:cubicBezTo>
                        <a:pt x="1497218" y="377331"/>
                        <a:pt x="986451" y="-1336"/>
                        <a:pt x="821758" y="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22" name="フリーフォーム: 図形 2521">
                  <a:extLst>
                    <a:ext uri="{FF2B5EF4-FFF2-40B4-BE49-F238E27FC236}">
                      <a16:creationId xmlns:a16="http://schemas.microsoft.com/office/drawing/2014/main" id="{77BBFDE0-3026-1415-64F3-FCCD709AE020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340810" y="1521576"/>
                  <a:ext cx="815553" cy="2345143"/>
                </a:xfrm>
                <a:custGeom>
                  <a:avLst/>
                  <a:gdLst>
                    <a:gd name="connsiteX0" fmla="*/ 815553 w 815553"/>
                    <a:gd name="connsiteY0" fmla="*/ 0 h 2345143"/>
                    <a:gd name="connsiteX1" fmla="*/ 787162 w 815553"/>
                    <a:gd name="connsiteY1" fmla="*/ 3355 h 2345143"/>
                    <a:gd name="connsiteX2" fmla="*/ 108605 w 815553"/>
                    <a:gd name="connsiteY2" fmla="*/ 428522 h 2345143"/>
                    <a:gd name="connsiteX3" fmla="*/ 11670 w 815553"/>
                    <a:gd name="connsiteY3" fmla="*/ 1565625 h 2345143"/>
                    <a:gd name="connsiteX4" fmla="*/ 769621 w 815553"/>
                    <a:gd name="connsiteY4" fmla="*/ 2340855 h 2345143"/>
                    <a:gd name="connsiteX5" fmla="*/ 815553 w 815553"/>
                    <a:gd name="connsiteY5" fmla="*/ 2345143 h 2345143"/>
                    <a:gd name="connsiteX6" fmla="*/ 815553 w 815553"/>
                    <a:gd name="connsiteY6" fmla="*/ 0 h 234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5553" h="2345143">
                      <a:moveTo>
                        <a:pt x="815553" y="0"/>
                      </a:moveTo>
                      <a:lnTo>
                        <a:pt x="787162" y="3355"/>
                      </a:lnTo>
                      <a:cubicBezTo>
                        <a:pt x="596555" y="42315"/>
                        <a:pt x="155849" y="348125"/>
                        <a:pt x="108605" y="428522"/>
                      </a:cubicBezTo>
                      <a:cubicBezTo>
                        <a:pt x="58212" y="514278"/>
                        <a:pt x="-32218" y="1473233"/>
                        <a:pt x="11670" y="1565625"/>
                      </a:cubicBezTo>
                      <a:cubicBezTo>
                        <a:pt x="136235" y="1854664"/>
                        <a:pt x="501902" y="2290090"/>
                        <a:pt x="769621" y="2340855"/>
                      </a:cubicBezTo>
                      <a:lnTo>
                        <a:pt x="815553" y="2345143"/>
                      </a:lnTo>
                      <a:lnTo>
                        <a:pt x="815553" y="0"/>
                      </a:ln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23" name="フリーフォーム: 図形 2522">
                  <a:extLst>
                    <a:ext uri="{FF2B5EF4-FFF2-40B4-BE49-F238E27FC236}">
                      <a16:creationId xmlns:a16="http://schemas.microsoft.com/office/drawing/2014/main" id="{3DD0F4E2-DF07-75E8-3E31-786CABBB0FA8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2379" y="1518170"/>
                  <a:ext cx="1423391" cy="486412"/>
                </a:xfrm>
                <a:custGeom>
                  <a:avLst/>
                  <a:gdLst>
                    <a:gd name="connsiteX0" fmla="*/ 711657 w 1423391"/>
                    <a:gd name="connsiteY0" fmla="*/ 3 h 486412"/>
                    <a:gd name="connsiteX1" fmla="*/ 13008 w 1423391"/>
                    <a:gd name="connsiteY1" fmla="*/ 410319 h 486412"/>
                    <a:gd name="connsiteX2" fmla="*/ 0 w 1423391"/>
                    <a:gd name="connsiteY2" fmla="*/ 427305 h 486412"/>
                    <a:gd name="connsiteX3" fmla="*/ 61660 w 1423391"/>
                    <a:gd name="connsiteY3" fmla="*/ 438442 h 486412"/>
                    <a:gd name="connsiteX4" fmla="*/ 711884 w 1423391"/>
                    <a:gd name="connsiteY4" fmla="*/ 486412 h 486412"/>
                    <a:gd name="connsiteX5" fmla="*/ 1362108 w 1423391"/>
                    <a:gd name="connsiteY5" fmla="*/ 438442 h 486412"/>
                    <a:gd name="connsiteX6" fmla="*/ 1423391 w 1423391"/>
                    <a:gd name="connsiteY6" fmla="*/ 427373 h 486412"/>
                    <a:gd name="connsiteX7" fmla="*/ 1412399 w 1423391"/>
                    <a:gd name="connsiteY7" fmla="*/ 412777 h 486412"/>
                    <a:gd name="connsiteX8" fmla="*/ 711657 w 1423391"/>
                    <a:gd name="connsiteY8" fmla="*/ 3 h 48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3391" h="486412">
                      <a:moveTo>
                        <a:pt x="711657" y="3"/>
                      </a:moveTo>
                      <a:cubicBezTo>
                        <a:pt x="557257" y="1196"/>
                        <a:pt x="109853" y="302055"/>
                        <a:pt x="13008" y="410319"/>
                      </a:cubicBezTo>
                      <a:lnTo>
                        <a:pt x="0" y="427305"/>
                      </a:lnTo>
                      <a:lnTo>
                        <a:pt x="61660" y="438442"/>
                      </a:lnTo>
                      <a:cubicBezTo>
                        <a:pt x="247270" y="468728"/>
                        <a:pt x="471027" y="486412"/>
                        <a:pt x="711884" y="486412"/>
                      </a:cubicBezTo>
                      <a:cubicBezTo>
                        <a:pt x="952742" y="486412"/>
                        <a:pt x="1176498" y="468728"/>
                        <a:pt x="1362108" y="438442"/>
                      </a:cubicBezTo>
                      <a:lnTo>
                        <a:pt x="1423391" y="427373"/>
                      </a:lnTo>
                      <a:lnTo>
                        <a:pt x="1412399" y="412777"/>
                      </a:lnTo>
                      <a:cubicBezTo>
                        <a:pt x="1324623" y="315016"/>
                        <a:pt x="866057" y="-1190"/>
                        <a:pt x="711657" y="3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24" name="フリーフォーム: 図形 2523">
                  <a:extLst>
                    <a:ext uri="{FF2B5EF4-FFF2-40B4-BE49-F238E27FC236}">
                      <a16:creationId xmlns:a16="http://schemas.microsoft.com/office/drawing/2014/main" id="{D7B45604-DE39-0803-0EE8-F87063818EC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037276" y="3601259"/>
                  <a:ext cx="600091" cy="264364"/>
                </a:xfrm>
                <a:custGeom>
                  <a:avLst/>
                  <a:gdLst>
                    <a:gd name="connsiteX0" fmla="*/ 303254 w 600091"/>
                    <a:gd name="connsiteY0" fmla="*/ 4 h 264364"/>
                    <a:gd name="connsiteX1" fmla="*/ 18520 w 600091"/>
                    <a:gd name="connsiteY1" fmla="*/ 115802 h 264364"/>
                    <a:gd name="connsiteX2" fmla="*/ 0 w 600091"/>
                    <a:gd name="connsiteY2" fmla="*/ 127172 h 264364"/>
                    <a:gd name="connsiteX3" fmla="*/ 81444 w 600091"/>
                    <a:gd name="connsiteY3" fmla="*/ 187113 h 264364"/>
                    <a:gd name="connsiteX4" fmla="*/ 303254 w 600091"/>
                    <a:gd name="connsiteY4" fmla="*/ 264350 h 264364"/>
                    <a:gd name="connsiteX5" fmla="*/ 526136 w 600091"/>
                    <a:gd name="connsiteY5" fmla="*/ 180445 h 264364"/>
                    <a:gd name="connsiteX6" fmla="*/ 600091 w 600091"/>
                    <a:gd name="connsiteY6" fmla="*/ 124163 h 264364"/>
                    <a:gd name="connsiteX7" fmla="*/ 591336 w 600091"/>
                    <a:gd name="connsiteY7" fmla="*/ 118713 h 264364"/>
                    <a:gd name="connsiteX8" fmla="*/ 303254 w 600091"/>
                    <a:gd name="connsiteY8" fmla="*/ 4 h 2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0091" h="264364">
                      <a:moveTo>
                        <a:pt x="303254" y="4"/>
                      </a:moveTo>
                      <a:cubicBezTo>
                        <a:pt x="241494" y="489"/>
                        <a:pt x="132854" y="49778"/>
                        <a:pt x="18520" y="115802"/>
                      </a:cubicBezTo>
                      <a:lnTo>
                        <a:pt x="0" y="127172"/>
                      </a:lnTo>
                      <a:lnTo>
                        <a:pt x="81444" y="187113"/>
                      </a:lnTo>
                      <a:cubicBezTo>
                        <a:pt x="159667" y="236016"/>
                        <a:pt x="235747" y="265119"/>
                        <a:pt x="303254" y="264350"/>
                      </a:cubicBezTo>
                      <a:cubicBezTo>
                        <a:pt x="370761" y="263581"/>
                        <a:pt x="447317" y="231899"/>
                        <a:pt x="526136" y="180445"/>
                      </a:cubicBezTo>
                      <a:lnTo>
                        <a:pt x="600091" y="124163"/>
                      </a:lnTo>
                      <a:lnTo>
                        <a:pt x="591336" y="118713"/>
                      </a:lnTo>
                      <a:cubicBezTo>
                        <a:pt x="475440" y="50723"/>
                        <a:pt x="365014" y="-482"/>
                        <a:pt x="303254" y="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25" name="台形 6">
                  <a:extLst>
                    <a:ext uri="{FF2B5EF4-FFF2-40B4-BE49-F238E27FC236}">
                      <a16:creationId xmlns:a16="http://schemas.microsoft.com/office/drawing/2014/main" id="{75618835-0A11-4C5E-336A-F7F6C69D4CC5}"/>
                    </a:ext>
                  </a:extLst>
                </p:cNvPr>
                <p:cNvSpPr/>
                <p:nvPr/>
              </p:nvSpPr>
              <p:spPr bwMode="auto">
                <a:xfrm>
                  <a:off x="1072947" y="1270652"/>
                  <a:ext cx="528552" cy="391415"/>
                </a:xfrm>
                <a:custGeom>
                  <a:avLst/>
                  <a:gdLst>
                    <a:gd name="connsiteX0" fmla="*/ 0 w 604754"/>
                    <a:gd name="connsiteY0" fmla="*/ 360040 h 360040"/>
                    <a:gd name="connsiteX1" fmla="*/ 175736 w 604754"/>
                    <a:gd name="connsiteY1" fmla="*/ 0 h 360040"/>
                    <a:gd name="connsiteX2" fmla="*/ 429018 w 604754"/>
                    <a:gd name="connsiteY2" fmla="*/ 0 h 360040"/>
                    <a:gd name="connsiteX3" fmla="*/ 604754 w 604754"/>
                    <a:gd name="connsiteY3" fmla="*/ 360040 h 360040"/>
                    <a:gd name="connsiteX4" fmla="*/ 0 w 604754"/>
                    <a:gd name="connsiteY4" fmla="*/ 360040 h 360040"/>
                    <a:gd name="connsiteX0" fmla="*/ 0 w 604754"/>
                    <a:gd name="connsiteY0" fmla="*/ 372740 h 372740"/>
                    <a:gd name="connsiteX1" fmla="*/ 175736 w 604754"/>
                    <a:gd name="connsiteY1" fmla="*/ 12700 h 372740"/>
                    <a:gd name="connsiteX2" fmla="*/ 429018 w 604754"/>
                    <a:gd name="connsiteY2" fmla="*/ 12700 h 372740"/>
                    <a:gd name="connsiteX3" fmla="*/ 604754 w 604754"/>
                    <a:gd name="connsiteY3" fmla="*/ 372740 h 372740"/>
                    <a:gd name="connsiteX4" fmla="*/ 0 w 604754"/>
                    <a:gd name="connsiteY4" fmla="*/ 372740 h 372740"/>
                    <a:gd name="connsiteX0" fmla="*/ 0 w 604754"/>
                    <a:gd name="connsiteY0" fmla="*/ 381471 h 381471"/>
                    <a:gd name="connsiteX1" fmla="*/ 175736 w 604754"/>
                    <a:gd name="connsiteY1" fmla="*/ 21431 h 381471"/>
                    <a:gd name="connsiteX2" fmla="*/ 429018 w 604754"/>
                    <a:gd name="connsiteY2" fmla="*/ 21431 h 381471"/>
                    <a:gd name="connsiteX3" fmla="*/ 604754 w 604754"/>
                    <a:gd name="connsiteY3" fmla="*/ 381471 h 381471"/>
                    <a:gd name="connsiteX4" fmla="*/ 0 w 604754"/>
                    <a:gd name="connsiteY4" fmla="*/ 381471 h 38147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4754" h="409360">
                      <a:moveTo>
                        <a:pt x="0" y="381471"/>
                      </a:moveTo>
                      <a:cubicBezTo>
                        <a:pt x="39529" y="258283"/>
                        <a:pt x="135759" y="50006"/>
                        <a:pt x="175736" y="21431"/>
                      </a:cubicBezTo>
                      <a:cubicBezTo>
                        <a:pt x="215713" y="-7144"/>
                        <a:pt x="385866" y="-7144"/>
                        <a:pt x="429018" y="21431"/>
                      </a:cubicBezTo>
                      <a:cubicBezTo>
                        <a:pt x="472170" y="50006"/>
                        <a:pt x="581286" y="258642"/>
                        <a:pt x="604754" y="381471"/>
                      </a:cubicBezTo>
                      <a:cubicBezTo>
                        <a:pt x="523262" y="405516"/>
                        <a:pt x="419545" y="410512"/>
                        <a:pt x="303128" y="409157"/>
                      </a:cubicBezTo>
                      <a:cubicBezTo>
                        <a:pt x="186711" y="407802"/>
                        <a:pt x="62943" y="403400"/>
                        <a:pt x="0" y="38147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493" name="グループ化 2492">
              <a:extLst>
                <a:ext uri="{FF2B5EF4-FFF2-40B4-BE49-F238E27FC236}">
                  <a16:creationId xmlns:a16="http://schemas.microsoft.com/office/drawing/2014/main" id="{852CFE6A-1F8D-8E57-500F-A5757F91BA81}"/>
                </a:ext>
              </a:extLst>
            </p:cNvPr>
            <p:cNvGrpSpPr/>
            <p:nvPr/>
          </p:nvGrpSpPr>
          <p:grpSpPr>
            <a:xfrm>
              <a:off x="6679965" y="972189"/>
              <a:ext cx="2373002" cy="1916650"/>
              <a:chOff x="3729480" y="972189"/>
              <a:chExt cx="2373002" cy="1916650"/>
            </a:xfrm>
          </p:grpSpPr>
          <p:sp>
            <p:nvSpPr>
              <p:cNvPr id="2494" name="二等辺三角形 2493">
                <a:extLst>
                  <a:ext uri="{FF2B5EF4-FFF2-40B4-BE49-F238E27FC236}">
                    <a16:creationId xmlns:a16="http://schemas.microsoft.com/office/drawing/2014/main" id="{3BE258A0-A408-717A-5237-694973522957}"/>
                  </a:ext>
                </a:extLst>
              </p:cNvPr>
              <p:cNvSpPr/>
              <p:nvPr/>
            </p:nvSpPr>
            <p:spPr bwMode="auto">
              <a:xfrm rot="4500000">
                <a:off x="4345203" y="403231"/>
                <a:ext cx="564417" cy="1795864"/>
              </a:xfrm>
              <a:prstGeom prst="triangle">
                <a:avLst/>
              </a:prstGeom>
              <a:pattFill prst="lgConfetti">
                <a:fgClr>
                  <a:srgbClr val="BBE0E3"/>
                </a:fgClr>
                <a:bgClr>
                  <a:srgbClr val="FFFFFF">
                    <a:lumMod val="75000"/>
                  </a:srgbClr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95" name="グループ化 2494">
                <a:extLst>
                  <a:ext uri="{FF2B5EF4-FFF2-40B4-BE49-F238E27FC236}">
                    <a16:creationId xmlns:a16="http://schemas.microsoft.com/office/drawing/2014/main" id="{08C61649-30A0-F449-2B2B-4CDA63449B3E}"/>
                  </a:ext>
                </a:extLst>
              </p:cNvPr>
              <p:cNvGrpSpPr/>
              <p:nvPr/>
            </p:nvGrpSpPr>
            <p:grpSpPr>
              <a:xfrm rot="20700000">
                <a:off x="5264311" y="972189"/>
                <a:ext cx="838171" cy="1916650"/>
                <a:chOff x="4120487" y="931997"/>
                <a:chExt cx="900100" cy="2058263"/>
              </a:xfrm>
            </p:grpSpPr>
            <p:grpSp>
              <p:nvGrpSpPr>
                <p:cNvPr id="2496" name="グループ化 2495">
                  <a:extLst>
                    <a:ext uri="{FF2B5EF4-FFF2-40B4-BE49-F238E27FC236}">
                      <a16:creationId xmlns:a16="http://schemas.microsoft.com/office/drawing/2014/main" id="{5C32853A-FC61-D546-A7E1-CE2ABCF34513}"/>
                    </a:ext>
                  </a:extLst>
                </p:cNvPr>
                <p:cNvGrpSpPr/>
                <p:nvPr/>
              </p:nvGrpSpPr>
              <p:grpSpPr>
                <a:xfrm>
                  <a:off x="4120487" y="931997"/>
                  <a:ext cx="900100" cy="2058263"/>
                  <a:chOff x="-13068" y="168138"/>
                  <a:chExt cx="900100" cy="2058263"/>
                </a:xfrm>
              </p:grpSpPr>
              <p:sp>
                <p:nvSpPr>
                  <p:cNvPr id="2502" name="四角形: 角を丸くする 2501">
                    <a:extLst>
                      <a:ext uri="{FF2B5EF4-FFF2-40B4-BE49-F238E27FC236}">
                        <a16:creationId xmlns:a16="http://schemas.microsoft.com/office/drawing/2014/main" id="{8850864C-AE2D-235E-39E3-5601D7E324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7" y="646521"/>
                    <a:ext cx="868510" cy="1560415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03" name="四角形: 角を丸くする 2502">
                    <a:extLst>
                      <a:ext uri="{FF2B5EF4-FFF2-40B4-BE49-F238E27FC236}">
                        <a16:creationId xmlns:a16="http://schemas.microsoft.com/office/drawing/2014/main" id="{6549B292-B3B1-FD8A-BECB-D64DB4C5A3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4123" y="260329"/>
                    <a:ext cx="45719" cy="245392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04" name="台形 2503">
                    <a:extLst>
                      <a:ext uri="{FF2B5EF4-FFF2-40B4-BE49-F238E27FC236}">
                        <a16:creationId xmlns:a16="http://schemas.microsoft.com/office/drawing/2014/main" id="{866D7C66-554A-2C4D-9D64-26B3A4A5F8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896" y="168138"/>
                    <a:ext cx="222172" cy="184380"/>
                  </a:xfrm>
                  <a:prstGeom prst="trapezoid">
                    <a:avLst>
                      <a:gd name="adj" fmla="val 17872"/>
                    </a:avLst>
                  </a:prstGeom>
                  <a:solidFill>
                    <a:srgbClr val="C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05" name="台形 2504">
                    <a:extLst>
                      <a:ext uri="{FF2B5EF4-FFF2-40B4-BE49-F238E27FC236}">
                        <a16:creationId xmlns:a16="http://schemas.microsoft.com/office/drawing/2014/main" id="{A0C06598-7FDE-4FAA-1774-E9303509F5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842" y="460586"/>
                    <a:ext cx="752280" cy="188430"/>
                  </a:xfrm>
                  <a:prstGeom prst="trapezoid">
                    <a:avLst>
                      <a:gd name="adj" fmla="val 55330"/>
                    </a:avLst>
                  </a:prstGeom>
                  <a:solidFill>
                    <a:srgbClr val="FFFFFF">
                      <a:lumMod val="75000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06" name="四角形: 角を丸くする 2505">
                    <a:extLst>
                      <a:ext uri="{FF2B5EF4-FFF2-40B4-BE49-F238E27FC236}">
                        <a16:creationId xmlns:a16="http://schemas.microsoft.com/office/drawing/2014/main" id="{1FA7FC56-82B5-86A3-41D8-65DAEF14E6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3068" y="2176547"/>
                    <a:ext cx="900100" cy="498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75000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07" name="四角形: 角を丸くする 2506">
                    <a:extLst>
                      <a:ext uri="{FF2B5EF4-FFF2-40B4-BE49-F238E27FC236}">
                        <a16:creationId xmlns:a16="http://schemas.microsoft.com/office/drawing/2014/main" id="{193DA89C-1822-D350-DDE4-23BF24FF26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3068" y="617793"/>
                    <a:ext cx="900100" cy="498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75000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497" name="楕円 2496">
                  <a:extLst>
                    <a:ext uri="{FF2B5EF4-FFF2-40B4-BE49-F238E27FC236}">
                      <a16:creationId xmlns:a16="http://schemas.microsoft.com/office/drawing/2014/main" id="{46D57339-4DFF-499B-3701-D98ED2700821}"/>
                    </a:ext>
                  </a:extLst>
                </p:cNvPr>
                <p:cNvSpPr/>
                <p:nvPr/>
              </p:nvSpPr>
              <p:spPr bwMode="auto">
                <a:xfrm>
                  <a:off x="4310434" y="1498703"/>
                  <a:ext cx="534359" cy="1328270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98" name="フリーフォーム: 図形 2497">
                  <a:extLst>
                    <a:ext uri="{FF2B5EF4-FFF2-40B4-BE49-F238E27FC236}">
                      <a16:creationId xmlns:a16="http://schemas.microsoft.com/office/drawing/2014/main" id="{38FA88FB-543B-C8A5-5ED3-7A22058D8C0B}"/>
                    </a:ext>
                  </a:extLst>
                </p:cNvPr>
                <p:cNvSpPr/>
                <p:nvPr/>
              </p:nvSpPr>
              <p:spPr bwMode="auto">
                <a:xfrm>
                  <a:off x="4377845" y="1486826"/>
                  <a:ext cx="332996" cy="362550"/>
                </a:xfrm>
                <a:custGeom>
                  <a:avLst/>
                  <a:gdLst>
                    <a:gd name="connsiteX0" fmla="*/ 247330 w 584778"/>
                    <a:gd name="connsiteY0" fmla="*/ 0 h 636678"/>
                    <a:gd name="connsiteX1" fmla="*/ 370939 w 584778"/>
                    <a:gd name="connsiteY1" fmla="*/ 54313 h 636678"/>
                    <a:gd name="connsiteX2" fmla="*/ 329386 w 584778"/>
                    <a:gd name="connsiteY2" fmla="*/ 148881 h 636678"/>
                    <a:gd name="connsiteX3" fmla="*/ 540060 w 584778"/>
                    <a:gd name="connsiteY3" fmla="*/ 148881 h 636678"/>
                    <a:gd name="connsiteX4" fmla="*/ 540060 w 584778"/>
                    <a:gd name="connsiteY4" fmla="*/ 200606 h 636678"/>
                    <a:gd name="connsiteX5" fmla="*/ 584778 w 584778"/>
                    <a:gd name="connsiteY5" fmla="*/ 212262 h 636678"/>
                    <a:gd name="connsiteX6" fmla="*/ 474149 w 584778"/>
                    <a:gd name="connsiteY6" fmla="*/ 636678 h 636678"/>
                    <a:gd name="connsiteX7" fmla="*/ 343500 w 584778"/>
                    <a:gd name="connsiteY7" fmla="*/ 602623 h 636678"/>
                    <a:gd name="connsiteX8" fmla="*/ 426579 w 584778"/>
                    <a:gd name="connsiteY8" fmla="*/ 283896 h 636678"/>
                    <a:gd name="connsiteX9" fmla="*/ 270061 w 584778"/>
                    <a:gd name="connsiteY9" fmla="*/ 283896 h 636678"/>
                    <a:gd name="connsiteX10" fmla="*/ 145317 w 584778"/>
                    <a:gd name="connsiteY10" fmla="*/ 567793 h 636678"/>
                    <a:gd name="connsiteX11" fmla="*/ 21708 w 584778"/>
                    <a:gd name="connsiteY11" fmla="*/ 513480 h 636678"/>
                    <a:gd name="connsiteX12" fmla="*/ 122587 w 584778"/>
                    <a:gd name="connsiteY12" fmla="*/ 283896 h 636678"/>
                    <a:gd name="connsiteX13" fmla="*/ 0 w 584778"/>
                    <a:gd name="connsiteY13" fmla="*/ 283896 h 636678"/>
                    <a:gd name="connsiteX14" fmla="*/ 0 w 584778"/>
                    <a:gd name="connsiteY14" fmla="*/ 148881 h 636678"/>
                    <a:gd name="connsiteX15" fmla="*/ 181912 w 584778"/>
                    <a:gd name="connsiteY15" fmla="*/ 148881 h 636678"/>
                    <a:gd name="connsiteX16" fmla="*/ 247330 w 584778"/>
                    <a:gd name="connsiteY16" fmla="*/ 0 h 636678"/>
                    <a:gd name="connsiteX0" fmla="*/ 247330 w 584778"/>
                    <a:gd name="connsiteY0" fmla="*/ 0 h 636678"/>
                    <a:gd name="connsiteX1" fmla="*/ 370939 w 584778"/>
                    <a:gd name="connsiteY1" fmla="*/ 54313 h 636678"/>
                    <a:gd name="connsiteX2" fmla="*/ 329386 w 584778"/>
                    <a:gd name="connsiteY2" fmla="*/ 148881 h 636678"/>
                    <a:gd name="connsiteX3" fmla="*/ 540060 w 584778"/>
                    <a:gd name="connsiteY3" fmla="*/ 148881 h 636678"/>
                    <a:gd name="connsiteX4" fmla="*/ 584778 w 584778"/>
                    <a:gd name="connsiteY4" fmla="*/ 212262 h 636678"/>
                    <a:gd name="connsiteX5" fmla="*/ 474149 w 584778"/>
                    <a:gd name="connsiteY5" fmla="*/ 636678 h 636678"/>
                    <a:gd name="connsiteX6" fmla="*/ 343500 w 584778"/>
                    <a:gd name="connsiteY6" fmla="*/ 602623 h 636678"/>
                    <a:gd name="connsiteX7" fmla="*/ 426579 w 584778"/>
                    <a:gd name="connsiteY7" fmla="*/ 283896 h 636678"/>
                    <a:gd name="connsiteX8" fmla="*/ 270061 w 584778"/>
                    <a:gd name="connsiteY8" fmla="*/ 283896 h 636678"/>
                    <a:gd name="connsiteX9" fmla="*/ 145317 w 584778"/>
                    <a:gd name="connsiteY9" fmla="*/ 567793 h 636678"/>
                    <a:gd name="connsiteX10" fmla="*/ 21708 w 584778"/>
                    <a:gd name="connsiteY10" fmla="*/ 513480 h 636678"/>
                    <a:gd name="connsiteX11" fmla="*/ 122587 w 584778"/>
                    <a:gd name="connsiteY11" fmla="*/ 283896 h 636678"/>
                    <a:gd name="connsiteX12" fmla="*/ 0 w 584778"/>
                    <a:gd name="connsiteY12" fmla="*/ 283896 h 636678"/>
                    <a:gd name="connsiteX13" fmla="*/ 0 w 584778"/>
                    <a:gd name="connsiteY13" fmla="*/ 148881 h 636678"/>
                    <a:gd name="connsiteX14" fmla="*/ 181912 w 584778"/>
                    <a:gd name="connsiteY14" fmla="*/ 148881 h 636678"/>
                    <a:gd name="connsiteX15" fmla="*/ 247330 w 584778"/>
                    <a:gd name="connsiteY15" fmla="*/ 0 h 636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4778" h="636678">
                      <a:moveTo>
                        <a:pt x="247330" y="0"/>
                      </a:moveTo>
                      <a:lnTo>
                        <a:pt x="370939" y="54313"/>
                      </a:lnTo>
                      <a:lnTo>
                        <a:pt x="329386" y="148881"/>
                      </a:lnTo>
                      <a:lnTo>
                        <a:pt x="540060" y="148881"/>
                      </a:lnTo>
                      <a:lnTo>
                        <a:pt x="584778" y="212262"/>
                      </a:lnTo>
                      <a:lnTo>
                        <a:pt x="474149" y="636678"/>
                      </a:lnTo>
                      <a:lnTo>
                        <a:pt x="343500" y="602623"/>
                      </a:lnTo>
                      <a:lnTo>
                        <a:pt x="426579" y="283896"/>
                      </a:lnTo>
                      <a:lnTo>
                        <a:pt x="270061" y="283896"/>
                      </a:lnTo>
                      <a:lnTo>
                        <a:pt x="145317" y="567793"/>
                      </a:lnTo>
                      <a:lnTo>
                        <a:pt x="21708" y="513480"/>
                      </a:lnTo>
                      <a:lnTo>
                        <a:pt x="122587" y="283896"/>
                      </a:lnTo>
                      <a:lnTo>
                        <a:pt x="0" y="283896"/>
                      </a:lnTo>
                      <a:lnTo>
                        <a:pt x="0" y="148881"/>
                      </a:lnTo>
                      <a:lnTo>
                        <a:pt x="181912" y="148881"/>
                      </a:lnTo>
                      <a:lnTo>
                        <a:pt x="24733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99" name="フリーフォーム: 図形 2498">
                  <a:extLst>
                    <a:ext uri="{FF2B5EF4-FFF2-40B4-BE49-F238E27FC236}">
                      <a16:creationId xmlns:a16="http://schemas.microsoft.com/office/drawing/2014/main" id="{AC30639A-3B83-80DC-3108-FD1202655FED}"/>
                    </a:ext>
                  </a:extLst>
                </p:cNvPr>
                <p:cNvSpPr/>
                <p:nvPr/>
              </p:nvSpPr>
              <p:spPr bwMode="auto">
                <a:xfrm>
                  <a:off x="4374770" y="2116081"/>
                  <a:ext cx="377306" cy="363151"/>
                </a:xfrm>
                <a:custGeom>
                  <a:avLst/>
                  <a:gdLst>
                    <a:gd name="connsiteX0" fmla="*/ 234017 w 662590"/>
                    <a:gd name="connsiteY0" fmla="*/ 0 h 637733"/>
                    <a:gd name="connsiteX1" fmla="*/ 359903 w 662590"/>
                    <a:gd name="connsiteY1" fmla="*/ 48804 h 637733"/>
                    <a:gd name="connsiteX2" fmla="*/ 203715 w 662590"/>
                    <a:gd name="connsiteY2" fmla="*/ 451679 h 637733"/>
                    <a:gd name="connsiteX3" fmla="*/ 412862 w 662590"/>
                    <a:gd name="connsiteY3" fmla="*/ 428075 h 637733"/>
                    <a:gd name="connsiteX4" fmla="*/ 352602 w 662590"/>
                    <a:gd name="connsiteY4" fmla="*/ 335588 h 637733"/>
                    <a:gd name="connsiteX5" fmla="*/ 465724 w 662590"/>
                    <a:gd name="connsiteY5" fmla="*/ 261882 h 637733"/>
                    <a:gd name="connsiteX6" fmla="*/ 662590 w 662590"/>
                    <a:gd name="connsiteY6" fmla="*/ 564027 h 637733"/>
                    <a:gd name="connsiteX7" fmla="*/ 549468 w 662590"/>
                    <a:gd name="connsiteY7" fmla="*/ 637733 h 637733"/>
                    <a:gd name="connsiteX8" fmla="*/ 495327 w 662590"/>
                    <a:gd name="connsiteY8" fmla="*/ 554640 h 637733"/>
                    <a:gd name="connsiteX9" fmla="*/ 15142 w 662590"/>
                    <a:gd name="connsiteY9" fmla="*/ 608834 h 637733"/>
                    <a:gd name="connsiteX10" fmla="*/ 0 w 662590"/>
                    <a:gd name="connsiteY10" fmla="*/ 474671 h 637733"/>
                    <a:gd name="connsiteX11" fmla="*/ 52283 w 662590"/>
                    <a:gd name="connsiteY11" fmla="*/ 468770 h 637733"/>
                    <a:gd name="connsiteX12" fmla="*/ 234017 w 662590"/>
                    <a:gd name="connsiteY12" fmla="*/ 0 h 637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590" h="637733">
                      <a:moveTo>
                        <a:pt x="234017" y="0"/>
                      </a:moveTo>
                      <a:lnTo>
                        <a:pt x="359903" y="48804"/>
                      </a:lnTo>
                      <a:lnTo>
                        <a:pt x="203715" y="451679"/>
                      </a:lnTo>
                      <a:lnTo>
                        <a:pt x="412862" y="428075"/>
                      </a:lnTo>
                      <a:lnTo>
                        <a:pt x="352602" y="335588"/>
                      </a:lnTo>
                      <a:lnTo>
                        <a:pt x="465724" y="261882"/>
                      </a:lnTo>
                      <a:lnTo>
                        <a:pt x="662590" y="564027"/>
                      </a:lnTo>
                      <a:lnTo>
                        <a:pt x="549468" y="637733"/>
                      </a:lnTo>
                      <a:lnTo>
                        <a:pt x="495327" y="554640"/>
                      </a:lnTo>
                      <a:lnTo>
                        <a:pt x="15142" y="608834"/>
                      </a:lnTo>
                      <a:lnTo>
                        <a:pt x="0" y="474671"/>
                      </a:lnTo>
                      <a:lnTo>
                        <a:pt x="52283" y="468770"/>
                      </a:lnTo>
                      <a:lnTo>
                        <a:pt x="23401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00" name="フリーフォーム: 図形 2499">
                  <a:extLst>
                    <a:ext uri="{FF2B5EF4-FFF2-40B4-BE49-F238E27FC236}">
                      <a16:creationId xmlns:a16="http://schemas.microsoft.com/office/drawing/2014/main" id="{F0837A41-CF54-177E-E7DD-FFB919148E63}"/>
                    </a:ext>
                  </a:extLst>
                </p:cNvPr>
                <p:cNvSpPr/>
                <p:nvPr/>
              </p:nvSpPr>
              <p:spPr bwMode="auto">
                <a:xfrm>
                  <a:off x="4366360" y="1849376"/>
                  <a:ext cx="344481" cy="279183"/>
                </a:xfrm>
                <a:custGeom>
                  <a:avLst/>
                  <a:gdLst>
                    <a:gd name="connsiteX0" fmla="*/ 289778 w 604946"/>
                    <a:gd name="connsiteY0" fmla="*/ 0 h 490276"/>
                    <a:gd name="connsiteX1" fmla="*/ 373711 w 604946"/>
                    <a:gd name="connsiteY1" fmla="*/ 145375 h 490276"/>
                    <a:gd name="connsiteX2" fmla="*/ 537438 w 604946"/>
                    <a:gd name="connsiteY2" fmla="*/ 50847 h 490276"/>
                    <a:gd name="connsiteX3" fmla="*/ 604946 w 604946"/>
                    <a:gd name="connsiteY3" fmla="*/ 167774 h 490276"/>
                    <a:gd name="connsiteX4" fmla="*/ 441219 w 604946"/>
                    <a:gd name="connsiteY4" fmla="*/ 262302 h 490276"/>
                    <a:gd name="connsiteX5" fmla="*/ 533864 w 604946"/>
                    <a:gd name="connsiteY5" fmla="*/ 422768 h 490276"/>
                    <a:gd name="connsiteX6" fmla="*/ 416937 w 604946"/>
                    <a:gd name="connsiteY6" fmla="*/ 490276 h 490276"/>
                    <a:gd name="connsiteX7" fmla="*/ 324292 w 604946"/>
                    <a:gd name="connsiteY7" fmla="*/ 329810 h 490276"/>
                    <a:gd name="connsiteX8" fmla="*/ 67508 w 604946"/>
                    <a:gd name="connsiteY8" fmla="*/ 478064 h 490276"/>
                    <a:gd name="connsiteX9" fmla="*/ 0 w 604946"/>
                    <a:gd name="connsiteY9" fmla="*/ 361137 h 490276"/>
                    <a:gd name="connsiteX10" fmla="*/ 256784 w 604946"/>
                    <a:gd name="connsiteY10" fmla="*/ 212883 h 490276"/>
                    <a:gd name="connsiteX11" fmla="*/ 172852 w 604946"/>
                    <a:gd name="connsiteY11" fmla="*/ 67507 h 490276"/>
                    <a:gd name="connsiteX12" fmla="*/ 289778 w 604946"/>
                    <a:gd name="connsiteY12" fmla="*/ 0 h 490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4946" h="490276">
                      <a:moveTo>
                        <a:pt x="289778" y="0"/>
                      </a:moveTo>
                      <a:lnTo>
                        <a:pt x="373711" y="145375"/>
                      </a:lnTo>
                      <a:lnTo>
                        <a:pt x="537438" y="50847"/>
                      </a:lnTo>
                      <a:lnTo>
                        <a:pt x="604946" y="167774"/>
                      </a:lnTo>
                      <a:lnTo>
                        <a:pt x="441219" y="262302"/>
                      </a:lnTo>
                      <a:lnTo>
                        <a:pt x="533864" y="422768"/>
                      </a:lnTo>
                      <a:lnTo>
                        <a:pt x="416937" y="490276"/>
                      </a:lnTo>
                      <a:lnTo>
                        <a:pt x="324292" y="329810"/>
                      </a:lnTo>
                      <a:lnTo>
                        <a:pt x="67508" y="478064"/>
                      </a:lnTo>
                      <a:lnTo>
                        <a:pt x="0" y="361137"/>
                      </a:lnTo>
                      <a:lnTo>
                        <a:pt x="256784" y="212883"/>
                      </a:lnTo>
                      <a:lnTo>
                        <a:pt x="172852" y="67507"/>
                      </a:lnTo>
                      <a:lnTo>
                        <a:pt x="289778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01" name="フリーフォーム: 図形 2500">
                  <a:extLst>
                    <a:ext uri="{FF2B5EF4-FFF2-40B4-BE49-F238E27FC236}">
                      <a16:creationId xmlns:a16="http://schemas.microsoft.com/office/drawing/2014/main" id="{A6AE4BA1-EE9F-0AA6-84C0-3BCEA9E2C5B4}"/>
                    </a:ext>
                  </a:extLst>
                </p:cNvPr>
                <p:cNvSpPr/>
                <p:nvPr/>
              </p:nvSpPr>
              <p:spPr bwMode="auto">
                <a:xfrm>
                  <a:off x="4392735" y="2491109"/>
                  <a:ext cx="359341" cy="374386"/>
                </a:xfrm>
                <a:custGeom>
                  <a:avLst/>
                  <a:gdLst>
                    <a:gd name="connsiteX0" fmla="*/ 563536 w 631043"/>
                    <a:gd name="connsiteY0" fmla="*/ 253486 h 657463"/>
                    <a:gd name="connsiteX1" fmla="*/ 631043 w 631043"/>
                    <a:gd name="connsiteY1" fmla="*/ 370412 h 657463"/>
                    <a:gd name="connsiteX2" fmla="*/ 133857 w 631043"/>
                    <a:gd name="connsiteY2" fmla="*/ 657463 h 657463"/>
                    <a:gd name="connsiteX3" fmla="*/ 66349 w 631043"/>
                    <a:gd name="connsiteY3" fmla="*/ 540537 h 657463"/>
                    <a:gd name="connsiteX4" fmla="*/ 34945 w 631043"/>
                    <a:gd name="connsiteY4" fmla="*/ 150019 h 657463"/>
                    <a:gd name="connsiteX5" fmla="*/ 320522 w 631043"/>
                    <a:gd name="connsiteY5" fmla="*/ 226540 h 657463"/>
                    <a:gd name="connsiteX6" fmla="*/ 285578 w 631043"/>
                    <a:gd name="connsiteY6" fmla="*/ 356954 h 657463"/>
                    <a:gd name="connsiteX7" fmla="*/ 0 w 631043"/>
                    <a:gd name="connsiteY7" fmla="*/ 280434 h 657463"/>
                    <a:gd name="connsiteX8" fmla="*/ 158770 w 631043"/>
                    <a:gd name="connsiteY8" fmla="*/ 0 h 657463"/>
                    <a:gd name="connsiteX9" fmla="*/ 444347 w 631043"/>
                    <a:gd name="connsiteY9" fmla="*/ 76521 h 657463"/>
                    <a:gd name="connsiteX10" fmla="*/ 409403 w 631043"/>
                    <a:gd name="connsiteY10" fmla="*/ 206935 h 657463"/>
                    <a:gd name="connsiteX11" fmla="*/ 123825 w 631043"/>
                    <a:gd name="connsiteY11" fmla="*/ 130415 h 657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1043" h="657463">
                      <a:moveTo>
                        <a:pt x="563536" y="253486"/>
                      </a:moveTo>
                      <a:lnTo>
                        <a:pt x="631043" y="370412"/>
                      </a:lnTo>
                      <a:lnTo>
                        <a:pt x="133857" y="657463"/>
                      </a:lnTo>
                      <a:lnTo>
                        <a:pt x="66349" y="540537"/>
                      </a:lnTo>
                      <a:close/>
                      <a:moveTo>
                        <a:pt x="34945" y="150019"/>
                      </a:moveTo>
                      <a:lnTo>
                        <a:pt x="320522" y="226540"/>
                      </a:lnTo>
                      <a:lnTo>
                        <a:pt x="285578" y="356954"/>
                      </a:lnTo>
                      <a:lnTo>
                        <a:pt x="0" y="280434"/>
                      </a:lnTo>
                      <a:close/>
                      <a:moveTo>
                        <a:pt x="158770" y="0"/>
                      </a:moveTo>
                      <a:lnTo>
                        <a:pt x="444347" y="76521"/>
                      </a:lnTo>
                      <a:lnTo>
                        <a:pt x="409403" y="206935"/>
                      </a:lnTo>
                      <a:lnTo>
                        <a:pt x="123825" y="13041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556" name="グループ化 2555">
            <a:extLst>
              <a:ext uri="{FF2B5EF4-FFF2-40B4-BE49-F238E27FC236}">
                <a16:creationId xmlns:a16="http://schemas.microsoft.com/office/drawing/2014/main" id="{F261C366-DEAC-CDA6-2930-FEAD54214D52}"/>
              </a:ext>
            </a:extLst>
          </p:cNvPr>
          <p:cNvGrpSpPr/>
          <p:nvPr/>
        </p:nvGrpSpPr>
        <p:grpSpPr>
          <a:xfrm>
            <a:off x="6709284" y="3879370"/>
            <a:ext cx="2489366" cy="2211634"/>
            <a:chOff x="3738842" y="3879370"/>
            <a:chExt cx="2489366" cy="2211634"/>
          </a:xfrm>
        </p:grpSpPr>
        <p:grpSp>
          <p:nvGrpSpPr>
            <p:cNvPr id="2557" name="グループ化 2556">
              <a:extLst>
                <a:ext uri="{FF2B5EF4-FFF2-40B4-BE49-F238E27FC236}">
                  <a16:creationId xmlns:a16="http://schemas.microsoft.com/office/drawing/2014/main" id="{4C0B1AB6-CC09-7BBF-0ECA-65721B8DCA3C}"/>
                </a:ext>
              </a:extLst>
            </p:cNvPr>
            <p:cNvGrpSpPr/>
            <p:nvPr/>
          </p:nvGrpSpPr>
          <p:grpSpPr>
            <a:xfrm>
              <a:off x="3738842" y="3879370"/>
              <a:ext cx="2489366" cy="828118"/>
              <a:chOff x="3673984" y="3908557"/>
              <a:chExt cx="2489366" cy="828118"/>
            </a:xfrm>
          </p:grpSpPr>
          <p:grpSp>
            <p:nvGrpSpPr>
              <p:cNvPr id="2589" name="グループ化 2588">
                <a:extLst>
                  <a:ext uri="{FF2B5EF4-FFF2-40B4-BE49-F238E27FC236}">
                    <a16:creationId xmlns:a16="http://schemas.microsoft.com/office/drawing/2014/main" id="{FCCD4932-7183-1C86-1805-5ACB0D51CC01}"/>
                  </a:ext>
                </a:extLst>
              </p:cNvPr>
              <p:cNvGrpSpPr/>
              <p:nvPr/>
            </p:nvGrpSpPr>
            <p:grpSpPr>
              <a:xfrm>
                <a:off x="3673984" y="4107181"/>
                <a:ext cx="2489366" cy="405772"/>
                <a:chOff x="751635" y="4019545"/>
                <a:chExt cx="2491174" cy="371479"/>
              </a:xfrm>
            </p:grpSpPr>
            <p:sp>
              <p:nvSpPr>
                <p:cNvPr id="2626" name="台形 2625">
                  <a:extLst>
                    <a:ext uri="{FF2B5EF4-FFF2-40B4-BE49-F238E27FC236}">
                      <a16:creationId xmlns:a16="http://schemas.microsoft.com/office/drawing/2014/main" id="{1A497304-1933-5E16-2465-6CCF1C4AFF6E}"/>
                    </a:ext>
                  </a:extLst>
                </p:cNvPr>
                <p:cNvSpPr/>
                <p:nvPr/>
              </p:nvSpPr>
              <p:spPr bwMode="auto">
                <a:xfrm rot="10800000">
                  <a:off x="751635" y="4019545"/>
                  <a:ext cx="2491174" cy="371479"/>
                </a:xfrm>
                <a:prstGeom prst="trapezoid">
                  <a:avLst>
                    <a:gd name="adj" fmla="val 42885"/>
                  </a:avLst>
                </a:prstGeom>
                <a:solidFill>
                  <a:srgbClr val="FFFFFF">
                    <a:lumMod val="85000"/>
                  </a:srgbClr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627" name="グループ化 2626">
                  <a:extLst>
                    <a:ext uri="{FF2B5EF4-FFF2-40B4-BE49-F238E27FC236}">
                      <a16:creationId xmlns:a16="http://schemas.microsoft.com/office/drawing/2014/main" id="{A221027A-156B-6BA7-4F06-E5CD5D133795}"/>
                    </a:ext>
                  </a:extLst>
                </p:cNvPr>
                <p:cNvGrpSpPr/>
                <p:nvPr/>
              </p:nvGrpSpPr>
              <p:grpSpPr>
                <a:xfrm>
                  <a:off x="998899" y="4243879"/>
                  <a:ext cx="1977664" cy="98896"/>
                  <a:chOff x="881063" y="4230426"/>
                  <a:chExt cx="2213336" cy="153395"/>
                </a:xfrm>
              </p:grpSpPr>
              <p:sp>
                <p:nvSpPr>
                  <p:cNvPr id="2631" name="四角形: 角を丸くする 2630">
                    <a:extLst>
                      <a:ext uri="{FF2B5EF4-FFF2-40B4-BE49-F238E27FC236}">
                        <a16:creationId xmlns:a16="http://schemas.microsoft.com/office/drawing/2014/main" id="{6C283503-1328-93FB-AC7E-7FA3A820DF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063" y="4230426"/>
                    <a:ext cx="2213336" cy="1533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75000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32" name="四角形: 角を丸くする 2631">
                    <a:extLst>
                      <a:ext uri="{FF2B5EF4-FFF2-40B4-BE49-F238E27FC236}">
                        <a16:creationId xmlns:a16="http://schemas.microsoft.com/office/drawing/2014/main" id="{A2FBF4DB-98F4-F524-EA91-1322D73682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9063" y="4230426"/>
                    <a:ext cx="2050648" cy="1533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628" name="グループ化 2627">
                  <a:extLst>
                    <a:ext uri="{FF2B5EF4-FFF2-40B4-BE49-F238E27FC236}">
                      <a16:creationId xmlns:a16="http://schemas.microsoft.com/office/drawing/2014/main" id="{3B727299-358D-7F7F-51E5-83BF09256074}"/>
                    </a:ext>
                  </a:extLst>
                </p:cNvPr>
                <p:cNvGrpSpPr/>
                <p:nvPr/>
              </p:nvGrpSpPr>
              <p:grpSpPr>
                <a:xfrm>
                  <a:off x="851262" y="4076700"/>
                  <a:ext cx="2272938" cy="135904"/>
                  <a:chOff x="881063" y="4139938"/>
                  <a:chExt cx="2213336" cy="153395"/>
                </a:xfrm>
              </p:grpSpPr>
              <p:sp>
                <p:nvSpPr>
                  <p:cNvPr id="2629" name="四角形: 角を丸くする 2628">
                    <a:extLst>
                      <a:ext uri="{FF2B5EF4-FFF2-40B4-BE49-F238E27FC236}">
                        <a16:creationId xmlns:a16="http://schemas.microsoft.com/office/drawing/2014/main" id="{DED2D386-9B00-A4D4-3D79-16A808A5EA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063" y="4139938"/>
                    <a:ext cx="2213336" cy="1533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75000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30" name="四角形: 角を丸くする 2629">
                    <a:extLst>
                      <a:ext uri="{FF2B5EF4-FFF2-40B4-BE49-F238E27FC236}">
                        <a16:creationId xmlns:a16="http://schemas.microsoft.com/office/drawing/2014/main" id="{54A686A5-7940-A876-A5A3-D2B9746514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9063" y="4139938"/>
                    <a:ext cx="2050648" cy="1533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2590" name="グループ化 2589">
                <a:extLst>
                  <a:ext uri="{FF2B5EF4-FFF2-40B4-BE49-F238E27FC236}">
                    <a16:creationId xmlns:a16="http://schemas.microsoft.com/office/drawing/2014/main" id="{F1ECA179-7700-C73C-7CE7-9DD08D6F64B1}"/>
                  </a:ext>
                </a:extLst>
              </p:cNvPr>
              <p:cNvGrpSpPr/>
              <p:nvPr/>
            </p:nvGrpSpPr>
            <p:grpSpPr>
              <a:xfrm rot="1480444">
                <a:off x="3837983" y="4655291"/>
                <a:ext cx="96573" cy="81384"/>
                <a:chOff x="3821312" y="4404790"/>
                <a:chExt cx="721009" cy="607611"/>
              </a:xfrm>
            </p:grpSpPr>
            <p:sp>
              <p:nvSpPr>
                <p:cNvPr id="2623" name="楕円 2622">
                  <a:extLst>
                    <a:ext uri="{FF2B5EF4-FFF2-40B4-BE49-F238E27FC236}">
                      <a16:creationId xmlns:a16="http://schemas.microsoft.com/office/drawing/2014/main" id="{1B8FC787-9BCA-F629-B43B-B4D253D3B61C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24" name="楕円 2623">
                  <a:extLst>
                    <a:ext uri="{FF2B5EF4-FFF2-40B4-BE49-F238E27FC236}">
                      <a16:creationId xmlns:a16="http://schemas.microsoft.com/office/drawing/2014/main" id="{F893DF42-62D5-C883-CE9E-42FC9D0F8169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25" name="フリーフォーム: 図形 2624">
                  <a:extLst>
                    <a:ext uri="{FF2B5EF4-FFF2-40B4-BE49-F238E27FC236}">
                      <a16:creationId xmlns:a16="http://schemas.microsoft.com/office/drawing/2014/main" id="{BF95C4D8-AA58-AE41-0BE1-5AEF00FDA3F9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591" name="グループ化 2590">
                <a:extLst>
                  <a:ext uri="{FF2B5EF4-FFF2-40B4-BE49-F238E27FC236}">
                    <a16:creationId xmlns:a16="http://schemas.microsoft.com/office/drawing/2014/main" id="{18D863B2-9DC0-B669-F3B8-D75F1C1571E0}"/>
                  </a:ext>
                </a:extLst>
              </p:cNvPr>
              <p:cNvGrpSpPr/>
              <p:nvPr/>
            </p:nvGrpSpPr>
            <p:grpSpPr>
              <a:xfrm rot="1480444">
                <a:off x="4836203" y="3931392"/>
                <a:ext cx="96573" cy="81384"/>
                <a:chOff x="3821312" y="4404790"/>
                <a:chExt cx="721009" cy="607611"/>
              </a:xfrm>
            </p:grpSpPr>
            <p:sp>
              <p:nvSpPr>
                <p:cNvPr id="2620" name="楕円 2619">
                  <a:extLst>
                    <a:ext uri="{FF2B5EF4-FFF2-40B4-BE49-F238E27FC236}">
                      <a16:creationId xmlns:a16="http://schemas.microsoft.com/office/drawing/2014/main" id="{DDE8156C-627F-DB8C-F6A3-E5DB245C2B51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21" name="楕円 2620">
                  <a:extLst>
                    <a:ext uri="{FF2B5EF4-FFF2-40B4-BE49-F238E27FC236}">
                      <a16:creationId xmlns:a16="http://schemas.microsoft.com/office/drawing/2014/main" id="{4E9FDBEE-5FC8-C853-296E-144303EB0339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22" name="フリーフォーム: 図形 2621">
                  <a:extLst>
                    <a:ext uri="{FF2B5EF4-FFF2-40B4-BE49-F238E27FC236}">
                      <a16:creationId xmlns:a16="http://schemas.microsoft.com/office/drawing/2014/main" id="{27579CC9-B6FC-1BA4-72E7-370EC829B91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592" name="グループ化 2591">
                <a:extLst>
                  <a:ext uri="{FF2B5EF4-FFF2-40B4-BE49-F238E27FC236}">
                    <a16:creationId xmlns:a16="http://schemas.microsoft.com/office/drawing/2014/main" id="{488BCD77-09D2-4E4B-4BCB-0C4FD2604298}"/>
                  </a:ext>
                </a:extLst>
              </p:cNvPr>
              <p:cNvGrpSpPr/>
              <p:nvPr/>
            </p:nvGrpSpPr>
            <p:grpSpPr>
              <a:xfrm rot="18000000">
                <a:off x="5697263" y="4647672"/>
                <a:ext cx="96573" cy="81384"/>
                <a:chOff x="3821312" y="4404790"/>
                <a:chExt cx="721009" cy="607611"/>
              </a:xfrm>
            </p:grpSpPr>
            <p:sp>
              <p:nvSpPr>
                <p:cNvPr id="2617" name="楕円 2616">
                  <a:extLst>
                    <a:ext uri="{FF2B5EF4-FFF2-40B4-BE49-F238E27FC236}">
                      <a16:creationId xmlns:a16="http://schemas.microsoft.com/office/drawing/2014/main" id="{B71EDACF-E796-EDCD-050B-202D8AB708B4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18" name="楕円 2617">
                  <a:extLst>
                    <a:ext uri="{FF2B5EF4-FFF2-40B4-BE49-F238E27FC236}">
                      <a16:creationId xmlns:a16="http://schemas.microsoft.com/office/drawing/2014/main" id="{A3F15A5B-D3EA-6A21-F13B-7E018FAB4C4B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19" name="フリーフォーム: 図形 2618">
                  <a:extLst>
                    <a:ext uri="{FF2B5EF4-FFF2-40B4-BE49-F238E27FC236}">
                      <a16:creationId xmlns:a16="http://schemas.microsoft.com/office/drawing/2014/main" id="{E692F55B-B75E-5BB4-4CA7-28F760DBD4B3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593" name="グループ化 2592">
                <a:extLst>
                  <a:ext uri="{FF2B5EF4-FFF2-40B4-BE49-F238E27FC236}">
                    <a16:creationId xmlns:a16="http://schemas.microsoft.com/office/drawing/2014/main" id="{18EECF63-B630-FE94-C258-3355A1ABCF5B}"/>
                  </a:ext>
                </a:extLst>
              </p:cNvPr>
              <p:cNvGrpSpPr/>
              <p:nvPr/>
            </p:nvGrpSpPr>
            <p:grpSpPr>
              <a:xfrm rot="18000000">
                <a:off x="4599983" y="4182852"/>
                <a:ext cx="96573" cy="81384"/>
                <a:chOff x="3821312" y="4404790"/>
                <a:chExt cx="721009" cy="607611"/>
              </a:xfrm>
            </p:grpSpPr>
            <p:sp>
              <p:nvSpPr>
                <p:cNvPr id="2614" name="楕円 2613">
                  <a:extLst>
                    <a:ext uri="{FF2B5EF4-FFF2-40B4-BE49-F238E27FC236}">
                      <a16:creationId xmlns:a16="http://schemas.microsoft.com/office/drawing/2014/main" id="{CF04912F-79CA-B862-475A-586C83062EB5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15" name="楕円 2614">
                  <a:extLst>
                    <a:ext uri="{FF2B5EF4-FFF2-40B4-BE49-F238E27FC236}">
                      <a16:creationId xmlns:a16="http://schemas.microsoft.com/office/drawing/2014/main" id="{47CA0566-8FFC-960F-6A43-38F362C3898D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16" name="フリーフォーム: 図形 2615">
                  <a:extLst>
                    <a:ext uri="{FF2B5EF4-FFF2-40B4-BE49-F238E27FC236}">
                      <a16:creationId xmlns:a16="http://schemas.microsoft.com/office/drawing/2014/main" id="{1F266A5D-5288-BBD2-023A-98D114C6723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594" name="グループ化 2593">
                <a:extLst>
                  <a:ext uri="{FF2B5EF4-FFF2-40B4-BE49-F238E27FC236}">
                    <a16:creationId xmlns:a16="http://schemas.microsoft.com/office/drawing/2014/main" id="{D1874DEF-8DC3-C17C-F557-7A011C2607A2}"/>
                  </a:ext>
                </a:extLst>
              </p:cNvPr>
              <p:cNvGrpSpPr/>
              <p:nvPr/>
            </p:nvGrpSpPr>
            <p:grpSpPr>
              <a:xfrm rot="18000000">
                <a:off x="5621064" y="4365731"/>
                <a:ext cx="96573" cy="81384"/>
                <a:chOff x="3821312" y="4404790"/>
                <a:chExt cx="721009" cy="607611"/>
              </a:xfrm>
            </p:grpSpPr>
            <p:sp>
              <p:nvSpPr>
                <p:cNvPr id="2611" name="楕円 2610">
                  <a:extLst>
                    <a:ext uri="{FF2B5EF4-FFF2-40B4-BE49-F238E27FC236}">
                      <a16:creationId xmlns:a16="http://schemas.microsoft.com/office/drawing/2014/main" id="{7B01DE8B-1CDC-5B68-47B4-9395C4EAF824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12" name="楕円 2611">
                  <a:extLst>
                    <a:ext uri="{FF2B5EF4-FFF2-40B4-BE49-F238E27FC236}">
                      <a16:creationId xmlns:a16="http://schemas.microsoft.com/office/drawing/2014/main" id="{6E9E7E1B-BD18-A1EB-0734-BB8ECC5C70A3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13" name="フリーフォーム: 図形 2612">
                  <a:extLst>
                    <a:ext uri="{FF2B5EF4-FFF2-40B4-BE49-F238E27FC236}">
                      <a16:creationId xmlns:a16="http://schemas.microsoft.com/office/drawing/2014/main" id="{5B754542-34EE-9EA1-FD88-65770944F561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595" name="グループ化 2594">
                <a:extLst>
                  <a:ext uri="{FF2B5EF4-FFF2-40B4-BE49-F238E27FC236}">
                    <a16:creationId xmlns:a16="http://schemas.microsoft.com/office/drawing/2014/main" id="{DA0B0FD3-EA8A-A888-7974-7837852BEB71}"/>
                  </a:ext>
                </a:extLst>
              </p:cNvPr>
              <p:cNvGrpSpPr/>
              <p:nvPr/>
            </p:nvGrpSpPr>
            <p:grpSpPr>
              <a:xfrm rot="3410978">
                <a:off x="4196124" y="4426691"/>
                <a:ext cx="96573" cy="81384"/>
                <a:chOff x="3821312" y="4404790"/>
                <a:chExt cx="721009" cy="607611"/>
              </a:xfrm>
            </p:grpSpPr>
            <p:sp>
              <p:nvSpPr>
                <p:cNvPr id="2608" name="楕円 2607">
                  <a:extLst>
                    <a:ext uri="{FF2B5EF4-FFF2-40B4-BE49-F238E27FC236}">
                      <a16:creationId xmlns:a16="http://schemas.microsoft.com/office/drawing/2014/main" id="{BB3C1507-7E36-CE6E-5249-03DCEDBB0716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09" name="楕円 2608">
                  <a:extLst>
                    <a:ext uri="{FF2B5EF4-FFF2-40B4-BE49-F238E27FC236}">
                      <a16:creationId xmlns:a16="http://schemas.microsoft.com/office/drawing/2014/main" id="{6FF61A4A-FEB7-7FB6-52CE-8D9786A18566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10" name="フリーフォーム: 図形 2609">
                  <a:extLst>
                    <a:ext uri="{FF2B5EF4-FFF2-40B4-BE49-F238E27FC236}">
                      <a16:creationId xmlns:a16="http://schemas.microsoft.com/office/drawing/2014/main" id="{11CEA74D-02C5-F5A2-133E-74E4AA03518E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596" name="グループ化 2595">
                <a:extLst>
                  <a:ext uri="{FF2B5EF4-FFF2-40B4-BE49-F238E27FC236}">
                    <a16:creationId xmlns:a16="http://schemas.microsoft.com/office/drawing/2014/main" id="{F463A6EA-D1EB-9EF3-9BC4-AF8BF83CDA84}"/>
                  </a:ext>
                </a:extLst>
              </p:cNvPr>
              <p:cNvGrpSpPr/>
              <p:nvPr/>
            </p:nvGrpSpPr>
            <p:grpSpPr>
              <a:xfrm rot="15171385">
                <a:off x="5377224" y="4167611"/>
                <a:ext cx="96573" cy="81384"/>
                <a:chOff x="3821312" y="4404790"/>
                <a:chExt cx="721009" cy="607611"/>
              </a:xfrm>
            </p:grpSpPr>
            <p:sp>
              <p:nvSpPr>
                <p:cNvPr id="2605" name="楕円 2604">
                  <a:extLst>
                    <a:ext uri="{FF2B5EF4-FFF2-40B4-BE49-F238E27FC236}">
                      <a16:creationId xmlns:a16="http://schemas.microsoft.com/office/drawing/2014/main" id="{DAADD04D-926C-57D5-0D02-2E64A2FFA067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06" name="楕円 2605">
                  <a:extLst>
                    <a:ext uri="{FF2B5EF4-FFF2-40B4-BE49-F238E27FC236}">
                      <a16:creationId xmlns:a16="http://schemas.microsoft.com/office/drawing/2014/main" id="{1C6469B9-890D-23BC-714C-B39F3A949874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07" name="フリーフォーム: 図形 2606">
                  <a:extLst>
                    <a:ext uri="{FF2B5EF4-FFF2-40B4-BE49-F238E27FC236}">
                      <a16:creationId xmlns:a16="http://schemas.microsoft.com/office/drawing/2014/main" id="{865272F2-FACE-C048-A970-6D144F86C551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597" name="グループ化 2596">
                <a:extLst>
                  <a:ext uri="{FF2B5EF4-FFF2-40B4-BE49-F238E27FC236}">
                    <a16:creationId xmlns:a16="http://schemas.microsoft.com/office/drawing/2014/main" id="{36341B25-A3C4-B795-B53D-12ED7A41CE4A}"/>
                  </a:ext>
                </a:extLst>
              </p:cNvPr>
              <p:cNvGrpSpPr/>
              <p:nvPr/>
            </p:nvGrpSpPr>
            <p:grpSpPr>
              <a:xfrm rot="8105868">
                <a:off x="3876083" y="3923771"/>
                <a:ext cx="96573" cy="81384"/>
                <a:chOff x="3821312" y="4404790"/>
                <a:chExt cx="721009" cy="607611"/>
              </a:xfrm>
            </p:grpSpPr>
            <p:sp>
              <p:nvSpPr>
                <p:cNvPr id="2602" name="楕円 2601">
                  <a:extLst>
                    <a:ext uri="{FF2B5EF4-FFF2-40B4-BE49-F238E27FC236}">
                      <a16:creationId xmlns:a16="http://schemas.microsoft.com/office/drawing/2014/main" id="{39250F9F-667B-F0B9-2B98-B4AC505B055F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03" name="楕円 2602">
                  <a:extLst>
                    <a:ext uri="{FF2B5EF4-FFF2-40B4-BE49-F238E27FC236}">
                      <a16:creationId xmlns:a16="http://schemas.microsoft.com/office/drawing/2014/main" id="{7F475C3A-D2F5-A8BF-97AE-C6711A21AD40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04" name="フリーフォーム: 図形 2603">
                  <a:extLst>
                    <a:ext uri="{FF2B5EF4-FFF2-40B4-BE49-F238E27FC236}">
                      <a16:creationId xmlns:a16="http://schemas.microsoft.com/office/drawing/2014/main" id="{9CB2184D-BBA8-B147-3D92-CB444B6A7AB5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598" name="グループ化 2597">
                <a:extLst>
                  <a:ext uri="{FF2B5EF4-FFF2-40B4-BE49-F238E27FC236}">
                    <a16:creationId xmlns:a16="http://schemas.microsoft.com/office/drawing/2014/main" id="{010E9069-AEFC-4867-89CC-9AC13F66EB12}"/>
                  </a:ext>
                </a:extLst>
              </p:cNvPr>
              <p:cNvGrpSpPr/>
              <p:nvPr/>
            </p:nvGrpSpPr>
            <p:grpSpPr>
              <a:xfrm rot="13500000">
                <a:off x="5872523" y="3916152"/>
                <a:ext cx="96573" cy="81384"/>
                <a:chOff x="3821312" y="4404790"/>
                <a:chExt cx="721009" cy="607611"/>
              </a:xfrm>
            </p:grpSpPr>
            <p:sp>
              <p:nvSpPr>
                <p:cNvPr id="2599" name="楕円 2598">
                  <a:extLst>
                    <a:ext uri="{FF2B5EF4-FFF2-40B4-BE49-F238E27FC236}">
                      <a16:creationId xmlns:a16="http://schemas.microsoft.com/office/drawing/2014/main" id="{BBC64FBF-4F06-BBD9-EE48-8A0CD514D203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00" name="楕円 2599">
                  <a:extLst>
                    <a:ext uri="{FF2B5EF4-FFF2-40B4-BE49-F238E27FC236}">
                      <a16:creationId xmlns:a16="http://schemas.microsoft.com/office/drawing/2014/main" id="{19F68FE4-A5BF-D3BB-261A-E727D4345771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01" name="フリーフォーム: 図形 2600">
                  <a:extLst>
                    <a:ext uri="{FF2B5EF4-FFF2-40B4-BE49-F238E27FC236}">
                      <a16:creationId xmlns:a16="http://schemas.microsoft.com/office/drawing/2014/main" id="{50B84604-6940-C39E-EEAF-32BFC3EDEA55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558" name="グループ化 2557">
              <a:extLst>
                <a:ext uri="{FF2B5EF4-FFF2-40B4-BE49-F238E27FC236}">
                  <a16:creationId xmlns:a16="http://schemas.microsoft.com/office/drawing/2014/main" id="{5EE0DB19-08EC-D16C-6B76-EA360384C051}"/>
                </a:ext>
              </a:extLst>
            </p:cNvPr>
            <p:cNvGrpSpPr/>
            <p:nvPr/>
          </p:nvGrpSpPr>
          <p:grpSpPr>
            <a:xfrm rot="3600000">
              <a:off x="4743892" y="4777550"/>
              <a:ext cx="1446858" cy="1180049"/>
              <a:chOff x="6213522" y="1145271"/>
              <a:chExt cx="2384050" cy="1944418"/>
            </a:xfrm>
          </p:grpSpPr>
          <p:sp>
            <p:nvSpPr>
              <p:cNvPr id="2559" name="二等辺三角形 2558">
                <a:extLst>
                  <a:ext uri="{FF2B5EF4-FFF2-40B4-BE49-F238E27FC236}">
                    <a16:creationId xmlns:a16="http://schemas.microsoft.com/office/drawing/2014/main" id="{C6E048F0-37C5-40DB-2B8A-9E623210CFA9}"/>
                  </a:ext>
                </a:extLst>
              </p:cNvPr>
              <p:cNvSpPr/>
              <p:nvPr/>
            </p:nvSpPr>
            <p:spPr bwMode="auto">
              <a:xfrm rot="4500000">
                <a:off x="6829245" y="594801"/>
                <a:ext cx="564417" cy="1795864"/>
              </a:xfrm>
              <a:prstGeom prst="triangle">
                <a:avLst/>
              </a:prstGeom>
              <a:pattFill prst="lgConfetti">
                <a:fgClr>
                  <a:srgbClr val="BBE0E3"/>
                </a:fgClr>
                <a:bgClr>
                  <a:srgbClr val="FFFFFF">
                    <a:lumMod val="75000"/>
                  </a:srgbClr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560" name="グループ化 2559">
                <a:extLst>
                  <a:ext uri="{FF2B5EF4-FFF2-40B4-BE49-F238E27FC236}">
                    <a16:creationId xmlns:a16="http://schemas.microsoft.com/office/drawing/2014/main" id="{120AE5A2-5B4D-3D54-F93B-58B6F8A0F1D0}"/>
                  </a:ext>
                </a:extLst>
              </p:cNvPr>
              <p:cNvGrpSpPr/>
              <p:nvPr/>
            </p:nvGrpSpPr>
            <p:grpSpPr>
              <a:xfrm rot="20700000">
                <a:off x="7747258" y="1145271"/>
                <a:ext cx="850314" cy="1944418"/>
                <a:chOff x="5249670" y="1001871"/>
                <a:chExt cx="1043025" cy="2385092"/>
              </a:xfrm>
            </p:grpSpPr>
            <p:grpSp>
              <p:nvGrpSpPr>
                <p:cNvPr id="2561" name="グループ化 2560">
                  <a:extLst>
                    <a:ext uri="{FF2B5EF4-FFF2-40B4-BE49-F238E27FC236}">
                      <a16:creationId xmlns:a16="http://schemas.microsoft.com/office/drawing/2014/main" id="{FD7B291B-B91A-6AEE-B34C-9565F5B3063F}"/>
                    </a:ext>
                  </a:extLst>
                </p:cNvPr>
                <p:cNvGrpSpPr/>
                <p:nvPr/>
              </p:nvGrpSpPr>
              <p:grpSpPr>
                <a:xfrm>
                  <a:off x="5249670" y="1001871"/>
                  <a:ext cx="1043025" cy="2385092"/>
                  <a:chOff x="-13068" y="168138"/>
                  <a:chExt cx="900100" cy="2058263"/>
                </a:xfrm>
              </p:grpSpPr>
              <p:sp>
                <p:nvSpPr>
                  <p:cNvPr id="2583" name="四角形: 角を丸くする 2582">
                    <a:extLst>
                      <a:ext uri="{FF2B5EF4-FFF2-40B4-BE49-F238E27FC236}">
                        <a16:creationId xmlns:a16="http://schemas.microsoft.com/office/drawing/2014/main" id="{0D0C2709-9775-38BE-43E5-E346DF3E3E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7" y="646521"/>
                    <a:ext cx="868510" cy="1560415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84" name="四角形: 角を丸くする 2583">
                    <a:extLst>
                      <a:ext uri="{FF2B5EF4-FFF2-40B4-BE49-F238E27FC236}">
                        <a16:creationId xmlns:a16="http://schemas.microsoft.com/office/drawing/2014/main" id="{C4DA4F4E-DDCE-D615-4614-1930AF216B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4123" y="260329"/>
                    <a:ext cx="45719" cy="245392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85" name="台形 2584">
                    <a:extLst>
                      <a:ext uri="{FF2B5EF4-FFF2-40B4-BE49-F238E27FC236}">
                        <a16:creationId xmlns:a16="http://schemas.microsoft.com/office/drawing/2014/main" id="{9673A89C-F95B-C319-119D-BD505970C9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896" y="168138"/>
                    <a:ext cx="222172" cy="184380"/>
                  </a:xfrm>
                  <a:prstGeom prst="trapezoid">
                    <a:avLst>
                      <a:gd name="adj" fmla="val 17872"/>
                    </a:avLst>
                  </a:prstGeom>
                  <a:solidFill>
                    <a:srgbClr val="C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86" name="台形 2585">
                    <a:extLst>
                      <a:ext uri="{FF2B5EF4-FFF2-40B4-BE49-F238E27FC236}">
                        <a16:creationId xmlns:a16="http://schemas.microsoft.com/office/drawing/2014/main" id="{53E8053B-AE7F-9C07-0CB0-A5C44A790B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842" y="460586"/>
                    <a:ext cx="752280" cy="188430"/>
                  </a:xfrm>
                  <a:prstGeom prst="trapezoid">
                    <a:avLst>
                      <a:gd name="adj" fmla="val 55330"/>
                    </a:avLst>
                  </a:prstGeom>
                  <a:solidFill>
                    <a:srgbClr val="FFFFFF">
                      <a:lumMod val="75000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87" name="四角形: 角を丸くする 2586">
                    <a:extLst>
                      <a:ext uri="{FF2B5EF4-FFF2-40B4-BE49-F238E27FC236}">
                        <a16:creationId xmlns:a16="http://schemas.microsoft.com/office/drawing/2014/main" id="{BE3C9B5F-0E3C-8E4D-4C07-CFC5427A18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3068" y="2176547"/>
                    <a:ext cx="900100" cy="498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75000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88" name="四角形: 角を丸くする 2587">
                    <a:extLst>
                      <a:ext uri="{FF2B5EF4-FFF2-40B4-BE49-F238E27FC236}">
                        <a16:creationId xmlns:a16="http://schemas.microsoft.com/office/drawing/2014/main" id="{432E2DED-5800-5FE5-3DD3-28F06171ED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3068" y="617793"/>
                    <a:ext cx="900100" cy="498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75000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562" name="グループ化 2561">
                  <a:extLst>
                    <a:ext uri="{FF2B5EF4-FFF2-40B4-BE49-F238E27FC236}">
                      <a16:creationId xmlns:a16="http://schemas.microsoft.com/office/drawing/2014/main" id="{F95CF526-6908-7B5D-7050-BCB665EDC7D7}"/>
                    </a:ext>
                  </a:extLst>
                </p:cNvPr>
                <p:cNvGrpSpPr/>
                <p:nvPr/>
              </p:nvGrpSpPr>
              <p:grpSpPr>
                <a:xfrm>
                  <a:off x="5374078" y="1655519"/>
                  <a:ext cx="836222" cy="881576"/>
                  <a:chOff x="5547893" y="1644801"/>
                  <a:chExt cx="1009478" cy="1064227"/>
                </a:xfrm>
              </p:grpSpPr>
              <p:sp>
                <p:nvSpPr>
                  <p:cNvPr id="2579" name="フリーフォーム: 図形 2578">
                    <a:extLst>
                      <a:ext uri="{FF2B5EF4-FFF2-40B4-BE49-F238E27FC236}">
                        <a16:creationId xmlns:a16="http://schemas.microsoft.com/office/drawing/2014/main" id="{32390D58-5843-5DB0-D10C-0B5BB641C5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47893" y="1644801"/>
                    <a:ext cx="385872" cy="420119"/>
                  </a:xfrm>
                  <a:custGeom>
                    <a:avLst/>
                    <a:gdLst>
                      <a:gd name="connsiteX0" fmla="*/ 247330 w 584778"/>
                      <a:gd name="connsiteY0" fmla="*/ 0 h 636678"/>
                      <a:gd name="connsiteX1" fmla="*/ 370939 w 584778"/>
                      <a:gd name="connsiteY1" fmla="*/ 54313 h 636678"/>
                      <a:gd name="connsiteX2" fmla="*/ 329386 w 584778"/>
                      <a:gd name="connsiteY2" fmla="*/ 148881 h 636678"/>
                      <a:gd name="connsiteX3" fmla="*/ 540060 w 584778"/>
                      <a:gd name="connsiteY3" fmla="*/ 148881 h 636678"/>
                      <a:gd name="connsiteX4" fmla="*/ 540060 w 584778"/>
                      <a:gd name="connsiteY4" fmla="*/ 200606 h 636678"/>
                      <a:gd name="connsiteX5" fmla="*/ 584778 w 584778"/>
                      <a:gd name="connsiteY5" fmla="*/ 212262 h 636678"/>
                      <a:gd name="connsiteX6" fmla="*/ 474149 w 584778"/>
                      <a:gd name="connsiteY6" fmla="*/ 636678 h 636678"/>
                      <a:gd name="connsiteX7" fmla="*/ 343500 w 584778"/>
                      <a:gd name="connsiteY7" fmla="*/ 602623 h 636678"/>
                      <a:gd name="connsiteX8" fmla="*/ 426579 w 584778"/>
                      <a:gd name="connsiteY8" fmla="*/ 283896 h 636678"/>
                      <a:gd name="connsiteX9" fmla="*/ 270061 w 584778"/>
                      <a:gd name="connsiteY9" fmla="*/ 283896 h 636678"/>
                      <a:gd name="connsiteX10" fmla="*/ 145317 w 584778"/>
                      <a:gd name="connsiteY10" fmla="*/ 567793 h 636678"/>
                      <a:gd name="connsiteX11" fmla="*/ 21708 w 584778"/>
                      <a:gd name="connsiteY11" fmla="*/ 513480 h 636678"/>
                      <a:gd name="connsiteX12" fmla="*/ 122587 w 584778"/>
                      <a:gd name="connsiteY12" fmla="*/ 283896 h 636678"/>
                      <a:gd name="connsiteX13" fmla="*/ 0 w 584778"/>
                      <a:gd name="connsiteY13" fmla="*/ 283896 h 636678"/>
                      <a:gd name="connsiteX14" fmla="*/ 0 w 584778"/>
                      <a:gd name="connsiteY14" fmla="*/ 148881 h 636678"/>
                      <a:gd name="connsiteX15" fmla="*/ 181912 w 584778"/>
                      <a:gd name="connsiteY15" fmla="*/ 148881 h 636678"/>
                      <a:gd name="connsiteX16" fmla="*/ 247330 w 584778"/>
                      <a:gd name="connsiteY16" fmla="*/ 0 h 636678"/>
                      <a:gd name="connsiteX0" fmla="*/ 247330 w 584778"/>
                      <a:gd name="connsiteY0" fmla="*/ 0 h 636678"/>
                      <a:gd name="connsiteX1" fmla="*/ 370939 w 584778"/>
                      <a:gd name="connsiteY1" fmla="*/ 54313 h 636678"/>
                      <a:gd name="connsiteX2" fmla="*/ 329386 w 584778"/>
                      <a:gd name="connsiteY2" fmla="*/ 148881 h 636678"/>
                      <a:gd name="connsiteX3" fmla="*/ 540060 w 584778"/>
                      <a:gd name="connsiteY3" fmla="*/ 148881 h 636678"/>
                      <a:gd name="connsiteX4" fmla="*/ 584778 w 584778"/>
                      <a:gd name="connsiteY4" fmla="*/ 212262 h 636678"/>
                      <a:gd name="connsiteX5" fmla="*/ 474149 w 584778"/>
                      <a:gd name="connsiteY5" fmla="*/ 636678 h 636678"/>
                      <a:gd name="connsiteX6" fmla="*/ 343500 w 584778"/>
                      <a:gd name="connsiteY6" fmla="*/ 602623 h 636678"/>
                      <a:gd name="connsiteX7" fmla="*/ 426579 w 584778"/>
                      <a:gd name="connsiteY7" fmla="*/ 283896 h 636678"/>
                      <a:gd name="connsiteX8" fmla="*/ 270061 w 584778"/>
                      <a:gd name="connsiteY8" fmla="*/ 283896 h 636678"/>
                      <a:gd name="connsiteX9" fmla="*/ 145317 w 584778"/>
                      <a:gd name="connsiteY9" fmla="*/ 567793 h 636678"/>
                      <a:gd name="connsiteX10" fmla="*/ 21708 w 584778"/>
                      <a:gd name="connsiteY10" fmla="*/ 513480 h 636678"/>
                      <a:gd name="connsiteX11" fmla="*/ 122587 w 584778"/>
                      <a:gd name="connsiteY11" fmla="*/ 283896 h 636678"/>
                      <a:gd name="connsiteX12" fmla="*/ 0 w 584778"/>
                      <a:gd name="connsiteY12" fmla="*/ 283896 h 636678"/>
                      <a:gd name="connsiteX13" fmla="*/ 0 w 584778"/>
                      <a:gd name="connsiteY13" fmla="*/ 148881 h 636678"/>
                      <a:gd name="connsiteX14" fmla="*/ 181912 w 584778"/>
                      <a:gd name="connsiteY14" fmla="*/ 148881 h 636678"/>
                      <a:gd name="connsiteX15" fmla="*/ 247330 w 584778"/>
                      <a:gd name="connsiteY15" fmla="*/ 0 h 636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84778" h="636678">
                        <a:moveTo>
                          <a:pt x="247330" y="0"/>
                        </a:moveTo>
                        <a:lnTo>
                          <a:pt x="370939" y="54313"/>
                        </a:lnTo>
                        <a:lnTo>
                          <a:pt x="329386" y="148881"/>
                        </a:lnTo>
                        <a:lnTo>
                          <a:pt x="540060" y="148881"/>
                        </a:lnTo>
                        <a:lnTo>
                          <a:pt x="584778" y="212262"/>
                        </a:lnTo>
                        <a:lnTo>
                          <a:pt x="474149" y="636678"/>
                        </a:lnTo>
                        <a:lnTo>
                          <a:pt x="343500" y="602623"/>
                        </a:lnTo>
                        <a:lnTo>
                          <a:pt x="426579" y="283896"/>
                        </a:lnTo>
                        <a:lnTo>
                          <a:pt x="270061" y="283896"/>
                        </a:lnTo>
                        <a:lnTo>
                          <a:pt x="145317" y="567793"/>
                        </a:lnTo>
                        <a:lnTo>
                          <a:pt x="21708" y="513480"/>
                        </a:lnTo>
                        <a:lnTo>
                          <a:pt x="122587" y="283896"/>
                        </a:lnTo>
                        <a:lnTo>
                          <a:pt x="0" y="283896"/>
                        </a:lnTo>
                        <a:lnTo>
                          <a:pt x="0" y="148881"/>
                        </a:lnTo>
                        <a:lnTo>
                          <a:pt x="181912" y="148881"/>
                        </a:lnTo>
                        <a:lnTo>
                          <a:pt x="24733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80" name="フリーフォーム: 図形 2579">
                    <a:extLst>
                      <a:ext uri="{FF2B5EF4-FFF2-40B4-BE49-F238E27FC236}">
                        <a16:creationId xmlns:a16="http://schemas.microsoft.com/office/drawing/2014/main" id="{3ABAC642-8A79-E043-0C59-30E94E41AC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46131" y="2151869"/>
                    <a:ext cx="437218" cy="420815"/>
                  </a:xfrm>
                  <a:custGeom>
                    <a:avLst/>
                    <a:gdLst>
                      <a:gd name="connsiteX0" fmla="*/ 234017 w 662590"/>
                      <a:gd name="connsiteY0" fmla="*/ 0 h 637733"/>
                      <a:gd name="connsiteX1" fmla="*/ 359903 w 662590"/>
                      <a:gd name="connsiteY1" fmla="*/ 48804 h 637733"/>
                      <a:gd name="connsiteX2" fmla="*/ 203715 w 662590"/>
                      <a:gd name="connsiteY2" fmla="*/ 451679 h 637733"/>
                      <a:gd name="connsiteX3" fmla="*/ 412862 w 662590"/>
                      <a:gd name="connsiteY3" fmla="*/ 428075 h 637733"/>
                      <a:gd name="connsiteX4" fmla="*/ 352602 w 662590"/>
                      <a:gd name="connsiteY4" fmla="*/ 335588 h 637733"/>
                      <a:gd name="connsiteX5" fmla="*/ 465724 w 662590"/>
                      <a:gd name="connsiteY5" fmla="*/ 261882 h 637733"/>
                      <a:gd name="connsiteX6" fmla="*/ 662590 w 662590"/>
                      <a:gd name="connsiteY6" fmla="*/ 564027 h 637733"/>
                      <a:gd name="connsiteX7" fmla="*/ 549468 w 662590"/>
                      <a:gd name="connsiteY7" fmla="*/ 637733 h 637733"/>
                      <a:gd name="connsiteX8" fmla="*/ 495327 w 662590"/>
                      <a:gd name="connsiteY8" fmla="*/ 554640 h 637733"/>
                      <a:gd name="connsiteX9" fmla="*/ 15142 w 662590"/>
                      <a:gd name="connsiteY9" fmla="*/ 608834 h 637733"/>
                      <a:gd name="connsiteX10" fmla="*/ 0 w 662590"/>
                      <a:gd name="connsiteY10" fmla="*/ 474671 h 637733"/>
                      <a:gd name="connsiteX11" fmla="*/ 52283 w 662590"/>
                      <a:gd name="connsiteY11" fmla="*/ 468770 h 637733"/>
                      <a:gd name="connsiteX12" fmla="*/ 234017 w 662590"/>
                      <a:gd name="connsiteY12" fmla="*/ 0 h 6377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590" h="637733">
                        <a:moveTo>
                          <a:pt x="234017" y="0"/>
                        </a:moveTo>
                        <a:lnTo>
                          <a:pt x="359903" y="48804"/>
                        </a:lnTo>
                        <a:lnTo>
                          <a:pt x="203715" y="451679"/>
                        </a:lnTo>
                        <a:lnTo>
                          <a:pt x="412862" y="428075"/>
                        </a:lnTo>
                        <a:lnTo>
                          <a:pt x="352602" y="335588"/>
                        </a:lnTo>
                        <a:lnTo>
                          <a:pt x="465724" y="261882"/>
                        </a:lnTo>
                        <a:lnTo>
                          <a:pt x="662590" y="564027"/>
                        </a:lnTo>
                        <a:lnTo>
                          <a:pt x="549468" y="637733"/>
                        </a:lnTo>
                        <a:lnTo>
                          <a:pt x="495327" y="554640"/>
                        </a:lnTo>
                        <a:lnTo>
                          <a:pt x="15142" y="608834"/>
                        </a:lnTo>
                        <a:lnTo>
                          <a:pt x="0" y="474671"/>
                        </a:lnTo>
                        <a:lnTo>
                          <a:pt x="52283" y="468770"/>
                        </a:lnTo>
                        <a:lnTo>
                          <a:pt x="234017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81" name="フリーフォーム: 図形 2580">
                    <a:extLst>
                      <a:ext uri="{FF2B5EF4-FFF2-40B4-BE49-F238E27FC236}">
                        <a16:creationId xmlns:a16="http://schemas.microsoft.com/office/drawing/2014/main" id="{C1A4BE68-E52B-83C5-2921-EFADD403DB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20383" y="1813943"/>
                    <a:ext cx="399180" cy="323514"/>
                  </a:xfrm>
                  <a:custGeom>
                    <a:avLst/>
                    <a:gdLst>
                      <a:gd name="connsiteX0" fmla="*/ 289778 w 604946"/>
                      <a:gd name="connsiteY0" fmla="*/ 0 h 490276"/>
                      <a:gd name="connsiteX1" fmla="*/ 373711 w 604946"/>
                      <a:gd name="connsiteY1" fmla="*/ 145375 h 490276"/>
                      <a:gd name="connsiteX2" fmla="*/ 537438 w 604946"/>
                      <a:gd name="connsiteY2" fmla="*/ 50847 h 490276"/>
                      <a:gd name="connsiteX3" fmla="*/ 604946 w 604946"/>
                      <a:gd name="connsiteY3" fmla="*/ 167774 h 490276"/>
                      <a:gd name="connsiteX4" fmla="*/ 441219 w 604946"/>
                      <a:gd name="connsiteY4" fmla="*/ 262302 h 490276"/>
                      <a:gd name="connsiteX5" fmla="*/ 533864 w 604946"/>
                      <a:gd name="connsiteY5" fmla="*/ 422768 h 490276"/>
                      <a:gd name="connsiteX6" fmla="*/ 416937 w 604946"/>
                      <a:gd name="connsiteY6" fmla="*/ 490276 h 490276"/>
                      <a:gd name="connsiteX7" fmla="*/ 324292 w 604946"/>
                      <a:gd name="connsiteY7" fmla="*/ 329810 h 490276"/>
                      <a:gd name="connsiteX8" fmla="*/ 67508 w 604946"/>
                      <a:gd name="connsiteY8" fmla="*/ 478064 h 490276"/>
                      <a:gd name="connsiteX9" fmla="*/ 0 w 604946"/>
                      <a:gd name="connsiteY9" fmla="*/ 361137 h 490276"/>
                      <a:gd name="connsiteX10" fmla="*/ 256784 w 604946"/>
                      <a:gd name="connsiteY10" fmla="*/ 212883 h 490276"/>
                      <a:gd name="connsiteX11" fmla="*/ 172852 w 604946"/>
                      <a:gd name="connsiteY11" fmla="*/ 67507 h 490276"/>
                      <a:gd name="connsiteX12" fmla="*/ 289778 w 604946"/>
                      <a:gd name="connsiteY12" fmla="*/ 0 h 490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04946" h="490276">
                        <a:moveTo>
                          <a:pt x="289778" y="0"/>
                        </a:moveTo>
                        <a:lnTo>
                          <a:pt x="373711" y="145375"/>
                        </a:lnTo>
                        <a:lnTo>
                          <a:pt x="537438" y="50847"/>
                        </a:lnTo>
                        <a:lnTo>
                          <a:pt x="604946" y="167774"/>
                        </a:lnTo>
                        <a:lnTo>
                          <a:pt x="441219" y="262302"/>
                        </a:lnTo>
                        <a:lnTo>
                          <a:pt x="533864" y="422768"/>
                        </a:lnTo>
                        <a:lnTo>
                          <a:pt x="416937" y="490276"/>
                        </a:lnTo>
                        <a:lnTo>
                          <a:pt x="324292" y="329810"/>
                        </a:lnTo>
                        <a:lnTo>
                          <a:pt x="67508" y="478064"/>
                        </a:lnTo>
                        <a:lnTo>
                          <a:pt x="0" y="361137"/>
                        </a:lnTo>
                        <a:lnTo>
                          <a:pt x="256784" y="212883"/>
                        </a:lnTo>
                        <a:lnTo>
                          <a:pt x="172852" y="67507"/>
                        </a:lnTo>
                        <a:lnTo>
                          <a:pt x="289778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82" name="フリーフォーム: 図形 2581">
                    <a:extLst>
                      <a:ext uri="{FF2B5EF4-FFF2-40B4-BE49-F238E27FC236}">
                        <a16:creationId xmlns:a16="http://schemas.microsoft.com/office/drawing/2014/main" id="{9AF7AF53-56A7-F059-8AEA-4000915EF0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40971" y="2275194"/>
                    <a:ext cx="416400" cy="433834"/>
                  </a:xfrm>
                  <a:custGeom>
                    <a:avLst/>
                    <a:gdLst>
                      <a:gd name="connsiteX0" fmla="*/ 563536 w 631043"/>
                      <a:gd name="connsiteY0" fmla="*/ 253486 h 657463"/>
                      <a:gd name="connsiteX1" fmla="*/ 631043 w 631043"/>
                      <a:gd name="connsiteY1" fmla="*/ 370412 h 657463"/>
                      <a:gd name="connsiteX2" fmla="*/ 133857 w 631043"/>
                      <a:gd name="connsiteY2" fmla="*/ 657463 h 657463"/>
                      <a:gd name="connsiteX3" fmla="*/ 66349 w 631043"/>
                      <a:gd name="connsiteY3" fmla="*/ 540537 h 657463"/>
                      <a:gd name="connsiteX4" fmla="*/ 34945 w 631043"/>
                      <a:gd name="connsiteY4" fmla="*/ 150019 h 657463"/>
                      <a:gd name="connsiteX5" fmla="*/ 320522 w 631043"/>
                      <a:gd name="connsiteY5" fmla="*/ 226540 h 657463"/>
                      <a:gd name="connsiteX6" fmla="*/ 285578 w 631043"/>
                      <a:gd name="connsiteY6" fmla="*/ 356954 h 657463"/>
                      <a:gd name="connsiteX7" fmla="*/ 0 w 631043"/>
                      <a:gd name="connsiteY7" fmla="*/ 280434 h 657463"/>
                      <a:gd name="connsiteX8" fmla="*/ 158770 w 631043"/>
                      <a:gd name="connsiteY8" fmla="*/ 0 h 657463"/>
                      <a:gd name="connsiteX9" fmla="*/ 444347 w 631043"/>
                      <a:gd name="connsiteY9" fmla="*/ 76521 h 657463"/>
                      <a:gd name="connsiteX10" fmla="*/ 409403 w 631043"/>
                      <a:gd name="connsiteY10" fmla="*/ 206935 h 657463"/>
                      <a:gd name="connsiteX11" fmla="*/ 123825 w 631043"/>
                      <a:gd name="connsiteY11" fmla="*/ 130415 h 657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31043" h="657463">
                        <a:moveTo>
                          <a:pt x="563536" y="253486"/>
                        </a:moveTo>
                        <a:lnTo>
                          <a:pt x="631043" y="370412"/>
                        </a:lnTo>
                        <a:lnTo>
                          <a:pt x="133857" y="657463"/>
                        </a:lnTo>
                        <a:lnTo>
                          <a:pt x="66349" y="540537"/>
                        </a:lnTo>
                        <a:close/>
                        <a:moveTo>
                          <a:pt x="34945" y="150019"/>
                        </a:moveTo>
                        <a:lnTo>
                          <a:pt x="320522" y="226540"/>
                        </a:lnTo>
                        <a:lnTo>
                          <a:pt x="285578" y="356954"/>
                        </a:lnTo>
                        <a:lnTo>
                          <a:pt x="0" y="280434"/>
                        </a:lnTo>
                        <a:close/>
                        <a:moveTo>
                          <a:pt x="158770" y="0"/>
                        </a:moveTo>
                        <a:lnTo>
                          <a:pt x="444347" y="76521"/>
                        </a:lnTo>
                        <a:lnTo>
                          <a:pt x="409403" y="206935"/>
                        </a:lnTo>
                        <a:lnTo>
                          <a:pt x="123825" y="13041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563" name="グループ化 2562">
                  <a:extLst>
                    <a:ext uri="{FF2B5EF4-FFF2-40B4-BE49-F238E27FC236}">
                      <a16:creationId xmlns:a16="http://schemas.microsoft.com/office/drawing/2014/main" id="{040E69FF-BE3E-A3D5-E537-6DD667C56179}"/>
                    </a:ext>
                  </a:extLst>
                </p:cNvPr>
                <p:cNvGrpSpPr/>
                <p:nvPr/>
              </p:nvGrpSpPr>
              <p:grpSpPr>
                <a:xfrm>
                  <a:off x="5409218" y="2590800"/>
                  <a:ext cx="776910" cy="596062"/>
                  <a:chOff x="-445429" y="1140033"/>
                  <a:chExt cx="3554740" cy="2727279"/>
                </a:xfrm>
              </p:grpSpPr>
              <p:sp>
                <p:nvSpPr>
                  <p:cNvPr id="2564" name="楕円 2563">
                    <a:extLst>
                      <a:ext uri="{FF2B5EF4-FFF2-40B4-BE49-F238E27FC236}">
                        <a16:creationId xmlns:a16="http://schemas.microsoft.com/office/drawing/2014/main" id="{89272811-F939-A409-EC05-16ED434DE9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97595" y="1445487"/>
                    <a:ext cx="150703" cy="150703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65" name="楕円 2564">
                    <a:extLst>
                      <a:ext uri="{FF2B5EF4-FFF2-40B4-BE49-F238E27FC236}">
                        <a16:creationId xmlns:a16="http://schemas.microsoft.com/office/drawing/2014/main" id="{D145A947-56D5-C722-A82B-9BB4DCD88B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0995" y="1445487"/>
                    <a:ext cx="150703" cy="150703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66" name="月 2565">
                    <a:extLst>
                      <a:ext uri="{FF2B5EF4-FFF2-40B4-BE49-F238E27FC236}">
                        <a16:creationId xmlns:a16="http://schemas.microsoft.com/office/drawing/2014/main" id="{EF0AD1BB-519E-E798-9768-814928BE98AB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728987" y="734280"/>
                    <a:ext cx="213359" cy="1024866"/>
                  </a:xfrm>
                  <a:prstGeom prst="moon">
                    <a:avLst>
                      <a:gd name="adj" fmla="val 18254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67" name="月 2566">
                    <a:extLst>
                      <a:ext uri="{FF2B5EF4-FFF2-40B4-BE49-F238E27FC236}">
                        <a16:creationId xmlns:a16="http://schemas.microsoft.com/office/drawing/2014/main" id="{108C5A40-7BC4-326B-D093-288AB730087B}"/>
                      </a:ext>
                    </a:extLst>
                  </p:cNvPr>
                  <p:cNvSpPr/>
                  <p:nvPr/>
                </p:nvSpPr>
                <p:spPr bwMode="auto">
                  <a:xfrm rot="14400000" flipH="1">
                    <a:off x="1732102" y="734281"/>
                    <a:ext cx="213359" cy="1024866"/>
                  </a:xfrm>
                  <a:prstGeom prst="moon">
                    <a:avLst>
                      <a:gd name="adj" fmla="val 18254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68" name="フリーフォーム: 図形 2567">
                    <a:extLst>
                      <a:ext uri="{FF2B5EF4-FFF2-40B4-BE49-F238E27FC236}">
                        <a16:creationId xmlns:a16="http://schemas.microsoft.com/office/drawing/2014/main" id="{1A7B76C6-7832-26D0-92F0-97966BDD958D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1617233" y="1515567"/>
                    <a:ext cx="1276440" cy="656848"/>
                  </a:xfrm>
                  <a:custGeom>
                    <a:avLst/>
                    <a:gdLst>
                      <a:gd name="connsiteX0" fmla="*/ 20693 w 1276440"/>
                      <a:gd name="connsiteY0" fmla="*/ 663416 h 663416"/>
                      <a:gd name="connsiteX1" fmla="*/ 48853 w 1276440"/>
                      <a:gd name="connsiteY1" fmla="*/ 503989 h 663416"/>
                      <a:gd name="connsiteX2" fmla="*/ 134399 w 1276440"/>
                      <a:gd name="connsiteY2" fmla="*/ 456891 h 663416"/>
                      <a:gd name="connsiteX3" fmla="*/ 151698 w 1276440"/>
                      <a:gd name="connsiteY3" fmla="*/ 457213 h 663416"/>
                      <a:gd name="connsiteX4" fmla="*/ 149768 w 1276440"/>
                      <a:gd name="connsiteY4" fmla="*/ 454782 h 663416"/>
                      <a:gd name="connsiteX5" fmla="*/ 684873 w 1276440"/>
                      <a:gd name="connsiteY5" fmla="*/ 0 h 663416"/>
                      <a:gd name="connsiteX6" fmla="*/ 1276440 w 1276440"/>
                      <a:gd name="connsiteY6" fmla="*/ 501936 h 663416"/>
                      <a:gd name="connsiteX7" fmla="*/ 1182539 w 1276440"/>
                      <a:gd name="connsiteY7" fmla="*/ 501936 h 663416"/>
                      <a:gd name="connsiteX8" fmla="*/ 684873 w 1276440"/>
                      <a:gd name="connsiteY8" fmla="*/ 79674 h 663416"/>
                      <a:gd name="connsiteX9" fmla="*/ 187208 w 1276440"/>
                      <a:gd name="connsiteY9" fmla="*/ 501936 h 663416"/>
                      <a:gd name="connsiteX10" fmla="*/ 171609 w 1276440"/>
                      <a:gd name="connsiteY10" fmla="*/ 482291 h 663416"/>
                      <a:gd name="connsiteX11" fmla="*/ 142763 w 1276440"/>
                      <a:gd name="connsiteY11" fmla="*/ 493035 h 663416"/>
                      <a:gd name="connsiteX12" fmla="*/ 81670 w 1276440"/>
                      <a:gd name="connsiteY12" fmla="*/ 536806 h 663416"/>
                      <a:gd name="connsiteX13" fmla="*/ 20693 w 1276440"/>
                      <a:gd name="connsiteY13" fmla="*/ 663416 h 66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276440" h="663416">
                        <a:moveTo>
                          <a:pt x="20693" y="663416"/>
                        </a:moveTo>
                        <a:cubicBezTo>
                          <a:pt x="-15555" y="627168"/>
                          <a:pt x="-2948" y="555790"/>
                          <a:pt x="48853" y="503989"/>
                        </a:cubicBezTo>
                        <a:cubicBezTo>
                          <a:pt x="74754" y="478089"/>
                          <a:pt x="105548" y="461987"/>
                          <a:pt x="134399" y="456891"/>
                        </a:cubicBezTo>
                        <a:lnTo>
                          <a:pt x="151698" y="457213"/>
                        </a:lnTo>
                        <a:lnTo>
                          <a:pt x="149768" y="454782"/>
                        </a:lnTo>
                        <a:lnTo>
                          <a:pt x="684873" y="0"/>
                        </a:lnTo>
                        <a:lnTo>
                          <a:pt x="1276440" y="501936"/>
                        </a:lnTo>
                        <a:lnTo>
                          <a:pt x="1182539" y="501936"/>
                        </a:lnTo>
                        <a:lnTo>
                          <a:pt x="684873" y="79674"/>
                        </a:lnTo>
                        <a:lnTo>
                          <a:pt x="187208" y="501936"/>
                        </a:lnTo>
                        <a:lnTo>
                          <a:pt x="171609" y="482291"/>
                        </a:lnTo>
                        <a:lnTo>
                          <a:pt x="142763" y="493035"/>
                        </a:lnTo>
                        <a:cubicBezTo>
                          <a:pt x="121074" y="503481"/>
                          <a:pt x="100121" y="518355"/>
                          <a:pt x="81670" y="536806"/>
                        </a:cubicBezTo>
                        <a:cubicBezTo>
                          <a:pt x="44767" y="573708"/>
                          <a:pt x="22176" y="620616"/>
                          <a:pt x="20693" y="663416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69" name="フリーフォーム: 図形 2568">
                    <a:extLst>
                      <a:ext uri="{FF2B5EF4-FFF2-40B4-BE49-F238E27FC236}">
                        <a16:creationId xmlns:a16="http://schemas.microsoft.com/office/drawing/2014/main" id="{B6564135-F37F-0ED5-D53A-4BCC63F91D12}"/>
                      </a:ext>
                    </a:extLst>
                  </p:cNvPr>
                  <p:cNvSpPr/>
                  <p:nvPr/>
                </p:nvSpPr>
                <p:spPr bwMode="auto">
                  <a:xfrm rot="11700000" flipV="1">
                    <a:off x="1765610" y="2256415"/>
                    <a:ext cx="1343701" cy="555841"/>
                  </a:xfrm>
                  <a:custGeom>
                    <a:avLst/>
                    <a:gdLst>
                      <a:gd name="connsiteX0" fmla="*/ 752134 w 1343701"/>
                      <a:gd name="connsiteY0" fmla="*/ 0 h 561399"/>
                      <a:gd name="connsiteX1" fmla="*/ 222216 w 1343701"/>
                      <a:gd name="connsiteY1" fmla="*/ 450374 h 561399"/>
                      <a:gd name="connsiteX2" fmla="*/ 203991 w 1343701"/>
                      <a:gd name="connsiteY2" fmla="*/ 439395 h 561399"/>
                      <a:gd name="connsiteX3" fmla="*/ 106357 w 1343701"/>
                      <a:gd name="connsiteY3" fmla="*/ 437410 h 561399"/>
                      <a:gd name="connsiteX4" fmla="*/ 2256 w 1343701"/>
                      <a:gd name="connsiteY4" fmla="*/ 561399 h 561399"/>
                      <a:gd name="connsiteX5" fmla="*/ 118369 w 1343701"/>
                      <a:gd name="connsiteY5" fmla="*/ 482239 h 561399"/>
                      <a:gd name="connsiteX6" fmla="*/ 193163 w 1343701"/>
                      <a:gd name="connsiteY6" fmla="*/ 474879 h 561399"/>
                      <a:gd name="connsiteX7" fmla="*/ 244022 w 1343701"/>
                      <a:gd name="connsiteY7" fmla="*/ 488779 h 561399"/>
                      <a:gd name="connsiteX8" fmla="*/ 254468 w 1343701"/>
                      <a:gd name="connsiteY8" fmla="*/ 501936 h 561399"/>
                      <a:gd name="connsiteX9" fmla="*/ 752134 w 1343701"/>
                      <a:gd name="connsiteY9" fmla="*/ 79674 h 561399"/>
                      <a:gd name="connsiteX10" fmla="*/ 1249800 w 1343701"/>
                      <a:gd name="connsiteY10" fmla="*/ 501936 h 561399"/>
                      <a:gd name="connsiteX11" fmla="*/ 1343701 w 1343701"/>
                      <a:gd name="connsiteY11" fmla="*/ 501936 h 5613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343701" h="561399">
                        <a:moveTo>
                          <a:pt x="752134" y="0"/>
                        </a:moveTo>
                        <a:lnTo>
                          <a:pt x="222216" y="450374"/>
                        </a:lnTo>
                        <a:lnTo>
                          <a:pt x="203991" y="439395"/>
                        </a:lnTo>
                        <a:cubicBezTo>
                          <a:pt x="176457" y="429383"/>
                          <a:pt x="141737" y="427930"/>
                          <a:pt x="106357" y="437410"/>
                        </a:cubicBezTo>
                        <a:cubicBezTo>
                          <a:pt x="35596" y="456371"/>
                          <a:pt x="-11012" y="511882"/>
                          <a:pt x="2256" y="561399"/>
                        </a:cubicBezTo>
                        <a:cubicBezTo>
                          <a:pt x="24941" y="525074"/>
                          <a:pt x="67959" y="495746"/>
                          <a:pt x="118369" y="482239"/>
                        </a:cubicBezTo>
                        <a:cubicBezTo>
                          <a:pt x="143574" y="475486"/>
                          <a:pt x="169156" y="473081"/>
                          <a:pt x="193163" y="474879"/>
                        </a:cubicBezTo>
                        <a:lnTo>
                          <a:pt x="244022" y="488779"/>
                        </a:lnTo>
                        <a:lnTo>
                          <a:pt x="254468" y="501936"/>
                        </a:lnTo>
                        <a:lnTo>
                          <a:pt x="752134" y="79674"/>
                        </a:lnTo>
                        <a:lnTo>
                          <a:pt x="1249800" y="501936"/>
                        </a:lnTo>
                        <a:lnTo>
                          <a:pt x="1343701" y="501936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70" name="フリーフォーム: 図形 2569">
                    <a:extLst>
                      <a:ext uri="{FF2B5EF4-FFF2-40B4-BE49-F238E27FC236}">
                        <a16:creationId xmlns:a16="http://schemas.microsoft.com/office/drawing/2014/main" id="{CD97358D-75C7-36B7-96B3-77490546B3AC}"/>
                      </a:ext>
                    </a:extLst>
                  </p:cNvPr>
                  <p:cNvSpPr/>
                  <p:nvPr/>
                </p:nvSpPr>
                <p:spPr bwMode="auto">
                  <a:xfrm rot="12600000" flipV="1">
                    <a:off x="1748856" y="2759251"/>
                    <a:ext cx="1346012" cy="550250"/>
                  </a:xfrm>
                  <a:custGeom>
                    <a:avLst/>
                    <a:gdLst>
                      <a:gd name="connsiteX0" fmla="*/ 754445 w 1346012"/>
                      <a:gd name="connsiteY0" fmla="*/ 0 h 555752"/>
                      <a:gd name="connsiteX1" fmla="*/ 227456 w 1346012"/>
                      <a:gd name="connsiteY1" fmla="*/ 447885 h 555752"/>
                      <a:gd name="connsiteX2" fmla="*/ 203990 w 1346012"/>
                      <a:gd name="connsiteY2" fmla="*/ 433749 h 555752"/>
                      <a:gd name="connsiteX3" fmla="*/ 106356 w 1346012"/>
                      <a:gd name="connsiteY3" fmla="*/ 431765 h 555752"/>
                      <a:gd name="connsiteX4" fmla="*/ 2256 w 1346012"/>
                      <a:gd name="connsiteY4" fmla="*/ 555752 h 555752"/>
                      <a:gd name="connsiteX5" fmla="*/ 118368 w 1346012"/>
                      <a:gd name="connsiteY5" fmla="*/ 476593 h 555752"/>
                      <a:gd name="connsiteX6" fmla="*/ 227747 w 1346012"/>
                      <a:gd name="connsiteY6" fmla="*/ 475065 h 555752"/>
                      <a:gd name="connsiteX7" fmla="*/ 238909 w 1346012"/>
                      <a:gd name="connsiteY7" fmla="*/ 479429 h 555752"/>
                      <a:gd name="connsiteX8" fmla="*/ 256779 w 1346012"/>
                      <a:gd name="connsiteY8" fmla="*/ 501936 h 555752"/>
                      <a:gd name="connsiteX9" fmla="*/ 754445 w 1346012"/>
                      <a:gd name="connsiteY9" fmla="*/ 79674 h 555752"/>
                      <a:gd name="connsiteX10" fmla="*/ 1252111 w 1346012"/>
                      <a:gd name="connsiteY10" fmla="*/ 501936 h 555752"/>
                      <a:gd name="connsiteX11" fmla="*/ 1346012 w 1346012"/>
                      <a:gd name="connsiteY11" fmla="*/ 501936 h 555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346012" h="555752">
                        <a:moveTo>
                          <a:pt x="754445" y="0"/>
                        </a:moveTo>
                        <a:lnTo>
                          <a:pt x="227456" y="447885"/>
                        </a:lnTo>
                        <a:lnTo>
                          <a:pt x="203990" y="433749"/>
                        </a:lnTo>
                        <a:cubicBezTo>
                          <a:pt x="176457" y="423737"/>
                          <a:pt x="141737" y="422284"/>
                          <a:pt x="106356" y="431765"/>
                        </a:cubicBezTo>
                        <a:cubicBezTo>
                          <a:pt x="35596" y="450725"/>
                          <a:pt x="-11012" y="506236"/>
                          <a:pt x="2256" y="555752"/>
                        </a:cubicBezTo>
                        <a:cubicBezTo>
                          <a:pt x="24940" y="519428"/>
                          <a:pt x="67958" y="490100"/>
                          <a:pt x="118368" y="476593"/>
                        </a:cubicBezTo>
                        <a:cubicBezTo>
                          <a:pt x="156175" y="466463"/>
                          <a:pt x="194831" y="466118"/>
                          <a:pt x="227747" y="475065"/>
                        </a:cubicBezTo>
                        <a:lnTo>
                          <a:pt x="238909" y="479429"/>
                        </a:lnTo>
                        <a:lnTo>
                          <a:pt x="256779" y="501936"/>
                        </a:lnTo>
                        <a:lnTo>
                          <a:pt x="754445" y="79674"/>
                        </a:lnTo>
                        <a:lnTo>
                          <a:pt x="1252111" y="501936"/>
                        </a:lnTo>
                        <a:lnTo>
                          <a:pt x="1346012" y="501936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71" name="フリーフォーム: 図形 2570">
                    <a:extLst>
                      <a:ext uri="{FF2B5EF4-FFF2-40B4-BE49-F238E27FC236}">
                        <a16:creationId xmlns:a16="http://schemas.microsoft.com/office/drawing/2014/main" id="{EFD9D1BB-5AFE-9ED9-4484-88C6C5A95350}"/>
                      </a:ext>
                    </a:extLst>
                  </p:cNvPr>
                  <p:cNvSpPr/>
                  <p:nvPr/>
                </p:nvSpPr>
                <p:spPr bwMode="auto">
                  <a:xfrm rot="12600000" flipH="1">
                    <a:off x="-229791" y="1515568"/>
                    <a:ext cx="1276439" cy="656848"/>
                  </a:xfrm>
                  <a:custGeom>
                    <a:avLst/>
                    <a:gdLst>
                      <a:gd name="connsiteX0" fmla="*/ 20692 w 1276439"/>
                      <a:gd name="connsiteY0" fmla="*/ 663416 h 663416"/>
                      <a:gd name="connsiteX1" fmla="*/ 81669 w 1276439"/>
                      <a:gd name="connsiteY1" fmla="*/ 536806 h 663416"/>
                      <a:gd name="connsiteX2" fmla="*/ 142762 w 1276439"/>
                      <a:gd name="connsiteY2" fmla="*/ 493035 h 663416"/>
                      <a:gd name="connsiteX3" fmla="*/ 171608 w 1276439"/>
                      <a:gd name="connsiteY3" fmla="*/ 482291 h 663416"/>
                      <a:gd name="connsiteX4" fmla="*/ 187207 w 1276439"/>
                      <a:gd name="connsiteY4" fmla="*/ 501936 h 663416"/>
                      <a:gd name="connsiteX5" fmla="*/ 684872 w 1276439"/>
                      <a:gd name="connsiteY5" fmla="*/ 79674 h 663416"/>
                      <a:gd name="connsiteX6" fmla="*/ 1182538 w 1276439"/>
                      <a:gd name="connsiteY6" fmla="*/ 501936 h 663416"/>
                      <a:gd name="connsiteX7" fmla="*/ 1276439 w 1276439"/>
                      <a:gd name="connsiteY7" fmla="*/ 501936 h 663416"/>
                      <a:gd name="connsiteX8" fmla="*/ 684872 w 1276439"/>
                      <a:gd name="connsiteY8" fmla="*/ 0 h 663416"/>
                      <a:gd name="connsiteX9" fmla="*/ 149767 w 1276439"/>
                      <a:gd name="connsiteY9" fmla="*/ 454782 h 663416"/>
                      <a:gd name="connsiteX10" fmla="*/ 151697 w 1276439"/>
                      <a:gd name="connsiteY10" fmla="*/ 457213 h 663416"/>
                      <a:gd name="connsiteX11" fmla="*/ 134398 w 1276439"/>
                      <a:gd name="connsiteY11" fmla="*/ 456891 h 663416"/>
                      <a:gd name="connsiteX12" fmla="*/ 48852 w 1276439"/>
                      <a:gd name="connsiteY12" fmla="*/ 503989 h 663416"/>
                      <a:gd name="connsiteX13" fmla="*/ 20692 w 1276439"/>
                      <a:gd name="connsiteY13" fmla="*/ 663416 h 66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276439" h="663416">
                        <a:moveTo>
                          <a:pt x="20692" y="663416"/>
                        </a:moveTo>
                        <a:cubicBezTo>
                          <a:pt x="22175" y="620616"/>
                          <a:pt x="44766" y="573708"/>
                          <a:pt x="81669" y="536806"/>
                        </a:cubicBezTo>
                        <a:cubicBezTo>
                          <a:pt x="100120" y="518355"/>
                          <a:pt x="121073" y="503481"/>
                          <a:pt x="142762" y="493035"/>
                        </a:cubicBezTo>
                        <a:lnTo>
                          <a:pt x="171608" y="482291"/>
                        </a:lnTo>
                        <a:lnTo>
                          <a:pt x="187207" y="501936"/>
                        </a:lnTo>
                        <a:lnTo>
                          <a:pt x="684872" y="79674"/>
                        </a:lnTo>
                        <a:lnTo>
                          <a:pt x="1182538" y="501936"/>
                        </a:lnTo>
                        <a:lnTo>
                          <a:pt x="1276439" y="501936"/>
                        </a:lnTo>
                        <a:lnTo>
                          <a:pt x="684872" y="0"/>
                        </a:lnTo>
                        <a:lnTo>
                          <a:pt x="149767" y="454782"/>
                        </a:lnTo>
                        <a:lnTo>
                          <a:pt x="151697" y="457213"/>
                        </a:lnTo>
                        <a:lnTo>
                          <a:pt x="134398" y="456891"/>
                        </a:lnTo>
                        <a:cubicBezTo>
                          <a:pt x="105547" y="461987"/>
                          <a:pt x="74752" y="478089"/>
                          <a:pt x="48852" y="503989"/>
                        </a:cubicBezTo>
                        <a:cubicBezTo>
                          <a:pt x="-2948" y="555790"/>
                          <a:pt x="-15556" y="627168"/>
                          <a:pt x="20692" y="663416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72" name="フリーフォーム: 図形 2571">
                    <a:extLst>
                      <a:ext uri="{FF2B5EF4-FFF2-40B4-BE49-F238E27FC236}">
                        <a16:creationId xmlns:a16="http://schemas.microsoft.com/office/drawing/2014/main" id="{6F159F79-29B2-B521-EF34-79E6C40BB334}"/>
                      </a:ext>
                    </a:extLst>
                  </p:cNvPr>
                  <p:cNvSpPr/>
                  <p:nvPr/>
                </p:nvSpPr>
                <p:spPr bwMode="auto">
                  <a:xfrm rot="9900000" flipH="1" flipV="1">
                    <a:off x="-445429" y="2256415"/>
                    <a:ext cx="1343701" cy="555841"/>
                  </a:xfrm>
                  <a:custGeom>
                    <a:avLst/>
                    <a:gdLst>
                      <a:gd name="connsiteX0" fmla="*/ 752134 w 1343701"/>
                      <a:gd name="connsiteY0" fmla="*/ 0 h 561399"/>
                      <a:gd name="connsiteX1" fmla="*/ 1343701 w 1343701"/>
                      <a:gd name="connsiteY1" fmla="*/ 501936 h 561399"/>
                      <a:gd name="connsiteX2" fmla="*/ 1249800 w 1343701"/>
                      <a:gd name="connsiteY2" fmla="*/ 501936 h 561399"/>
                      <a:gd name="connsiteX3" fmla="*/ 752134 w 1343701"/>
                      <a:gd name="connsiteY3" fmla="*/ 79674 h 561399"/>
                      <a:gd name="connsiteX4" fmla="*/ 254468 w 1343701"/>
                      <a:gd name="connsiteY4" fmla="*/ 501936 h 561399"/>
                      <a:gd name="connsiteX5" fmla="*/ 244022 w 1343701"/>
                      <a:gd name="connsiteY5" fmla="*/ 488779 h 561399"/>
                      <a:gd name="connsiteX6" fmla="*/ 193162 w 1343701"/>
                      <a:gd name="connsiteY6" fmla="*/ 474879 h 561399"/>
                      <a:gd name="connsiteX7" fmla="*/ 118369 w 1343701"/>
                      <a:gd name="connsiteY7" fmla="*/ 482239 h 561399"/>
                      <a:gd name="connsiteX8" fmla="*/ 2256 w 1343701"/>
                      <a:gd name="connsiteY8" fmla="*/ 561399 h 561399"/>
                      <a:gd name="connsiteX9" fmla="*/ 106357 w 1343701"/>
                      <a:gd name="connsiteY9" fmla="*/ 437410 h 561399"/>
                      <a:gd name="connsiteX10" fmla="*/ 203991 w 1343701"/>
                      <a:gd name="connsiteY10" fmla="*/ 439395 h 561399"/>
                      <a:gd name="connsiteX11" fmla="*/ 222216 w 1343701"/>
                      <a:gd name="connsiteY11" fmla="*/ 450374 h 5613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343701" h="561399">
                        <a:moveTo>
                          <a:pt x="752134" y="0"/>
                        </a:moveTo>
                        <a:lnTo>
                          <a:pt x="1343701" y="501936"/>
                        </a:lnTo>
                        <a:lnTo>
                          <a:pt x="1249800" y="501936"/>
                        </a:lnTo>
                        <a:lnTo>
                          <a:pt x="752134" y="79674"/>
                        </a:lnTo>
                        <a:lnTo>
                          <a:pt x="254468" y="501936"/>
                        </a:lnTo>
                        <a:lnTo>
                          <a:pt x="244022" y="488779"/>
                        </a:lnTo>
                        <a:lnTo>
                          <a:pt x="193162" y="474879"/>
                        </a:lnTo>
                        <a:cubicBezTo>
                          <a:pt x="169156" y="473081"/>
                          <a:pt x="143574" y="475485"/>
                          <a:pt x="118369" y="482239"/>
                        </a:cubicBezTo>
                        <a:cubicBezTo>
                          <a:pt x="67959" y="495746"/>
                          <a:pt x="24941" y="525074"/>
                          <a:pt x="2256" y="561399"/>
                        </a:cubicBezTo>
                        <a:cubicBezTo>
                          <a:pt x="-11012" y="511882"/>
                          <a:pt x="35596" y="456371"/>
                          <a:pt x="106357" y="437410"/>
                        </a:cubicBezTo>
                        <a:cubicBezTo>
                          <a:pt x="141737" y="427930"/>
                          <a:pt x="176457" y="429383"/>
                          <a:pt x="203991" y="439395"/>
                        </a:cubicBezTo>
                        <a:lnTo>
                          <a:pt x="222216" y="450374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73" name="フリーフォーム: 図形 2572">
                    <a:extLst>
                      <a:ext uri="{FF2B5EF4-FFF2-40B4-BE49-F238E27FC236}">
                        <a16:creationId xmlns:a16="http://schemas.microsoft.com/office/drawing/2014/main" id="{A54A2D8A-3906-9EEE-15DE-1B595FD886AC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71455" y="2480740"/>
                    <a:ext cx="637942" cy="1298909"/>
                  </a:xfrm>
                  <a:custGeom>
                    <a:avLst/>
                    <a:gdLst>
                      <a:gd name="connsiteX0" fmla="*/ 0 w 637942"/>
                      <a:gd name="connsiteY0" fmla="*/ 870399 h 1311898"/>
                      <a:gd name="connsiteX1" fmla="*/ 637942 w 637942"/>
                      <a:gd name="connsiteY1" fmla="*/ 1311898 h 1311898"/>
                      <a:gd name="connsiteX2" fmla="*/ 613639 w 637942"/>
                      <a:gd name="connsiteY2" fmla="*/ 1221196 h 1311898"/>
                      <a:gd name="connsiteX3" fmla="*/ 76959 w 637942"/>
                      <a:gd name="connsiteY3" fmla="*/ 849778 h 1311898"/>
                      <a:gd name="connsiteX4" fmla="*/ 356028 w 637942"/>
                      <a:gd name="connsiteY4" fmla="*/ 259780 h 1311898"/>
                      <a:gd name="connsiteX5" fmla="*/ 329663 w 637942"/>
                      <a:gd name="connsiteY5" fmla="*/ 248344 h 1311898"/>
                      <a:gd name="connsiteX6" fmla="*/ 322558 w 637942"/>
                      <a:gd name="connsiteY6" fmla="*/ 238691 h 1311898"/>
                      <a:gd name="connsiteX7" fmla="*/ 295725 w 637942"/>
                      <a:gd name="connsiteY7" fmla="*/ 132644 h 1311898"/>
                      <a:gd name="connsiteX8" fmla="*/ 342135 w 637942"/>
                      <a:gd name="connsiteY8" fmla="*/ 0 h 1311898"/>
                      <a:gd name="connsiteX9" fmla="*/ 249315 w 637942"/>
                      <a:gd name="connsiteY9" fmla="*/ 132644 h 1311898"/>
                      <a:gd name="connsiteX10" fmla="*/ 276501 w 637942"/>
                      <a:gd name="connsiteY10" fmla="*/ 226437 h 1311898"/>
                      <a:gd name="connsiteX11" fmla="*/ 296229 w 637942"/>
                      <a:gd name="connsiteY11" fmla="*/ 245445 h 1311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37942" h="1311898">
                        <a:moveTo>
                          <a:pt x="0" y="870399"/>
                        </a:moveTo>
                        <a:lnTo>
                          <a:pt x="637942" y="1311898"/>
                        </a:lnTo>
                        <a:lnTo>
                          <a:pt x="613639" y="1221196"/>
                        </a:lnTo>
                        <a:lnTo>
                          <a:pt x="76959" y="849778"/>
                        </a:lnTo>
                        <a:lnTo>
                          <a:pt x="356028" y="259780"/>
                        </a:lnTo>
                        <a:lnTo>
                          <a:pt x="329663" y="248344"/>
                        </a:lnTo>
                        <a:lnTo>
                          <a:pt x="322558" y="238691"/>
                        </a:lnTo>
                        <a:cubicBezTo>
                          <a:pt x="305397" y="209213"/>
                          <a:pt x="295725" y="171785"/>
                          <a:pt x="295725" y="132644"/>
                        </a:cubicBezTo>
                        <a:cubicBezTo>
                          <a:pt x="295725" y="80456"/>
                          <a:pt x="312919" y="31313"/>
                          <a:pt x="342135" y="0"/>
                        </a:cubicBezTo>
                        <a:cubicBezTo>
                          <a:pt x="290872" y="0"/>
                          <a:pt x="249315" y="59387"/>
                          <a:pt x="249315" y="132644"/>
                        </a:cubicBezTo>
                        <a:cubicBezTo>
                          <a:pt x="249315" y="169272"/>
                          <a:pt x="259704" y="202433"/>
                          <a:pt x="276501" y="226437"/>
                        </a:cubicBezTo>
                        <a:lnTo>
                          <a:pt x="296229" y="245445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74" name="フリーフォーム: 図形 2573">
                    <a:extLst>
                      <a:ext uri="{FF2B5EF4-FFF2-40B4-BE49-F238E27FC236}">
                        <a16:creationId xmlns:a16="http://schemas.microsoft.com/office/drawing/2014/main" id="{8631EC41-9DB7-C93C-6F5D-9D70F932E5A7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518577" y="1520840"/>
                    <a:ext cx="1637294" cy="2346472"/>
                  </a:xfrm>
                  <a:custGeom>
                    <a:avLst/>
                    <a:gdLst>
                      <a:gd name="connsiteX0" fmla="*/ 810088 w 1620176"/>
                      <a:gd name="connsiteY0" fmla="*/ 0 h 2301464"/>
                      <a:gd name="connsiteX1" fmla="*/ 96935 w 1620176"/>
                      <a:gd name="connsiteY1" fmla="*/ 451692 h 2301464"/>
                      <a:gd name="connsiteX2" fmla="*/ 238834 w 1620176"/>
                      <a:gd name="connsiteY2" fmla="*/ 832409 h 2301464"/>
                      <a:gd name="connsiteX3" fmla="*/ 0 w 1620176"/>
                      <a:gd name="connsiteY3" fmla="*/ 1648231 h 2301464"/>
                      <a:gd name="connsiteX4" fmla="*/ 810088 w 1620176"/>
                      <a:gd name="connsiteY4" fmla="*/ 2301464 h 2301464"/>
                      <a:gd name="connsiteX5" fmla="*/ 1620176 w 1620176"/>
                      <a:gd name="connsiteY5" fmla="*/ 1648231 h 2301464"/>
                      <a:gd name="connsiteX6" fmla="*/ 1381342 w 1620176"/>
                      <a:gd name="connsiteY6" fmla="*/ 832409 h 2301464"/>
                      <a:gd name="connsiteX7" fmla="*/ 1523241 w 1620176"/>
                      <a:gd name="connsiteY7" fmla="*/ 451692 h 2301464"/>
                      <a:gd name="connsiteX0" fmla="*/ 810088 w 1620176"/>
                      <a:gd name="connsiteY0" fmla="*/ 0 h 2301464"/>
                      <a:gd name="connsiteX1" fmla="*/ 96935 w 1620176"/>
                      <a:gd name="connsiteY1" fmla="*/ 451692 h 2301464"/>
                      <a:gd name="connsiteX2" fmla="*/ 238834 w 1620176"/>
                      <a:gd name="connsiteY2" fmla="*/ 832409 h 2301464"/>
                      <a:gd name="connsiteX3" fmla="*/ 0 w 1620176"/>
                      <a:gd name="connsiteY3" fmla="*/ 1648231 h 2301464"/>
                      <a:gd name="connsiteX4" fmla="*/ 810088 w 1620176"/>
                      <a:gd name="connsiteY4" fmla="*/ 2301464 h 2301464"/>
                      <a:gd name="connsiteX5" fmla="*/ 1620176 w 1620176"/>
                      <a:gd name="connsiteY5" fmla="*/ 1648231 h 2301464"/>
                      <a:gd name="connsiteX6" fmla="*/ 1523241 w 1620176"/>
                      <a:gd name="connsiteY6" fmla="*/ 451692 h 2301464"/>
                      <a:gd name="connsiteX7" fmla="*/ 810088 w 1620176"/>
                      <a:gd name="connsiteY7" fmla="*/ 0 h 2301464"/>
                      <a:gd name="connsiteX0" fmla="*/ 810088 w 1620176"/>
                      <a:gd name="connsiteY0" fmla="*/ 0 h 2301464"/>
                      <a:gd name="connsiteX1" fmla="*/ 96935 w 1620176"/>
                      <a:gd name="connsiteY1" fmla="*/ 451692 h 2301464"/>
                      <a:gd name="connsiteX2" fmla="*/ 0 w 1620176"/>
                      <a:gd name="connsiteY2" fmla="*/ 1648231 h 2301464"/>
                      <a:gd name="connsiteX3" fmla="*/ 810088 w 1620176"/>
                      <a:gd name="connsiteY3" fmla="*/ 2301464 h 2301464"/>
                      <a:gd name="connsiteX4" fmla="*/ 1620176 w 1620176"/>
                      <a:gd name="connsiteY4" fmla="*/ 1648231 h 2301464"/>
                      <a:gd name="connsiteX5" fmla="*/ 1523241 w 1620176"/>
                      <a:gd name="connsiteY5" fmla="*/ 451692 h 2301464"/>
                      <a:gd name="connsiteX6" fmla="*/ 810088 w 1620176"/>
                      <a:gd name="connsiteY6" fmla="*/ 0 h 2301464"/>
                      <a:gd name="connsiteX0" fmla="*/ 810088 w 1620176"/>
                      <a:gd name="connsiteY0" fmla="*/ 0 h 2301496"/>
                      <a:gd name="connsiteX1" fmla="*/ 96935 w 1620176"/>
                      <a:gd name="connsiteY1" fmla="*/ 451692 h 2301496"/>
                      <a:gd name="connsiteX2" fmla="*/ 0 w 1620176"/>
                      <a:gd name="connsiteY2" fmla="*/ 1648231 h 2301496"/>
                      <a:gd name="connsiteX3" fmla="*/ 810088 w 1620176"/>
                      <a:gd name="connsiteY3" fmla="*/ 2301464 h 2301496"/>
                      <a:gd name="connsiteX4" fmla="*/ 1620176 w 1620176"/>
                      <a:gd name="connsiteY4" fmla="*/ 1648231 h 2301496"/>
                      <a:gd name="connsiteX5" fmla="*/ 1523241 w 1620176"/>
                      <a:gd name="connsiteY5" fmla="*/ 451692 h 2301496"/>
                      <a:gd name="connsiteX6" fmla="*/ 810088 w 1620176"/>
                      <a:gd name="connsiteY6" fmla="*/ 0 h 2301496"/>
                      <a:gd name="connsiteX0" fmla="*/ 810088 w 1620176"/>
                      <a:gd name="connsiteY0" fmla="*/ 0 h 2301503"/>
                      <a:gd name="connsiteX1" fmla="*/ 96935 w 1620176"/>
                      <a:gd name="connsiteY1" fmla="*/ 451692 h 2301503"/>
                      <a:gd name="connsiteX2" fmla="*/ 0 w 1620176"/>
                      <a:gd name="connsiteY2" fmla="*/ 1648231 h 2301503"/>
                      <a:gd name="connsiteX3" fmla="*/ 810088 w 1620176"/>
                      <a:gd name="connsiteY3" fmla="*/ 2301464 h 2301503"/>
                      <a:gd name="connsiteX4" fmla="*/ 1620176 w 1620176"/>
                      <a:gd name="connsiteY4" fmla="*/ 1648231 h 2301503"/>
                      <a:gd name="connsiteX5" fmla="*/ 1523241 w 1620176"/>
                      <a:gd name="connsiteY5" fmla="*/ 451692 h 2301503"/>
                      <a:gd name="connsiteX6" fmla="*/ 810088 w 1620176"/>
                      <a:gd name="connsiteY6" fmla="*/ 0 h 2301503"/>
                      <a:gd name="connsiteX0" fmla="*/ 810088 w 1620176"/>
                      <a:gd name="connsiteY0" fmla="*/ 0 h 2301503"/>
                      <a:gd name="connsiteX1" fmla="*/ 96935 w 1620176"/>
                      <a:gd name="connsiteY1" fmla="*/ 451692 h 2301503"/>
                      <a:gd name="connsiteX2" fmla="*/ 0 w 1620176"/>
                      <a:gd name="connsiteY2" fmla="*/ 1648231 h 2301503"/>
                      <a:gd name="connsiteX3" fmla="*/ 810088 w 1620176"/>
                      <a:gd name="connsiteY3" fmla="*/ 2301464 h 2301503"/>
                      <a:gd name="connsiteX4" fmla="*/ 1620176 w 1620176"/>
                      <a:gd name="connsiteY4" fmla="*/ 1648231 h 2301503"/>
                      <a:gd name="connsiteX5" fmla="*/ 1523241 w 1620176"/>
                      <a:gd name="connsiteY5" fmla="*/ 451692 h 2301503"/>
                      <a:gd name="connsiteX6" fmla="*/ 810088 w 1620176"/>
                      <a:gd name="connsiteY6" fmla="*/ 0 h 2301503"/>
                      <a:gd name="connsiteX0" fmla="*/ 810088 w 1620176"/>
                      <a:gd name="connsiteY0" fmla="*/ 0 h 2301503"/>
                      <a:gd name="connsiteX1" fmla="*/ 96935 w 1620176"/>
                      <a:gd name="connsiteY1" fmla="*/ 451692 h 2301503"/>
                      <a:gd name="connsiteX2" fmla="*/ 0 w 1620176"/>
                      <a:gd name="connsiteY2" fmla="*/ 1648231 h 2301503"/>
                      <a:gd name="connsiteX3" fmla="*/ 810088 w 1620176"/>
                      <a:gd name="connsiteY3" fmla="*/ 2301464 h 2301503"/>
                      <a:gd name="connsiteX4" fmla="*/ 1620176 w 1620176"/>
                      <a:gd name="connsiteY4" fmla="*/ 1648231 h 2301503"/>
                      <a:gd name="connsiteX5" fmla="*/ 1523241 w 1620176"/>
                      <a:gd name="connsiteY5" fmla="*/ 451692 h 2301503"/>
                      <a:gd name="connsiteX6" fmla="*/ 810088 w 1620176"/>
                      <a:gd name="connsiteY6" fmla="*/ 0 h 2301503"/>
                      <a:gd name="connsiteX0" fmla="*/ 810088 w 1620176"/>
                      <a:gd name="connsiteY0" fmla="*/ 0 h 2301717"/>
                      <a:gd name="connsiteX1" fmla="*/ 96935 w 1620176"/>
                      <a:gd name="connsiteY1" fmla="*/ 451692 h 2301717"/>
                      <a:gd name="connsiteX2" fmla="*/ 0 w 1620176"/>
                      <a:gd name="connsiteY2" fmla="*/ 1648231 h 2301717"/>
                      <a:gd name="connsiteX3" fmla="*/ 810088 w 1620176"/>
                      <a:gd name="connsiteY3" fmla="*/ 2301464 h 2301717"/>
                      <a:gd name="connsiteX4" fmla="*/ 1620176 w 1620176"/>
                      <a:gd name="connsiteY4" fmla="*/ 1648231 h 2301717"/>
                      <a:gd name="connsiteX5" fmla="*/ 1523241 w 1620176"/>
                      <a:gd name="connsiteY5" fmla="*/ 451692 h 2301717"/>
                      <a:gd name="connsiteX6" fmla="*/ 810088 w 1620176"/>
                      <a:gd name="connsiteY6" fmla="*/ 0 h 2301717"/>
                      <a:gd name="connsiteX0" fmla="*/ 810088 w 1620176"/>
                      <a:gd name="connsiteY0" fmla="*/ 0 h 2301487"/>
                      <a:gd name="connsiteX1" fmla="*/ 96935 w 1620176"/>
                      <a:gd name="connsiteY1" fmla="*/ 451692 h 2301487"/>
                      <a:gd name="connsiteX2" fmla="*/ 0 w 1620176"/>
                      <a:gd name="connsiteY2" fmla="*/ 1648231 h 2301487"/>
                      <a:gd name="connsiteX3" fmla="*/ 810088 w 1620176"/>
                      <a:gd name="connsiteY3" fmla="*/ 2301464 h 2301487"/>
                      <a:gd name="connsiteX4" fmla="*/ 1620176 w 1620176"/>
                      <a:gd name="connsiteY4" fmla="*/ 1648231 h 2301487"/>
                      <a:gd name="connsiteX5" fmla="*/ 1523241 w 1620176"/>
                      <a:gd name="connsiteY5" fmla="*/ 451692 h 2301487"/>
                      <a:gd name="connsiteX6" fmla="*/ 810088 w 1620176"/>
                      <a:gd name="connsiteY6" fmla="*/ 0 h 2301487"/>
                      <a:gd name="connsiteX0" fmla="*/ 810088 w 1620176"/>
                      <a:gd name="connsiteY0" fmla="*/ 0 h 2469119"/>
                      <a:gd name="connsiteX1" fmla="*/ 96935 w 1620176"/>
                      <a:gd name="connsiteY1" fmla="*/ 451692 h 2469119"/>
                      <a:gd name="connsiteX2" fmla="*/ 0 w 1620176"/>
                      <a:gd name="connsiteY2" fmla="*/ 1648231 h 2469119"/>
                      <a:gd name="connsiteX3" fmla="*/ 810088 w 1620176"/>
                      <a:gd name="connsiteY3" fmla="*/ 2469104 h 2469119"/>
                      <a:gd name="connsiteX4" fmla="*/ 1620176 w 1620176"/>
                      <a:gd name="connsiteY4" fmla="*/ 1648231 h 2469119"/>
                      <a:gd name="connsiteX5" fmla="*/ 1523241 w 1620176"/>
                      <a:gd name="connsiteY5" fmla="*/ 451692 h 2469119"/>
                      <a:gd name="connsiteX6" fmla="*/ 810088 w 1620176"/>
                      <a:gd name="connsiteY6" fmla="*/ 0 h 2469119"/>
                      <a:gd name="connsiteX0" fmla="*/ 810088 w 1620176"/>
                      <a:gd name="connsiteY0" fmla="*/ 0 h 2469119"/>
                      <a:gd name="connsiteX1" fmla="*/ 96935 w 1620176"/>
                      <a:gd name="connsiteY1" fmla="*/ 451692 h 2469119"/>
                      <a:gd name="connsiteX2" fmla="*/ 0 w 1620176"/>
                      <a:gd name="connsiteY2" fmla="*/ 1648231 h 2469119"/>
                      <a:gd name="connsiteX3" fmla="*/ 810088 w 1620176"/>
                      <a:gd name="connsiteY3" fmla="*/ 2469104 h 2469119"/>
                      <a:gd name="connsiteX4" fmla="*/ 1620176 w 1620176"/>
                      <a:gd name="connsiteY4" fmla="*/ 1648231 h 2469119"/>
                      <a:gd name="connsiteX5" fmla="*/ 1523241 w 1620176"/>
                      <a:gd name="connsiteY5" fmla="*/ 451692 h 2469119"/>
                      <a:gd name="connsiteX6" fmla="*/ 810088 w 1620176"/>
                      <a:gd name="connsiteY6" fmla="*/ 0 h 2469119"/>
                      <a:gd name="connsiteX0" fmla="*/ 810088 w 1620176"/>
                      <a:gd name="connsiteY0" fmla="*/ 0 h 2469119"/>
                      <a:gd name="connsiteX1" fmla="*/ 96935 w 1620176"/>
                      <a:gd name="connsiteY1" fmla="*/ 451692 h 2469119"/>
                      <a:gd name="connsiteX2" fmla="*/ 0 w 1620176"/>
                      <a:gd name="connsiteY2" fmla="*/ 1648231 h 2469119"/>
                      <a:gd name="connsiteX3" fmla="*/ 810088 w 1620176"/>
                      <a:gd name="connsiteY3" fmla="*/ 2469104 h 2469119"/>
                      <a:gd name="connsiteX4" fmla="*/ 1620176 w 1620176"/>
                      <a:gd name="connsiteY4" fmla="*/ 1648231 h 2469119"/>
                      <a:gd name="connsiteX5" fmla="*/ 1523241 w 1620176"/>
                      <a:gd name="connsiteY5" fmla="*/ 451692 h 2469119"/>
                      <a:gd name="connsiteX6" fmla="*/ 810088 w 1620176"/>
                      <a:gd name="connsiteY6" fmla="*/ 0 h 2469119"/>
                      <a:gd name="connsiteX0" fmla="*/ 810088 w 1625479"/>
                      <a:gd name="connsiteY0" fmla="*/ 0 h 2469119"/>
                      <a:gd name="connsiteX1" fmla="*/ 96935 w 1625479"/>
                      <a:gd name="connsiteY1" fmla="*/ 451692 h 2469119"/>
                      <a:gd name="connsiteX2" fmla="*/ 0 w 1625479"/>
                      <a:gd name="connsiteY2" fmla="*/ 1648231 h 2469119"/>
                      <a:gd name="connsiteX3" fmla="*/ 810088 w 1625479"/>
                      <a:gd name="connsiteY3" fmla="*/ 2469104 h 2469119"/>
                      <a:gd name="connsiteX4" fmla="*/ 1620176 w 1625479"/>
                      <a:gd name="connsiteY4" fmla="*/ 1648231 h 2469119"/>
                      <a:gd name="connsiteX5" fmla="*/ 1523241 w 1625479"/>
                      <a:gd name="connsiteY5" fmla="*/ 451692 h 2469119"/>
                      <a:gd name="connsiteX6" fmla="*/ 810088 w 1625479"/>
                      <a:gd name="connsiteY6" fmla="*/ 0 h 2469119"/>
                      <a:gd name="connsiteX0" fmla="*/ 821496 w 1636887"/>
                      <a:gd name="connsiteY0" fmla="*/ 0 h 2469119"/>
                      <a:gd name="connsiteX1" fmla="*/ 108343 w 1636887"/>
                      <a:gd name="connsiteY1" fmla="*/ 451692 h 2469119"/>
                      <a:gd name="connsiteX2" fmla="*/ 11408 w 1636887"/>
                      <a:gd name="connsiteY2" fmla="*/ 1648231 h 2469119"/>
                      <a:gd name="connsiteX3" fmla="*/ 821496 w 1636887"/>
                      <a:gd name="connsiteY3" fmla="*/ 2469104 h 2469119"/>
                      <a:gd name="connsiteX4" fmla="*/ 1631584 w 1636887"/>
                      <a:gd name="connsiteY4" fmla="*/ 1648231 h 2469119"/>
                      <a:gd name="connsiteX5" fmla="*/ 1534649 w 1636887"/>
                      <a:gd name="connsiteY5" fmla="*/ 451692 h 2469119"/>
                      <a:gd name="connsiteX6" fmla="*/ 821496 w 1636887"/>
                      <a:gd name="connsiteY6" fmla="*/ 0 h 2469119"/>
                      <a:gd name="connsiteX0" fmla="*/ 821496 w 1636887"/>
                      <a:gd name="connsiteY0" fmla="*/ 3 h 2469122"/>
                      <a:gd name="connsiteX1" fmla="*/ 108343 w 1636887"/>
                      <a:gd name="connsiteY1" fmla="*/ 451695 h 2469122"/>
                      <a:gd name="connsiteX2" fmla="*/ 11408 w 1636887"/>
                      <a:gd name="connsiteY2" fmla="*/ 1648234 h 2469122"/>
                      <a:gd name="connsiteX3" fmla="*/ 821496 w 1636887"/>
                      <a:gd name="connsiteY3" fmla="*/ 2469107 h 2469122"/>
                      <a:gd name="connsiteX4" fmla="*/ 1631584 w 1636887"/>
                      <a:gd name="connsiteY4" fmla="*/ 1648234 h 2469122"/>
                      <a:gd name="connsiteX5" fmla="*/ 1534649 w 1636887"/>
                      <a:gd name="connsiteY5" fmla="*/ 451695 h 2469122"/>
                      <a:gd name="connsiteX6" fmla="*/ 821496 w 1636887"/>
                      <a:gd name="connsiteY6" fmla="*/ 3 h 2469122"/>
                      <a:gd name="connsiteX0" fmla="*/ 821496 w 1637032"/>
                      <a:gd name="connsiteY0" fmla="*/ 3 h 2469122"/>
                      <a:gd name="connsiteX1" fmla="*/ 108343 w 1637032"/>
                      <a:gd name="connsiteY1" fmla="*/ 451695 h 2469122"/>
                      <a:gd name="connsiteX2" fmla="*/ 11408 w 1637032"/>
                      <a:gd name="connsiteY2" fmla="*/ 1648234 h 2469122"/>
                      <a:gd name="connsiteX3" fmla="*/ 821496 w 1637032"/>
                      <a:gd name="connsiteY3" fmla="*/ 2469107 h 2469122"/>
                      <a:gd name="connsiteX4" fmla="*/ 1631584 w 1637032"/>
                      <a:gd name="connsiteY4" fmla="*/ 1648234 h 2469122"/>
                      <a:gd name="connsiteX5" fmla="*/ 1534649 w 1637032"/>
                      <a:gd name="connsiteY5" fmla="*/ 451695 h 2469122"/>
                      <a:gd name="connsiteX6" fmla="*/ 821496 w 1637032"/>
                      <a:gd name="connsiteY6" fmla="*/ 3 h 2469122"/>
                      <a:gd name="connsiteX0" fmla="*/ 821758 w 1637294"/>
                      <a:gd name="connsiteY0" fmla="*/ 3 h 2469122"/>
                      <a:gd name="connsiteX1" fmla="*/ 108605 w 1637294"/>
                      <a:gd name="connsiteY1" fmla="*/ 451695 h 2469122"/>
                      <a:gd name="connsiteX2" fmla="*/ 11670 w 1637294"/>
                      <a:gd name="connsiteY2" fmla="*/ 1648234 h 2469122"/>
                      <a:gd name="connsiteX3" fmla="*/ 821758 w 1637294"/>
                      <a:gd name="connsiteY3" fmla="*/ 2469107 h 2469122"/>
                      <a:gd name="connsiteX4" fmla="*/ 1631846 w 1637294"/>
                      <a:gd name="connsiteY4" fmla="*/ 1648234 h 2469122"/>
                      <a:gd name="connsiteX5" fmla="*/ 1534911 w 1637294"/>
                      <a:gd name="connsiteY5" fmla="*/ 451695 h 2469122"/>
                      <a:gd name="connsiteX6" fmla="*/ 821758 w 1637294"/>
                      <a:gd name="connsiteY6" fmla="*/ 3 h 24691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37294" h="2469122">
                        <a:moveTo>
                          <a:pt x="821758" y="3"/>
                        </a:moveTo>
                        <a:cubicBezTo>
                          <a:pt x="657065" y="1342"/>
                          <a:pt x="158998" y="361456"/>
                          <a:pt x="108605" y="451695"/>
                        </a:cubicBezTo>
                        <a:cubicBezTo>
                          <a:pt x="58212" y="541934"/>
                          <a:pt x="-32218" y="1551013"/>
                          <a:pt x="11670" y="1648234"/>
                        </a:cubicBezTo>
                        <a:cubicBezTo>
                          <a:pt x="144539" y="1972658"/>
                          <a:pt x="551729" y="2472343"/>
                          <a:pt x="821758" y="2469107"/>
                        </a:cubicBezTo>
                        <a:cubicBezTo>
                          <a:pt x="1091787" y="2465871"/>
                          <a:pt x="1506597" y="1942178"/>
                          <a:pt x="1631846" y="1648234"/>
                        </a:cubicBezTo>
                        <a:cubicBezTo>
                          <a:pt x="1659859" y="1573238"/>
                          <a:pt x="1572604" y="526059"/>
                          <a:pt x="1534911" y="451695"/>
                        </a:cubicBezTo>
                        <a:cubicBezTo>
                          <a:pt x="1497218" y="377331"/>
                          <a:pt x="986451" y="-1336"/>
                          <a:pt x="821758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75" name="フリーフォーム: 図形 2574">
                    <a:extLst>
                      <a:ext uri="{FF2B5EF4-FFF2-40B4-BE49-F238E27FC236}">
                        <a16:creationId xmlns:a16="http://schemas.microsoft.com/office/drawing/2014/main" id="{EE9681B1-E173-7AB2-BC64-37093C2BEA23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340810" y="1521576"/>
                    <a:ext cx="815553" cy="2345143"/>
                  </a:xfrm>
                  <a:custGeom>
                    <a:avLst/>
                    <a:gdLst>
                      <a:gd name="connsiteX0" fmla="*/ 815553 w 815553"/>
                      <a:gd name="connsiteY0" fmla="*/ 0 h 2345143"/>
                      <a:gd name="connsiteX1" fmla="*/ 787162 w 815553"/>
                      <a:gd name="connsiteY1" fmla="*/ 3355 h 2345143"/>
                      <a:gd name="connsiteX2" fmla="*/ 108605 w 815553"/>
                      <a:gd name="connsiteY2" fmla="*/ 428522 h 2345143"/>
                      <a:gd name="connsiteX3" fmla="*/ 11670 w 815553"/>
                      <a:gd name="connsiteY3" fmla="*/ 1565625 h 2345143"/>
                      <a:gd name="connsiteX4" fmla="*/ 769621 w 815553"/>
                      <a:gd name="connsiteY4" fmla="*/ 2340855 h 2345143"/>
                      <a:gd name="connsiteX5" fmla="*/ 815553 w 815553"/>
                      <a:gd name="connsiteY5" fmla="*/ 2345143 h 2345143"/>
                      <a:gd name="connsiteX6" fmla="*/ 815553 w 815553"/>
                      <a:gd name="connsiteY6" fmla="*/ 0 h 23451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15553" h="2345143">
                        <a:moveTo>
                          <a:pt x="815553" y="0"/>
                        </a:moveTo>
                        <a:lnTo>
                          <a:pt x="787162" y="3355"/>
                        </a:lnTo>
                        <a:cubicBezTo>
                          <a:pt x="596555" y="42315"/>
                          <a:pt x="155849" y="348125"/>
                          <a:pt x="108605" y="428522"/>
                        </a:cubicBezTo>
                        <a:cubicBezTo>
                          <a:pt x="58212" y="514278"/>
                          <a:pt x="-32218" y="1473233"/>
                          <a:pt x="11670" y="1565625"/>
                        </a:cubicBezTo>
                        <a:cubicBezTo>
                          <a:pt x="136235" y="1854664"/>
                          <a:pt x="501902" y="2290090"/>
                          <a:pt x="769621" y="2340855"/>
                        </a:cubicBezTo>
                        <a:lnTo>
                          <a:pt x="815553" y="2345143"/>
                        </a:lnTo>
                        <a:lnTo>
                          <a:pt x="81555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0196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76" name="フリーフォーム: 図形 2575">
                    <a:extLst>
                      <a:ext uri="{FF2B5EF4-FFF2-40B4-BE49-F238E27FC236}">
                        <a16:creationId xmlns:a16="http://schemas.microsoft.com/office/drawing/2014/main" id="{FD8F2945-C311-8B27-9164-A6CE157C6005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622379" y="1518170"/>
                    <a:ext cx="1423391" cy="486412"/>
                  </a:xfrm>
                  <a:custGeom>
                    <a:avLst/>
                    <a:gdLst>
                      <a:gd name="connsiteX0" fmla="*/ 711657 w 1423391"/>
                      <a:gd name="connsiteY0" fmla="*/ 3 h 486412"/>
                      <a:gd name="connsiteX1" fmla="*/ 13008 w 1423391"/>
                      <a:gd name="connsiteY1" fmla="*/ 410319 h 486412"/>
                      <a:gd name="connsiteX2" fmla="*/ 0 w 1423391"/>
                      <a:gd name="connsiteY2" fmla="*/ 427305 h 486412"/>
                      <a:gd name="connsiteX3" fmla="*/ 61660 w 1423391"/>
                      <a:gd name="connsiteY3" fmla="*/ 438442 h 486412"/>
                      <a:gd name="connsiteX4" fmla="*/ 711884 w 1423391"/>
                      <a:gd name="connsiteY4" fmla="*/ 486412 h 486412"/>
                      <a:gd name="connsiteX5" fmla="*/ 1362108 w 1423391"/>
                      <a:gd name="connsiteY5" fmla="*/ 438442 h 486412"/>
                      <a:gd name="connsiteX6" fmla="*/ 1423391 w 1423391"/>
                      <a:gd name="connsiteY6" fmla="*/ 427373 h 486412"/>
                      <a:gd name="connsiteX7" fmla="*/ 1412399 w 1423391"/>
                      <a:gd name="connsiteY7" fmla="*/ 412777 h 486412"/>
                      <a:gd name="connsiteX8" fmla="*/ 711657 w 1423391"/>
                      <a:gd name="connsiteY8" fmla="*/ 3 h 486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23391" h="486412">
                        <a:moveTo>
                          <a:pt x="711657" y="3"/>
                        </a:moveTo>
                        <a:cubicBezTo>
                          <a:pt x="557257" y="1196"/>
                          <a:pt x="109853" y="302055"/>
                          <a:pt x="13008" y="410319"/>
                        </a:cubicBezTo>
                        <a:lnTo>
                          <a:pt x="0" y="427305"/>
                        </a:lnTo>
                        <a:lnTo>
                          <a:pt x="61660" y="438442"/>
                        </a:lnTo>
                        <a:cubicBezTo>
                          <a:pt x="247270" y="468728"/>
                          <a:pt x="471027" y="486412"/>
                          <a:pt x="711884" y="486412"/>
                        </a:cubicBezTo>
                        <a:cubicBezTo>
                          <a:pt x="952742" y="486412"/>
                          <a:pt x="1176498" y="468728"/>
                          <a:pt x="1362108" y="438442"/>
                        </a:cubicBezTo>
                        <a:lnTo>
                          <a:pt x="1423391" y="427373"/>
                        </a:lnTo>
                        <a:lnTo>
                          <a:pt x="1412399" y="412777"/>
                        </a:lnTo>
                        <a:cubicBezTo>
                          <a:pt x="1324623" y="315016"/>
                          <a:pt x="866057" y="-1190"/>
                          <a:pt x="711657" y="3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77" name="フリーフォーム: 図形 2576">
                    <a:extLst>
                      <a:ext uri="{FF2B5EF4-FFF2-40B4-BE49-F238E27FC236}">
                        <a16:creationId xmlns:a16="http://schemas.microsoft.com/office/drawing/2014/main" id="{19A5BB5F-A86D-E7A0-379F-EF7B3CAE91F6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037276" y="3601259"/>
                    <a:ext cx="600091" cy="264364"/>
                  </a:xfrm>
                  <a:custGeom>
                    <a:avLst/>
                    <a:gdLst>
                      <a:gd name="connsiteX0" fmla="*/ 303254 w 600091"/>
                      <a:gd name="connsiteY0" fmla="*/ 4 h 264364"/>
                      <a:gd name="connsiteX1" fmla="*/ 18520 w 600091"/>
                      <a:gd name="connsiteY1" fmla="*/ 115802 h 264364"/>
                      <a:gd name="connsiteX2" fmla="*/ 0 w 600091"/>
                      <a:gd name="connsiteY2" fmla="*/ 127172 h 264364"/>
                      <a:gd name="connsiteX3" fmla="*/ 81444 w 600091"/>
                      <a:gd name="connsiteY3" fmla="*/ 187113 h 264364"/>
                      <a:gd name="connsiteX4" fmla="*/ 303254 w 600091"/>
                      <a:gd name="connsiteY4" fmla="*/ 264350 h 264364"/>
                      <a:gd name="connsiteX5" fmla="*/ 526136 w 600091"/>
                      <a:gd name="connsiteY5" fmla="*/ 180445 h 264364"/>
                      <a:gd name="connsiteX6" fmla="*/ 600091 w 600091"/>
                      <a:gd name="connsiteY6" fmla="*/ 124163 h 264364"/>
                      <a:gd name="connsiteX7" fmla="*/ 591336 w 600091"/>
                      <a:gd name="connsiteY7" fmla="*/ 118713 h 264364"/>
                      <a:gd name="connsiteX8" fmla="*/ 303254 w 600091"/>
                      <a:gd name="connsiteY8" fmla="*/ 4 h 2643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0091" h="264364">
                        <a:moveTo>
                          <a:pt x="303254" y="4"/>
                        </a:moveTo>
                        <a:cubicBezTo>
                          <a:pt x="241494" y="489"/>
                          <a:pt x="132854" y="49778"/>
                          <a:pt x="18520" y="115802"/>
                        </a:cubicBezTo>
                        <a:lnTo>
                          <a:pt x="0" y="127172"/>
                        </a:lnTo>
                        <a:lnTo>
                          <a:pt x="81444" y="187113"/>
                        </a:lnTo>
                        <a:cubicBezTo>
                          <a:pt x="159667" y="236016"/>
                          <a:pt x="235747" y="265119"/>
                          <a:pt x="303254" y="264350"/>
                        </a:cubicBezTo>
                        <a:cubicBezTo>
                          <a:pt x="370761" y="263581"/>
                          <a:pt x="447317" y="231899"/>
                          <a:pt x="526136" y="180445"/>
                        </a:cubicBezTo>
                        <a:lnTo>
                          <a:pt x="600091" y="124163"/>
                        </a:lnTo>
                        <a:lnTo>
                          <a:pt x="591336" y="118713"/>
                        </a:lnTo>
                        <a:cubicBezTo>
                          <a:pt x="475440" y="50723"/>
                          <a:pt x="365014" y="-482"/>
                          <a:pt x="303254" y="4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78" name="台形 6">
                    <a:extLst>
                      <a:ext uri="{FF2B5EF4-FFF2-40B4-BE49-F238E27FC236}">
                        <a16:creationId xmlns:a16="http://schemas.microsoft.com/office/drawing/2014/main" id="{D452B13A-B9F3-F39F-A8A8-56C70DA276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72947" y="1270652"/>
                    <a:ext cx="528552" cy="391415"/>
                  </a:xfrm>
                  <a:custGeom>
                    <a:avLst/>
                    <a:gdLst>
                      <a:gd name="connsiteX0" fmla="*/ 0 w 604754"/>
                      <a:gd name="connsiteY0" fmla="*/ 360040 h 360040"/>
                      <a:gd name="connsiteX1" fmla="*/ 175736 w 604754"/>
                      <a:gd name="connsiteY1" fmla="*/ 0 h 360040"/>
                      <a:gd name="connsiteX2" fmla="*/ 429018 w 604754"/>
                      <a:gd name="connsiteY2" fmla="*/ 0 h 360040"/>
                      <a:gd name="connsiteX3" fmla="*/ 604754 w 604754"/>
                      <a:gd name="connsiteY3" fmla="*/ 360040 h 360040"/>
                      <a:gd name="connsiteX4" fmla="*/ 0 w 604754"/>
                      <a:gd name="connsiteY4" fmla="*/ 360040 h 360040"/>
                      <a:gd name="connsiteX0" fmla="*/ 0 w 604754"/>
                      <a:gd name="connsiteY0" fmla="*/ 372740 h 372740"/>
                      <a:gd name="connsiteX1" fmla="*/ 175736 w 604754"/>
                      <a:gd name="connsiteY1" fmla="*/ 12700 h 372740"/>
                      <a:gd name="connsiteX2" fmla="*/ 429018 w 604754"/>
                      <a:gd name="connsiteY2" fmla="*/ 12700 h 372740"/>
                      <a:gd name="connsiteX3" fmla="*/ 604754 w 604754"/>
                      <a:gd name="connsiteY3" fmla="*/ 372740 h 372740"/>
                      <a:gd name="connsiteX4" fmla="*/ 0 w 604754"/>
                      <a:gd name="connsiteY4" fmla="*/ 372740 h 372740"/>
                      <a:gd name="connsiteX0" fmla="*/ 0 w 604754"/>
                      <a:gd name="connsiteY0" fmla="*/ 381471 h 381471"/>
                      <a:gd name="connsiteX1" fmla="*/ 175736 w 604754"/>
                      <a:gd name="connsiteY1" fmla="*/ 21431 h 381471"/>
                      <a:gd name="connsiteX2" fmla="*/ 429018 w 604754"/>
                      <a:gd name="connsiteY2" fmla="*/ 21431 h 381471"/>
                      <a:gd name="connsiteX3" fmla="*/ 604754 w 604754"/>
                      <a:gd name="connsiteY3" fmla="*/ 381471 h 381471"/>
                      <a:gd name="connsiteX4" fmla="*/ 0 w 604754"/>
                      <a:gd name="connsiteY4" fmla="*/ 381471 h 381471"/>
                      <a:gd name="connsiteX0" fmla="*/ 0 w 606712"/>
                      <a:gd name="connsiteY0" fmla="*/ 381471 h 409201"/>
                      <a:gd name="connsiteX1" fmla="*/ 175736 w 606712"/>
                      <a:gd name="connsiteY1" fmla="*/ 21431 h 409201"/>
                      <a:gd name="connsiteX2" fmla="*/ 429018 w 606712"/>
                      <a:gd name="connsiteY2" fmla="*/ 21431 h 409201"/>
                      <a:gd name="connsiteX3" fmla="*/ 604754 w 606712"/>
                      <a:gd name="connsiteY3" fmla="*/ 381471 h 409201"/>
                      <a:gd name="connsiteX4" fmla="*/ 303128 w 606712"/>
                      <a:gd name="connsiteY4" fmla="*/ 409157 h 409201"/>
                      <a:gd name="connsiteX5" fmla="*/ 0 w 606712"/>
                      <a:gd name="connsiteY5" fmla="*/ 381471 h 409201"/>
                      <a:gd name="connsiteX0" fmla="*/ 0 w 606712"/>
                      <a:gd name="connsiteY0" fmla="*/ 381471 h 409201"/>
                      <a:gd name="connsiteX1" fmla="*/ 175736 w 606712"/>
                      <a:gd name="connsiteY1" fmla="*/ 21431 h 409201"/>
                      <a:gd name="connsiteX2" fmla="*/ 429018 w 606712"/>
                      <a:gd name="connsiteY2" fmla="*/ 21431 h 409201"/>
                      <a:gd name="connsiteX3" fmla="*/ 604754 w 606712"/>
                      <a:gd name="connsiteY3" fmla="*/ 381471 h 409201"/>
                      <a:gd name="connsiteX4" fmla="*/ 303128 w 606712"/>
                      <a:gd name="connsiteY4" fmla="*/ 409157 h 409201"/>
                      <a:gd name="connsiteX5" fmla="*/ 0 w 606712"/>
                      <a:gd name="connsiteY5" fmla="*/ 381471 h 409201"/>
                      <a:gd name="connsiteX0" fmla="*/ 0 w 606712"/>
                      <a:gd name="connsiteY0" fmla="*/ 381471 h 409360"/>
                      <a:gd name="connsiteX1" fmla="*/ 175736 w 606712"/>
                      <a:gd name="connsiteY1" fmla="*/ 21431 h 409360"/>
                      <a:gd name="connsiteX2" fmla="*/ 429018 w 606712"/>
                      <a:gd name="connsiteY2" fmla="*/ 21431 h 409360"/>
                      <a:gd name="connsiteX3" fmla="*/ 604754 w 606712"/>
                      <a:gd name="connsiteY3" fmla="*/ 381471 h 409360"/>
                      <a:gd name="connsiteX4" fmla="*/ 303128 w 606712"/>
                      <a:gd name="connsiteY4" fmla="*/ 409157 h 409360"/>
                      <a:gd name="connsiteX5" fmla="*/ 0 w 606712"/>
                      <a:gd name="connsiteY5" fmla="*/ 381471 h 409360"/>
                      <a:gd name="connsiteX0" fmla="*/ 0 w 606712"/>
                      <a:gd name="connsiteY0" fmla="*/ 381471 h 409360"/>
                      <a:gd name="connsiteX1" fmla="*/ 175736 w 606712"/>
                      <a:gd name="connsiteY1" fmla="*/ 21431 h 409360"/>
                      <a:gd name="connsiteX2" fmla="*/ 429018 w 606712"/>
                      <a:gd name="connsiteY2" fmla="*/ 21431 h 409360"/>
                      <a:gd name="connsiteX3" fmla="*/ 604754 w 606712"/>
                      <a:gd name="connsiteY3" fmla="*/ 381471 h 409360"/>
                      <a:gd name="connsiteX4" fmla="*/ 303128 w 606712"/>
                      <a:gd name="connsiteY4" fmla="*/ 409157 h 409360"/>
                      <a:gd name="connsiteX5" fmla="*/ 0 w 606712"/>
                      <a:gd name="connsiteY5" fmla="*/ 381471 h 409360"/>
                      <a:gd name="connsiteX0" fmla="*/ 0 w 604754"/>
                      <a:gd name="connsiteY0" fmla="*/ 381471 h 409360"/>
                      <a:gd name="connsiteX1" fmla="*/ 175736 w 604754"/>
                      <a:gd name="connsiteY1" fmla="*/ 21431 h 409360"/>
                      <a:gd name="connsiteX2" fmla="*/ 429018 w 604754"/>
                      <a:gd name="connsiteY2" fmla="*/ 21431 h 409360"/>
                      <a:gd name="connsiteX3" fmla="*/ 604754 w 604754"/>
                      <a:gd name="connsiteY3" fmla="*/ 381471 h 409360"/>
                      <a:gd name="connsiteX4" fmla="*/ 303128 w 604754"/>
                      <a:gd name="connsiteY4" fmla="*/ 409157 h 409360"/>
                      <a:gd name="connsiteX5" fmla="*/ 0 w 604754"/>
                      <a:gd name="connsiteY5" fmla="*/ 381471 h 409360"/>
                      <a:gd name="connsiteX0" fmla="*/ 0 w 604754"/>
                      <a:gd name="connsiteY0" fmla="*/ 381471 h 409360"/>
                      <a:gd name="connsiteX1" fmla="*/ 175736 w 604754"/>
                      <a:gd name="connsiteY1" fmla="*/ 21431 h 409360"/>
                      <a:gd name="connsiteX2" fmla="*/ 429018 w 604754"/>
                      <a:gd name="connsiteY2" fmla="*/ 21431 h 409360"/>
                      <a:gd name="connsiteX3" fmla="*/ 604754 w 604754"/>
                      <a:gd name="connsiteY3" fmla="*/ 381471 h 409360"/>
                      <a:gd name="connsiteX4" fmla="*/ 303128 w 604754"/>
                      <a:gd name="connsiteY4" fmla="*/ 409157 h 409360"/>
                      <a:gd name="connsiteX5" fmla="*/ 0 w 604754"/>
                      <a:gd name="connsiteY5" fmla="*/ 381471 h 409360"/>
                      <a:gd name="connsiteX0" fmla="*/ 0 w 604754"/>
                      <a:gd name="connsiteY0" fmla="*/ 381471 h 409360"/>
                      <a:gd name="connsiteX1" fmla="*/ 175736 w 604754"/>
                      <a:gd name="connsiteY1" fmla="*/ 21431 h 409360"/>
                      <a:gd name="connsiteX2" fmla="*/ 429018 w 604754"/>
                      <a:gd name="connsiteY2" fmla="*/ 21431 h 409360"/>
                      <a:gd name="connsiteX3" fmla="*/ 604754 w 604754"/>
                      <a:gd name="connsiteY3" fmla="*/ 381471 h 409360"/>
                      <a:gd name="connsiteX4" fmla="*/ 303128 w 604754"/>
                      <a:gd name="connsiteY4" fmla="*/ 409157 h 409360"/>
                      <a:gd name="connsiteX5" fmla="*/ 0 w 604754"/>
                      <a:gd name="connsiteY5" fmla="*/ 381471 h 409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04754" h="409360">
                        <a:moveTo>
                          <a:pt x="0" y="381471"/>
                        </a:moveTo>
                        <a:cubicBezTo>
                          <a:pt x="39529" y="258283"/>
                          <a:pt x="135759" y="50006"/>
                          <a:pt x="175736" y="21431"/>
                        </a:cubicBezTo>
                        <a:cubicBezTo>
                          <a:pt x="215713" y="-7144"/>
                          <a:pt x="385866" y="-7144"/>
                          <a:pt x="429018" y="21431"/>
                        </a:cubicBezTo>
                        <a:cubicBezTo>
                          <a:pt x="472170" y="50006"/>
                          <a:pt x="581286" y="258642"/>
                          <a:pt x="604754" y="381471"/>
                        </a:cubicBezTo>
                        <a:cubicBezTo>
                          <a:pt x="523262" y="405516"/>
                          <a:pt x="419545" y="410512"/>
                          <a:pt x="303128" y="409157"/>
                        </a:cubicBezTo>
                        <a:cubicBezTo>
                          <a:pt x="186711" y="407802"/>
                          <a:pt x="62943" y="403400"/>
                          <a:pt x="0" y="38147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2847" name="グループ化 2846">
            <a:extLst>
              <a:ext uri="{FF2B5EF4-FFF2-40B4-BE49-F238E27FC236}">
                <a16:creationId xmlns:a16="http://schemas.microsoft.com/office/drawing/2014/main" id="{1D1B37C6-66E6-BE53-3837-FEBD5DE95A4D}"/>
              </a:ext>
            </a:extLst>
          </p:cNvPr>
          <p:cNvGrpSpPr/>
          <p:nvPr/>
        </p:nvGrpSpPr>
        <p:grpSpPr>
          <a:xfrm>
            <a:off x="3815000" y="1480260"/>
            <a:ext cx="2578294" cy="2119235"/>
            <a:chOff x="3815000" y="1480260"/>
            <a:chExt cx="2578294" cy="2119235"/>
          </a:xfrm>
        </p:grpSpPr>
        <p:grpSp>
          <p:nvGrpSpPr>
            <p:cNvPr id="2678" name="グループ化 2677">
              <a:extLst>
                <a:ext uri="{FF2B5EF4-FFF2-40B4-BE49-F238E27FC236}">
                  <a16:creationId xmlns:a16="http://schemas.microsoft.com/office/drawing/2014/main" id="{CE9903D0-61E3-11BE-026C-E2D4E1E0FBE8}"/>
                </a:ext>
              </a:extLst>
            </p:cNvPr>
            <p:cNvGrpSpPr/>
            <p:nvPr/>
          </p:nvGrpSpPr>
          <p:grpSpPr>
            <a:xfrm>
              <a:off x="3815000" y="1480260"/>
              <a:ext cx="1138249" cy="1320241"/>
              <a:chOff x="7040145" y="1099833"/>
              <a:chExt cx="1861371" cy="2158982"/>
            </a:xfrm>
          </p:grpSpPr>
          <p:grpSp>
            <p:nvGrpSpPr>
              <p:cNvPr id="2679" name="グループ化 2678">
                <a:extLst>
                  <a:ext uri="{FF2B5EF4-FFF2-40B4-BE49-F238E27FC236}">
                    <a16:creationId xmlns:a16="http://schemas.microsoft.com/office/drawing/2014/main" id="{913A49AC-D72E-B521-B82D-18970E22A388}"/>
                  </a:ext>
                </a:extLst>
              </p:cNvPr>
              <p:cNvGrpSpPr/>
              <p:nvPr/>
            </p:nvGrpSpPr>
            <p:grpSpPr>
              <a:xfrm rot="18900000">
                <a:off x="7956099" y="1099833"/>
                <a:ext cx="308034" cy="236330"/>
                <a:chOff x="-445429" y="1140033"/>
                <a:chExt cx="3554740" cy="2727279"/>
              </a:xfrm>
            </p:grpSpPr>
            <p:sp>
              <p:nvSpPr>
                <p:cNvPr id="2808" name="楕円 2807">
                  <a:extLst>
                    <a:ext uri="{FF2B5EF4-FFF2-40B4-BE49-F238E27FC236}">
                      <a16:creationId xmlns:a16="http://schemas.microsoft.com/office/drawing/2014/main" id="{1E618BC5-C02F-9421-3AA5-B2707625EB0F}"/>
                    </a:ext>
                  </a:extLst>
                </p:cNvPr>
                <p:cNvSpPr/>
                <p:nvPr/>
              </p:nvSpPr>
              <p:spPr bwMode="auto">
                <a:xfrm>
                  <a:off x="9975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09" name="楕円 2808">
                  <a:extLst>
                    <a:ext uri="{FF2B5EF4-FFF2-40B4-BE49-F238E27FC236}">
                      <a16:creationId xmlns:a16="http://schemas.microsoft.com/office/drawing/2014/main" id="{8CF904FC-C3BE-B5F2-D77F-723766815D8F}"/>
                    </a:ext>
                  </a:extLst>
                </p:cNvPr>
                <p:cNvSpPr/>
                <p:nvPr/>
              </p:nvSpPr>
              <p:spPr bwMode="auto">
                <a:xfrm>
                  <a:off x="15309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10" name="月 2809">
                  <a:extLst>
                    <a:ext uri="{FF2B5EF4-FFF2-40B4-BE49-F238E27FC236}">
                      <a16:creationId xmlns:a16="http://schemas.microsoft.com/office/drawing/2014/main" id="{620BB753-BFE2-A98C-A337-C8775B6AFF70}"/>
                    </a:ext>
                  </a:extLst>
                </p:cNvPr>
                <p:cNvSpPr/>
                <p:nvPr/>
              </p:nvSpPr>
              <p:spPr bwMode="auto">
                <a:xfrm rot="7200000">
                  <a:off x="728987" y="734280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11" name="月 2810">
                  <a:extLst>
                    <a:ext uri="{FF2B5EF4-FFF2-40B4-BE49-F238E27FC236}">
                      <a16:creationId xmlns:a16="http://schemas.microsoft.com/office/drawing/2014/main" id="{A1BBB50F-C1B5-74A7-DB6D-084894E6EED0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732102" y="734281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12" name="フリーフォーム: 図形 2811">
                  <a:extLst>
                    <a:ext uri="{FF2B5EF4-FFF2-40B4-BE49-F238E27FC236}">
                      <a16:creationId xmlns:a16="http://schemas.microsoft.com/office/drawing/2014/main" id="{D3D2A763-7C99-B468-1E74-A63E617685FD}"/>
                    </a:ext>
                  </a:extLst>
                </p:cNvPr>
                <p:cNvSpPr/>
                <p:nvPr/>
              </p:nvSpPr>
              <p:spPr bwMode="auto">
                <a:xfrm rot="9000000">
                  <a:off x="1617233" y="1515567"/>
                  <a:ext cx="1276440" cy="656848"/>
                </a:xfrm>
                <a:custGeom>
                  <a:avLst/>
                  <a:gdLst>
                    <a:gd name="connsiteX0" fmla="*/ 20693 w 1276440"/>
                    <a:gd name="connsiteY0" fmla="*/ 663416 h 663416"/>
                    <a:gd name="connsiteX1" fmla="*/ 48853 w 1276440"/>
                    <a:gd name="connsiteY1" fmla="*/ 503989 h 663416"/>
                    <a:gd name="connsiteX2" fmla="*/ 134399 w 1276440"/>
                    <a:gd name="connsiteY2" fmla="*/ 456891 h 663416"/>
                    <a:gd name="connsiteX3" fmla="*/ 151698 w 1276440"/>
                    <a:gd name="connsiteY3" fmla="*/ 457213 h 663416"/>
                    <a:gd name="connsiteX4" fmla="*/ 149768 w 1276440"/>
                    <a:gd name="connsiteY4" fmla="*/ 454782 h 663416"/>
                    <a:gd name="connsiteX5" fmla="*/ 684873 w 1276440"/>
                    <a:gd name="connsiteY5" fmla="*/ 0 h 663416"/>
                    <a:gd name="connsiteX6" fmla="*/ 1276440 w 1276440"/>
                    <a:gd name="connsiteY6" fmla="*/ 501936 h 663416"/>
                    <a:gd name="connsiteX7" fmla="*/ 1182539 w 1276440"/>
                    <a:gd name="connsiteY7" fmla="*/ 501936 h 663416"/>
                    <a:gd name="connsiteX8" fmla="*/ 684873 w 1276440"/>
                    <a:gd name="connsiteY8" fmla="*/ 79674 h 663416"/>
                    <a:gd name="connsiteX9" fmla="*/ 187208 w 1276440"/>
                    <a:gd name="connsiteY9" fmla="*/ 501936 h 663416"/>
                    <a:gd name="connsiteX10" fmla="*/ 171609 w 1276440"/>
                    <a:gd name="connsiteY10" fmla="*/ 482291 h 663416"/>
                    <a:gd name="connsiteX11" fmla="*/ 142763 w 1276440"/>
                    <a:gd name="connsiteY11" fmla="*/ 493035 h 663416"/>
                    <a:gd name="connsiteX12" fmla="*/ 81670 w 1276440"/>
                    <a:gd name="connsiteY12" fmla="*/ 536806 h 663416"/>
                    <a:gd name="connsiteX13" fmla="*/ 20693 w 1276440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40" h="663416">
                      <a:moveTo>
                        <a:pt x="20693" y="663416"/>
                      </a:moveTo>
                      <a:cubicBezTo>
                        <a:pt x="-15555" y="627168"/>
                        <a:pt x="-2948" y="555790"/>
                        <a:pt x="48853" y="503989"/>
                      </a:cubicBezTo>
                      <a:cubicBezTo>
                        <a:pt x="74754" y="478089"/>
                        <a:pt x="105548" y="461987"/>
                        <a:pt x="134399" y="456891"/>
                      </a:cubicBezTo>
                      <a:lnTo>
                        <a:pt x="151698" y="457213"/>
                      </a:lnTo>
                      <a:lnTo>
                        <a:pt x="149768" y="454782"/>
                      </a:lnTo>
                      <a:lnTo>
                        <a:pt x="684873" y="0"/>
                      </a:lnTo>
                      <a:lnTo>
                        <a:pt x="1276440" y="501936"/>
                      </a:lnTo>
                      <a:lnTo>
                        <a:pt x="1182539" y="501936"/>
                      </a:lnTo>
                      <a:lnTo>
                        <a:pt x="684873" y="79674"/>
                      </a:lnTo>
                      <a:lnTo>
                        <a:pt x="187208" y="501936"/>
                      </a:lnTo>
                      <a:lnTo>
                        <a:pt x="171609" y="482291"/>
                      </a:lnTo>
                      <a:lnTo>
                        <a:pt x="142763" y="493035"/>
                      </a:lnTo>
                      <a:cubicBezTo>
                        <a:pt x="121074" y="503481"/>
                        <a:pt x="100121" y="518355"/>
                        <a:pt x="81670" y="536806"/>
                      </a:cubicBezTo>
                      <a:cubicBezTo>
                        <a:pt x="44767" y="573708"/>
                        <a:pt x="22176" y="620616"/>
                        <a:pt x="20693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13" name="フリーフォーム: 図形 2812">
                  <a:extLst>
                    <a:ext uri="{FF2B5EF4-FFF2-40B4-BE49-F238E27FC236}">
                      <a16:creationId xmlns:a16="http://schemas.microsoft.com/office/drawing/2014/main" id="{B932EB06-62AC-179F-14BE-AD2AE3431B5E}"/>
                    </a:ext>
                  </a:extLst>
                </p:cNvPr>
                <p:cNvSpPr/>
                <p:nvPr/>
              </p:nvSpPr>
              <p:spPr bwMode="auto">
                <a:xfrm rot="11700000" flipV="1">
                  <a:off x="1765610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222216 w 1343701"/>
                    <a:gd name="connsiteY1" fmla="*/ 450374 h 561399"/>
                    <a:gd name="connsiteX2" fmla="*/ 203991 w 1343701"/>
                    <a:gd name="connsiteY2" fmla="*/ 439395 h 561399"/>
                    <a:gd name="connsiteX3" fmla="*/ 106357 w 1343701"/>
                    <a:gd name="connsiteY3" fmla="*/ 437410 h 561399"/>
                    <a:gd name="connsiteX4" fmla="*/ 2256 w 1343701"/>
                    <a:gd name="connsiteY4" fmla="*/ 561399 h 561399"/>
                    <a:gd name="connsiteX5" fmla="*/ 118369 w 1343701"/>
                    <a:gd name="connsiteY5" fmla="*/ 482239 h 561399"/>
                    <a:gd name="connsiteX6" fmla="*/ 193163 w 1343701"/>
                    <a:gd name="connsiteY6" fmla="*/ 474879 h 561399"/>
                    <a:gd name="connsiteX7" fmla="*/ 244022 w 1343701"/>
                    <a:gd name="connsiteY7" fmla="*/ 488779 h 561399"/>
                    <a:gd name="connsiteX8" fmla="*/ 254468 w 1343701"/>
                    <a:gd name="connsiteY8" fmla="*/ 501936 h 561399"/>
                    <a:gd name="connsiteX9" fmla="*/ 752134 w 1343701"/>
                    <a:gd name="connsiteY9" fmla="*/ 79674 h 561399"/>
                    <a:gd name="connsiteX10" fmla="*/ 1249800 w 1343701"/>
                    <a:gd name="connsiteY10" fmla="*/ 501936 h 561399"/>
                    <a:gd name="connsiteX11" fmla="*/ 1343701 w 1343701"/>
                    <a:gd name="connsiteY11" fmla="*/ 501936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222216" y="450374"/>
                      </a:lnTo>
                      <a:lnTo>
                        <a:pt x="203991" y="439395"/>
                      </a:lnTo>
                      <a:cubicBezTo>
                        <a:pt x="176457" y="429383"/>
                        <a:pt x="141737" y="427930"/>
                        <a:pt x="106357" y="437410"/>
                      </a:cubicBezTo>
                      <a:cubicBezTo>
                        <a:pt x="35596" y="456371"/>
                        <a:pt x="-11012" y="511882"/>
                        <a:pt x="2256" y="561399"/>
                      </a:cubicBezTo>
                      <a:cubicBezTo>
                        <a:pt x="24941" y="525074"/>
                        <a:pt x="67959" y="495746"/>
                        <a:pt x="118369" y="482239"/>
                      </a:cubicBezTo>
                      <a:cubicBezTo>
                        <a:pt x="143574" y="475486"/>
                        <a:pt x="169156" y="473081"/>
                        <a:pt x="193163" y="474879"/>
                      </a:cubicBezTo>
                      <a:lnTo>
                        <a:pt x="244022" y="488779"/>
                      </a:lnTo>
                      <a:lnTo>
                        <a:pt x="254468" y="501936"/>
                      </a:lnTo>
                      <a:lnTo>
                        <a:pt x="752134" y="79674"/>
                      </a:lnTo>
                      <a:lnTo>
                        <a:pt x="1249800" y="501936"/>
                      </a:lnTo>
                      <a:lnTo>
                        <a:pt x="1343701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14" name="フリーフォーム: 図形 2813">
                  <a:extLst>
                    <a:ext uri="{FF2B5EF4-FFF2-40B4-BE49-F238E27FC236}">
                      <a16:creationId xmlns:a16="http://schemas.microsoft.com/office/drawing/2014/main" id="{A311F8EE-BD28-6401-69D6-291B9AFFEB19}"/>
                    </a:ext>
                  </a:extLst>
                </p:cNvPr>
                <p:cNvSpPr/>
                <p:nvPr/>
              </p:nvSpPr>
              <p:spPr bwMode="auto">
                <a:xfrm rot="12600000" flipV="1">
                  <a:off x="1748856" y="2759251"/>
                  <a:ext cx="1346012" cy="550250"/>
                </a:xfrm>
                <a:custGeom>
                  <a:avLst/>
                  <a:gdLst>
                    <a:gd name="connsiteX0" fmla="*/ 754445 w 1346012"/>
                    <a:gd name="connsiteY0" fmla="*/ 0 h 555752"/>
                    <a:gd name="connsiteX1" fmla="*/ 227456 w 1346012"/>
                    <a:gd name="connsiteY1" fmla="*/ 447885 h 555752"/>
                    <a:gd name="connsiteX2" fmla="*/ 203990 w 1346012"/>
                    <a:gd name="connsiteY2" fmla="*/ 433749 h 555752"/>
                    <a:gd name="connsiteX3" fmla="*/ 106356 w 1346012"/>
                    <a:gd name="connsiteY3" fmla="*/ 431765 h 555752"/>
                    <a:gd name="connsiteX4" fmla="*/ 2256 w 1346012"/>
                    <a:gd name="connsiteY4" fmla="*/ 555752 h 555752"/>
                    <a:gd name="connsiteX5" fmla="*/ 118368 w 1346012"/>
                    <a:gd name="connsiteY5" fmla="*/ 476593 h 555752"/>
                    <a:gd name="connsiteX6" fmla="*/ 227747 w 1346012"/>
                    <a:gd name="connsiteY6" fmla="*/ 475065 h 555752"/>
                    <a:gd name="connsiteX7" fmla="*/ 238909 w 1346012"/>
                    <a:gd name="connsiteY7" fmla="*/ 479429 h 555752"/>
                    <a:gd name="connsiteX8" fmla="*/ 256779 w 1346012"/>
                    <a:gd name="connsiteY8" fmla="*/ 501936 h 555752"/>
                    <a:gd name="connsiteX9" fmla="*/ 754445 w 1346012"/>
                    <a:gd name="connsiteY9" fmla="*/ 79674 h 555752"/>
                    <a:gd name="connsiteX10" fmla="*/ 1252111 w 1346012"/>
                    <a:gd name="connsiteY10" fmla="*/ 501936 h 555752"/>
                    <a:gd name="connsiteX11" fmla="*/ 1346012 w 1346012"/>
                    <a:gd name="connsiteY11" fmla="*/ 501936 h 555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6012" h="555752">
                      <a:moveTo>
                        <a:pt x="754445" y="0"/>
                      </a:moveTo>
                      <a:lnTo>
                        <a:pt x="227456" y="447885"/>
                      </a:lnTo>
                      <a:lnTo>
                        <a:pt x="203990" y="433749"/>
                      </a:lnTo>
                      <a:cubicBezTo>
                        <a:pt x="176457" y="423737"/>
                        <a:pt x="141737" y="422284"/>
                        <a:pt x="106356" y="431765"/>
                      </a:cubicBezTo>
                      <a:cubicBezTo>
                        <a:pt x="35596" y="450725"/>
                        <a:pt x="-11012" y="506236"/>
                        <a:pt x="2256" y="555752"/>
                      </a:cubicBezTo>
                      <a:cubicBezTo>
                        <a:pt x="24940" y="519428"/>
                        <a:pt x="67958" y="490100"/>
                        <a:pt x="118368" y="476593"/>
                      </a:cubicBezTo>
                      <a:cubicBezTo>
                        <a:pt x="156175" y="466463"/>
                        <a:pt x="194831" y="466118"/>
                        <a:pt x="227747" y="475065"/>
                      </a:cubicBezTo>
                      <a:lnTo>
                        <a:pt x="238909" y="479429"/>
                      </a:lnTo>
                      <a:lnTo>
                        <a:pt x="256779" y="501936"/>
                      </a:lnTo>
                      <a:lnTo>
                        <a:pt x="754445" y="79674"/>
                      </a:lnTo>
                      <a:lnTo>
                        <a:pt x="1252111" y="501936"/>
                      </a:lnTo>
                      <a:lnTo>
                        <a:pt x="1346012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15" name="フリーフォーム: 図形 2814">
                  <a:extLst>
                    <a:ext uri="{FF2B5EF4-FFF2-40B4-BE49-F238E27FC236}">
                      <a16:creationId xmlns:a16="http://schemas.microsoft.com/office/drawing/2014/main" id="{DD7A27D6-FCD7-AA7D-41E1-6D928150BA13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-229791" y="1515568"/>
                  <a:ext cx="1276439" cy="656848"/>
                </a:xfrm>
                <a:custGeom>
                  <a:avLst/>
                  <a:gdLst>
                    <a:gd name="connsiteX0" fmla="*/ 20692 w 1276439"/>
                    <a:gd name="connsiteY0" fmla="*/ 663416 h 663416"/>
                    <a:gd name="connsiteX1" fmla="*/ 81669 w 1276439"/>
                    <a:gd name="connsiteY1" fmla="*/ 536806 h 663416"/>
                    <a:gd name="connsiteX2" fmla="*/ 142762 w 1276439"/>
                    <a:gd name="connsiteY2" fmla="*/ 493035 h 663416"/>
                    <a:gd name="connsiteX3" fmla="*/ 171608 w 1276439"/>
                    <a:gd name="connsiteY3" fmla="*/ 482291 h 663416"/>
                    <a:gd name="connsiteX4" fmla="*/ 187207 w 1276439"/>
                    <a:gd name="connsiteY4" fmla="*/ 501936 h 663416"/>
                    <a:gd name="connsiteX5" fmla="*/ 684872 w 1276439"/>
                    <a:gd name="connsiteY5" fmla="*/ 79674 h 663416"/>
                    <a:gd name="connsiteX6" fmla="*/ 1182538 w 1276439"/>
                    <a:gd name="connsiteY6" fmla="*/ 501936 h 663416"/>
                    <a:gd name="connsiteX7" fmla="*/ 1276439 w 1276439"/>
                    <a:gd name="connsiteY7" fmla="*/ 501936 h 663416"/>
                    <a:gd name="connsiteX8" fmla="*/ 684872 w 1276439"/>
                    <a:gd name="connsiteY8" fmla="*/ 0 h 663416"/>
                    <a:gd name="connsiteX9" fmla="*/ 149767 w 1276439"/>
                    <a:gd name="connsiteY9" fmla="*/ 454782 h 663416"/>
                    <a:gd name="connsiteX10" fmla="*/ 151697 w 1276439"/>
                    <a:gd name="connsiteY10" fmla="*/ 457213 h 663416"/>
                    <a:gd name="connsiteX11" fmla="*/ 134398 w 1276439"/>
                    <a:gd name="connsiteY11" fmla="*/ 456891 h 663416"/>
                    <a:gd name="connsiteX12" fmla="*/ 48852 w 1276439"/>
                    <a:gd name="connsiteY12" fmla="*/ 503989 h 663416"/>
                    <a:gd name="connsiteX13" fmla="*/ 20692 w 1276439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39" h="663416">
                      <a:moveTo>
                        <a:pt x="20692" y="663416"/>
                      </a:moveTo>
                      <a:cubicBezTo>
                        <a:pt x="22175" y="620616"/>
                        <a:pt x="44766" y="573708"/>
                        <a:pt x="81669" y="536806"/>
                      </a:cubicBezTo>
                      <a:cubicBezTo>
                        <a:pt x="100120" y="518355"/>
                        <a:pt x="121073" y="503481"/>
                        <a:pt x="142762" y="493035"/>
                      </a:cubicBezTo>
                      <a:lnTo>
                        <a:pt x="171608" y="482291"/>
                      </a:lnTo>
                      <a:lnTo>
                        <a:pt x="187207" y="501936"/>
                      </a:lnTo>
                      <a:lnTo>
                        <a:pt x="684872" y="79674"/>
                      </a:lnTo>
                      <a:lnTo>
                        <a:pt x="1182538" y="501936"/>
                      </a:lnTo>
                      <a:lnTo>
                        <a:pt x="1276439" y="501936"/>
                      </a:lnTo>
                      <a:lnTo>
                        <a:pt x="684872" y="0"/>
                      </a:lnTo>
                      <a:lnTo>
                        <a:pt x="149767" y="454782"/>
                      </a:lnTo>
                      <a:lnTo>
                        <a:pt x="151697" y="457213"/>
                      </a:lnTo>
                      <a:lnTo>
                        <a:pt x="134398" y="456891"/>
                      </a:lnTo>
                      <a:cubicBezTo>
                        <a:pt x="105547" y="461987"/>
                        <a:pt x="74752" y="478089"/>
                        <a:pt x="48852" y="503989"/>
                      </a:cubicBezTo>
                      <a:cubicBezTo>
                        <a:pt x="-2948" y="555790"/>
                        <a:pt x="-15556" y="627168"/>
                        <a:pt x="20692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16" name="フリーフォーム: 図形 2815">
                  <a:extLst>
                    <a:ext uri="{FF2B5EF4-FFF2-40B4-BE49-F238E27FC236}">
                      <a16:creationId xmlns:a16="http://schemas.microsoft.com/office/drawing/2014/main" id="{DCA3F901-C512-B299-F54F-729B4039892D}"/>
                    </a:ext>
                  </a:extLst>
                </p:cNvPr>
                <p:cNvSpPr/>
                <p:nvPr/>
              </p:nvSpPr>
              <p:spPr bwMode="auto">
                <a:xfrm rot="9900000" flipH="1" flipV="1">
                  <a:off x="-445429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1343701 w 1343701"/>
                    <a:gd name="connsiteY1" fmla="*/ 501936 h 561399"/>
                    <a:gd name="connsiteX2" fmla="*/ 1249800 w 1343701"/>
                    <a:gd name="connsiteY2" fmla="*/ 501936 h 561399"/>
                    <a:gd name="connsiteX3" fmla="*/ 752134 w 1343701"/>
                    <a:gd name="connsiteY3" fmla="*/ 79674 h 561399"/>
                    <a:gd name="connsiteX4" fmla="*/ 254468 w 1343701"/>
                    <a:gd name="connsiteY4" fmla="*/ 501936 h 561399"/>
                    <a:gd name="connsiteX5" fmla="*/ 244022 w 1343701"/>
                    <a:gd name="connsiteY5" fmla="*/ 488779 h 561399"/>
                    <a:gd name="connsiteX6" fmla="*/ 193162 w 1343701"/>
                    <a:gd name="connsiteY6" fmla="*/ 474879 h 561399"/>
                    <a:gd name="connsiteX7" fmla="*/ 118369 w 1343701"/>
                    <a:gd name="connsiteY7" fmla="*/ 482239 h 561399"/>
                    <a:gd name="connsiteX8" fmla="*/ 2256 w 1343701"/>
                    <a:gd name="connsiteY8" fmla="*/ 561399 h 561399"/>
                    <a:gd name="connsiteX9" fmla="*/ 106357 w 1343701"/>
                    <a:gd name="connsiteY9" fmla="*/ 437410 h 561399"/>
                    <a:gd name="connsiteX10" fmla="*/ 203991 w 1343701"/>
                    <a:gd name="connsiteY10" fmla="*/ 439395 h 561399"/>
                    <a:gd name="connsiteX11" fmla="*/ 222216 w 1343701"/>
                    <a:gd name="connsiteY11" fmla="*/ 450374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1343701" y="501936"/>
                      </a:lnTo>
                      <a:lnTo>
                        <a:pt x="1249800" y="501936"/>
                      </a:lnTo>
                      <a:lnTo>
                        <a:pt x="752134" y="79674"/>
                      </a:lnTo>
                      <a:lnTo>
                        <a:pt x="254468" y="501936"/>
                      </a:lnTo>
                      <a:lnTo>
                        <a:pt x="244022" y="488779"/>
                      </a:lnTo>
                      <a:lnTo>
                        <a:pt x="193162" y="474879"/>
                      </a:lnTo>
                      <a:cubicBezTo>
                        <a:pt x="169156" y="473081"/>
                        <a:pt x="143574" y="475485"/>
                        <a:pt x="118369" y="482239"/>
                      </a:cubicBezTo>
                      <a:cubicBezTo>
                        <a:pt x="67959" y="495746"/>
                        <a:pt x="24941" y="525074"/>
                        <a:pt x="2256" y="561399"/>
                      </a:cubicBezTo>
                      <a:cubicBezTo>
                        <a:pt x="-11012" y="511882"/>
                        <a:pt x="35596" y="456371"/>
                        <a:pt x="106357" y="437410"/>
                      </a:cubicBezTo>
                      <a:cubicBezTo>
                        <a:pt x="141737" y="427930"/>
                        <a:pt x="176457" y="429383"/>
                        <a:pt x="203991" y="439395"/>
                      </a:cubicBezTo>
                      <a:lnTo>
                        <a:pt x="222216" y="45037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17" name="フリーフォーム: 図形 2816">
                  <a:extLst>
                    <a:ext uri="{FF2B5EF4-FFF2-40B4-BE49-F238E27FC236}">
                      <a16:creationId xmlns:a16="http://schemas.microsoft.com/office/drawing/2014/main" id="{F16CB4BB-4FC8-5401-AC06-B4E0CD4B222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71455" y="2480740"/>
                  <a:ext cx="637942" cy="1298909"/>
                </a:xfrm>
                <a:custGeom>
                  <a:avLst/>
                  <a:gdLst>
                    <a:gd name="connsiteX0" fmla="*/ 0 w 637942"/>
                    <a:gd name="connsiteY0" fmla="*/ 870399 h 1311898"/>
                    <a:gd name="connsiteX1" fmla="*/ 637942 w 637942"/>
                    <a:gd name="connsiteY1" fmla="*/ 1311898 h 1311898"/>
                    <a:gd name="connsiteX2" fmla="*/ 613639 w 637942"/>
                    <a:gd name="connsiteY2" fmla="*/ 1221196 h 1311898"/>
                    <a:gd name="connsiteX3" fmla="*/ 76959 w 637942"/>
                    <a:gd name="connsiteY3" fmla="*/ 849778 h 1311898"/>
                    <a:gd name="connsiteX4" fmla="*/ 356028 w 637942"/>
                    <a:gd name="connsiteY4" fmla="*/ 259780 h 1311898"/>
                    <a:gd name="connsiteX5" fmla="*/ 329663 w 637942"/>
                    <a:gd name="connsiteY5" fmla="*/ 248344 h 1311898"/>
                    <a:gd name="connsiteX6" fmla="*/ 322558 w 637942"/>
                    <a:gd name="connsiteY6" fmla="*/ 238691 h 1311898"/>
                    <a:gd name="connsiteX7" fmla="*/ 295725 w 637942"/>
                    <a:gd name="connsiteY7" fmla="*/ 132644 h 1311898"/>
                    <a:gd name="connsiteX8" fmla="*/ 342135 w 637942"/>
                    <a:gd name="connsiteY8" fmla="*/ 0 h 1311898"/>
                    <a:gd name="connsiteX9" fmla="*/ 249315 w 637942"/>
                    <a:gd name="connsiteY9" fmla="*/ 132644 h 1311898"/>
                    <a:gd name="connsiteX10" fmla="*/ 276501 w 637942"/>
                    <a:gd name="connsiteY10" fmla="*/ 226437 h 1311898"/>
                    <a:gd name="connsiteX11" fmla="*/ 296229 w 637942"/>
                    <a:gd name="connsiteY11" fmla="*/ 245445 h 131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7942" h="1311898">
                      <a:moveTo>
                        <a:pt x="0" y="870399"/>
                      </a:moveTo>
                      <a:lnTo>
                        <a:pt x="637942" y="1311898"/>
                      </a:lnTo>
                      <a:lnTo>
                        <a:pt x="613639" y="1221196"/>
                      </a:lnTo>
                      <a:lnTo>
                        <a:pt x="76959" y="849778"/>
                      </a:lnTo>
                      <a:lnTo>
                        <a:pt x="356028" y="259780"/>
                      </a:lnTo>
                      <a:lnTo>
                        <a:pt x="329663" y="248344"/>
                      </a:lnTo>
                      <a:lnTo>
                        <a:pt x="322558" y="238691"/>
                      </a:lnTo>
                      <a:cubicBezTo>
                        <a:pt x="305397" y="209213"/>
                        <a:pt x="295725" y="171785"/>
                        <a:pt x="295725" y="132644"/>
                      </a:cubicBezTo>
                      <a:cubicBezTo>
                        <a:pt x="295725" y="80456"/>
                        <a:pt x="312919" y="31313"/>
                        <a:pt x="342135" y="0"/>
                      </a:cubicBezTo>
                      <a:cubicBezTo>
                        <a:pt x="290872" y="0"/>
                        <a:pt x="249315" y="59387"/>
                        <a:pt x="249315" y="132644"/>
                      </a:cubicBezTo>
                      <a:cubicBezTo>
                        <a:pt x="249315" y="169272"/>
                        <a:pt x="259704" y="202433"/>
                        <a:pt x="276501" y="226437"/>
                      </a:cubicBezTo>
                      <a:lnTo>
                        <a:pt x="296229" y="245445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18" name="フリーフォーム: 図形 2817">
                  <a:extLst>
                    <a:ext uri="{FF2B5EF4-FFF2-40B4-BE49-F238E27FC236}">
                      <a16:creationId xmlns:a16="http://schemas.microsoft.com/office/drawing/2014/main" id="{5496BF1D-B50C-4368-611B-545B229FA2F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18577" y="1520840"/>
                  <a:ext cx="1637294" cy="2346472"/>
                </a:xfrm>
                <a:custGeom>
                  <a:avLst/>
                  <a:gdLst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381342 w 1620176"/>
                    <a:gd name="connsiteY6" fmla="*/ 832409 h 2301464"/>
                    <a:gd name="connsiteX7" fmla="*/ 1523241 w 1620176"/>
                    <a:gd name="connsiteY7" fmla="*/ 451692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523241 w 1620176"/>
                    <a:gd name="connsiteY6" fmla="*/ 451692 h 2301464"/>
                    <a:gd name="connsiteX7" fmla="*/ 810088 w 1620176"/>
                    <a:gd name="connsiteY7" fmla="*/ 0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0 w 1620176"/>
                    <a:gd name="connsiteY2" fmla="*/ 1648231 h 2301464"/>
                    <a:gd name="connsiteX3" fmla="*/ 810088 w 1620176"/>
                    <a:gd name="connsiteY3" fmla="*/ 2301464 h 2301464"/>
                    <a:gd name="connsiteX4" fmla="*/ 1620176 w 1620176"/>
                    <a:gd name="connsiteY4" fmla="*/ 1648231 h 2301464"/>
                    <a:gd name="connsiteX5" fmla="*/ 1523241 w 1620176"/>
                    <a:gd name="connsiteY5" fmla="*/ 451692 h 2301464"/>
                    <a:gd name="connsiteX6" fmla="*/ 810088 w 1620176"/>
                    <a:gd name="connsiteY6" fmla="*/ 0 h 2301464"/>
                    <a:gd name="connsiteX0" fmla="*/ 810088 w 1620176"/>
                    <a:gd name="connsiteY0" fmla="*/ 0 h 2301496"/>
                    <a:gd name="connsiteX1" fmla="*/ 96935 w 1620176"/>
                    <a:gd name="connsiteY1" fmla="*/ 451692 h 2301496"/>
                    <a:gd name="connsiteX2" fmla="*/ 0 w 1620176"/>
                    <a:gd name="connsiteY2" fmla="*/ 1648231 h 2301496"/>
                    <a:gd name="connsiteX3" fmla="*/ 810088 w 1620176"/>
                    <a:gd name="connsiteY3" fmla="*/ 2301464 h 2301496"/>
                    <a:gd name="connsiteX4" fmla="*/ 1620176 w 1620176"/>
                    <a:gd name="connsiteY4" fmla="*/ 1648231 h 2301496"/>
                    <a:gd name="connsiteX5" fmla="*/ 1523241 w 1620176"/>
                    <a:gd name="connsiteY5" fmla="*/ 451692 h 2301496"/>
                    <a:gd name="connsiteX6" fmla="*/ 810088 w 1620176"/>
                    <a:gd name="connsiteY6" fmla="*/ 0 h 2301496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717"/>
                    <a:gd name="connsiteX1" fmla="*/ 96935 w 1620176"/>
                    <a:gd name="connsiteY1" fmla="*/ 451692 h 2301717"/>
                    <a:gd name="connsiteX2" fmla="*/ 0 w 1620176"/>
                    <a:gd name="connsiteY2" fmla="*/ 1648231 h 2301717"/>
                    <a:gd name="connsiteX3" fmla="*/ 810088 w 1620176"/>
                    <a:gd name="connsiteY3" fmla="*/ 2301464 h 2301717"/>
                    <a:gd name="connsiteX4" fmla="*/ 1620176 w 1620176"/>
                    <a:gd name="connsiteY4" fmla="*/ 1648231 h 2301717"/>
                    <a:gd name="connsiteX5" fmla="*/ 1523241 w 1620176"/>
                    <a:gd name="connsiteY5" fmla="*/ 451692 h 2301717"/>
                    <a:gd name="connsiteX6" fmla="*/ 810088 w 1620176"/>
                    <a:gd name="connsiteY6" fmla="*/ 0 h 2301717"/>
                    <a:gd name="connsiteX0" fmla="*/ 810088 w 1620176"/>
                    <a:gd name="connsiteY0" fmla="*/ 0 h 2301487"/>
                    <a:gd name="connsiteX1" fmla="*/ 96935 w 1620176"/>
                    <a:gd name="connsiteY1" fmla="*/ 451692 h 2301487"/>
                    <a:gd name="connsiteX2" fmla="*/ 0 w 1620176"/>
                    <a:gd name="connsiteY2" fmla="*/ 1648231 h 2301487"/>
                    <a:gd name="connsiteX3" fmla="*/ 810088 w 1620176"/>
                    <a:gd name="connsiteY3" fmla="*/ 2301464 h 2301487"/>
                    <a:gd name="connsiteX4" fmla="*/ 1620176 w 1620176"/>
                    <a:gd name="connsiteY4" fmla="*/ 1648231 h 2301487"/>
                    <a:gd name="connsiteX5" fmla="*/ 1523241 w 1620176"/>
                    <a:gd name="connsiteY5" fmla="*/ 451692 h 2301487"/>
                    <a:gd name="connsiteX6" fmla="*/ 810088 w 1620176"/>
                    <a:gd name="connsiteY6" fmla="*/ 0 h 2301487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5479"/>
                    <a:gd name="connsiteY0" fmla="*/ 0 h 2469119"/>
                    <a:gd name="connsiteX1" fmla="*/ 96935 w 1625479"/>
                    <a:gd name="connsiteY1" fmla="*/ 451692 h 2469119"/>
                    <a:gd name="connsiteX2" fmla="*/ 0 w 1625479"/>
                    <a:gd name="connsiteY2" fmla="*/ 1648231 h 2469119"/>
                    <a:gd name="connsiteX3" fmla="*/ 810088 w 1625479"/>
                    <a:gd name="connsiteY3" fmla="*/ 2469104 h 2469119"/>
                    <a:gd name="connsiteX4" fmla="*/ 1620176 w 1625479"/>
                    <a:gd name="connsiteY4" fmla="*/ 1648231 h 2469119"/>
                    <a:gd name="connsiteX5" fmla="*/ 1523241 w 1625479"/>
                    <a:gd name="connsiteY5" fmla="*/ 451692 h 2469119"/>
                    <a:gd name="connsiteX6" fmla="*/ 810088 w 1625479"/>
                    <a:gd name="connsiteY6" fmla="*/ 0 h 2469119"/>
                    <a:gd name="connsiteX0" fmla="*/ 821496 w 1636887"/>
                    <a:gd name="connsiteY0" fmla="*/ 0 h 2469119"/>
                    <a:gd name="connsiteX1" fmla="*/ 108343 w 1636887"/>
                    <a:gd name="connsiteY1" fmla="*/ 451692 h 2469119"/>
                    <a:gd name="connsiteX2" fmla="*/ 11408 w 1636887"/>
                    <a:gd name="connsiteY2" fmla="*/ 1648231 h 2469119"/>
                    <a:gd name="connsiteX3" fmla="*/ 821496 w 1636887"/>
                    <a:gd name="connsiteY3" fmla="*/ 2469104 h 2469119"/>
                    <a:gd name="connsiteX4" fmla="*/ 1631584 w 1636887"/>
                    <a:gd name="connsiteY4" fmla="*/ 1648231 h 2469119"/>
                    <a:gd name="connsiteX5" fmla="*/ 1534649 w 1636887"/>
                    <a:gd name="connsiteY5" fmla="*/ 451692 h 2469119"/>
                    <a:gd name="connsiteX6" fmla="*/ 821496 w 1636887"/>
                    <a:gd name="connsiteY6" fmla="*/ 0 h 2469119"/>
                    <a:gd name="connsiteX0" fmla="*/ 821496 w 1636887"/>
                    <a:gd name="connsiteY0" fmla="*/ 3 h 2469122"/>
                    <a:gd name="connsiteX1" fmla="*/ 108343 w 1636887"/>
                    <a:gd name="connsiteY1" fmla="*/ 451695 h 2469122"/>
                    <a:gd name="connsiteX2" fmla="*/ 11408 w 1636887"/>
                    <a:gd name="connsiteY2" fmla="*/ 1648234 h 2469122"/>
                    <a:gd name="connsiteX3" fmla="*/ 821496 w 1636887"/>
                    <a:gd name="connsiteY3" fmla="*/ 2469107 h 2469122"/>
                    <a:gd name="connsiteX4" fmla="*/ 1631584 w 1636887"/>
                    <a:gd name="connsiteY4" fmla="*/ 1648234 h 2469122"/>
                    <a:gd name="connsiteX5" fmla="*/ 1534649 w 1636887"/>
                    <a:gd name="connsiteY5" fmla="*/ 451695 h 2469122"/>
                    <a:gd name="connsiteX6" fmla="*/ 821496 w 1636887"/>
                    <a:gd name="connsiteY6" fmla="*/ 3 h 2469122"/>
                    <a:gd name="connsiteX0" fmla="*/ 821496 w 1637032"/>
                    <a:gd name="connsiteY0" fmla="*/ 3 h 2469122"/>
                    <a:gd name="connsiteX1" fmla="*/ 108343 w 1637032"/>
                    <a:gd name="connsiteY1" fmla="*/ 451695 h 2469122"/>
                    <a:gd name="connsiteX2" fmla="*/ 11408 w 1637032"/>
                    <a:gd name="connsiteY2" fmla="*/ 1648234 h 2469122"/>
                    <a:gd name="connsiteX3" fmla="*/ 821496 w 1637032"/>
                    <a:gd name="connsiteY3" fmla="*/ 2469107 h 2469122"/>
                    <a:gd name="connsiteX4" fmla="*/ 1631584 w 1637032"/>
                    <a:gd name="connsiteY4" fmla="*/ 1648234 h 2469122"/>
                    <a:gd name="connsiteX5" fmla="*/ 1534649 w 1637032"/>
                    <a:gd name="connsiteY5" fmla="*/ 451695 h 2469122"/>
                    <a:gd name="connsiteX6" fmla="*/ 821496 w 1637032"/>
                    <a:gd name="connsiteY6" fmla="*/ 3 h 2469122"/>
                    <a:gd name="connsiteX0" fmla="*/ 821758 w 1637294"/>
                    <a:gd name="connsiteY0" fmla="*/ 3 h 2469122"/>
                    <a:gd name="connsiteX1" fmla="*/ 108605 w 1637294"/>
                    <a:gd name="connsiteY1" fmla="*/ 451695 h 2469122"/>
                    <a:gd name="connsiteX2" fmla="*/ 11670 w 1637294"/>
                    <a:gd name="connsiteY2" fmla="*/ 1648234 h 2469122"/>
                    <a:gd name="connsiteX3" fmla="*/ 821758 w 1637294"/>
                    <a:gd name="connsiteY3" fmla="*/ 2469107 h 2469122"/>
                    <a:gd name="connsiteX4" fmla="*/ 1631846 w 1637294"/>
                    <a:gd name="connsiteY4" fmla="*/ 1648234 h 2469122"/>
                    <a:gd name="connsiteX5" fmla="*/ 1534911 w 1637294"/>
                    <a:gd name="connsiteY5" fmla="*/ 451695 h 2469122"/>
                    <a:gd name="connsiteX6" fmla="*/ 821758 w 1637294"/>
                    <a:gd name="connsiteY6" fmla="*/ 3 h 2469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7294" h="2469122">
                      <a:moveTo>
                        <a:pt x="821758" y="3"/>
                      </a:moveTo>
                      <a:cubicBezTo>
                        <a:pt x="657065" y="1342"/>
                        <a:pt x="158998" y="361456"/>
                        <a:pt x="108605" y="451695"/>
                      </a:cubicBezTo>
                      <a:cubicBezTo>
                        <a:pt x="58212" y="541934"/>
                        <a:pt x="-32218" y="1551013"/>
                        <a:pt x="11670" y="1648234"/>
                      </a:cubicBezTo>
                      <a:cubicBezTo>
                        <a:pt x="144539" y="1972658"/>
                        <a:pt x="551729" y="2472343"/>
                        <a:pt x="821758" y="2469107"/>
                      </a:cubicBezTo>
                      <a:cubicBezTo>
                        <a:pt x="1091787" y="2465871"/>
                        <a:pt x="1506597" y="1942178"/>
                        <a:pt x="1631846" y="1648234"/>
                      </a:cubicBezTo>
                      <a:cubicBezTo>
                        <a:pt x="1659859" y="1573238"/>
                        <a:pt x="1572604" y="526059"/>
                        <a:pt x="1534911" y="451695"/>
                      </a:cubicBezTo>
                      <a:cubicBezTo>
                        <a:pt x="1497218" y="377331"/>
                        <a:pt x="986451" y="-1336"/>
                        <a:pt x="821758" y="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19" name="フリーフォーム: 図形 2818">
                  <a:extLst>
                    <a:ext uri="{FF2B5EF4-FFF2-40B4-BE49-F238E27FC236}">
                      <a16:creationId xmlns:a16="http://schemas.microsoft.com/office/drawing/2014/main" id="{BBD7052B-CA87-9669-2C98-AA7026AA599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340810" y="1521576"/>
                  <a:ext cx="815553" cy="2345143"/>
                </a:xfrm>
                <a:custGeom>
                  <a:avLst/>
                  <a:gdLst>
                    <a:gd name="connsiteX0" fmla="*/ 815553 w 815553"/>
                    <a:gd name="connsiteY0" fmla="*/ 0 h 2345143"/>
                    <a:gd name="connsiteX1" fmla="*/ 787162 w 815553"/>
                    <a:gd name="connsiteY1" fmla="*/ 3355 h 2345143"/>
                    <a:gd name="connsiteX2" fmla="*/ 108605 w 815553"/>
                    <a:gd name="connsiteY2" fmla="*/ 428522 h 2345143"/>
                    <a:gd name="connsiteX3" fmla="*/ 11670 w 815553"/>
                    <a:gd name="connsiteY3" fmla="*/ 1565625 h 2345143"/>
                    <a:gd name="connsiteX4" fmla="*/ 769621 w 815553"/>
                    <a:gd name="connsiteY4" fmla="*/ 2340855 h 2345143"/>
                    <a:gd name="connsiteX5" fmla="*/ 815553 w 815553"/>
                    <a:gd name="connsiteY5" fmla="*/ 2345143 h 2345143"/>
                    <a:gd name="connsiteX6" fmla="*/ 815553 w 815553"/>
                    <a:gd name="connsiteY6" fmla="*/ 0 h 234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5553" h="2345143">
                      <a:moveTo>
                        <a:pt x="815553" y="0"/>
                      </a:moveTo>
                      <a:lnTo>
                        <a:pt x="787162" y="3355"/>
                      </a:lnTo>
                      <a:cubicBezTo>
                        <a:pt x="596555" y="42315"/>
                        <a:pt x="155849" y="348125"/>
                        <a:pt x="108605" y="428522"/>
                      </a:cubicBezTo>
                      <a:cubicBezTo>
                        <a:pt x="58212" y="514278"/>
                        <a:pt x="-32218" y="1473233"/>
                        <a:pt x="11670" y="1565625"/>
                      </a:cubicBezTo>
                      <a:cubicBezTo>
                        <a:pt x="136235" y="1854664"/>
                        <a:pt x="501902" y="2290090"/>
                        <a:pt x="769621" y="2340855"/>
                      </a:cubicBezTo>
                      <a:lnTo>
                        <a:pt x="815553" y="2345143"/>
                      </a:lnTo>
                      <a:lnTo>
                        <a:pt x="815553" y="0"/>
                      </a:ln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20" name="フリーフォーム: 図形 2819">
                  <a:extLst>
                    <a:ext uri="{FF2B5EF4-FFF2-40B4-BE49-F238E27FC236}">
                      <a16:creationId xmlns:a16="http://schemas.microsoft.com/office/drawing/2014/main" id="{DEE33C0E-1474-475E-06D1-5D3D345FCBFC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2379" y="1518170"/>
                  <a:ext cx="1423391" cy="486412"/>
                </a:xfrm>
                <a:custGeom>
                  <a:avLst/>
                  <a:gdLst>
                    <a:gd name="connsiteX0" fmla="*/ 711657 w 1423391"/>
                    <a:gd name="connsiteY0" fmla="*/ 3 h 486412"/>
                    <a:gd name="connsiteX1" fmla="*/ 13008 w 1423391"/>
                    <a:gd name="connsiteY1" fmla="*/ 410319 h 486412"/>
                    <a:gd name="connsiteX2" fmla="*/ 0 w 1423391"/>
                    <a:gd name="connsiteY2" fmla="*/ 427305 h 486412"/>
                    <a:gd name="connsiteX3" fmla="*/ 61660 w 1423391"/>
                    <a:gd name="connsiteY3" fmla="*/ 438442 h 486412"/>
                    <a:gd name="connsiteX4" fmla="*/ 711884 w 1423391"/>
                    <a:gd name="connsiteY4" fmla="*/ 486412 h 486412"/>
                    <a:gd name="connsiteX5" fmla="*/ 1362108 w 1423391"/>
                    <a:gd name="connsiteY5" fmla="*/ 438442 h 486412"/>
                    <a:gd name="connsiteX6" fmla="*/ 1423391 w 1423391"/>
                    <a:gd name="connsiteY6" fmla="*/ 427373 h 486412"/>
                    <a:gd name="connsiteX7" fmla="*/ 1412399 w 1423391"/>
                    <a:gd name="connsiteY7" fmla="*/ 412777 h 486412"/>
                    <a:gd name="connsiteX8" fmla="*/ 711657 w 1423391"/>
                    <a:gd name="connsiteY8" fmla="*/ 3 h 48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3391" h="486412">
                      <a:moveTo>
                        <a:pt x="711657" y="3"/>
                      </a:moveTo>
                      <a:cubicBezTo>
                        <a:pt x="557257" y="1196"/>
                        <a:pt x="109853" y="302055"/>
                        <a:pt x="13008" y="410319"/>
                      </a:cubicBezTo>
                      <a:lnTo>
                        <a:pt x="0" y="427305"/>
                      </a:lnTo>
                      <a:lnTo>
                        <a:pt x="61660" y="438442"/>
                      </a:lnTo>
                      <a:cubicBezTo>
                        <a:pt x="247270" y="468728"/>
                        <a:pt x="471027" y="486412"/>
                        <a:pt x="711884" y="486412"/>
                      </a:cubicBezTo>
                      <a:cubicBezTo>
                        <a:pt x="952742" y="486412"/>
                        <a:pt x="1176498" y="468728"/>
                        <a:pt x="1362108" y="438442"/>
                      </a:cubicBezTo>
                      <a:lnTo>
                        <a:pt x="1423391" y="427373"/>
                      </a:lnTo>
                      <a:lnTo>
                        <a:pt x="1412399" y="412777"/>
                      </a:lnTo>
                      <a:cubicBezTo>
                        <a:pt x="1324623" y="315016"/>
                        <a:pt x="866057" y="-1190"/>
                        <a:pt x="711657" y="3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21" name="フリーフォーム: 図形 2820">
                  <a:extLst>
                    <a:ext uri="{FF2B5EF4-FFF2-40B4-BE49-F238E27FC236}">
                      <a16:creationId xmlns:a16="http://schemas.microsoft.com/office/drawing/2014/main" id="{6D25C12D-6D30-EFBF-DCCB-D5D229BB73C0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037276" y="3601259"/>
                  <a:ext cx="600091" cy="264364"/>
                </a:xfrm>
                <a:custGeom>
                  <a:avLst/>
                  <a:gdLst>
                    <a:gd name="connsiteX0" fmla="*/ 303254 w 600091"/>
                    <a:gd name="connsiteY0" fmla="*/ 4 h 264364"/>
                    <a:gd name="connsiteX1" fmla="*/ 18520 w 600091"/>
                    <a:gd name="connsiteY1" fmla="*/ 115802 h 264364"/>
                    <a:gd name="connsiteX2" fmla="*/ 0 w 600091"/>
                    <a:gd name="connsiteY2" fmla="*/ 127172 h 264364"/>
                    <a:gd name="connsiteX3" fmla="*/ 81444 w 600091"/>
                    <a:gd name="connsiteY3" fmla="*/ 187113 h 264364"/>
                    <a:gd name="connsiteX4" fmla="*/ 303254 w 600091"/>
                    <a:gd name="connsiteY4" fmla="*/ 264350 h 264364"/>
                    <a:gd name="connsiteX5" fmla="*/ 526136 w 600091"/>
                    <a:gd name="connsiteY5" fmla="*/ 180445 h 264364"/>
                    <a:gd name="connsiteX6" fmla="*/ 600091 w 600091"/>
                    <a:gd name="connsiteY6" fmla="*/ 124163 h 264364"/>
                    <a:gd name="connsiteX7" fmla="*/ 591336 w 600091"/>
                    <a:gd name="connsiteY7" fmla="*/ 118713 h 264364"/>
                    <a:gd name="connsiteX8" fmla="*/ 303254 w 600091"/>
                    <a:gd name="connsiteY8" fmla="*/ 4 h 2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0091" h="264364">
                      <a:moveTo>
                        <a:pt x="303254" y="4"/>
                      </a:moveTo>
                      <a:cubicBezTo>
                        <a:pt x="241494" y="489"/>
                        <a:pt x="132854" y="49778"/>
                        <a:pt x="18520" y="115802"/>
                      </a:cubicBezTo>
                      <a:lnTo>
                        <a:pt x="0" y="127172"/>
                      </a:lnTo>
                      <a:lnTo>
                        <a:pt x="81444" y="187113"/>
                      </a:lnTo>
                      <a:cubicBezTo>
                        <a:pt x="159667" y="236016"/>
                        <a:pt x="235747" y="265119"/>
                        <a:pt x="303254" y="264350"/>
                      </a:cubicBezTo>
                      <a:cubicBezTo>
                        <a:pt x="370761" y="263581"/>
                        <a:pt x="447317" y="231899"/>
                        <a:pt x="526136" y="180445"/>
                      </a:cubicBezTo>
                      <a:lnTo>
                        <a:pt x="600091" y="124163"/>
                      </a:lnTo>
                      <a:lnTo>
                        <a:pt x="591336" y="118713"/>
                      </a:lnTo>
                      <a:cubicBezTo>
                        <a:pt x="475440" y="50723"/>
                        <a:pt x="365014" y="-482"/>
                        <a:pt x="303254" y="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22" name="台形 6">
                  <a:extLst>
                    <a:ext uri="{FF2B5EF4-FFF2-40B4-BE49-F238E27FC236}">
                      <a16:creationId xmlns:a16="http://schemas.microsoft.com/office/drawing/2014/main" id="{95BC8B67-FC38-1CDC-BCCD-60EFAD8D5A25}"/>
                    </a:ext>
                  </a:extLst>
                </p:cNvPr>
                <p:cNvSpPr/>
                <p:nvPr/>
              </p:nvSpPr>
              <p:spPr bwMode="auto">
                <a:xfrm>
                  <a:off x="1072947" y="1270652"/>
                  <a:ext cx="528552" cy="391415"/>
                </a:xfrm>
                <a:custGeom>
                  <a:avLst/>
                  <a:gdLst>
                    <a:gd name="connsiteX0" fmla="*/ 0 w 604754"/>
                    <a:gd name="connsiteY0" fmla="*/ 360040 h 360040"/>
                    <a:gd name="connsiteX1" fmla="*/ 175736 w 604754"/>
                    <a:gd name="connsiteY1" fmla="*/ 0 h 360040"/>
                    <a:gd name="connsiteX2" fmla="*/ 429018 w 604754"/>
                    <a:gd name="connsiteY2" fmla="*/ 0 h 360040"/>
                    <a:gd name="connsiteX3" fmla="*/ 604754 w 604754"/>
                    <a:gd name="connsiteY3" fmla="*/ 360040 h 360040"/>
                    <a:gd name="connsiteX4" fmla="*/ 0 w 604754"/>
                    <a:gd name="connsiteY4" fmla="*/ 360040 h 360040"/>
                    <a:gd name="connsiteX0" fmla="*/ 0 w 604754"/>
                    <a:gd name="connsiteY0" fmla="*/ 372740 h 372740"/>
                    <a:gd name="connsiteX1" fmla="*/ 175736 w 604754"/>
                    <a:gd name="connsiteY1" fmla="*/ 12700 h 372740"/>
                    <a:gd name="connsiteX2" fmla="*/ 429018 w 604754"/>
                    <a:gd name="connsiteY2" fmla="*/ 12700 h 372740"/>
                    <a:gd name="connsiteX3" fmla="*/ 604754 w 604754"/>
                    <a:gd name="connsiteY3" fmla="*/ 372740 h 372740"/>
                    <a:gd name="connsiteX4" fmla="*/ 0 w 604754"/>
                    <a:gd name="connsiteY4" fmla="*/ 372740 h 372740"/>
                    <a:gd name="connsiteX0" fmla="*/ 0 w 604754"/>
                    <a:gd name="connsiteY0" fmla="*/ 381471 h 381471"/>
                    <a:gd name="connsiteX1" fmla="*/ 175736 w 604754"/>
                    <a:gd name="connsiteY1" fmla="*/ 21431 h 381471"/>
                    <a:gd name="connsiteX2" fmla="*/ 429018 w 604754"/>
                    <a:gd name="connsiteY2" fmla="*/ 21431 h 381471"/>
                    <a:gd name="connsiteX3" fmla="*/ 604754 w 604754"/>
                    <a:gd name="connsiteY3" fmla="*/ 381471 h 381471"/>
                    <a:gd name="connsiteX4" fmla="*/ 0 w 604754"/>
                    <a:gd name="connsiteY4" fmla="*/ 381471 h 38147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4754" h="409360">
                      <a:moveTo>
                        <a:pt x="0" y="381471"/>
                      </a:moveTo>
                      <a:cubicBezTo>
                        <a:pt x="39529" y="258283"/>
                        <a:pt x="135759" y="50006"/>
                        <a:pt x="175736" y="21431"/>
                      </a:cubicBezTo>
                      <a:cubicBezTo>
                        <a:pt x="215713" y="-7144"/>
                        <a:pt x="385866" y="-7144"/>
                        <a:pt x="429018" y="21431"/>
                      </a:cubicBezTo>
                      <a:cubicBezTo>
                        <a:pt x="472170" y="50006"/>
                        <a:pt x="581286" y="258642"/>
                        <a:pt x="604754" y="381471"/>
                      </a:cubicBezTo>
                      <a:cubicBezTo>
                        <a:pt x="523262" y="405516"/>
                        <a:pt x="419545" y="410512"/>
                        <a:pt x="303128" y="409157"/>
                      </a:cubicBezTo>
                      <a:cubicBezTo>
                        <a:pt x="186711" y="407802"/>
                        <a:pt x="62943" y="403400"/>
                        <a:pt x="0" y="38147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80" name="グループ化 2679">
                <a:extLst>
                  <a:ext uri="{FF2B5EF4-FFF2-40B4-BE49-F238E27FC236}">
                    <a16:creationId xmlns:a16="http://schemas.microsoft.com/office/drawing/2014/main" id="{801F9F0E-53AD-CA3C-774A-896344690482}"/>
                  </a:ext>
                </a:extLst>
              </p:cNvPr>
              <p:cNvGrpSpPr/>
              <p:nvPr/>
            </p:nvGrpSpPr>
            <p:grpSpPr>
              <a:xfrm rot="900000">
                <a:off x="7040145" y="2001127"/>
                <a:ext cx="308034" cy="236330"/>
                <a:chOff x="-445429" y="1140033"/>
                <a:chExt cx="3554740" cy="2727279"/>
              </a:xfrm>
            </p:grpSpPr>
            <p:sp>
              <p:nvSpPr>
                <p:cNvPr id="2793" name="楕円 2792">
                  <a:extLst>
                    <a:ext uri="{FF2B5EF4-FFF2-40B4-BE49-F238E27FC236}">
                      <a16:creationId xmlns:a16="http://schemas.microsoft.com/office/drawing/2014/main" id="{D3776A4A-83FB-CA4B-5F85-5DCEB781D1C8}"/>
                    </a:ext>
                  </a:extLst>
                </p:cNvPr>
                <p:cNvSpPr/>
                <p:nvPr/>
              </p:nvSpPr>
              <p:spPr bwMode="auto">
                <a:xfrm>
                  <a:off x="9975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94" name="楕円 2793">
                  <a:extLst>
                    <a:ext uri="{FF2B5EF4-FFF2-40B4-BE49-F238E27FC236}">
                      <a16:creationId xmlns:a16="http://schemas.microsoft.com/office/drawing/2014/main" id="{02DB2F11-9090-156D-0E36-5DF455752875}"/>
                    </a:ext>
                  </a:extLst>
                </p:cNvPr>
                <p:cNvSpPr/>
                <p:nvPr/>
              </p:nvSpPr>
              <p:spPr bwMode="auto">
                <a:xfrm>
                  <a:off x="15309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95" name="月 2794">
                  <a:extLst>
                    <a:ext uri="{FF2B5EF4-FFF2-40B4-BE49-F238E27FC236}">
                      <a16:creationId xmlns:a16="http://schemas.microsoft.com/office/drawing/2014/main" id="{81E9C058-BD1B-E92F-E0EC-ECF6C45EE91C}"/>
                    </a:ext>
                  </a:extLst>
                </p:cNvPr>
                <p:cNvSpPr/>
                <p:nvPr/>
              </p:nvSpPr>
              <p:spPr bwMode="auto">
                <a:xfrm rot="7200000">
                  <a:off x="728987" y="734280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96" name="月 2795">
                  <a:extLst>
                    <a:ext uri="{FF2B5EF4-FFF2-40B4-BE49-F238E27FC236}">
                      <a16:creationId xmlns:a16="http://schemas.microsoft.com/office/drawing/2014/main" id="{5D766943-D5A4-1DE7-5FF4-E0CFD352837F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732102" y="734281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97" name="フリーフォーム: 図形 2796">
                  <a:extLst>
                    <a:ext uri="{FF2B5EF4-FFF2-40B4-BE49-F238E27FC236}">
                      <a16:creationId xmlns:a16="http://schemas.microsoft.com/office/drawing/2014/main" id="{D507F3DF-271A-11F3-2AED-3E4AF3A3FCB4}"/>
                    </a:ext>
                  </a:extLst>
                </p:cNvPr>
                <p:cNvSpPr/>
                <p:nvPr/>
              </p:nvSpPr>
              <p:spPr bwMode="auto">
                <a:xfrm rot="9000000">
                  <a:off x="1617233" y="1515567"/>
                  <a:ext cx="1276440" cy="656848"/>
                </a:xfrm>
                <a:custGeom>
                  <a:avLst/>
                  <a:gdLst>
                    <a:gd name="connsiteX0" fmla="*/ 20693 w 1276440"/>
                    <a:gd name="connsiteY0" fmla="*/ 663416 h 663416"/>
                    <a:gd name="connsiteX1" fmla="*/ 48853 w 1276440"/>
                    <a:gd name="connsiteY1" fmla="*/ 503989 h 663416"/>
                    <a:gd name="connsiteX2" fmla="*/ 134399 w 1276440"/>
                    <a:gd name="connsiteY2" fmla="*/ 456891 h 663416"/>
                    <a:gd name="connsiteX3" fmla="*/ 151698 w 1276440"/>
                    <a:gd name="connsiteY3" fmla="*/ 457213 h 663416"/>
                    <a:gd name="connsiteX4" fmla="*/ 149768 w 1276440"/>
                    <a:gd name="connsiteY4" fmla="*/ 454782 h 663416"/>
                    <a:gd name="connsiteX5" fmla="*/ 684873 w 1276440"/>
                    <a:gd name="connsiteY5" fmla="*/ 0 h 663416"/>
                    <a:gd name="connsiteX6" fmla="*/ 1276440 w 1276440"/>
                    <a:gd name="connsiteY6" fmla="*/ 501936 h 663416"/>
                    <a:gd name="connsiteX7" fmla="*/ 1182539 w 1276440"/>
                    <a:gd name="connsiteY7" fmla="*/ 501936 h 663416"/>
                    <a:gd name="connsiteX8" fmla="*/ 684873 w 1276440"/>
                    <a:gd name="connsiteY8" fmla="*/ 79674 h 663416"/>
                    <a:gd name="connsiteX9" fmla="*/ 187208 w 1276440"/>
                    <a:gd name="connsiteY9" fmla="*/ 501936 h 663416"/>
                    <a:gd name="connsiteX10" fmla="*/ 171609 w 1276440"/>
                    <a:gd name="connsiteY10" fmla="*/ 482291 h 663416"/>
                    <a:gd name="connsiteX11" fmla="*/ 142763 w 1276440"/>
                    <a:gd name="connsiteY11" fmla="*/ 493035 h 663416"/>
                    <a:gd name="connsiteX12" fmla="*/ 81670 w 1276440"/>
                    <a:gd name="connsiteY12" fmla="*/ 536806 h 663416"/>
                    <a:gd name="connsiteX13" fmla="*/ 20693 w 1276440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40" h="663416">
                      <a:moveTo>
                        <a:pt x="20693" y="663416"/>
                      </a:moveTo>
                      <a:cubicBezTo>
                        <a:pt x="-15555" y="627168"/>
                        <a:pt x="-2948" y="555790"/>
                        <a:pt x="48853" y="503989"/>
                      </a:cubicBezTo>
                      <a:cubicBezTo>
                        <a:pt x="74754" y="478089"/>
                        <a:pt x="105548" y="461987"/>
                        <a:pt x="134399" y="456891"/>
                      </a:cubicBezTo>
                      <a:lnTo>
                        <a:pt x="151698" y="457213"/>
                      </a:lnTo>
                      <a:lnTo>
                        <a:pt x="149768" y="454782"/>
                      </a:lnTo>
                      <a:lnTo>
                        <a:pt x="684873" y="0"/>
                      </a:lnTo>
                      <a:lnTo>
                        <a:pt x="1276440" y="501936"/>
                      </a:lnTo>
                      <a:lnTo>
                        <a:pt x="1182539" y="501936"/>
                      </a:lnTo>
                      <a:lnTo>
                        <a:pt x="684873" y="79674"/>
                      </a:lnTo>
                      <a:lnTo>
                        <a:pt x="187208" y="501936"/>
                      </a:lnTo>
                      <a:lnTo>
                        <a:pt x="171609" y="482291"/>
                      </a:lnTo>
                      <a:lnTo>
                        <a:pt x="142763" y="493035"/>
                      </a:lnTo>
                      <a:cubicBezTo>
                        <a:pt x="121074" y="503481"/>
                        <a:pt x="100121" y="518355"/>
                        <a:pt x="81670" y="536806"/>
                      </a:cubicBezTo>
                      <a:cubicBezTo>
                        <a:pt x="44767" y="573708"/>
                        <a:pt x="22176" y="620616"/>
                        <a:pt x="20693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98" name="フリーフォーム: 図形 2797">
                  <a:extLst>
                    <a:ext uri="{FF2B5EF4-FFF2-40B4-BE49-F238E27FC236}">
                      <a16:creationId xmlns:a16="http://schemas.microsoft.com/office/drawing/2014/main" id="{F2022EA8-1073-11FB-2A6C-A48D11208070}"/>
                    </a:ext>
                  </a:extLst>
                </p:cNvPr>
                <p:cNvSpPr/>
                <p:nvPr/>
              </p:nvSpPr>
              <p:spPr bwMode="auto">
                <a:xfrm rot="11700000" flipV="1">
                  <a:off x="1765610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222216 w 1343701"/>
                    <a:gd name="connsiteY1" fmla="*/ 450374 h 561399"/>
                    <a:gd name="connsiteX2" fmla="*/ 203991 w 1343701"/>
                    <a:gd name="connsiteY2" fmla="*/ 439395 h 561399"/>
                    <a:gd name="connsiteX3" fmla="*/ 106357 w 1343701"/>
                    <a:gd name="connsiteY3" fmla="*/ 437410 h 561399"/>
                    <a:gd name="connsiteX4" fmla="*/ 2256 w 1343701"/>
                    <a:gd name="connsiteY4" fmla="*/ 561399 h 561399"/>
                    <a:gd name="connsiteX5" fmla="*/ 118369 w 1343701"/>
                    <a:gd name="connsiteY5" fmla="*/ 482239 h 561399"/>
                    <a:gd name="connsiteX6" fmla="*/ 193163 w 1343701"/>
                    <a:gd name="connsiteY6" fmla="*/ 474879 h 561399"/>
                    <a:gd name="connsiteX7" fmla="*/ 244022 w 1343701"/>
                    <a:gd name="connsiteY7" fmla="*/ 488779 h 561399"/>
                    <a:gd name="connsiteX8" fmla="*/ 254468 w 1343701"/>
                    <a:gd name="connsiteY8" fmla="*/ 501936 h 561399"/>
                    <a:gd name="connsiteX9" fmla="*/ 752134 w 1343701"/>
                    <a:gd name="connsiteY9" fmla="*/ 79674 h 561399"/>
                    <a:gd name="connsiteX10" fmla="*/ 1249800 w 1343701"/>
                    <a:gd name="connsiteY10" fmla="*/ 501936 h 561399"/>
                    <a:gd name="connsiteX11" fmla="*/ 1343701 w 1343701"/>
                    <a:gd name="connsiteY11" fmla="*/ 501936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222216" y="450374"/>
                      </a:lnTo>
                      <a:lnTo>
                        <a:pt x="203991" y="439395"/>
                      </a:lnTo>
                      <a:cubicBezTo>
                        <a:pt x="176457" y="429383"/>
                        <a:pt x="141737" y="427930"/>
                        <a:pt x="106357" y="437410"/>
                      </a:cubicBezTo>
                      <a:cubicBezTo>
                        <a:pt x="35596" y="456371"/>
                        <a:pt x="-11012" y="511882"/>
                        <a:pt x="2256" y="561399"/>
                      </a:cubicBezTo>
                      <a:cubicBezTo>
                        <a:pt x="24941" y="525074"/>
                        <a:pt x="67959" y="495746"/>
                        <a:pt x="118369" y="482239"/>
                      </a:cubicBezTo>
                      <a:cubicBezTo>
                        <a:pt x="143574" y="475486"/>
                        <a:pt x="169156" y="473081"/>
                        <a:pt x="193163" y="474879"/>
                      </a:cubicBezTo>
                      <a:lnTo>
                        <a:pt x="244022" y="488779"/>
                      </a:lnTo>
                      <a:lnTo>
                        <a:pt x="254468" y="501936"/>
                      </a:lnTo>
                      <a:lnTo>
                        <a:pt x="752134" y="79674"/>
                      </a:lnTo>
                      <a:lnTo>
                        <a:pt x="1249800" y="501936"/>
                      </a:lnTo>
                      <a:lnTo>
                        <a:pt x="1343701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99" name="フリーフォーム: 図形 2798">
                  <a:extLst>
                    <a:ext uri="{FF2B5EF4-FFF2-40B4-BE49-F238E27FC236}">
                      <a16:creationId xmlns:a16="http://schemas.microsoft.com/office/drawing/2014/main" id="{D8335A89-85FA-01E2-5DA6-59C3BDE305A2}"/>
                    </a:ext>
                  </a:extLst>
                </p:cNvPr>
                <p:cNvSpPr/>
                <p:nvPr/>
              </p:nvSpPr>
              <p:spPr bwMode="auto">
                <a:xfrm rot="12600000" flipV="1">
                  <a:off x="1748856" y="2759251"/>
                  <a:ext cx="1346012" cy="550250"/>
                </a:xfrm>
                <a:custGeom>
                  <a:avLst/>
                  <a:gdLst>
                    <a:gd name="connsiteX0" fmla="*/ 754445 w 1346012"/>
                    <a:gd name="connsiteY0" fmla="*/ 0 h 555752"/>
                    <a:gd name="connsiteX1" fmla="*/ 227456 w 1346012"/>
                    <a:gd name="connsiteY1" fmla="*/ 447885 h 555752"/>
                    <a:gd name="connsiteX2" fmla="*/ 203990 w 1346012"/>
                    <a:gd name="connsiteY2" fmla="*/ 433749 h 555752"/>
                    <a:gd name="connsiteX3" fmla="*/ 106356 w 1346012"/>
                    <a:gd name="connsiteY3" fmla="*/ 431765 h 555752"/>
                    <a:gd name="connsiteX4" fmla="*/ 2256 w 1346012"/>
                    <a:gd name="connsiteY4" fmla="*/ 555752 h 555752"/>
                    <a:gd name="connsiteX5" fmla="*/ 118368 w 1346012"/>
                    <a:gd name="connsiteY5" fmla="*/ 476593 h 555752"/>
                    <a:gd name="connsiteX6" fmla="*/ 227747 w 1346012"/>
                    <a:gd name="connsiteY6" fmla="*/ 475065 h 555752"/>
                    <a:gd name="connsiteX7" fmla="*/ 238909 w 1346012"/>
                    <a:gd name="connsiteY7" fmla="*/ 479429 h 555752"/>
                    <a:gd name="connsiteX8" fmla="*/ 256779 w 1346012"/>
                    <a:gd name="connsiteY8" fmla="*/ 501936 h 555752"/>
                    <a:gd name="connsiteX9" fmla="*/ 754445 w 1346012"/>
                    <a:gd name="connsiteY9" fmla="*/ 79674 h 555752"/>
                    <a:gd name="connsiteX10" fmla="*/ 1252111 w 1346012"/>
                    <a:gd name="connsiteY10" fmla="*/ 501936 h 555752"/>
                    <a:gd name="connsiteX11" fmla="*/ 1346012 w 1346012"/>
                    <a:gd name="connsiteY11" fmla="*/ 501936 h 555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6012" h="555752">
                      <a:moveTo>
                        <a:pt x="754445" y="0"/>
                      </a:moveTo>
                      <a:lnTo>
                        <a:pt x="227456" y="447885"/>
                      </a:lnTo>
                      <a:lnTo>
                        <a:pt x="203990" y="433749"/>
                      </a:lnTo>
                      <a:cubicBezTo>
                        <a:pt x="176457" y="423737"/>
                        <a:pt x="141737" y="422284"/>
                        <a:pt x="106356" y="431765"/>
                      </a:cubicBezTo>
                      <a:cubicBezTo>
                        <a:pt x="35596" y="450725"/>
                        <a:pt x="-11012" y="506236"/>
                        <a:pt x="2256" y="555752"/>
                      </a:cubicBezTo>
                      <a:cubicBezTo>
                        <a:pt x="24940" y="519428"/>
                        <a:pt x="67958" y="490100"/>
                        <a:pt x="118368" y="476593"/>
                      </a:cubicBezTo>
                      <a:cubicBezTo>
                        <a:pt x="156175" y="466463"/>
                        <a:pt x="194831" y="466118"/>
                        <a:pt x="227747" y="475065"/>
                      </a:cubicBezTo>
                      <a:lnTo>
                        <a:pt x="238909" y="479429"/>
                      </a:lnTo>
                      <a:lnTo>
                        <a:pt x="256779" y="501936"/>
                      </a:lnTo>
                      <a:lnTo>
                        <a:pt x="754445" y="79674"/>
                      </a:lnTo>
                      <a:lnTo>
                        <a:pt x="1252111" y="501936"/>
                      </a:lnTo>
                      <a:lnTo>
                        <a:pt x="1346012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00" name="フリーフォーム: 図形 2799">
                  <a:extLst>
                    <a:ext uri="{FF2B5EF4-FFF2-40B4-BE49-F238E27FC236}">
                      <a16:creationId xmlns:a16="http://schemas.microsoft.com/office/drawing/2014/main" id="{8BFD5F08-59E5-4F37-3F65-D2605C4F8ECA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-229791" y="1515568"/>
                  <a:ext cx="1276439" cy="656848"/>
                </a:xfrm>
                <a:custGeom>
                  <a:avLst/>
                  <a:gdLst>
                    <a:gd name="connsiteX0" fmla="*/ 20692 w 1276439"/>
                    <a:gd name="connsiteY0" fmla="*/ 663416 h 663416"/>
                    <a:gd name="connsiteX1" fmla="*/ 81669 w 1276439"/>
                    <a:gd name="connsiteY1" fmla="*/ 536806 h 663416"/>
                    <a:gd name="connsiteX2" fmla="*/ 142762 w 1276439"/>
                    <a:gd name="connsiteY2" fmla="*/ 493035 h 663416"/>
                    <a:gd name="connsiteX3" fmla="*/ 171608 w 1276439"/>
                    <a:gd name="connsiteY3" fmla="*/ 482291 h 663416"/>
                    <a:gd name="connsiteX4" fmla="*/ 187207 w 1276439"/>
                    <a:gd name="connsiteY4" fmla="*/ 501936 h 663416"/>
                    <a:gd name="connsiteX5" fmla="*/ 684872 w 1276439"/>
                    <a:gd name="connsiteY5" fmla="*/ 79674 h 663416"/>
                    <a:gd name="connsiteX6" fmla="*/ 1182538 w 1276439"/>
                    <a:gd name="connsiteY6" fmla="*/ 501936 h 663416"/>
                    <a:gd name="connsiteX7" fmla="*/ 1276439 w 1276439"/>
                    <a:gd name="connsiteY7" fmla="*/ 501936 h 663416"/>
                    <a:gd name="connsiteX8" fmla="*/ 684872 w 1276439"/>
                    <a:gd name="connsiteY8" fmla="*/ 0 h 663416"/>
                    <a:gd name="connsiteX9" fmla="*/ 149767 w 1276439"/>
                    <a:gd name="connsiteY9" fmla="*/ 454782 h 663416"/>
                    <a:gd name="connsiteX10" fmla="*/ 151697 w 1276439"/>
                    <a:gd name="connsiteY10" fmla="*/ 457213 h 663416"/>
                    <a:gd name="connsiteX11" fmla="*/ 134398 w 1276439"/>
                    <a:gd name="connsiteY11" fmla="*/ 456891 h 663416"/>
                    <a:gd name="connsiteX12" fmla="*/ 48852 w 1276439"/>
                    <a:gd name="connsiteY12" fmla="*/ 503989 h 663416"/>
                    <a:gd name="connsiteX13" fmla="*/ 20692 w 1276439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39" h="663416">
                      <a:moveTo>
                        <a:pt x="20692" y="663416"/>
                      </a:moveTo>
                      <a:cubicBezTo>
                        <a:pt x="22175" y="620616"/>
                        <a:pt x="44766" y="573708"/>
                        <a:pt x="81669" y="536806"/>
                      </a:cubicBezTo>
                      <a:cubicBezTo>
                        <a:pt x="100120" y="518355"/>
                        <a:pt x="121073" y="503481"/>
                        <a:pt x="142762" y="493035"/>
                      </a:cubicBezTo>
                      <a:lnTo>
                        <a:pt x="171608" y="482291"/>
                      </a:lnTo>
                      <a:lnTo>
                        <a:pt x="187207" y="501936"/>
                      </a:lnTo>
                      <a:lnTo>
                        <a:pt x="684872" y="79674"/>
                      </a:lnTo>
                      <a:lnTo>
                        <a:pt x="1182538" y="501936"/>
                      </a:lnTo>
                      <a:lnTo>
                        <a:pt x="1276439" y="501936"/>
                      </a:lnTo>
                      <a:lnTo>
                        <a:pt x="684872" y="0"/>
                      </a:lnTo>
                      <a:lnTo>
                        <a:pt x="149767" y="454782"/>
                      </a:lnTo>
                      <a:lnTo>
                        <a:pt x="151697" y="457213"/>
                      </a:lnTo>
                      <a:lnTo>
                        <a:pt x="134398" y="456891"/>
                      </a:lnTo>
                      <a:cubicBezTo>
                        <a:pt x="105547" y="461987"/>
                        <a:pt x="74752" y="478089"/>
                        <a:pt x="48852" y="503989"/>
                      </a:cubicBezTo>
                      <a:cubicBezTo>
                        <a:pt x="-2948" y="555790"/>
                        <a:pt x="-15556" y="627168"/>
                        <a:pt x="20692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01" name="フリーフォーム: 図形 2800">
                  <a:extLst>
                    <a:ext uri="{FF2B5EF4-FFF2-40B4-BE49-F238E27FC236}">
                      <a16:creationId xmlns:a16="http://schemas.microsoft.com/office/drawing/2014/main" id="{01B9A5AD-AA1F-F8E3-2F26-C8AEACD19088}"/>
                    </a:ext>
                  </a:extLst>
                </p:cNvPr>
                <p:cNvSpPr/>
                <p:nvPr/>
              </p:nvSpPr>
              <p:spPr bwMode="auto">
                <a:xfrm rot="9900000" flipH="1" flipV="1">
                  <a:off x="-445429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1343701 w 1343701"/>
                    <a:gd name="connsiteY1" fmla="*/ 501936 h 561399"/>
                    <a:gd name="connsiteX2" fmla="*/ 1249800 w 1343701"/>
                    <a:gd name="connsiteY2" fmla="*/ 501936 h 561399"/>
                    <a:gd name="connsiteX3" fmla="*/ 752134 w 1343701"/>
                    <a:gd name="connsiteY3" fmla="*/ 79674 h 561399"/>
                    <a:gd name="connsiteX4" fmla="*/ 254468 w 1343701"/>
                    <a:gd name="connsiteY4" fmla="*/ 501936 h 561399"/>
                    <a:gd name="connsiteX5" fmla="*/ 244022 w 1343701"/>
                    <a:gd name="connsiteY5" fmla="*/ 488779 h 561399"/>
                    <a:gd name="connsiteX6" fmla="*/ 193162 w 1343701"/>
                    <a:gd name="connsiteY6" fmla="*/ 474879 h 561399"/>
                    <a:gd name="connsiteX7" fmla="*/ 118369 w 1343701"/>
                    <a:gd name="connsiteY7" fmla="*/ 482239 h 561399"/>
                    <a:gd name="connsiteX8" fmla="*/ 2256 w 1343701"/>
                    <a:gd name="connsiteY8" fmla="*/ 561399 h 561399"/>
                    <a:gd name="connsiteX9" fmla="*/ 106357 w 1343701"/>
                    <a:gd name="connsiteY9" fmla="*/ 437410 h 561399"/>
                    <a:gd name="connsiteX10" fmla="*/ 203991 w 1343701"/>
                    <a:gd name="connsiteY10" fmla="*/ 439395 h 561399"/>
                    <a:gd name="connsiteX11" fmla="*/ 222216 w 1343701"/>
                    <a:gd name="connsiteY11" fmla="*/ 450374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1343701" y="501936"/>
                      </a:lnTo>
                      <a:lnTo>
                        <a:pt x="1249800" y="501936"/>
                      </a:lnTo>
                      <a:lnTo>
                        <a:pt x="752134" y="79674"/>
                      </a:lnTo>
                      <a:lnTo>
                        <a:pt x="254468" y="501936"/>
                      </a:lnTo>
                      <a:lnTo>
                        <a:pt x="244022" y="488779"/>
                      </a:lnTo>
                      <a:lnTo>
                        <a:pt x="193162" y="474879"/>
                      </a:lnTo>
                      <a:cubicBezTo>
                        <a:pt x="169156" y="473081"/>
                        <a:pt x="143574" y="475485"/>
                        <a:pt x="118369" y="482239"/>
                      </a:cubicBezTo>
                      <a:cubicBezTo>
                        <a:pt x="67959" y="495746"/>
                        <a:pt x="24941" y="525074"/>
                        <a:pt x="2256" y="561399"/>
                      </a:cubicBezTo>
                      <a:cubicBezTo>
                        <a:pt x="-11012" y="511882"/>
                        <a:pt x="35596" y="456371"/>
                        <a:pt x="106357" y="437410"/>
                      </a:cubicBezTo>
                      <a:cubicBezTo>
                        <a:pt x="141737" y="427930"/>
                        <a:pt x="176457" y="429383"/>
                        <a:pt x="203991" y="439395"/>
                      </a:cubicBezTo>
                      <a:lnTo>
                        <a:pt x="222216" y="45037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02" name="フリーフォーム: 図形 2801">
                  <a:extLst>
                    <a:ext uri="{FF2B5EF4-FFF2-40B4-BE49-F238E27FC236}">
                      <a16:creationId xmlns:a16="http://schemas.microsoft.com/office/drawing/2014/main" id="{3F38E493-52ED-AD82-EA60-BC187DC7E5EC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71455" y="2480740"/>
                  <a:ext cx="637942" cy="1298909"/>
                </a:xfrm>
                <a:custGeom>
                  <a:avLst/>
                  <a:gdLst>
                    <a:gd name="connsiteX0" fmla="*/ 0 w 637942"/>
                    <a:gd name="connsiteY0" fmla="*/ 870399 h 1311898"/>
                    <a:gd name="connsiteX1" fmla="*/ 637942 w 637942"/>
                    <a:gd name="connsiteY1" fmla="*/ 1311898 h 1311898"/>
                    <a:gd name="connsiteX2" fmla="*/ 613639 w 637942"/>
                    <a:gd name="connsiteY2" fmla="*/ 1221196 h 1311898"/>
                    <a:gd name="connsiteX3" fmla="*/ 76959 w 637942"/>
                    <a:gd name="connsiteY3" fmla="*/ 849778 h 1311898"/>
                    <a:gd name="connsiteX4" fmla="*/ 356028 w 637942"/>
                    <a:gd name="connsiteY4" fmla="*/ 259780 h 1311898"/>
                    <a:gd name="connsiteX5" fmla="*/ 329663 w 637942"/>
                    <a:gd name="connsiteY5" fmla="*/ 248344 h 1311898"/>
                    <a:gd name="connsiteX6" fmla="*/ 322558 w 637942"/>
                    <a:gd name="connsiteY6" fmla="*/ 238691 h 1311898"/>
                    <a:gd name="connsiteX7" fmla="*/ 295725 w 637942"/>
                    <a:gd name="connsiteY7" fmla="*/ 132644 h 1311898"/>
                    <a:gd name="connsiteX8" fmla="*/ 342135 w 637942"/>
                    <a:gd name="connsiteY8" fmla="*/ 0 h 1311898"/>
                    <a:gd name="connsiteX9" fmla="*/ 249315 w 637942"/>
                    <a:gd name="connsiteY9" fmla="*/ 132644 h 1311898"/>
                    <a:gd name="connsiteX10" fmla="*/ 276501 w 637942"/>
                    <a:gd name="connsiteY10" fmla="*/ 226437 h 1311898"/>
                    <a:gd name="connsiteX11" fmla="*/ 296229 w 637942"/>
                    <a:gd name="connsiteY11" fmla="*/ 245445 h 131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7942" h="1311898">
                      <a:moveTo>
                        <a:pt x="0" y="870399"/>
                      </a:moveTo>
                      <a:lnTo>
                        <a:pt x="637942" y="1311898"/>
                      </a:lnTo>
                      <a:lnTo>
                        <a:pt x="613639" y="1221196"/>
                      </a:lnTo>
                      <a:lnTo>
                        <a:pt x="76959" y="849778"/>
                      </a:lnTo>
                      <a:lnTo>
                        <a:pt x="356028" y="259780"/>
                      </a:lnTo>
                      <a:lnTo>
                        <a:pt x="329663" y="248344"/>
                      </a:lnTo>
                      <a:lnTo>
                        <a:pt x="322558" y="238691"/>
                      </a:lnTo>
                      <a:cubicBezTo>
                        <a:pt x="305397" y="209213"/>
                        <a:pt x="295725" y="171785"/>
                        <a:pt x="295725" y="132644"/>
                      </a:cubicBezTo>
                      <a:cubicBezTo>
                        <a:pt x="295725" y="80456"/>
                        <a:pt x="312919" y="31313"/>
                        <a:pt x="342135" y="0"/>
                      </a:cubicBezTo>
                      <a:cubicBezTo>
                        <a:pt x="290872" y="0"/>
                        <a:pt x="249315" y="59387"/>
                        <a:pt x="249315" y="132644"/>
                      </a:cubicBezTo>
                      <a:cubicBezTo>
                        <a:pt x="249315" y="169272"/>
                        <a:pt x="259704" y="202433"/>
                        <a:pt x="276501" y="226437"/>
                      </a:cubicBezTo>
                      <a:lnTo>
                        <a:pt x="296229" y="245445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03" name="フリーフォーム: 図形 2802">
                  <a:extLst>
                    <a:ext uri="{FF2B5EF4-FFF2-40B4-BE49-F238E27FC236}">
                      <a16:creationId xmlns:a16="http://schemas.microsoft.com/office/drawing/2014/main" id="{06F6F804-52C0-8889-706E-1F8D7FF2DD2E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18577" y="1520840"/>
                  <a:ext cx="1637294" cy="2346472"/>
                </a:xfrm>
                <a:custGeom>
                  <a:avLst/>
                  <a:gdLst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381342 w 1620176"/>
                    <a:gd name="connsiteY6" fmla="*/ 832409 h 2301464"/>
                    <a:gd name="connsiteX7" fmla="*/ 1523241 w 1620176"/>
                    <a:gd name="connsiteY7" fmla="*/ 451692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523241 w 1620176"/>
                    <a:gd name="connsiteY6" fmla="*/ 451692 h 2301464"/>
                    <a:gd name="connsiteX7" fmla="*/ 810088 w 1620176"/>
                    <a:gd name="connsiteY7" fmla="*/ 0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0 w 1620176"/>
                    <a:gd name="connsiteY2" fmla="*/ 1648231 h 2301464"/>
                    <a:gd name="connsiteX3" fmla="*/ 810088 w 1620176"/>
                    <a:gd name="connsiteY3" fmla="*/ 2301464 h 2301464"/>
                    <a:gd name="connsiteX4" fmla="*/ 1620176 w 1620176"/>
                    <a:gd name="connsiteY4" fmla="*/ 1648231 h 2301464"/>
                    <a:gd name="connsiteX5" fmla="*/ 1523241 w 1620176"/>
                    <a:gd name="connsiteY5" fmla="*/ 451692 h 2301464"/>
                    <a:gd name="connsiteX6" fmla="*/ 810088 w 1620176"/>
                    <a:gd name="connsiteY6" fmla="*/ 0 h 2301464"/>
                    <a:gd name="connsiteX0" fmla="*/ 810088 w 1620176"/>
                    <a:gd name="connsiteY0" fmla="*/ 0 h 2301496"/>
                    <a:gd name="connsiteX1" fmla="*/ 96935 w 1620176"/>
                    <a:gd name="connsiteY1" fmla="*/ 451692 h 2301496"/>
                    <a:gd name="connsiteX2" fmla="*/ 0 w 1620176"/>
                    <a:gd name="connsiteY2" fmla="*/ 1648231 h 2301496"/>
                    <a:gd name="connsiteX3" fmla="*/ 810088 w 1620176"/>
                    <a:gd name="connsiteY3" fmla="*/ 2301464 h 2301496"/>
                    <a:gd name="connsiteX4" fmla="*/ 1620176 w 1620176"/>
                    <a:gd name="connsiteY4" fmla="*/ 1648231 h 2301496"/>
                    <a:gd name="connsiteX5" fmla="*/ 1523241 w 1620176"/>
                    <a:gd name="connsiteY5" fmla="*/ 451692 h 2301496"/>
                    <a:gd name="connsiteX6" fmla="*/ 810088 w 1620176"/>
                    <a:gd name="connsiteY6" fmla="*/ 0 h 2301496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717"/>
                    <a:gd name="connsiteX1" fmla="*/ 96935 w 1620176"/>
                    <a:gd name="connsiteY1" fmla="*/ 451692 h 2301717"/>
                    <a:gd name="connsiteX2" fmla="*/ 0 w 1620176"/>
                    <a:gd name="connsiteY2" fmla="*/ 1648231 h 2301717"/>
                    <a:gd name="connsiteX3" fmla="*/ 810088 w 1620176"/>
                    <a:gd name="connsiteY3" fmla="*/ 2301464 h 2301717"/>
                    <a:gd name="connsiteX4" fmla="*/ 1620176 w 1620176"/>
                    <a:gd name="connsiteY4" fmla="*/ 1648231 h 2301717"/>
                    <a:gd name="connsiteX5" fmla="*/ 1523241 w 1620176"/>
                    <a:gd name="connsiteY5" fmla="*/ 451692 h 2301717"/>
                    <a:gd name="connsiteX6" fmla="*/ 810088 w 1620176"/>
                    <a:gd name="connsiteY6" fmla="*/ 0 h 2301717"/>
                    <a:gd name="connsiteX0" fmla="*/ 810088 w 1620176"/>
                    <a:gd name="connsiteY0" fmla="*/ 0 h 2301487"/>
                    <a:gd name="connsiteX1" fmla="*/ 96935 w 1620176"/>
                    <a:gd name="connsiteY1" fmla="*/ 451692 h 2301487"/>
                    <a:gd name="connsiteX2" fmla="*/ 0 w 1620176"/>
                    <a:gd name="connsiteY2" fmla="*/ 1648231 h 2301487"/>
                    <a:gd name="connsiteX3" fmla="*/ 810088 w 1620176"/>
                    <a:gd name="connsiteY3" fmla="*/ 2301464 h 2301487"/>
                    <a:gd name="connsiteX4" fmla="*/ 1620176 w 1620176"/>
                    <a:gd name="connsiteY4" fmla="*/ 1648231 h 2301487"/>
                    <a:gd name="connsiteX5" fmla="*/ 1523241 w 1620176"/>
                    <a:gd name="connsiteY5" fmla="*/ 451692 h 2301487"/>
                    <a:gd name="connsiteX6" fmla="*/ 810088 w 1620176"/>
                    <a:gd name="connsiteY6" fmla="*/ 0 h 2301487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5479"/>
                    <a:gd name="connsiteY0" fmla="*/ 0 h 2469119"/>
                    <a:gd name="connsiteX1" fmla="*/ 96935 w 1625479"/>
                    <a:gd name="connsiteY1" fmla="*/ 451692 h 2469119"/>
                    <a:gd name="connsiteX2" fmla="*/ 0 w 1625479"/>
                    <a:gd name="connsiteY2" fmla="*/ 1648231 h 2469119"/>
                    <a:gd name="connsiteX3" fmla="*/ 810088 w 1625479"/>
                    <a:gd name="connsiteY3" fmla="*/ 2469104 h 2469119"/>
                    <a:gd name="connsiteX4" fmla="*/ 1620176 w 1625479"/>
                    <a:gd name="connsiteY4" fmla="*/ 1648231 h 2469119"/>
                    <a:gd name="connsiteX5" fmla="*/ 1523241 w 1625479"/>
                    <a:gd name="connsiteY5" fmla="*/ 451692 h 2469119"/>
                    <a:gd name="connsiteX6" fmla="*/ 810088 w 1625479"/>
                    <a:gd name="connsiteY6" fmla="*/ 0 h 2469119"/>
                    <a:gd name="connsiteX0" fmla="*/ 821496 w 1636887"/>
                    <a:gd name="connsiteY0" fmla="*/ 0 h 2469119"/>
                    <a:gd name="connsiteX1" fmla="*/ 108343 w 1636887"/>
                    <a:gd name="connsiteY1" fmla="*/ 451692 h 2469119"/>
                    <a:gd name="connsiteX2" fmla="*/ 11408 w 1636887"/>
                    <a:gd name="connsiteY2" fmla="*/ 1648231 h 2469119"/>
                    <a:gd name="connsiteX3" fmla="*/ 821496 w 1636887"/>
                    <a:gd name="connsiteY3" fmla="*/ 2469104 h 2469119"/>
                    <a:gd name="connsiteX4" fmla="*/ 1631584 w 1636887"/>
                    <a:gd name="connsiteY4" fmla="*/ 1648231 h 2469119"/>
                    <a:gd name="connsiteX5" fmla="*/ 1534649 w 1636887"/>
                    <a:gd name="connsiteY5" fmla="*/ 451692 h 2469119"/>
                    <a:gd name="connsiteX6" fmla="*/ 821496 w 1636887"/>
                    <a:gd name="connsiteY6" fmla="*/ 0 h 2469119"/>
                    <a:gd name="connsiteX0" fmla="*/ 821496 w 1636887"/>
                    <a:gd name="connsiteY0" fmla="*/ 3 h 2469122"/>
                    <a:gd name="connsiteX1" fmla="*/ 108343 w 1636887"/>
                    <a:gd name="connsiteY1" fmla="*/ 451695 h 2469122"/>
                    <a:gd name="connsiteX2" fmla="*/ 11408 w 1636887"/>
                    <a:gd name="connsiteY2" fmla="*/ 1648234 h 2469122"/>
                    <a:gd name="connsiteX3" fmla="*/ 821496 w 1636887"/>
                    <a:gd name="connsiteY3" fmla="*/ 2469107 h 2469122"/>
                    <a:gd name="connsiteX4" fmla="*/ 1631584 w 1636887"/>
                    <a:gd name="connsiteY4" fmla="*/ 1648234 h 2469122"/>
                    <a:gd name="connsiteX5" fmla="*/ 1534649 w 1636887"/>
                    <a:gd name="connsiteY5" fmla="*/ 451695 h 2469122"/>
                    <a:gd name="connsiteX6" fmla="*/ 821496 w 1636887"/>
                    <a:gd name="connsiteY6" fmla="*/ 3 h 2469122"/>
                    <a:gd name="connsiteX0" fmla="*/ 821496 w 1637032"/>
                    <a:gd name="connsiteY0" fmla="*/ 3 h 2469122"/>
                    <a:gd name="connsiteX1" fmla="*/ 108343 w 1637032"/>
                    <a:gd name="connsiteY1" fmla="*/ 451695 h 2469122"/>
                    <a:gd name="connsiteX2" fmla="*/ 11408 w 1637032"/>
                    <a:gd name="connsiteY2" fmla="*/ 1648234 h 2469122"/>
                    <a:gd name="connsiteX3" fmla="*/ 821496 w 1637032"/>
                    <a:gd name="connsiteY3" fmla="*/ 2469107 h 2469122"/>
                    <a:gd name="connsiteX4" fmla="*/ 1631584 w 1637032"/>
                    <a:gd name="connsiteY4" fmla="*/ 1648234 h 2469122"/>
                    <a:gd name="connsiteX5" fmla="*/ 1534649 w 1637032"/>
                    <a:gd name="connsiteY5" fmla="*/ 451695 h 2469122"/>
                    <a:gd name="connsiteX6" fmla="*/ 821496 w 1637032"/>
                    <a:gd name="connsiteY6" fmla="*/ 3 h 2469122"/>
                    <a:gd name="connsiteX0" fmla="*/ 821758 w 1637294"/>
                    <a:gd name="connsiteY0" fmla="*/ 3 h 2469122"/>
                    <a:gd name="connsiteX1" fmla="*/ 108605 w 1637294"/>
                    <a:gd name="connsiteY1" fmla="*/ 451695 h 2469122"/>
                    <a:gd name="connsiteX2" fmla="*/ 11670 w 1637294"/>
                    <a:gd name="connsiteY2" fmla="*/ 1648234 h 2469122"/>
                    <a:gd name="connsiteX3" fmla="*/ 821758 w 1637294"/>
                    <a:gd name="connsiteY3" fmla="*/ 2469107 h 2469122"/>
                    <a:gd name="connsiteX4" fmla="*/ 1631846 w 1637294"/>
                    <a:gd name="connsiteY4" fmla="*/ 1648234 h 2469122"/>
                    <a:gd name="connsiteX5" fmla="*/ 1534911 w 1637294"/>
                    <a:gd name="connsiteY5" fmla="*/ 451695 h 2469122"/>
                    <a:gd name="connsiteX6" fmla="*/ 821758 w 1637294"/>
                    <a:gd name="connsiteY6" fmla="*/ 3 h 2469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7294" h="2469122">
                      <a:moveTo>
                        <a:pt x="821758" y="3"/>
                      </a:moveTo>
                      <a:cubicBezTo>
                        <a:pt x="657065" y="1342"/>
                        <a:pt x="158998" y="361456"/>
                        <a:pt x="108605" y="451695"/>
                      </a:cubicBezTo>
                      <a:cubicBezTo>
                        <a:pt x="58212" y="541934"/>
                        <a:pt x="-32218" y="1551013"/>
                        <a:pt x="11670" y="1648234"/>
                      </a:cubicBezTo>
                      <a:cubicBezTo>
                        <a:pt x="144539" y="1972658"/>
                        <a:pt x="551729" y="2472343"/>
                        <a:pt x="821758" y="2469107"/>
                      </a:cubicBezTo>
                      <a:cubicBezTo>
                        <a:pt x="1091787" y="2465871"/>
                        <a:pt x="1506597" y="1942178"/>
                        <a:pt x="1631846" y="1648234"/>
                      </a:cubicBezTo>
                      <a:cubicBezTo>
                        <a:pt x="1659859" y="1573238"/>
                        <a:pt x="1572604" y="526059"/>
                        <a:pt x="1534911" y="451695"/>
                      </a:cubicBezTo>
                      <a:cubicBezTo>
                        <a:pt x="1497218" y="377331"/>
                        <a:pt x="986451" y="-1336"/>
                        <a:pt x="821758" y="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04" name="フリーフォーム: 図形 2803">
                  <a:extLst>
                    <a:ext uri="{FF2B5EF4-FFF2-40B4-BE49-F238E27FC236}">
                      <a16:creationId xmlns:a16="http://schemas.microsoft.com/office/drawing/2014/main" id="{DF7516F3-7BA1-1334-839A-F70C8D9D0B5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340810" y="1521576"/>
                  <a:ext cx="815553" cy="2345143"/>
                </a:xfrm>
                <a:custGeom>
                  <a:avLst/>
                  <a:gdLst>
                    <a:gd name="connsiteX0" fmla="*/ 815553 w 815553"/>
                    <a:gd name="connsiteY0" fmla="*/ 0 h 2345143"/>
                    <a:gd name="connsiteX1" fmla="*/ 787162 w 815553"/>
                    <a:gd name="connsiteY1" fmla="*/ 3355 h 2345143"/>
                    <a:gd name="connsiteX2" fmla="*/ 108605 w 815553"/>
                    <a:gd name="connsiteY2" fmla="*/ 428522 h 2345143"/>
                    <a:gd name="connsiteX3" fmla="*/ 11670 w 815553"/>
                    <a:gd name="connsiteY3" fmla="*/ 1565625 h 2345143"/>
                    <a:gd name="connsiteX4" fmla="*/ 769621 w 815553"/>
                    <a:gd name="connsiteY4" fmla="*/ 2340855 h 2345143"/>
                    <a:gd name="connsiteX5" fmla="*/ 815553 w 815553"/>
                    <a:gd name="connsiteY5" fmla="*/ 2345143 h 2345143"/>
                    <a:gd name="connsiteX6" fmla="*/ 815553 w 815553"/>
                    <a:gd name="connsiteY6" fmla="*/ 0 h 234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5553" h="2345143">
                      <a:moveTo>
                        <a:pt x="815553" y="0"/>
                      </a:moveTo>
                      <a:lnTo>
                        <a:pt x="787162" y="3355"/>
                      </a:lnTo>
                      <a:cubicBezTo>
                        <a:pt x="596555" y="42315"/>
                        <a:pt x="155849" y="348125"/>
                        <a:pt x="108605" y="428522"/>
                      </a:cubicBezTo>
                      <a:cubicBezTo>
                        <a:pt x="58212" y="514278"/>
                        <a:pt x="-32218" y="1473233"/>
                        <a:pt x="11670" y="1565625"/>
                      </a:cubicBezTo>
                      <a:cubicBezTo>
                        <a:pt x="136235" y="1854664"/>
                        <a:pt x="501902" y="2290090"/>
                        <a:pt x="769621" y="2340855"/>
                      </a:cubicBezTo>
                      <a:lnTo>
                        <a:pt x="815553" y="2345143"/>
                      </a:lnTo>
                      <a:lnTo>
                        <a:pt x="815553" y="0"/>
                      </a:ln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05" name="フリーフォーム: 図形 2804">
                  <a:extLst>
                    <a:ext uri="{FF2B5EF4-FFF2-40B4-BE49-F238E27FC236}">
                      <a16:creationId xmlns:a16="http://schemas.microsoft.com/office/drawing/2014/main" id="{D3F54B58-BBA2-76A9-9EEB-4B546A89B9E2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2379" y="1518170"/>
                  <a:ext cx="1423391" cy="486412"/>
                </a:xfrm>
                <a:custGeom>
                  <a:avLst/>
                  <a:gdLst>
                    <a:gd name="connsiteX0" fmla="*/ 711657 w 1423391"/>
                    <a:gd name="connsiteY0" fmla="*/ 3 h 486412"/>
                    <a:gd name="connsiteX1" fmla="*/ 13008 w 1423391"/>
                    <a:gd name="connsiteY1" fmla="*/ 410319 h 486412"/>
                    <a:gd name="connsiteX2" fmla="*/ 0 w 1423391"/>
                    <a:gd name="connsiteY2" fmla="*/ 427305 h 486412"/>
                    <a:gd name="connsiteX3" fmla="*/ 61660 w 1423391"/>
                    <a:gd name="connsiteY3" fmla="*/ 438442 h 486412"/>
                    <a:gd name="connsiteX4" fmla="*/ 711884 w 1423391"/>
                    <a:gd name="connsiteY4" fmla="*/ 486412 h 486412"/>
                    <a:gd name="connsiteX5" fmla="*/ 1362108 w 1423391"/>
                    <a:gd name="connsiteY5" fmla="*/ 438442 h 486412"/>
                    <a:gd name="connsiteX6" fmla="*/ 1423391 w 1423391"/>
                    <a:gd name="connsiteY6" fmla="*/ 427373 h 486412"/>
                    <a:gd name="connsiteX7" fmla="*/ 1412399 w 1423391"/>
                    <a:gd name="connsiteY7" fmla="*/ 412777 h 486412"/>
                    <a:gd name="connsiteX8" fmla="*/ 711657 w 1423391"/>
                    <a:gd name="connsiteY8" fmla="*/ 3 h 48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3391" h="486412">
                      <a:moveTo>
                        <a:pt x="711657" y="3"/>
                      </a:moveTo>
                      <a:cubicBezTo>
                        <a:pt x="557257" y="1196"/>
                        <a:pt x="109853" y="302055"/>
                        <a:pt x="13008" y="410319"/>
                      </a:cubicBezTo>
                      <a:lnTo>
                        <a:pt x="0" y="427305"/>
                      </a:lnTo>
                      <a:lnTo>
                        <a:pt x="61660" y="438442"/>
                      </a:lnTo>
                      <a:cubicBezTo>
                        <a:pt x="247270" y="468728"/>
                        <a:pt x="471027" y="486412"/>
                        <a:pt x="711884" y="486412"/>
                      </a:cubicBezTo>
                      <a:cubicBezTo>
                        <a:pt x="952742" y="486412"/>
                        <a:pt x="1176498" y="468728"/>
                        <a:pt x="1362108" y="438442"/>
                      </a:cubicBezTo>
                      <a:lnTo>
                        <a:pt x="1423391" y="427373"/>
                      </a:lnTo>
                      <a:lnTo>
                        <a:pt x="1412399" y="412777"/>
                      </a:lnTo>
                      <a:cubicBezTo>
                        <a:pt x="1324623" y="315016"/>
                        <a:pt x="866057" y="-1190"/>
                        <a:pt x="711657" y="3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06" name="フリーフォーム: 図形 2805">
                  <a:extLst>
                    <a:ext uri="{FF2B5EF4-FFF2-40B4-BE49-F238E27FC236}">
                      <a16:creationId xmlns:a16="http://schemas.microsoft.com/office/drawing/2014/main" id="{8420D9E2-EE6E-BF67-B24A-467668F3973E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037276" y="3601259"/>
                  <a:ext cx="600091" cy="264364"/>
                </a:xfrm>
                <a:custGeom>
                  <a:avLst/>
                  <a:gdLst>
                    <a:gd name="connsiteX0" fmla="*/ 303254 w 600091"/>
                    <a:gd name="connsiteY0" fmla="*/ 4 h 264364"/>
                    <a:gd name="connsiteX1" fmla="*/ 18520 w 600091"/>
                    <a:gd name="connsiteY1" fmla="*/ 115802 h 264364"/>
                    <a:gd name="connsiteX2" fmla="*/ 0 w 600091"/>
                    <a:gd name="connsiteY2" fmla="*/ 127172 h 264364"/>
                    <a:gd name="connsiteX3" fmla="*/ 81444 w 600091"/>
                    <a:gd name="connsiteY3" fmla="*/ 187113 h 264364"/>
                    <a:gd name="connsiteX4" fmla="*/ 303254 w 600091"/>
                    <a:gd name="connsiteY4" fmla="*/ 264350 h 264364"/>
                    <a:gd name="connsiteX5" fmla="*/ 526136 w 600091"/>
                    <a:gd name="connsiteY5" fmla="*/ 180445 h 264364"/>
                    <a:gd name="connsiteX6" fmla="*/ 600091 w 600091"/>
                    <a:gd name="connsiteY6" fmla="*/ 124163 h 264364"/>
                    <a:gd name="connsiteX7" fmla="*/ 591336 w 600091"/>
                    <a:gd name="connsiteY7" fmla="*/ 118713 h 264364"/>
                    <a:gd name="connsiteX8" fmla="*/ 303254 w 600091"/>
                    <a:gd name="connsiteY8" fmla="*/ 4 h 2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0091" h="264364">
                      <a:moveTo>
                        <a:pt x="303254" y="4"/>
                      </a:moveTo>
                      <a:cubicBezTo>
                        <a:pt x="241494" y="489"/>
                        <a:pt x="132854" y="49778"/>
                        <a:pt x="18520" y="115802"/>
                      </a:cubicBezTo>
                      <a:lnTo>
                        <a:pt x="0" y="127172"/>
                      </a:lnTo>
                      <a:lnTo>
                        <a:pt x="81444" y="187113"/>
                      </a:lnTo>
                      <a:cubicBezTo>
                        <a:pt x="159667" y="236016"/>
                        <a:pt x="235747" y="265119"/>
                        <a:pt x="303254" y="264350"/>
                      </a:cubicBezTo>
                      <a:cubicBezTo>
                        <a:pt x="370761" y="263581"/>
                        <a:pt x="447317" y="231899"/>
                        <a:pt x="526136" y="180445"/>
                      </a:cubicBezTo>
                      <a:lnTo>
                        <a:pt x="600091" y="124163"/>
                      </a:lnTo>
                      <a:lnTo>
                        <a:pt x="591336" y="118713"/>
                      </a:lnTo>
                      <a:cubicBezTo>
                        <a:pt x="475440" y="50723"/>
                        <a:pt x="365014" y="-482"/>
                        <a:pt x="303254" y="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07" name="台形 6">
                  <a:extLst>
                    <a:ext uri="{FF2B5EF4-FFF2-40B4-BE49-F238E27FC236}">
                      <a16:creationId xmlns:a16="http://schemas.microsoft.com/office/drawing/2014/main" id="{A8A55D14-739F-D085-9CEB-05F4EFCB3AB7}"/>
                    </a:ext>
                  </a:extLst>
                </p:cNvPr>
                <p:cNvSpPr/>
                <p:nvPr/>
              </p:nvSpPr>
              <p:spPr bwMode="auto">
                <a:xfrm>
                  <a:off x="1072947" y="1270652"/>
                  <a:ext cx="528552" cy="391415"/>
                </a:xfrm>
                <a:custGeom>
                  <a:avLst/>
                  <a:gdLst>
                    <a:gd name="connsiteX0" fmla="*/ 0 w 604754"/>
                    <a:gd name="connsiteY0" fmla="*/ 360040 h 360040"/>
                    <a:gd name="connsiteX1" fmla="*/ 175736 w 604754"/>
                    <a:gd name="connsiteY1" fmla="*/ 0 h 360040"/>
                    <a:gd name="connsiteX2" fmla="*/ 429018 w 604754"/>
                    <a:gd name="connsiteY2" fmla="*/ 0 h 360040"/>
                    <a:gd name="connsiteX3" fmla="*/ 604754 w 604754"/>
                    <a:gd name="connsiteY3" fmla="*/ 360040 h 360040"/>
                    <a:gd name="connsiteX4" fmla="*/ 0 w 604754"/>
                    <a:gd name="connsiteY4" fmla="*/ 360040 h 360040"/>
                    <a:gd name="connsiteX0" fmla="*/ 0 w 604754"/>
                    <a:gd name="connsiteY0" fmla="*/ 372740 h 372740"/>
                    <a:gd name="connsiteX1" fmla="*/ 175736 w 604754"/>
                    <a:gd name="connsiteY1" fmla="*/ 12700 h 372740"/>
                    <a:gd name="connsiteX2" fmla="*/ 429018 w 604754"/>
                    <a:gd name="connsiteY2" fmla="*/ 12700 h 372740"/>
                    <a:gd name="connsiteX3" fmla="*/ 604754 w 604754"/>
                    <a:gd name="connsiteY3" fmla="*/ 372740 h 372740"/>
                    <a:gd name="connsiteX4" fmla="*/ 0 w 604754"/>
                    <a:gd name="connsiteY4" fmla="*/ 372740 h 372740"/>
                    <a:gd name="connsiteX0" fmla="*/ 0 w 604754"/>
                    <a:gd name="connsiteY0" fmla="*/ 381471 h 381471"/>
                    <a:gd name="connsiteX1" fmla="*/ 175736 w 604754"/>
                    <a:gd name="connsiteY1" fmla="*/ 21431 h 381471"/>
                    <a:gd name="connsiteX2" fmla="*/ 429018 w 604754"/>
                    <a:gd name="connsiteY2" fmla="*/ 21431 h 381471"/>
                    <a:gd name="connsiteX3" fmla="*/ 604754 w 604754"/>
                    <a:gd name="connsiteY3" fmla="*/ 381471 h 381471"/>
                    <a:gd name="connsiteX4" fmla="*/ 0 w 604754"/>
                    <a:gd name="connsiteY4" fmla="*/ 381471 h 38147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4754" h="409360">
                      <a:moveTo>
                        <a:pt x="0" y="381471"/>
                      </a:moveTo>
                      <a:cubicBezTo>
                        <a:pt x="39529" y="258283"/>
                        <a:pt x="135759" y="50006"/>
                        <a:pt x="175736" y="21431"/>
                      </a:cubicBezTo>
                      <a:cubicBezTo>
                        <a:pt x="215713" y="-7144"/>
                        <a:pt x="385866" y="-7144"/>
                        <a:pt x="429018" y="21431"/>
                      </a:cubicBezTo>
                      <a:cubicBezTo>
                        <a:pt x="472170" y="50006"/>
                        <a:pt x="581286" y="258642"/>
                        <a:pt x="604754" y="381471"/>
                      </a:cubicBezTo>
                      <a:cubicBezTo>
                        <a:pt x="523262" y="405516"/>
                        <a:pt x="419545" y="410512"/>
                        <a:pt x="303128" y="409157"/>
                      </a:cubicBezTo>
                      <a:cubicBezTo>
                        <a:pt x="186711" y="407802"/>
                        <a:pt x="62943" y="403400"/>
                        <a:pt x="0" y="38147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81" name="グループ化 2680">
                <a:extLst>
                  <a:ext uri="{FF2B5EF4-FFF2-40B4-BE49-F238E27FC236}">
                    <a16:creationId xmlns:a16="http://schemas.microsoft.com/office/drawing/2014/main" id="{514F9F7B-F376-4A80-2A2F-E7F9C8DC98AD}"/>
                  </a:ext>
                </a:extLst>
              </p:cNvPr>
              <p:cNvGrpSpPr/>
              <p:nvPr/>
            </p:nvGrpSpPr>
            <p:grpSpPr>
              <a:xfrm rot="20700000">
                <a:off x="7989489" y="2605176"/>
                <a:ext cx="308034" cy="236330"/>
                <a:chOff x="-445429" y="1140033"/>
                <a:chExt cx="3554740" cy="2727279"/>
              </a:xfrm>
            </p:grpSpPr>
            <p:sp>
              <p:nvSpPr>
                <p:cNvPr id="2778" name="楕円 2777">
                  <a:extLst>
                    <a:ext uri="{FF2B5EF4-FFF2-40B4-BE49-F238E27FC236}">
                      <a16:creationId xmlns:a16="http://schemas.microsoft.com/office/drawing/2014/main" id="{49964731-66CA-4D5C-E583-8067C7249B12}"/>
                    </a:ext>
                  </a:extLst>
                </p:cNvPr>
                <p:cNvSpPr/>
                <p:nvPr/>
              </p:nvSpPr>
              <p:spPr bwMode="auto">
                <a:xfrm>
                  <a:off x="9975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79" name="楕円 2778">
                  <a:extLst>
                    <a:ext uri="{FF2B5EF4-FFF2-40B4-BE49-F238E27FC236}">
                      <a16:creationId xmlns:a16="http://schemas.microsoft.com/office/drawing/2014/main" id="{6808B0C2-14A7-2CC2-0748-617D937CD766}"/>
                    </a:ext>
                  </a:extLst>
                </p:cNvPr>
                <p:cNvSpPr/>
                <p:nvPr/>
              </p:nvSpPr>
              <p:spPr bwMode="auto">
                <a:xfrm>
                  <a:off x="15309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80" name="月 2779">
                  <a:extLst>
                    <a:ext uri="{FF2B5EF4-FFF2-40B4-BE49-F238E27FC236}">
                      <a16:creationId xmlns:a16="http://schemas.microsoft.com/office/drawing/2014/main" id="{D96AFE6D-B716-4150-B256-4C5EA9E23245}"/>
                    </a:ext>
                  </a:extLst>
                </p:cNvPr>
                <p:cNvSpPr/>
                <p:nvPr/>
              </p:nvSpPr>
              <p:spPr bwMode="auto">
                <a:xfrm rot="7200000">
                  <a:off x="728987" y="734280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81" name="月 2780">
                  <a:extLst>
                    <a:ext uri="{FF2B5EF4-FFF2-40B4-BE49-F238E27FC236}">
                      <a16:creationId xmlns:a16="http://schemas.microsoft.com/office/drawing/2014/main" id="{77407A58-E975-1BBC-2344-8C5839D20A99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732102" y="734281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82" name="フリーフォーム: 図形 2781">
                  <a:extLst>
                    <a:ext uri="{FF2B5EF4-FFF2-40B4-BE49-F238E27FC236}">
                      <a16:creationId xmlns:a16="http://schemas.microsoft.com/office/drawing/2014/main" id="{B61B5B97-A14E-8354-F2A7-440AD52318E7}"/>
                    </a:ext>
                  </a:extLst>
                </p:cNvPr>
                <p:cNvSpPr/>
                <p:nvPr/>
              </p:nvSpPr>
              <p:spPr bwMode="auto">
                <a:xfrm rot="9000000">
                  <a:off x="1617233" y="1515567"/>
                  <a:ext cx="1276440" cy="656848"/>
                </a:xfrm>
                <a:custGeom>
                  <a:avLst/>
                  <a:gdLst>
                    <a:gd name="connsiteX0" fmla="*/ 20693 w 1276440"/>
                    <a:gd name="connsiteY0" fmla="*/ 663416 h 663416"/>
                    <a:gd name="connsiteX1" fmla="*/ 48853 w 1276440"/>
                    <a:gd name="connsiteY1" fmla="*/ 503989 h 663416"/>
                    <a:gd name="connsiteX2" fmla="*/ 134399 w 1276440"/>
                    <a:gd name="connsiteY2" fmla="*/ 456891 h 663416"/>
                    <a:gd name="connsiteX3" fmla="*/ 151698 w 1276440"/>
                    <a:gd name="connsiteY3" fmla="*/ 457213 h 663416"/>
                    <a:gd name="connsiteX4" fmla="*/ 149768 w 1276440"/>
                    <a:gd name="connsiteY4" fmla="*/ 454782 h 663416"/>
                    <a:gd name="connsiteX5" fmla="*/ 684873 w 1276440"/>
                    <a:gd name="connsiteY5" fmla="*/ 0 h 663416"/>
                    <a:gd name="connsiteX6" fmla="*/ 1276440 w 1276440"/>
                    <a:gd name="connsiteY6" fmla="*/ 501936 h 663416"/>
                    <a:gd name="connsiteX7" fmla="*/ 1182539 w 1276440"/>
                    <a:gd name="connsiteY7" fmla="*/ 501936 h 663416"/>
                    <a:gd name="connsiteX8" fmla="*/ 684873 w 1276440"/>
                    <a:gd name="connsiteY8" fmla="*/ 79674 h 663416"/>
                    <a:gd name="connsiteX9" fmla="*/ 187208 w 1276440"/>
                    <a:gd name="connsiteY9" fmla="*/ 501936 h 663416"/>
                    <a:gd name="connsiteX10" fmla="*/ 171609 w 1276440"/>
                    <a:gd name="connsiteY10" fmla="*/ 482291 h 663416"/>
                    <a:gd name="connsiteX11" fmla="*/ 142763 w 1276440"/>
                    <a:gd name="connsiteY11" fmla="*/ 493035 h 663416"/>
                    <a:gd name="connsiteX12" fmla="*/ 81670 w 1276440"/>
                    <a:gd name="connsiteY12" fmla="*/ 536806 h 663416"/>
                    <a:gd name="connsiteX13" fmla="*/ 20693 w 1276440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40" h="663416">
                      <a:moveTo>
                        <a:pt x="20693" y="663416"/>
                      </a:moveTo>
                      <a:cubicBezTo>
                        <a:pt x="-15555" y="627168"/>
                        <a:pt x="-2948" y="555790"/>
                        <a:pt x="48853" y="503989"/>
                      </a:cubicBezTo>
                      <a:cubicBezTo>
                        <a:pt x="74754" y="478089"/>
                        <a:pt x="105548" y="461987"/>
                        <a:pt x="134399" y="456891"/>
                      </a:cubicBezTo>
                      <a:lnTo>
                        <a:pt x="151698" y="457213"/>
                      </a:lnTo>
                      <a:lnTo>
                        <a:pt x="149768" y="454782"/>
                      </a:lnTo>
                      <a:lnTo>
                        <a:pt x="684873" y="0"/>
                      </a:lnTo>
                      <a:lnTo>
                        <a:pt x="1276440" y="501936"/>
                      </a:lnTo>
                      <a:lnTo>
                        <a:pt x="1182539" y="501936"/>
                      </a:lnTo>
                      <a:lnTo>
                        <a:pt x="684873" y="79674"/>
                      </a:lnTo>
                      <a:lnTo>
                        <a:pt x="187208" y="501936"/>
                      </a:lnTo>
                      <a:lnTo>
                        <a:pt x="171609" y="482291"/>
                      </a:lnTo>
                      <a:lnTo>
                        <a:pt x="142763" y="493035"/>
                      </a:lnTo>
                      <a:cubicBezTo>
                        <a:pt x="121074" y="503481"/>
                        <a:pt x="100121" y="518355"/>
                        <a:pt x="81670" y="536806"/>
                      </a:cubicBezTo>
                      <a:cubicBezTo>
                        <a:pt x="44767" y="573708"/>
                        <a:pt x="22176" y="620616"/>
                        <a:pt x="20693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83" name="フリーフォーム: 図形 2782">
                  <a:extLst>
                    <a:ext uri="{FF2B5EF4-FFF2-40B4-BE49-F238E27FC236}">
                      <a16:creationId xmlns:a16="http://schemas.microsoft.com/office/drawing/2014/main" id="{51E0CC60-0150-9D30-6825-1F5D94FE8331}"/>
                    </a:ext>
                  </a:extLst>
                </p:cNvPr>
                <p:cNvSpPr/>
                <p:nvPr/>
              </p:nvSpPr>
              <p:spPr bwMode="auto">
                <a:xfrm rot="11700000" flipV="1">
                  <a:off x="1765610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222216 w 1343701"/>
                    <a:gd name="connsiteY1" fmla="*/ 450374 h 561399"/>
                    <a:gd name="connsiteX2" fmla="*/ 203991 w 1343701"/>
                    <a:gd name="connsiteY2" fmla="*/ 439395 h 561399"/>
                    <a:gd name="connsiteX3" fmla="*/ 106357 w 1343701"/>
                    <a:gd name="connsiteY3" fmla="*/ 437410 h 561399"/>
                    <a:gd name="connsiteX4" fmla="*/ 2256 w 1343701"/>
                    <a:gd name="connsiteY4" fmla="*/ 561399 h 561399"/>
                    <a:gd name="connsiteX5" fmla="*/ 118369 w 1343701"/>
                    <a:gd name="connsiteY5" fmla="*/ 482239 h 561399"/>
                    <a:gd name="connsiteX6" fmla="*/ 193163 w 1343701"/>
                    <a:gd name="connsiteY6" fmla="*/ 474879 h 561399"/>
                    <a:gd name="connsiteX7" fmla="*/ 244022 w 1343701"/>
                    <a:gd name="connsiteY7" fmla="*/ 488779 h 561399"/>
                    <a:gd name="connsiteX8" fmla="*/ 254468 w 1343701"/>
                    <a:gd name="connsiteY8" fmla="*/ 501936 h 561399"/>
                    <a:gd name="connsiteX9" fmla="*/ 752134 w 1343701"/>
                    <a:gd name="connsiteY9" fmla="*/ 79674 h 561399"/>
                    <a:gd name="connsiteX10" fmla="*/ 1249800 w 1343701"/>
                    <a:gd name="connsiteY10" fmla="*/ 501936 h 561399"/>
                    <a:gd name="connsiteX11" fmla="*/ 1343701 w 1343701"/>
                    <a:gd name="connsiteY11" fmla="*/ 501936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222216" y="450374"/>
                      </a:lnTo>
                      <a:lnTo>
                        <a:pt x="203991" y="439395"/>
                      </a:lnTo>
                      <a:cubicBezTo>
                        <a:pt x="176457" y="429383"/>
                        <a:pt x="141737" y="427930"/>
                        <a:pt x="106357" y="437410"/>
                      </a:cubicBezTo>
                      <a:cubicBezTo>
                        <a:pt x="35596" y="456371"/>
                        <a:pt x="-11012" y="511882"/>
                        <a:pt x="2256" y="561399"/>
                      </a:cubicBezTo>
                      <a:cubicBezTo>
                        <a:pt x="24941" y="525074"/>
                        <a:pt x="67959" y="495746"/>
                        <a:pt x="118369" y="482239"/>
                      </a:cubicBezTo>
                      <a:cubicBezTo>
                        <a:pt x="143574" y="475486"/>
                        <a:pt x="169156" y="473081"/>
                        <a:pt x="193163" y="474879"/>
                      </a:cubicBezTo>
                      <a:lnTo>
                        <a:pt x="244022" y="488779"/>
                      </a:lnTo>
                      <a:lnTo>
                        <a:pt x="254468" y="501936"/>
                      </a:lnTo>
                      <a:lnTo>
                        <a:pt x="752134" y="79674"/>
                      </a:lnTo>
                      <a:lnTo>
                        <a:pt x="1249800" y="501936"/>
                      </a:lnTo>
                      <a:lnTo>
                        <a:pt x="1343701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84" name="フリーフォーム: 図形 2783">
                  <a:extLst>
                    <a:ext uri="{FF2B5EF4-FFF2-40B4-BE49-F238E27FC236}">
                      <a16:creationId xmlns:a16="http://schemas.microsoft.com/office/drawing/2014/main" id="{3AA20916-1FA3-152C-897C-1692CF66F99C}"/>
                    </a:ext>
                  </a:extLst>
                </p:cNvPr>
                <p:cNvSpPr/>
                <p:nvPr/>
              </p:nvSpPr>
              <p:spPr bwMode="auto">
                <a:xfrm rot="12600000" flipV="1">
                  <a:off x="1748856" y="2759251"/>
                  <a:ext cx="1346012" cy="550250"/>
                </a:xfrm>
                <a:custGeom>
                  <a:avLst/>
                  <a:gdLst>
                    <a:gd name="connsiteX0" fmla="*/ 754445 w 1346012"/>
                    <a:gd name="connsiteY0" fmla="*/ 0 h 555752"/>
                    <a:gd name="connsiteX1" fmla="*/ 227456 w 1346012"/>
                    <a:gd name="connsiteY1" fmla="*/ 447885 h 555752"/>
                    <a:gd name="connsiteX2" fmla="*/ 203990 w 1346012"/>
                    <a:gd name="connsiteY2" fmla="*/ 433749 h 555752"/>
                    <a:gd name="connsiteX3" fmla="*/ 106356 w 1346012"/>
                    <a:gd name="connsiteY3" fmla="*/ 431765 h 555752"/>
                    <a:gd name="connsiteX4" fmla="*/ 2256 w 1346012"/>
                    <a:gd name="connsiteY4" fmla="*/ 555752 h 555752"/>
                    <a:gd name="connsiteX5" fmla="*/ 118368 w 1346012"/>
                    <a:gd name="connsiteY5" fmla="*/ 476593 h 555752"/>
                    <a:gd name="connsiteX6" fmla="*/ 227747 w 1346012"/>
                    <a:gd name="connsiteY6" fmla="*/ 475065 h 555752"/>
                    <a:gd name="connsiteX7" fmla="*/ 238909 w 1346012"/>
                    <a:gd name="connsiteY7" fmla="*/ 479429 h 555752"/>
                    <a:gd name="connsiteX8" fmla="*/ 256779 w 1346012"/>
                    <a:gd name="connsiteY8" fmla="*/ 501936 h 555752"/>
                    <a:gd name="connsiteX9" fmla="*/ 754445 w 1346012"/>
                    <a:gd name="connsiteY9" fmla="*/ 79674 h 555752"/>
                    <a:gd name="connsiteX10" fmla="*/ 1252111 w 1346012"/>
                    <a:gd name="connsiteY10" fmla="*/ 501936 h 555752"/>
                    <a:gd name="connsiteX11" fmla="*/ 1346012 w 1346012"/>
                    <a:gd name="connsiteY11" fmla="*/ 501936 h 555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6012" h="555752">
                      <a:moveTo>
                        <a:pt x="754445" y="0"/>
                      </a:moveTo>
                      <a:lnTo>
                        <a:pt x="227456" y="447885"/>
                      </a:lnTo>
                      <a:lnTo>
                        <a:pt x="203990" y="433749"/>
                      </a:lnTo>
                      <a:cubicBezTo>
                        <a:pt x="176457" y="423737"/>
                        <a:pt x="141737" y="422284"/>
                        <a:pt x="106356" y="431765"/>
                      </a:cubicBezTo>
                      <a:cubicBezTo>
                        <a:pt x="35596" y="450725"/>
                        <a:pt x="-11012" y="506236"/>
                        <a:pt x="2256" y="555752"/>
                      </a:cubicBezTo>
                      <a:cubicBezTo>
                        <a:pt x="24940" y="519428"/>
                        <a:pt x="67958" y="490100"/>
                        <a:pt x="118368" y="476593"/>
                      </a:cubicBezTo>
                      <a:cubicBezTo>
                        <a:pt x="156175" y="466463"/>
                        <a:pt x="194831" y="466118"/>
                        <a:pt x="227747" y="475065"/>
                      </a:cubicBezTo>
                      <a:lnTo>
                        <a:pt x="238909" y="479429"/>
                      </a:lnTo>
                      <a:lnTo>
                        <a:pt x="256779" y="501936"/>
                      </a:lnTo>
                      <a:lnTo>
                        <a:pt x="754445" y="79674"/>
                      </a:lnTo>
                      <a:lnTo>
                        <a:pt x="1252111" y="501936"/>
                      </a:lnTo>
                      <a:lnTo>
                        <a:pt x="1346012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85" name="フリーフォーム: 図形 2784">
                  <a:extLst>
                    <a:ext uri="{FF2B5EF4-FFF2-40B4-BE49-F238E27FC236}">
                      <a16:creationId xmlns:a16="http://schemas.microsoft.com/office/drawing/2014/main" id="{3E438AA9-C0A8-9CF6-64B3-C71D142BC9CE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-229791" y="1515568"/>
                  <a:ext cx="1276439" cy="656848"/>
                </a:xfrm>
                <a:custGeom>
                  <a:avLst/>
                  <a:gdLst>
                    <a:gd name="connsiteX0" fmla="*/ 20692 w 1276439"/>
                    <a:gd name="connsiteY0" fmla="*/ 663416 h 663416"/>
                    <a:gd name="connsiteX1" fmla="*/ 81669 w 1276439"/>
                    <a:gd name="connsiteY1" fmla="*/ 536806 h 663416"/>
                    <a:gd name="connsiteX2" fmla="*/ 142762 w 1276439"/>
                    <a:gd name="connsiteY2" fmla="*/ 493035 h 663416"/>
                    <a:gd name="connsiteX3" fmla="*/ 171608 w 1276439"/>
                    <a:gd name="connsiteY3" fmla="*/ 482291 h 663416"/>
                    <a:gd name="connsiteX4" fmla="*/ 187207 w 1276439"/>
                    <a:gd name="connsiteY4" fmla="*/ 501936 h 663416"/>
                    <a:gd name="connsiteX5" fmla="*/ 684872 w 1276439"/>
                    <a:gd name="connsiteY5" fmla="*/ 79674 h 663416"/>
                    <a:gd name="connsiteX6" fmla="*/ 1182538 w 1276439"/>
                    <a:gd name="connsiteY6" fmla="*/ 501936 h 663416"/>
                    <a:gd name="connsiteX7" fmla="*/ 1276439 w 1276439"/>
                    <a:gd name="connsiteY7" fmla="*/ 501936 h 663416"/>
                    <a:gd name="connsiteX8" fmla="*/ 684872 w 1276439"/>
                    <a:gd name="connsiteY8" fmla="*/ 0 h 663416"/>
                    <a:gd name="connsiteX9" fmla="*/ 149767 w 1276439"/>
                    <a:gd name="connsiteY9" fmla="*/ 454782 h 663416"/>
                    <a:gd name="connsiteX10" fmla="*/ 151697 w 1276439"/>
                    <a:gd name="connsiteY10" fmla="*/ 457213 h 663416"/>
                    <a:gd name="connsiteX11" fmla="*/ 134398 w 1276439"/>
                    <a:gd name="connsiteY11" fmla="*/ 456891 h 663416"/>
                    <a:gd name="connsiteX12" fmla="*/ 48852 w 1276439"/>
                    <a:gd name="connsiteY12" fmla="*/ 503989 h 663416"/>
                    <a:gd name="connsiteX13" fmla="*/ 20692 w 1276439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39" h="663416">
                      <a:moveTo>
                        <a:pt x="20692" y="663416"/>
                      </a:moveTo>
                      <a:cubicBezTo>
                        <a:pt x="22175" y="620616"/>
                        <a:pt x="44766" y="573708"/>
                        <a:pt x="81669" y="536806"/>
                      </a:cubicBezTo>
                      <a:cubicBezTo>
                        <a:pt x="100120" y="518355"/>
                        <a:pt x="121073" y="503481"/>
                        <a:pt x="142762" y="493035"/>
                      </a:cubicBezTo>
                      <a:lnTo>
                        <a:pt x="171608" y="482291"/>
                      </a:lnTo>
                      <a:lnTo>
                        <a:pt x="187207" y="501936"/>
                      </a:lnTo>
                      <a:lnTo>
                        <a:pt x="684872" y="79674"/>
                      </a:lnTo>
                      <a:lnTo>
                        <a:pt x="1182538" y="501936"/>
                      </a:lnTo>
                      <a:lnTo>
                        <a:pt x="1276439" y="501936"/>
                      </a:lnTo>
                      <a:lnTo>
                        <a:pt x="684872" y="0"/>
                      </a:lnTo>
                      <a:lnTo>
                        <a:pt x="149767" y="454782"/>
                      </a:lnTo>
                      <a:lnTo>
                        <a:pt x="151697" y="457213"/>
                      </a:lnTo>
                      <a:lnTo>
                        <a:pt x="134398" y="456891"/>
                      </a:lnTo>
                      <a:cubicBezTo>
                        <a:pt x="105547" y="461987"/>
                        <a:pt x="74752" y="478089"/>
                        <a:pt x="48852" y="503989"/>
                      </a:cubicBezTo>
                      <a:cubicBezTo>
                        <a:pt x="-2948" y="555790"/>
                        <a:pt x="-15556" y="627168"/>
                        <a:pt x="20692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86" name="フリーフォーム: 図形 2785">
                  <a:extLst>
                    <a:ext uri="{FF2B5EF4-FFF2-40B4-BE49-F238E27FC236}">
                      <a16:creationId xmlns:a16="http://schemas.microsoft.com/office/drawing/2014/main" id="{B7683AE9-FA14-575B-BE15-F9E9BBBA1410}"/>
                    </a:ext>
                  </a:extLst>
                </p:cNvPr>
                <p:cNvSpPr/>
                <p:nvPr/>
              </p:nvSpPr>
              <p:spPr bwMode="auto">
                <a:xfrm rot="9900000" flipH="1" flipV="1">
                  <a:off x="-445429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1343701 w 1343701"/>
                    <a:gd name="connsiteY1" fmla="*/ 501936 h 561399"/>
                    <a:gd name="connsiteX2" fmla="*/ 1249800 w 1343701"/>
                    <a:gd name="connsiteY2" fmla="*/ 501936 h 561399"/>
                    <a:gd name="connsiteX3" fmla="*/ 752134 w 1343701"/>
                    <a:gd name="connsiteY3" fmla="*/ 79674 h 561399"/>
                    <a:gd name="connsiteX4" fmla="*/ 254468 w 1343701"/>
                    <a:gd name="connsiteY4" fmla="*/ 501936 h 561399"/>
                    <a:gd name="connsiteX5" fmla="*/ 244022 w 1343701"/>
                    <a:gd name="connsiteY5" fmla="*/ 488779 h 561399"/>
                    <a:gd name="connsiteX6" fmla="*/ 193162 w 1343701"/>
                    <a:gd name="connsiteY6" fmla="*/ 474879 h 561399"/>
                    <a:gd name="connsiteX7" fmla="*/ 118369 w 1343701"/>
                    <a:gd name="connsiteY7" fmla="*/ 482239 h 561399"/>
                    <a:gd name="connsiteX8" fmla="*/ 2256 w 1343701"/>
                    <a:gd name="connsiteY8" fmla="*/ 561399 h 561399"/>
                    <a:gd name="connsiteX9" fmla="*/ 106357 w 1343701"/>
                    <a:gd name="connsiteY9" fmla="*/ 437410 h 561399"/>
                    <a:gd name="connsiteX10" fmla="*/ 203991 w 1343701"/>
                    <a:gd name="connsiteY10" fmla="*/ 439395 h 561399"/>
                    <a:gd name="connsiteX11" fmla="*/ 222216 w 1343701"/>
                    <a:gd name="connsiteY11" fmla="*/ 450374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1343701" y="501936"/>
                      </a:lnTo>
                      <a:lnTo>
                        <a:pt x="1249800" y="501936"/>
                      </a:lnTo>
                      <a:lnTo>
                        <a:pt x="752134" y="79674"/>
                      </a:lnTo>
                      <a:lnTo>
                        <a:pt x="254468" y="501936"/>
                      </a:lnTo>
                      <a:lnTo>
                        <a:pt x="244022" y="488779"/>
                      </a:lnTo>
                      <a:lnTo>
                        <a:pt x="193162" y="474879"/>
                      </a:lnTo>
                      <a:cubicBezTo>
                        <a:pt x="169156" y="473081"/>
                        <a:pt x="143574" y="475485"/>
                        <a:pt x="118369" y="482239"/>
                      </a:cubicBezTo>
                      <a:cubicBezTo>
                        <a:pt x="67959" y="495746"/>
                        <a:pt x="24941" y="525074"/>
                        <a:pt x="2256" y="561399"/>
                      </a:cubicBezTo>
                      <a:cubicBezTo>
                        <a:pt x="-11012" y="511882"/>
                        <a:pt x="35596" y="456371"/>
                        <a:pt x="106357" y="437410"/>
                      </a:cubicBezTo>
                      <a:cubicBezTo>
                        <a:pt x="141737" y="427930"/>
                        <a:pt x="176457" y="429383"/>
                        <a:pt x="203991" y="439395"/>
                      </a:cubicBezTo>
                      <a:lnTo>
                        <a:pt x="222216" y="45037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87" name="フリーフォーム: 図形 2786">
                  <a:extLst>
                    <a:ext uri="{FF2B5EF4-FFF2-40B4-BE49-F238E27FC236}">
                      <a16:creationId xmlns:a16="http://schemas.microsoft.com/office/drawing/2014/main" id="{C71D2029-BCE4-4021-2530-DD383967B3B5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71455" y="2480740"/>
                  <a:ext cx="637942" cy="1298909"/>
                </a:xfrm>
                <a:custGeom>
                  <a:avLst/>
                  <a:gdLst>
                    <a:gd name="connsiteX0" fmla="*/ 0 w 637942"/>
                    <a:gd name="connsiteY0" fmla="*/ 870399 h 1311898"/>
                    <a:gd name="connsiteX1" fmla="*/ 637942 w 637942"/>
                    <a:gd name="connsiteY1" fmla="*/ 1311898 h 1311898"/>
                    <a:gd name="connsiteX2" fmla="*/ 613639 w 637942"/>
                    <a:gd name="connsiteY2" fmla="*/ 1221196 h 1311898"/>
                    <a:gd name="connsiteX3" fmla="*/ 76959 w 637942"/>
                    <a:gd name="connsiteY3" fmla="*/ 849778 h 1311898"/>
                    <a:gd name="connsiteX4" fmla="*/ 356028 w 637942"/>
                    <a:gd name="connsiteY4" fmla="*/ 259780 h 1311898"/>
                    <a:gd name="connsiteX5" fmla="*/ 329663 w 637942"/>
                    <a:gd name="connsiteY5" fmla="*/ 248344 h 1311898"/>
                    <a:gd name="connsiteX6" fmla="*/ 322558 w 637942"/>
                    <a:gd name="connsiteY6" fmla="*/ 238691 h 1311898"/>
                    <a:gd name="connsiteX7" fmla="*/ 295725 w 637942"/>
                    <a:gd name="connsiteY7" fmla="*/ 132644 h 1311898"/>
                    <a:gd name="connsiteX8" fmla="*/ 342135 w 637942"/>
                    <a:gd name="connsiteY8" fmla="*/ 0 h 1311898"/>
                    <a:gd name="connsiteX9" fmla="*/ 249315 w 637942"/>
                    <a:gd name="connsiteY9" fmla="*/ 132644 h 1311898"/>
                    <a:gd name="connsiteX10" fmla="*/ 276501 w 637942"/>
                    <a:gd name="connsiteY10" fmla="*/ 226437 h 1311898"/>
                    <a:gd name="connsiteX11" fmla="*/ 296229 w 637942"/>
                    <a:gd name="connsiteY11" fmla="*/ 245445 h 131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7942" h="1311898">
                      <a:moveTo>
                        <a:pt x="0" y="870399"/>
                      </a:moveTo>
                      <a:lnTo>
                        <a:pt x="637942" y="1311898"/>
                      </a:lnTo>
                      <a:lnTo>
                        <a:pt x="613639" y="1221196"/>
                      </a:lnTo>
                      <a:lnTo>
                        <a:pt x="76959" y="849778"/>
                      </a:lnTo>
                      <a:lnTo>
                        <a:pt x="356028" y="259780"/>
                      </a:lnTo>
                      <a:lnTo>
                        <a:pt x="329663" y="248344"/>
                      </a:lnTo>
                      <a:lnTo>
                        <a:pt x="322558" y="238691"/>
                      </a:lnTo>
                      <a:cubicBezTo>
                        <a:pt x="305397" y="209213"/>
                        <a:pt x="295725" y="171785"/>
                        <a:pt x="295725" y="132644"/>
                      </a:cubicBezTo>
                      <a:cubicBezTo>
                        <a:pt x="295725" y="80456"/>
                        <a:pt x="312919" y="31313"/>
                        <a:pt x="342135" y="0"/>
                      </a:cubicBezTo>
                      <a:cubicBezTo>
                        <a:pt x="290872" y="0"/>
                        <a:pt x="249315" y="59387"/>
                        <a:pt x="249315" y="132644"/>
                      </a:cubicBezTo>
                      <a:cubicBezTo>
                        <a:pt x="249315" y="169272"/>
                        <a:pt x="259704" y="202433"/>
                        <a:pt x="276501" y="226437"/>
                      </a:cubicBezTo>
                      <a:lnTo>
                        <a:pt x="296229" y="245445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88" name="フリーフォーム: 図形 2787">
                  <a:extLst>
                    <a:ext uri="{FF2B5EF4-FFF2-40B4-BE49-F238E27FC236}">
                      <a16:creationId xmlns:a16="http://schemas.microsoft.com/office/drawing/2014/main" id="{A41CD6A2-8FFF-DE05-617F-5AF3558E5B31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18577" y="1520840"/>
                  <a:ext cx="1637294" cy="2346472"/>
                </a:xfrm>
                <a:custGeom>
                  <a:avLst/>
                  <a:gdLst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381342 w 1620176"/>
                    <a:gd name="connsiteY6" fmla="*/ 832409 h 2301464"/>
                    <a:gd name="connsiteX7" fmla="*/ 1523241 w 1620176"/>
                    <a:gd name="connsiteY7" fmla="*/ 451692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523241 w 1620176"/>
                    <a:gd name="connsiteY6" fmla="*/ 451692 h 2301464"/>
                    <a:gd name="connsiteX7" fmla="*/ 810088 w 1620176"/>
                    <a:gd name="connsiteY7" fmla="*/ 0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0 w 1620176"/>
                    <a:gd name="connsiteY2" fmla="*/ 1648231 h 2301464"/>
                    <a:gd name="connsiteX3" fmla="*/ 810088 w 1620176"/>
                    <a:gd name="connsiteY3" fmla="*/ 2301464 h 2301464"/>
                    <a:gd name="connsiteX4" fmla="*/ 1620176 w 1620176"/>
                    <a:gd name="connsiteY4" fmla="*/ 1648231 h 2301464"/>
                    <a:gd name="connsiteX5" fmla="*/ 1523241 w 1620176"/>
                    <a:gd name="connsiteY5" fmla="*/ 451692 h 2301464"/>
                    <a:gd name="connsiteX6" fmla="*/ 810088 w 1620176"/>
                    <a:gd name="connsiteY6" fmla="*/ 0 h 2301464"/>
                    <a:gd name="connsiteX0" fmla="*/ 810088 w 1620176"/>
                    <a:gd name="connsiteY0" fmla="*/ 0 h 2301496"/>
                    <a:gd name="connsiteX1" fmla="*/ 96935 w 1620176"/>
                    <a:gd name="connsiteY1" fmla="*/ 451692 h 2301496"/>
                    <a:gd name="connsiteX2" fmla="*/ 0 w 1620176"/>
                    <a:gd name="connsiteY2" fmla="*/ 1648231 h 2301496"/>
                    <a:gd name="connsiteX3" fmla="*/ 810088 w 1620176"/>
                    <a:gd name="connsiteY3" fmla="*/ 2301464 h 2301496"/>
                    <a:gd name="connsiteX4" fmla="*/ 1620176 w 1620176"/>
                    <a:gd name="connsiteY4" fmla="*/ 1648231 h 2301496"/>
                    <a:gd name="connsiteX5" fmla="*/ 1523241 w 1620176"/>
                    <a:gd name="connsiteY5" fmla="*/ 451692 h 2301496"/>
                    <a:gd name="connsiteX6" fmla="*/ 810088 w 1620176"/>
                    <a:gd name="connsiteY6" fmla="*/ 0 h 2301496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717"/>
                    <a:gd name="connsiteX1" fmla="*/ 96935 w 1620176"/>
                    <a:gd name="connsiteY1" fmla="*/ 451692 h 2301717"/>
                    <a:gd name="connsiteX2" fmla="*/ 0 w 1620176"/>
                    <a:gd name="connsiteY2" fmla="*/ 1648231 h 2301717"/>
                    <a:gd name="connsiteX3" fmla="*/ 810088 w 1620176"/>
                    <a:gd name="connsiteY3" fmla="*/ 2301464 h 2301717"/>
                    <a:gd name="connsiteX4" fmla="*/ 1620176 w 1620176"/>
                    <a:gd name="connsiteY4" fmla="*/ 1648231 h 2301717"/>
                    <a:gd name="connsiteX5" fmla="*/ 1523241 w 1620176"/>
                    <a:gd name="connsiteY5" fmla="*/ 451692 h 2301717"/>
                    <a:gd name="connsiteX6" fmla="*/ 810088 w 1620176"/>
                    <a:gd name="connsiteY6" fmla="*/ 0 h 2301717"/>
                    <a:gd name="connsiteX0" fmla="*/ 810088 w 1620176"/>
                    <a:gd name="connsiteY0" fmla="*/ 0 h 2301487"/>
                    <a:gd name="connsiteX1" fmla="*/ 96935 w 1620176"/>
                    <a:gd name="connsiteY1" fmla="*/ 451692 h 2301487"/>
                    <a:gd name="connsiteX2" fmla="*/ 0 w 1620176"/>
                    <a:gd name="connsiteY2" fmla="*/ 1648231 h 2301487"/>
                    <a:gd name="connsiteX3" fmla="*/ 810088 w 1620176"/>
                    <a:gd name="connsiteY3" fmla="*/ 2301464 h 2301487"/>
                    <a:gd name="connsiteX4" fmla="*/ 1620176 w 1620176"/>
                    <a:gd name="connsiteY4" fmla="*/ 1648231 h 2301487"/>
                    <a:gd name="connsiteX5" fmla="*/ 1523241 w 1620176"/>
                    <a:gd name="connsiteY5" fmla="*/ 451692 h 2301487"/>
                    <a:gd name="connsiteX6" fmla="*/ 810088 w 1620176"/>
                    <a:gd name="connsiteY6" fmla="*/ 0 h 2301487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5479"/>
                    <a:gd name="connsiteY0" fmla="*/ 0 h 2469119"/>
                    <a:gd name="connsiteX1" fmla="*/ 96935 w 1625479"/>
                    <a:gd name="connsiteY1" fmla="*/ 451692 h 2469119"/>
                    <a:gd name="connsiteX2" fmla="*/ 0 w 1625479"/>
                    <a:gd name="connsiteY2" fmla="*/ 1648231 h 2469119"/>
                    <a:gd name="connsiteX3" fmla="*/ 810088 w 1625479"/>
                    <a:gd name="connsiteY3" fmla="*/ 2469104 h 2469119"/>
                    <a:gd name="connsiteX4" fmla="*/ 1620176 w 1625479"/>
                    <a:gd name="connsiteY4" fmla="*/ 1648231 h 2469119"/>
                    <a:gd name="connsiteX5" fmla="*/ 1523241 w 1625479"/>
                    <a:gd name="connsiteY5" fmla="*/ 451692 h 2469119"/>
                    <a:gd name="connsiteX6" fmla="*/ 810088 w 1625479"/>
                    <a:gd name="connsiteY6" fmla="*/ 0 h 2469119"/>
                    <a:gd name="connsiteX0" fmla="*/ 821496 w 1636887"/>
                    <a:gd name="connsiteY0" fmla="*/ 0 h 2469119"/>
                    <a:gd name="connsiteX1" fmla="*/ 108343 w 1636887"/>
                    <a:gd name="connsiteY1" fmla="*/ 451692 h 2469119"/>
                    <a:gd name="connsiteX2" fmla="*/ 11408 w 1636887"/>
                    <a:gd name="connsiteY2" fmla="*/ 1648231 h 2469119"/>
                    <a:gd name="connsiteX3" fmla="*/ 821496 w 1636887"/>
                    <a:gd name="connsiteY3" fmla="*/ 2469104 h 2469119"/>
                    <a:gd name="connsiteX4" fmla="*/ 1631584 w 1636887"/>
                    <a:gd name="connsiteY4" fmla="*/ 1648231 h 2469119"/>
                    <a:gd name="connsiteX5" fmla="*/ 1534649 w 1636887"/>
                    <a:gd name="connsiteY5" fmla="*/ 451692 h 2469119"/>
                    <a:gd name="connsiteX6" fmla="*/ 821496 w 1636887"/>
                    <a:gd name="connsiteY6" fmla="*/ 0 h 2469119"/>
                    <a:gd name="connsiteX0" fmla="*/ 821496 w 1636887"/>
                    <a:gd name="connsiteY0" fmla="*/ 3 h 2469122"/>
                    <a:gd name="connsiteX1" fmla="*/ 108343 w 1636887"/>
                    <a:gd name="connsiteY1" fmla="*/ 451695 h 2469122"/>
                    <a:gd name="connsiteX2" fmla="*/ 11408 w 1636887"/>
                    <a:gd name="connsiteY2" fmla="*/ 1648234 h 2469122"/>
                    <a:gd name="connsiteX3" fmla="*/ 821496 w 1636887"/>
                    <a:gd name="connsiteY3" fmla="*/ 2469107 h 2469122"/>
                    <a:gd name="connsiteX4" fmla="*/ 1631584 w 1636887"/>
                    <a:gd name="connsiteY4" fmla="*/ 1648234 h 2469122"/>
                    <a:gd name="connsiteX5" fmla="*/ 1534649 w 1636887"/>
                    <a:gd name="connsiteY5" fmla="*/ 451695 h 2469122"/>
                    <a:gd name="connsiteX6" fmla="*/ 821496 w 1636887"/>
                    <a:gd name="connsiteY6" fmla="*/ 3 h 2469122"/>
                    <a:gd name="connsiteX0" fmla="*/ 821496 w 1637032"/>
                    <a:gd name="connsiteY0" fmla="*/ 3 h 2469122"/>
                    <a:gd name="connsiteX1" fmla="*/ 108343 w 1637032"/>
                    <a:gd name="connsiteY1" fmla="*/ 451695 h 2469122"/>
                    <a:gd name="connsiteX2" fmla="*/ 11408 w 1637032"/>
                    <a:gd name="connsiteY2" fmla="*/ 1648234 h 2469122"/>
                    <a:gd name="connsiteX3" fmla="*/ 821496 w 1637032"/>
                    <a:gd name="connsiteY3" fmla="*/ 2469107 h 2469122"/>
                    <a:gd name="connsiteX4" fmla="*/ 1631584 w 1637032"/>
                    <a:gd name="connsiteY4" fmla="*/ 1648234 h 2469122"/>
                    <a:gd name="connsiteX5" fmla="*/ 1534649 w 1637032"/>
                    <a:gd name="connsiteY5" fmla="*/ 451695 h 2469122"/>
                    <a:gd name="connsiteX6" fmla="*/ 821496 w 1637032"/>
                    <a:gd name="connsiteY6" fmla="*/ 3 h 2469122"/>
                    <a:gd name="connsiteX0" fmla="*/ 821758 w 1637294"/>
                    <a:gd name="connsiteY0" fmla="*/ 3 h 2469122"/>
                    <a:gd name="connsiteX1" fmla="*/ 108605 w 1637294"/>
                    <a:gd name="connsiteY1" fmla="*/ 451695 h 2469122"/>
                    <a:gd name="connsiteX2" fmla="*/ 11670 w 1637294"/>
                    <a:gd name="connsiteY2" fmla="*/ 1648234 h 2469122"/>
                    <a:gd name="connsiteX3" fmla="*/ 821758 w 1637294"/>
                    <a:gd name="connsiteY3" fmla="*/ 2469107 h 2469122"/>
                    <a:gd name="connsiteX4" fmla="*/ 1631846 w 1637294"/>
                    <a:gd name="connsiteY4" fmla="*/ 1648234 h 2469122"/>
                    <a:gd name="connsiteX5" fmla="*/ 1534911 w 1637294"/>
                    <a:gd name="connsiteY5" fmla="*/ 451695 h 2469122"/>
                    <a:gd name="connsiteX6" fmla="*/ 821758 w 1637294"/>
                    <a:gd name="connsiteY6" fmla="*/ 3 h 2469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7294" h="2469122">
                      <a:moveTo>
                        <a:pt x="821758" y="3"/>
                      </a:moveTo>
                      <a:cubicBezTo>
                        <a:pt x="657065" y="1342"/>
                        <a:pt x="158998" y="361456"/>
                        <a:pt x="108605" y="451695"/>
                      </a:cubicBezTo>
                      <a:cubicBezTo>
                        <a:pt x="58212" y="541934"/>
                        <a:pt x="-32218" y="1551013"/>
                        <a:pt x="11670" y="1648234"/>
                      </a:cubicBezTo>
                      <a:cubicBezTo>
                        <a:pt x="144539" y="1972658"/>
                        <a:pt x="551729" y="2472343"/>
                        <a:pt x="821758" y="2469107"/>
                      </a:cubicBezTo>
                      <a:cubicBezTo>
                        <a:pt x="1091787" y="2465871"/>
                        <a:pt x="1506597" y="1942178"/>
                        <a:pt x="1631846" y="1648234"/>
                      </a:cubicBezTo>
                      <a:cubicBezTo>
                        <a:pt x="1659859" y="1573238"/>
                        <a:pt x="1572604" y="526059"/>
                        <a:pt x="1534911" y="451695"/>
                      </a:cubicBezTo>
                      <a:cubicBezTo>
                        <a:pt x="1497218" y="377331"/>
                        <a:pt x="986451" y="-1336"/>
                        <a:pt x="821758" y="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89" name="フリーフォーム: 図形 2788">
                  <a:extLst>
                    <a:ext uri="{FF2B5EF4-FFF2-40B4-BE49-F238E27FC236}">
                      <a16:creationId xmlns:a16="http://schemas.microsoft.com/office/drawing/2014/main" id="{0F2DFC31-1689-1098-DE66-B5FC1368E7D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340810" y="1521576"/>
                  <a:ext cx="815553" cy="2345143"/>
                </a:xfrm>
                <a:custGeom>
                  <a:avLst/>
                  <a:gdLst>
                    <a:gd name="connsiteX0" fmla="*/ 815553 w 815553"/>
                    <a:gd name="connsiteY0" fmla="*/ 0 h 2345143"/>
                    <a:gd name="connsiteX1" fmla="*/ 787162 w 815553"/>
                    <a:gd name="connsiteY1" fmla="*/ 3355 h 2345143"/>
                    <a:gd name="connsiteX2" fmla="*/ 108605 w 815553"/>
                    <a:gd name="connsiteY2" fmla="*/ 428522 h 2345143"/>
                    <a:gd name="connsiteX3" fmla="*/ 11670 w 815553"/>
                    <a:gd name="connsiteY3" fmla="*/ 1565625 h 2345143"/>
                    <a:gd name="connsiteX4" fmla="*/ 769621 w 815553"/>
                    <a:gd name="connsiteY4" fmla="*/ 2340855 h 2345143"/>
                    <a:gd name="connsiteX5" fmla="*/ 815553 w 815553"/>
                    <a:gd name="connsiteY5" fmla="*/ 2345143 h 2345143"/>
                    <a:gd name="connsiteX6" fmla="*/ 815553 w 815553"/>
                    <a:gd name="connsiteY6" fmla="*/ 0 h 234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5553" h="2345143">
                      <a:moveTo>
                        <a:pt x="815553" y="0"/>
                      </a:moveTo>
                      <a:lnTo>
                        <a:pt x="787162" y="3355"/>
                      </a:lnTo>
                      <a:cubicBezTo>
                        <a:pt x="596555" y="42315"/>
                        <a:pt x="155849" y="348125"/>
                        <a:pt x="108605" y="428522"/>
                      </a:cubicBezTo>
                      <a:cubicBezTo>
                        <a:pt x="58212" y="514278"/>
                        <a:pt x="-32218" y="1473233"/>
                        <a:pt x="11670" y="1565625"/>
                      </a:cubicBezTo>
                      <a:cubicBezTo>
                        <a:pt x="136235" y="1854664"/>
                        <a:pt x="501902" y="2290090"/>
                        <a:pt x="769621" y="2340855"/>
                      </a:cubicBezTo>
                      <a:lnTo>
                        <a:pt x="815553" y="2345143"/>
                      </a:lnTo>
                      <a:lnTo>
                        <a:pt x="815553" y="0"/>
                      </a:ln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90" name="フリーフォーム: 図形 2789">
                  <a:extLst>
                    <a:ext uri="{FF2B5EF4-FFF2-40B4-BE49-F238E27FC236}">
                      <a16:creationId xmlns:a16="http://schemas.microsoft.com/office/drawing/2014/main" id="{5D4D490F-71BC-0759-56ED-2E52E711BF6E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2379" y="1518170"/>
                  <a:ext cx="1423391" cy="486412"/>
                </a:xfrm>
                <a:custGeom>
                  <a:avLst/>
                  <a:gdLst>
                    <a:gd name="connsiteX0" fmla="*/ 711657 w 1423391"/>
                    <a:gd name="connsiteY0" fmla="*/ 3 h 486412"/>
                    <a:gd name="connsiteX1" fmla="*/ 13008 w 1423391"/>
                    <a:gd name="connsiteY1" fmla="*/ 410319 h 486412"/>
                    <a:gd name="connsiteX2" fmla="*/ 0 w 1423391"/>
                    <a:gd name="connsiteY2" fmla="*/ 427305 h 486412"/>
                    <a:gd name="connsiteX3" fmla="*/ 61660 w 1423391"/>
                    <a:gd name="connsiteY3" fmla="*/ 438442 h 486412"/>
                    <a:gd name="connsiteX4" fmla="*/ 711884 w 1423391"/>
                    <a:gd name="connsiteY4" fmla="*/ 486412 h 486412"/>
                    <a:gd name="connsiteX5" fmla="*/ 1362108 w 1423391"/>
                    <a:gd name="connsiteY5" fmla="*/ 438442 h 486412"/>
                    <a:gd name="connsiteX6" fmla="*/ 1423391 w 1423391"/>
                    <a:gd name="connsiteY6" fmla="*/ 427373 h 486412"/>
                    <a:gd name="connsiteX7" fmla="*/ 1412399 w 1423391"/>
                    <a:gd name="connsiteY7" fmla="*/ 412777 h 486412"/>
                    <a:gd name="connsiteX8" fmla="*/ 711657 w 1423391"/>
                    <a:gd name="connsiteY8" fmla="*/ 3 h 48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3391" h="486412">
                      <a:moveTo>
                        <a:pt x="711657" y="3"/>
                      </a:moveTo>
                      <a:cubicBezTo>
                        <a:pt x="557257" y="1196"/>
                        <a:pt x="109853" y="302055"/>
                        <a:pt x="13008" y="410319"/>
                      </a:cubicBezTo>
                      <a:lnTo>
                        <a:pt x="0" y="427305"/>
                      </a:lnTo>
                      <a:lnTo>
                        <a:pt x="61660" y="438442"/>
                      </a:lnTo>
                      <a:cubicBezTo>
                        <a:pt x="247270" y="468728"/>
                        <a:pt x="471027" y="486412"/>
                        <a:pt x="711884" y="486412"/>
                      </a:cubicBezTo>
                      <a:cubicBezTo>
                        <a:pt x="952742" y="486412"/>
                        <a:pt x="1176498" y="468728"/>
                        <a:pt x="1362108" y="438442"/>
                      </a:cubicBezTo>
                      <a:lnTo>
                        <a:pt x="1423391" y="427373"/>
                      </a:lnTo>
                      <a:lnTo>
                        <a:pt x="1412399" y="412777"/>
                      </a:lnTo>
                      <a:cubicBezTo>
                        <a:pt x="1324623" y="315016"/>
                        <a:pt x="866057" y="-1190"/>
                        <a:pt x="711657" y="3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91" name="フリーフォーム: 図形 2790">
                  <a:extLst>
                    <a:ext uri="{FF2B5EF4-FFF2-40B4-BE49-F238E27FC236}">
                      <a16:creationId xmlns:a16="http://schemas.microsoft.com/office/drawing/2014/main" id="{86FF3D4F-1B22-0471-3B07-BB1A43D1A99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037276" y="3601259"/>
                  <a:ext cx="600091" cy="264364"/>
                </a:xfrm>
                <a:custGeom>
                  <a:avLst/>
                  <a:gdLst>
                    <a:gd name="connsiteX0" fmla="*/ 303254 w 600091"/>
                    <a:gd name="connsiteY0" fmla="*/ 4 h 264364"/>
                    <a:gd name="connsiteX1" fmla="*/ 18520 w 600091"/>
                    <a:gd name="connsiteY1" fmla="*/ 115802 h 264364"/>
                    <a:gd name="connsiteX2" fmla="*/ 0 w 600091"/>
                    <a:gd name="connsiteY2" fmla="*/ 127172 h 264364"/>
                    <a:gd name="connsiteX3" fmla="*/ 81444 w 600091"/>
                    <a:gd name="connsiteY3" fmla="*/ 187113 h 264364"/>
                    <a:gd name="connsiteX4" fmla="*/ 303254 w 600091"/>
                    <a:gd name="connsiteY4" fmla="*/ 264350 h 264364"/>
                    <a:gd name="connsiteX5" fmla="*/ 526136 w 600091"/>
                    <a:gd name="connsiteY5" fmla="*/ 180445 h 264364"/>
                    <a:gd name="connsiteX6" fmla="*/ 600091 w 600091"/>
                    <a:gd name="connsiteY6" fmla="*/ 124163 h 264364"/>
                    <a:gd name="connsiteX7" fmla="*/ 591336 w 600091"/>
                    <a:gd name="connsiteY7" fmla="*/ 118713 h 264364"/>
                    <a:gd name="connsiteX8" fmla="*/ 303254 w 600091"/>
                    <a:gd name="connsiteY8" fmla="*/ 4 h 2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0091" h="264364">
                      <a:moveTo>
                        <a:pt x="303254" y="4"/>
                      </a:moveTo>
                      <a:cubicBezTo>
                        <a:pt x="241494" y="489"/>
                        <a:pt x="132854" y="49778"/>
                        <a:pt x="18520" y="115802"/>
                      </a:cubicBezTo>
                      <a:lnTo>
                        <a:pt x="0" y="127172"/>
                      </a:lnTo>
                      <a:lnTo>
                        <a:pt x="81444" y="187113"/>
                      </a:lnTo>
                      <a:cubicBezTo>
                        <a:pt x="159667" y="236016"/>
                        <a:pt x="235747" y="265119"/>
                        <a:pt x="303254" y="264350"/>
                      </a:cubicBezTo>
                      <a:cubicBezTo>
                        <a:pt x="370761" y="263581"/>
                        <a:pt x="447317" y="231899"/>
                        <a:pt x="526136" y="180445"/>
                      </a:cubicBezTo>
                      <a:lnTo>
                        <a:pt x="600091" y="124163"/>
                      </a:lnTo>
                      <a:lnTo>
                        <a:pt x="591336" y="118713"/>
                      </a:lnTo>
                      <a:cubicBezTo>
                        <a:pt x="475440" y="50723"/>
                        <a:pt x="365014" y="-482"/>
                        <a:pt x="303254" y="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92" name="台形 6">
                  <a:extLst>
                    <a:ext uri="{FF2B5EF4-FFF2-40B4-BE49-F238E27FC236}">
                      <a16:creationId xmlns:a16="http://schemas.microsoft.com/office/drawing/2014/main" id="{7E1A4C20-63CD-E970-EA87-E0E9AB0A1DDD}"/>
                    </a:ext>
                  </a:extLst>
                </p:cNvPr>
                <p:cNvSpPr/>
                <p:nvPr/>
              </p:nvSpPr>
              <p:spPr bwMode="auto">
                <a:xfrm>
                  <a:off x="1072947" y="1270652"/>
                  <a:ext cx="528552" cy="391415"/>
                </a:xfrm>
                <a:custGeom>
                  <a:avLst/>
                  <a:gdLst>
                    <a:gd name="connsiteX0" fmla="*/ 0 w 604754"/>
                    <a:gd name="connsiteY0" fmla="*/ 360040 h 360040"/>
                    <a:gd name="connsiteX1" fmla="*/ 175736 w 604754"/>
                    <a:gd name="connsiteY1" fmla="*/ 0 h 360040"/>
                    <a:gd name="connsiteX2" fmla="*/ 429018 w 604754"/>
                    <a:gd name="connsiteY2" fmla="*/ 0 h 360040"/>
                    <a:gd name="connsiteX3" fmla="*/ 604754 w 604754"/>
                    <a:gd name="connsiteY3" fmla="*/ 360040 h 360040"/>
                    <a:gd name="connsiteX4" fmla="*/ 0 w 604754"/>
                    <a:gd name="connsiteY4" fmla="*/ 360040 h 360040"/>
                    <a:gd name="connsiteX0" fmla="*/ 0 w 604754"/>
                    <a:gd name="connsiteY0" fmla="*/ 372740 h 372740"/>
                    <a:gd name="connsiteX1" fmla="*/ 175736 w 604754"/>
                    <a:gd name="connsiteY1" fmla="*/ 12700 h 372740"/>
                    <a:gd name="connsiteX2" fmla="*/ 429018 w 604754"/>
                    <a:gd name="connsiteY2" fmla="*/ 12700 h 372740"/>
                    <a:gd name="connsiteX3" fmla="*/ 604754 w 604754"/>
                    <a:gd name="connsiteY3" fmla="*/ 372740 h 372740"/>
                    <a:gd name="connsiteX4" fmla="*/ 0 w 604754"/>
                    <a:gd name="connsiteY4" fmla="*/ 372740 h 372740"/>
                    <a:gd name="connsiteX0" fmla="*/ 0 w 604754"/>
                    <a:gd name="connsiteY0" fmla="*/ 381471 h 381471"/>
                    <a:gd name="connsiteX1" fmla="*/ 175736 w 604754"/>
                    <a:gd name="connsiteY1" fmla="*/ 21431 h 381471"/>
                    <a:gd name="connsiteX2" fmla="*/ 429018 w 604754"/>
                    <a:gd name="connsiteY2" fmla="*/ 21431 h 381471"/>
                    <a:gd name="connsiteX3" fmla="*/ 604754 w 604754"/>
                    <a:gd name="connsiteY3" fmla="*/ 381471 h 381471"/>
                    <a:gd name="connsiteX4" fmla="*/ 0 w 604754"/>
                    <a:gd name="connsiteY4" fmla="*/ 381471 h 38147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4754" h="409360">
                      <a:moveTo>
                        <a:pt x="0" y="381471"/>
                      </a:moveTo>
                      <a:cubicBezTo>
                        <a:pt x="39529" y="258283"/>
                        <a:pt x="135759" y="50006"/>
                        <a:pt x="175736" y="21431"/>
                      </a:cubicBezTo>
                      <a:cubicBezTo>
                        <a:pt x="215713" y="-7144"/>
                        <a:pt x="385866" y="-7144"/>
                        <a:pt x="429018" y="21431"/>
                      </a:cubicBezTo>
                      <a:cubicBezTo>
                        <a:pt x="472170" y="50006"/>
                        <a:pt x="581286" y="258642"/>
                        <a:pt x="604754" y="381471"/>
                      </a:cubicBezTo>
                      <a:cubicBezTo>
                        <a:pt x="523262" y="405516"/>
                        <a:pt x="419545" y="410512"/>
                        <a:pt x="303128" y="409157"/>
                      </a:cubicBezTo>
                      <a:cubicBezTo>
                        <a:pt x="186711" y="407802"/>
                        <a:pt x="62943" y="403400"/>
                        <a:pt x="0" y="38147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82" name="グループ化 2681">
                <a:extLst>
                  <a:ext uri="{FF2B5EF4-FFF2-40B4-BE49-F238E27FC236}">
                    <a16:creationId xmlns:a16="http://schemas.microsoft.com/office/drawing/2014/main" id="{A11EB941-D3CD-0A72-2D24-A75CD6D1B165}"/>
                  </a:ext>
                </a:extLst>
              </p:cNvPr>
              <p:cNvGrpSpPr/>
              <p:nvPr/>
            </p:nvGrpSpPr>
            <p:grpSpPr>
              <a:xfrm rot="3156082">
                <a:off x="7216485" y="2829723"/>
                <a:ext cx="308034" cy="236330"/>
                <a:chOff x="-445429" y="1140033"/>
                <a:chExt cx="3554740" cy="2727279"/>
              </a:xfrm>
            </p:grpSpPr>
            <p:sp>
              <p:nvSpPr>
                <p:cNvPr id="2763" name="楕円 2762">
                  <a:extLst>
                    <a:ext uri="{FF2B5EF4-FFF2-40B4-BE49-F238E27FC236}">
                      <a16:creationId xmlns:a16="http://schemas.microsoft.com/office/drawing/2014/main" id="{6DC719AE-55CF-CA3B-1606-3AA31B2EC3ED}"/>
                    </a:ext>
                  </a:extLst>
                </p:cNvPr>
                <p:cNvSpPr/>
                <p:nvPr/>
              </p:nvSpPr>
              <p:spPr bwMode="auto">
                <a:xfrm>
                  <a:off x="9975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64" name="楕円 2763">
                  <a:extLst>
                    <a:ext uri="{FF2B5EF4-FFF2-40B4-BE49-F238E27FC236}">
                      <a16:creationId xmlns:a16="http://schemas.microsoft.com/office/drawing/2014/main" id="{32968A56-68A9-A749-3044-E9D43459F55F}"/>
                    </a:ext>
                  </a:extLst>
                </p:cNvPr>
                <p:cNvSpPr/>
                <p:nvPr/>
              </p:nvSpPr>
              <p:spPr bwMode="auto">
                <a:xfrm>
                  <a:off x="15309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65" name="月 2764">
                  <a:extLst>
                    <a:ext uri="{FF2B5EF4-FFF2-40B4-BE49-F238E27FC236}">
                      <a16:creationId xmlns:a16="http://schemas.microsoft.com/office/drawing/2014/main" id="{3CD2BFA4-473B-5060-D36E-FC98B19E161D}"/>
                    </a:ext>
                  </a:extLst>
                </p:cNvPr>
                <p:cNvSpPr/>
                <p:nvPr/>
              </p:nvSpPr>
              <p:spPr bwMode="auto">
                <a:xfrm rot="7200000">
                  <a:off x="728987" y="734280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66" name="月 2765">
                  <a:extLst>
                    <a:ext uri="{FF2B5EF4-FFF2-40B4-BE49-F238E27FC236}">
                      <a16:creationId xmlns:a16="http://schemas.microsoft.com/office/drawing/2014/main" id="{A22A6F06-DE11-5F75-2503-27634936ADF9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732102" y="734281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67" name="フリーフォーム: 図形 2766">
                  <a:extLst>
                    <a:ext uri="{FF2B5EF4-FFF2-40B4-BE49-F238E27FC236}">
                      <a16:creationId xmlns:a16="http://schemas.microsoft.com/office/drawing/2014/main" id="{46B73CBC-05E2-3171-547B-D244E4FED861}"/>
                    </a:ext>
                  </a:extLst>
                </p:cNvPr>
                <p:cNvSpPr/>
                <p:nvPr/>
              </p:nvSpPr>
              <p:spPr bwMode="auto">
                <a:xfrm rot="9000000">
                  <a:off x="1617233" y="1515567"/>
                  <a:ext cx="1276440" cy="656848"/>
                </a:xfrm>
                <a:custGeom>
                  <a:avLst/>
                  <a:gdLst>
                    <a:gd name="connsiteX0" fmla="*/ 20693 w 1276440"/>
                    <a:gd name="connsiteY0" fmla="*/ 663416 h 663416"/>
                    <a:gd name="connsiteX1" fmla="*/ 48853 w 1276440"/>
                    <a:gd name="connsiteY1" fmla="*/ 503989 h 663416"/>
                    <a:gd name="connsiteX2" fmla="*/ 134399 w 1276440"/>
                    <a:gd name="connsiteY2" fmla="*/ 456891 h 663416"/>
                    <a:gd name="connsiteX3" fmla="*/ 151698 w 1276440"/>
                    <a:gd name="connsiteY3" fmla="*/ 457213 h 663416"/>
                    <a:gd name="connsiteX4" fmla="*/ 149768 w 1276440"/>
                    <a:gd name="connsiteY4" fmla="*/ 454782 h 663416"/>
                    <a:gd name="connsiteX5" fmla="*/ 684873 w 1276440"/>
                    <a:gd name="connsiteY5" fmla="*/ 0 h 663416"/>
                    <a:gd name="connsiteX6" fmla="*/ 1276440 w 1276440"/>
                    <a:gd name="connsiteY6" fmla="*/ 501936 h 663416"/>
                    <a:gd name="connsiteX7" fmla="*/ 1182539 w 1276440"/>
                    <a:gd name="connsiteY7" fmla="*/ 501936 h 663416"/>
                    <a:gd name="connsiteX8" fmla="*/ 684873 w 1276440"/>
                    <a:gd name="connsiteY8" fmla="*/ 79674 h 663416"/>
                    <a:gd name="connsiteX9" fmla="*/ 187208 w 1276440"/>
                    <a:gd name="connsiteY9" fmla="*/ 501936 h 663416"/>
                    <a:gd name="connsiteX10" fmla="*/ 171609 w 1276440"/>
                    <a:gd name="connsiteY10" fmla="*/ 482291 h 663416"/>
                    <a:gd name="connsiteX11" fmla="*/ 142763 w 1276440"/>
                    <a:gd name="connsiteY11" fmla="*/ 493035 h 663416"/>
                    <a:gd name="connsiteX12" fmla="*/ 81670 w 1276440"/>
                    <a:gd name="connsiteY12" fmla="*/ 536806 h 663416"/>
                    <a:gd name="connsiteX13" fmla="*/ 20693 w 1276440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40" h="663416">
                      <a:moveTo>
                        <a:pt x="20693" y="663416"/>
                      </a:moveTo>
                      <a:cubicBezTo>
                        <a:pt x="-15555" y="627168"/>
                        <a:pt x="-2948" y="555790"/>
                        <a:pt x="48853" y="503989"/>
                      </a:cubicBezTo>
                      <a:cubicBezTo>
                        <a:pt x="74754" y="478089"/>
                        <a:pt x="105548" y="461987"/>
                        <a:pt x="134399" y="456891"/>
                      </a:cubicBezTo>
                      <a:lnTo>
                        <a:pt x="151698" y="457213"/>
                      </a:lnTo>
                      <a:lnTo>
                        <a:pt x="149768" y="454782"/>
                      </a:lnTo>
                      <a:lnTo>
                        <a:pt x="684873" y="0"/>
                      </a:lnTo>
                      <a:lnTo>
                        <a:pt x="1276440" y="501936"/>
                      </a:lnTo>
                      <a:lnTo>
                        <a:pt x="1182539" y="501936"/>
                      </a:lnTo>
                      <a:lnTo>
                        <a:pt x="684873" y="79674"/>
                      </a:lnTo>
                      <a:lnTo>
                        <a:pt x="187208" y="501936"/>
                      </a:lnTo>
                      <a:lnTo>
                        <a:pt x="171609" y="482291"/>
                      </a:lnTo>
                      <a:lnTo>
                        <a:pt x="142763" y="493035"/>
                      </a:lnTo>
                      <a:cubicBezTo>
                        <a:pt x="121074" y="503481"/>
                        <a:pt x="100121" y="518355"/>
                        <a:pt x="81670" y="536806"/>
                      </a:cubicBezTo>
                      <a:cubicBezTo>
                        <a:pt x="44767" y="573708"/>
                        <a:pt x="22176" y="620616"/>
                        <a:pt x="20693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68" name="フリーフォーム: 図形 2767">
                  <a:extLst>
                    <a:ext uri="{FF2B5EF4-FFF2-40B4-BE49-F238E27FC236}">
                      <a16:creationId xmlns:a16="http://schemas.microsoft.com/office/drawing/2014/main" id="{8BBFC110-5FD3-91FE-35E7-7936ECA6E430}"/>
                    </a:ext>
                  </a:extLst>
                </p:cNvPr>
                <p:cNvSpPr/>
                <p:nvPr/>
              </p:nvSpPr>
              <p:spPr bwMode="auto">
                <a:xfrm rot="11700000" flipV="1">
                  <a:off x="1765610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222216 w 1343701"/>
                    <a:gd name="connsiteY1" fmla="*/ 450374 h 561399"/>
                    <a:gd name="connsiteX2" fmla="*/ 203991 w 1343701"/>
                    <a:gd name="connsiteY2" fmla="*/ 439395 h 561399"/>
                    <a:gd name="connsiteX3" fmla="*/ 106357 w 1343701"/>
                    <a:gd name="connsiteY3" fmla="*/ 437410 h 561399"/>
                    <a:gd name="connsiteX4" fmla="*/ 2256 w 1343701"/>
                    <a:gd name="connsiteY4" fmla="*/ 561399 h 561399"/>
                    <a:gd name="connsiteX5" fmla="*/ 118369 w 1343701"/>
                    <a:gd name="connsiteY5" fmla="*/ 482239 h 561399"/>
                    <a:gd name="connsiteX6" fmla="*/ 193163 w 1343701"/>
                    <a:gd name="connsiteY6" fmla="*/ 474879 h 561399"/>
                    <a:gd name="connsiteX7" fmla="*/ 244022 w 1343701"/>
                    <a:gd name="connsiteY7" fmla="*/ 488779 h 561399"/>
                    <a:gd name="connsiteX8" fmla="*/ 254468 w 1343701"/>
                    <a:gd name="connsiteY8" fmla="*/ 501936 h 561399"/>
                    <a:gd name="connsiteX9" fmla="*/ 752134 w 1343701"/>
                    <a:gd name="connsiteY9" fmla="*/ 79674 h 561399"/>
                    <a:gd name="connsiteX10" fmla="*/ 1249800 w 1343701"/>
                    <a:gd name="connsiteY10" fmla="*/ 501936 h 561399"/>
                    <a:gd name="connsiteX11" fmla="*/ 1343701 w 1343701"/>
                    <a:gd name="connsiteY11" fmla="*/ 501936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222216" y="450374"/>
                      </a:lnTo>
                      <a:lnTo>
                        <a:pt x="203991" y="439395"/>
                      </a:lnTo>
                      <a:cubicBezTo>
                        <a:pt x="176457" y="429383"/>
                        <a:pt x="141737" y="427930"/>
                        <a:pt x="106357" y="437410"/>
                      </a:cubicBezTo>
                      <a:cubicBezTo>
                        <a:pt x="35596" y="456371"/>
                        <a:pt x="-11012" y="511882"/>
                        <a:pt x="2256" y="561399"/>
                      </a:cubicBezTo>
                      <a:cubicBezTo>
                        <a:pt x="24941" y="525074"/>
                        <a:pt x="67959" y="495746"/>
                        <a:pt x="118369" y="482239"/>
                      </a:cubicBezTo>
                      <a:cubicBezTo>
                        <a:pt x="143574" y="475486"/>
                        <a:pt x="169156" y="473081"/>
                        <a:pt x="193163" y="474879"/>
                      </a:cubicBezTo>
                      <a:lnTo>
                        <a:pt x="244022" y="488779"/>
                      </a:lnTo>
                      <a:lnTo>
                        <a:pt x="254468" y="501936"/>
                      </a:lnTo>
                      <a:lnTo>
                        <a:pt x="752134" y="79674"/>
                      </a:lnTo>
                      <a:lnTo>
                        <a:pt x="1249800" y="501936"/>
                      </a:lnTo>
                      <a:lnTo>
                        <a:pt x="1343701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69" name="フリーフォーム: 図形 2768">
                  <a:extLst>
                    <a:ext uri="{FF2B5EF4-FFF2-40B4-BE49-F238E27FC236}">
                      <a16:creationId xmlns:a16="http://schemas.microsoft.com/office/drawing/2014/main" id="{6E04E37F-8252-88DE-219F-9AA01D1E2C74}"/>
                    </a:ext>
                  </a:extLst>
                </p:cNvPr>
                <p:cNvSpPr/>
                <p:nvPr/>
              </p:nvSpPr>
              <p:spPr bwMode="auto">
                <a:xfrm rot="12600000" flipV="1">
                  <a:off x="1748856" y="2759251"/>
                  <a:ext cx="1346012" cy="550250"/>
                </a:xfrm>
                <a:custGeom>
                  <a:avLst/>
                  <a:gdLst>
                    <a:gd name="connsiteX0" fmla="*/ 754445 w 1346012"/>
                    <a:gd name="connsiteY0" fmla="*/ 0 h 555752"/>
                    <a:gd name="connsiteX1" fmla="*/ 227456 w 1346012"/>
                    <a:gd name="connsiteY1" fmla="*/ 447885 h 555752"/>
                    <a:gd name="connsiteX2" fmla="*/ 203990 w 1346012"/>
                    <a:gd name="connsiteY2" fmla="*/ 433749 h 555752"/>
                    <a:gd name="connsiteX3" fmla="*/ 106356 w 1346012"/>
                    <a:gd name="connsiteY3" fmla="*/ 431765 h 555752"/>
                    <a:gd name="connsiteX4" fmla="*/ 2256 w 1346012"/>
                    <a:gd name="connsiteY4" fmla="*/ 555752 h 555752"/>
                    <a:gd name="connsiteX5" fmla="*/ 118368 w 1346012"/>
                    <a:gd name="connsiteY5" fmla="*/ 476593 h 555752"/>
                    <a:gd name="connsiteX6" fmla="*/ 227747 w 1346012"/>
                    <a:gd name="connsiteY6" fmla="*/ 475065 h 555752"/>
                    <a:gd name="connsiteX7" fmla="*/ 238909 w 1346012"/>
                    <a:gd name="connsiteY7" fmla="*/ 479429 h 555752"/>
                    <a:gd name="connsiteX8" fmla="*/ 256779 w 1346012"/>
                    <a:gd name="connsiteY8" fmla="*/ 501936 h 555752"/>
                    <a:gd name="connsiteX9" fmla="*/ 754445 w 1346012"/>
                    <a:gd name="connsiteY9" fmla="*/ 79674 h 555752"/>
                    <a:gd name="connsiteX10" fmla="*/ 1252111 w 1346012"/>
                    <a:gd name="connsiteY10" fmla="*/ 501936 h 555752"/>
                    <a:gd name="connsiteX11" fmla="*/ 1346012 w 1346012"/>
                    <a:gd name="connsiteY11" fmla="*/ 501936 h 555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6012" h="555752">
                      <a:moveTo>
                        <a:pt x="754445" y="0"/>
                      </a:moveTo>
                      <a:lnTo>
                        <a:pt x="227456" y="447885"/>
                      </a:lnTo>
                      <a:lnTo>
                        <a:pt x="203990" y="433749"/>
                      </a:lnTo>
                      <a:cubicBezTo>
                        <a:pt x="176457" y="423737"/>
                        <a:pt x="141737" y="422284"/>
                        <a:pt x="106356" y="431765"/>
                      </a:cubicBezTo>
                      <a:cubicBezTo>
                        <a:pt x="35596" y="450725"/>
                        <a:pt x="-11012" y="506236"/>
                        <a:pt x="2256" y="555752"/>
                      </a:cubicBezTo>
                      <a:cubicBezTo>
                        <a:pt x="24940" y="519428"/>
                        <a:pt x="67958" y="490100"/>
                        <a:pt x="118368" y="476593"/>
                      </a:cubicBezTo>
                      <a:cubicBezTo>
                        <a:pt x="156175" y="466463"/>
                        <a:pt x="194831" y="466118"/>
                        <a:pt x="227747" y="475065"/>
                      </a:cubicBezTo>
                      <a:lnTo>
                        <a:pt x="238909" y="479429"/>
                      </a:lnTo>
                      <a:lnTo>
                        <a:pt x="256779" y="501936"/>
                      </a:lnTo>
                      <a:lnTo>
                        <a:pt x="754445" y="79674"/>
                      </a:lnTo>
                      <a:lnTo>
                        <a:pt x="1252111" y="501936"/>
                      </a:lnTo>
                      <a:lnTo>
                        <a:pt x="1346012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70" name="フリーフォーム: 図形 2769">
                  <a:extLst>
                    <a:ext uri="{FF2B5EF4-FFF2-40B4-BE49-F238E27FC236}">
                      <a16:creationId xmlns:a16="http://schemas.microsoft.com/office/drawing/2014/main" id="{E71A2C14-AC3D-4B1C-8B70-4375421B440D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-229791" y="1515568"/>
                  <a:ext cx="1276439" cy="656848"/>
                </a:xfrm>
                <a:custGeom>
                  <a:avLst/>
                  <a:gdLst>
                    <a:gd name="connsiteX0" fmla="*/ 20692 w 1276439"/>
                    <a:gd name="connsiteY0" fmla="*/ 663416 h 663416"/>
                    <a:gd name="connsiteX1" fmla="*/ 81669 w 1276439"/>
                    <a:gd name="connsiteY1" fmla="*/ 536806 h 663416"/>
                    <a:gd name="connsiteX2" fmla="*/ 142762 w 1276439"/>
                    <a:gd name="connsiteY2" fmla="*/ 493035 h 663416"/>
                    <a:gd name="connsiteX3" fmla="*/ 171608 w 1276439"/>
                    <a:gd name="connsiteY3" fmla="*/ 482291 h 663416"/>
                    <a:gd name="connsiteX4" fmla="*/ 187207 w 1276439"/>
                    <a:gd name="connsiteY4" fmla="*/ 501936 h 663416"/>
                    <a:gd name="connsiteX5" fmla="*/ 684872 w 1276439"/>
                    <a:gd name="connsiteY5" fmla="*/ 79674 h 663416"/>
                    <a:gd name="connsiteX6" fmla="*/ 1182538 w 1276439"/>
                    <a:gd name="connsiteY6" fmla="*/ 501936 h 663416"/>
                    <a:gd name="connsiteX7" fmla="*/ 1276439 w 1276439"/>
                    <a:gd name="connsiteY7" fmla="*/ 501936 h 663416"/>
                    <a:gd name="connsiteX8" fmla="*/ 684872 w 1276439"/>
                    <a:gd name="connsiteY8" fmla="*/ 0 h 663416"/>
                    <a:gd name="connsiteX9" fmla="*/ 149767 w 1276439"/>
                    <a:gd name="connsiteY9" fmla="*/ 454782 h 663416"/>
                    <a:gd name="connsiteX10" fmla="*/ 151697 w 1276439"/>
                    <a:gd name="connsiteY10" fmla="*/ 457213 h 663416"/>
                    <a:gd name="connsiteX11" fmla="*/ 134398 w 1276439"/>
                    <a:gd name="connsiteY11" fmla="*/ 456891 h 663416"/>
                    <a:gd name="connsiteX12" fmla="*/ 48852 w 1276439"/>
                    <a:gd name="connsiteY12" fmla="*/ 503989 h 663416"/>
                    <a:gd name="connsiteX13" fmla="*/ 20692 w 1276439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39" h="663416">
                      <a:moveTo>
                        <a:pt x="20692" y="663416"/>
                      </a:moveTo>
                      <a:cubicBezTo>
                        <a:pt x="22175" y="620616"/>
                        <a:pt x="44766" y="573708"/>
                        <a:pt x="81669" y="536806"/>
                      </a:cubicBezTo>
                      <a:cubicBezTo>
                        <a:pt x="100120" y="518355"/>
                        <a:pt x="121073" y="503481"/>
                        <a:pt x="142762" y="493035"/>
                      </a:cubicBezTo>
                      <a:lnTo>
                        <a:pt x="171608" y="482291"/>
                      </a:lnTo>
                      <a:lnTo>
                        <a:pt x="187207" y="501936"/>
                      </a:lnTo>
                      <a:lnTo>
                        <a:pt x="684872" y="79674"/>
                      </a:lnTo>
                      <a:lnTo>
                        <a:pt x="1182538" y="501936"/>
                      </a:lnTo>
                      <a:lnTo>
                        <a:pt x="1276439" y="501936"/>
                      </a:lnTo>
                      <a:lnTo>
                        <a:pt x="684872" y="0"/>
                      </a:lnTo>
                      <a:lnTo>
                        <a:pt x="149767" y="454782"/>
                      </a:lnTo>
                      <a:lnTo>
                        <a:pt x="151697" y="457213"/>
                      </a:lnTo>
                      <a:lnTo>
                        <a:pt x="134398" y="456891"/>
                      </a:lnTo>
                      <a:cubicBezTo>
                        <a:pt x="105547" y="461987"/>
                        <a:pt x="74752" y="478089"/>
                        <a:pt x="48852" y="503989"/>
                      </a:cubicBezTo>
                      <a:cubicBezTo>
                        <a:pt x="-2948" y="555790"/>
                        <a:pt x="-15556" y="627168"/>
                        <a:pt x="20692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71" name="フリーフォーム: 図形 2770">
                  <a:extLst>
                    <a:ext uri="{FF2B5EF4-FFF2-40B4-BE49-F238E27FC236}">
                      <a16:creationId xmlns:a16="http://schemas.microsoft.com/office/drawing/2014/main" id="{ACFA4F65-F500-B35D-8408-97AA6CF8D92F}"/>
                    </a:ext>
                  </a:extLst>
                </p:cNvPr>
                <p:cNvSpPr/>
                <p:nvPr/>
              </p:nvSpPr>
              <p:spPr bwMode="auto">
                <a:xfrm rot="9900000" flipH="1" flipV="1">
                  <a:off x="-445429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1343701 w 1343701"/>
                    <a:gd name="connsiteY1" fmla="*/ 501936 h 561399"/>
                    <a:gd name="connsiteX2" fmla="*/ 1249800 w 1343701"/>
                    <a:gd name="connsiteY2" fmla="*/ 501936 h 561399"/>
                    <a:gd name="connsiteX3" fmla="*/ 752134 w 1343701"/>
                    <a:gd name="connsiteY3" fmla="*/ 79674 h 561399"/>
                    <a:gd name="connsiteX4" fmla="*/ 254468 w 1343701"/>
                    <a:gd name="connsiteY4" fmla="*/ 501936 h 561399"/>
                    <a:gd name="connsiteX5" fmla="*/ 244022 w 1343701"/>
                    <a:gd name="connsiteY5" fmla="*/ 488779 h 561399"/>
                    <a:gd name="connsiteX6" fmla="*/ 193162 w 1343701"/>
                    <a:gd name="connsiteY6" fmla="*/ 474879 h 561399"/>
                    <a:gd name="connsiteX7" fmla="*/ 118369 w 1343701"/>
                    <a:gd name="connsiteY7" fmla="*/ 482239 h 561399"/>
                    <a:gd name="connsiteX8" fmla="*/ 2256 w 1343701"/>
                    <a:gd name="connsiteY8" fmla="*/ 561399 h 561399"/>
                    <a:gd name="connsiteX9" fmla="*/ 106357 w 1343701"/>
                    <a:gd name="connsiteY9" fmla="*/ 437410 h 561399"/>
                    <a:gd name="connsiteX10" fmla="*/ 203991 w 1343701"/>
                    <a:gd name="connsiteY10" fmla="*/ 439395 h 561399"/>
                    <a:gd name="connsiteX11" fmla="*/ 222216 w 1343701"/>
                    <a:gd name="connsiteY11" fmla="*/ 450374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1343701" y="501936"/>
                      </a:lnTo>
                      <a:lnTo>
                        <a:pt x="1249800" y="501936"/>
                      </a:lnTo>
                      <a:lnTo>
                        <a:pt x="752134" y="79674"/>
                      </a:lnTo>
                      <a:lnTo>
                        <a:pt x="254468" y="501936"/>
                      </a:lnTo>
                      <a:lnTo>
                        <a:pt x="244022" y="488779"/>
                      </a:lnTo>
                      <a:lnTo>
                        <a:pt x="193162" y="474879"/>
                      </a:lnTo>
                      <a:cubicBezTo>
                        <a:pt x="169156" y="473081"/>
                        <a:pt x="143574" y="475485"/>
                        <a:pt x="118369" y="482239"/>
                      </a:cubicBezTo>
                      <a:cubicBezTo>
                        <a:pt x="67959" y="495746"/>
                        <a:pt x="24941" y="525074"/>
                        <a:pt x="2256" y="561399"/>
                      </a:cubicBezTo>
                      <a:cubicBezTo>
                        <a:pt x="-11012" y="511882"/>
                        <a:pt x="35596" y="456371"/>
                        <a:pt x="106357" y="437410"/>
                      </a:cubicBezTo>
                      <a:cubicBezTo>
                        <a:pt x="141737" y="427930"/>
                        <a:pt x="176457" y="429383"/>
                        <a:pt x="203991" y="439395"/>
                      </a:cubicBezTo>
                      <a:lnTo>
                        <a:pt x="222216" y="45037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72" name="フリーフォーム: 図形 2771">
                  <a:extLst>
                    <a:ext uri="{FF2B5EF4-FFF2-40B4-BE49-F238E27FC236}">
                      <a16:creationId xmlns:a16="http://schemas.microsoft.com/office/drawing/2014/main" id="{14680223-7CBE-D5AD-F7F8-E1AE562E4FE4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71455" y="2480740"/>
                  <a:ext cx="637942" cy="1298909"/>
                </a:xfrm>
                <a:custGeom>
                  <a:avLst/>
                  <a:gdLst>
                    <a:gd name="connsiteX0" fmla="*/ 0 w 637942"/>
                    <a:gd name="connsiteY0" fmla="*/ 870399 h 1311898"/>
                    <a:gd name="connsiteX1" fmla="*/ 637942 w 637942"/>
                    <a:gd name="connsiteY1" fmla="*/ 1311898 h 1311898"/>
                    <a:gd name="connsiteX2" fmla="*/ 613639 w 637942"/>
                    <a:gd name="connsiteY2" fmla="*/ 1221196 h 1311898"/>
                    <a:gd name="connsiteX3" fmla="*/ 76959 w 637942"/>
                    <a:gd name="connsiteY3" fmla="*/ 849778 h 1311898"/>
                    <a:gd name="connsiteX4" fmla="*/ 356028 w 637942"/>
                    <a:gd name="connsiteY4" fmla="*/ 259780 h 1311898"/>
                    <a:gd name="connsiteX5" fmla="*/ 329663 w 637942"/>
                    <a:gd name="connsiteY5" fmla="*/ 248344 h 1311898"/>
                    <a:gd name="connsiteX6" fmla="*/ 322558 w 637942"/>
                    <a:gd name="connsiteY6" fmla="*/ 238691 h 1311898"/>
                    <a:gd name="connsiteX7" fmla="*/ 295725 w 637942"/>
                    <a:gd name="connsiteY7" fmla="*/ 132644 h 1311898"/>
                    <a:gd name="connsiteX8" fmla="*/ 342135 w 637942"/>
                    <a:gd name="connsiteY8" fmla="*/ 0 h 1311898"/>
                    <a:gd name="connsiteX9" fmla="*/ 249315 w 637942"/>
                    <a:gd name="connsiteY9" fmla="*/ 132644 h 1311898"/>
                    <a:gd name="connsiteX10" fmla="*/ 276501 w 637942"/>
                    <a:gd name="connsiteY10" fmla="*/ 226437 h 1311898"/>
                    <a:gd name="connsiteX11" fmla="*/ 296229 w 637942"/>
                    <a:gd name="connsiteY11" fmla="*/ 245445 h 131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7942" h="1311898">
                      <a:moveTo>
                        <a:pt x="0" y="870399"/>
                      </a:moveTo>
                      <a:lnTo>
                        <a:pt x="637942" y="1311898"/>
                      </a:lnTo>
                      <a:lnTo>
                        <a:pt x="613639" y="1221196"/>
                      </a:lnTo>
                      <a:lnTo>
                        <a:pt x="76959" y="849778"/>
                      </a:lnTo>
                      <a:lnTo>
                        <a:pt x="356028" y="259780"/>
                      </a:lnTo>
                      <a:lnTo>
                        <a:pt x="329663" y="248344"/>
                      </a:lnTo>
                      <a:lnTo>
                        <a:pt x="322558" y="238691"/>
                      </a:lnTo>
                      <a:cubicBezTo>
                        <a:pt x="305397" y="209213"/>
                        <a:pt x="295725" y="171785"/>
                        <a:pt x="295725" y="132644"/>
                      </a:cubicBezTo>
                      <a:cubicBezTo>
                        <a:pt x="295725" y="80456"/>
                        <a:pt x="312919" y="31313"/>
                        <a:pt x="342135" y="0"/>
                      </a:cubicBezTo>
                      <a:cubicBezTo>
                        <a:pt x="290872" y="0"/>
                        <a:pt x="249315" y="59387"/>
                        <a:pt x="249315" y="132644"/>
                      </a:cubicBezTo>
                      <a:cubicBezTo>
                        <a:pt x="249315" y="169272"/>
                        <a:pt x="259704" y="202433"/>
                        <a:pt x="276501" y="226437"/>
                      </a:cubicBezTo>
                      <a:lnTo>
                        <a:pt x="296229" y="245445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73" name="フリーフォーム: 図形 2772">
                  <a:extLst>
                    <a:ext uri="{FF2B5EF4-FFF2-40B4-BE49-F238E27FC236}">
                      <a16:creationId xmlns:a16="http://schemas.microsoft.com/office/drawing/2014/main" id="{1751E93E-8A86-3E3A-FD6B-D9EB3EF0DB7D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18577" y="1520840"/>
                  <a:ext cx="1637294" cy="2346472"/>
                </a:xfrm>
                <a:custGeom>
                  <a:avLst/>
                  <a:gdLst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381342 w 1620176"/>
                    <a:gd name="connsiteY6" fmla="*/ 832409 h 2301464"/>
                    <a:gd name="connsiteX7" fmla="*/ 1523241 w 1620176"/>
                    <a:gd name="connsiteY7" fmla="*/ 451692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523241 w 1620176"/>
                    <a:gd name="connsiteY6" fmla="*/ 451692 h 2301464"/>
                    <a:gd name="connsiteX7" fmla="*/ 810088 w 1620176"/>
                    <a:gd name="connsiteY7" fmla="*/ 0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0 w 1620176"/>
                    <a:gd name="connsiteY2" fmla="*/ 1648231 h 2301464"/>
                    <a:gd name="connsiteX3" fmla="*/ 810088 w 1620176"/>
                    <a:gd name="connsiteY3" fmla="*/ 2301464 h 2301464"/>
                    <a:gd name="connsiteX4" fmla="*/ 1620176 w 1620176"/>
                    <a:gd name="connsiteY4" fmla="*/ 1648231 h 2301464"/>
                    <a:gd name="connsiteX5" fmla="*/ 1523241 w 1620176"/>
                    <a:gd name="connsiteY5" fmla="*/ 451692 h 2301464"/>
                    <a:gd name="connsiteX6" fmla="*/ 810088 w 1620176"/>
                    <a:gd name="connsiteY6" fmla="*/ 0 h 2301464"/>
                    <a:gd name="connsiteX0" fmla="*/ 810088 w 1620176"/>
                    <a:gd name="connsiteY0" fmla="*/ 0 h 2301496"/>
                    <a:gd name="connsiteX1" fmla="*/ 96935 w 1620176"/>
                    <a:gd name="connsiteY1" fmla="*/ 451692 h 2301496"/>
                    <a:gd name="connsiteX2" fmla="*/ 0 w 1620176"/>
                    <a:gd name="connsiteY2" fmla="*/ 1648231 h 2301496"/>
                    <a:gd name="connsiteX3" fmla="*/ 810088 w 1620176"/>
                    <a:gd name="connsiteY3" fmla="*/ 2301464 h 2301496"/>
                    <a:gd name="connsiteX4" fmla="*/ 1620176 w 1620176"/>
                    <a:gd name="connsiteY4" fmla="*/ 1648231 h 2301496"/>
                    <a:gd name="connsiteX5" fmla="*/ 1523241 w 1620176"/>
                    <a:gd name="connsiteY5" fmla="*/ 451692 h 2301496"/>
                    <a:gd name="connsiteX6" fmla="*/ 810088 w 1620176"/>
                    <a:gd name="connsiteY6" fmla="*/ 0 h 2301496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717"/>
                    <a:gd name="connsiteX1" fmla="*/ 96935 w 1620176"/>
                    <a:gd name="connsiteY1" fmla="*/ 451692 h 2301717"/>
                    <a:gd name="connsiteX2" fmla="*/ 0 w 1620176"/>
                    <a:gd name="connsiteY2" fmla="*/ 1648231 h 2301717"/>
                    <a:gd name="connsiteX3" fmla="*/ 810088 w 1620176"/>
                    <a:gd name="connsiteY3" fmla="*/ 2301464 h 2301717"/>
                    <a:gd name="connsiteX4" fmla="*/ 1620176 w 1620176"/>
                    <a:gd name="connsiteY4" fmla="*/ 1648231 h 2301717"/>
                    <a:gd name="connsiteX5" fmla="*/ 1523241 w 1620176"/>
                    <a:gd name="connsiteY5" fmla="*/ 451692 h 2301717"/>
                    <a:gd name="connsiteX6" fmla="*/ 810088 w 1620176"/>
                    <a:gd name="connsiteY6" fmla="*/ 0 h 2301717"/>
                    <a:gd name="connsiteX0" fmla="*/ 810088 w 1620176"/>
                    <a:gd name="connsiteY0" fmla="*/ 0 h 2301487"/>
                    <a:gd name="connsiteX1" fmla="*/ 96935 w 1620176"/>
                    <a:gd name="connsiteY1" fmla="*/ 451692 h 2301487"/>
                    <a:gd name="connsiteX2" fmla="*/ 0 w 1620176"/>
                    <a:gd name="connsiteY2" fmla="*/ 1648231 h 2301487"/>
                    <a:gd name="connsiteX3" fmla="*/ 810088 w 1620176"/>
                    <a:gd name="connsiteY3" fmla="*/ 2301464 h 2301487"/>
                    <a:gd name="connsiteX4" fmla="*/ 1620176 w 1620176"/>
                    <a:gd name="connsiteY4" fmla="*/ 1648231 h 2301487"/>
                    <a:gd name="connsiteX5" fmla="*/ 1523241 w 1620176"/>
                    <a:gd name="connsiteY5" fmla="*/ 451692 h 2301487"/>
                    <a:gd name="connsiteX6" fmla="*/ 810088 w 1620176"/>
                    <a:gd name="connsiteY6" fmla="*/ 0 h 2301487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5479"/>
                    <a:gd name="connsiteY0" fmla="*/ 0 h 2469119"/>
                    <a:gd name="connsiteX1" fmla="*/ 96935 w 1625479"/>
                    <a:gd name="connsiteY1" fmla="*/ 451692 h 2469119"/>
                    <a:gd name="connsiteX2" fmla="*/ 0 w 1625479"/>
                    <a:gd name="connsiteY2" fmla="*/ 1648231 h 2469119"/>
                    <a:gd name="connsiteX3" fmla="*/ 810088 w 1625479"/>
                    <a:gd name="connsiteY3" fmla="*/ 2469104 h 2469119"/>
                    <a:gd name="connsiteX4" fmla="*/ 1620176 w 1625479"/>
                    <a:gd name="connsiteY4" fmla="*/ 1648231 h 2469119"/>
                    <a:gd name="connsiteX5" fmla="*/ 1523241 w 1625479"/>
                    <a:gd name="connsiteY5" fmla="*/ 451692 h 2469119"/>
                    <a:gd name="connsiteX6" fmla="*/ 810088 w 1625479"/>
                    <a:gd name="connsiteY6" fmla="*/ 0 h 2469119"/>
                    <a:gd name="connsiteX0" fmla="*/ 821496 w 1636887"/>
                    <a:gd name="connsiteY0" fmla="*/ 0 h 2469119"/>
                    <a:gd name="connsiteX1" fmla="*/ 108343 w 1636887"/>
                    <a:gd name="connsiteY1" fmla="*/ 451692 h 2469119"/>
                    <a:gd name="connsiteX2" fmla="*/ 11408 w 1636887"/>
                    <a:gd name="connsiteY2" fmla="*/ 1648231 h 2469119"/>
                    <a:gd name="connsiteX3" fmla="*/ 821496 w 1636887"/>
                    <a:gd name="connsiteY3" fmla="*/ 2469104 h 2469119"/>
                    <a:gd name="connsiteX4" fmla="*/ 1631584 w 1636887"/>
                    <a:gd name="connsiteY4" fmla="*/ 1648231 h 2469119"/>
                    <a:gd name="connsiteX5" fmla="*/ 1534649 w 1636887"/>
                    <a:gd name="connsiteY5" fmla="*/ 451692 h 2469119"/>
                    <a:gd name="connsiteX6" fmla="*/ 821496 w 1636887"/>
                    <a:gd name="connsiteY6" fmla="*/ 0 h 2469119"/>
                    <a:gd name="connsiteX0" fmla="*/ 821496 w 1636887"/>
                    <a:gd name="connsiteY0" fmla="*/ 3 h 2469122"/>
                    <a:gd name="connsiteX1" fmla="*/ 108343 w 1636887"/>
                    <a:gd name="connsiteY1" fmla="*/ 451695 h 2469122"/>
                    <a:gd name="connsiteX2" fmla="*/ 11408 w 1636887"/>
                    <a:gd name="connsiteY2" fmla="*/ 1648234 h 2469122"/>
                    <a:gd name="connsiteX3" fmla="*/ 821496 w 1636887"/>
                    <a:gd name="connsiteY3" fmla="*/ 2469107 h 2469122"/>
                    <a:gd name="connsiteX4" fmla="*/ 1631584 w 1636887"/>
                    <a:gd name="connsiteY4" fmla="*/ 1648234 h 2469122"/>
                    <a:gd name="connsiteX5" fmla="*/ 1534649 w 1636887"/>
                    <a:gd name="connsiteY5" fmla="*/ 451695 h 2469122"/>
                    <a:gd name="connsiteX6" fmla="*/ 821496 w 1636887"/>
                    <a:gd name="connsiteY6" fmla="*/ 3 h 2469122"/>
                    <a:gd name="connsiteX0" fmla="*/ 821496 w 1637032"/>
                    <a:gd name="connsiteY0" fmla="*/ 3 h 2469122"/>
                    <a:gd name="connsiteX1" fmla="*/ 108343 w 1637032"/>
                    <a:gd name="connsiteY1" fmla="*/ 451695 h 2469122"/>
                    <a:gd name="connsiteX2" fmla="*/ 11408 w 1637032"/>
                    <a:gd name="connsiteY2" fmla="*/ 1648234 h 2469122"/>
                    <a:gd name="connsiteX3" fmla="*/ 821496 w 1637032"/>
                    <a:gd name="connsiteY3" fmla="*/ 2469107 h 2469122"/>
                    <a:gd name="connsiteX4" fmla="*/ 1631584 w 1637032"/>
                    <a:gd name="connsiteY4" fmla="*/ 1648234 h 2469122"/>
                    <a:gd name="connsiteX5" fmla="*/ 1534649 w 1637032"/>
                    <a:gd name="connsiteY5" fmla="*/ 451695 h 2469122"/>
                    <a:gd name="connsiteX6" fmla="*/ 821496 w 1637032"/>
                    <a:gd name="connsiteY6" fmla="*/ 3 h 2469122"/>
                    <a:gd name="connsiteX0" fmla="*/ 821758 w 1637294"/>
                    <a:gd name="connsiteY0" fmla="*/ 3 h 2469122"/>
                    <a:gd name="connsiteX1" fmla="*/ 108605 w 1637294"/>
                    <a:gd name="connsiteY1" fmla="*/ 451695 h 2469122"/>
                    <a:gd name="connsiteX2" fmla="*/ 11670 w 1637294"/>
                    <a:gd name="connsiteY2" fmla="*/ 1648234 h 2469122"/>
                    <a:gd name="connsiteX3" fmla="*/ 821758 w 1637294"/>
                    <a:gd name="connsiteY3" fmla="*/ 2469107 h 2469122"/>
                    <a:gd name="connsiteX4" fmla="*/ 1631846 w 1637294"/>
                    <a:gd name="connsiteY4" fmla="*/ 1648234 h 2469122"/>
                    <a:gd name="connsiteX5" fmla="*/ 1534911 w 1637294"/>
                    <a:gd name="connsiteY5" fmla="*/ 451695 h 2469122"/>
                    <a:gd name="connsiteX6" fmla="*/ 821758 w 1637294"/>
                    <a:gd name="connsiteY6" fmla="*/ 3 h 2469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7294" h="2469122">
                      <a:moveTo>
                        <a:pt x="821758" y="3"/>
                      </a:moveTo>
                      <a:cubicBezTo>
                        <a:pt x="657065" y="1342"/>
                        <a:pt x="158998" y="361456"/>
                        <a:pt x="108605" y="451695"/>
                      </a:cubicBezTo>
                      <a:cubicBezTo>
                        <a:pt x="58212" y="541934"/>
                        <a:pt x="-32218" y="1551013"/>
                        <a:pt x="11670" y="1648234"/>
                      </a:cubicBezTo>
                      <a:cubicBezTo>
                        <a:pt x="144539" y="1972658"/>
                        <a:pt x="551729" y="2472343"/>
                        <a:pt x="821758" y="2469107"/>
                      </a:cubicBezTo>
                      <a:cubicBezTo>
                        <a:pt x="1091787" y="2465871"/>
                        <a:pt x="1506597" y="1942178"/>
                        <a:pt x="1631846" y="1648234"/>
                      </a:cubicBezTo>
                      <a:cubicBezTo>
                        <a:pt x="1659859" y="1573238"/>
                        <a:pt x="1572604" y="526059"/>
                        <a:pt x="1534911" y="451695"/>
                      </a:cubicBezTo>
                      <a:cubicBezTo>
                        <a:pt x="1497218" y="377331"/>
                        <a:pt x="986451" y="-1336"/>
                        <a:pt x="821758" y="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74" name="フリーフォーム: 図形 2773">
                  <a:extLst>
                    <a:ext uri="{FF2B5EF4-FFF2-40B4-BE49-F238E27FC236}">
                      <a16:creationId xmlns:a16="http://schemas.microsoft.com/office/drawing/2014/main" id="{1A6AB8D3-58B5-7806-3BE9-A0BDF6C0FEEB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340810" y="1521576"/>
                  <a:ext cx="815553" cy="2345143"/>
                </a:xfrm>
                <a:custGeom>
                  <a:avLst/>
                  <a:gdLst>
                    <a:gd name="connsiteX0" fmla="*/ 815553 w 815553"/>
                    <a:gd name="connsiteY0" fmla="*/ 0 h 2345143"/>
                    <a:gd name="connsiteX1" fmla="*/ 787162 w 815553"/>
                    <a:gd name="connsiteY1" fmla="*/ 3355 h 2345143"/>
                    <a:gd name="connsiteX2" fmla="*/ 108605 w 815553"/>
                    <a:gd name="connsiteY2" fmla="*/ 428522 h 2345143"/>
                    <a:gd name="connsiteX3" fmla="*/ 11670 w 815553"/>
                    <a:gd name="connsiteY3" fmla="*/ 1565625 h 2345143"/>
                    <a:gd name="connsiteX4" fmla="*/ 769621 w 815553"/>
                    <a:gd name="connsiteY4" fmla="*/ 2340855 h 2345143"/>
                    <a:gd name="connsiteX5" fmla="*/ 815553 w 815553"/>
                    <a:gd name="connsiteY5" fmla="*/ 2345143 h 2345143"/>
                    <a:gd name="connsiteX6" fmla="*/ 815553 w 815553"/>
                    <a:gd name="connsiteY6" fmla="*/ 0 h 234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5553" h="2345143">
                      <a:moveTo>
                        <a:pt x="815553" y="0"/>
                      </a:moveTo>
                      <a:lnTo>
                        <a:pt x="787162" y="3355"/>
                      </a:lnTo>
                      <a:cubicBezTo>
                        <a:pt x="596555" y="42315"/>
                        <a:pt x="155849" y="348125"/>
                        <a:pt x="108605" y="428522"/>
                      </a:cubicBezTo>
                      <a:cubicBezTo>
                        <a:pt x="58212" y="514278"/>
                        <a:pt x="-32218" y="1473233"/>
                        <a:pt x="11670" y="1565625"/>
                      </a:cubicBezTo>
                      <a:cubicBezTo>
                        <a:pt x="136235" y="1854664"/>
                        <a:pt x="501902" y="2290090"/>
                        <a:pt x="769621" y="2340855"/>
                      </a:cubicBezTo>
                      <a:lnTo>
                        <a:pt x="815553" y="2345143"/>
                      </a:lnTo>
                      <a:lnTo>
                        <a:pt x="815553" y="0"/>
                      </a:ln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75" name="フリーフォーム: 図形 2774">
                  <a:extLst>
                    <a:ext uri="{FF2B5EF4-FFF2-40B4-BE49-F238E27FC236}">
                      <a16:creationId xmlns:a16="http://schemas.microsoft.com/office/drawing/2014/main" id="{BF9EC14C-C564-B3D2-DA6D-1F13C945DF8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2379" y="1518170"/>
                  <a:ext cx="1423391" cy="486412"/>
                </a:xfrm>
                <a:custGeom>
                  <a:avLst/>
                  <a:gdLst>
                    <a:gd name="connsiteX0" fmla="*/ 711657 w 1423391"/>
                    <a:gd name="connsiteY0" fmla="*/ 3 h 486412"/>
                    <a:gd name="connsiteX1" fmla="*/ 13008 w 1423391"/>
                    <a:gd name="connsiteY1" fmla="*/ 410319 h 486412"/>
                    <a:gd name="connsiteX2" fmla="*/ 0 w 1423391"/>
                    <a:gd name="connsiteY2" fmla="*/ 427305 h 486412"/>
                    <a:gd name="connsiteX3" fmla="*/ 61660 w 1423391"/>
                    <a:gd name="connsiteY3" fmla="*/ 438442 h 486412"/>
                    <a:gd name="connsiteX4" fmla="*/ 711884 w 1423391"/>
                    <a:gd name="connsiteY4" fmla="*/ 486412 h 486412"/>
                    <a:gd name="connsiteX5" fmla="*/ 1362108 w 1423391"/>
                    <a:gd name="connsiteY5" fmla="*/ 438442 h 486412"/>
                    <a:gd name="connsiteX6" fmla="*/ 1423391 w 1423391"/>
                    <a:gd name="connsiteY6" fmla="*/ 427373 h 486412"/>
                    <a:gd name="connsiteX7" fmla="*/ 1412399 w 1423391"/>
                    <a:gd name="connsiteY7" fmla="*/ 412777 h 486412"/>
                    <a:gd name="connsiteX8" fmla="*/ 711657 w 1423391"/>
                    <a:gd name="connsiteY8" fmla="*/ 3 h 48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3391" h="486412">
                      <a:moveTo>
                        <a:pt x="711657" y="3"/>
                      </a:moveTo>
                      <a:cubicBezTo>
                        <a:pt x="557257" y="1196"/>
                        <a:pt x="109853" y="302055"/>
                        <a:pt x="13008" y="410319"/>
                      </a:cubicBezTo>
                      <a:lnTo>
                        <a:pt x="0" y="427305"/>
                      </a:lnTo>
                      <a:lnTo>
                        <a:pt x="61660" y="438442"/>
                      </a:lnTo>
                      <a:cubicBezTo>
                        <a:pt x="247270" y="468728"/>
                        <a:pt x="471027" y="486412"/>
                        <a:pt x="711884" y="486412"/>
                      </a:cubicBezTo>
                      <a:cubicBezTo>
                        <a:pt x="952742" y="486412"/>
                        <a:pt x="1176498" y="468728"/>
                        <a:pt x="1362108" y="438442"/>
                      </a:cubicBezTo>
                      <a:lnTo>
                        <a:pt x="1423391" y="427373"/>
                      </a:lnTo>
                      <a:lnTo>
                        <a:pt x="1412399" y="412777"/>
                      </a:lnTo>
                      <a:cubicBezTo>
                        <a:pt x="1324623" y="315016"/>
                        <a:pt x="866057" y="-1190"/>
                        <a:pt x="711657" y="3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76" name="フリーフォーム: 図形 2775">
                  <a:extLst>
                    <a:ext uri="{FF2B5EF4-FFF2-40B4-BE49-F238E27FC236}">
                      <a16:creationId xmlns:a16="http://schemas.microsoft.com/office/drawing/2014/main" id="{27F3C69D-7886-EB42-255A-BD836CA6217B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037276" y="3601259"/>
                  <a:ext cx="600091" cy="264364"/>
                </a:xfrm>
                <a:custGeom>
                  <a:avLst/>
                  <a:gdLst>
                    <a:gd name="connsiteX0" fmla="*/ 303254 w 600091"/>
                    <a:gd name="connsiteY0" fmla="*/ 4 h 264364"/>
                    <a:gd name="connsiteX1" fmla="*/ 18520 w 600091"/>
                    <a:gd name="connsiteY1" fmla="*/ 115802 h 264364"/>
                    <a:gd name="connsiteX2" fmla="*/ 0 w 600091"/>
                    <a:gd name="connsiteY2" fmla="*/ 127172 h 264364"/>
                    <a:gd name="connsiteX3" fmla="*/ 81444 w 600091"/>
                    <a:gd name="connsiteY3" fmla="*/ 187113 h 264364"/>
                    <a:gd name="connsiteX4" fmla="*/ 303254 w 600091"/>
                    <a:gd name="connsiteY4" fmla="*/ 264350 h 264364"/>
                    <a:gd name="connsiteX5" fmla="*/ 526136 w 600091"/>
                    <a:gd name="connsiteY5" fmla="*/ 180445 h 264364"/>
                    <a:gd name="connsiteX6" fmla="*/ 600091 w 600091"/>
                    <a:gd name="connsiteY6" fmla="*/ 124163 h 264364"/>
                    <a:gd name="connsiteX7" fmla="*/ 591336 w 600091"/>
                    <a:gd name="connsiteY7" fmla="*/ 118713 h 264364"/>
                    <a:gd name="connsiteX8" fmla="*/ 303254 w 600091"/>
                    <a:gd name="connsiteY8" fmla="*/ 4 h 2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0091" h="264364">
                      <a:moveTo>
                        <a:pt x="303254" y="4"/>
                      </a:moveTo>
                      <a:cubicBezTo>
                        <a:pt x="241494" y="489"/>
                        <a:pt x="132854" y="49778"/>
                        <a:pt x="18520" y="115802"/>
                      </a:cubicBezTo>
                      <a:lnTo>
                        <a:pt x="0" y="127172"/>
                      </a:lnTo>
                      <a:lnTo>
                        <a:pt x="81444" y="187113"/>
                      </a:lnTo>
                      <a:cubicBezTo>
                        <a:pt x="159667" y="236016"/>
                        <a:pt x="235747" y="265119"/>
                        <a:pt x="303254" y="264350"/>
                      </a:cubicBezTo>
                      <a:cubicBezTo>
                        <a:pt x="370761" y="263581"/>
                        <a:pt x="447317" y="231899"/>
                        <a:pt x="526136" y="180445"/>
                      </a:cubicBezTo>
                      <a:lnTo>
                        <a:pt x="600091" y="124163"/>
                      </a:lnTo>
                      <a:lnTo>
                        <a:pt x="591336" y="118713"/>
                      </a:lnTo>
                      <a:cubicBezTo>
                        <a:pt x="475440" y="50723"/>
                        <a:pt x="365014" y="-482"/>
                        <a:pt x="303254" y="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77" name="台形 6">
                  <a:extLst>
                    <a:ext uri="{FF2B5EF4-FFF2-40B4-BE49-F238E27FC236}">
                      <a16:creationId xmlns:a16="http://schemas.microsoft.com/office/drawing/2014/main" id="{A5655A01-52AA-2EDA-5036-E40A7A7B76A0}"/>
                    </a:ext>
                  </a:extLst>
                </p:cNvPr>
                <p:cNvSpPr/>
                <p:nvPr/>
              </p:nvSpPr>
              <p:spPr bwMode="auto">
                <a:xfrm>
                  <a:off x="1072947" y="1270652"/>
                  <a:ext cx="528552" cy="391415"/>
                </a:xfrm>
                <a:custGeom>
                  <a:avLst/>
                  <a:gdLst>
                    <a:gd name="connsiteX0" fmla="*/ 0 w 604754"/>
                    <a:gd name="connsiteY0" fmla="*/ 360040 h 360040"/>
                    <a:gd name="connsiteX1" fmla="*/ 175736 w 604754"/>
                    <a:gd name="connsiteY1" fmla="*/ 0 h 360040"/>
                    <a:gd name="connsiteX2" fmla="*/ 429018 w 604754"/>
                    <a:gd name="connsiteY2" fmla="*/ 0 h 360040"/>
                    <a:gd name="connsiteX3" fmla="*/ 604754 w 604754"/>
                    <a:gd name="connsiteY3" fmla="*/ 360040 h 360040"/>
                    <a:gd name="connsiteX4" fmla="*/ 0 w 604754"/>
                    <a:gd name="connsiteY4" fmla="*/ 360040 h 360040"/>
                    <a:gd name="connsiteX0" fmla="*/ 0 w 604754"/>
                    <a:gd name="connsiteY0" fmla="*/ 372740 h 372740"/>
                    <a:gd name="connsiteX1" fmla="*/ 175736 w 604754"/>
                    <a:gd name="connsiteY1" fmla="*/ 12700 h 372740"/>
                    <a:gd name="connsiteX2" fmla="*/ 429018 w 604754"/>
                    <a:gd name="connsiteY2" fmla="*/ 12700 h 372740"/>
                    <a:gd name="connsiteX3" fmla="*/ 604754 w 604754"/>
                    <a:gd name="connsiteY3" fmla="*/ 372740 h 372740"/>
                    <a:gd name="connsiteX4" fmla="*/ 0 w 604754"/>
                    <a:gd name="connsiteY4" fmla="*/ 372740 h 372740"/>
                    <a:gd name="connsiteX0" fmla="*/ 0 w 604754"/>
                    <a:gd name="connsiteY0" fmla="*/ 381471 h 381471"/>
                    <a:gd name="connsiteX1" fmla="*/ 175736 w 604754"/>
                    <a:gd name="connsiteY1" fmla="*/ 21431 h 381471"/>
                    <a:gd name="connsiteX2" fmla="*/ 429018 w 604754"/>
                    <a:gd name="connsiteY2" fmla="*/ 21431 h 381471"/>
                    <a:gd name="connsiteX3" fmla="*/ 604754 w 604754"/>
                    <a:gd name="connsiteY3" fmla="*/ 381471 h 381471"/>
                    <a:gd name="connsiteX4" fmla="*/ 0 w 604754"/>
                    <a:gd name="connsiteY4" fmla="*/ 381471 h 38147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4754" h="409360">
                      <a:moveTo>
                        <a:pt x="0" y="381471"/>
                      </a:moveTo>
                      <a:cubicBezTo>
                        <a:pt x="39529" y="258283"/>
                        <a:pt x="135759" y="50006"/>
                        <a:pt x="175736" y="21431"/>
                      </a:cubicBezTo>
                      <a:cubicBezTo>
                        <a:pt x="215713" y="-7144"/>
                        <a:pt x="385866" y="-7144"/>
                        <a:pt x="429018" y="21431"/>
                      </a:cubicBezTo>
                      <a:cubicBezTo>
                        <a:pt x="472170" y="50006"/>
                        <a:pt x="581286" y="258642"/>
                        <a:pt x="604754" y="381471"/>
                      </a:cubicBezTo>
                      <a:cubicBezTo>
                        <a:pt x="523262" y="405516"/>
                        <a:pt x="419545" y="410512"/>
                        <a:pt x="303128" y="409157"/>
                      </a:cubicBezTo>
                      <a:cubicBezTo>
                        <a:pt x="186711" y="407802"/>
                        <a:pt x="62943" y="403400"/>
                        <a:pt x="0" y="38147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83" name="グループ化 2682">
                <a:extLst>
                  <a:ext uri="{FF2B5EF4-FFF2-40B4-BE49-F238E27FC236}">
                    <a16:creationId xmlns:a16="http://schemas.microsoft.com/office/drawing/2014/main" id="{C75D3E35-2F69-760C-CE77-E0CBEEF85327}"/>
                  </a:ext>
                </a:extLst>
              </p:cNvPr>
              <p:cNvGrpSpPr/>
              <p:nvPr/>
            </p:nvGrpSpPr>
            <p:grpSpPr>
              <a:xfrm rot="10143934">
                <a:off x="7260187" y="1359492"/>
                <a:ext cx="308034" cy="236330"/>
                <a:chOff x="-445429" y="1140033"/>
                <a:chExt cx="3554740" cy="2727279"/>
              </a:xfrm>
            </p:grpSpPr>
            <p:sp>
              <p:nvSpPr>
                <p:cNvPr id="2748" name="楕円 2747">
                  <a:extLst>
                    <a:ext uri="{FF2B5EF4-FFF2-40B4-BE49-F238E27FC236}">
                      <a16:creationId xmlns:a16="http://schemas.microsoft.com/office/drawing/2014/main" id="{F849819D-DC4A-256C-9033-809F42D9302A}"/>
                    </a:ext>
                  </a:extLst>
                </p:cNvPr>
                <p:cNvSpPr/>
                <p:nvPr/>
              </p:nvSpPr>
              <p:spPr bwMode="auto">
                <a:xfrm>
                  <a:off x="9975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49" name="楕円 2748">
                  <a:extLst>
                    <a:ext uri="{FF2B5EF4-FFF2-40B4-BE49-F238E27FC236}">
                      <a16:creationId xmlns:a16="http://schemas.microsoft.com/office/drawing/2014/main" id="{FC8EF0D2-5530-5062-3E76-DAE91E6AFDA1}"/>
                    </a:ext>
                  </a:extLst>
                </p:cNvPr>
                <p:cNvSpPr/>
                <p:nvPr/>
              </p:nvSpPr>
              <p:spPr bwMode="auto">
                <a:xfrm>
                  <a:off x="15309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50" name="月 2749">
                  <a:extLst>
                    <a:ext uri="{FF2B5EF4-FFF2-40B4-BE49-F238E27FC236}">
                      <a16:creationId xmlns:a16="http://schemas.microsoft.com/office/drawing/2014/main" id="{1D7B17A3-DAE1-CB90-7C27-638893161053}"/>
                    </a:ext>
                  </a:extLst>
                </p:cNvPr>
                <p:cNvSpPr/>
                <p:nvPr/>
              </p:nvSpPr>
              <p:spPr bwMode="auto">
                <a:xfrm rot="7200000">
                  <a:off x="728987" y="734280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51" name="月 2750">
                  <a:extLst>
                    <a:ext uri="{FF2B5EF4-FFF2-40B4-BE49-F238E27FC236}">
                      <a16:creationId xmlns:a16="http://schemas.microsoft.com/office/drawing/2014/main" id="{AA144605-3422-948F-28A3-DE79214EB9BC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732102" y="734281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52" name="フリーフォーム: 図形 2751">
                  <a:extLst>
                    <a:ext uri="{FF2B5EF4-FFF2-40B4-BE49-F238E27FC236}">
                      <a16:creationId xmlns:a16="http://schemas.microsoft.com/office/drawing/2014/main" id="{1F3E2443-BE47-8AAD-A4AB-67EBB1CCDB34}"/>
                    </a:ext>
                  </a:extLst>
                </p:cNvPr>
                <p:cNvSpPr/>
                <p:nvPr/>
              </p:nvSpPr>
              <p:spPr bwMode="auto">
                <a:xfrm rot="9000000">
                  <a:off x="1617233" y="1515567"/>
                  <a:ext cx="1276440" cy="656848"/>
                </a:xfrm>
                <a:custGeom>
                  <a:avLst/>
                  <a:gdLst>
                    <a:gd name="connsiteX0" fmla="*/ 20693 w 1276440"/>
                    <a:gd name="connsiteY0" fmla="*/ 663416 h 663416"/>
                    <a:gd name="connsiteX1" fmla="*/ 48853 w 1276440"/>
                    <a:gd name="connsiteY1" fmla="*/ 503989 h 663416"/>
                    <a:gd name="connsiteX2" fmla="*/ 134399 w 1276440"/>
                    <a:gd name="connsiteY2" fmla="*/ 456891 h 663416"/>
                    <a:gd name="connsiteX3" fmla="*/ 151698 w 1276440"/>
                    <a:gd name="connsiteY3" fmla="*/ 457213 h 663416"/>
                    <a:gd name="connsiteX4" fmla="*/ 149768 w 1276440"/>
                    <a:gd name="connsiteY4" fmla="*/ 454782 h 663416"/>
                    <a:gd name="connsiteX5" fmla="*/ 684873 w 1276440"/>
                    <a:gd name="connsiteY5" fmla="*/ 0 h 663416"/>
                    <a:gd name="connsiteX6" fmla="*/ 1276440 w 1276440"/>
                    <a:gd name="connsiteY6" fmla="*/ 501936 h 663416"/>
                    <a:gd name="connsiteX7" fmla="*/ 1182539 w 1276440"/>
                    <a:gd name="connsiteY7" fmla="*/ 501936 h 663416"/>
                    <a:gd name="connsiteX8" fmla="*/ 684873 w 1276440"/>
                    <a:gd name="connsiteY8" fmla="*/ 79674 h 663416"/>
                    <a:gd name="connsiteX9" fmla="*/ 187208 w 1276440"/>
                    <a:gd name="connsiteY9" fmla="*/ 501936 h 663416"/>
                    <a:gd name="connsiteX10" fmla="*/ 171609 w 1276440"/>
                    <a:gd name="connsiteY10" fmla="*/ 482291 h 663416"/>
                    <a:gd name="connsiteX11" fmla="*/ 142763 w 1276440"/>
                    <a:gd name="connsiteY11" fmla="*/ 493035 h 663416"/>
                    <a:gd name="connsiteX12" fmla="*/ 81670 w 1276440"/>
                    <a:gd name="connsiteY12" fmla="*/ 536806 h 663416"/>
                    <a:gd name="connsiteX13" fmla="*/ 20693 w 1276440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40" h="663416">
                      <a:moveTo>
                        <a:pt x="20693" y="663416"/>
                      </a:moveTo>
                      <a:cubicBezTo>
                        <a:pt x="-15555" y="627168"/>
                        <a:pt x="-2948" y="555790"/>
                        <a:pt x="48853" y="503989"/>
                      </a:cubicBezTo>
                      <a:cubicBezTo>
                        <a:pt x="74754" y="478089"/>
                        <a:pt x="105548" y="461987"/>
                        <a:pt x="134399" y="456891"/>
                      </a:cubicBezTo>
                      <a:lnTo>
                        <a:pt x="151698" y="457213"/>
                      </a:lnTo>
                      <a:lnTo>
                        <a:pt x="149768" y="454782"/>
                      </a:lnTo>
                      <a:lnTo>
                        <a:pt x="684873" y="0"/>
                      </a:lnTo>
                      <a:lnTo>
                        <a:pt x="1276440" y="501936"/>
                      </a:lnTo>
                      <a:lnTo>
                        <a:pt x="1182539" y="501936"/>
                      </a:lnTo>
                      <a:lnTo>
                        <a:pt x="684873" y="79674"/>
                      </a:lnTo>
                      <a:lnTo>
                        <a:pt x="187208" y="501936"/>
                      </a:lnTo>
                      <a:lnTo>
                        <a:pt x="171609" y="482291"/>
                      </a:lnTo>
                      <a:lnTo>
                        <a:pt x="142763" y="493035"/>
                      </a:lnTo>
                      <a:cubicBezTo>
                        <a:pt x="121074" y="503481"/>
                        <a:pt x="100121" y="518355"/>
                        <a:pt x="81670" y="536806"/>
                      </a:cubicBezTo>
                      <a:cubicBezTo>
                        <a:pt x="44767" y="573708"/>
                        <a:pt x="22176" y="620616"/>
                        <a:pt x="20693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53" name="フリーフォーム: 図形 2752">
                  <a:extLst>
                    <a:ext uri="{FF2B5EF4-FFF2-40B4-BE49-F238E27FC236}">
                      <a16:creationId xmlns:a16="http://schemas.microsoft.com/office/drawing/2014/main" id="{F849175F-C63F-5BC1-5CF3-51E9F36BC9B5}"/>
                    </a:ext>
                  </a:extLst>
                </p:cNvPr>
                <p:cNvSpPr/>
                <p:nvPr/>
              </p:nvSpPr>
              <p:spPr bwMode="auto">
                <a:xfrm rot="11700000" flipV="1">
                  <a:off x="1765610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222216 w 1343701"/>
                    <a:gd name="connsiteY1" fmla="*/ 450374 h 561399"/>
                    <a:gd name="connsiteX2" fmla="*/ 203991 w 1343701"/>
                    <a:gd name="connsiteY2" fmla="*/ 439395 h 561399"/>
                    <a:gd name="connsiteX3" fmla="*/ 106357 w 1343701"/>
                    <a:gd name="connsiteY3" fmla="*/ 437410 h 561399"/>
                    <a:gd name="connsiteX4" fmla="*/ 2256 w 1343701"/>
                    <a:gd name="connsiteY4" fmla="*/ 561399 h 561399"/>
                    <a:gd name="connsiteX5" fmla="*/ 118369 w 1343701"/>
                    <a:gd name="connsiteY5" fmla="*/ 482239 h 561399"/>
                    <a:gd name="connsiteX6" fmla="*/ 193163 w 1343701"/>
                    <a:gd name="connsiteY6" fmla="*/ 474879 h 561399"/>
                    <a:gd name="connsiteX7" fmla="*/ 244022 w 1343701"/>
                    <a:gd name="connsiteY7" fmla="*/ 488779 h 561399"/>
                    <a:gd name="connsiteX8" fmla="*/ 254468 w 1343701"/>
                    <a:gd name="connsiteY8" fmla="*/ 501936 h 561399"/>
                    <a:gd name="connsiteX9" fmla="*/ 752134 w 1343701"/>
                    <a:gd name="connsiteY9" fmla="*/ 79674 h 561399"/>
                    <a:gd name="connsiteX10" fmla="*/ 1249800 w 1343701"/>
                    <a:gd name="connsiteY10" fmla="*/ 501936 h 561399"/>
                    <a:gd name="connsiteX11" fmla="*/ 1343701 w 1343701"/>
                    <a:gd name="connsiteY11" fmla="*/ 501936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222216" y="450374"/>
                      </a:lnTo>
                      <a:lnTo>
                        <a:pt x="203991" y="439395"/>
                      </a:lnTo>
                      <a:cubicBezTo>
                        <a:pt x="176457" y="429383"/>
                        <a:pt x="141737" y="427930"/>
                        <a:pt x="106357" y="437410"/>
                      </a:cubicBezTo>
                      <a:cubicBezTo>
                        <a:pt x="35596" y="456371"/>
                        <a:pt x="-11012" y="511882"/>
                        <a:pt x="2256" y="561399"/>
                      </a:cubicBezTo>
                      <a:cubicBezTo>
                        <a:pt x="24941" y="525074"/>
                        <a:pt x="67959" y="495746"/>
                        <a:pt x="118369" y="482239"/>
                      </a:cubicBezTo>
                      <a:cubicBezTo>
                        <a:pt x="143574" y="475486"/>
                        <a:pt x="169156" y="473081"/>
                        <a:pt x="193163" y="474879"/>
                      </a:cubicBezTo>
                      <a:lnTo>
                        <a:pt x="244022" y="488779"/>
                      </a:lnTo>
                      <a:lnTo>
                        <a:pt x="254468" y="501936"/>
                      </a:lnTo>
                      <a:lnTo>
                        <a:pt x="752134" y="79674"/>
                      </a:lnTo>
                      <a:lnTo>
                        <a:pt x="1249800" y="501936"/>
                      </a:lnTo>
                      <a:lnTo>
                        <a:pt x="1343701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54" name="フリーフォーム: 図形 2753">
                  <a:extLst>
                    <a:ext uri="{FF2B5EF4-FFF2-40B4-BE49-F238E27FC236}">
                      <a16:creationId xmlns:a16="http://schemas.microsoft.com/office/drawing/2014/main" id="{C3894D8F-E473-AF24-7AA1-391B9F3E8796}"/>
                    </a:ext>
                  </a:extLst>
                </p:cNvPr>
                <p:cNvSpPr/>
                <p:nvPr/>
              </p:nvSpPr>
              <p:spPr bwMode="auto">
                <a:xfrm rot="12600000" flipV="1">
                  <a:off x="1748856" y="2759251"/>
                  <a:ext cx="1346012" cy="550250"/>
                </a:xfrm>
                <a:custGeom>
                  <a:avLst/>
                  <a:gdLst>
                    <a:gd name="connsiteX0" fmla="*/ 754445 w 1346012"/>
                    <a:gd name="connsiteY0" fmla="*/ 0 h 555752"/>
                    <a:gd name="connsiteX1" fmla="*/ 227456 w 1346012"/>
                    <a:gd name="connsiteY1" fmla="*/ 447885 h 555752"/>
                    <a:gd name="connsiteX2" fmla="*/ 203990 w 1346012"/>
                    <a:gd name="connsiteY2" fmla="*/ 433749 h 555752"/>
                    <a:gd name="connsiteX3" fmla="*/ 106356 w 1346012"/>
                    <a:gd name="connsiteY3" fmla="*/ 431765 h 555752"/>
                    <a:gd name="connsiteX4" fmla="*/ 2256 w 1346012"/>
                    <a:gd name="connsiteY4" fmla="*/ 555752 h 555752"/>
                    <a:gd name="connsiteX5" fmla="*/ 118368 w 1346012"/>
                    <a:gd name="connsiteY5" fmla="*/ 476593 h 555752"/>
                    <a:gd name="connsiteX6" fmla="*/ 227747 w 1346012"/>
                    <a:gd name="connsiteY6" fmla="*/ 475065 h 555752"/>
                    <a:gd name="connsiteX7" fmla="*/ 238909 w 1346012"/>
                    <a:gd name="connsiteY7" fmla="*/ 479429 h 555752"/>
                    <a:gd name="connsiteX8" fmla="*/ 256779 w 1346012"/>
                    <a:gd name="connsiteY8" fmla="*/ 501936 h 555752"/>
                    <a:gd name="connsiteX9" fmla="*/ 754445 w 1346012"/>
                    <a:gd name="connsiteY9" fmla="*/ 79674 h 555752"/>
                    <a:gd name="connsiteX10" fmla="*/ 1252111 w 1346012"/>
                    <a:gd name="connsiteY10" fmla="*/ 501936 h 555752"/>
                    <a:gd name="connsiteX11" fmla="*/ 1346012 w 1346012"/>
                    <a:gd name="connsiteY11" fmla="*/ 501936 h 555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6012" h="555752">
                      <a:moveTo>
                        <a:pt x="754445" y="0"/>
                      </a:moveTo>
                      <a:lnTo>
                        <a:pt x="227456" y="447885"/>
                      </a:lnTo>
                      <a:lnTo>
                        <a:pt x="203990" y="433749"/>
                      </a:lnTo>
                      <a:cubicBezTo>
                        <a:pt x="176457" y="423737"/>
                        <a:pt x="141737" y="422284"/>
                        <a:pt x="106356" y="431765"/>
                      </a:cubicBezTo>
                      <a:cubicBezTo>
                        <a:pt x="35596" y="450725"/>
                        <a:pt x="-11012" y="506236"/>
                        <a:pt x="2256" y="555752"/>
                      </a:cubicBezTo>
                      <a:cubicBezTo>
                        <a:pt x="24940" y="519428"/>
                        <a:pt x="67958" y="490100"/>
                        <a:pt x="118368" y="476593"/>
                      </a:cubicBezTo>
                      <a:cubicBezTo>
                        <a:pt x="156175" y="466463"/>
                        <a:pt x="194831" y="466118"/>
                        <a:pt x="227747" y="475065"/>
                      </a:cubicBezTo>
                      <a:lnTo>
                        <a:pt x="238909" y="479429"/>
                      </a:lnTo>
                      <a:lnTo>
                        <a:pt x="256779" y="501936"/>
                      </a:lnTo>
                      <a:lnTo>
                        <a:pt x="754445" y="79674"/>
                      </a:lnTo>
                      <a:lnTo>
                        <a:pt x="1252111" y="501936"/>
                      </a:lnTo>
                      <a:lnTo>
                        <a:pt x="1346012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55" name="フリーフォーム: 図形 2754">
                  <a:extLst>
                    <a:ext uri="{FF2B5EF4-FFF2-40B4-BE49-F238E27FC236}">
                      <a16:creationId xmlns:a16="http://schemas.microsoft.com/office/drawing/2014/main" id="{E70BC599-337C-2CC5-3A35-010C918A0823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-229791" y="1515568"/>
                  <a:ext cx="1276439" cy="656848"/>
                </a:xfrm>
                <a:custGeom>
                  <a:avLst/>
                  <a:gdLst>
                    <a:gd name="connsiteX0" fmla="*/ 20692 w 1276439"/>
                    <a:gd name="connsiteY0" fmla="*/ 663416 h 663416"/>
                    <a:gd name="connsiteX1" fmla="*/ 81669 w 1276439"/>
                    <a:gd name="connsiteY1" fmla="*/ 536806 h 663416"/>
                    <a:gd name="connsiteX2" fmla="*/ 142762 w 1276439"/>
                    <a:gd name="connsiteY2" fmla="*/ 493035 h 663416"/>
                    <a:gd name="connsiteX3" fmla="*/ 171608 w 1276439"/>
                    <a:gd name="connsiteY3" fmla="*/ 482291 h 663416"/>
                    <a:gd name="connsiteX4" fmla="*/ 187207 w 1276439"/>
                    <a:gd name="connsiteY4" fmla="*/ 501936 h 663416"/>
                    <a:gd name="connsiteX5" fmla="*/ 684872 w 1276439"/>
                    <a:gd name="connsiteY5" fmla="*/ 79674 h 663416"/>
                    <a:gd name="connsiteX6" fmla="*/ 1182538 w 1276439"/>
                    <a:gd name="connsiteY6" fmla="*/ 501936 h 663416"/>
                    <a:gd name="connsiteX7" fmla="*/ 1276439 w 1276439"/>
                    <a:gd name="connsiteY7" fmla="*/ 501936 h 663416"/>
                    <a:gd name="connsiteX8" fmla="*/ 684872 w 1276439"/>
                    <a:gd name="connsiteY8" fmla="*/ 0 h 663416"/>
                    <a:gd name="connsiteX9" fmla="*/ 149767 w 1276439"/>
                    <a:gd name="connsiteY9" fmla="*/ 454782 h 663416"/>
                    <a:gd name="connsiteX10" fmla="*/ 151697 w 1276439"/>
                    <a:gd name="connsiteY10" fmla="*/ 457213 h 663416"/>
                    <a:gd name="connsiteX11" fmla="*/ 134398 w 1276439"/>
                    <a:gd name="connsiteY11" fmla="*/ 456891 h 663416"/>
                    <a:gd name="connsiteX12" fmla="*/ 48852 w 1276439"/>
                    <a:gd name="connsiteY12" fmla="*/ 503989 h 663416"/>
                    <a:gd name="connsiteX13" fmla="*/ 20692 w 1276439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39" h="663416">
                      <a:moveTo>
                        <a:pt x="20692" y="663416"/>
                      </a:moveTo>
                      <a:cubicBezTo>
                        <a:pt x="22175" y="620616"/>
                        <a:pt x="44766" y="573708"/>
                        <a:pt x="81669" y="536806"/>
                      </a:cubicBezTo>
                      <a:cubicBezTo>
                        <a:pt x="100120" y="518355"/>
                        <a:pt x="121073" y="503481"/>
                        <a:pt x="142762" y="493035"/>
                      </a:cubicBezTo>
                      <a:lnTo>
                        <a:pt x="171608" y="482291"/>
                      </a:lnTo>
                      <a:lnTo>
                        <a:pt x="187207" y="501936"/>
                      </a:lnTo>
                      <a:lnTo>
                        <a:pt x="684872" y="79674"/>
                      </a:lnTo>
                      <a:lnTo>
                        <a:pt x="1182538" y="501936"/>
                      </a:lnTo>
                      <a:lnTo>
                        <a:pt x="1276439" y="501936"/>
                      </a:lnTo>
                      <a:lnTo>
                        <a:pt x="684872" y="0"/>
                      </a:lnTo>
                      <a:lnTo>
                        <a:pt x="149767" y="454782"/>
                      </a:lnTo>
                      <a:lnTo>
                        <a:pt x="151697" y="457213"/>
                      </a:lnTo>
                      <a:lnTo>
                        <a:pt x="134398" y="456891"/>
                      </a:lnTo>
                      <a:cubicBezTo>
                        <a:pt x="105547" y="461987"/>
                        <a:pt x="74752" y="478089"/>
                        <a:pt x="48852" y="503989"/>
                      </a:cubicBezTo>
                      <a:cubicBezTo>
                        <a:pt x="-2948" y="555790"/>
                        <a:pt x="-15556" y="627168"/>
                        <a:pt x="20692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56" name="フリーフォーム: 図形 2755">
                  <a:extLst>
                    <a:ext uri="{FF2B5EF4-FFF2-40B4-BE49-F238E27FC236}">
                      <a16:creationId xmlns:a16="http://schemas.microsoft.com/office/drawing/2014/main" id="{FED7998E-B78D-D934-33E6-3478446002F3}"/>
                    </a:ext>
                  </a:extLst>
                </p:cNvPr>
                <p:cNvSpPr/>
                <p:nvPr/>
              </p:nvSpPr>
              <p:spPr bwMode="auto">
                <a:xfrm rot="9900000" flipH="1" flipV="1">
                  <a:off x="-445429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1343701 w 1343701"/>
                    <a:gd name="connsiteY1" fmla="*/ 501936 h 561399"/>
                    <a:gd name="connsiteX2" fmla="*/ 1249800 w 1343701"/>
                    <a:gd name="connsiteY2" fmla="*/ 501936 h 561399"/>
                    <a:gd name="connsiteX3" fmla="*/ 752134 w 1343701"/>
                    <a:gd name="connsiteY3" fmla="*/ 79674 h 561399"/>
                    <a:gd name="connsiteX4" fmla="*/ 254468 w 1343701"/>
                    <a:gd name="connsiteY4" fmla="*/ 501936 h 561399"/>
                    <a:gd name="connsiteX5" fmla="*/ 244022 w 1343701"/>
                    <a:gd name="connsiteY5" fmla="*/ 488779 h 561399"/>
                    <a:gd name="connsiteX6" fmla="*/ 193162 w 1343701"/>
                    <a:gd name="connsiteY6" fmla="*/ 474879 h 561399"/>
                    <a:gd name="connsiteX7" fmla="*/ 118369 w 1343701"/>
                    <a:gd name="connsiteY7" fmla="*/ 482239 h 561399"/>
                    <a:gd name="connsiteX8" fmla="*/ 2256 w 1343701"/>
                    <a:gd name="connsiteY8" fmla="*/ 561399 h 561399"/>
                    <a:gd name="connsiteX9" fmla="*/ 106357 w 1343701"/>
                    <a:gd name="connsiteY9" fmla="*/ 437410 h 561399"/>
                    <a:gd name="connsiteX10" fmla="*/ 203991 w 1343701"/>
                    <a:gd name="connsiteY10" fmla="*/ 439395 h 561399"/>
                    <a:gd name="connsiteX11" fmla="*/ 222216 w 1343701"/>
                    <a:gd name="connsiteY11" fmla="*/ 450374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1343701" y="501936"/>
                      </a:lnTo>
                      <a:lnTo>
                        <a:pt x="1249800" y="501936"/>
                      </a:lnTo>
                      <a:lnTo>
                        <a:pt x="752134" y="79674"/>
                      </a:lnTo>
                      <a:lnTo>
                        <a:pt x="254468" y="501936"/>
                      </a:lnTo>
                      <a:lnTo>
                        <a:pt x="244022" y="488779"/>
                      </a:lnTo>
                      <a:lnTo>
                        <a:pt x="193162" y="474879"/>
                      </a:lnTo>
                      <a:cubicBezTo>
                        <a:pt x="169156" y="473081"/>
                        <a:pt x="143574" y="475485"/>
                        <a:pt x="118369" y="482239"/>
                      </a:cubicBezTo>
                      <a:cubicBezTo>
                        <a:pt x="67959" y="495746"/>
                        <a:pt x="24941" y="525074"/>
                        <a:pt x="2256" y="561399"/>
                      </a:cubicBezTo>
                      <a:cubicBezTo>
                        <a:pt x="-11012" y="511882"/>
                        <a:pt x="35596" y="456371"/>
                        <a:pt x="106357" y="437410"/>
                      </a:cubicBezTo>
                      <a:cubicBezTo>
                        <a:pt x="141737" y="427930"/>
                        <a:pt x="176457" y="429383"/>
                        <a:pt x="203991" y="439395"/>
                      </a:cubicBezTo>
                      <a:lnTo>
                        <a:pt x="222216" y="45037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57" name="フリーフォーム: 図形 2756">
                  <a:extLst>
                    <a:ext uri="{FF2B5EF4-FFF2-40B4-BE49-F238E27FC236}">
                      <a16:creationId xmlns:a16="http://schemas.microsoft.com/office/drawing/2014/main" id="{F516E2EE-99D8-2C7A-08DE-38C7CE115B87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71455" y="2480740"/>
                  <a:ext cx="637942" cy="1298909"/>
                </a:xfrm>
                <a:custGeom>
                  <a:avLst/>
                  <a:gdLst>
                    <a:gd name="connsiteX0" fmla="*/ 0 w 637942"/>
                    <a:gd name="connsiteY0" fmla="*/ 870399 h 1311898"/>
                    <a:gd name="connsiteX1" fmla="*/ 637942 w 637942"/>
                    <a:gd name="connsiteY1" fmla="*/ 1311898 h 1311898"/>
                    <a:gd name="connsiteX2" fmla="*/ 613639 w 637942"/>
                    <a:gd name="connsiteY2" fmla="*/ 1221196 h 1311898"/>
                    <a:gd name="connsiteX3" fmla="*/ 76959 w 637942"/>
                    <a:gd name="connsiteY3" fmla="*/ 849778 h 1311898"/>
                    <a:gd name="connsiteX4" fmla="*/ 356028 w 637942"/>
                    <a:gd name="connsiteY4" fmla="*/ 259780 h 1311898"/>
                    <a:gd name="connsiteX5" fmla="*/ 329663 w 637942"/>
                    <a:gd name="connsiteY5" fmla="*/ 248344 h 1311898"/>
                    <a:gd name="connsiteX6" fmla="*/ 322558 w 637942"/>
                    <a:gd name="connsiteY6" fmla="*/ 238691 h 1311898"/>
                    <a:gd name="connsiteX7" fmla="*/ 295725 w 637942"/>
                    <a:gd name="connsiteY7" fmla="*/ 132644 h 1311898"/>
                    <a:gd name="connsiteX8" fmla="*/ 342135 w 637942"/>
                    <a:gd name="connsiteY8" fmla="*/ 0 h 1311898"/>
                    <a:gd name="connsiteX9" fmla="*/ 249315 w 637942"/>
                    <a:gd name="connsiteY9" fmla="*/ 132644 h 1311898"/>
                    <a:gd name="connsiteX10" fmla="*/ 276501 w 637942"/>
                    <a:gd name="connsiteY10" fmla="*/ 226437 h 1311898"/>
                    <a:gd name="connsiteX11" fmla="*/ 296229 w 637942"/>
                    <a:gd name="connsiteY11" fmla="*/ 245445 h 131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7942" h="1311898">
                      <a:moveTo>
                        <a:pt x="0" y="870399"/>
                      </a:moveTo>
                      <a:lnTo>
                        <a:pt x="637942" y="1311898"/>
                      </a:lnTo>
                      <a:lnTo>
                        <a:pt x="613639" y="1221196"/>
                      </a:lnTo>
                      <a:lnTo>
                        <a:pt x="76959" y="849778"/>
                      </a:lnTo>
                      <a:lnTo>
                        <a:pt x="356028" y="259780"/>
                      </a:lnTo>
                      <a:lnTo>
                        <a:pt x="329663" y="248344"/>
                      </a:lnTo>
                      <a:lnTo>
                        <a:pt x="322558" y="238691"/>
                      </a:lnTo>
                      <a:cubicBezTo>
                        <a:pt x="305397" y="209213"/>
                        <a:pt x="295725" y="171785"/>
                        <a:pt x="295725" y="132644"/>
                      </a:cubicBezTo>
                      <a:cubicBezTo>
                        <a:pt x="295725" y="80456"/>
                        <a:pt x="312919" y="31313"/>
                        <a:pt x="342135" y="0"/>
                      </a:cubicBezTo>
                      <a:cubicBezTo>
                        <a:pt x="290872" y="0"/>
                        <a:pt x="249315" y="59387"/>
                        <a:pt x="249315" y="132644"/>
                      </a:cubicBezTo>
                      <a:cubicBezTo>
                        <a:pt x="249315" y="169272"/>
                        <a:pt x="259704" y="202433"/>
                        <a:pt x="276501" y="226437"/>
                      </a:cubicBezTo>
                      <a:lnTo>
                        <a:pt x="296229" y="245445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58" name="フリーフォーム: 図形 2757">
                  <a:extLst>
                    <a:ext uri="{FF2B5EF4-FFF2-40B4-BE49-F238E27FC236}">
                      <a16:creationId xmlns:a16="http://schemas.microsoft.com/office/drawing/2014/main" id="{691AD92D-42C4-9238-17FA-CCF259124F63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18577" y="1520840"/>
                  <a:ext cx="1637294" cy="2346472"/>
                </a:xfrm>
                <a:custGeom>
                  <a:avLst/>
                  <a:gdLst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381342 w 1620176"/>
                    <a:gd name="connsiteY6" fmla="*/ 832409 h 2301464"/>
                    <a:gd name="connsiteX7" fmla="*/ 1523241 w 1620176"/>
                    <a:gd name="connsiteY7" fmla="*/ 451692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523241 w 1620176"/>
                    <a:gd name="connsiteY6" fmla="*/ 451692 h 2301464"/>
                    <a:gd name="connsiteX7" fmla="*/ 810088 w 1620176"/>
                    <a:gd name="connsiteY7" fmla="*/ 0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0 w 1620176"/>
                    <a:gd name="connsiteY2" fmla="*/ 1648231 h 2301464"/>
                    <a:gd name="connsiteX3" fmla="*/ 810088 w 1620176"/>
                    <a:gd name="connsiteY3" fmla="*/ 2301464 h 2301464"/>
                    <a:gd name="connsiteX4" fmla="*/ 1620176 w 1620176"/>
                    <a:gd name="connsiteY4" fmla="*/ 1648231 h 2301464"/>
                    <a:gd name="connsiteX5" fmla="*/ 1523241 w 1620176"/>
                    <a:gd name="connsiteY5" fmla="*/ 451692 h 2301464"/>
                    <a:gd name="connsiteX6" fmla="*/ 810088 w 1620176"/>
                    <a:gd name="connsiteY6" fmla="*/ 0 h 2301464"/>
                    <a:gd name="connsiteX0" fmla="*/ 810088 w 1620176"/>
                    <a:gd name="connsiteY0" fmla="*/ 0 h 2301496"/>
                    <a:gd name="connsiteX1" fmla="*/ 96935 w 1620176"/>
                    <a:gd name="connsiteY1" fmla="*/ 451692 h 2301496"/>
                    <a:gd name="connsiteX2" fmla="*/ 0 w 1620176"/>
                    <a:gd name="connsiteY2" fmla="*/ 1648231 h 2301496"/>
                    <a:gd name="connsiteX3" fmla="*/ 810088 w 1620176"/>
                    <a:gd name="connsiteY3" fmla="*/ 2301464 h 2301496"/>
                    <a:gd name="connsiteX4" fmla="*/ 1620176 w 1620176"/>
                    <a:gd name="connsiteY4" fmla="*/ 1648231 h 2301496"/>
                    <a:gd name="connsiteX5" fmla="*/ 1523241 w 1620176"/>
                    <a:gd name="connsiteY5" fmla="*/ 451692 h 2301496"/>
                    <a:gd name="connsiteX6" fmla="*/ 810088 w 1620176"/>
                    <a:gd name="connsiteY6" fmla="*/ 0 h 2301496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717"/>
                    <a:gd name="connsiteX1" fmla="*/ 96935 w 1620176"/>
                    <a:gd name="connsiteY1" fmla="*/ 451692 h 2301717"/>
                    <a:gd name="connsiteX2" fmla="*/ 0 w 1620176"/>
                    <a:gd name="connsiteY2" fmla="*/ 1648231 h 2301717"/>
                    <a:gd name="connsiteX3" fmla="*/ 810088 w 1620176"/>
                    <a:gd name="connsiteY3" fmla="*/ 2301464 h 2301717"/>
                    <a:gd name="connsiteX4" fmla="*/ 1620176 w 1620176"/>
                    <a:gd name="connsiteY4" fmla="*/ 1648231 h 2301717"/>
                    <a:gd name="connsiteX5" fmla="*/ 1523241 w 1620176"/>
                    <a:gd name="connsiteY5" fmla="*/ 451692 h 2301717"/>
                    <a:gd name="connsiteX6" fmla="*/ 810088 w 1620176"/>
                    <a:gd name="connsiteY6" fmla="*/ 0 h 2301717"/>
                    <a:gd name="connsiteX0" fmla="*/ 810088 w 1620176"/>
                    <a:gd name="connsiteY0" fmla="*/ 0 h 2301487"/>
                    <a:gd name="connsiteX1" fmla="*/ 96935 w 1620176"/>
                    <a:gd name="connsiteY1" fmla="*/ 451692 h 2301487"/>
                    <a:gd name="connsiteX2" fmla="*/ 0 w 1620176"/>
                    <a:gd name="connsiteY2" fmla="*/ 1648231 h 2301487"/>
                    <a:gd name="connsiteX3" fmla="*/ 810088 w 1620176"/>
                    <a:gd name="connsiteY3" fmla="*/ 2301464 h 2301487"/>
                    <a:gd name="connsiteX4" fmla="*/ 1620176 w 1620176"/>
                    <a:gd name="connsiteY4" fmla="*/ 1648231 h 2301487"/>
                    <a:gd name="connsiteX5" fmla="*/ 1523241 w 1620176"/>
                    <a:gd name="connsiteY5" fmla="*/ 451692 h 2301487"/>
                    <a:gd name="connsiteX6" fmla="*/ 810088 w 1620176"/>
                    <a:gd name="connsiteY6" fmla="*/ 0 h 2301487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5479"/>
                    <a:gd name="connsiteY0" fmla="*/ 0 h 2469119"/>
                    <a:gd name="connsiteX1" fmla="*/ 96935 w 1625479"/>
                    <a:gd name="connsiteY1" fmla="*/ 451692 h 2469119"/>
                    <a:gd name="connsiteX2" fmla="*/ 0 w 1625479"/>
                    <a:gd name="connsiteY2" fmla="*/ 1648231 h 2469119"/>
                    <a:gd name="connsiteX3" fmla="*/ 810088 w 1625479"/>
                    <a:gd name="connsiteY3" fmla="*/ 2469104 h 2469119"/>
                    <a:gd name="connsiteX4" fmla="*/ 1620176 w 1625479"/>
                    <a:gd name="connsiteY4" fmla="*/ 1648231 h 2469119"/>
                    <a:gd name="connsiteX5" fmla="*/ 1523241 w 1625479"/>
                    <a:gd name="connsiteY5" fmla="*/ 451692 h 2469119"/>
                    <a:gd name="connsiteX6" fmla="*/ 810088 w 1625479"/>
                    <a:gd name="connsiteY6" fmla="*/ 0 h 2469119"/>
                    <a:gd name="connsiteX0" fmla="*/ 821496 w 1636887"/>
                    <a:gd name="connsiteY0" fmla="*/ 0 h 2469119"/>
                    <a:gd name="connsiteX1" fmla="*/ 108343 w 1636887"/>
                    <a:gd name="connsiteY1" fmla="*/ 451692 h 2469119"/>
                    <a:gd name="connsiteX2" fmla="*/ 11408 w 1636887"/>
                    <a:gd name="connsiteY2" fmla="*/ 1648231 h 2469119"/>
                    <a:gd name="connsiteX3" fmla="*/ 821496 w 1636887"/>
                    <a:gd name="connsiteY3" fmla="*/ 2469104 h 2469119"/>
                    <a:gd name="connsiteX4" fmla="*/ 1631584 w 1636887"/>
                    <a:gd name="connsiteY4" fmla="*/ 1648231 h 2469119"/>
                    <a:gd name="connsiteX5" fmla="*/ 1534649 w 1636887"/>
                    <a:gd name="connsiteY5" fmla="*/ 451692 h 2469119"/>
                    <a:gd name="connsiteX6" fmla="*/ 821496 w 1636887"/>
                    <a:gd name="connsiteY6" fmla="*/ 0 h 2469119"/>
                    <a:gd name="connsiteX0" fmla="*/ 821496 w 1636887"/>
                    <a:gd name="connsiteY0" fmla="*/ 3 h 2469122"/>
                    <a:gd name="connsiteX1" fmla="*/ 108343 w 1636887"/>
                    <a:gd name="connsiteY1" fmla="*/ 451695 h 2469122"/>
                    <a:gd name="connsiteX2" fmla="*/ 11408 w 1636887"/>
                    <a:gd name="connsiteY2" fmla="*/ 1648234 h 2469122"/>
                    <a:gd name="connsiteX3" fmla="*/ 821496 w 1636887"/>
                    <a:gd name="connsiteY3" fmla="*/ 2469107 h 2469122"/>
                    <a:gd name="connsiteX4" fmla="*/ 1631584 w 1636887"/>
                    <a:gd name="connsiteY4" fmla="*/ 1648234 h 2469122"/>
                    <a:gd name="connsiteX5" fmla="*/ 1534649 w 1636887"/>
                    <a:gd name="connsiteY5" fmla="*/ 451695 h 2469122"/>
                    <a:gd name="connsiteX6" fmla="*/ 821496 w 1636887"/>
                    <a:gd name="connsiteY6" fmla="*/ 3 h 2469122"/>
                    <a:gd name="connsiteX0" fmla="*/ 821496 w 1637032"/>
                    <a:gd name="connsiteY0" fmla="*/ 3 h 2469122"/>
                    <a:gd name="connsiteX1" fmla="*/ 108343 w 1637032"/>
                    <a:gd name="connsiteY1" fmla="*/ 451695 h 2469122"/>
                    <a:gd name="connsiteX2" fmla="*/ 11408 w 1637032"/>
                    <a:gd name="connsiteY2" fmla="*/ 1648234 h 2469122"/>
                    <a:gd name="connsiteX3" fmla="*/ 821496 w 1637032"/>
                    <a:gd name="connsiteY3" fmla="*/ 2469107 h 2469122"/>
                    <a:gd name="connsiteX4" fmla="*/ 1631584 w 1637032"/>
                    <a:gd name="connsiteY4" fmla="*/ 1648234 h 2469122"/>
                    <a:gd name="connsiteX5" fmla="*/ 1534649 w 1637032"/>
                    <a:gd name="connsiteY5" fmla="*/ 451695 h 2469122"/>
                    <a:gd name="connsiteX6" fmla="*/ 821496 w 1637032"/>
                    <a:gd name="connsiteY6" fmla="*/ 3 h 2469122"/>
                    <a:gd name="connsiteX0" fmla="*/ 821758 w 1637294"/>
                    <a:gd name="connsiteY0" fmla="*/ 3 h 2469122"/>
                    <a:gd name="connsiteX1" fmla="*/ 108605 w 1637294"/>
                    <a:gd name="connsiteY1" fmla="*/ 451695 h 2469122"/>
                    <a:gd name="connsiteX2" fmla="*/ 11670 w 1637294"/>
                    <a:gd name="connsiteY2" fmla="*/ 1648234 h 2469122"/>
                    <a:gd name="connsiteX3" fmla="*/ 821758 w 1637294"/>
                    <a:gd name="connsiteY3" fmla="*/ 2469107 h 2469122"/>
                    <a:gd name="connsiteX4" fmla="*/ 1631846 w 1637294"/>
                    <a:gd name="connsiteY4" fmla="*/ 1648234 h 2469122"/>
                    <a:gd name="connsiteX5" fmla="*/ 1534911 w 1637294"/>
                    <a:gd name="connsiteY5" fmla="*/ 451695 h 2469122"/>
                    <a:gd name="connsiteX6" fmla="*/ 821758 w 1637294"/>
                    <a:gd name="connsiteY6" fmla="*/ 3 h 2469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7294" h="2469122">
                      <a:moveTo>
                        <a:pt x="821758" y="3"/>
                      </a:moveTo>
                      <a:cubicBezTo>
                        <a:pt x="657065" y="1342"/>
                        <a:pt x="158998" y="361456"/>
                        <a:pt x="108605" y="451695"/>
                      </a:cubicBezTo>
                      <a:cubicBezTo>
                        <a:pt x="58212" y="541934"/>
                        <a:pt x="-32218" y="1551013"/>
                        <a:pt x="11670" y="1648234"/>
                      </a:cubicBezTo>
                      <a:cubicBezTo>
                        <a:pt x="144539" y="1972658"/>
                        <a:pt x="551729" y="2472343"/>
                        <a:pt x="821758" y="2469107"/>
                      </a:cubicBezTo>
                      <a:cubicBezTo>
                        <a:pt x="1091787" y="2465871"/>
                        <a:pt x="1506597" y="1942178"/>
                        <a:pt x="1631846" y="1648234"/>
                      </a:cubicBezTo>
                      <a:cubicBezTo>
                        <a:pt x="1659859" y="1573238"/>
                        <a:pt x="1572604" y="526059"/>
                        <a:pt x="1534911" y="451695"/>
                      </a:cubicBezTo>
                      <a:cubicBezTo>
                        <a:pt x="1497218" y="377331"/>
                        <a:pt x="986451" y="-1336"/>
                        <a:pt x="821758" y="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59" name="フリーフォーム: 図形 2758">
                  <a:extLst>
                    <a:ext uri="{FF2B5EF4-FFF2-40B4-BE49-F238E27FC236}">
                      <a16:creationId xmlns:a16="http://schemas.microsoft.com/office/drawing/2014/main" id="{36F0E498-D6DE-A066-F117-1E26186DE3B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340810" y="1521576"/>
                  <a:ext cx="815553" cy="2345143"/>
                </a:xfrm>
                <a:custGeom>
                  <a:avLst/>
                  <a:gdLst>
                    <a:gd name="connsiteX0" fmla="*/ 815553 w 815553"/>
                    <a:gd name="connsiteY0" fmla="*/ 0 h 2345143"/>
                    <a:gd name="connsiteX1" fmla="*/ 787162 w 815553"/>
                    <a:gd name="connsiteY1" fmla="*/ 3355 h 2345143"/>
                    <a:gd name="connsiteX2" fmla="*/ 108605 w 815553"/>
                    <a:gd name="connsiteY2" fmla="*/ 428522 h 2345143"/>
                    <a:gd name="connsiteX3" fmla="*/ 11670 w 815553"/>
                    <a:gd name="connsiteY3" fmla="*/ 1565625 h 2345143"/>
                    <a:gd name="connsiteX4" fmla="*/ 769621 w 815553"/>
                    <a:gd name="connsiteY4" fmla="*/ 2340855 h 2345143"/>
                    <a:gd name="connsiteX5" fmla="*/ 815553 w 815553"/>
                    <a:gd name="connsiteY5" fmla="*/ 2345143 h 2345143"/>
                    <a:gd name="connsiteX6" fmla="*/ 815553 w 815553"/>
                    <a:gd name="connsiteY6" fmla="*/ 0 h 234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5553" h="2345143">
                      <a:moveTo>
                        <a:pt x="815553" y="0"/>
                      </a:moveTo>
                      <a:lnTo>
                        <a:pt x="787162" y="3355"/>
                      </a:lnTo>
                      <a:cubicBezTo>
                        <a:pt x="596555" y="42315"/>
                        <a:pt x="155849" y="348125"/>
                        <a:pt x="108605" y="428522"/>
                      </a:cubicBezTo>
                      <a:cubicBezTo>
                        <a:pt x="58212" y="514278"/>
                        <a:pt x="-32218" y="1473233"/>
                        <a:pt x="11670" y="1565625"/>
                      </a:cubicBezTo>
                      <a:cubicBezTo>
                        <a:pt x="136235" y="1854664"/>
                        <a:pt x="501902" y="2290090"/>
                        <a:pt x="769621" y="2340855"/>
                      </a:cubicBezTo>
                      <a:lnTo>
                        <a:pt x="815553" y="2345143"/>
                      </a:lnTo>
                      <a:lnTo>
                        <a:pt x="815553" y="0"/>
                      </a:ln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60" name="フリーフォーム: 図形 2759">
                  <a:extLst>
                    <a:ext uri="{FF2B5EF4-FFF2-40B4-BE49-F238E27FC236}">
                      <a16:creationId xmlns:a16="http://schemas.microsoft.com/office/drawing/2014/main" id="{469A47AB-28DD-CBCB-B980-8604DC27759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2379" y="1518170"/>
                  <a:ext cx="1423391" cy="486412"/>
                </a:xfrm>
                <a:custGeom>
                  <a:avLst/>
                  <a:gdLst>
                    <a:gd name="connsiteX0" fmla="*/ 711657 w 1423391"/>
                    <a:gd name="connsiteY0" fmla="*/ 3 h 486412"/>
                    <a:gd name="connsiteX1" fmla="*/ 13008 w 1423391"/>
                    <a:gd name="connsiteY1" fmla="*/ 410319 h 486412"/>
                    <a:gd name="connsiteX2" fmla="*/ 0 w 1423391"/>
                    <a:gd name="connsiteY2" fmla="*/ 427305 h 486412"/>
                    <a:gd name="connsiteX3" fmla="*/ 61660 w 1423391"/>
                    <a:gd name="connsiteY3" fmla="*/ 438442 h 486412"/>
                    <a:gd name="connsiteX4" fmla="*/ 711884 w 1423391"/>
                    <a:gd name="connsiteY4" fmla="*/ 486412 h 486412"/>
                    <a:gd name="connsiteX5" fmla="*/ 1362108 w 1423391"/>
                    <a:gd name="connsiteY5" fmla="*/ 438442 h 486412"/>
                    <a:gd name="connsiteX6" fmla="*/ 1423391 w 1423391"/>
                    <a:gd name="connsiteY6" fmla="*/ 427373 h 486412"/>
                    <a:gd name="connsiteX7" fmla="*/ 1412399 w 1423391"/>
                    <a:gd name="connsiteY7" fmla="*/ 412777 h 486412"/>
                    <a:gd name="connsiteX8" fmla="*/ 711657 w 1423391"/>
                    <a:gd name="connsiteY8" fmla="*/ 3 h 48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3391" h="486412">
                      <a:moveTo>
                        <a:pt x="711657" y="3"/>
                      </a:moveTo>
                      <a:cubicBezTo>
                        <a:pt x="557257" y="1196"/>
                        <a:pt x="109853" y="302055"/>
                        <a:pt x="13008" y="410319"/>
                      </a:cubicBezTo>
                      <a:lnTo>
                        <a:pt x="0" y="427305"/>
                      </a:lnTo>
                      <a:lnTo>
                        <a:pt x="61660" y="438442"/>
                      </a:lnTo>
                      <a:cubicBezTo>
                        <a:pt x="247270" y="468728"/>
                        <a:pt x="471027" y="486412"/>
                        <a:pt x="711884" y="486412"/>
                      </a:cubicBezTo>
                      <a:cubicBezTo>
                        <a:pt x="952742" y="486412"/>
                        <a:pt x="1176498" y="468728"/>
                        <a:pt x="1362108" y="438442"/>
                      </a:cubicBezTo>
                      <a:lnTo>
                        <a:pt x="1423391" y="427373"/>
                      </a:lnTo>
                      <a:lnTo>
                        <a:pt x="1412399" y="412777"/>
                      </a:lnTo>
                      <a:cubicBezTo>
                        <a:pt x="1324623" y="315016"/>
                        <a:pt x="866057" y="-1190"/>
                        <a:pt x="711657" y="3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61" name="フリーフォーム: 図形 2760">
                  <a:extLst>
                    <a:ext uri="{FF2B5EF4-FFF2-40B4-BE49-F238E27FC236}">
                      <a16:creationId xmlns:a16="http://schemas.microsoft.com/office/drawing/2014/main" id="{7208D7D8-A964-BC44-11A7-6E1CA6F1433E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037276" y="3601259"/>
                  <a:ext cx="600091" cy="264364"/>
                </a:xfrm>
                <a:custGeom>
                  <a:avLst/>
                  <a:gdLst>
                    <a:gd name="connsiteX0" fmla="*/ 303254 w 600091"/>
                    <a:gd name="connsiteY0" fmla="*/ 4 h 264364"/>
                    <a:gd name="connsiteX1" fmla="*/ 18520 w 600091"/>
                    <a:gd name="connsiteY1" fmla="*/ 115802 h 264364"/>
                    <a:gd name="connsiteX2" fmla="*/ 0 w 600091"/>
                    <a:gd name="connsiteY2" fmla="*/ 127172 h 264364"/>
                    <a:gd name="connsiteX3" fmla="*/ 81444 w 600091"/>
                    <a:gd name="connsiteY3" fmla="*/ 187113 h 264364"/>
                    <a:gd name="connsiteX4" fmla="*/ 303254 w 600091"/>
                    <a:gd name="connsiteY4" fmla="*/ 264350 h 264364"/>
                    <a:gd name="connsiteX5" fmla="*/ 526136 w 600091"/>
                    <a:gd name="connsiteY5" fmla="*/ 180445 h 264364"/>
                    <a:gd name="connsiteX6" fmla="*/ 600091 w 600091"/>
                    <a:gd name="connsiteY6" fmla="*/ 124163 h 264364"/>
                    <a:gd name="connsiteX7" fmla="*/ 591336 w 600091"/>
                    <a:gd name="connsiteY7" fmla="*/ 118713 h 264364"/>
                    <a:gd name="connsiteX8" fmla="*/ 303254 w 600091"/>
                    <a:gd name="connsiteY8" fmla="*/ 4 h 2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0091" h="264364">
                      <a:moveTo>
                        <a:pt x="303254" y="4"/>
                      </a:moveTo>
                      <a:cubicBezTo>
                        <a:pt x="241494" y="489"/>
                        <a:pt x="132854" y="49778"/>
                        <a:pt x="18520" y="115802"/>
                      </a:cubicBezTo>
                      <a:lnTo>
                        <a:pt x="0" y="127172"/>
                      </a:lnTo>
                      <a:lnTo>
                        <a:pt x="81444" y="187113"/>
                      </a:lnTo>
                      <a:cubicBezTo>
                        <a:pt x="159667" y="236016"/>
                        <a:pt x="235747" y="265119"/>
                        <a:pt x="303254" y="264350"/>
                      </a:cubicBezTo>
                      <a:cubicBezTo>
                        <a:pt x="370761" y="263581"/>
                        <a:pt x="447317" y="231899"/>
                        <a:pt x="526136" y="180445"/>
                      </a:cubicBezTo>
                      <a:lnTo>
                        <a:pt x="600091" y="124163"/>
                      </a:lnTo>
                      <a:lnTo>
                        <a:pt x="591336" y="118713"/>
                      </a:lnTo>
                      <a:cubicBezTo>
                        <a:pt x="475440" y="50723"/>
                        <a:pt x="365014" y="-482"/>
                        <a:pt x="303254" y="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62" name="台形 6">
                  <a:extLst>
                    <a:ext uri="{FF2B5EF4-FFF2-40B4-BE49-F238E27FC236}">
                      <a16:creationId xmlns:a16="http://schemas.microsoft.com/office/drawing/2014/main" id="{FF7CC196-C480-9A94-CA84-4E39B46B8192}"/>
                    </a:ext>
                  </a:extLst>
                </p:cNvPr>
                <p:cNvSpPr/>
                <p:nvPr/>
              </p:nvSpPr>
              <p:spPr bwMode="auto">
                <a:xfrm>
                  <a:off x="1072947" y="1270652"/>
                  <a:ext cx="528552" cy="391415"/>
                </a:xfrm>
                <a:custGeom>
                  <a:avLst/>
                  <a:gdLst>
                    <a:gd name="connsiteX0" fmla="*/ 0 w 604754"/>
                    <a:gd name="connsiteY0" fmla="*/ 360040 h 360040"/>
                    <a:gd name="connsiteX1" fmla="*/ 175736 w 604754"/>
                    <a:gd name="connsiteY1" fmla="*/ 0 h 360040"/>
                    <a:gd name="connsiteX2" fmla="*/ 429018 w 604754"/>
                    <a:gd name="connsiteY2" fmla="*/ 0 h 360040"/>
                    <a:gd name="connsiteX3" fmla="*/ 604754 w 604754"/>
                    <a:gd name="connsiteY3" fmla="*/ 360040 h 360040"/>
                    <a:gd name="connsiteX4" fmla="*/ 0 w 604754"/>
                    <a:gd name="connsiteY4" fmla="*/ 360040 h 360040"/>
                    <a:gd name="connsiteX0" fmla="*/ 0 w 604754"/>
                    <a:gd name="connsiteY0" fmla="*/ 372740 h 372740"/>
                    <a:gd name="connsiteX1" fmla="*/ 175736 w 604754"/>
                    <a:gd name="connsiteY1" fmla="*/ 12700 h 372740"/>
                    <a:gd name="connsiteX2" fmla="*/ 429018 w 604754"/>
                    <a:gd name="connsiteY2" fmla="*/ 12700 h 372740"/>
                    <a:gd name="connsiteX3" fmla="*/ 604754 w 604754"/>
                    <a:gd name="connsiteY3" fmla="*/ 372740 h 372740"/>
                    <a:gd name="connsiteX4" fmla="*/ 0 w 604754"/>
                    <a:gd name="connsiteY4" fmla="*/ 372740 h 372740"/>
                    <a:gd name="connsiteX0" fmla="*/ 0 w 604754"/>
                    <a:gd name="connsiteY0" fmla="*/ 381471 h 381471"/>
                    <a:gd name="connsiteX1" fmla="*/ 175736 w 604754"/>
                    <a:gd name="connsiteY1" fmla="*/ 21431 h 381471"/>
                    <a:gd name="connsiteX2" fmla="*/ 429018 w 604754"/>
                    <a:gd name="connsiteY2" fmla="*/ 21431 h 381471"/>
                    <a:gd name="connsiteX3" fmla="*/ 604754 w 604754"/>
                    <a:gd name="connsiteY3" fmla="*/ 381471 h 381471"/>
                    <a:gd name="connsiteX4" fmla="*/ 0 w 604754"/>
                    <a:gd name="connsiteY4" fmla="*/ 381471 h 38147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4754" h="409360">
                      <a:moveTo>
                        <a:pt x="0" y="381471"/>
                      </a:moveTo>
                      <a:cubicBezTo>
                        <a:pt x="39529" y="258283"/>
                        <a:pt x="135759" y="50006"/>
                        <a:pt x="175736" y="21431"/>
                      </a:cubicBezTo>
                      <a:cubicBezTo>
                        <a:pt x="215713" y="-7144"/>
                        <a:pt x="385866" y="-7144"/>
                        <a:pt x="429018" y="21431"/>
                      </a:cubicBezTo>
                      <a:cubicBezTo>
                        <a:pt x="472170" y="50006"/>
                        <a:pt x="581286" y="258642"/>
                        <a:pt x="604754" y="381471"/>
                      </a:cubicBezTo>
                      <a:cubicBezTo>
                        <a:pt x="523262" y="405516"/>
                        <a:pt x="419545" y="410512"/>
                        <a:pt x="303128" y="409157"/>
                      </a:cubicBezTo>
                      <a:cubicBezTo>
                        <a:pt x="186711" y="407802"/>
                        <a:pt x="62943" y="403400"/>
                        <a:pt x="0" y="38147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84" name="グループ化 2683">
                <a:extLst>
                  <a:ext uri="{FF2B5EF4-FFF2-40B4-BE49-F238E27FC236}">
                    <a16:creationId xmlns:a16="http://schemas.microsoft.com/office/drawing/2014/main" id="{3918FB3C-D1F9-5919-FC65-0A606998AA40}"/>
                  </a:ext>
                </a:extLst>
              </p:cNvPr>
              <p:cNvGrpSpPr/>
              <p:nvPr/>
            </p:nvGrpSpPr>
            <p:grpSpPr>
              <a:xfrm rot="8343934">
                <a:off x="8562138" y="1952449"/>
                <a:ext cx="308034" cy="236330"/>
                <a:chOff x="-445429" y="1140033"/>
                <a:chExt cx="3554740" cy="2727279"/>
              </a:xfrm>
            </p:grpSpPr>
            <p:sp>
              <p:nvSpPr>
                <p:cNvPr id="2733" name="楕円 2732">
                  <a:extLst>
                    <a:ext uri="{FF2B5EF4-FFF2-40B4-BE49-F238E27FC236}">
                      <a16:creationId xmlns:a16="http://schemas.microsoft.com/office/drawing/2014/main" id="{A13B5297-CCBD-6A45-63B4-BC6BB27D37CD}"/>
                    </a:ext>
                  </a:extLst>
                </p:cNvPr>
                <p:cNvSpPr/>
                <p:nvPr/>
              </p:nvSpPr>
              <p:spPr bwMode="auto">
                <a:xfrm>
                  <a:off x="9975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34" name="楕円 2733">
                  <a:extLst>
                    <a:ext uri="{FF2B5EF4-FFF2-40B4-BE49-F238E27FC236}">
                      <a16:creationId xmlns:a16="http://schemas.microsoft.com/office/drawing/2014/main" id="{E0CCAA63-869A-2B71-C3AE-E732CD199750}"/>
                    </a:ext>
                  </a:extLst>
                </p:cNvPr>
                <p:cNvSpPr/>
                <p:nvPr/>
              </p:nvSpPr>
              <p:spPr bwMode="auto">
                <a:xfrm>
                  <a:off x="15309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35" name="月 2734">
                  <a:extLst>
                    <a:ext uri="{FF2B5EF4-FFF2-40B4-BE49-F238E27FC236}">
                      <a16:creationId xmlns:a16="http://schemas.microsoft.com/office/drawing/2014/main" id="{E59226CD-2FBF-9340-7790-BD47D6F9E34B}"/>
                    </a:ext>
                  </a:extLst>
                </p:cNvPr>
                <p:cNvSpPr/>
                <p:nvPr/>
              </p:nvSpPr>
              <p:spPr bwMode="auto">
                <a:xfrm rot="7200000">
                  <a:off x="728987" y="734280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36" name="月 2735">
                  <a:extLst>
                    <a:ext uri="{FF2B5EF4-FFF2-40B4-BE49-F238E27FC236}">
                      <a16:creationId xmlns:a16="http://schemas.microsoft.com/office/drawing/2014/main" id="{78923C2A-79AF-816F-E80C-A325E494226D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732102" y="734281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37" name="フリーフォーム: 図形 2736">
                  <a:extLst>
                    <a:ext uri="{FF2B5EF4-FFF2-40B4-BE49-F238E27FC236}">
                      <a16:creationId xmlns:a16="http://schemas.microsoft.com/office/drawing/2014/main" id="{A1AE80AC-7E8C-1E6C-F92D-EFC0E842AAD4}"/>
                    </a:ext>
                  </a:extLst>
                </p:cNvPr>
                <p:cNvSpPr/>
                <p:nvPr/>
              </p:nvSpPr>
              <p:spPr bwMode="auto">
                <a:xfrm rot="9000000">
                  <a:off x="1617233" y="1515567"/>
                  <a:ext cx="1276440" cy="656848"/>
                </a:xfrm>
                <a:custGeom>
                  <a:avLst/>
                  <a:gdLst>
                    <a:gd name="connsiteX0" fmla="*/ 20693 w 1276440"/>
                    <a:gd name="connsiteY0" fmla="*/ 663416 h 663416"/>
                    <a:gd name="connsiteX1" fmla="*/ 48853 w 1276440"/>
                    <a:gd name="connsiteY1" fmla="*/ 503989 h 663416"/>
                    <a:gd name="connsiteX2" fmla="*/ 134399 w 1276440"/>
                    <a:gd name="connsiteY2" fmla="*/ 456891 h 663416"/>
                    <a:gd name="connsiteX3" fmla="*/ 151698 w 1276440"/>
                    <a:gd name="connsiteY3" fmla="*/ 457213 h 663416"/>
                    <a:gd name="connsiteX4" fmla="*/ 149768 w 1276440"/>
                    <a:gd name="connsiteY4" fmla="*/ 454782 h 663416"/>
                    <a:gd name="connsiteX5" fmla="*/ 684873 w 1276440"/>
                    <a:gd name="connsiteY5" fmla="*/ 0 h 663416"/>
                    <a:gd name="connsiteX6" fmla="*/ 1276440 w 1276440"/>
                    <a:gd name="connsiteY6" fmla="*/ 501936 h 663416"/>
                    <a:gd name="connsiteX7" fmla="*/ 1182539 w 1276440"/>
                    <a:gd name="connsiteY7" fmla="*/ 501936 h 663416"/>
                    <a:gd name="connsiteX8" fmla="*/ 684873 w 1276440"/>
                    <a:gd name="connsiteY8" fmla="*/ 79674 h 663416"/>
                    <a:gd name="connsiteX9" fmla="*/ 187208 w 1276440"/>
                    <a:gd name="connsiteY9" fmla="*/ 501936 h 663416"/>
                    <a:gd name="connsiteX10" fmla="*/ 171609 w 1276440"/>
                    <a:gd name="connsiteY10" fmla="*/ 482291 h 663416"/>
                    <a:gd name="connsiteX11" fmla="*/ 142763 w 1276440"/>
                    <a:gd name="connsiteY11" fmla="*/ 493035 h 663416"/>
                    <a:gd name="connsiteX12" fmla="*/ 81670 w 1276440"/>
                    <a:gd name="connsiteY12" fmla="*/ 536806 h 663416"/>
                    <a:gd name="connsiteX13" fmla="*/ 20693 w 1276440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40" h="663416">
                      <a:moveTo>
                        <a:pt x="20693" y="663416"/>
                      </a:moveTo>
                      <a:cubicBezTo>
                        <a:pt x="-15555" y="627168"/>
                        <a:pt x="-2948" y="555790"/>
                        <a:pt x="48853" y="503989"/>
                      </a:cubicBezTo>
                      <a:cubicBezTo>
                        <a:pt x="74754" y="478089"/>
                        <a:pt x="105548" y="461987"/>
                        <a:pt x="134399" y="456891"/>
                      </a:cubicBezTo>
                      <a:lnTo>
                        <a:pt x="151698" y="457213"/>
                      </a:lnTo>
                      <a:lnTo>
                        <a:pt x="149768" y="454782"/>
                      </a:lnTo>
                      <a:lnTo>
                        <a:pt x="684873" y="0"/>
                      </a:lnTo>
                      <a:lnTo>
                        <a:pt x="1276440" y="501936"/>
                      </a:lnTo>
                      <a:lnTo>
                        <a:pt x="1182539" y="501936"/>
                      </a:lnTo>
                      <a:lnTo>
                        <a:pt x="684873" y="79674"/>
                      </a:lnTo>
                      <a:lnTo>
                        <a:pt x="187208" y="501936"/>
                      </a:lnTo>
                      <a:lnTo>
                        <a:pt x="171609" y="482291"/>
                      </a:lnTo>
                      <a:lnTo>
                        <a:pt x="142763" y="493035"/>
                      </a:lnTo>
                      <a:cubicBezTo>
                        <a:pt x="121074" y="503481"/>
                        <a:pt x="100121" y="518355"/>
                        <a:pt x="81670" y="536806"/>
                      </a:cubicBezTo>
                      <a:cubicBezTo>
                        <a:pt x="44767" y="573708"/>
                        <a:pt x="22176" y="620616"/>
                        <a:pt x="20693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38" name="フリーフォーム: 図形 2737">
                  <a:extLst>
                    <a:ext uri="{FF2B5EF4-FFF2-40B4-BE49-F238E27FC236}">
                      <a16:creationId xmlns:a16="http://schemas.microsoft.com/office/drawing/2014/main" id="{43B82585-C644-F168-FECD-F6CC909BF255}"/>
                    </a:ext>
                  </a:extLst>
                </p:cNvPr>
                <p:cNvSpPr/>
                <p:nvPr/>
              </p:nvSpPr>
              <p:spPr bwMode="auto">
                <a:xfrm rot="11700000" flipV="1">
                  <a:off x="1765610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222216 w 1343701"/>
                    <a:gd name="connsiteY1" fmla="*/ 450374 h 561399"/>
                    <a:gd name="connsiteX2" fmla="*/ 203991 w 1343701"/>
                    <a:gd name="connsiteY2" fmla="*/ 439395 h 561399"/>
                    <a:gd name="connsiteX3" fmla="*/ 106357 w 1343701"/>
                    <a:gd name="connsiteY3" fmla="*/ 437410 h 561399"/>
                    <a:gd name="connsiteX4" fmla="*/ 2256 w 1343701"/>
                    <a:gd name="connsiteY4" fmla="*/ 561399 h 561399"/>
                    <a:gd name="connsiteX5" fmla="*/ 118369 w 1343701"/>
                    <a:gd name="connsiteY5" fmla="*/ 482239 h 561399"/>
                    <a:gd name="connsiteX6" fmla="*/ 193163 w 1343701"/>
                    <a:gd name="connsiteY6" fmla="*/ 474879 h 561399"/>
                    <a:gd name="connsiteX7" fmla="*/ 244022 w 1343701"/>
                    <a:gd name="connsiteY7" fmla="*/ 488779 h 561399"/>
                    <a:gd name="connsiteX8" fmla="*/ 254468 w 1343701"/>
                    <a:gd name="connsiteY8" fmla="*/ 501936 h 561399"/>
                    <a:gd name="connsiteX9" fmla="*/ 752134 w 1343701"/>
                    <a:gd name="connsiteY9" fmla="*/ 79674 h 561399"/>
                    <a:gd name="connsiteX10" fmla="*/ 1249800 w 1343701"/>
                    <a:gd name="connsiteY10" fmla="*/ 501936 h 561399"/>
                    <a:gd name="connsiteX11" fmla="*/ 1343701 w 1343701"/>
                    <a:gd name="connsiteY11" fmla="*/ 501936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222216" y="450374"/>
                      </a:lnTo>
                      <a:lnTo>
                        <a:pt x="203991" y="439395"/>
                      </a:lnTo>
                      <a:cubicBezTo>
                        <a:pt x="176457" y="429383"/>
                        <a:pt x="141737" y="427930"/>
                        <a:pt x="106357" y="437410"/>
                      </a:cubicBezTo>
                      <a:cubicBezTo>
                        <a:pt x="35596" y="456371"/>
                        <a:pt x="-11012" y="511882"/>
                        <a:pt x="2256" y="561399"/>
                      </a:cubicBezTo>
                      <a:cubicBezTo>
                        <a:pt x="24941" y="525074"/>
                        <a:pt x="67959" y="495746"/>
                        <a:pt x="118369" y="482239"/>
                      </a:cubicBezTo>
                      <a:cubicBezTo>
                        <a:pt x="143574" y="475486"/>
                        <a:pt x="169156" y="473081"/>
                        <a:pt x="193163" y="474879"/>
                      </a:cubicBezTo>
                      <a:lnTo>
                        <a:pt x="244022" y="488779"/>
                      </a:lnTo>
                      <a:lnTo>
                        <a:pt x="254468" y="501936"/>
                      </a:lnTo>
                      <a:lnTo>
                        <a:pt x="752134" y="79674"/>
                      </a:lnTo>
                      <a:lnTo>
                        <a:pt x="1249800" y="501936"/>
                      </a:lnTo>
                      <a:lnTo>
                        <a:pt x="1343701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39" name="フリーフォーム: 図形 2738">
                  <a:extLst>
                    <a:ext uri="{FF2B5EF4-FFF2-40B4-BE49-F238E27FC236}">
                      <a16:creationId xmlns:a16="http://schemas.microsoft.com/office/drawing/2014/main" id="{8B575DBC-AAD7-98E7-65D9-525F140D46EB}"/>
                    </a:ext>
                  </a:extLst>
                </p:cNvPr>
                <p:cNvSpPr/>
                <p:nvPr/>
              </p:nvSpPr>
              <p:spPr bwMode="auto">
                <a:xfrm rot="12600000" flipV="1">
                  <a:off x="1748856" y="2759251"/>
                  <a:ext cx="1346012" cy="550250"/>
                </a:xfrm>
                <a:custGeom>
                  <a:avLst/>
                  <a:gdLst>
                    <a:gd name="connsiteX0" fmla="*/ 754445 w 1346012"/>
                    <a:gd name="connsiteY0" fmla="*/ 0 h 555752"/>
                    <a:gd name="connsiteX1" fmla="*/ 227456 w 1346012"/>
                    <a:gd name="connsiteY1" fmla="*/ 447885 h 555752"/>
                    <a:gd name="connsiteX2" fmla="*/ 203990 w 1346012"/>
                    <a:gd name="connsiteY2" fmla="*/ 433749 h 555752"/>
                    <a:gd name="connsiteX3" fmla="*/ 106356 w 1346012"/>
                    <a:gd name="connsiteY3" fmla="*/ 431765 h 555752"/>
                    <a:gd name="connsiteX4" fmla="*/ 2256 w 1346012"/>
                    <a:gd name="connsiteY4" fmla="*/ 555752 h 555752"/>
                    <a:gd name="connsiteX5" fmla="*/ 118368 w 1346012"/>
                    <a:gd name="connsiteY5" fmla="*/ 476593 h 555752"/>
                    <a:gd name="connsiteX6" fmla="*/ 227747 w 1346012"/>
                    <a:gd name="connsiteY6" fmla="*/ 475065 h 555752"/>
                    <a:gd name="connsiteX7" fmla="*/ 238909 w 1346012"/>
                    <a:gd name="connsiteY7" fmla="*/ 479429 h 555752"/>
                    <a:gd name="connsiteX8" fmla="*/ 256779 w 1346012"/>
                    <a:gd name="connsiteY8" fmla="*/ 501936 h 555752"/>
                    <a:gd name="connsiteX9" fmla="*/ 754445 w 1346012"/>
                    <a:gd name="connsiteY9" fmla="*/ 79674 h 555752"/>
                    <a:gd name="connsiteX10" fmla="*/ 1252111 w 1346012"/>
                    <a:gd name="connsiteY10" fmla="*/ 501936 h 555752"/>
                    <a:gd name="connsiteX11" fmla="*/ 1346012 w 1346012"/>
                    <a:gd name="connsiteY11" fmla="*/ 501936 h 555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6012" h="555752">
                      <a:moveTo>
                        <a:pt x="754445" y="0"/>
                      </a:moveTo>
                      <a:lnTo>
                        <a:pt x="227456" y="447885"/>
                      </a:lnTo>
                      <a:lnTo>
                        <a:pt x="203990" y="433749"/>
                      </a:lnTo>
                      <a:cubicBezTo>
                        <a:pt x="176457" y="423737"/>
                        <a:pt x="141737" y="422284"/>
                        <a:pt x="106356" y="431765"/>
                      </a:cubicBezTo>
                      <a:cubicBezTo>
                        <a:pt x="35596" y="450725"/>
                        <a:pt x="-11012" y="506236"/>
                        <a:pt x="2256" y="555752"/>
                      </a:cubicBezTo>
                      <a:cubicBezTo>
                        <a:pt x="24940" y="519428"/>
                        <a:pt x="67958" y="490100"/>
                        <a:pt x="118368" y="476593"/>
                      </a:cubicBezTo>
                      <a:cubicBezTo>
                        <a:pt x="156175" y="466463"/>
                        <a:pt x="194831" y="466118"/>
                        <a:pt x="227747" y="475065"/>
                      </a:cubicBezTo>
                      <a:lnTo>
                        <a:pt x="238909" y="479429"/>
                      </a:lnTo>
                      <a:lnTo>
                        <a:pt x="256779" y="501936"/>
                      </a:lnTo>
                      <a:lnTo>
                        <a:pt x="754445" y="79674"/>
                      </a:lnTo>
                      <a:lnTo>
                        <a:pt x="1252111" y="501936"/>
                      </a:lnTo>
                      <a:lnTo>
                        <a:pt x="1346012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40" name="フリーフォーム: 図形 2739">
                  <a:extLst>
                    <a:ext uri="{FF2B5EF4-FFF2-40B4-BE49-F238E27FC236}">
                      <a16:creationId xmlns:a16="http://schemas.microsoft.com/office/drawing/2014/main" id="{0D1CC72A-EC22-D42E-12AF-C111736D909F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-229791" y="1515568"/>
                  <a:ext cx="1276439" cy="656848"/>
                </a:xfrm>
                <a:custGeom>
                  <a:avLst/>
                  <a:gdLst>
                    <a:gd name="connsiteX0" fmla="*/ 20692 w 1276439"/>
                    <a:gd name="connsiteY0" fmla="*/ 663416 h 663416"/>
                    <a:gd name="connsiteX1" fmla="*/ 81669 w 1276439"/>
                    <a:gd name="connsiteY1" fmla="*/ 536806 h 663416"/>
                    <a:gd name="connsiteX2" fmla="*/ 142762 w 1276439"/>
                    <a:gd name="connsiteY2" fmla="*/ 493035 h 663416"/>
                    <a:gd name="connsiteX3" fmla="*/ 171608 w 1276439"/>
                    <a:gd name="connsiteY3" fmla="*/ 482291 h 663416"/>
                    <a:gd name="connsiteX4" fmla="*/ 187207 w 1276439"/>
                    <a:gd name="connsiteY4" fmla="*/ 501936 h 663416"/>
                    <a:gd name="connsiteX5" fmla="*/ 684872 w 1276439"/>
                    <a:gd name="connsiteY5" fmla="*/ 79674 h 663416"/>
                    <a:gd name="connsiteX6" fmla="*/ 1182538 w 1276439"/>
                    <a:gd name="connsiteY6" fmla="*/ 501936 h 663416"/>
                    <a:gd name="connsiteX7" fmla="*/ 1276439 w 1276439"/>
                    <a:gd name="connsiteY7" fmla="*/ 501936 h 663416"/>
                    <a:gd name="connsiteX8" fmla="*/ 684872 w 1276439"/>
                    <a:gd name="connsiteY8" fmla="*/ 0 h 663416"/>
                    <a:gd name="connsiteX9" fmla="*/ 149767 w 1276439"/>
                    <a:gd name="connsiteY9" fmla="*/ 454782 h 663416"/>
                    <a:gd name="connsiteX10" fmla="*/ 151697 w 1276439"/>
                    <a:gd name="connsiteY10" fmla="*/ 457213 h 663416"/>
                    <a:gd name="connsiteX11" fmla="*/ 134398 w 1276439"/>
                    <a:gd name="connsiteY11" fmla="*/ 456891 h 663416"/>
                    <a:gd name="connsiteX12" fmla="*/ 48852 w 1276439"/>
                    <a:gd name="connsiteY12" fmla="*/ 503989 h 663416"/>
                    <a:gd name="connsiteX13" fmla="*/ 20692 w 1276439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39" h="663416">
                      <a:moveTo>
                        <a:pt x="20692" y="663416"/>
                      </a:moveTo>
                      <a:cubicBezTo>
                        <a:pt x="22175" y="620616"/>
                        <a:pt x="44766" y="573708"/>
                        <a:pt x="81669" y="536806"/>
                      </a:cubicBezTo>
                      <a:cubicBezTo>
                        <a:pt x="100120" y="518355"/>
                        <a:pt x="121073" y="503481"/>
                        <a:pt x="142762" y="493035"/>
                      </a:cubicBezTo>
                      <a:lnTo>
                        <a:pt x="171608" y="482291"/>
                      </a:lnTo>
                      <a:lnTo>
                        <a:pt x="187207" y="501936"/>
                      </a:lnTo>
                      <a:lnTo>
                        <a:pt x="684872" y="79674"/>
                      </a:lnTo>
                      <a:lnTo>
                        <a:pt x="1182538" y="501936"/>
                      </a:lnTo>
                      <a:lnTo>
                        <a:pt x="1276439" y="501936"/>
                      </a:lnTo>
                      <a:lnTo>
                        <a:pt x="684872" y="0"/>
                      </a:lnTo>
                      <a:lnTo>
                        <a:pt x="149767" y="454782"/>
                      </a:lnTo>
                      <a:lnTo>
                        <a:pt x="151697" y="457213"/>
                      </a:lnTo>
                      <a:lnTo>
                        <a:pt x="134398" y="456891"/>
                      </a:lnTo>
                      <a:cubicBezTo>
                        <a:pt x="105547" y="461987"/>
                        <a:pt x="74752" y="478089"/>
                        <a:pt x="48852" y="503989"/>
                      </a:cubicBezTo>
                      <a:cubicBezTo>
                        <a:pt x="-2948" y="555790"/>
                        <a:pt x="-15556" y="627168"/>
                        <a:pt x="20692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41" name="フリーフォーム: 図形 2740">
                  <a:extLst>
                    <a:ext uri="{FF2B5EF4-FFF2-40B4-BE49-F238E27FC236}">
                      <a16:creationId xmlns:a16="http://schemas.microsoft.com/office/drawing/2014/main" id="{2A8CE62A-36B6-78FF-B564-D7F4CAAEE752}"/>
                    </a:ext>
                  </a:extLst>
                </p:cNvPr>
                <p:cNvSpPr/>
                <p:nvPr/>
              </p:nvSpPr>
              <p:spPr bwMode="auto">
                <a:xfrm rot="9900000" flipH="1" flipV="1">
                  <a:off x="-445429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1343701 w 1343701"/>
                    <a:gd name="connsiteY1" fmla="*/ 501936 h 561399"/>
                    <a:gd name="connsiteX2" fmla="*/ 1249800 w 1343701"/>
                    <a:gd name="connsiteY2" fmla="*/ 501936 h 561399"/>
                    <a:gd name="connsiteX3" fmla="*/ 752134 w 1343701"/>
                    <a:gd name="connsiteY3" fmla="*/ 79674 h 561399"/>
                    <a:gd name="connsiteX4" fmla="*/ 254468 w 1343701"/>
                    <a:gd name="connsiteY4" fmla="*/ 501936 h 561399"/>
                    <a:gd name="connsiteX5" fmla="*/ 244022 w 1343701"/>
                    <a:gd name="connsiteY5" fmla="*/ 488779 h 561399"/>
                    <a:gd name="connsiteX6" fmla="*/ 193162 w 1343701"/>
                    <a:gd name="connsiteY6" fmla="*/ 474879 h 561399"/>
                    <a:gd name="connsiteX7" fmla="*/ 118369 w 1343701"/>
                    <a:gd name="connsiteY7" fmla="*/ 482239 h 561399"/>
                    <a:gd name="connsiteX8" fmla="*/ 2256 w 1343701"/>
                    <a:gd name="connsiteY8" fmla="*/ 561399 h 561399"/>
                    <a:gd name="connsiteX9" fmla="*/ 106357 w 1343701"/>
                    <a:gd name="connsiteY9" fmla="*/ 437410 h 561399"/>
                    <a:gd name="connsiteX10" fmla="*/ 203991 w 1343701"/>
                    <a:gd name="connsiteY10" fmla="*/ 439395 h 561399"/>
                    <a:gd name="connsiteX11" fmla="*/ 222216 w 1343701"/>
                    <a:gd name="connsiteY11" fmla="*/ 450374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1343701" y="501936"/>
                      </a:lnTo>
                      <a:lnTo>
                        <a:pt x="1249800" y="501936"/>
                      </a:lnTo>
                      <a:lnTo>
                        <a:pt x="752134" y="79674"/>
                      </a:lnTo>
                      <a:lnTo>
                        <a:pt x="254468" y="501936"/>
                      </a:lnTo>
                      <a:lnTo>
                        <a:pt x="244022" y="488779"/>
                      </a:lnTo>
                      <a:lnTo>
                        <a:pt x="193162" y="474879"/>
                      </a:lnTo>
                      <a:cubicBezTo>
                        <a:pt x="169156" y="473081"/>
                        <a:pt x="143574" y="475485"/>
                        <a:pt x="118369" y="482239"/>
                      </a:cubicBezTo>
                      <a:cubicBezTo>
                        <a:pt x="67959" y="495746"/>
                        <a:pt x="24941" y="525074"/>
                        <a:pt x="2256" y="561399"/>
                      </a:cubicBezTo>
                      <a:cubicBezTo>
                        <a:pt x="-11012" y="511882"/>
                        <a:pt x="35596" y="456371"/>
                        <a:pt x="106357" y="437410"/>
                      </a:cubicBezTo>
                      <a:cubicBezTo>
                        <a:pt x="141737" y="427930"/>
                        <a:pt x="176457" y="429383"/>
                        <a:pt x="203991" y="439395"/>
                      </a:cubicBezTo>
                      <a:lnTo>
                        <a:pt x="222216" y="45037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42" name="フリーフォーム: 図形 2741">
                  <a:extLst>
                    <a:ext uri="{FF2B5EF4-FFF2-40B4-BE49-F238E27FC236}">
                      <a16:creationId xmlns:a16="http://schemas.microsoft.com/office/drawing/2014/main" id="{AC366FB2-4AF5-A2F1-2120-7BD0756F2C07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71455" y="2480740"/>
                  <a:ext cx="637942" cy="1298909"/>
                </a:xfrm>
                <a:custGeom>
                  <a:avLst/>
                  <a:gdLst>
                    <a:gd name="connsiteX0" fmla="*/ 0 w 637942"/>
                    <a:gd name="connsiteY0" fmla="*/ 870399 h 1311898"/>
                    <a:gd name="connsiteX1" fmla="*/ 637942 w 637942"/>
                    <a:gd name="connsiteY1" fmla="*/ 1311898 h 1311898"/>
                    <a:gd name="connsiteX2" fmla="*/ 613639 w 637942"/>
                    <a:gd name="connsiteY2" fmla="*/ 1221196 h 1311898"/>
                    <a:gd name="connsiteX3" fmla="*/ 76959 w 637942"/>
                    <a:gd name="connsiteY3" fmla="*/ 849778 h 1311898"/>
                    <a:gd name="connsiteX4" fmla="*/ 356028 w 637942"/>
                    <a:gd name="connsiteY4" fmla="*/ 259780 h 1311898"/>
                    <a:gd name="connsiteX5" fmla="*/ 329663 w 637942"/>
                    <a:gd name="connsiteY5" fmla="*/ 248344 h 1311898"/>
                    <a:gd name="connsiteX6" fmla="*/ 322558 w 637942"/>
                    <a:gd name="connsiteY6" fmla="*/ 238691 h 1311898"/>
                    <a:gd name="connsiteX7" fmla="*/ 295725 w 637942"/>
                    <a:gd name="connsiteY7" fmla="*/ 132644 h 1311898"/>
                    <a:gd name="connsiteX8" fmla="*/ 342135 w 637942"/>
                    <a:gd name="connsiteY8" fmla="*/ 0 h 1311898"/>
                    <a:gd name="connsiteX9" fmla="*/ 249315 w 637942"/>
                    <a:gd name="connsiteY9" fmla="*/ 132644 h 1311898"/>
                    <a:gd name="connsiteX10" fmla="*/ 276501 w 637942"/>
                    <a:gd name="connsiteY10" fmla="*/ 226437 h 1311898"/>
                    <a:gd name="connsiteX11" fmla="*/ 296229 w 637942"/>
                    <a:gd name="connsiteY11" fmla="*/ 245445 h 131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7942" h="1311898">
                      <a:moveTo>
                        <a:pt x="0" y="870399"/>
                      </a:moveTo>
                      <a:lnTo>
                        <a:pt x="637942" y="1311898"/>
                      </a:lnTo>
                      <a:lnTo>
                        <a:pt x="613639" y="1221196"/>
                      </a:lnTo>
                      <a:lnTo>
                        <a:pt x="76959" y="849778"/>
                      </a:lnTo>
                      <a:lnTo>
                        <a:pt x="356028" y="259780"/>
                      </a:lnTo>
                      <a:lnTo>
                        <a:pt x="329663" y="248344"/>
                      </a:lnTo>
                      <a:lnTo>
                        <a:pt x="322558" y="238691"/>
                      </a:lnTo>
                      <a:cubicBezTo>
                        <a:pt x="305397" y="209213"/>
                        <a:pt x="295725" y="171785"/>
                        <a:pt x="295725" y="132644"/>
                      </a:cubicBezTo>
                      <a:cubicBezTo>
                        <a:pt x="295725" y="80456"/>
                        <a:pt x="312919" y="31313"/>
                        <a:pt x="342135" y="0"/>
                      </a:cubicBezTo>
                      <a:cubicBezTo>
                        <a:pt x="290872" y="0"/>
                        <a:pt x="249315" y="59387"/>
                        <a:pt x="249315" y="132644"/>
                      </a:cubicBezTo>
                      <a:cubicBezTo>
                        <a:pt x="249315" y="169272"/>
                        <a:pt x="259704" y="202433"/>
                        <a:pt x="276501" y="226437"/>
                      </a:cubicBezTo>
                      <a:lnTo>
                        <a:pt x="296229" y="245445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43" name="フリーフォーム: 図形 2742">
                  <a:extLst>
                    <a:ext uri="{FF2B5EF4-FFF2-40B4-BE49-F238E27FC236}">
                      <a16:creationId xmlns:a16="http://schemas.microsoft.com/office/drawing/2014/main" id="{3796A598-2528-2D28-A1FC-570E3CCE88B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18577" y="1520840"/>
                  <a:ext cx="1637294" cy="2346472"/>
                </a:xfrm>
                <a:custGeom>
                  <a:avLst/>
                  <a:gdLst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381342 w 1620176"/>
                    <a:gd name="connsiteY6" fmla="*/ 832409 h 2301464"/>
                    <a:gd name="connsiteX7" fmla="*/ 1523241 w 1620176"/>
                    <a:gd name="connsiteY7" fmla="*/ 451692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523241 w 1620176"/>
                    <a:gd name="connsiteY6" fmla="*/ 451692 h 2301464"/>
                    <a:gd name="connsiteX7" fmla="*/ 810088 w 1620176"/>
                    <a:gd name="connsiteY7" fmla="*/ 0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0 w 1620176"/>
                    <a:gd name="connsiteY2" fmla="*/ 1648231 h 2301464"/>
                    <a:gd name="connsiteX3" fmla="*/ 810088 w 1620176"/>
                    <a:gd name="connsiteY3" fmla="*/ 2301464 h 2301464"/>
                    <a:gd name="connsiteX4" fmla="*/ 1620176 w 1620176"/>
                    <a:gd name="connsiteY4" fmla="*/ 1648231 h 2301464"/>
                    <a:gd name="connsiteX5" fmla="*/ 1523241 w 1620176"/>
                    <a:gd name="connsiteY5" fmla="*/ 451692 h 2301464"/>
                    <a:gd name="connsiteX6" fmla="*/ 810088 w 1620176"/>
                    <a:gd name="connsiteY6" fmla="*/ 0 h 2301464"/>
                    <a:gd name="connsiteX0" fmla="*/ 810088 w 1620176"/>
                    <a:gd name="connsiteY0" fmla="*/ 0 h 2301496"/>
                    <a:gd name="connsiteX1" fmla="*/ 96935 w 1620176"/>
                    <a:gd name="connsiteY1" fmla="*/ 451692 h 2301496"/>
                    <a:gd name="connsiteX2" fmla="*/ 0 w 1620176"/>
                    <a:gd name="connsiteY2" fmla="*/ 1648231 h 2301496"/>
                    <a:gd name="connsiteX3" fmla="*/ 810088 w 1620176"/>
                    <a:gd name="connsiteY3" fmla="*/ 2301464 h 2301496"/>
                    <a:gd name="connsiteX4" fmla="*/ 1620176 w 1620176"/>
                    <a:gd name="connsiteY4" fmla="*/ 1648231 h 2301496"/>
                    <a:gd name="connsiteX5" fmla="*/ 1523241 w 1620176"/>
                    <a:gd name="connsiteY5" fmla="*/ 451692 h 2301496"/>
                    <a:gd name="connsiteX6" fmla="*/ 810088 w 1620176"/>
                    <a:gd name="connsiteY6" fmla="*/ 0 h 2301496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717"/>
                    <a:gd name="connsiteX1" fmla="*/ 96935 w 1620176"/>
                    <a:gd name="connsiteY1" fmla="*/ 451692 h 2301717"/>
                    <a:gd name="connsiteX2" fmla="*/ 0 w 1620176"/>
                    <a:gd name="connsiteY2" fmla="*/ 1648231 h 2301717"/>
                    <a:gd name="connsiteX3" fmla="*/ 810088 w 1620176"/>
                    <a:gd name="connsiteY3" fmla="*/ 2301464 h 2301717"/>
                    <a:gd name="connsiteX4" fmla="*/ 1620176 w 1620176"/>
                    <a:gd name="connsiteY4" fmla="*/ 1648231 h 2301717"/>
                    <a:gd name="connsiteX5" fmla="*/ 1523241 w 1620176"/>
                    <a:gd name="connsiteY5" fmla="*/ 451692 h 2301717"/>
                    <a:gd name="connsiteX6" fmla="*/ 810088 w 1620176"/>
                    <a:gd name="connsiteY6" fmla="*/ 0 h 2301717"/>
                    <a:gd name="connsiteX0" fmla="*/ 810088 w 1620176"/>
                    <a:gd name="connsiteY0" fmla="*/ 0 h 2301487"/>
                    <a:gd name="connsiteX1" fmla="*/ 96935 w 1620176"/>
                    <a:gd name="connsiteY1" fmla="*/ 451692 h 2301487"/>
                    <a:gd name="connsiteX2" fmla="*/ 0 w 1620176"/>
                    <a:gd name="connsiteY2" fmla="*/ 1648231 h 2301487"/>
                    <a:gd name="connsiteX3" fmla="*/ 810088 w 1620176"/>
                    <a:gd name="connsiteY3" fmla="*/ 2301464 h 2301487"/>
                    <a:gd name="connsiteX4" fmla="*/ 1620176 w 1620176"/>
                    <a:gd name="connsiteY4" fmla="*/ 1648231 h 2301487"/>
                    <a:gd name="connsiteX5" fmla="*/ 1523241 w 1620176"/>
                    <a:gd name="connsiteY5" fmla="*/ 451692 h 2301487"/>
                    <a:gd name="connsiteX6" fmla="*/ 810088 w 1620176"/>
                    <a:gd name="connsiteY6" fmla="*/ 0 h 2301487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5479"/>
                    <a:gd name="connsiteY0" fmla="*/ 0 h 2469119"/>
                    <a:gd name="connsiteX1" fmla="*/ 96935 w 1625479"/>
                    <a:gd name="connsiteY1" fmla="*/ 451692 h 2469119"/>
                    <a:gd name="connsiteX2" fmla="*/ 0 w 1625479"/>
                    <a:gd name="connsiteY2" fmla="*/ 1648231 h 2469119"/>
                    <a:gd name="connsiteX3" fmla="*/ 810088 w 1625479"/>
                    <a:gd name="connsiteY3" fmla="*/ 2469104 h 2469119"/>
                    <a:gd name="connsiteX4" fmla="*/ 1620176 w 1625479"/>
                    <a:gd name="connsiteY4" fmla="*/ 1648231 h 2469119"/>
                    <a:gd name="connsiteX5" fmla="*/ 1523241 w 1625479"/>
                    <a:gd name="connsiteY5" fmla="*/ 451692 h 2469119"/>
                    <a:gd name="connsiteX6" fmla="*/ 810088 w 1625479"/>
                    <a:gd name="connsiteY6" fmla="*/ 0 h 2469119"/>
                    <a:gd name="connsiteX0" fmla="*/ 821496 w 1636887"/>
                    <a:gd name="connsiteY0" fmla="*/ 0 h 2469119"/>
                    <a:gd name="connsiteX1" fmla="*/ 108343 w 1636887"/>
                    <a:gd name="connsiteY1" fmla="*/ 451692 h 2469119"/>
                    <a:gd name="connsiteX2" fmla="*/ 11408 w 1636887"/>
                    <a:gd name="connsiteY2" fmla="*/ 1648231 h 2469119"/>
                    <a:gd name="connsiteX3" fmla="*/ 821496 w 1636887"/>
                    <a:gd name="connsiteY3" fmla="*/ 2469104 h 2469119"/>
                    <a:gd name="connsiteX4" fmla="*/ 1631584 w 1636887"/>
                    <a:gd name="connsiteY4" fmla="*/ 1648231 h 2469119"/>
                    <a:gd name="connsiteX5" fmla="*/ 1534649 w 1636887"/>
                    <a:gd name="connsiteY5" fmla="*/ 451692 h 2469119"/>
                    <a:gd name="connsiteX6" fmla="*/ 821496 w 1636887"/>
                    <a:gd name="connsiteY6" fmla="*/ 0 h 2469119"/>
                    <a:gd name="connsiteX0" fmla="*/ 821496 w 1636887"/>
                    <a:gd name="connsiteY0" fmla="*/ 3 h 2469122"/>
                    <a:gd name="connsiteX1" fmla="*/ 108343 w 1636887"/>
                    <a:gd name="connsiteY1" fmla="*/ 451695 h 2469122"/>
                    <a:gd name="connsiteX2" fmla="*/ 11408 w 1636887"/>
                    <a:gd name="connsiteY2" fmla="*/ 1648234 h 2469122"/>
                    <a:gd name="connsiteX3" fmla="*/ 821496 w 1636887"/>
                    <a:gd name="connsiteY3" fmla="*/ 2469107 h 2469122"/>
                    <a:gd name="connsiteX4" fmla="*/ 1631584 w 1636887"/>
                    <a:gd name="connsiteY4" fmla="*/ 1648234 h 2469122"/>
                    <a:gd name="connsiteX5" fmla="*/ 1534649 w 1636887"/>
                    <a:gd name="connsiteY5" fmla="*/ 451695 h 2469122"/>
                    <a:gd name="connsiteX6" fmla="*/ 821496 w 1636887"/>
                    <a:gd name="connsiteY6" fmla="*/ 3 h 2469122"/>
                    <a:gd name="connsiteX0" fmla="*/ 821496 w 1637032"/>
                    <a:gd name="connsiteY0" fmla="*/ 3 h 2469122"/>
                    <a:gd name="connsiteX1" fmla="*/ 108343 w 1637032"/>
                    <a:gd name="connsiteY1" fmla="*/ 451695 h 2469122"/>
                    <a:gd name="connsiteX2" fmla="*/ 11408 w 1637032"/>
                    <a:gd name="connsiteY2" fmla="*/ 1648234 h 2469122"/>
                    <a:gd name="connsiteX3" fmla="*/ 821496 w 1637032"/>
                    <a:gd name="connsiteY3" fmla="*/ 2469107 h 2469122"/>
                    <a:gd name="connsiteX4" fmla="*/ 1631584 w 1637032"/>
                    <a:gd name="connsiteY4" fmla="*/ 1648234 h 2469122"/>
                    <a:gd name="connsiteX5" fmla="*/ 1534649 w 1637032"/>
                    <a:gd name="connsiteY5" fmla="*/ 451695 h 2469122"/>
                    <a:gd name="connsiteX6" fmla="*/ 821496 w 1637032"/>
                    <a:gd name="connsiteY6" fmla="*/ 3 h 2469122"/>
                    <a:gd name="connsiteX0" fmla="*/ 821758 w 1637294"/>
                    <a:gd name="connsiteY0" fmla="*/ 3 h 2469122"/>
                    <a:gd name="connsiteX1" fmla="*/ 108605 w 1637294"/>
                    <a:gd name="connsiteY1" fmla="*/ 451695 h 2469122"/>
                    <a:gd name="connsiteX2" fmla="*/ 11670 w 1637294"/>
                    <a:gd name="connsiteY2" fmla="*/ 1648234 h 2469122"/>
                    <a:gd name="connsiteX3" fmla="*/ 821758 w 1637294"/>
                    <a:gd name="connsiteY3" fmla="*/ 2469107 h 2469122"/>
                    <a:gd name="connsiteX4" fmla="*/ 1631846 w 1637294"/>
                    <a:gd name="connsiteY4" fmla="*/ 1648234 h 2469122"/>
                    <a:gd name="connsiteX5" fmla="*/ 1534911 w 1637294"/>
                    <a:gd name="connsiteY5" fmla="*/ 451695 h 2469122"/>
                    <a:gd name="connsiteX6" fmla="*/ 821758 w 1637294"/>
                    <a:gd name="connsiteY6" fmla="*/ 3 h 2469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7294" h="2469122">
                      <a:moveTo>
                        <a:pt x="821758" y="3"/>
                      </a:moveTo>
                      <a:cubicBezTo>
                        <a:pt x="657065" y="1342"/>
                        <a:pt x="158998" y="361456"/>
                        <a:pt x="108605" y="451695"/>
                      </a:cubicBezTo>
                      <a:cubicBezTo>
                        <a:pt x="58212" y="541934"/>
                        <a:pt x="-32218" y="1551013"/>
                        <a:pt x="11670" y="1648234"/>
                      </a:cubicBezTo>
                      <a:cubicBezTo>
                        <a:pt x="144539" y="1972658"/>
                        <a:pt x="551729" y="2472343"/>
                        <a:pt x="821758" y="2469107"/>
                      </a:cubicBezTo>
                      <a:cubicBezTo>
                        <a:pt x="1091787" y="2465871"/>
                        <a:pt x="1506597" y="1942178"/>
                        <a:pt x="1631846" y="1648234"/>
                      </a:cubicBezTo>
                      <a:cubicBezTo>
                        <a:pt x="1659859" y="1573238"/>
                        <a:pt x="1572604" y="526059"/>
                        <a:pt x="1534911" y="451695"/>
                      </a:cubicBezTo>
                      <a:cubicBezTo>
                        <a:pt x="1497218" y="377331"/>
                        <a:pt x="986451" y="-1336"/>
                        <a:pt x="821758" y="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44" name="フリーフォーム: 図形 2743">
                  <a:extLst>
                    <a:ext uri="{FF2B5EF4-FFF2-40B4-BE49-F238E27FC236}">
                      <a16:creationId xmlns:a16="http://schemas.microsoft.com/office/drawing/2014/main" id="{8EA063B4-4F85-23D7-FC07-D4CC90E7906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340810" y="1521576"/>
                  <a:ext cx="815553" cy="2345143"/>
                </a:xfrm>
                <a:custGeom>
                  <a:avLst/>
                  <a:gdLst>
                    <a:gd name="connsiteX0" fmla="*/ 815553 w 815553"/>
                    <a:gd name="connsiteY0" fmla="*/ 0 h 2345143"/>
                    <a:gd name="connsiteX1" fmla="*/ 787162 w 815553"/>
                    <a:gd name="connsiteY1" fmla="*/ 3355 h 2345143"/>
                    <a:gd name="connsiteX2" fmla="*/ 108605 w 815553"/>
                    <a:gd name="connsiteY2" fmla="*/ 428522 h 2345143"/>
                    <a:gd name="connsiteX3" fmla="*/ 11670 w 815553"/>
                    <a:gd name="connsiteY3" fmla="*/ 1565625 h 2345143"/>
                    <a:gd name="connsiteX4" fmla="*/ 769621 w 815553"/>
                    <a:gd name="connsiteY4" fmla="*/ 2340855 h 2345143"/>
                    <a:gd name="connsiteX5" fmla="*/ 815553 w 815553"/>
                    <a:gd name="connsiteY5" fmla="*/ 2345143 h 2345143"/>
                    <a:gd name="connsiteX6" fmla="*/ 815553 w 815553"/>
                    <a:gd name="connsiteY6" fmla="*/ 0 h 234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5553" h="2345143">
                      <a:moveTo>
                        <a:pt x="815553" y="0"/>
                      </a:moveTo>
                      <a:lnTo>
                        <a:pt x="787162" y="3355"/>
                      </a:lnTo>
                      <a:cubicBezTo>
                        <a:pt x="596555" y="42315"/>
                        <a:pt x="155849" y="348125"/>
                        <a:pt x="108605" y="428522"/>
                      </a:cubicBezTo>
                      <a:cubicBezTo>
                        <a:pt x="58212" y="514278"/>
                        <a:pt x="-32218" y="1473233"/>
                        <a:pt x="11670" y="1565625"/>
                      </a:cubicBezTo>
                      <a:cubicBezTo>
                        <a:pt x="136235" y="1854664"/>
                        <a:pt x="501902" y="2290090"/>
                        <a:pt x="769621" y="2340855"/>
                      </a:cubicBezTo>
                      <a:lnTo>
                        <a:pt x="815553" y="2345143"/>
                      </a:lnTo>
                      <a:lnTo>
                        <a:pt x="815553" y="0"/>
                      </a:ln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45" name="フリーフォーム: 図形 2744">
                  <a:extLst>
                    <a:ext uri="{FF2B5EF4-FFF2-40B4-BE49-F238E27FC236}">
                      <a16:creationId xmlns:a16="http://schemas.microsoft.com/office/drawing/2014/main" id="{7A226566-3042-7CB5-A087-74A0BD3BE928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2379" y="1518170"/>
                  <a:ext cx="1423391" cy="486412"/>
                </a:xfrm>
                <a:custGeom>
                  <a:avLst/>
                  <a:gdLst>
                    <a:gd name="connsiteX0" fmla="*/ 711657 w 1423391"/>
                    <a:gd name="connsiteY0" fmla="*/ 3 h 486412"/>
                    <a:gd name="connsiteX1" fmla="*/ 13008 w 1423391"/>
                    <a:gd name="connsiteY1" fmla="*/ 410319 h 486412"/>
                    <a:gd name="connsiteX2" fmla="*/ 0 w 1423391"/>
                    <a:gd name="connsiteY2" fmla="*/ 427305 h 486412"/>
                    <a:gd name="connsiteX3" fmla="*/ 61660 w 1423391"/>
                    <a:gd name="connsiteY3" fmla="*/ 438442 h 486412"/>
                    <a:gd name="connsiteX4" fmla="*/ 711884 w 1423391"/>
                    <a:gd name="connsiteY4" fmla="*/ 486412 h 486412"/>
                    <a:gd name="connsiteX5" fmla="*/ 1362108 w 1423391"/>
                    <a:gd name="connsiteY5" fmla="*/ 438442 h 486412"/>
                    <a:gd name="connsiteX6" fmla="*/ 1423391 w 1423391"/>
                    <a:gd name="connsiteY6" fmla="*/ 427373 h 486412"/>
                    <a:gd name="connsiteX7" fmla="*/ 1412399 w 1423391"/>
                    <a:gd name="connsiteY7" fmla="*/ 412777 h 486412"/>
                    <a:gd name="connsiteX8" fmla="*/ 711657 w 1423391"/>
                    <a:gd name="connsiteY8" fmla="*/ 3 h 48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3391" h="486412">
                      <a:moveTo>
                        <a:pt x="711657" y="3"/>
                      </a:moveTo>
                      <a:cubicBezTo>
                        <a:pt x="557257" y="1196"/>
                        <a:pt x="109853" y="302055"/>
                        <a:pt x="13008" y="410319"/>
                      </a:cubicBezTo>
                      <a:lnTo>
                        <a:pt x="0" y="427305"/>
                      </a:lnTo>
                      <a:lnTo>
                        <a:pt x="61660" y="438442"/>
                      </a:lnTo>
                      <a:cubicBezTo>
                        <a:pt x="247270" y="468728"/>
                        <a:pt x="471027" y="486412"/>
                        <a:pt x="711884" y="486412"/>
                      </a:cubicBezTo>
                      <a:cubicBezTo>
                        <a:pt x="952742" y="486412"/>
                        <a:pt x="1176498" y="468728"/>
                        <a:pt x="1362108" y="438442"/>
                      </a:cubicBezTo>
                      <a:lnTo>
                        <a:pt x="1423391" y="427373"/>
                      </a:lnTo>
                      <a:lnTo>
                        <a:pt x="1412399" y="412777"/>
                      </a:lnTo>
                      <a:cubicBezTo>
                        <a:pt x="1324623" y="315016"/>
                        <a:pt x="866057" y="-1190"/>
                        <a:pt x="711657" y="3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46" name="フリーフォーム: 図形 2745">
                  <a:extLst>
                    <a:ext uri="{FF2B5EF4-FFF2-40B4-BE49-F238E27FC236}">
                      <a16:creationId xmlns:a16="http://schemas.microsoft.com/office/drawing/2014/main" id="{9DE766DF-E1A5-B20F-FF17-90D639FAEF85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037276" y="3601259"/>
                  <a:ext cx="600091" cy="264364"/>
                </a:xfrm>
                <a:custGeom>
                  <a:avLst/>
                  <a:gdLst>
                    <a:gd name="connsiteX0" fmla="*/ 303254 w 600091"/>
                    <a:gd name="connsiteY0" fmla="*/ 4 h 264364"/>
                    <a:gd name="connsiteX1" fmla="*/ 18520 w 600091"/>
                    <a:gd name="connsiteY1" fmla="*/ 115802 h 264364"/>
                    <a:gd name="connsiteX2" fmla="*/ 0 w 600091"/>
                    <a:gd name="connsiteY2" fmla="*/ 127172 h 264364"/>
                    <a:gd name="connsiteX3" fmla="*/ 81444 w 600091"/>
                    <a:gd name="connsiteY3" fmla="*/ 187113 h 264364"/>
                    <a:gd name="connsiteX4" fmla="*/ 303254 w 600091"/>
                    <a:gd name="connsiteY4" fmla="*/ 264350 h 264364"/>
                    <a:gd name="connsiteX5" fmla="*/ 526136 w 600091"/>
                    <a:gd name="connsiteY5" fmla="*/ 180445 h 264364"/>
                    <a:gd name="connsiteX6" fmla="*/ 600091 w 600091"/>
                    <a:gd name="connsiteY6" fmla="*/ 124163 h 264364"/>
                    <a:gd name="connsiteX7" fmla="*/ 591336 w 600091"/>
                    <a:gd name="connsiteY7" fmla="*/ 118713 h 264364"/>
                    <a:gd name="connsiteX8" fmla="*/ 303254 w 600091"/>
                    <a:gd name="connsiteY8" fmla="*/ 4 h 2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0091" h="264364">
                      <a:moveTo>
                        <a:pt x="303254" y="4"/>
                      </a:moveTo>
                      <a:cubicBezTo>
                        <a:pt x="241494" y="489"/>
                        <a:pt x="132854" y="49778"/>
                        <a:pt x="18520" y="115802"/>
                      </a:cubicBezTo>
                      <a:lnTo>
                        <a:pt x="0" y="127172"/>
                      </a:lnTo>
                      <a:lnTo>
                        <a:pt x="81444" y="187113"/>
                      </a:lnTo>
                      <a:cubicBezTo>
                        <a:pt x="159667" y="236016"/>
                        <a:pt x="235747" y="265119"/>
                        <a:pt x="303254" y="264350"/>
                      </a:cubicBezTo>
                      <a:cubicBezTo>
                        <a:pt x="370761" y="263581"/>
                        <a:pt x="447317" y="231899"/>
                        <a:pt x="526136" y="180445"/>
                      </a:cubicBezTo>
                      <a:lnTo>
                        <a:pt x="600091" y="124163"/>
                      </a:lnTo>
                      <a:lnTo>
                        <a:pt x="591336" y="118713"/>
                      </a:lnTo>
                      <a:cubicBezTo>
                        <a:pt x="475440" y="50723"/>
                        <a:pt x="365014" y="-482"/>
                        <a:pt x="303254" y="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47" name="台形 6">
                  <a:extLst>
                    <a:ext uri="{FF2B5EF4-FFF2-40B4-BE49-F238E27FC236}">
                      <a16:creationId xmlns:a16="http://schemas.microsoft.com/office/drawing/2014/main" id="{966DAF4D-C9FA-49CC-EB18-663729C36D4C}"/>
                    </a:ext>
                  </a:extLst>
                </p:cNvPr>
                <p:cNvSpPr/>
                <p:nvPr/>
              </p:nvSpPr>
              <p:spPr bwMode="auto">
                <a:xfrm>
                  <a:off x="1072947" y="1270652"/>
                  <a:ext cx="528552" cy="391415"/>
                </a:xfrm>
                <a:custGeom>
                  <a:avLst/>
                  <a:gdLst>
                    <a:gd name="connsiteX0" fmla="*/ 0 w 604754"/>
                    <a:gd name="connsiteY0" fmla="*/ 360040 h 360040"/>
                    <a:gd name="connsiteX1" fmla="*/ 175736 w 604754"/>
                    <a:gd name="connsiteY1" fmla="*/ 0 h 360040"/>
                    <a:gd name="connsiteX2" fmla="*/ 429018 w 604754"/>
                    <a:gd name="connsiteY2" fmla="*/ 0 h 360040"/>
                    <a:gd name="connsiteX3" fmla="*/ 604754 w 604754"/>
                    <a:gd name="connsiteY3" fmla="*/ 360040 h 360040"/>
                    <a:gd name="connsiteX4" fmla="*/ 0 w 604754"/>
                    <a:gd name="connsiteY4" fmla="*/ 360040 h 360040"/>
                    <a:gd name="connsiteX0" fmla="*/ 0 w 604754"/>
                    <a:gd name="connsiteY0" fmla="*/ 372740 h 372740"/>
                    <a:gd name="connsiteX1" fmla="*/ 175736 w 604754"/>
                    <a:gd name="connsiteY1" fmla="*/ 12700 h 372740"/>
                    <a:gd name="connsiteX2" fmla="*/ 429018 w 604754"/>
                    <a:gd name="connsiteY2" fmla="*/ 12700 h 372740"/>
                    <a:gd name="connsiteX3" fmla="*/ 604754 w 604754"/>
                    <a:gd name="connsiteY3" fmla="*/ 372740 h 372740"/>
                    <a:gd name="connsiteX4" fmla="*/ 0 w 604754"/>
                    <a:gd name="connsiteY4" fmla="*/ 372740 h 372740"/>
                    <a:gd name="connsiteX0" fmla="*/ 0 w 604754"/>
                    <a:gd name="connsiteY0" fmla="*/ 381471 h 381471"/>
                    <a:gd name="connsiteX1" fmla="*/ 175736 w 604754"/>
                    <a:gd name="connsiteY1" fmla="*/ 21431 h 381471"/>
                    <a:gd name="connsiteX2" fmla="*/ 429018 w 604754"/>
                    <a:gd name="connsiteY2" fmla="*/ 21431 h 381471"/>
                    <a:gd name="connsiteX3" fmla="*/ 604754 w 604754"/>
                    <a:gd name="connsiteY3" fmla="*/ 381471 h 381471"/>
                    <a:gd name="connsiteX4" fmla="*/ 0 w 604754"/>
                    <a:gd name="connsiteY4" fmla="*/ 381471 h 38147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4754" h="409360">
                      <a:moveTo>
                        <a:pt x="0" y="381471"/>
                      </a:moveTo>
                      <a:cubicBezTo>
                        <a:pt x="39529" y="258283"/>
                        <a:pt x="135759" y="50006"/>
                        <a:pt x="175736" y="21431"/>
                      </a:cubicBezTo>
                      <a:cubicBezTo>
                        <a:pt x="215713" y="-7144"/>
                        <a:pt x="385866" y="-7144"/>
                        <a:pt x="429018" y="21431"/>
                      </a:cubicBezTo>
                      <a:cubicBezTo>
                        <a:pt x="472170" y="50006"/>
                        <a:pt x="581286" y="258642"/>
                        <a:pt x="604754" y="381471"/>
                      </a:cubicBezTo>
                      <a:cubicBezTo>
                        <a:pt x="523262" y="405516"/>
                        <a:pt x="419545" y="410512"/>
                        <a:pt x="303128" y="409157"/>
                      </a:cubicBezTo>
                      <a:cubicBezTo>
                        <a:pt x="186711" y="407802"/>
                        <a:pt x="62943" y="403400"/>
                        <a:pt x="0" y="38147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85" name="グループ化 2684">
                <a:extLst>
                  <a:ext uri="{FF2B5EF4-FFF2-40B4-BE49-F238E27FC236}">
                    <a16:creationId xmlns:a16="http://schemas.microsoft.com/office/drawing/2014/main" id="{7B12527C-2843-3CD1-1791-2D183D5D9421}"/>
                  </a:ext>
                </a:extLst>
              </p:cNvPr>
              <p:cNvGrpSpPr/>
              <p:nvPr/>
            </p:nvGrpSpPr>
            <p:grpSpPr>
              <a:xfrm rot="2346156">
                <a:off x="7846985" y="2014035"/>
                <a:ext cx="308034" cy="236330"/>
                <a:chOff x="-445429" y="1140033"/>
                <a:chExt cx="3554740" cy="2727279"/>
              </a:xfrm>
            </p:grpSpPr>
            <p:sp>
              <p:nvSpPr>
                <p:cNvPr id="2718" name="楕円 2717">
                  <a:extLst>
                    <a:ext uri="{FF2B5EF4-FFF2-40B4-BE49-F238E27FC236}">
                      <a16:creationId xmlns:a16="http://schemas.microsoft.com/office/drawing/2014/main" id="{B0972205-A813-4D8A-B20F-95A237B83170}"/>
                    </a:ext>
                  </a:extLst>
                </p:cNvPr>
                <p:cNvSpPr/>
                <p:nvPr/>
              </p:nvSpPr>
              <p:spPr bwMode="auto">
                <a:xfrm>
                  <a:off x="9975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9" name="楕円 2718">
                  <a:extLst>
                    <a:ext uri="{FF2B5EF4-FFF2-40B4-BE49-F238E27FC236}">
                      <a16:creationId xmlns:a16="http://schemas.microsoft.com/office/drawing/2014/main" id="{814F044F-E289-90CB-160C-4A6279ACD477}"/>
                    </a:ext>
                  </a:extLst>
                </p:cNvPr>
                <p:cNvSpPr/>
                <p:nvPr/>
              </p:nvSpPr>
              <p:spPr bwMode="auto">
                <a:xfrm>
                  <a:off x="15309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20" name="月 2719">
                  <a:extLst>
                    <a:ext uri="{FF2B5EF4-FFF2-40B4-BE49-F238E27FC236}">
                      <a16:creationId xmlns:a16="http://schemas.microsoft.com/office/drawing/2014/main" id="{A814E7D6-3EC6-5CA2-9C71-EC2FF8F72DE6}"/>
                    </a:ext>
                  </a:extLst>
                </p:cNvPr>
                <p:cNvSpPr/>
                <p:nvPr/>
              </p:nvSpPr>
              <p:spPr bwMode="auto">
                <a:xfrm rot="7200000">
                  <a:off x="728987" y="734280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21" name="月 2720">
                  <a:extLst>
                    <a:ext uri="{FF2B5EF4-FFF2-40B4-BE49-F238E27FC236}">
                      <a16:creationId xmlns:a16="http://schemas.microsoft.com/office/drawing/2014/main" id="{81628FBB-7899-AA25-A8A3-15843C95C116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732102" y="734281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22" name="フリーフォーム: 図形 2721">
                  <a:extLst>
                    <a:ext uri="{FF2B5EF4-FFF2-40B4-BE49-F238E27FC236}">
                      <a16:creationId xmlns:a16="http://schemas.microsoft.com/office/drawing/2014/main" id="{0452A96C-1EAA-C582-98D5-CC08C93BBBEC}"/>
                    </a:ext>
                  </a:extLst>
                </p:cNvPr>
                <p:cNvSpPr/>
                <p:nvPr/>
              </p:nvSpPr>
              <p:spPr bwMode="auto">
                <a:xfrm rot="9000000">
                  <a:off x="1617233" y="1515567"/>
                  <a:ext cx="1276440" cy="656848"/>
                </a:xfrm>
                <a:custGeom>
                  <a:avLst/>
                  <a:gdLst>
                    <a:gd name="connsiteX0" fmla="*/ 20693 w 1276440"/>
                    <a:gd name="connsiteY0" fmla="*/ 663416 h 663416"/>
                    <a:gd name="connsiteX1" fmla="*/ 48853 w 1276440"/>
                    <a:gd name="connsiteY1" fmla="*/ 503989 h 663416"/>
                    <a:gd name="connsiteX2" fmla="*/ 134399 w 1276440"/>
                    <a:gd name="connsiteY2" fmla="*/ 456891 h 663416"/>
                    <a:gd name="connsiteX3" fmla="*/ 151698 w 1276440"/>
                    <a:gd name="connsiteY3" fmla="*/ 457213 h 663416"/>
                    <a:gd name="connsiteX4" fmla="*/ 149768 w 1276440"/>
                    <a:gd name="connsiteY4" fmla="*/ 454782 h 663416"/>
                    <a:gd name="connsiteX5" fmla="*/ 684873 w 1276440"/>
                    <a:gd name="connsiteY5" fmla="*/ 0 h 663416"/>
                    <a:gd name="connsiteX6" fmla="*/ 1276440 w 1276440"/>
                    <a:gd name="connsiteY6" fmla="*/ 501936 h 663416"/>
                    <a:gd name="connsiteX7" fmla="*/ 1182539 w 1276440"/>
                    <a:gd name="connsiteY7" fmla="*/ 501936 h 663416"/>
                    <a:gd name="connsiteX8" fmla="*/ 684873 w 1276440"/>
                    <a:gd name="connsiteY8" fmla="*/ 79674 h 663416"/>
                    <a:gd name="connsiteX9" fmla="*/ 187208 w 1276440"/>
                    <a:gd name="connsiteY9" fmla="*/ 501936 h 663416"/>
                    <a:gd name="connsiteX10" fmla="*/ 171609 w 1276440"/>
                    <a:gd name="connsiteY10" fmla="*/ 482291 h 663416"/>
                    <a:gd name="connsiteX11" fmla="*/ 142763 w 1276440"/>
                    <a:gd name="connsiteY11" fmla="*/ 493035 h 663416"/>
                    <a:gd name="connsiteX12" fmla="*/ 81670 w 1276440"/>
                    <a:gd name="connsiteY12" fmla="*/ 536806 h 663416"/>
                    <a:gd name="connsiteX13" fmla="*/ 20693 w 1276440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40" h="663416">
                      <a:moveTo>
                        <a:pt x="20693" y="663416"/>
                      </a:moveTo>
                      <a:cubicBezTo>
                        <a:pt x="-15555" y="627168"/>
                        <a:pt x="-2948" y="555790"/>
                        <a:pt x="48853" y="503989"/>
                      </a:cubicBezTo>
                      <a:cubicBezTo>
                        <a:pt x="74754" y="478089"/>
                        <a:pt x="105548" y="461987"/>
                        <a:pt x="134399" y="456891"/>
                      </a:cubicBezTo>
                      <a:lnTo>
                        <a:pt x="151698" y="457213"/>
                      </a:lnTo>
                      <a:lnTo>
                        <a:pt x="149768" y="454782"/>
                      </a:lnTo>
                      <a:lnTo>
                        <a:pt x="684873" y="0"/>
                      </a:lnTo>
                      <a:lnTo>
                        <a:pt x="1276440" y="501936"/>
                      </a:lnTo>
                      <a:lnTo>
                        <a:pt x="1182539" y="501936"/>
                      </a:lnTo>
                      <a:lnTo>
                        <a:pt x="684873" y="79674"/>
                      </a:lnTo>
                      <a:lnTo>
                        <a:pt x="187208" y="501936"/>
                      </a:lnTo>
                      <a:lnTo>
                        <a:pt x="171609" y="482291"/>
                      </a:lnTo>
                      <a:lnTo>
                        <a:pt x="142763" y="493035"/>
                      </a:lnTo>
                      <a:cubicBezTo>
                        <a:pt x="121074" y="503481"/>
                        <a:pt x="100121" y="518355"/>
                        <a:pt x="81670" y="536806"/>
                      </a:cubicBezTo>
                      <a:cubicBezTo>
                        <a:pt x="44767" y="573708"/>
                        <a:pt x="22176" y="620616"/>
                        <a:pt x="20693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23" name="フリーフォーム: 図形 2722">
                  <a:extLst>
                    <a:ext uri="{FF2B5EF4-FFF2-40B4-BE49-F238E27FC236}">
                      <a16:creationId xmlns:a16="http://schemas.microsoft.com/office/drawing/2014/main" id="{30EDCEB6-C4B4-8DDA-90CC-5711E272EA9E}"/>
                    </a:ext>
                  </a:extLst>
                </p:cNvPr>
                <p:cNvSpPr/>
                <p:nvPr/>
              </p:nvSpPr>
              <p:spPr bwMode="auto">
                <a:xfrm rot="11700000" flipV="1">
                  <a:off x="1765610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222216 w 1343701"/>
                    <a:gd name="connsiteY1" fmla="*/ 450374 h 561399"/>
                    <a:gd name="connsiteX2" fmla="*/ 203991 w 1343701"/>
                    <a:gd name="connsiteY2" fmla="*/ 439395 h 561399"/>
                    <a:gd name="connsiteX3" fmla="*/ 106357 w 1343701"/>
                    <a:gd name="connsiteY3" fmla="*/ 437410 h 561399"/>
                    <a:gd name="connsiteX4" fmla="*/ 2256 w 1343701"/>
                    <a:gd name="connsiteY4" fmla="*/ 561399 h 561399"/>
                    <a:gd name="connsiteX5" fmla="*/ 118369 w 1343701"/>
                    <a:gd name="connsiteY5" fmla="*/ 482239 h 561399"/>
                    <a:gd name="connsiteX6" fmla="*/ 193163 w 1343701"/>
                    <a:gd name="connsiteY6" fmla="*/ 474879 h 561399"/>
                    <a:gd name="connsiteX7" fmla="*/ 244022 w 1343701"/>
                    <a:gd name="connsiteY7" fmla="*/ 488779 h 561399"/>
                    <a:gd name="connsiteX8" fmla="*/ 254468 w 1343701"/>
                    <a:gd name="connsiteY8" fmla="*/ 501936 h 561399"/>
                    <a:gd name="connsiteX9" fmla="*/ 752134 w 1343701"/>
                    <a:gd name="connsiteY9" fmla="*/ 79674 h 561399"/>
                    <a:gd name="connsiteX10" fmla="*/ 1249800 w 1343701"/>
                    <a:gd name="connsiteY10" fmla="*/ 501936 h 561399"/>
                    <a:gd name="connsiteX11" fmla="*/ 1343701 w 1343701"/>
                    <a:gd name="connsiteY11" fmla="*/ 501936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222216" y="450374"/>
                      </a:lnTo>
                      <a:lnTo>
                        <a:pt x="203991" y="439395"/>
                      </a:lnTo>
                      <a:cubicBezTo>
                        <a:pt x="176457" y="429383"/>
                        <a:pt x="141737" y="427930"/>
                        <a:pt x="106357" y="437410"/>
                      </a:cubicBezTo>
                      <a:cubicBezTo>
                        <a:pt x="35596" y="456371"/>
                        <a:pt x="-11012" y="511882"/>
                        <a:pt x="2256" y="561399"/>
                      </a:cubicBezTo>
                      <a:cubicBezTo>
                        <a:pt x="24941" y="525074"/>
                        <a:pt x="67959" y="495746"/>
                        <a:pt x="118369" y="482239"/>
                      </a:cubicBezTo>
                      <a:cubicBezTo>
                        <a:pt x="143574" y="475486"/>
                        <a:pt x="169156" y="473081"/>
                        <a:pt x="193163" y="474879"/>
                      </a:cubicBezTo>
                      <a:lnTo>
                        <a:pt x="244022" y="488779"/>
                      </a:lnTo>
                      <a:lnTo>
                        <a:pt x="254468" y="501936"/>
                      </a:lnTo>
                      <a:lnTo>
                        <a:pt x="752134" y="79674"/>
                      </a:lnTo>
                      <a:lnTo>
                        <a:pt x="1249800" y="501936"/>
                      </a:lnTo>
                      <a:lnTo>
                        <a:pt x="1343701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24" name="フリーフォーム: 図形 2723">
                  <a:extLst>
                    <a:ext uri="{FF2B5EF4-FFF2-40B4-BE49-F238E27FC236}">
                      <a16:creationId xmlns:a16="http://schemas.microsoft.com/office/drawing/2014/main" id="{57EB9B8A-1171-F1E1-DC7E-5952BD07B8ED}"/>
                    </a:ext>
                  </a:extLst>
                </p:cNvPr>
                <p:cNvSpPr/>
                <p:nvPr/>
              </p:nvSpPr>
              <p:spPr bwMode="auto">
                <a:xfrm rot="12600000" flipV="1">
                  <a:off x="1748856" y="2759251"/>
                  <a:ext cx="1346012" cy="550250"/>
                </a:xfrm>
                <a:custGeom>
                  <a:avLst/>
                  <a:gdLst>
                    <a:gd name="connsiteX0" fmla="*/ 754445 w 1346012"/>
                    <a:gd name="connsiteY0" fmla="*/ 0 h 555752"/>
                    <a:gd name="connsiteX1" fmla="*/ 227456 w 1346012"/>
                    <a:gd name="connsiteY1" fmla="*/ 447885 h 555752"/>
                    <a:gd name="connsiteX2" fmla="*/ 203990 w 1346012"/>
                    <a:gd name="connsiteY2" fmla="*/ 433749 h 555752"/>
                    <a:gd name="connsiteX3" fmla="*/ 106356 w 1346012"/>
                    <a:gd name="connsiteY3" fmla="*/ 431765 h 555752"/>
                    <a:gd name="connsiteX4" fmla="*/ 2256 w 1346012"/>
                    <a:gd name="connsiteY4" fmla="*/ 555752 h 555752"/>
                    <a:gd name="connsiteX5" fmla="*/ 118368 w 1346012"/>
                    <a:gd name="connsiteY5" fmla="*/ 476593 h 555752"/>
                    <a:gd name="connsiteX6" fmla="*/ 227747 w 1346012"/>
                    <a:gd name="connsiteY6" fmla="*/ 475065 h 555752"/>
                    <a:gd name="connsiteX7" fmla="*/ 238909 w 1346012"/>
                    <a:gd name="connsiteY7" fmla="*/ 479429 h 555752"/>
                    <a:gd name="connsiteX8" fmla="*/ 256779 w 1346012"/>
                    <a:gd name="connsiteY8" fmla="*/ 501936 h 555752"/>
                    <a:gd name="connsiteX9" fmla="*/ 754445 w 1346012"/>
                    <a:gd name="connsiteY9" fmla="*/ 79674 h 555752"/>
                    <a:gd name="connsiteX10" fmla="*/ 1252111 w 1346012"/>
                    <a:gd name="connsiteY10" fmla="*/ 501936 h 555752"/>
                    <a:gd name="connsiteX11" fmla="*/ 1346012 w 1346012"/>
                    <a:gd name="connsiteY11" fmla="*/ 501936 h 555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6012" h="555752">
                      <a:moveTo>
                        <a:pt x="754445" y="0"/>
                      </a:moveTo>
                      <a:lnTo>
                        <a:pt x="227456" y="447885"/>
                      </a:lnTo>
                      <a:lnTo>
                        <a:pt x="203990" y="433749"/>
                      </a:lnTo>
                      <a:cubicBezTo>
                        <a:pt x="176457" y="423737"/>
                        <a:pt x="141737" y="422284"/>
                        <a:pt x="106356" y="431765"/>
                      </a:cubicBezTo>
                      <a:cubicBezTo>
                        <a:pt x="35596" y="450725"/>
                        <a:pt x="-11012" y="506236"/>
                        <a:pt x="2256" y="555752"/>
                      </a:cubicBezTo>
                      <a:cubicBezTo>
                        <a:pt x="24940" y="519428"/>
                        <a:pt x="67958" y="490100"/>
                        <a:pt x="118368" y="476593"/>
                      </a:cubicBezTo>
                      <a:cubicBezTo>
                        <a:pt x="156175" y="466463"/>
                        <a:pt x="194831" y="466118"/>
                        <a:pt x="227747" y="475065"/>
                      </a:cubicBezTo>
                      <a:lnTo>
                        <a:pt x="238909" y="479429"/>
                      </a:lnTo>
                      <a:lnTo>
                        <a:pt x="256779" y="501936"/>
                      </a:lnTo>
                      <a:lnTo>
                        <a:pt x="754445" y="79674"/>
                      </a:lnTo>
                      <a:lnTo>
                        <a:pt x="1252111" y="501936"/>
                      </a:lnTo>
                      <a:lnTo>
                        <a:pt x="1346012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25" name="フリーフォーム: 図形 2724">
                  <a:extLst>
                    <a:ext uri="{FF2B5EF4-FFF2-40B4-BE49-F238E27FC236}">
                      <a16:creationId xmlns:a16="http://schemas.microsoft.com/office/drawing/2014/main" id="{5B822B15-F679-B1F6-BD3C-A43F4E90BE52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-229791" y="1515568"/>
                  <a:ext cx="1276439" cy="656848"/>
                </a:xfrm>
                <a:custGeom>
                  <a:avLst/>
                  <a:gdLst>
                    <a:gd name="connsiteX0" fmla="*/ 20692 w 1276439"/>
                    <a:gd name="connsiteY0" fmla="*/ 663416 h 663416"/>
                    <a:gd name="connsiteX1" fmla="*/ 81669 w 1276439"/>
                    <a:gd name="connsiteY1" fmla="*/ 536806 h 663416"/>
                    <a:gd name="connsiteX2" fmla="*/ 142762 w 1276439"/>
                    <a:gd name="connsiteY2" fmla="*/ 493035 h 663416"/>
                    <a:gd name="connsiteX3" fmla="*/ 171608 w 1276439"/>
                    <a:gd name="connsiteY3" fmla="*/ 482291 h 663416"/>
                    <a:gd name="connsiteX4" fmla="*/ 187207 w 1276439"/>
                    <a:gd name="connsiteY4" fmla="*/ 501936 h 663416"/>
                    <a:gd name="connsiteX5" fmla="*/ 684872 w 1276439"/>
                    <a:gd name="connsiteY5" fmla="*/ 79674 h 663416"/>
                    <a:gd name="connsiteX6" fmla="*/ 1182538 w 1276439"/>
                    <a:gd name="connsiteY6" fmla="*/ 501936 h 663416"/>
                    <a:gd name="connsiteX7" fmla="*/ 1276439 w 1276439"/>
                    <a:gd name="connsiteY7" fmla="*/ 501936 h 663416"/>
                    <a:gd name="connsiteX8" fmla="*/ 684872 w 1276439"/>
                    <a:gd name="connsiteY8" fmla="*/ 0 h 663416"/>
                    <a:gd name="connsiteX9" fmla="*/ 149767 w 1276439"/>
                    <a:gd name="connsiteY9" fmla="*/ 454782 h 663416"/>
                    <a:gd name="connsiteX10" fmla="*/ 151697 w 1276439"/>
                    <a:gd name="connsiteY10" fmla="*/ 457213 h 663416"/>
                    <a:gd name="connsiteX11" fmla="*/ 134398 w 1276439"/>
                    <a:gd name="connsiteY11" fmla="*/ 456891 h 663416"/>
                    <a:gd name="connsiteX12" fmla="*/ 48852 w 1276439"/>
                    <a:gd name="connsiteY12" fmla="*/ 503989 h 663416"/>
                    <a:gd name="connsiteX13" fmla="*/ 20692 w 1276439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39" h="663416">
                      <a:moveTo>
                        <a:pt x="20692" y="663416"/>
                      </a:moveTo>
                      <a:cubicBezTo>
                        <a:pt x="22175" y="620616"/>
                        <a:pt x="44766" y="573708"/>
                        <a:pt x="81669" y="536806"/>
                      </a:cubicBezTo>
                      <a:cubicBezTo>
                        <a:pt x="100120" y="518355"/>
                        <a:pt x="121073" y="503481"/>
                        <a:pt x="142762" y="493035"/>
                      </a:cubicBezTo>
                      <a:lnTo>
                        <a:pt x="171608" y="482291"/>
                      </a:lnTo>
                      <a:lnTo>
                        <a:pt x="187207" y="501936"/>
                      </a:lnTo>
                      <a:lnTo>
                        <a:pt x="684872" y="79674"/>
                      </a:lnTo>
                      <a:lnTo>
                        <a:pt x="1182538" y="501936"/>
                      </a:lnTo>
                      <a:lnTo>
                        <a:pt x="1276439" y="501936"/>
                      </a:lnTo>
                      <a:lnTo>
                        <a:pt x="684872" y="0"/>
                      </a:lnTo>
                      <a:lnTo>
                        <a:pt x="149767" y="454782"/>
                      </a:lnTo>
                      <a:lnTo>
                        <a:pt x="151697" y="457213"/>
                      </a:lnTo>
                      <a:lnTo>
                        <a:pt x="134398" y="456891"/>
                      </a:lnTo>
                      <a:cubicBezTo>
                        <a:pt x="105547" y="461987"/>
                        <a:pt x="74752" y="478089"/>
                        <a:pt x="48852" y="503989"/>
                      </a:cubicBezTo>
                      <a:cubicBezTo>
                        <a:pt x="-2948" y="555790"/>
                        <a:pt x="-15556" y="627168"/>
                        <a:pt x="20692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26" name="フリーフォーム: 図形 2725">
                  <a:extLst>
                    <a:ext uri="{FF2B5EF4-FFF2-40B4-BE49-F238E27FC236}">
                      <a16:creationId xmlns:a16="http://schemas.microsoft.com/office/drawing/2014/main" id="{BF23BE88-CEB1-1CF1-8030-DB745E438A53}"/>
                    </a:ext>
                  </a:extLst>
                </p:cNvPr>
                <p:cNvSpPr/>
                <p:nvPr/>
              </p:nvSpPr>
              <p:spPr bwMode="auto">
                <a:xfrm rot="9900000" flipH="1" flipV="1">
                  <a:off x="-445429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1343701 w 1343701"/>
                    <a:gd name="connsiteY1" fmla="*/ 501936 h 561399"/>
                    <a:gd name="connsiteX2" fmla="*/ 1249800 w 1343701"/>
                    <a:gd name="connsiteY2" fmla="*/ 501936 h 561399"/>
                    <a:gd name="connsiteX3" fmla="*/ 752134 w 1343701"/>
                    <a:gd name="connsiteY3" fmla="*/ 79674 h 561399"/>
                    <a:gd name="connsiteX4" fmla="*/ 254468 w 1343701"/>
                    <a:gd name="connsiteY4" fmla="*/ 501936 h 561399"/>
                    <a:gd name="connsiteX5" fmla="*/ 244022 w 1343701"/>
                    <a:gd name="connsiteY5" fmla="*/ 488779 h 561399"/>
                    <a:gd name="connsiteX6" fmla="*/ 193162 w 1343701"/>
                    <a:gd name="connsiteY6" fmla="*/ 474879 h 561399"/>
                    <a:gd name="connsiteX7" fmla="*/ 118369 w 1343701"/>
                    <a:gd name="connsiteY7" fmla="*/ 482239 h 561399"/>
                    <a:gd name="connsiteX8" fmla="*/ 2256 w 1343701"/>
                    <a:gd name="connsiteY8" fmla="*/ 561399 h 561399"/>
                    <a:gd name="connsiteX9" fmla="*/ 106357 w 1343701"/>
                    <a:gd name="connsiteY9" fmla="*/ 437410 h 561399"/>
                    <a:gd name="connsiteX10" fmla="*/ 203991 w 1343701"/>
                    <a:gd name="connsiteY10" fmla="*/ 439395 h 561399"/>
                    <a:gd name="connsiteX11" fmla="*/ 222216 w 1343701"/>
                    <a:gd name="connsiteY11" fmla="*/ 450374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1343701" y="501936"/>
                      </a:lnTo>
                      <a:lnTo>
                        <a:pt x="1249800" y="501936"/>
                      </a:lnTo>
                      <a:lnTo>
                        <a:pt x="752134" y="79674"/>
                      </a:lnTo>
                      <a:lnTo>
                        <a:pt x="254468" y="501936"/>
                      </a:lnTo>
                      <a:lnTo>
                        <a:pt x="244022" y="488779"/>
                      </a:lnTo>
                      <a:lnTo>
                        <a:pt x="193162" y="474879"/>
                      </a:lnTo>
                      <a:cubicBezTo>
                        <a:pt x="169156" y="473081"/>
                        <a:pt x="143574" y="475485"/>
                        <a:pt x="118369" y="482239"/>
                      </a:cubicBezTo>
                      <a:cubicBezTo>
                        <a:pt x="67959" y="495746"/>
                        <a:pt x="24941" y="525074"/>
                        <a:pt x="2256" y="561399"/>
                      </a:cubicBezTo>
                      <a:cubicBezTo>
                        <a:pt x="-11012" y="511882"/>
                        <a:pt x="35596" y="456371"/>
                        <a:pt x="106357" y="437410"/>
                      </a:cubicBezTo>
                      <a:cubicBezTo>
                        <a:pt x="141737" y="427930"/>
                        <a:pt x="176457" y="429383"/>
                        <a:pt x="203991" y="439395"/>
                      </a:cubicBezTo>
                      <a:lnTo>
                        <a:pt x="222216" y="45037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27" name="フリーフォーム: 図形 2726">
                  <a:extLst>
                    <a:ext uri="{FF2B5EF4-FFF2-40B4-BE49-F238E27FC236}">
                      <a16:creationId xmlns:a16="http://schemas.microsoft.com/office/drawing/2014/main" id="{0B5F3FB6-D9F0-6C55-C9C9-233EDFEB035E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71455" y="2480740"/>
                  <a:ext cx="637942" cy="1298909"/>
                </a:xfrm>
                <a:custGeom>
                  <a:avLst/>
                  <a:gdLst>
                    <a:gd name="connsiteX0" fmla="*/ 0 w 637942"/>
                    <a:gd name="connsiteY0" fmla="*/ 870399 h 1311898"/>
                    <a:gd name="connsiteX1" fmla="*/ 637942 w 637942"/>
                    <a:gd name="connsiteY1" fmla="*/ 1311898 h 1311898"/>
                    <a:gd name="connsiteX2" fmla="*/ 613639 w 637942"/>
                    <a:gd name="connsiteY2" fmla="*/ 1221196 h 1311898"/>
                    <a:gd name="connsiteX3" fmla="*/ 76959 w 637942"/>
                    <a:gd name="connsiteY3" fmla="*/ 849778 h 1311898"/>
                    <a:gd name="connsiteX4" fmla="*/ 356028 w 637942"/>
                    <a:gd name="connsiteY4" fmla="*/ 259780 h 1311898"/>
                    <a:gd name="connsiteX5" fmla="*/ 329663 w 637942"/>
                    <a:gd name="connsiteY5" fmla="*/ 248344 h 1311898"/>
                    <a:gd name="connsiteX6" fmla="*/ 322558 w 637942"/>
                    <a:gd name="connsiteY6" fmla="*/ 238691 h 1311898"/>
                    <a:gd name="connsiteX7" fmla="*/ 295725 w 637942"/>
                    <a:gd name="connsiteY7" fmla="*/ 132644 h 1311898"/>
                    <a:gd name="connsiteX8" fmla="*/ 342135 w 637942"/>
                    <a:gd name="connsiteY8" fmla="*/ 0 h 1311898"/>
                    <a:gd name="connsiteX9" fmla="*/ 249315 w 637942"/>
                    <a:gd name="connsiteY9" fmla="*/ 132644 h 1311898"/>
                    <a:gd name="connsiteX10" fmla="*/ 276501 w 637942"/>
                    <a:gd name="connsiteY10" fmla="*/ 226437 h 1311898"/>
                    <a:gd name="connsiteX11" fmla="*/ 296229 w 637942"/>
                    <a:gd name="connsiteY11" fmla="*/ 245445 h 131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7942" h="1311898">
                      <a:moveTo>
                        <a:pt x="0" y="870399"/>
                      </a:moveTo>
                      <a:lnTo>
                        <a:pt x="637942" y="1311898"/>
                      </a:lnTo>
                      <a:lnTo>
                        <a:pt x="613639" y="1221196"/>
                      </a:lnTo>
                      <a:lnTo>
                        <a:pt x="76959" y="849778"/>
                      </a:lnTo>
                      <a:lnTo>
                        <a:pt x="356028" y="259780"/>
                      </a:lnTo>
                      <a:lnTo>
                        <a:pt x="329663" y="248344"/>
                      </a:lnTo>
                      <a:lnTo>
                        <a:pt x="322558" y="238691"/>
                      </a:lnTo>
                      <a:cubicBezTo>
                        <a:pt x="305397" y="209213"/>
                        <a:pt x="295725" y="171785"/>
                        <a:pt x="295725" y="132644"/>
                      </a:cubicBezTo>
                      <a:cubicBezTo>
                        <a:pt x="295725" y="80456"/>
                        <a:pt x="312919" y="31313"/>
                        <a:pt x="342135" y="0"/>
                      </a:cubicBezTo>
                      <a:cubicBezTo>
                        <a:pt x="290872" y="0"/>
                        <a:pt x="249315" y="59387"/>
                        <a:pt x="249315" y="132644"/>
                      </a:cubicBezTo>
                      <a:cubicBezTo>
                        <a:pt x="249315" y="169272"/>
                        <a:pt x="259704" y="202433"/>
                        <a:pt x="276501" y="226437"/>
                      </a:cubicBezTo>
                      <a:lnTo>
                        <a:pt x="296229" y="245445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28" name="フリーフォーム: 図形 2727">
                  <a:extLst>
                    <a:ext uri="{FF2B5EF4-FFF2-40B4-BE49-F238E27FC236}">
                      <a16:creationId xmlns:a16="http://schemas.microsoft.com/office/drawing/2014/main" id="{4BF9A664-D64B-D9F3-CEE0-D4E1D2B811E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18577" y="1520840"/>
                  <a:ext cx="1637294" cy="2346472"/>
                </a:xfrm>
                <a:custGeom>
                  <a:avLst/>
                  <a:gdLst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381342 w 1620176"/>
                    <a:gd name="connsiteY6" fmla="*/ 832409 h 2301464"/>
                    <a:gd name="connsiteX7" fmla="*/ 1523241 w 1620176"/>
                    <a:gd name="connsiteY7" fmla="*/ 451692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523241 w 1620176"/>
                    <a:gd name="connsiteY6" fmla="*/ 451692 h 2301464"/>
                    <a:gd name="connsiteX7" fmla="*/ 810088 w 1620176"/>
                    <a:gd name="connsiteY7" fmla="*/ 0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0 w 1620176"/>
                    <a:gd name="connsiteY2" fmla="*/ 1648231 h 2301464"/>
                    <a:gd name="connsiteX3" fmla="*/ 810088 w 1620176"/>
                    <a:gd name="connsiteY3" fmla="*/ 2301464 h 2301464"/>
                    <a:gd name="connsiteX4" fmla="*/ 1620176 w 1620176"/>
                    <a:gd name="connsiteY4" fmla="*/ 1648231 h 2301464"/>
                    <a:gd name="connsiteX5" fmla="*/ 1523241 w 1620176"/>
                    <a:gd name="connsiteY5" fmla="*/ 451692 h 2301464"/>
                    <a:gd name="connsiteX6" fmla="*/ 810088 w 1620176"/>
                    <a:gd name="connsiteY6" fmla="*/ 0 h 2301464"/>
                    <a:gd name="connsiteX0" fmla="*/ 810088 w 1620176"/>
                    <a:gd name="connsiteY0" fmla="*/ 0 h 2301496"/>
                    <a:gd name="connsiteX1" fmla="*/ 96935 w 1620176"/>
                    <a:gd name="connsiteY1" fmla="*/ 451692 h 2301496"/>
                    <a:gd name="connsiteX2" fmla="*/ 0 w 1620176"/>
                    <a:gd name="connsiteY2" fmla="*/ 1648231 h 2301496"/>
                    <a:gd name="connsiteX3" fmla="*/ 810088 w 1620176"/>
                    <a:gd name="connsiteY3" fmla="*/ 2301464 h 2301496"/>
                    <a:gd name="connsiteX4" fmla="*/ 1620176 w 1620176"/>
                    <a:gd name="connsiteY4" fmla="*/ 1648231 h 2301496"/>
                    <a:gd name="connsiteX5" fmla="*/ 1523241 w 1620176"/>
                    <a:gd name="connsiteY5" fmla="*/ 451692 h 2301496"/>
                    <a:gd name="connsiteX6" fmla="*/ 810088 w 1620176"/>
                    <a:gd name="connsiteY6" fmla="*/ 0 h 2301496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717"/>
                    <a:gd name="connsiteX1" fmla="*/ 96935 w 1620176"/>
                    <a:gd name="connsiteY1" fmla="*/ 451692 h 2301717"/>
                    <a:gd name="connsiteX2" fmla="*/ 0 w 1620176"/>
                    <a:gd name="connsiteY2" fmla="*/ 1648231 h 2301717"/>
                    <a:gd name="connsiteX3" fmla="*/ 810088 w 1620176"/>
                    <a:gd name="connsiteY3" fmla="*/ 2301464 h 2301717"/>
                    <a:gd name="connsiteX4" fmla="*/ 1620176 w 1620176"/>
                    <a:gd name="connsiteY4" fmla="*/ 1648231 h 2301717"/>
                    <a:gd name="connsiteX5" fmla="*/ 1523241 w 1620176"/>
                    <a:gd name="connsiteY5" fmla="*/ 451692 h 2301717"/>
                    <a:gd name="connsiteX6" fmla="*/ 810088 w 1620176"/>
                    <a:gd name="connsiteY6" fmla="*/ 0 h 2301717"/>
                    <a:gd name="connsiteX0" fmla="*/ 810088 w 1620176"/>
                    <a:gd name="connsiteY0" fmla="*/ 0 h 2301487"/>
                    <a:gd name="connsiteX1" fmla="*/ 96935 w 1620176"/>
                    <a:gd name="connsiteY1" fmla="*/ 451692 h 2301487"/>
                    <a:gd name="connsiteX2" fmla="*/ 0 w 1620176"/>
                    <a:gd name="connsiteY2" fmla="*/ 1648231 h 2301487"/>
                    <a:gd name="connsiteX3" fmla="*/ 810088 w 1620176"/>
                    <a:gd name="connsiteY3" fmla="*/ 2301464 h 2301487"/>
                    <a:gd name="connsiteX4" fmla="*/ 1620176 w 1620176"/>
                    <a:gd name="connsiteY4" fmla="*/ 1648231 h 2301487"/>
                    <a:gd name="connsiteX5" fmla="*/ 1523241 w 1620176"/>
                    <a:gd name="connsiteY5" fmla="*/ 451692 h 2301487"/>
                    <a:gd name="connsiteX6" fmla="*/ 810088 w 1620176"/>
                    <a:gd name="connsiteY6" fmla="*/ 0 h 2301487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5479"/>
                    <a:gd name="connsiteY0" fmla="*/ 0 h 2469119"/>
                    <a:gd name="connsiteX1" fmla="*/ 96935 w 1625479"/>
                    <a:gd name="connsiteY1" fmla="*/ 451692 h 2469119"/>
                    <a:gd name="connsiteX2" fmla="*/ 0 w 1625479"/>
                    <a:gd name="connsiteY2" fmla="*/ 1648231 h 2469119"/>
                    <a:gd name="connsiteX3" fmla="*/ 810088 w 1625479"/>
                    <a:gd name="connsiteY3" fmla="*/ 2469104 h 2469119"/>
                    <a:gd name="connsiteX4" fmla="*/ 1620176 w 1625479"/>
                    <a:gd name="connsiteY4" fmla="*/ 1648231 h 2469119"/>
                    <a:gd name="connsiteX5" fmla="*/ 1523241 w 1625479"/>
                    <a:gd name="connsiteY5" fmla="*/ 451692 h 2469119"/>
                    <a:gd name="connsiteX6" fmla="*/ 810088 w 1625479"/>
                    <a:gd name="connsiteY6" fmla="*/ 0 h 2469119"/>
                    <a:gd name="connsiteX0" fmla="*/ 821496 w 1636887"/>
                    <a:gd name="connsiteY0" fmla="*/ 0 h 2469119"/>
                    <a:gd name="connsiteX1" fmla="*/ 108343 w 1636887"/>
                    <a:gd name="connsiteY1" fmla="*/ 451692 h 2469119"/>
                    <a:gd name="connsiteX2" fmla="*/ 11408 w 1636887"/>
                    <a:gd name="connsiteY2" fmla="*/ 1648231 h 2469119"/>
                    <a:gd name="connsiteX3" fmla="*/ 821496 w 1636887"/>
                    <a:gd name="connsiteY3" fmla="*/ 2469104 h 2469119"/>
                    <a:gd name="connsiteX4" fmla="*/ 1631584 w 1636887"/>
                    <a:gd name="connsiteY4" fmla="*/ 1648231 h 2469119"/>
                    <a:gd name="connsiteX5" fmla="*/ 1534649 w 1636887"/>
                    <a:gd name="connsiteY5" fmla="*/ 451692 h 2469119"/>
                    <a:gd name="connsiteX6" fmla="*/ 821496 w 1636887"/>
                    <a:gd name="connsiteY6" fmla="*/ 0 h 2469119"/>
                    <a:gd name="connsiteX0" fmla="*/ 821496 w 1636887"/>
                    <a:gd name="connsiteY0" fmla="*/ 3 h 2469122"/>
                    <a:gd name="connsiteX1" fmla="*/ 108343 w 1636887"/>
                    <a:gd name="connsiteY1" fmla="*/ 451695 h 2469122"/>
                    <a:gd name="connsiteX2" fmla="*/ 11408 w 1636887"/>
                    <a:gd name="connsiteY2" fmla="*/ 1648234 h 2469122"/>
                    <a:gd name="connsiteX3" fmla="*/ 821496 w 1636887"/>
                    <a:gd name="connsiteY3" fmla="*/ 2469107 h 2469122"/>
                    <a:gd name="connsiteX4" fmla="*/ 1631584 w 1636887"/>
                    <a:gd name="connsiteY4" fmla="*/ 1648234 h 2469122"/>
                    <a:gd name="connsiteX5" fmla="*/ 1534649 w 1636887"/>
                    <a:gd name="connsiteY5" fmla="*/ 451695 h 2469122"/>
                    <a:gd name="connsiteX6" fmla="*/ 821496 w 1636887"/>
                    <a:gd name="connsiteY6" fmla="*/ 3 h 2469122"/>
                    <a:gd name="connsiteX0" fmla="*/ 821496 w 1637032"/>
                    <a:gd name="connsiteY0" fmla="*/ 3 h 2469122"/>
                    <a:gd name="connsiteX1" fmla="*/ 108343 w 1637032"/>
                    <a:gd name="connsiteY1" fmla="*/ 451695 h 2469122"/>
                    <a:gd name="connsiteX2" fmla="*/ 11408 w 1637032"/>
                    <a:gd name="connsiteY2" fmla="*/ 1648234 h 2469122"/>
                    <a:gd name="connsiteX3" fmla="*/ 821496 w 1637032"/>
                    <a:gd name="connsiteY3" fmla="*/ 2469107 h 2469122"/>
                    <a:gd name="connsiteX4" fmla="*/ 1631584 w 1637032"/>
                    <a:gd name="connsiteY4" fmla="*/ 1648234 h 2469122"/>
                    <a:gd name="connsiteX5" fmla="*/ 1534649 w 1637032"/>
                    <a:gd name="connsiteY5" fmla="*/ 451695 h 2469122"/>
                    <a:gd name="connsiteX6" fmla="*/ 821496 w 1637032"/>
                    <a:gd name="connsiteY6" fmla="*/ 3 h 2469122"/>
                    <a:gd name="connsiteX0" fmla="*/ 821758 w 1637294"/>
                    <a:gd name="connsiteY0" fmla="*/ 3 h 2469122"/>
                    <a:gd name="connsiteX1" fmla="*/ 108605 w 1637294"/>
                    <a:gd name="connsiteY1" fmla="*/ 451695 h 2469122"/>
                    <a:gd name="connsiteX2" fmla="*/ 11670 w 1637294"/>
                    <a:gd name="connsiteY2" fmla="*/ 1648234 h 2469122"/>
                    <a:gd name="connsiteX3" fmla="*/ 821758 w 1637294"/>
                    <a:gd name="connsiteY3" fmla="*/ 2469107 h 2469122"/>
                    <a:gd name="connsiteX4" fmla="*/ 1631846 w 1637294"/>
                    <a:gd name="connsiteY4" fmla="*/ 1648234 h 2469122"/>
                    <a:gd name="connsiteX5" fmla="*/ 1534911 w 1637294"/>
                    <a:gd name="connsiteY5" fmla="*/ 451695 h 2469122"/>
                    <a:gd name="connsiteX6" fmla="*/ 821758 w 1637294"/>
                    <a:gd name="connsiteY6" fmla="*/ 3 h 2469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7294" h="2469122">
                      <a:moveTo>
                        <a:pt x="821758" y="3"/>
                      </a:moveTo>
                      <a:cubicBezTo>
                        <a:pt x="657065" y="1342"/>
                        <a:pt x="158998" y="361456"/>
                        <a:pt x="108605" y="451695"/>
                      </a:cubicBezTo>
                      <a:cubicBezTo>
                        <a:pt x="58212" y="541934"/>
                        <a:pt x="-32218" y="1551013"/>
                        <a:pt x="11670" y="1648234"/>
                      </a:cubicBezTo>
                      <a:cubicBezTo>
                        <a:pt x="144539" y="1972658"/>
                        <a:pt x="551729" y="2472343"/>
                        <a:pt x="821758" y="2469107"/>
                      </a:cubicBezTo>
                      <a:cubicBezTo>
                        <a:pt x="1091787" y="2465871"/>
                        <a:pt x="1506597" y="1942178"/>
                        <a:pt x="1631846" y="1648234"/>
                      </a:cubicBezTo>
                      <a:cubicBezTo>
                        <a:pt x="1659859" y="1573238"/>
                        <a:pt x="1572604" y="526059"/>
                        <a:pt x="1534911" y="451695"/>
                      </a:cubicBezTo>
                      <a:cubicBezTo>
                        <a:pt x="1497218" y="377331"/>
                        <a:pt x="986451" y="-1336"/>
                        <a:pt x="821758" y="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29" name="フリーフォーム: 図形 2728">
                  <a:extLst>
                    <a:ext uri="{FF2B5EF4-FFF2-40B4-BE49-F238E27FC236}">
                      <a16:creationId xmlns:a16="http://schemas.microsoft.com/office/drawing/2014/main" id="{27657474-3186-65FD-FEC5-E2EC2819BF1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340810" y="1521576"/>
                  <a:ext cx="815553" cy="2345143"/>
                </a:xfrm>
                <a:custGeom>
                  <a:avLst/>
                  <a:gdLst>
                    <a:gd name="connsiteX0" fmla="*/ 815553 w 815553"/>
                    <a:gd name="connsiteY0" fmla="*/ 0 h 2345143"/>
                    <a:gd name="connsiteX1" fmla="*/ 787162 w 815553"/>
                    <a:gd name="connsiteY1" fmla="*/ 3355 h 2345143"/>
                    <a:gd name="connsiteX2" fmla="*/ 108605 w 815553"/>
                    <a:gd name="connsiteY2" fmla="*/ 428522 h 2345143"/>
                    <a:gd name="connsiteX3" fmla="*/ 11670 w 815553"/>
                    <a:gd name="connsiteY3" fmla="*/ 1565625 h 2345143"/>
                    <a:gd name="connsiteX4" fmla="*/ 769621 w 815553"/>
                    <a:gd name="connsiteY4" fmla="*/ 2340855 h 2345143"/>
                    <a:gd name="connsiteX5" fmla="*/ 815553 w 815553"/>
                    <a:gd name="connsiteY5" fmla="*/ 2345143 h 2345143"/>
                    <a:gd name="connsiteX6" fmla="*/ 815553 w 815553"/>
                    <a:gd name="connsiteY6" fmla="*/ 0 h 234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5553" h="2345143">
                      <a:moveTo>
                        <a:pt x="815553" y="0"/>
                      </a:moveTo>
                      <a:lnTo>
                        <a:pt x="787162" y="3355"/>
                      </a:lnTo>
                      <a:cubicBezTo>
                        <a:pt x="596555" y="42315"/>
                        <a:pt x="155849" y="348125"/>
                        <a:pt x="108605" y="428522"/>
                      </a:cubicBezTo>
                      <a:cubicBezTo>
                        <a:pt x="58212" y="514278"/>
                        <a:pt x="-32218" y="1473233"/>
                        <a:pt x="11670" y="1565625"/>
                      </a:cubicBezTo>
                      <a:cubicBezTo>
                        <a:pt x="136235" y="1854664"/>
                        <a:pt x="501902" y="2290090"/>
                        <a:pt x="769621" y="2340855"/>
                      </a:cubicBezTo>
                      <a:lnTo>
                        <a:pt x="815553" y="2345143"/>
                      </a:lnTo>
                      <a:lnTo>
                        <a:pt x="815553" y="0"/>
                      </a:ln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30" name="フリーフォーム: 図形 2729">
                  <a:extLst>
                    <a:ext uri="{FF2B5EF4-FFF2-40B4-BE49-F238E27FC236}">
                      <a16:creationId xmlns:a16="http://schemas.microsoft.com/office/drawing/2014/main" id="{D2C403F3-2D23-8B37-314A-E82B4AC44BF8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2379" y="1518170"/>
                  <a:ext cx="1423391" cy="486412"/>
                </a:xfrm>
                <a:custGeom>
                  <a:avLst/>
                  <a:gdLst>
                    <a:gd name="connsiteX0" fmla="*/ 711657 w 1423391"/>
                    <a:gd name="connsiteY0" fmla="*/ 3 h 486412"/>
                    <a:gd name="connsiteX1" fmla="*/ 13008 w 1423391"/>
                    <a:gd name="connsiteY1" fmla="*/ 410319 h 486412"/>
                    <a:gd name="connsiteX2" fmla="*/ 0 w 1423391"/>
                    <a:gd name="connsiteY2" fmla="*/ 427305 h 486412"/>
                    <a:gd name="connsiteX3" fmla="*/ 61660 w 1423391"/>
                    <a:gd name="connsiteY3" fmla="*/ 438442 h 486412"/>
                    <a:gd name="connsiteX4" fmla="*/ 711884 w 1423391"/>
                    <a:gd name="connsiteY4" fmla="*/ 486412 h 486412"/>
                    <a:gd name="connsiteX5" fmla="*/ 1362108 w 1423391"/>
                    <a:gd name="connsiteY5" fmla="*/ 438442 h 486412"/>
                    <a:gd name="connsiteX6" fmla="*/ 1423391 w 1423391"/>
                    <a:gd name="connsiteY6" fmla="*/ 427373 h 486412"/>
                    <a:gd name="connsiteX7" fmla="*/ 1412399 w 1423391"/>
                    <a:gd name="connsiteY7" fmla="*/ 412777 h 486412"/>
                    <a:gd name="connsiteX8" fmla="*/ 711657 w 1423391"/>
                    <a:gd name="connsiteY8" fmla="*/ 3 h 48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3391" h="486412">
                      <a:moveTo>
                        <a:pt x="711657" y="3"/>
                      </a:moveTo>
                      <a:cubicBezTo>
                        <a:pt x="557257" y="1196"/>
                        <a:pt x="109853" y="302055"/>
                        <a:pt x="13008" y="410319"/>
                      </a:cubicBezTo>
                      <a:lnTo>
                        <a:pt x="0" y="427305"/>
                      </a:lnTo>
                      <a:lnTo>
                        <a:pt x="61660" y="438442"/>
                      </a:lnTo>
                      <a:cubicBezTo>
                        <a:pt x="247270" y="468728"/>
                        <a:pt x="471027" y="486412"/>
                        <a:pt x="711884" y="486412"/>
                      </a:cubicBezTo>
                      <a:cubicBezTo>
                        <a:pt x="952742" y="486412"/>
                        <a:pt x="1176498" y="468728"/>
                        <a:pt x="1362108" y="438442"/>
                      </a:cubicBezTo>
                      <a:lnTo>
                        <a:pt x="1423391" y="427373"/>
                      </a:lnTo>
                      <a:lnTo>
                        <a:pt x="1412399" y="412777"/>
                      </a:lnTo>
                      <a:cubicBezTo>
                        <a:pt x="1324623" y="315016"/>
                        <a:pt x="866057" y="-1190"/>
                        <a:pt x="711657" y="3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31" name="フリーフォーム: 図形 2730">
                  <a:extLst>
                    <a:ext uri="{FF2B5EF4-FFF2-40B4-BE49-F238E27FC236}">
                      <a16:creationId xmlns:a16="http://schemas.microsoft.com/office/drawing/2014/main" id="{DCF4BDE5-4DFA-51FA-FDEF-F6CAAFE6E88C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037276" y="3601259"/>
                  <a:ext cx="600091" cy="264364"/>
                </a:xfrm>
                <a:custGeom>
                  <a:avLst/>
                  <a:gdLst>
                    <a:gd name="connsiteX0" fmla="*/ 303254 w 600091"/>
                    <a:gd name="connsiteY0" fmla="*/ 4 h 264364"/>
                    <a:gd name="connsiteX1" fmla="*/ 18520 w 600091"/>
                    <a:gd name="connsiteY1" fmla="*/ 115802 h 264364"/>
                    <a:gd name="connsiteX2" fmla="*/ 0 w 600091"/>
                    <a:gd name="connsiteY2" fmla="*/ 127172 h 264364"/>
                    <a:gd name="connsiteX3" fmla="*/ 81444 w 600091"/>
                    <a:gd name="connsiteY3" fmla="*/ 187113 h 264364"/>
                    <a:gd name="connsiteX4" fmla="*/ 303254 w 600091"/>
                    <a:gd name="connsiteY4" fmla="*/ 264350 h 264364"/>
                    <a:gd name="connsiteX5" fmla="*/ 526136 w 600091"/>
                    <a:gd name="connsiteY5" fmla="*/ 180445 h 264364"/>
                    <a:gd name="connsiteX6" fmla="*/ 600091 w 600091"/>
                    <a:gd name="connsiteY6" fmla="*/ 124163 h 264364"/>
                    <a:gd name="connsiteX7" fmla="*/ 591336 w 600091"/>
                    <a:gd name="connsiteY7" fmla="*/ 118713 h 264364"/>
                    <a:gd name="connsiteX8" fmla="*/ 303254 w 600091"/>
                    <a:gd name="connsiteY8" fmla="*/ 4 h 2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0091" h="264364">
                      <a:moveTo>
                        <a:pt x="303254" y="4"/>
                      </a:moveTo>
                      <a:cubicBezTo>
                        <a:pt x="241494" y="489"/>
                        <a:pt x="132854" y="49778"/>
                        <a:pt x="18520" y="115802"/>
                      </a:cubicBezTo>
                      <a:lnTo>
                        <a:pt x="0" y="127172"/>
                      </a:lnTo>
                      <a:lnTo>
                        <a:pt x="81444" y="187113"/>
                      </a:lnTo>
                      <a:cubicBezTo>
                        <a:pt x="159667" y="236016"/>
                        <a:pt x="235747" y="265119"/>
                        <a:pt x="303254" y="264350"/>
                      </a:cubicBezTo>
                      <a:cubicBezTo>
                        <a:pt x="370761" y="263581"/>
                        <a:pt x="447317" y="231899"/>
                        <a:pt x="526136" y="180445"/>
                      </a:cubicBezTo>
                      <a:lnTo>
                        <a:pt x="600091" y="124163"/>
                      </a:lnTo>
                      <a:lnTo>
                        <a:pt x="591336" y="118713"/>
                      </a:lnTo>
                      <a:cubicBezTo>
                        <a:pt x="475440" y="50723"/>
                        <a:pt x="365014" y="-482"/>
                        <a:pt x="303254" y="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32" name="台形 6">
                  <a:extLst>
                    <a:ext uri="{FF2B5EF4-FFF2-40B4-BE49-F238E27FC236}">
                      <a16:creationId xmlns:a16="http://schemas.microsoft.com/office/drawing/2014/main" id="{EDD90F19-A5C6-AF6E-B0CE-AE1079AFF7C9}"/>
                    </a:ext>
                  </a:extLst>
                </p:cNvPr>
                <p:cNvSpPr/>
                <p:nvPr/>
              </p:nvSpPr>
              <p:spPr bwMode="auto">
                <a:xfrm>
                  <a:off x="1072947" y="1270652"/>
                  <a:ext cx="528552" cy="391415"/>
                </a:xfrm>
                <a:custGeom>
                  <a:avLst/>
                  <a:gdLst>
                    <a:gd name="connsiteX0" fmla="*/ 0 w 604754"/>
                    <a:gd name="connsiteY0" fmla="*/ 360040 h 360040"/>
                    <a:gd name="connsiteX1" fmla="*/ 175736 w 604754"/>
                    <a:gd name="connsiteY1" fmla="*/ 0 h 360040"/>
                    <a:gd name="connsiteX2" fmla="*/ 429018 w 604754"/>
                    <a:gd name="connsiteY2" fmla="*/ 0 h 360040"/>
                    <a:gd name="connsiteX3" fmla="*/ 604754 w 604754"/>
                    <a:gd name="connsiteY3" fmla="*/ 360040 h 360040"/>
                    <a:gd name="connsiteX4" fmla="*/ 0 w 604754"/>
                    <a:gd name="connsiteY4" fmla="*/ 360040 h 360040"/>
                    <a:gd name="connsiteX0" fmla="*/ 0 w 604754"/>
                    <a:gd name="connsiteY0" fmla="*/ 372740 h 372740"/>
                    <a:gd name="connsiteX1" fmla="*/ 175736 w 604754"/>
                    <a:gd name="connsiteY1" fmla="*/ 12700 h 372740"/>
                    <a:gd name="connsiteX2" fmla="*/ 429018 w 604754"/>
                    <a:gd name="connsiteY2" fmla="*/ 12700 h 372740"/>
                    <a:gd name="connsiteX3" fmla="*/ 604754 w 604754"/>
                    <a:gd name="connsiteY3" fmla="*/ 372740 h 372740"/>
                    <a:gd name="connsiteX4" fmla="*/ 0 w 604754"/>
                    <a:gd name="connsiteY4" fmla="*/ 372740 h 372740"/>
                    <a:gd name="connsiteX0" fmla="*/ 0 w 604754"/>
                    <a:gd name="connsiteY0" fmla="*/ 381471 h 381471"/>
                    <a:gd name="connsiteX1" fmla="*/ 175736 w 604754"/>
                    <a:gd name="connsiteY1" fmla="*/ 21431 h 381471"/>
                    <a:gd name="connsiteX2" fmla="*/ 429018 w 604754"/>
                    <a:gd name="connsiteY2" fmla="*/ 21431 h 381471"/>
                    <a:gd name="connsiteX3" fmla="*/ 604754 w 604754"/>
                    <a:gd name="connsiteY3" fmla="*/ 381471 h 381471"/>
                    <a:gd name="connsiteX4" fmla="*/ 0 w 604754"/>
                    <a:gd name="connsiteY4" fmla="*/ 381471 h 38147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4754" h="409360">
                      <a:moveTo>
                        <a:pt x="0" y="381471"/>
                      </a:moveTo>
                      <a:cubicBezTo>
                        <a:pt x="39529" y="258283"/>
                        <a:pt x="135759" y="50006"/>
                        <a:pt x="175736" y="21431"/>
                      </a:cubicBezTo>
                      <a:cubicBezTo>
                        <a:pt x="215713" y="-7144"/>
                        <a:pt x="385866" y="-7144"/>
                        <a:pt x="429018" y="21431"/>
                      </a:cubicBezTo>
                      <a:cubicBezTo>
                        <a:pt x="472170" y="50006"/>
                        <a:pt x="581286" y="258642"/>
                        <a:pt x="604754" y="381471"/>
                      </a:cubicBezTo>
                      <a:cubicBezTo>
                        <a:pt x="523262" y="405516"/>
                        <a:pt x="419545" y="410512"/>
                        <a:pt x="303128" y="409157"/>
                      </a:cubicBezTo>
                      <a:cubicBezTo>
                        <a:pt x="186711" y="407802"/>
                        <a:pt x="62943" y="403400"/>
                        <a:pt x="0" y="38147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86" name="グループ化 2685">
                <a:extLst>
                  <a:ext uri="{FF2B5EF4-FFF2-40B4-BE49-F238E27FC236}">
                    <a16:creationId xmlns:a16="http://schemas.microsoft.com/office/drawing/2014/main" id="{8D6D327D-270E-CF04-4722-B593C82BACD6}"/>
                  </a:ext>
                </a:extLst>
              </p:cNvPr>
              <p:cNvGrpSpPr/>
              <p:nvPr/>
            </p:nvGrpSpPr>
            <p:grpSpPr>
              <a:xfrm rot="20700000">
                <a:off x="8561392" y="3022485"/>
                <a:ext cx="308034" cy="236330"/>
                <a:chOff x="-445429" y="1140033"/>
                <a:chExt cx="3554740" cy="2727279"/>
              </a:xfrm>
            </p:grpSpPr>
            <p:sp>
              <p:nvSpPr>
                <p:cNvPr id="2703" name="楕円 2702">
                  <a:extLst>
                    <a:ext uri="{FF2B5EF4-FFF2-40B4-BE49-F238E27FC236}">
                      <a16:creationId xmlns:a16="http://schemas.microsoft.com/office/drawing/2014/main" id="{E3BE16DC-84D5-38D4-18F8-18A3EB4F059F}"/>
                    </a:ext>
                  </a:extLst>
                </p:cNvPr>
                <p:cNvSpPr/>
                <p:nvPr/>
              </p:nvSpPr>
              <p:spPr bwMode="auto">
                <a:xfrm>
                  <a:off x="9975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4" name="楕円 2703">
                  <a:extLst>
                    <a:ext uri="{FF2B5EF4-FFF2-40B4-BE49-F238E27FC236}">
                      <a16:creationId xmlns:a16="http://schemas.microsoft.com/office/drawing/2014/main" id="{21E04338-A103-4998-09EE-44639AE42A31}"/>
                    </a:ext>
                  </a:extLst>
                </p:cNvPr>
                <p:cNvSpPr/>
                <p:nvPr/>
              </p:nvSpPr>
              <p:spPr bwMode="auto">
                <a:xfrm>
                  <a:off x="15309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5" name="月 2704">
                  <a:extLst>
                    <a:ext uri="{FF2B5EF4-FFF2-40B4-BE49-F238E27FC236}">
                      <a16:creationId xmlns:a16="http://schemas.microsoft.com/office/drawing/2014/main" id="{FABEB235-2B79-0BA4-A362-2FBFD6A50803}"/>
                    </a:ext>
                  </a:extLst>
                </p:cNvPr>
                <p:cNvSpPr/>
                <p:nvPr/>
              </p:nvSpPr>
              <p:spPr bwMode="auto">
                <a:xfrm rot="7200000">
                  <a:off x="728987" y="734280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6" name="月 2705">
                  <a:extLst>
                    <a:ext uri="{FF2B5EF4-FFF2-40B4-BE49-F238E27FC236}">
                      <a16:creationId xmlns:a16="http://schemas.microsoft.com/office/drawing/2014/main" id="{51CF67E4-9DA9-87DD-5C32-4AB89083A098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732102" y="734281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7" name="フリーフォーム: 図形 2706">
                  <a:extLst>
                    <a:ext uri="{FF2B5EF4-FFF2-40B4-BE49-F238E27FC236}">
                      <a16:creationId xmlns:a16="http://schemas.microsoft.com/office/drawing/2014/main" id="{A968C536-E29C-61BE-2048-841472D4EF6D}"/>
                    </a:ext>
                  </a:extLst>
                </p:cNvPr>
                <p:cNvSpPr/>
                <p:nvPr/>
              </p:nvSpPr>
              <p:spPr bwMode="auto">
                <a:xfrm rot="9000000">
                  <a:off x="1617233" y="1515567"/>
                  <a:ext cx="1276440" cy="656848"/>
                </a:xfrm>
                <a:custGeom>
                  <a:avLst/>
                  <a:gdLst>
                    <a:gd name="connsiteX0" fmla="*/ 20693 w 1276440"/>
                    <a:gd name="connsiteY0" fmla="*/ 663416 h 663416"/>
                    <a:gd name="connsiteX1" fmla="*/ 48853 w 1276440"/>
                    <a:gd name="connsiteY1" fmla="*/ 503989 h 663416"/>
                    <a:gd name="connsiteX2" fmla="*/ 134399 w 1276440"/>
                    <a:gd name="connsiteY2" fmla="*/ 456891 h 663416"/>
                    <a:gd name="connsiteX3" fmla="*/ 151698 w 1276440"/>
                    <a:gd name="connsiteY3" fmla="*/ 457213 h 663416"/>
                    <a:gd name="connsiteX4" fmla="*/ 149768 w 1276440"/>
                    <a:gd name="connsiteY4" fmla="*/ 454782 h 663416"/>
                    <a:gd name="connsiteX5" fmla="*/ 684873 w 1276440"/>
                    <a:gd name="connsiteY5" fmla="*/ 0 h 663416"/>
                    <a:gd name="connsiteX6" fmla="*/ 1276440 w 1276440"/>
                    <a:gd name="connsiteY6" fmla="*/ 501936 h 663416"/>
                    <a:gd name="connsiteX7" fmla="*/ 1182539 w 1276440"/>
                    <a:gd name="connsiteY7" fmla="*/ 501936 h 663416"/>
                    <a:gd name="connsiteX8" fmla="*/ 684873 w 1276440"/>
                    <a:gd name="connsiteY8" fmla="*/ 79674 h 663416"/>
                    <a:gd name="connsiteX9" fmla="*/ 187208 w 1276440"/>
                    <a:gd name="connsiteY9" fmla="*/ 501936 h 663416"/>
                    <a:gd name="connsiteX10" fmla="*/ 171609 w 1276440"/>
                    <a:gd name="connsiteY10" fmla="*/ 482291 h 663416"/>
                    <a:gd name="connsiteX11" fmla="*/ 142763 w 1276440"/>
                    <a:gd name="connsiteY11" fmla="*/ 493035 h 663416"/>
                    <a:gd name="connsiteX12" fmla="*/ 81670 w 1276440"/>
                    <a:gd name="connsiteY12" fmla="*/ 536806 h 663416"/>
                    <a:gd name="connsiteX13" fmla="*/ 20693 w 1276440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40" h="663416">
                      <a:moveTo>
                        <a:pt x="20693" y="663416"/>
                      </a:moveTo>
                      <a:cubicBezTo>
                        <a:pt x="-15555" y="627168"/>
                        <a:pt x="-2948" y="555790"/>
                        <a:pt x="48853" y="503989"/>
                      </a:cubicBezTo>
                      <a:cubicBezTo>
                        <a:pt x="74754" y="478089"/>
                        <a:pt x="105548" y="461987"/>
                        <a:pt x="134399" y="456891"/>
                      </a:cubicBezTo>
                      <a:lnTo>
                        <a:pt x="151698" y="457213"/>
                      </a:lnTo>
                      <a:lnTo>
                        <a:pt x="149768" y="454782"/>
                      </a:lnTo>
                      <a:lnTo>
                        <a:pt x="684873" y="0"/>
                      </a:lnTo>
                      <a:lnTo>
                        <a:pt x="1276440" y="501936"/>
                      </a:lnTo>
                      <a:lnTo>
                        <a:pt x="1182539" y="501936"/>
                      </a:lnTo>
                      <a:lnTo>
                        <a:pt x="684873" y="79674"/>
                      </a:lnTo>
                      <a:lnTo>
                        <a:pt x="187208" y="501936"/>
                      </a:lnTo>
                      <a:lnTo>
                        <a:pt x="171609" y="482291"/>
                      </a:lnTo>
                      <a:lnTo>
                        <a:pt x="142763" y="493035"/>
                      </a:lnTo>
                      <a:cubicBezTo>
                        <a:pt x="121074" y="503481"/>
                        <a:pt x="100121" y="518355"/>
                        <a:pt x="81670" y="536806"/>
                      </a:cubicBezTo>
                      <a:cubicBezTo>
                        <a:pt x="44767" y="573708"/>
                        <a:pt x="22176" y="620616"/>
                        <a:pt x="20693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8" name="フリーフォーム: 図形 2707">
                  <a:extLst>
                    <a:ext uri="{FF2B5EF4-FFF2-40B4-BE49-F238E27FC236}">
                      <a16:creationId xmlns:a16="http://schemas.microsoft.com/office/drawing/2014/main" id="{D69F2692-7640-11D3-52E3-1C74BC121880}"/>
                    </a:ext>
                  </a:extLst>
                </p:cNvPr>
                <p:cNvSpPr/>
                <p:nvPr/>
              </p:nvSpPr>
              <p:spPr bwMode="auto">
                <a:xfrm rot="11700000" flipV="1">
                  <a:off x="1765610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222216 w 1343701"/>
                    <a:gd name="connsiteY1" fmla="*/ 450374 h 561399"/>
                    <a:gd name="connsiteX2" fmla="*/ 203991 w 1343701"/>
                    <a:gd name="connsiteY2" fmla="*/ 439395 h 561399"/>
                    <a:gd name="connsiteX3" fmla="*/ 106357 w 1343701"/>
                    <a:gd name="connsiteY3" fmla="*/ 437410 h 561399"/>
                    <a:gd name="connsiteX4" fmla="*/ 2256 w 1343701"/>
                    <a:gd name="connsiteY4" fmla="*/ 561399 h 561399"/>
                    <a:gd name="connsiteX5" fmla="*/ 118369 w 1343701"/>
                    <a:gd name="connsiteY5" fmla="*/ 482239 h 561399"/>
                    <a:gd name="connsiteX6" fmla="*/ 193163 w 1343701"/>
                    <a:gd name="connsiteY6" fmla="*/ 474879 h 561399"/>
                    <a:gd name="connsiteX7" fmla="*/ 244022 w 1343701"/>
                    <a:gd name="connsiteY7" fmla="*/ 488779 h 561399"/>
                    <a:gd name="connsiteX8" fmla="*/ 254468 w 1343701"/>
                    <a:gd name="connsiteY8" fmla="*/ 501936 h 561399"/>
                    <a:gd name="connsiteX9" fmla="*/ 752134 w 1343701"/>
                    <a:gd name="connsiteY9" fmla="*/ 79674 h 561399"/>
                    <a:gd name="connsiteX10" fmla="*/ 1249800 w 1343701"/>
                    <a:gd name="connsiteY10" fmla="*/ 501936 h 561399"/>
                    <a:gd name="connsiteX11" fmla="*/ 1343701 w 1343701"/>
                    <a:gd name="connsiteY11" fmla="*/ 501936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222216" y="450374"/>
                      </a:lnTo>
                      <a:lnTo>
                        <a:pt x="203991" y="439395"/>
                      </a:lnTo>
                      <a:cubicBezTo>
                        <a:pt x="176457" y="429383"/>
                        <a:pt x="141737" y="427930"/>
                        <a:pt x="106357" y="437410"/>
                      </a:cubicBezTo>
                      <a:cubicBezTo>
                        <a:pt x="35596" y="456371"/>
                        <a:pt x="-11012" y="511882"/>
                        <a:pt x="2256" y="561399"/>
                      </a:cubicBezTo>
                      <a:cubicBezTo>
                        <a:pt x="24941" y="525074"/>
                        <a:pt x="67959" y="495746"/>
                        <a:pt x="118369" y="482239"/>
                      </a:cubicBezTo>
                      <a:cubicBezTo>
                        <a:pt x="143574" y="475486"/>
                        <a:pt x="169156" y="473081"/>
                        <a:pt x="193163" y="474879"/>
                      </a:cubicBezTo>
                      <a:lnTo>
                        <a:pt x="244022" y="488779"/>
                      </a:lnTo>
                      <a:lnTo>
                        <a:pt x="254468" y="501936"/>
                      </a:lnTo>
                      <a:lnTo>
                        <a:pt x="752134" y="79674"/>
                      </a:lnTo>
                      <a:lnTo>
                        <a:pt x="1249800" y="501936"/>
                      </a:lnTo>
                      <a:lnTo>
                        <a:pt x="1343701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9" name="フリーフォーム: 図形 2708">
                  <a:extLst>
                    <a:ext uri="{FF2B5EF4-FFF2-40B4-BE49-F238E27FC236}">
                      <a16:creationId xmlns:a16="http://schemas.microsoft.com/office/drawing/2014/main" id="{31680E44-DB18-A583-370E-964422DCCA42}"/>
                    </a:ext>
                  </a:extLst>
                </p:cNvPr>
                <p:cNvSpPr/>
                <p:nvPr/>
              </p:nvSpPr>
              <p:spPr bwMode="auto">
                <a:xfrm rot="12600000" flipV="1">
                  <a:off x="1748856" y="2759251"/>
                  <a:ext cx="1346012" cy="550250"/>
                </a:xfrm>
                <a:custGeom>
                  <a:avLst/>
                  <a:gdLst>
                    <a:gd name="connsiteX0" fmla="*/ 754445 w 1346012"/>
                    <a:gd name="connsiteY0" fmla="*/ 0 h 555752"/>
                    <a:gd name="connsiteX1" fmla="*/ 227456 w 1346012"/>
                    <a:gd name="connsiteY1" fmla="*/ 447885 h 555752"/>
                    <a:gd name="connsiteX2" fmla="*/ 203990 w 1346012"/>
                    <a:gd name="connsiteY2" fmla="*/ 433749 h 555752"/>
                    <a:gd name="connsiteX3" fmla="*/ 106356 w 1346012"/>
                    <a:gd name="connsiteY3" fmla="*/ 431765 h 555752"/>
                    <a:gd name="connsiteX4" fmla="*/ 2256 w 1346012"/>
                    <a:gd name="connsiteY4" fmla="*/ 555752 h 555752"/>
                    <a:gd name="connsiteX5" fmla="*/ 118368 w 1346012"/>
                    <a:gd name="connsiteY5" fmla="*/ 476593 h 555752"/>
                    <a:gd name="connsiteX6" fmla="*/ 227747 w 1346012"/>
                    <a:gd name="connsiteY6" fmla="*/ 475065 h 555752"/>
                    <a:gd name="connsiteX7" fmla="*/ 238909 w 1346012"/>
                    <a:gd name="connsiteY7" fmla="*/ 479429 h 555752"/>
                    <a:gd name="connsiteX8" fmla="*/ 256779 w 1346012"/>
                    <a:gd name="connsiteY8" fmla="*/ 501936 h 555752"/>
                    <a:gd name="connsiteX9" fmla="*/ 754445 w 1346012"/>
                    <a:gd name="connsiteY9" fmla="*/ 79674 h 555752"/>
                    <a:gd name="connsiteX10" fmla="*/ 1252111 w 1346012"/>
                    <a:gd name="connsiteY10" fmla="*/ 501936 h 555752"/>
                    <a:gd name="connsiteX11" fmla="*/ 1346012 w 1346012"/>
                    <a:gd name="connsiteY11" fmla="*/ 501936 h 555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6012" h="555752">
                      <a:moveTo>
                        <a:pt x="754445" y="0"/>
                      </a:moveTo>
                      <a:lnTo>
                        <a:pt x="227456" y="447885"/>
                      </a:lnTo>
                      <a:lnTo>
                        <a:pt x="203990" y="433749"/>
                      </a:lnTo>
                      <a:cubicBezTo>
                        <a:pt x="176457" y="423737"/>
                        <a:pt x="141737" y="422284"/>
                        <a:pt x="106356" y="431765"/>
                      </a:cubicBezTo>
                      <a:cubicBezTo>
                        <a:pt x="35596" y="450725"/>
                        <a:pt x="-11012" y="506236"/>
                        <a:pt x="2256" y="555752"/>
                      </a:cubicBezTo>
                      <a:cubicBezTo>
                        <a:pt x="24940" y="519428"/>
                        <a:pt x="67958" y="490100"/>
                        <a:pt x="118368" y="476593"/>
                      </a:cubicBezTo>
                      <a:cubicBezTo>
                        <a:pt x="156175" y="466463"/>
                        <a:pt x="194831" y="466118"/>
                        <a:pt x="227747" y="475065"/>
                      </a:cubicBezTo>
                      <a:lnTo>
                        <a:pt x="238909" y="479429"/>
                      </a:lnTo>
                      <a:lnTo>
                        <a:pt x="256779" y="501936"/>
                      </a:lnTo>
                      <a:lnTo>
                        <a:pt x="754445" y="79674"/>
                      </a:lnTo>
                      <a:lnTo>
                        <a:pt x="1252111" y="501936"/>
                      </a:lnTo>
                      <a:lnTo>
                        <a:pt x="1346012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0" name="フリーフォーム: 図形 2709">
                  <a:extLst>
                    <a:ext uri="{FF2B5EF4-FFF2-40B4-BE49-F238E27FC236}">
                      <a16:creationId xmlns:a16="http://schemas.microsoft.com/office/drawing/2014/main" id="{25D4B711-71D9-2EC8-50A6-68495B5910CC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-229791" y="1515568"/>
                  <a:ext cx="1276439" cy="656848"/>
                </a:xfrm>
                <a:custGeom>
                  <a:avLst/>
                  <a:gdLst>
                    <a:gd name="connsiteX0" fmla="*/ 20692 w 1276439"/>
                    <a:gd name="connsiteY0" fmla="*/ 663416 h 663416"/>
                    <a:gd name="connsiteX1" fmla="*/ 81669 w 1276439"/>
                    <a:gd name="connsiteY1" fmla="*/ 536806 h 663416"/>
                    <a:gd name="connsiteX2" fmla="*/ 142762 w 1276439"/>
                    <a:gd name="connsiteY2" fmla="*/ 493035 h 663416"/>
                    <a:gd name="connsiteX3" fmla="*/ 171608 w 1276439"/>
                    <a:gd name="connsiteY3" fmla="*/ 482291 h 663416"/>
                    <a:gd name="connsiteX4" fmla="*/ 187207 w 1276439"/>
                    <a:gd name="connsiteY4" fmla="*/ 501936 h 663416"/>
                    <a:gd name="connsiteX5" fmla="*/ 684872 w 1276439"/>
                    <a:gd name="connsiteY5" fmla="*/ 79674 h 663416"/>
                    <a:gd name="connsiteX6" fmla="*/ 1182538 w 1276439"/>
                    <a:gd name="connsiteY6" fmla="*/ 501936 h 663416"/>
                    <a:gd name="connsiteX7" fmla="*/ 1276439 w 1276439"/>
                    <a:gd name="connsiteY7" fmla="*/ 501936 h 663416"/>
                    <a:gd name="connsiteX8" fmla="*/ 684872 w 1276439"/>
                    <a:gd name="connsiteY8" fmla="*/ 0 h 663416"/>
                    <a:gd name="connsiteX9" fmla="*/ 149767 w 1276439"/>
                    <a:gd name="connsiteY9" fmla="*/ 454782 h 663416"/>
                    <a:gd name="connsiteX10" fmla="*/ 151697 w 1276439"/>
                    <a:gd name="connsiteY10" fmla="*/ 457213 h 663416"/>
                    <a:gd name="connsiteX11" fmla="*/ 134398 w 1276439"/>
                    <a:gd name="connsiteY11" fmla="*/ 456891 h 663416"/>
                    <a:gd name="connsiteX12" fmla="*/ 48852 w 1276439"/>
                    <a:gd name="connsiteY12" fmla="*/ 503989 h 663416"/>
                    <a:gd name="connsiteX13" fmla="*/ 20692 w 1276439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39" h="663416">
                      <a:moveTo>
                        <a:pt x="20692" y="663416"/>
                      </a:moveTo>
                      <a:cubicBezTo>
                        <a:pt x="22175" y="620616"/>
                        <a:pt x="44766" y="573708"/>
                        <a:pt x="81669" y="536806"/>
                      </a:cubicBezTo>
                      <a:cubicBezTo>
                        <a:pt x="100120" y="518355"/>
                        <a:pt x="121073" y="503481"/>
                        <a:pt x="142762" y="493035"/>
                      </a:cubicBezTo>
                      <a:lnTo>
                        <a:pt x="171608" y="482291"/>
                      </a:lnTo>
                      <a:lnTo>
                        <a:pt x="187207" y="501936"/>
                      </a:lnTo>
                      <a:lnTo>
                        <a:pt x="684872" y="79674"/>
                      </a:lnTo>
                      <a:lnTo>
                        <a:pt x="1182538" y="501936"/>
                      </a:lnTo>
                      <a:lnTo>
                        <a:pt x="1276439" y="501936"/>
                      </a:lnTo>
                      <a:lnTo>
                        <a:pt x="684872" y="0"/>
                      </a:lnTo>
                      <a:lnTo>
                        <a:pt x="149767" y="454782"/>
                      </a:lnTo>
                      <a:lnTo>
                        <a:pt x="151697" y="457213"/>
                      </a:lnTo>
                      <a:lnTo>
                        <a:pt x="134398" y="456891"/>
                      </a:lnTo>
                      <a:cubicBezTo>
                        <a:pt x="105547" y="461987"/>
                        <a:pt x="74752" y="478089"/>
                        <a:pt x="48852" y="503989"/>
                      </a:cubicBezTo>
                      <a:cubicBezTo>
                        <a:pt x="-2948" y="555790"/>
                        <a:pt x="-15556" y="627168"/>
                        <a:pt x="20692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1" name="フリーフォーム: 図形 2710">
                  <a:extLst>
                    <a:ext uri="{FF2B5EF4-FFF2-40B4-BE49-F238E27FC236}">
                      <a16:creationId xmlns:a16="http://schemas.microsoft.com/office/drawing/2014/main" id="{662A9490-C1DA-180B-5605-85E19D8BDB2E}"/>
                    </a:ext>
                  </a:extLst>
                </p:cNvPr>
                <p:cNvSpPr/>
                <p:nvPr/>
              </p:nvSpPr>
              <p:spPr bwMode="auto">
                <a:xfrm rot="9900000" flipH="1" flipV="1">
                  <a:off x="-445429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1343701 w 1343701"/>
                    <a:gd name="connsiteY1" fmla="*/ 501936 h 561399"/>
                    <a:gd name="connsiteX2" fmla="*/ 1249800 w 1343701"/>
                    <a:gd name="connsiteY2" fmla="*/ 501936 h 561399"/>
                    <a:gd name="connsiteX3" fmla="*/ 752134 w 1343701"/>
                    <a:gd name="connsiteY3" fmla="*/ 79674 h 561399"/>
                    <a:gd name="connsiteX4" fmla="*/ 254468 w 1343701"/>
                    <a:gd name="connsiteY4" fmla="*/ 501936 h 561399"/>
                    <a:gd name="connsiteX5" fmla="*/ 244022 w 1343701"/>
                    <a:gd name="connsiteY5" fmla="*/ 488779 h 561399"/>
                    <a:gd name="connsiteX6" fmla="*/ 193162 w 1343701"/>
                    <a:gd name="connsiteY6" fmla="*/ 474879 h 561399"/>
                    <a:gd name="connsiteX7" fmla="*/ 118369 w 1343701"/>
                    <a:gd name="connsiteY7" fmla="*/ 482239 h 561399"/>
                    <a:gd name="connsiteX8" fmla="*/ 2256 w 1343701"/>
                    <a:gd name="connsiteY8" fmla="*/ 561399 h 561399"/>
                    <a:gd name="connsiteX9" fmla="*/ 106357 w 1343701"/>
                    <a:gd name="connsiteY9" fmla="*/ 437410 h 561399"/>
                    <a:gd name="connsiteX10" fmla="*/ 203991 w 1343701"/>
                    <a:gd name="connsiteY10" fmla="*/ 439395 h 561399"/>
                    <a:gd name="connsiteX11" fmla="*/ 222216 w 1343701"/>
                    <a:gd name="connsiteY11" fmla="*/ 450374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1343701" y="501936"/>
                      </a:lnTo>
                      <a:lnTo>
                        <a:pt x="1249800" y="501936"/>
                      </a:lnTo>
                      <a:lnTo>
                        <a:pt x="752134" y="79674"/>
                      </a:lnTo>
                      <a:lnTo>
                        <a:pt x="254468" y="501936"/>
                      </a:lnTo>
                      <a:lnTo>
                        <a:pt x="244022" y="488779"/>
                      </a:lnTo>
                      <a:lnTo>
                        <a:pt x="193162" y="474879"/>
                      </a:lnTo>
                      <a:cubicBezTo>
                        <a:pt x="169156" y="473081"/>
                        <a:pt x="143574" y="475485"/>
                        <a:pt x="118369" y="482239"/>
                      </a:cubicBezTo>
                      <a:cubicBezTo>
                        <a:pt x="67959" y="495746"/>
                        <a:pt x="24941" y="525074"/>
                        <a:pt x="2256" y="561399"/>
                      </a:cubicBezTo>
                      <a:cubicBezTo>
                        <a:pt x="-11012" y="511882"/>
                        <a:pt x="35596" y="456371"/>
                        <a:pt x="106357" y="437410"/>
                      </a:cubicBezTo>
                      <a:cubicBezTo>
                        <a:pt x="141737" y="427930"/>
                        <a:pt x="176457" y="429383"/>
                        <a:pt x="203991" y="439395"/>
                      </a:cubicBezTo>
                      <a:lnTo>
                        <a:pt x="222216" y="45037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2" name="フリーフォーム: 図形 2711">
                  <a:extLst>
                    <a:ext uri="{FF2B5EF4-FFF2-40B4-BE49-F238E27FC236}">
                      <a16:creationId xmlns:a16="http://schemas.microsoft.com/office/drawing/2014/main" id="{E8AA13AC-644C-0448-E0C1-DD06AE8C2D23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71455" y="2480740"/>
                  <a:ext cx="637942" cy="1298909"/>
                </a:xfrm>
                <a:custGeom>
                  <a:avLst/>
                  <a:gdLst>
                    <a:gd name="connsiteX0" fmla="*/ 0 w 637942"/>
                    <a:gd name="connsiteY0" fmla="*/ 870399 h 1311898"/>
                    <a:gd name="connsiteX1" fmla="*/ 637942 w 637942"/>
                    <a:gd name="connsiteY1" fmla="*/ 1311898 h 1311898"/>
                    <a:gd name="connsiteX2" fmla="*/ 613639 w 637942"/>
                    <a:gd name="connsiteY2" fmla="*/ 1221196 h 1311898"/>
                    <a:gd name="connsiteX3" fmla="*/ 76959 w 637942"/>
                    <a:gd name="connsiteY3" fmla="*/ 849778 h 1311898"/>
                    <a:gd name="connsiteX4" fmla="*/ 356028 w 637942"/>
                    <a:gd name="connsiteY4" fmla="*/ 259780 h 1311898"/>
                    <a:gd name="connsiteX5" fmla="*/ 329663 w 637942"/>
                    <a:gd name="connsiteY5" fmla="*/ 248344 h 1311898"/>
                    <a:gd name="connsiteX6" fmla="*/ 322558 w 637942"/>
                    <a:gd name="connsiteY6" fmla="*/ 238691 h 1311898"/>
                    <a:gd name="connsiteX7" fmla="*/ 295725 w 637942"/>
                    <a:gd name="connsiteY7" fmla="*/ 132644 h 1311898"/>
                    <a:gd name="connsiteX8" fmla="*/ 342135 w 637942"/>
                    <a:gd name="connsiteY8" fmla="*/ 0 h 1311898"/>
                    <a:gd name="connsiteX9" fmla="*/ 249315 w 637942"/>
                    <a:gd name="connsiteY9" fmla="*/ 132644 h 1311898"/>
                    <a:gd name="connsiteX10" fmla="*/ 276501 w 637942"/>
                    <a:gd name="connsiteY10" fmla="*/ 226437 h 1311898"/>
                    <a:gd name="connsiteX11" fmla="*/ 296229 w 637942"/>
                    <a:gd name="connsiteY11" fmla="*/ 245445 h 131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7942" h="1311898">
                      <a:moveTo>
                        <a:pt x="0" y="870399"/>
                      </a:moveTo>
                      <a:lnTo>
                        <a:pt x="637942" y="1311898"/>
                      </a:lnTo>
                      <a:lnTo>
                        <a:pt x="613639" y="1221196"/>
                      </a:lnTo>
                      <a:lnTo>
                        <a:pt x="76959" y="849778"/>
                      </a:lnTo>
                      <a:lnTo>
                        <a:pt x="356028" y="259780"/>
                      </a:lnTo>
                      <a:lnTo>
                        <a:pt x="329663" y="248344"/>
                      </a:lnTo>
                      <a:lnTo>
                        <a:pt x="322558" y="238691"/>
                      </a:lnTo>
                      <a:cubicBezTo>
                        <a:pt x="305397" y="209213"/>
                        <a:pt x="295725" y="171785"/>
                        <a:pt x="295725" y="132644"/>
                      </a:cubicBezTo>
                      <a:cubicBezTo>
                        <a:pt x="295725" y="80456"/>
                        <a:pt x="312919" y="31313"/>
                        <a:pt x="342135" y="0"/>
                      </a:cubicBezTo>
                      <a:cubicBezTo>
                        <a:pt x="290872" y="0"/>
                        <a:pt x="249315" y="59387"/>
                        <a:pt x="249315" y="132644"/>
                      </a:cubicBezTo>
                      <a:cubicBezTo>
                        <a:pt x="249315" y="169272"/>
                        <a:pt x="259704" y="202433"/>
                        <a:pt x="276501" y="226437"/>
                      </a:cubicBezTo>
                      <a:lnTo>
                        <a:pt x="296229" y="245445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3" name="フリーフォーム: 図形 2712">
                  <a:extLst>
                    <a:ext uri="{FF2B5EF4-FFF2-40B4-BE49-F238E27FC236}">
                      <a16:creationId xmlns:a16="http://schemas.microsoft.com/office/drawing/2014/main" id="{2ECAA108-4AD6-F03F-45BB-B60464AA69F1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18577" y="1520840"/>
                  <a:ext cx="1637294" cy="2346472"/>
                </a:xfrm>
                <a:custGeom>
                  <a:avLst/>
                  <a:gdLst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381342 w 1620176"/>
                    <a:gd name="connsiteY6" fmla="*/ 832409 h 2301464"/>
                    <a:gd name="connsiteX7" fmla="*/ 1523241 w 1620176"/>
                    <a:gd name="connsiteY7" fmla="*/ 451692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523241 w 1620176"/>
                    <a:gd name="connsiteY6" fmla="*/ 451692 h 2301464"/>
                    <a:gd name="connsiteX7" fmla="*/ 810088 w 1620176"/>
                    <a:gd name="connsiteY7" fmla="*/ 0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0 w 1620176"/>
                    <a:gd name="connsiteY2" fmla="*/ 1648231 h 2301464"/>
                    <a:gd name="connsiteX3" fmla="*/ 810088 w 1620176"/>
                    <a:gd name="connsiteY3" fmla="*/ 2301464 h 2301464"/>
                    <a:gd name="connsiteX4" fmla="*/ 1620176 w 1620176"/>
                    <a:gd name="connsiteY4" fmla="*/ 1648231 h 2301464"/>
                    <a:gd name="connsiteX5" fmla="*/ 1523241 w 1620176"/>
                    <a:gd name="connsiteY5" fmla="*/ 451692 h 2301464"/>
                    <a:gd name="connsiteX6" fmla="*/ 810088 w 1620176"/>
                    <a:gd name="connsiteY6" fmla="*/ 0 h 2301464"/>
                    <a:gd name="connsiteX0" fmla="*/ 810088 w 1620176"/>
                    <a:gd name="connsiteY0" fmla="*/ 0 h 2301496"/>
                    <a:gd name="connsiteX1" fmla="*/ 96935 w 1620176"/>
                    <a:gd name="connsiteY1" fmla="*/ 451692 h 2301496"/>
                    <a:gd name="connsiteX2" fmla="*/ 0 w 1620176"/>
                    <a:gd name="connsiteY2" fmla="*/ 1648231 h 2301496"/>
                    <a:gd name="connsiteX3" fmla="*/ 810088 w 1620176"/>
                    <a:gd name="connsiteY3" fmla="*/ 2301464 h 2301496"/>
                    <a:gd name="connsiteX4" fmla="*/ 1620176 w 1620176"/>
                    <a:gd name="connsiteY4" fmla="*/ 1648231 h 2301496"/>
                    <a:gd name="connsiteX5" fmla="*/ 1523241 w 1620176"/>
                    <a:gd name="connsiteY5" fmla="*/ 451692 h 2301496"/>
                    <a:gd name="connsiteX6" fmla="*/ 810088 w 1620176"/>
                    <a:gd name="connsiteY6" fmla="*/ 0 h 2301496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717"/>
                    <a:gd name="connsiteX1" fmla="*/ 96935 w 1620176"/>
                    <a:gd name="connsiteY1" fmla="*/ 451692 h 2301717"/>
                    <a:gd name="connsiteX2" fmla="*/ 0 w 1620176"/>
                    <a:gd name="connsiteY2" fmla="*/ 1648231 h 2301717"/>
                    <a:gd name="connsiteX3" fmla="*/ 810088 w 1620176"/>
                    <a:gd name="connsiteY3" fmla="*/ 2301464 h 2301717"/>
                    <a:gd name="connsiteX4" fmla="*/ 1620176 w 1620176"/>
                    <a:gd name="connsiteY4" fmla="*/ 1648231 h 2301717"/>
                    <a:gd name="connsiteX5" fmla="*/ 1523241 w 1620176"/>
                    <a:gd name="connsiteY5" fmla="*/ 451692 h 2301717"/>
                    <a:gd name="connsiteX6" fmla="*/ 810088 w 1620176"/>
                    <a:gd name="connsiteY6" fmla="*/ 0 h 2301717"/>
                    <a:gd name="connsiteX0" fmla="*/ 810088 w 1620176"/>
                    <a:gd name="connsiteY0" fmla="*/ 0 h 2301487"/>
                    <a:gd name="connsiteX1" fmla="*/ 96935 w 1620176"/>
                    <a:gd name="connsiteY1" fmla="*/ 451692 h 2301487"/>
                    <a:gd name="connsiteX2" fmla="*/ 0 w 1620176"/>
                    <a:gd name="connsiteY2" fmla="*/ 1648231 h 2301487"/>
                    <a:gd name="connsiteX3" fmla="*/ 810088 w 1620176"/>
                    <a:gd name="connsiteY3" fmla="*/ 2301464 h 2301487"/>
                    <a:gd name="connsiteX4" fmla="*/ 1620176 w 1620176"/>
                    <a:gd name="connsiteY4" fmla="*/ 1648231 h 2301487"/>
                    <a:gd name="connsiteX5" fmla="*/ 1523241 w 1620176"/>
                    <a:gd name="connsiteY5" fmla="*/ 451692 h 2301487"/>
                    <a:gd name="connsiteX6" fmla="*/ 810088 w 1620176"/>
                    <a:gd name="connsiteY6" fmla="*/ 0 h 2301487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5479"/>
                    <a:gd name="connsiteY0" fmla="*/ 0 h 2469119"/>
                    <a:gd name="connsiteX1" fmla="*/ 96935 w 1625479"/>
                    <a:gd name="connsiteY1" fmla="*/ 451692 h 2469119"/>
                    <a:gd name="connsiteX2" fmla="*/ 0 w 1625479"/>
                    <a:gd name="connsiteY2" fmla="*/ 1648231 h 2469119"/>
                    <a:gd name="connsiteX3" fmla="*/ 810088 w 1625479"/>
                    <a:gd name="connsiteY3" fmla="*/ 2469104 h 2469119"/>
                    <a:gd name="connsiteX4" fmla="*/ 1620176 w 1625479"/>
                    <a:gd name="connsiteY4" fmla="*/ 1648231 h 2469119"/>
                    <a:gd name="connsiteX5" fmla="*/ 1523241 w 1625479"/>
                    <a:gd name="connsiteY5" fmla="*/ 451692 h 2469119"/>
                    <a:gd name="connsiteX6" fmla="*/ 810088 w 1625479"/>
                    <a:gd name="connsiteY6" fmla="*/ 0 h 2469119"/>
                    <a:gd name="connsiteX0" fmla="*/ 821496 w 1636887"/>
                    <a:gd name="connsiteY0" fmla="*/ 0 h 2469119"/>
                    <a:gd name="connsiteX1" fmla="*/ 108343 w 1636887"/>
                    <a:gd name="connsiteY1" fmla="*/ 451692 h 2469119"/>
                    <a:gd name="connsiteX2" fmla="*/ 11408 w 1636887"/>
                    <a:gd name="connsiteY2" fmla="*/ 1648231 h 2469119"/>
                    <a:gd name="connsiteX3" fmla="*/ 821496 w 1636887"/>
                    <a:gd name="connsiteY3" fmla="*/ 2469104 h 2469119"/>
                    <a:gd name="connsiteX4" fmla="*/ 1631584 w 1636887"/>
                    <a:gd name="connsiteY4" fmla="*/ 1648231 h 2469119"/>
                    <a:gd name="connsiteX5" fmla="*/ 1534649 w 1636887"/>
                    <a:gd name="connsiteY5" fmla="*/ 451692 h 2469119"/>
                    <a:gd name="connsiteX6" fmla="*/ 821496 w 1636887"/>
                    <a:gd name="connsiteY6" fmla="*/ 0 h 2469119"/>
                    <a:gd name="connsiteX0" fmla="*/ 821496 w 1636887"/>
                    <a:gd name="connsiteY0" fmla="*/ 3 h 2469122"/>
                    <a:gd name="connsiteX1" fmla="*/ 108343 w 1636887"/>
                    <a:gd name="connsiteY1" fmla="*/ 451695 h 2469122"/>
                    <a:gd name="connsiteX2" fmla="*/ 11408 w 1636887"/>
                    <a:gd name="connsiteY2" fmla="*/ 1648234 h 2469122"/>
                    <a:gd name="connsiteX3" fmla="*/ 821496 w 1636887"/>
                    <a:gd name="connsiteY3" fmla="*/ 2469107 h 2469122"/>
                    <a:gd name="connsiteX4" fmla="*/ 1631584 w 1636887"/>
                    <a:gd name="connsiteY4" fmla="*/ 1648234 h 2469122"/>
                    <a:gd name="connsiteX5" fmla="*/ 1534649 w 1636887"/>
                    <a:gd name="connsiteY5" fmla="*/ 451695 h 2469122"/>
                    <a:gd name="connsiteX6" fmla="*/ 821496 w 1636887"/>
                    <a:gd name="connsiteY6" fmla="*/ 3 h 2469122"/>
                    <a:gd name="connsiteX0" fmla="*/ 821496 w 1637032"/>
                    <a:gd name="connsiteY0" fmla="*/ 3 h 2469122"/>
                    <a:gd name="connsiteX1" fmla="*/ 108343 w 1637032"/>
                    <a:gd name="connsiteY1" fmla="*/ 451695 h 2469122"/>
                    <a:gd name="connsiteX2" fmla="*/ 11408 w 1637032"/>
                    <a:gd name="connsiteY2" fmla="*/ 1648234 h 2469122"/>
                    <a:gd name="connsiteX3" fmla="*/ 821496 w 1637032"/>
                    <a:gd name="connsiteY3" fmla="*/ 2469107 h 2469122"/>
                    <a:gd name="connsiteX4" fmla="*/ 1631584 w 1637032"/>
                    <a:gd name="connsiteY4" fmla="*/ 1648234 h 2469122"/>
                    <a:gd name="connsiteX5" fmla="*/ 1534649 w 1637032"/>
                    <a:gd name="connsiteY5" fmla="*/ 451695 h 2469122"/>
                    <a:gd name="connsiteX6" fmla="*/ 821496 w 1637032"/>
                    <a:gd name="connsiteY6" fmla="*/ 3 h 2469122"/>
                    <a:gd name="connsiteX0" fmla="*/ 821758 w 1637294"/>
                    <a:gd name="connsiteY0" fmla="*/ 3 h 2469122"/>
                    <a:gd name="connsiteX1" fmla="*/ 108605 w 1637294"/>
                    <a:gd name="connsiteY1" fmla="*/ 451695 h 2469122"/>
                    <a:gd name="connsiteX2" fmla="*/ 11670 w 1637294"/>
                    <a:gd name="connsiteY2" fmla="*/ 1648234 h 2469122"/>
                    <a:gd name="connsiteX3" fmla="*/ 821758 w 1637294"/>
                    <a:gd name="connsiteY3" fmla="*/ 2469107 h 2469122"/>
                    <a:gd name="connsiteX4" fmla="*/ 1631846 w 1637294"/>
                    <a:gd name="connsiteY4" fmla="*/ 1648234 h 2469122"/>
                    <a:gd name="connsiteX5" fmla="*/ 1534911 w 1637294"/>
                    <a:gd name="connsiteY5" fmla="*/ 451695 h 2469122"/>
                    <a:gd name="connsiteX6" fmla="*/ 821758 w 1637294"/>
                    <a:gd name="connsiteY6" fmla="*/ 3 h 2469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7294" h="2469122">
                      <a:moveTo>
                        <a:pt x="821758" y="3"/>
                      </a:moveTo>
                      <a:cubicBezTo>
                        <a:pt x="657065" y="1342"/>
                        <a:pt x="158998" y="361456"/>
                        <a:pt x="108605" y="451695"/>
                      </a:cubicBezTo>
                      <a:cubicBezTo>
                        <a:pt x="58212" y="541934"/>
                        <a:pt x="-32218" y="1551013"/>
                        <a:pt x="11670" y="1648234"/>
                      </a:cubicBezTo>
                      <a:cubicBezTo>
                        <a:pt x="144539" y="1972658"/>
                        <a:pt x="551729" y="2472343"/>
                        <a:pt x="821758" y="2469107"/>
                      </a:cubicBezTo>
                      <a:cubicBezTo>
                        <a:pt x="1091787" y="2465871"/>
                        <a:pt x="1506597" y="1942178"/>
                        <a:pt x="1631846" y="1648234"/>
                      </a:cubicBezTo>
                      <a:cubicBezTo>
                        <a:pt x="1659859" y="1573238"/>
                        <a:pt x="1572604" y="526059"/>
                        <a:pt x="1534911" y="451695"/>
                      </a:cubicBezTo>
                      <a:cubicBezTo>
                        <a:pt x="1497218" y="377331"/>
                        <a:pt x="986451" y="-1336"/>
                        <a:pt x="821758" y="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4" name="フリーフォーム: 図形 2713">
                  <a:extLst>
                    <a:ext uri="{FF2B5EF4-FFF2-40B4-BE49-F238E27FC236}">
                      <a16:creationId xmlns:a16="http://schemas.microsoft.com/office/drawing/2014/main" id="{21720AB8-CEE6-E230-7582-9D2AB72F8C01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340810" y="1521576"/>
                  <a:ext cx="815553" cy="2345143"/>
                </a:xfrm>
                <a:custGeom>
                  <a:avLst/>
                  <a:gdLst>
                    <a:gd name="connsiteX0" fmla="*/ 815553 w 815553"/>
                    <a:gd name="connsiteY0" fmla="*/ 0 h 2345143"/>
                    <a:gd name="connsiteX1" fmla="*/ 787162 w 815553"/>
                    <a:gd name="connsiteY1" fmla="*/ 3355 h 2345143"/>
                    <a:gd name="connsiteX2" fmla="*/ 108605 w 815553"/>
                    <a:gd name="connsiteY2" fmla="*/ 428522 h 2345143"/>
                    <a:gd name="connsiteX3" fmla="*/ 11670 w 815553"/>
                    <a:gd name="connsiteY3" fmla="*/ 1565625 h 2345143"/>
                    <a:gd name="connsiteX4" fmla="*/ 769621 w 815553"/>
                    <a:gd name="connsiteY4" fmla="*/ 2340855 h 2345143"/>
                    <a:gd name="connsiteX5" fmla="*/ 815553 w 815553"/>
                    <a:gd name="connsiteY5" fmla="*/ 2345143 h 2345143"/>
                    <a:gd name="connsiteX6" fmla="*/ 815553 w 815553"/>
                    <a:gd name="connsiteY6" fmla="*/ 0 h 234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5553" h="2345143">
                      <a:moveTo>
                        <a:pt x="815553" y="0"/>
                      </a:moveTo>
                      <a:lnTo>
                        <a:pt x="787162" y="3355"/>
                      </a:lnTo>
                      <a:cubicBezTo>
                        <a:pt x="596555" y="42315"/>
                        <a:pt x="155849" y="348125"/>
                        <a:pt x="108605" y="428522"/>
                      </a:cubicBezTo>
                      <a:cubicBezTo>
                        <a:pt x="58212" y="514278"/>
                        <a:pt x="-32218" y="1473233"/>
                        <a:pt x="11670" y="1565625"/>
                      </a:cubicBezTo>
                      <a:cubicBezTo>
                        <a:pt x="136235" y="1854664"/>
                        <a:pt x="501902" y="2290090"/>
                        <a:pt x="769621" y="2340855"/>
                      </a:cubicBezTo>
                      <a:lnTo>
                        <a:pt x="815553" y="2345143"/>
                      </a:lnTo>
                      <a:lnTo>
                        <a:pt x="815553" y="0"/>
                      </a:ln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5" name="フリーフォーム: 図形 2714">
                  <a:extLst>
                    <a:ext uri="{FF2B5EF4-FFF2-40B4-BE49-F238E27FC236}">
                      <a16:creationId xmlns:a16="http://schemas.microsoft.com/office/drawing/2014/main" id="{B5EA78C5-F16A-A798-E07D-AEE5446F16E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2379" y="1518170"/>
                  <a:ext cx="1423391" cy="486412"/>
                </a:xfrm>
                <a:custGeom>
                  <a:avLst/>
                  <a:gdLst>
                    <a:gd name="connsiteX0" fmla="*/ 711657 w 1423391"/>
                    <a:gd name="connsiteY0" fmla="*/ 3 h 486412"/>
                    <a:gd name="connsiteX1" fmla="*/ 13008 w 1423391"/>
                    <a:gd name="connsiteY1" fmla="*/ 410319 h 486412"/>
                    <a:gd name="connsiteX2" fmla="*/ 0 w 1423391"/>
                    <a:gd name="connsiteY2" fmla="*/ 427305 h 486412"/>
                    <a:gd name="connsiteX3" fmla="*/ 61660 w 1423391"/>
                    <a:gd name="connsiteY3" fmla="*/ 438442 h 486412"/>
                    <a:gd name="connsiteX4" fmla="*/ 711884 w 1423391"/>
                    <a:gd name="connsiteY4" fmla="*/ 486412 h 486412"/>
                    <a:gd name="connsiteX5" fmla="*/ 1362108 w 1423391"/>
                    <a:gd name="connsiteY5" fmla="*/ 438442 h 486412"/>
                    <a:gd name="connsiteX6" fmla="*/ 1423391 w 1423391"/>
                    <a:gd name="connsiteY6" fmla="*/ 427373 h 486412"/>
                    <a:gd name="connsiteX7" fmla="*/ 1412399 w 1423391"/>
                    <a:gd name="connsiteY7" fmla="*/ 412777 h 486412"/>
                    <a:gd name="connsiteX8" fmla="*/ 711657 w 1423391"/>
                    <a:gd name="connsiteY8" fmla="*/ 3 h 48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3391" h="486412">
                      <a:moveTo>
                        <a:pt x="711657" y="3"/>
                      </a:moveTo>
                      <a:cubicBezTo>
                        <a:pt x="557257" y="1196"/>
                        <a:pt x="109853" y="302055"/>
                        <a:pt x="13008" y="410319"/>
                      </a:cubicBezTo>
                      <a:lnTo>
                        <a:pt x="0" y="427305"/>
                      </a:lnTo>
                      <a:lnTo>
                        <a:pt x="61660" y="438442"/>
                      </a:lnTo>
                      <a:cubicBezTo>
                        <a:pt x="247270" y="468728"/>
                        <a:pt x="471027" y="486412"/>
                        <a:pt x="711884" y="486412"/>
                      </a:cubicBezTo>
                      <a:cubicBezTo>
                        <a:pt x="952742" y="486412"/>
                        <a:pt x="1176498" y="468728"/>
                        <a:pt x="1362108" y="438442"/>
                      </a:cubicBezTo>
                      <a:lnTo>
                        <a:pt x="1423391" y="427373"/>
                      </a:lnTo>
                      <a:lnTo>
                        <a:pt x="1412399" y="412777"/>
                      </a:lnTo>
                      <a:cubicBezTo>
                        <a:pt x="1324623" y="315016"/>
                        <a:pt x="866057" y="-1190"/>
                        <a:pt x="711657" y="3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6" name="フリーフォーム: 図形 2715">
                  <a:extLst>
                    <a:ext uri="{FF2B5EF4-FFF2-40B4-BE49-F238E27FC236}">
                      <a16:creationId xmlns:a16="http://schemas.microsoft.com/office/drawing/2014/main" id="{72007E94-56E1-9AC1-6287-C908B8E7742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037276" y="3601259"/>
                  <a:ext cx="600091" cy="264364"/>
                </a:xfrm>
                <a:custGeom>
                  <a:avLst/>
                  <a:gdLst>
                    <a:gd name="connsiteX0" fmla="*/ 303254 w 600091"/>
                    <a:gd name="connsiteY0" fmla="*/ 4 h 264364"/>
                    <a:gd name="connsiteX1" fmla="*/ 18520 w 600091"/>
                    <a:gd name="connsiteY1" fmla="*/ 115802 h 264364"/>
                    <a:gd name="connsiteX2" fmla="*/ 0 w 600091"/>
                    <a:gd name="connsiteY2" fmla="*/ 127172 h 264364"/>
                    <a:gd name="connsiteX3" fmla="*/ 81444 w 600091"/>
                    <a:gd name="connsiteY3" fmla="*/ 187113 h 264364"/>
                    <a:gd name="connsiteX4" fmla="*/ 303254 w 600091"/>
                    <a:gd name="connsiteY4" fmla="*/ 264350 h 264364"/>
                    <a:gd name="connsiteX5" fmla="*/ 526136 w 600091"/>
                    <a:gd name="connsiteY5" fmla="*/ 180445 h 264364"/>
                    <a:gd name="connsiteX6" fmla="*/ 600091 w 600091"/>
                    <a:gd name="connsiteY6" fmla="*/ 124163 h 264364"/>
                    <a:gd name="connsiteX7" fmla="*/ 591336 w 600091"/>
                    <a:gd name="connsiteY7" fmla="*/ 118713 h 264364"/>
                    <a:gd name="connsiteX8" fmla="*/ 303254 w 600091"/>
                    <a:gd name="connsiteY8" fmla="*/ 4 h 2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0091" h="264364">
                      <a:moveTo>
                        <a:pt x="303254" y="4"/>
                      </a:moveTo>
                      <a:cubicBezTo>
                        <a:pt x="241494" y="489"/>
                        <a:pt x="132854" y="49778"/>
                        <a:pt x="18520" y="115802"/>
                      </a:cubicBezTo>
                      <a:lnTo>
                        <a:pt x="0" y="127172"/>
                      </a:lnTo>
                      <a:lnTo>
                        <a:pt x="81444" y="187113"/>
                      </a:lnTo>
                      <a:cubicBezTo>
                        <a:pt x="159667" y="236016"/>
                        <a:pt x="235747" y="265119"/>
                        <a:pt x="303254" y="264350"/>
                      </a:cubicBezTo>
                      <a:cubicBezTo>
                        <a:pt x="370761" y="263581"/>
                        <a:pt x="447317" y="231899"/>
                        <a:pt x="526136" y="180445"/>
                      </a:cubicBezTo>
                      <a:lnTo>
                        <a:pt x="600091" y="124163"/>
                      </a:lnTo>
                      <a:lnTo>
                        <a:pt x="591336" y="118713"/>
                      </a:lnTo>
                      <a:cubicBezTo>
                        <a:pt x="475440" y="50723"/>
                        <a:pt x="365014" y="-482"/>
                        <a:pt x="303254" y="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7" name="台形 6">
                  <a:extLst>
                    <a:ext uri="{FF2B5EF4-FFF2-40B4-BE49-F238E27FC236}">
                      <a16:creationId xmlns:a16="http://schemas.microsoft.com/office/drawing/2014/main" id="{9EDEDFD8-2A2A-8170-8C79-A899CBA5EF6F}"/>
                    </a:ext>
                  </a:extLst>
                </p:cNvPr>
                <p:cNvSpPr/>
                <p:nvPr/>
              </p:nvSpPr>
              <p:spPr bwMode="auto">
                <a:xfrm>
                  <a:off x="1072947" y="1270652"/>
                  <a:ext cx="528552" cy="391415"/>
                </a:xfrm>
                <a:custGeom>
                  <a:avLst/>
                  <a:gdLst>
                    <a:gd name="connsiteX0" fmla="*/ 0 w 604754"/>
                    <a:gd name="connsiteY0" fmla="*/ 360040 h 360040"/>
                    <a:gd name="connsiteX1" fmla="*/ 175736 w 604754"/>
                    <a:gd name="connsiteY1" fmla="*/ 0 h 360040"/>
                    <a:gd name="connsiteX2" fmla="*/ 429018 w 604754"/>
                    <a:gd name="connsiteY2" fmla="*/ 0 h 360040"/>
                    <a:gd name="connsiteX3" fmla="*/ 604754 w 604754"/>
                    <a:gd name="connsiteY3" fmla="*/ 360040 h 360040"/>
                    <a:gd name="connsiteX4" fmla="*/ 0 w 604754"/>
                    <a:gd name="connsiteY4" fmla="*/ 360040 h 360040"/>
                    <a:gd name="connsiteX0" fmla="*/ 0 w 604754"/>
                    <a:gd name="connsiteY0" fmla="*/ 372740 h 372740"/>
                    <a:gd name="connsiteX1" fmla="*/ 175736 w 604754"/>
                    <a:gd name="connsiteY1" fmla="*/ 12700 h 372740"/>
                    <a:gd name="connsiteX2" fmla="*/ 429018 w 604754"/>
                    <a:gd name="connsiteY2" fmla="*/ 12700 h 372740"/>
                    <a:gd name="connsiteX3" fmla="*/ 604754 w 604754"/>
                    <a:gd name="connsiteY3" fmla="*/ 372740 h 372740"/>
                    <a:gd name="connsiteX4" fmla="*/ 0 w 604754"/>
                    <a:gd name="connsiteY4" fmla="*/ 372740 h 372740"/>
                    <a:gd name="connsiteX0" fmla="*/ 0 w 604754"/>
                    <a:gd name="connsiteY0" fmla="*/ 381471 h 381471"/>
                    <a:gd name="connsiteX1" fmla="*/ 175736 w 604754"/>
                    <a:gd name="connsiteY1" fmla="*/ 21431 h 381471"/>
                    <a:gd name="connsiteX2" fmla="*/ 429018 w 604754"/>
                    <a:gd name="connsiteY2" fmla="*/ 21431 h 381471"/>
                    <a:gd name="connsiteX3" fmla="*/ 604754 w 604754"/>
                    <a:gd name="connsiteY3" fmla="*/ 381471 h 381471"/>
                    <a:gd name="connsiteX4" fmla="*/ 0 w 604754"/>
                    <a:gd name="connsiteY4" fmla="*/ 381471 h 38147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4754" h="409360">
                      <a:moveTo>
                        <a:pt x="0" y="381471"/>
                      </a:moveTo>
                      <a:cubicBezTo>
                        <a:pt x="39529" y="258283"/>
                        <a:pt x="135759" y="50006"/>
                        <a:pt x="175736" y="21431"/>
                      </a:cubicBezTo>
                      <a:cubicBezTo>
                        <a:pt x="215713" y="-7144"/>
                        <a:pt x="385866" y="-7144"/>
                        <a:pt x="429018" y="21431"/>
                      </a:cubicBezTo>
                      <a:cubicBezTo>
                        <a:pt x="472170" y="50006"/>
                        <a:pt x="581286" y="258642"/>
                        <a:pt x="604754" y="381471"/>
                      </a:cubicBezTo>
                      <a:cubicBezTo>
                        <a:pt x="523262" y="405516"/>
                        <a:pt x="419545" y="410512"/>
                        <a:pt x="303128" y="409157"/>
                      </a:cubicBezTo>
                      <a:cubicBezTo>
                        <a:pt x="186711" y="407802"/>
                        <a:pt x="62943" y="403400"/>
                        <a:pt x="0" y="38147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87" name="グループ化 2686">
                <a:extLst>
                  <a:ext uri="{FF2B5EF4-FFF2-40B4-BE49-F238E27FC236}">
                    <a16:creationId xmlns:a16="http://schemas.microsoft.com/office/drawing/2014/main" id="{3591A8F6-C15F-5BBE-3C2D-3359B0D9B5B6}"/>
                  </a:ext>
                </a:extLst>
              </p:cNvPr>
              <p:cNvGrpSpPr/>
              <p:nvPr/>
            </p:nvGrpSpPr>
            <p:grpSpPr>
              <a:xfrm rot="10143934">
                <a:off x="8593482" y="1425529"/>
                <a:ext cx="308034" cy="236330"/>
                <a:chOff x="-445429" y="1140033"/>
                <a:chExt cx="3554740" cy="2727279"/>
              </a:xfrm>
            </p:grpSpPr>
            <p:sp>
              <p:nvSpPr>
                <p:cNvPr id="2688" name="楕円 2687">
                  <a:extLst>
                    <a:ext uri="{FF2B5EF4-FFF2-40B4-BE49-F238E27FC236}">
                      <a16:creationId xmlns:a16="http://schemas.microsoft.com/office/drawing/2014/main" id="{16C8E5BB-E0E3-4BA3-5B6A-454F559460E0}"/>
                    </a:ext>
                  </a:extLst>
                </p:cNvPr>
                <p:cNvSpPr/>
                <p:nvPr/>
              </p:nvSpPr>
              <p:spPr bwMode="auto">
                <a:xfrm>
                  <a:off x="9975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89" name="楕円 2688">
                  <a:extLst>
                    <a:ext uri="{FF2B5EF4-FFF2-40B4-BE49-F238E27FC236}">
                      <a16:creationId xmlns:a16="http://schemas.microsoft.com/office/drawing/2014/main" id="{0926294B-BB22-C14A-C9CA-6D8139E40FBA}"/>
                    </a:ext>
                  </a:extLst>
                </p:cNvPr>
                <p:cNvSpPr/>
                <p:nvPr/>
              </p:nvSpPr>
              <p:spPr bwMode="auto">
                <a:xfrm>
                  <a:off x="1530995" y="1445487"/>
                  <a:ext cx="150703" cy="15070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0" name="月 2689">
                  <a:extLst>
                    <a:ext uri="{FF2B5EF4-FFF2-40B4-BE49-F238E27FC236}">
                      <a16:creationId xmlns:a16="http://schemas.microsoft.com/office/drawing/2014/main" id="{B7E936BB-802B-5BB6-6F96-41690D649EE4}"/>
                    </a:ext>
                  </a:extLst>
                </p:cNvPr>
                <p:cNvSpPr/>
                <p:nvPr/>
              </p:nvSpPr>
              <p:spPr bwMode="auto">
                <a:xfrm rot="7200000">
                  <a:off x="728987" y="734280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1" name="月 2690">
                  <a:extLst>
                    <a:ext uri="{FF2B5EF4-FFF2-40B4-BE49-F238E27FC236}">
                      <a16:creationId xmlns:a16="http://schemas.microsoft.com/office/drawing/2014/main" id="{9B5057EA-C355-37A0-94B4-0814AE2CFEE2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732102" y="734281"/>
                  <a:ext cx="213359" cy="1024866"/>
                </a:xfrm>
                <a:prstGeom prst="moon">
                  <a:avLst>
                    <a:gd name="adj" fmla="val 18254"/>
                  </a:avLst>
                </a:pr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2" name="フリーフォーム: 図形 2691">
                  <a:extLst>
                    <a:ext uri="{FF2B5EF4-FFF2-40B4-BE49-F238E27FC236}">
                      <a16:creationId xmlns:a16="http://schemas.microsoft.com/office/drawing/2014/main" id="{96F2D6DB-3878-FA1E-A94D-8E2C04995188}"/>
                    </a:ext>
                  </a:extLst>
                </p:cNvPr>
                <p:cNvSpPr/>
                <p:nvPr/>
              </p:nvSpPr>
              <p:spPr bwMode="auto">
                <a:xfrm rot="9000000">
                  <a:off x="1617233" y="1515567"/>
                  <a:ext cx="1276440" cy="656848"/>
                </a:xfrm>
                <a:custGeom>
                  <a:avLst/>
                  <a:gdLst>
                    <a:gd name="connsiteX0" fmla="*/ 20693 w 1276440"/>
                    <a:gd name="connsiteY0" fmla="*/ 663416 h 663416"/>
                    <a:gd name="connsiteX1" fmla="*/ 48853 w 1276440"/>
                    <a:gd name="connsiteY1" fmla="*/ 503989 h 663416"/>
                    <a:gd name="connsiteX2" fmla="*/ 134399 w 1276440"/>
                    <a:gd name="connsiteY2" fmla="*/ 456891 h 663416"/>
                    <a:gd name="connsiteX3" fmla="*/ 151698 w 1276440"/>
                    <a:gd name="connsiteY3" fmla="*/ 457213 h 663416"/>
                    <a:gd name="connsiteX4" fmla="*/ 149768 w 1276440"/>
                    <a:gd name="connsiteY4" fmla="*/ 454782 h 663416"/>
                    <a:gd name="connsiteX5" fmla="*/ 684873 w 1276440"/>
                    <a:gd name="connsiteY5" fmla="*/ 0 h 663416"/>
                    <a:gd name="connsiteX6" fmla="*/ 1276440 w 1276440"/>
                    <a:gd name="connsiteY6" fmla="*/ 501936 h 663416"/>
                    <a:gd name="connsiteX7" fmla="*/ 1182539 w 1276440"/>
                    <a:gd name="connsiteY7" fmla="*/ 501936 h 663416"/>
                    <a:gd name="connsiteX8" fmla="*/ 684873 w 1276440"/>
                    <a:gd name="connsiteY8" fmla="*/ 79674 h 663416"/>
                    <a:gd name="connsiteX9" fmla="*/ 187208 w 1276440"/>
                    <a:gd name="connsiteY9" fmla="*/ 501936 h 663416"/>
                    <a:gd name="connsiteX10" fmla="*/ 171609 w 1276440"/>
                    <a:gd name="connsiteY10" fmla="*/ 482291 h 663416"/>
                    <a:gd name="connsiteX11" fmla="*/ 142763 w 1276440"/>
                    <a:gd name="connsiteY11" fmla="*/ 493035 h 663416"/>
                    <a:gd name="connsiteX12" fmla="*/ 81670 w 1276440"/>
                    <a:gd name="connsiteY12" fmla="*/ 536806 h 663416"/>
                    <a:gd name="connsiteX13" fmla="*/ 20693 w 1276440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40" h="663416">
                      <a:moveTo>
                        <a:pt x="20693" y="663416"/>
                      </a:moveTo>
                      <a:cubicBezTo>
                        <a:pt x="-15555" y="627168"/>
                        <a:pt x="-2948" y="555790"/>
                        <a:pt x="48853" y="503989"/>
                      </a:cubicBezTo>
                      <a:cubicBezTo>
                        <a:pt x="74754" y="478089"/>
                        <a:pt x="105548" y="461987"/>
                        <a:pt x="134399" y="456891"/>
                      </a:cubicBezTo>
                      <a:lnTo>
                        <a:pt x="151698" y="457213"/>
                      </a:lnTo>
                      <a:lnTo>
                        <a:pt x="149768" y="454782"/>
                      </a:lnTo>
                      <a:lnTo>
                        <a:pt x="684873" y="0"/>
                      </a:lnTo>
                      <a:lnTo>
                        <a:pt x="1276440" y="501936"/>
                      </a:lnTo>
                      <a:lnTo>
                        <a:pt x="1182539" y="501936"/>
                      </a:lnTo>
                      <a:lnTo>
                        <a:pt x="684873" y="79674"/>
                      </a:lnTo>
                      <a:lnTo>
                        <a:pt x="187208" y="501936"/>
                      </a:lnTo>
                      <a:lnTo>
                        <a:pt x="171609" y="482291"/>
                      </a:lnTo>
                      <a:lnTo>
                        <a:pt x="142763" y="493035"/>
                      </a:lnTo>
                      <a:cubicBezTo>
                        <a:pt x="121074" y="503481"/>
                        <a:pt x="100121" y="518355"/>
                        <a:pt x="81670" y="536806"/>
                      </a:cubicBezTo>
                      <a:cubicBezTo>
                        <a:pt x="44767" y="573708"/>
                        <a:pt x="22176" y="620616"/>
                        <a:pt x="20693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3" name="フリーフォーム: 図形 2692">
                  <a:extLst>
                    <a:ext uri="{FF2B5EF4-FFF2-40B4-BE49-F238E27FC236}">
                      <a16:creationId xmlns:a16="http://schemas.microsoft.com/office/drawing/2014/main" id="{7D46F443-9D80-8884-CF6B-75FE6A3BCCDF}"/>
                    </a:ext>
                  </a:extLst>
                </p:cNvPr>
                <p:cNvSpPr/>
                <p:nvPr/>
              </p:nvSpPr>
              <p:spPr bwMode="auto">
                <a:xfrm rot="11700000" flipV="1">
                  <a:off x="1765610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222216 w 1343701"/>
                    <a:gd name="connsiteY1" fmla="*/ 450374 h 561399"/>
                    <a:gd name="connsiteX2" fmla="*/ 203991 w 1343701"/>
                    <a:gd name="connsiteY2" fmla="*/ 439395 h 561399"/>
                    <a:gd name="connsiteX3" fmla="*/ 106357 w 1343701"/>
                    <a:gd name="connsiteY3" fmla="*/ 437410 h 561399"/>
                    <a:gd name="connsiteX4" fmla="*/ 2256 w 1343701"/>
                    <a:gd name="connsiteY4" fmla="*/ 561399 h 561399"/>
                    <a:gd name="connsiteX5" fmla="*/ 118369 w 1343701"/>
                    <a:gd name="connsiteY5" fmla="*/ 482239 h 561399"/>
                    <a:gd name="connsiteX6" fmla="*/ 193163 w 1343701"/>
                    <a:gd name="connsiteY6" fmla="*/ 474879 h 561399"/>
                    <a:gd name="connsiteX7" fmla="*/ 244022 w 1343701"/>
                    <a:gd name="connsiteY7" fmla="*/ 488779 h 561399"/>
                    <a:gd name="connsiteX8" fmla="*/ 254468 w 1343701"/>
                    <a:gd name="connsiteY8" fmla="*/ 501936 h 561399"/>
                    <a:gd name="connsiteX9" fmla="*/ 752134 w 1343701"/>
                    <a:gd name="connsiteY9" fmla="*/ 79674 h 561399"/>
                    <a:gd name="connsiteX10" fmla="*/ 1249800 w 1343701"/>
                    <a:gd name="connsiteY10" fmla="*/ 501936 h 561399"/>
                    <a:gd name="connsiteX11" fmla="*/ 1343701 w 1343701"/>
                    <a:gd name="connsiteY11" fmla="*/ 501936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222216" y="450374"/>
                      </a:lnTo>
                      <a:lnTo>
                        <a:pt x="203991" y="439395"/>
                      </a:lnTo>
                      <a:cubicBezTo>
                        <a:pt x="176457" y="429383"/>
                        <a:pt x="141737" y="427930"/>
                        <a:pt x="106357" y="437410"/>
                      </a:cubicBezTo>
                      <a:cubicBezTo>
                        <a:pt x="35596" y="456371"/>
                        <a:pt x="-11012" y="511882"/>
                        <a:pt x="2256" y="561399"/>
                      </a:cubicBezTo>
                      <a:cubicBezTo>
                        <a:pt x="24941" y="525074"/>
                        <a:pt x="67959" y="495746"/>
                        <a:pt x="118369" y="482239"/>
                      </a:cubicBezTo>
                      <a:cubicBezTo>
                        <a:pt x="143574" y="475486"/>
                        <a:pt x="169156" y="473081"/>
                        <a:pt x="193163" y="474879"/>
                      </a:cubicBezTo>
                      <a:lnTo>
                        <a:pt x="244022" y="488779"/>
                      </a:lnTo>
                      <a:lnTo>
                        <a:pt x="254468" y="501936"/>
                      </a:lnTo>
                      <a:lnTo>
                        <a:pt x="752134" y="79674"/>
                      </a:lnTo>
                      <a:lnTo>
                        <a:pt x="1249800" y="501936"/>
                      </a:lnTo>
                      <a:lnTo>
                        <a:pt x="1343701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4" name="フリーフォーム: 図形 2693">
                  <a:extLst>
                    <a:ext uri="{FF2B5EF4-FFF2-40B4-BE49-F238E27FC236}">
                      <a16:creationId xmlns:a16="http://schemas.microsoft.com/office/drawing/2014/main" id="{DC218514-3C7E-46B6-14DE-DB9A63D700DC}"/>
                    </a:ext>
                  </a:extLst>
                </p:cNvPr>
                <p:cNvSpPr/>
                <p:nvPr/>
              </p:nvSpPr>
              <p:spPr bwMode="auto">
                <a:xfrm rot="12600000" flipV="1">
                  <a:off x="1748856" y="2759251"/>
                  <a:ext cx="1346012" cy="550250"/>
                </a:xfrm>
                <a:custGeom>
                  <a:avLst/>
                  <a:gdLst>
                    <a:gd name="connsiteX0" fmla="*/ 754445 w 1346012"/>
                    <a:gd name="connsiteY0" fmla="*/ 0 h 555752"/>
                    <a:gd name="connsiteX1" fmla="*/ 227456 w 1346012"/>
                    <a:gd name="connsiteY1" fmla="*/ 447885 h 555752"/>
                    <a:gd name="connsiteX2" fmla="*/ 203990 w 1346012"/>
                    <a:gd name="connsiteY2" fmla="*/ 433749 h 555752"/>
                    <a:gd name="connsiteX3" fmla="*/ 106356 w 1346012"/>
                    <a:gd name="connsiteY3" fmla="*/ 431765 h 555752"/>
                    <a:gd name="connsiteX4" fmla="*/ 2256 w 1346012"/>
                    <a:gd name="connsiteY4" fmla="*/ 555752 h 555752"/>
                    <a:gd name="connsiteX5" fmla="*/ 118368 w 1346012"/>
                    <a:gd name="connsiteY5" fmla="*/ 476593 h 555752"/>
                    <a:gd name="connsiteX6" fmla="*/ 227747 w 1346012"/>
                    <a:gd name="connsiteY6" fmla="*/ 475065 h 555752"/>
                    <a:gd name="connsiteX7" fmla="*/ 238909 w 1346012"/>
                    <a:gd name="connsiteY7" fmla="*/ 479429 h 555752"/>
                    <a:gd name="connsiteX8" fmla="*/ 256779 w 1346012"/>
                    <a:gd name="connsiteY8" fmla="*/ 501936 h 555752"/>
                    <a:gd name="connsiteX9" fmla="*/ 754445 w 1346012"/>
                    <a:gd name="connsiteY9" fmla="*/ 79674 h 555752"/>
                    <a:gd name="connsiteX10" fmla="*/ 1252111 w 1346012"/>
                    <a:gd name="connsiteY10" fmla="*/ 501936 h 555752"/>
                    <a:gd name="connsiteX11" fmla="*/ 1346012 w 1346012"/>
                    <a:gd name="connsiteY11" fmla="*/ 501936 h 555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6012" h="555752">
                      <a:moveTo>
                        <a:pt x="754445" y="0"/>
                      </a:moveTo>
                      <a:lnTo>
                        <a:pt x="227456" y="447885"/>
                      </a:lnTo>
                      <a:lnTo>
                        <a:pt x="203990" y="433749"/>
                      </a:lnTo>
                      <a:cubicBezTo>
                        <a:pt x="176457" y="423737"/>
                        <a:pt x="141737" y="422284"/>
                        <a:pt x="106356" y="431765"/>
                      </a:cubicBezTo>
                      <a:cubicBezTo>
                        <a:pt x="35596" y="450725"/>
                        <a:pt x="-11012" y="506236"/>
                        <a:pt x="2256" y="555752"/>
                      </a:cubicBezTo>
                      <a:cubicBezTo>
                        <a:pt x="24940" y="519428"/>
                        <a:pt x="67958" y="490100"/>
                        <a:pt x="118368" y="476593"/>
                      </a:cubicBezTo>
                      <a:cubicBezTo>
                        <a:pt x="156175" y="466463"/>
                        <a:pt x="194831" y="466118"/>
                        <a:pt x="227747" y="475065"/>
                      </a:cubicBezTo>
                      <a:lnTo>
                        <a:pt x="238909" y="479429"/>
                      </a:lnTo>
                      <a:lnTo>
                        <a:pt x="256779" y="501936"/>
                      </a:lnTo>
                      <a:lnTo>
                        <a:pt x="754445" y="79674"/>
                      </a:lnTo>
                      <a:lnTo>
                        <a:pt x="1252111" y="501936"/>
                      </a:lnTo>
                      <a:lnTo>
                        <a:pt x="1346012" y="501936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5" name="フリーフォーム: 図形 2694">
                  <a:extLst>
                    <a:ext uri="{FF2B5EF4-FFF2-40B4-BE49-F238E27FC236}">
                      <a16:creationId xmlns:a16="http://schemas.microsoft.com/office/drawing/2014/main" id="{890D2CBD-7247-5BAD-3B46-2D1F71514013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-229791" y="1515568"/>
                  <a:ext cx="1276439" cy="656848"/>
                </a:xfrm>
                <a:custGeom>
                  <a:avLst/>
                  <a:gdLst>
                    <a:gd name="connsiteX0" fmla="*/ 20692 w 1276439"/>
                    <a:gd name="connsiteY0" fmla="*/ 663416 h 663416"/>
                    <a:gd name="connsiteX1" fmla="*/ 81669 w 1276439"/>
                    <a:gd name="connsiteY1" fmla="*/ 536806 h 663416"/>
                    <a:gd name="connsiteX2" fmla="*/ 142762 w 1276439"/>
                    <a:gd name="connsiteY2" fmla="*/ 493035 h 663416"/>
                    <a:gd name="connsiteX3" fmla="*/ 171608 w 1276439"/>
                    <a:gd name="connsiteY3" fmla="*/ 482291 h 663416"/>
                    <a:gd name="connsiteX4" fmla="*/ 187207 w 1276439"/>
                    <a:gd name="connsiteY4" fmla="*/ 501936 h 663416"/>
                    <a:gd name="connsiteX5" fmla="*/ 684872 w 1276439"/>
                    <a:gd name="connsiteY5" fmla="*/ 79674 h 663416"/>
                    <a:gd name="connsiteX6" fmla="*/ 1182538 w 1276439"/>
                    <a:gd name="connsiteY6" fmla="*/ 501936 h 663416"/>
                    <a:gd name="connsiteX7" fmla="*/ 1276439 w 1276439"/>
                    <a:gd name="connsiteY7" fmla="*/ 501936 h 663416"/>
                    <a:gd name="connsiteX8" fmla="*/ 684872 w 1276439"/>
                    <a:gd name="connsiteY8" fmla="*/ 0 h 663416"/>
                    <a:gd name="connsiteX9" fmla="*/ 149767 w 1276439"/>
                    <a:gd name="connsiteY9" fmla="*/ 454782 h 663416"/>
                    <a:gd name="connsiteX10" fmla="*/ 151697 w 1276439"/>
                    <a:gd name="connsiteY10" fmla="*/ 457213 h 663416"/>
                    <a:gd name="connsiteX11" fmla="*/ 134398 w 1276439"/>
                    <a:gd name="connsiteY11" fmla="*/ 456891 h 663416"/>
                    <a:gd name="connsiteX12" fmla="*/ 48852 w 1276439"/>
                    <a:gd name="connsiteY12" fmla="*/ 503989 h 663416"/>
                    <a:gd name="connsiteX13" fmla="*/ 20692 w 1276439"/>
                    <a:gd name="connsiteY13" fmla="*/ 663416 h 66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439" h="663416">
                      <a:moveTo>
                        <a:pt x="20692" y="663416"/>
                      </a:moveTo>
                      <a:cubicBezTo>
                        <a:pt x="22175" y="620616"/>
                        <a:pt x="44766" y="573708"/>
                        <a:pt x="81669" y="536806"/>
                      </a:cubicBezTo>
                      <a:cubicBezTo>
                        <a:pt x="100120" y="518355"/>
                        <a:pt x="121073" y="503481"/>
                        <a:pt x="142762" y="493035"/>
                      </a:cubicBezTo>
                      <a:lnTo>
                        <a:pt x="171608" y="482291"/>
                      </a:lnTo>
                      <a:lnTo>
                        <a:pt x="187207" y="501936"/>
                      </a:lnTo>
                      <a:lnTo>
                        <a:pt x="684872" y="79674"/>
                      </a:lnTo>
                      <a:lnTo>
                        <a:pt x="1182538" y="501936"/>
                      </a:lnTo>
                      <a:lnTo>
                        <a:pt x="1276439" y="501936"/>
                      </a:lnTo>
                      <a:lnTo>
                        <a:pt x="684872" y="0"/>
                      </a:lnTo>
                      <a:lnTo>
                        <a:pt x="149767" y="454782"/>
                      </a:lnTo>
                      <a:lnTo>
                        <a:pt x="151697" y="457213"/>
                      </a:lnTo>
                      <a:lnTo>
                        <a:pt x="134398" y="456891"/>
                      </a:lnTo>
                      <a:cubicBezTo>
                        <a:pt x="105547" y="461987"/>
                        <a:pt x="74752" y="478089"/>
                        <a:pt x="48852" y="503989"/>
                      </a:cubicBezTo>
                      <a:cubicBezTo>
                        <a:pt x="-2948" y="555790"/>
                        <a:pt x="-15556" y="627168"/>
                        <a:pt x="20692" y="663416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6" name="フリーフォーム: 図形 2695">
                  <a:extLst>
                    <a:ext uri="{FF2B5EF4-FFF2-40B4-BE49-F238E27FC236}">
                      <a16:creationId xmlns:a16="http://schemas.microsoft.com/office/drawing/2014/main" id="{165F02C8-372C-D763-8BA9-A3F83BD5DB2C}"/>
                    </a:ext>
                  </a:extLst>
                </p:cNvPr>
                <p:cNvSpPr/>
                <p:nvPr/>
              </p:nvSpPr>
              <p:spPr bwMode="auto">
                <a:xfrm rot="9900000" flipH="1" flipV="1">
                  <a:off x="-445429" y="2256415"/>
                  <a:ext cx="1343701" cy="555841"/>
                </a:xfrm>
                <a:custGeom>
                  <a:avLst/>
                  <a:gdLst>
                    <a:gd name="connsiteX0" fmla="*/ 752134 w 1343701"/>
                    <a:gd name="connsiteY0" fmla="*/ 0 h 561399"/>
                    <a:gd name="connsiteX1" fmla="*/ 1343701 w 1343701"/>
                    <a:gd name="connsiteY1" fmla="*/ 501936 h 561399"/>
                    <a:gd name="connsiteX2" fmla="*/ 1249800 w 1343701"/>
                    <a:gd name="connsiteY2" fmla="*/ 501936 h 561399"/>
                    <a:gd name="connsiteX3" fmla="*/ 752134 w 1343701"/>
                    <a:gd name="connsiteY3" fmla="*/ 79674 h 561399"/>
                    <a:gd name="connsiteX4" fmla="*/ 254468 w 1343701"/>
                    <a:gd name="connsiteY4" fmla="*/ 501936 h 561399"/>
                    <a:gd name="connsiteX5" fmla="*/ 244022 w 1343701"/>
                    <a:gd name="connsiteY5" fmla="*/ 488779 h 561399"/>
                    <a:gd name="connsiteX6" fmla="*/ 193162 w 1343701"/>
                    <a:gd name="connsiteY6" fmla="*/ 474879 h 561399"/>
                    <a:gd name="connsiteX7" fmla="*/ 118369 w 1343701"/>
                    <a:gd name="connsiteY7" fmla="*/ 482239 h 561399"/>
                    <a:gd name="connsiteX8" fmla="*/ 2256 w 1343701"/>
                    <a:gd name="connsiteY8" fmla="*/ 561399 h 561399"/>
                    <a:gd name="connsiteX9" fmla="*/ 106357 w 1343701"/>
                    <a:gd name="connsiteY9" fmla="*/ 437410 h 561399"/>
                    <a:gd name="connsiteX10" fmla="*/ 203991 w 1343701"/>
                    <a:gd name="connsiteY10" fmla="*/ 439395 h 561399"/>
                    <a:gd name="connsiteX11" fmla="*/ 222216 w 1343701"/>
                    <a:gd name="connsiteY11" fmla="*/ 450374 h 56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3701" h="561399">
                      <a:moveTo>
                        <a:pt x="752134" y="0"/>
                      </a:moveTo>
                      <a:lnTo>
                        <a:pt x="1343701" y="501936"/>
                      </a:lnTo>
                      <a:lnTo>
                        <a:pt x="1249800" y="501936"/>
                      </a:lnTo>
                      <a:lnTo>
                        <a:pt x="752134" y="79674"/>
                      </a:lnTo>
                      <a:lnTo>
                        <a:pt x="254468" y="501936"/>
                      </a:lnTo>
                      <a:lnTo>
                        <a:pt x="244022" y="488779"/>
                      </a:lnTo>
                      <a:lnTo>
                        <a:pt x="193162" y="474879"/>
                      </a:lnTo>
                      <a:cubicBezTo>
                        <a:pt x="169156" y="473081"/>
                        <a:pt x="143574" y="475485"/>
                        <a:pt x="118369" y="482239"/>
                      </a:cubicBezTo>
                      <a:cubicBezTo>
                        <a:pt x="67959" y="495746"/>
                        <a:pt x="24941" y="525074"/>
                        <a:pt x="2256" y="561399"/>
                      </a:cubicBezTo>
                      <a:cubicBezTo>
                        <a:pt x="-11012" y="511882"/>
                        <a:pt x="35596" y="456371"/>
                        <a:pt x="106357" y="437410"/>
                      </a:cubicBezTo>
                      <a:cubicBezTo>
                        <a:pt x="141737" y="427930"/>
                        <a:pt x="176457" y="429383"/>
                        <a:pt x="203991" y="439395"/>
                      </a:cubicBezTo>
                      <a:lnTo>
                        <a:pt x="222216" y="45037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7" name="フリーフォーム: 図形 2696">
                  <a:extLst>
                    <a:ext uri="{FF2B5EF4-FFF2-40B4-BE49-F238E27FC236}">
                      <a16:creationId xmlns:a16="http://schemas.microsoft.com/office/drawing/2014/main" id="{C7FEB23C-D3D4-A3C4-D9FF-C4B42CDC092D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71455" y="2480740"/>
                  <a:ext cx="637942" cy="1298909"/>
                </a:xfrm>
                <a:custGeom>
                  <a:avLst/>
                  <a:gdLst>
                    <a:gd name="connsiteX0" fmla="*/ 0 w 637942"/>
                    <a:gd name="connsiteY0" fmla="*/ 870399 h 1311898"/>
                    <a:gd name="connsiteX1" fmla="*/ 637942 w 637942"/>
                    <a:gd name="connsiteY1" fmla="*/ 1311898 h 1311898"/>
                    <a:gd name="connsiteX2" fmla="*/ 613639 w 637942"/>
                    <a:gd name="connsiteY2" fmla="*/ 1221196 h 1311898"/>
                    <a:gd name="connsiteX3" fmla="*/ 76959 w 637942"/>
                    <a:gd name="connsiteY3" fmla="*/ 849778 h 1311898"/>
                    <a:gd name="connsiteX4" fmla="*/ 356028 w 637942"/>
                    <a:gd name="connsiteY4" fmla="*/ 259780 h 1311898"/>
                    <a:gd name="connsiteX5" fmla="*/ 329663 w 637942"/>
                    <a:gd name="connsiteY5" fmla="*/ 248344 h 1311898"/>
                    <a:gd name="connsiteX6" fmla="*/ 322558 w 637942"/>
                    <a:gd name="connsiteY6" fmla="*/ 238691 h 1311898"/>
                    <a:gd name="connsiteX7" fmla="*/ 295725 w 637942"/>
                    <a:gd name="connsiteY7" fmla="*/ 132644 h 1311898"/>
                    <a:gd name="connsiteX8" fmla="*/ 342135 w 637942"/>
                    <a:gd name="connsiteY8" fmla="*/ 0 h 1311898"/>
                    <a:gd name="connsiteX9" fmla="*/ 249315 w 637942"/>
                    <a:gd name="connsiteY9" fmla="*/ 132644 h 1311898"/>
                    <a:gd name="connsiteX10" fmla="*/ 276501 w 637942"/>
                    <a:gd name="connsiteY10" fmla="*/ 226437 h 1311898"/>
                    <a:gd name="connsiteX11" fmla="*/ 296229 w 637942"/>
                    <a:gd name="connsiteY11" fmla="*/ 245445 h 131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7942" h="1311898">
                      <a:moveTo>
                        <a:pt x="0" y="870399"/>
                      </a:moveTo>
                      <a:lnTo>
                        <a:pt x="637942" y="1311898"/>
                      </a:lnTo>
                      <a:lnTo>
                        <a:pt x="613639" y="1221196"/>
                      </a:lnTo>
                      <a:lnTo>
                        <a:pt x="76959" y="849778"/>
                      </a:lnTo>
                      <a:lnTo>
                        <a:pt x="356028" y="259780"/>
                      </a:lnTo>
                      <a:lnTo>
                        <a:pt x="329663" y="248344"/>
                      </a:lnTo>
                      <a:lnTo>
                        <a:pt x="322558" y="238691"/>
                      </a:lnTo>
                      <a:cubicBezTo>
                        <a:pt x="305397" y="209213"/>
                        <a:pt x="295725" y="171785"/>
                        <a:pt x="295725" y="132644"/>
                      </a:cubicBezTo>
                      <a:cubicBezTo>
                        <a:pt x="295725" y="80456"/>
                        <a:pt x="312919" y="31313"/>
                        <a:pt x="342135" y="0"/>
                      </a:cubicBezTo>
                      <a:cubicBezTo>
                        <a:pt x="290872" y="0"/>
                        <a:pt x="249315" y="59387"/>
                        <a:pt x="249315" y="132644"/>
                      </a:cubicBezTo>
                      <a:cubicBezTo>
                        <a:pt x="249315" y="169272"/>
                        <a:pt x="259704" y="202433"/>
                        <a:pt x="276501" y="226437"/>
                      </a:cubicBezTo>
                      <a:lnTo>
                        <a:pt x="296229" y="245445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8" name="フリーフォーム: 図形 2697">
                  <a:extLst>
                    <a:ext uri="{FF2B5EF4-FFF2-40B4-BE49-F238E27FC236}">
                      <a16:creationId xmlns:a16="http://schemas.microsoft.com/office/drawing/2014/main" id="{4D7E3221-88B4-BA4A-5F3B-7B4721750CC8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18577" y="1520840"/>
                  <a:ext cx="1637294" cy="2346472"/>
                </a:xfrm>
                <a:custGeom>
                  <a:avLst/>
                  <a:gdLst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381342 w 1620176"/>
                    <a:gd name="connsiteY6" fmla="*/ 832409 h 2301464"/>
                    <a:gd name="connsiteX7" fmla="*/ 1523241 w 1620176"/>
                    <a:gd name="connsiteY7" fmla="*/ 451692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238834 w 1620176"/>
                    <a:gd name="connsiteY2" fmla="*/ 832409 h 2301464"/>
                    <a:gd name="connsiteX3" fmla="*/ 0 w 1620176"/>
                    <a:gd name="connsiteY3" fmla="*/ 1648231 h 2301464"/>
                    <a:gd name="connsiteX4" fmla="*/ 810088 w 1620176"/>
                    <a:gd name="connsiteY4" fmla="*/ 2301464 h 2301464"/>
                    <a:gd name="connsiteX5" fmla="*/ 1620176 w 1620176"/>
                    <a:gd name="connsiteY5" fmla="*/ 1648231 h 2301464"/>
                    <a:gd name="connsiteX6" fmla="*/ 1523241 w 1620176"/>
                    <a:gd name="connsiteY6" fmla="*/ 451692 h 2301464"/>
                    <a:gd name="connsiteX7" fmla="*/ 810088 w 1620176"/>
                    <a:gd name="connsiteY7" fmla="*/ 0 h 2301464"/>
                    <a:gd name="connsiteX0" fmla="*/ 810088 w 1620176"/>
                    <a:gd name="connsiteY0" fmla="*/ 0 h 2301464"/>
                    <a:gd name="connsiteX1" fmla="*/ 96935 w 1620176"/>
                    <a:gd name="connsiteY1" fmla="*/ 451692 h 2301464"/>
                    <a:gd name="connsiteX2" fmla="*/ 0 w 1620176"/>
                    <a:gd name="connsiteY2" fmla="*/ 1648231 h 2301464"/>
                    <a:gd name="connsiteX3" fmla="*/ 810088 w 1620176"/>
                    <a:gd name="connsiteY3" fmla="*/ 2301464 h 2301464"/>
                    <a:gd name="connsiteX4" fmla="*/ 1620176 w 1620176"/>
                    <a:gd name="connsiteY4" fmla="*/ 1648231 h 2301464"/>
                    <a:gd name="connsiteX5" fmla="*/ 1523241 w 1620176"/>
                    <a:gd name="connsiteY5" fmla="*/ 451692 h 2301464"/>
                    <a:gd name="connsiteX6" fmla="*/ 810088 w 1620176"/>
                    <a:gd name="connsiteY6" fmla="*/ 0 h 2301464"/>
                    <a:gd name="connsiteX0" fmla="*/ 810088 w 1620176"/>
                    <a:gd name="connsiteY0" fmla="*/ 0 h 2301496"/>
                    <a:gd name="connsiteX1" fmla="*/ 96935 w 1620176"/>
                    <a:gd name="connsiteY1" fmla="*/ 451692 h 2301496"/>
                    <a:gd name="connsiteX2" fmla="*/ 0 w 1620176"/>
                    <a:gd name="connsiteY2" fmla="*/ 1648231 h 2301496"/>
                    <a:gd name="connsiteX3" fmla="*/ 810088 w 1620176"/>
                    <a:gd name="connsiteY3" fmla="*/ 2301464 h 2301496"/>
                    <a:gd name="connsiteX4" fmla="*/ 1620176 w 1620176"/>
                    <a:gd name="connsiteY4" fmla="*/ 1648231 h 2301496"/>
                    <a:gd name="connsiteX5" fmla="*/ 1523241 w 1620176"/>
                    <a:gd name="connsiteY5" fmla="*/ 451692 h 2301496"/>
                    <a:gd name="connsiteX6" fmla="*/ 810088 w 1620176"/>
                    <a:gd name="connsiteY6" fmla="*/ 0 h 2301496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503"/>
                    <a:gd name="connsiteX1" fmla="*/ 96935 w 1620176"/>
                    <a:gd name="connsiteY1" fmla="*/ 451692 h 2301503"/>
                    <a:gd name="connsiteX2" fmla="*/ 0 w 1620176"/>
                    <a:gd name="connsiteY2" fmla="*/ 1648231 h 2301503"/>
                    <a:gd name="connsiteX3" fmla="*/ 810088 w 1620176"/>
                    <a:gd name="connsiteY3" fmla="*/ 2301464 h 2301503"/>
                    <a:gd name="connsiteX4" fmla="*/ 1620176 w 1620176"/>
                    <a:gd name="connsiteY4" fmla="*/ 1648231 h 2301503"/>
                    <a:gd name="connsiteX5" fmla="*/ 1523241 w 1620176"/>
                    <a:gd name="connsiteY5" fmla="*/ 451692 h 2301503"/>
                    <a:gd name="connsiteX6" fmla="*/ 810088 w 1620176"/>
                    <a:gd name="connsiteY6" fmla="*/ 0 h 2301503"/>
                    <a:gd name="connsiteX0" fmla="*/ 810088 w 1620176"/>
                    <a:gd name="connsiteY0" fmla="*/ 0 h 2301717"/>
                    <a:gd name="connsiteX1" fmla="*/ 96935 w 1620176"/>
                    <a:gd name="connsiteY1" fmla="*/ 451692 h 2301717"/>
                    <a:gd name="connsiteX2" fmla="*/ 0 w 1620176"/>
                    <a:gd name="connsiteY2" fmla="*/ 1648231 h 2301717"/>
                    <a:gd name="connsiteX3" fmla="*/ 810088 w 1620176"/>
                    <a:gd name="connsiteY3" fmla="*/ 2301464 h 2301717"/>
                    <a:gd name="connsiteX4" fmla="*/ 1620176 w 1620176"/>
                    <a:gd name="connsiteY4" fmla="*/ 1648231 h 2301717"/>
                    <a:gd name="connsiteX5" fmla="*/ 1523241 w 1620176"/>
                    <a:gd name="connsiteY5" fmla="*/ 451692 h 2301717"/>
                    <a:gd name="connsiteX6" fmla="*/ 810088 w 1620176"/>
                    <a:gd name="connsiteY6" fmla="*/ 0 h 2301717"/>
                    <a:gd name="connsiteX0" fmla="*/ 810088 w 1620176"/>
                    <a:gd name="connsiteY0" fmla="*/ 0 h 2301487"/>
                    <a:gd name="connsiteX1" fmla="*/ 96935 w 1620176"/>
                    <a:gd name="connsiteY1" fmla="*/ 451692 h 2301487"/>
                    <a:gd name="connsiteX2" fmla="*/ 0 w 1620176"/>
                    <a:gd name="connsiteY2" fmla="*/ 1648231 h 2301487"/>
                    <a:gd name="connsiteX3" fmla="*/ 810088 w 1620176"/>
                    <a:gd name="connsiteY3" fmla="*/ 2301464 h 2301487"/>
                    <a:gd name="connsiteX4" fmla="*/ 1620176 w 1620176"/>
                    <a:gd name="connsiteY4" fmla="*/ 1648231 h 2301487"/>
                    <a:gd name="connsiteX5" fmla="*/ 1523241 w 1620176"/>
                    <a:gd name="connsiteY5" fmla="*/ 451692 h 2301487"/>
                    <a:gd name="connsiteX6" fmla="*/ 810088 w 1620176"/>
                    <a:gd name="connsiteY6" fmla="*/ 0 h 2301487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0176"/>
                    <a:gd name="connsiteY0" fmla="*/ 0 h 2469119"/>
                    <a:gd name="connsiteX1" fmla="*/ 96935 w 1620176"/>
                    <a:gd name="connsiteY1" fmla="*/ 451692 h 2469119"/>
                    <a:gd name="connsiteX2" fmla="*/ 0 w 1620176"/>
                    <a:gd name="connsiteY2" fmla="*/ 1648231 h 2469119"/>
                    <a:gd name="connsiteX3" fmla="*/ 810088 w 1620176"/>
                    <a:gd name="connsiteY3" fmla="*/ 2469104 h 2469119"/>
                    <a:gd name="connsiteX4" fmla="*/ 1620176 w 1620176"/>
                    <a:gd name="connsiteY4" fmla="*/ 1648231 h 2469119"/>
                    <a:gd name="connsiteX5" fmla="*/ 1523241 w 1620176"/>
                    <a:gd name="connsiteY5" fmla="*/ 451692 h 2469119"/>
                    <a:gd name="connsiteX6" fmla="*/ 810088 w 1620176"/>
                    <a:gd name="connsiteY6" fmla="*/ 0 h 2469119"/>
                    <a:gd name="connsiteX0" fmla="*/ 810088 w 1625479"/>
                    <a:gd name="connsiteY0" fmla="*/ 0 h 2469119"/>
                    <a:gd name="connsiteX1" fmla="*/ 96935 w 1625479"/>
                    <a:gd name="connsiteY1" fmla="*/ 451692 h 2469119"/>
                    <a:gd name="connsiteX2" fmla="*/ 0 w 1625479"/>
                    <a:gd name="connsiteY2" fmla="*/ 1648231 h 2469119"/>
                    <a:gd name="connsiteX3" fmla="*/ 810088 w 1625479"/>
                    <a:gd name="connsiteY3" fmla="*/ 2469104 h 2469119"/>
                    <a:gd name="connsiteX4" fmla="*/ 1620176 w 1625479"/>
                    <a:gd name="connsiteY4" fmla="*/ 1648231 h 2469119"/>
                    <a:gd name="connsiteX5" fmla="*/ 1523241 w 1625479"/>
                    <a:gd name="connsiteY5" fmla="*/ 451692 h 2469119"/>
                    <a:gd name="connsiteX6" fmla="*/ 810088 w 1625479"/>
                    <a:gd name="connsiteY6" fmla="*/ 0 h 2469119"/>
                    <a:gd name="connsiteX0" fmla="*/ 821496 w 1636887"/>
                    <a:gd name="connsiteY0" fmla="*/ 0 h 2469119"/>
                    <a:gd name="connsiteX1" fmla="*/ 108343 w 1636887"/>
                    <a:gd name="connsiteY1" fmla="*/ 451692 h 2469119"/>
                    <a:gd name="connsiteX2" fmla="*/ 11408 w 1636887"/>
                    <a:gd name="connsiteY2" fmla="*/ 1648231 h 2469119"/>
                    <a:gd name="connsiteX3" fmla="*/ 821496 w 1636887"/>
                    <a:gd name="connsiteY3" fmla="*/ 2469104 h 2469119"/>
                    <a:gd name="connsiteX4" fmla="*/ 1631584 w 1636887"/>
                    <a:gd name="connsiteY4" fmla="*/ 1648231 h 2469119"/>
                    <a:gd name="connsiteX5" fmla="*/ 1534649 w 1636887"/>
                    <a:gd name="connsiteY5" fmla="*/ 451692 h 2469119"/>
                    <a:gd name="connsiteX6" fmla="*/ 821496 w 1636887"/>
                    <a:gd name="connsiteY6" fmla="*/ 0 h 2469119"/>
                    <a:gd name="connsiteX0" fmla="*/ 821496 w 1636887"/>
                    <a:gd name="connsiteY0" fmla="*/ 3 h 2469122"/>
                    <a:gd name="connsiteX1" fmla="*/ 108343 w 1636887"/>
                    <a:gd name="connsiteY1" fmla="*/ 451695 h 2469122"/>
                    <a:gd name="connsiteX2" fmla="*/ 11408 w 1636887"/>
                    <a:gd name="connsiteY2" fmla="*/ 1648234 h 2469122"/>
                    <a:gd name="connsiteX3" fmla="*/ 821496 w 1636887"/>
                    <a:gd name="connsiteY3" fmla="*/ 2469107 h 2469122"/>
                    <a:gd name="connsiteX4" fmla="*/ 1631584 w 1636887"/>
                    <a:gd name="connsiteY4" fmla="*/ 1648234 h 2469122"/>
                    <a:gd name="connsiteX5" fmla="*/ 1534649 w 1636887"/>
                    <a:gd name="connsiteY5" fmla="*/ 451695 h 2469122"/>
                    <a:gd name="connsiteX6" fmla="*/ 821496 w 1636887"/>
                    <a:gd name="connsiteY6" fmla="*/ 3 h 2469122"/>
                    <a:gd name="connsiteX0" fmla="*/ 821496 w 1637032"/>
                    <a:gd name="connsiteY0" fmla="*/ 3 h 2469122"/>
                    <a:gd name="connsiteX1" fmla="*/ 108343 w 1637032"/>
                    <a:gd name="connsiteY1" fmla="*/ 451695 h 2469122"/>
                    <a:gd name="connsiteX2" fmla="*/ 11408 w 1637032"/>
                    <a:gd name="connsiteY2" fmla="*/ 1648234 h 2469122"/>
                    <a:gd name="connsiteX3" fmla="*/ 821496 w 1637032"/>
                    <a:gd name="connsiteY3" fmla="*/ 2469107 h 2469122"/>
                    <a:gd name="connsiteX4" fmla="*/ 1631584 w 1637032"/>
                    <a:gd name="connsiteY4" fmla="*/ 1648234 h 2469122"/>
                    <a:gd name="connsiteX5" fmla="*/ 1534649 w 1637032"/>
                    <a:gd name="connsiteY5" fmla="*/ 451695 h 2469122"/>
                    <a:gd name="connsiteX6" fmla="*/ 821496 w 1637032"/>
                    <a:gd name="connsiteY6" fmla="*/ 3 h 2469122"/>
                    <a:gd name="connsiteX0" fmla="*/ 821758 w 1637294"/>
                    <a:gd name="connsiteY0" fmla="*/ 3 h 2469122"/>
                    <a:gd name="connsiteX1" fmla="*/ 108605 w 1637294"/>
                    <a:gd name="connsiteY1" fmla="*/ 451695 h 2469122"/>
                    <a:gd name="connsiteX2" fmla="*/ 11670 w 1637294"/>
                    <a:gd name="connsiteY2" fmla="*/ 1648234 h 2469122"/>
                    <a:gd name="connsiteX3" fmla="*/ 821758 w 1637294"/>
                    <a:gd name="connsiteY3" fmla="*/ 2469107 h 2469122"/>
                    <a:gd name="connsiteX4" fmla="*/ 1631846 w 1637294"/>
                    <a:gd name="connsiteY4" fmla="*/ 1648234 h 2469122"/>
                    <a:gd name="connsiteX5" fmla="*/ 1534911 w 1637294"/>
                    <a:gd name="connsiteY5" fmla="*/ 451695 h 2469122"/>
                    <a:gd name="connsiteX6" fmla="*/ 821758 w 1637294"/>
                    <a:gd name="connsiteY6" fmla="*/ 3 h 2469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7294" h="2469122">
                      <a:moveTo>
                        <a:pt x="821758" y="3"/>
                      </a:moveTo>
                      <a:cubicBezTo>
                        <a:pt x="657065" y="1342"/>
                        <a:pt x="158998" y="361456"/>
                        <a:pt x="108605" y="451695"/>
                      </a:cubicBezTo>
                      <a:cubicBezTo>
                        <a:pt x="58212" y="541934"/>
                        <a:pt x="-32218" y="1551013"/>
                        <a:pt x="11670" y="1648234"/>
                      </a:cubicBezTo>
                      <a:cubicBezTo>
                        <a:pt x="144539" y="1972658"/>
                        <a:pt x="551729" y="2472343"/>
                        <a:pt x="821758" y="2469107"/>
                      </a:cubicBezTo>
                      <a:cubicBezTo>
                        <a:pt x="1091787" y="2465871"/>
                        <a:pt x="1506597" y="1942178"/>
                        <a:pt x="1631846" y="1648234"/>
                      </a:cubicBezTo>
                      <a:cubicBezTo>
                        <a:pt x="1659859" y="1573238"/>
                        <a:pt x="1572604" y="526059"/>
                        <a:pt x="1534911" y="451695"/>
                      </a:cubicBezTo>
                      <a:cubicBezTo>
                        <a:pt x="1497218" y="377331"/>
                        <a:pt x="986451" y="-1336"/>
                        <a:pt x="821758" y="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9" name="フリーフォーム: 図形 2698">
                  <a:extLst>
                    <a:ext uri="{FF2B5EF4-FFF2-40B4-BE49-F238E27FC236}">
                      <a16:creationId xmlns:a16="http://schemas.microsoft.com/office/drawing/2014/main" id="{69B1E77C-56D3-A17B-D981-592ED32136FD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340810" y="1521576"/>
                  <a:ext cx="815553" cy="2345143"/>
                </a:xfrm>
                <a:custGeom>
                  <a:avLst/>
                  <a:gdLst>
                    <a:gd name="connsiteX0" fmla="*/ 815553 w 815553"/>
                    <a:gd name="connsiteY0" fmla="*/ 0 h 2345143"/>
                    <a:gd name="connsiteX1" fmla="*/ 787162 w 815553"/>
                    <a:gd name="connsiteY1" fmla="*/ 3355 h 2345143"/>
                    <a:gd name="connsiteX2" fmla="*/ 108605 w 815553"/>
                    <a:gd name="connsiteY2" fmla="*/ 428522 h 2345143"/>
                    <a:gd name="connsiteX3" fmla="*/ 11670 w 815553"/>
                    <a:gd name="connsiteY3" fmla="*/ 1565625 h 2345143"/>
                    <a:gd name="connsiteX4" fmla="*/ 769621 w 815553"/>
                    <a:gd name="connsiteY4" fmla="*/ 2340855 h 2345143"/>
                    <a:gd name="connsiteX5" fmla="*/ 815553 w 815553"/>
                    <a:gd name="connsiteY5" fmla="*/ 2345143 h 2345143"/>
                    <a:gd name="connsiteX6" fmla="*/ 815553 w 815553"/>
                    <a:gd name="connsiteY6" fmla="*/ 0 h 234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5553" h="2345143">
                      <a:moveTo>
                        <a:pt x="815553" y="0"/>
                      </a:moveTo>
                      <a:lnTo>
                        <a:pt x="787162" y="3355"/>
                      </a:lnTo>
                      <a:cubicBezTo>
                        <a:pt x="596555" y="42315"/>
                        <a:pt x="155849" y="348125"/>
                        <a:pt x="108605" y="428522"/>
                      </a:cubicBezTo>
                      <a:cubicBezTo>
                        <a:pt x="58212" y="514278"/>
                        <a:pt x="-32218" y="1473233"/>
                        <a:pt x="11670" y="1565625"/>
                      </a:cubicBezTo>
                      <a:cubicBezTo>
                        <a:pt x="136235" y="1854664"/>
                        <a:pt x="501902" y="2290090"/>
                        <a:pt x="769621" y="2340855"/>
                      </a:cubicBezTo>
                      <a:lnTo>
                        <a:pt x="815553" y="2345143"/>
                      </a:lnTo>
                      <a:lnTo>
                        <a:pt x="815553" y="0"/>
                      </a:ln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0" name="フリーフォーム: 図形 2699">
                  <a:extLst>
                    <a:ext uri="{FF2B5EF4-FFF2-40B4-BE49-F238E27FC236}">
                      <a16:creationId xmlns:a16="http://schemas.microsoft.com/office/drawing/2014/main" id="{2374D9C2-F08B-7ECE-DD31-B46232012801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2379" y="1518170"/>
                  <a:ext cx="1423391" cy="486412"/>
                </a:xfrm>
                <a:custGeom>
                  <a:avLst/>
                  <a:gdLst>
                    <a:gd name="connsiteX0" fmla="*/ 711657 w 1423391"/>
                    <a:gd name="connsiteY0" fmla="*/ 3 h 486412"/>
                    <a:gd name="connsiteX1" fmla="*/ 13008 w 1423391"/>
                    <a:gd name="connsiteY1" fmla="*/ 410319 h 486412"/>
                    <a:gd name="connsiteX2" fmla="*/ 0 w 1423391"/>
                    <a:gd name="connsiteY2" fmla="*/ 427305 h 486412"/>
                    <a:gd name="connsiteX3" fmla="*/ 61660 w 1423391"/>
                    <a:gd name="connsiteY3" fmla="*/ 438442 h 486412"/>
                    <a:gd name="connsiteX4" fmla="*/ 711884 w 1423391"/>
                    <a:gd name="connsiteY4" fmla="*/ 486412 h 486412"/>
                    <a:gd name="connsiteX5" fmla="*/ 1362108 w 1423391"/>
                    <a:gd name="connsiteY5" fmla="*/ 438442 h 486412"/>
                    <a:gd name="connsiteX6" fmla="*/ 1423391 w 1423391"/>
                    <a:gd name="connsiteY6" fmla="*/ 427373 h 486412"/>
                    <a:gd name="connsiteX7" fmla="*/ 1412399 w 1423391"/>
                    <a:gd name="connsiteY7" fmla="*/ 412777 h 486412"/>
                    <a:gd name="connsiteX8" fmla="*/ 711657 w 1423391"/>
                    <a:gd name="connsiteY8" fmla="*/ 3 h 48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3391" h="486412">
                      <a:moveTo>
                        <a:pt x="711657" y="3"/>
                      </a:moveTo>
                      <a:cubicBezTo>
                        <a:pt x="557257" y="1196"/>
                        <a:pt x="109853" y="302055"/>
                        <a:pt x="13008" y="410319"/>
                      </a:cubicBezTo>
                      <a:lnTo>
                        <a:pt x="0" y="427305"/>
                      </a:lnTo>
                      <a:lnTo>
                        <a:pt x="61660" y="438442"/>
                      </a:lnTo>
                      <a:cubicBezTo>
                        <a:pt x="247270" y="468728"/>
                        <a:pt x="471027" y="486412"/>
                        <a:pt x="711884" y="486412"/>
                      </a:cubicBezTo>
                      <a:cubicBezTo>
                        <a:pt x="952742" y="486412"/>
                        <a:pt x="1176498" y="468728"/>
                        <a:pt x="1362108" y="438442"/>
                      </a:cubicBezTo>
                      <a:lnTo>
                        <a:pt x="1423391" y="427373"/>
                      </a:lnTo>
                      <a:lnTo>
                        <a:pt x="1412399" y="412777"/>
                      </a:lnTo>
                      <a:cubicBezTo>
                        <a:pt x="1324623" y="315016"/>
                        <a:pt x="866057" y="-1190"/>
                        <a:pt x="711657" y="3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1" name="フリーフォーム: 図形 2700">
                  <a:extLst>
                    <a:ext uri="{FF2B5EF4-FFF2-40B4-BE49-F238E27FC236}">
                      <a16:creationId xmlns:a16="http://schemas.microsoft.com/office/drawing/2014/main" id="{1675FB93-969E-F879-002D-389DAE86C7C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037276" y="3601259"/>
                  <a:ext cx="600091" cy="264364"/>
                </a:xfrm>
                <a:custGeom>
                  <a:avLst/>
                  <a:gdLst>
                    <a:gd name="connsiteX0" fmla="*/ 303254 w 600091"/>
                    <a:gd name="connsiteY0" fmla="*/ 4 h 264364"/>
                    <a:gd name="connsiteX1" fmla="*/ 18520 w 600091"/>
                    <a:gd name="connsiteY1" fmla="*/ 115802 h 264364"/>
                    <a:gd name="connsiteX2" fmla="*/ 0 w 600091"/>
                    <a:gd name="connsiteY2" fmla="*/ 127172 h 264364"/>
                    <a:gd name="connsiteX3" fmla="*/ 81444 w 600091"/>
                    <a:gd name="connsiteY3" fmla="*/ 187113 h 264364"/>
                    <a:gd name="connsiteX4" fmla="*/ 303254 w 600091"/>
                    <a:gd name="connsiteY4" fmla="*/ 264350 h 264364"/>
                    <a:gd name="connsiteX5" fmla="*/ 526136 w 600091"/>
                    <a:gd name="connsiteY5" fmla="*/ 180445 h 264364"/>
                    <a:gd name="connsiteX6" fmla="*/ 600091 w 600091"/>
                    <a:gd name="connsiteY6" fmla="*/ 124163 h 264364"/>
                    <a:gd name="connsiteX7" fmla="*/ 591336 w 600091"/>
                    <a:gd name="connsiteY7" fmla="*/ 118713 h 264364"/>
                    <a:gd name="connsiteX8" fmla="*/ 303254 w 600091"/>
                    <a:gd name="connsiteY8" fmla="*/ 4 h 2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0091" h="264364">
                      <a:moveTo>
                        <a:pt x="303254" y="4"/>
                      </a:moveTo>
                      <a:cubicBezTo>
                        <a:pt x="241494" y="489"/>
                        <a:pt x="132854" y="49778"/>
                        <a:pt x="18520" y="115802"/>
                      </a:cubicBezTo>
                      <a:lnTo>
                        <a:pt x="0" y="127172"/>
                      </a:lnTo>
                      <a:lnTo>
                        <a:pt x="81444" y="187113"/>
                      </a:lnTo>
                      <a:cubicBezTo>
                        <a:pt x="159667" y="236016"/>
                        <a:pt x="235747" y="265119"/>
                        <a:pt x="303254" y="264350"/>
                      </a:cubicBezTo>
                      <a:cubicBezTo>
                        <a:pt x="370761" y="263581"/>
                        <a:pt x="447317" y="231899"/>
                        <a:pt x="526136" y="180445"/>
                      </a:cubicBezTo>
                      <a:lnTo>
                        <a:pt x="600091" y="124163"/>
                      </a:lnTo>
                      <a:lnTo>
                        <a:pt x="591336" y="118713"/>
                      </a:lnTo>
                      <a:cubicBezTo>
                        <a:pt x="475440" y="50723"/>
                        <a:pt x="365014" y="-482"/>
                        <a:pt x="303254" y="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2" name="台形 6">
                  <a:extLst>
                    <a:ext uri="{FF2B5EF4-FFF2-40B4-BE49-F238E27FC236}">
                      <a16:creationId xmlns:a16="http://schemas.microsoft.com/office/drawing/2014/main" id="{3FBA8268-FD19-FCA3-EF6A-AF92F3952F67}"/>
                    </a:ext>
                  </a:extLst>
                </p:cNvPr>
                <p:cNvSpPr/>
                <p:nvPr/>
              </p:nvSpPr>
              <p:spPr bwMode="auto">
                <a:xfrm>
                  <a:off x="1072947" y="1270652"/>
                  <a:ext cx="528552" cy="391415"/>
                </a:xfrm>
                <a:custGeom>
                  <a:avLst/>
                  <a:gdLst>
                    <a:gd name="connsiteX0" fmla="*/ 0 w 604754"/>
                    <a:gd name="connsiteY0" fmla="*/ 360040 h 360040"/>
                    <a:gd name="connsiteX1" fmla="*/ 175736 w 604754"/>
                    <a:gd name="connsiteY1" fmla="*/ 0 h 360040"/>
                    <a:gd name="connsiteX2" fmla="*/ 429018 w 604754"/>
                    <a:gd name="connsiteY2" fmla="*/ 0 h 360040"/>
                    <a:gd name="connsiteX3" fmla="*/ 604754 w 604754"/>
                    <a:gd name="connsiteY3" fmla="*/ 360040 h 360040"/>
                    <a:gd name="connsiteX4" fmla="*/ 0 w 604754"/>
                    <a:gd name="connsiteY4" fmla="*/ 360040 h 360040"/>
                    <a:gd name="connsiteX0" fmla="*/ 0 w 604754"/>
                    <a:gd name="connsiteY0" fmla="*/ 372740 h 372740"/>
                    <a:gd name="connsiteX1" fmla="*/ 175736 w 604754"/>
                    <a:gd name="connsiteY1" fmla="*/ 12700 h 372740"/>
                    <a:gd name="connsiteX2" fmla="*/ 429018 w 604754"/>
                    <a:gd name="connsiteY2" fmla="*/ 12700 h 372740"/>
                    <a:gd name="connsiteX3" fmla="*/ 604754 w 604754"/>
                    <a:gd name="connsiteY3" fmla="*/ 372740 h 372740"/>
                    <a:gd name="connsiteX4" fmla="*/ 0 w 604754"/>
                    <a:gd name="connsiteY4" fmla="*/ 372740 h 372740"/>
                    <a:gd name="connsiteX0" fmla="*/ 0 w 604754"/>
                    <a:gd name="connsiteY0" fmla="*/ 381471 h 381471"/>
                    <a:gd name="connsiteX1" fmla="*/ 175736 w 604754"/>
                    <a:gd name="connsiteY1" fmla="*/ 21431 h 381471"/>
                    <a:gd name="connsiteX2" fmla="*/ 429018 w 604754"/>
                    <a:gd name="connsiteY2" fmla="*/ 21431 h 381471"/>
                    <a:gd name="connsiteX3" fmla="*/ 604754 w 604754"/>
                    <a:gd name="connsiteY3" fmla="*/ 381471 h 381471"/>
                    <a:gd name="connsiteX4" fmla="*/ 0 w 604754"/>
                    <a:gd name="connsiteY4" fmla="*/ 381471 h 38147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201"/>
                    <a:gd name="connsiteX1" fmla="*/ 175736 w 606712"/>
                    <a:gd name="connsiteY1" fmla="*/ 21431 h 409201"/>
                    <a:gd name="connsiteX2" fmla="*/ 429018 w 606712"/>
                    <a:gd name="connsiteY2" fmla="*/ 21431 h 409201"/>
                    <a:gd name="connsiteX3" fmla="*/ 604754 w 606712"/>
                    <a:gd name="connsiteY3" fmla="*/ 381471 h 409201"/>
                    <a:gd name="connsiteX4" fmla="*/ 303128 w 606712"/>
                    <a:gd name="connsiteY4" fmla="*/ 409157 h 409201"/>
                    <a:gd name="connsiteX5" fmla="*/ 0 w 606712"/>
                    <a:gd name="connsiteY5" fmla="*/ 381471 h 409201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6712"/>
                    <a:gd name="connsiteY0" fmla="*/ 381471 h 409360"/>
                    <a:gd name="connsiteX1" fmla="*/ 175736 w 606712"/>
                    <a:gd name="connsiteY1" fmla="*/ 21431 h 409360"/>
                    <a:gd name="connsiteX2" fmla="*/ 429018 w 606712"/>
                    <a:gd name="connsiteY2" fmla="*/ 21431 h 409360"/>
                    <a:gd name="connsiteX3" fmla="*/ 604754 w 606712"/>
                    <a:gd name="connsiteY3" fmla="*/ 381471 h 409360"/>
                    <a:gd name="connsiteX4" fmla="*/ 303128 w 606712"/>
                    <a:gd name="connsiteY4" fmla="*/ 409157 h 409360"/>
                    <a:gd name="connsiteX5" fmla="*/ 0 w 606712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  <a:gd name="connsiteX0" fmla="*/ 0 w 604754"/>
                    <a:gd name="connsiteY0" fmla="*/ 381471 h 409360"/>
                    <a:gd name="connsiteX1" fmla="*/ 175736 w 604754"/>
                    <a:gd name="connsiteY1" fmla="*/ 21431 h 409360"/>
                    <a:gd name="connsiteX2" fmla="*/ 429018 w 604754"/>
                    <a:gd name="connsiteY2" fmla="*/ 21431 h 409360"/>
                    <a:gd name="connsiteX3" fmla="*/ 604754 w 604754"/>
                    <a:gd name="connsiteY3" fmla="*/ 381471 h 409360"/>
                    <a:gd name="connsiteX4" fmla="*/ 303128 w 604754"/>
                    <a:gd name="connsiteY4" fmla="*/ 409157 h 409360"/>
                    <a:gd name="connsiteX5" fmla="*/ 0 w 604754"/>
                    <a:gd name="connsiteY5" fmla="*/ 381471 h 40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4754" h="409360">
                      <a:moveTo>
                        <a:pt x="0" y="381471"/>
                      </a:moveTo>
                      <a:cubicBezTo>
                        <a:pt x="39529" y="258283"/>
                        <a:pt x="135759" y="50006"/>
                        <a:pt x="175736" y="21431"/>
                      </a:cubicBezTo>
                      <a:cubicBezTo>
                        <a:pt x="215713" y="-7144"/>
                        <a:pt x="385866" y="-7144"/>
                        <a:pt x="429018" y="21431"/>
                      </a:cubicBezTo>
                      <a:cubicBezTo>
                        <a:pt x="472170" y="50006"/>
                        <a:pt x="581286" y="258642"/>
                        <a:pt x="604754" y="381471"/>
                      </a:cubicBezTo>
                      <a:cubicBezTo>
                        <a:pt x="523262" y="405516"/>
                        <a:pt x="419545" y="410512"/>
                        <a:pt x="303128" y="409157"/>
                      </a:cubicBezTo>
                      <a:cubicBezTo>
                        <a:pt x="186711" y="407802"/>
                        <a:pt x="62943" y="403400"/>
                        <a:pt x="0" y="38147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823" name="グループ化 2822">
              <a:extLst>
                <a:ext uri="{FF2B5EF4-FFF2-40B4-BE49-F238E27FC236}">
                  <a16:creationId xmlns:a16="http://schemas.microsoft.com/office/drawing/2014/main" id="{28DA7468-8485-5164-5924-8F8987CEA423}"/>
                </a:ext>
              </a:extLst>
            </p:cNvPr>
            <p:cNvGrpSpPr/>
            <p:nvPr/>
          </p:nvGrpSpPr>
          <p:grpSpPr>
            <a:xfrm>
              <a:off x="5411561" y="1709322"/>
              <a:ext cx="981733" cy="1890173"/>
              <a:chOff x="5153454" y="3795554"/>
              <a:chExt cx="1388247" cy="2672851"/>
            </a:xfrm>
          </p:grpSpPr>
          <p:sp>
            <p:nvSpPr>
              <p:cNvPr id="2824" name="フリーフォーム: 図形 2823">
                <a:extLst>
                  <a:ext uri="{FF2B5EF4-FFF2-40B4-BE49-F238E27FC236}">
                    <a16:creationId xmlns:a16="http://schemas.microsoft.com/office/drawing/2014/main" id="{FD2AEAE7-1B98-A1BA-5B8F-01A8A19BC485}"/>
                  </a:ext>
                </a:extLst>
              </p:cNvPr>
              <p:cNvSpPr/>
              <p:nvPr/>
            </p:nvSpPr>
            <p:spPr bwMode="auto">
              <a:xfrm rot="1800000">
                <a:off x="5505543" y="3795554"/>
                <a:ext cx="672519" cy="1234331"/>
              </a:xfrm>
              <a:custGeom>
                <a:avLst/>
                <a:gdLst>
                  <a:gd name="connsiteX0" fmla="*/ 431632 w 672519"/>
                  <a:gd name="connsiteY0" fmla="*/ 48500 h 1234331"/>
                  <a:gd name="connsiteX1" fmla="*/ 643525 w 672519"/>
                  <a:gd name="connsiteY1" fmla="*/ 0 h 1234331"/>
                  <a:gd name="connsiteX2" fmla="*/ 634001 w 672519"/>
                  <a:gd name="connsiteY2" fmla="*/ 19371 h 1234331"/>
                  <a:gd name="connsiteX3" fmla="*/ 653096 w 672519"/>
                  <a:gd name="connsiteY3" fmla="*/ 16578 h 1234331"/>
                  <a:gd name="connsiteX4" fmla="*/ 672519 w 672519"/>
                  <a:gd name="connsiteY4" fmla="*/ 50219 h 1234331"/>
                  <a:gd name="connsiteX5" fmla="*/ 643149 w 672519"/>
                  <a:gd name="connsiteY5" fmla="*/ 66901 h 1234331"/>
                  <a:gd name="connsiteX6" fmla="*/ 597499 w 672519"/>
                  <a:gd name="connsiteY6" fmla="*/ 112170 h 1234331"/>
                  <a:gd name="connsiteX7" fmla="*/ 627458 w 672519"/>
                  <a:gd name="connsiteY7" fmla="*/ 125869 h 1234331"/>
                  <a:gd name="connsiteX8" fmla="*/ 568483 w 672519"/>
                  <a:gd name="connsiteY8" fmla="*/ 156146 h 1234331"/>
                  <a:gd name="connsiteX9" fmla="*/ 521140 w 672519"/>
                  <a:gd name="connsiteY9" fmla="*/ 298186 h 1234331"/>
                  <a:gd name="connsiteX10" fmla="*/ 480345 w 672519"/>
                  <a:gd name="connsiteY10" fmla="*/ 617165 h 1234331"/>
                  <a:gd name="connsiteX11" fmla="*/ 482171 w 672519"/>
                  <a:gd name="connsiteY11" fmla="*/ 645959 h 1234331"/>
                  <a:gd name="connsiteX12" fmla="*/ 483969 w 672519"/>
                  <a:gd name="connsiteY12" fmla="*/ 652737 h 1234331"/>
                  <a:gd name="connsiteX13" fmla="*/ 530872 w 672519"/>
                  <a:gd name="connsiteY13" fmla="*/ 733972 h 1234331"/>
                  <a:gd name="connsiteX14" fmla="*/ 486547 w 672519"/>
                  <a:gd name="connsiteY14" fmla="*/ 714932 h 1234331"/>
                  <a:gd name="connsiteX15" fmla="*/ 490545 w 672519"/>
                  <a:gd name="connsiteY15" fmla="*/ 777955 h 1234331"/>
                  <a:gd name="connsiteX16" fmla="*/ 643525 w 672519"/>
                  <a:gd name="connsiteY16" fmla="*/ 1234331 h 1234331"/>
                  <a:gd name="connsiteX17" fmla="*/ 141937 w 672519"/>
                  <a:gd name="connsiteY17" fmla="*/ 857394 h 1234331"/>
                  <a:gd name="connsiteX18" fmla="*/ 123538 w 672519"/>
                  <a:gd name="connsiteY18" fmla="*/ 790200 h 1234331"/>
                  <a:gd name="connsiteX19" fmla="*/ 121549 w 672519"/>
                  <a:gd name="connsiteY19" fmla="*/ 799105 h 1234331"/>
                  <a:gd name="connsiteX20" fmla="*/ 115149 w 672519"/>
                  <a:gd name="connsiteY20" fmla="*/ 914971 h 1234331"/>
                  <a:gd name="connsiteX21" fmla="*/ 115149 w 672519"/>
                  <a:gd name="connsiteY21" fmla="*/ 914972 h 1234331"/>
                  <a:gd name="connsiteX22" fmla="*/ 102508 w 672519"/>
                  <a:gd name="connsiteY22" fmla="*/ 345912 h 1234331"/>
                  <a:gd name="connsiteX23" fmla="*/ 190765 w 672519"/>
                  <a:gd name="connsiteY23" fmla="*/ 236429 h 1234331"/>
                  <a:gd name="connsiteX24" fmla="*/ 256868 w 672519"/>
                  <a:gd name="connsiteY24" fmla="*/ 183141 h 1234331"/>
                  <a:gd name="connsiteX25" fmla="*/ 258599 w 672519"/>
                  <a:gd name="connsiteY25" fmla="*/ 180763 h 1234331"/>
                  <a:gd name="connsiteX26" fmla="*/ 431632 w 672519"/>
                  <a:gd name="connsiteY26" fmla="*/ 48500 h 123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72519" h="1234331">
                    <a:moveTo>
                      <a:pt x="431632" y="48500"/>
                    </a:moveTo>
                    <a:cubicBezTo>
                      <a:pt x="496760" y="17270"/>
                      <a:pt x="568364" y="0"/>
                      <a:pt x="643525" y="0"/>
                    </a:cubicBezTo>
                    <a:lnTo>
                      <a:pt x="634001" y="19371"/>
                    </a:lnTo>
                    <a:lnTo>
                      <a:pt x="653096" y="16578"/>
                    </a:lnTo>
                    <a:lnTo>
                      <a:pt x="672519" y="50219"/>
                    </a:lnTo>
                    <a:lnTo>
                      <a:pt x="643149" y="66901"/>
                    </a:lnTo>
                    <a:lnTo>
                      <a:pt x="597499" y="112170"/>
                    </a:lnTo>
                    <a:lnTo>
                      <a:pt x="627458" y="125869"/>
                    </a:lnTo>
                    <a:lnTo>
                      <a:pt x="568483" y="156146"/>
                    </a:lnTo>
                    <a:lnTo>
                      <a:pt x="521140" y="298186"/>
                    </a:lnTo>
                    <a:cubicBezTo>
                      <a:pt x="493944" y="402201"/>
                      <a:pt x="480345" y="509683"/>
                      <a:pt x="480345" y="617165"/>
                    </a:cubicBezTo>
                    <a:lnTo>
                      <a:pt x="482171" y="645959"/>
                    </a:lnTo>
                    <a:lnTo>
                      <a:pt x="483969" y="652737"/>
                    </a:lnTo>
                    <a:cubicBezTo>
                      <a:pt x="496135" y="682842"/>
                      <a:pt x="511818" y="710247"/>
                      <a:pt x="530872" y="733972"/>
                    </a:cubicBezTo>
                    <a:lnTo>
                      <a:pt x="486547" y="714932"/>
                    </a:lnTo>
                    <a:lnTo>
                      <a:pt x="490545" y="777955"/>
                    </a:lnTo>
                    <a:cubicBezTo>
                      <a:pt x="510942" y="937878"/>
                      <a:pt x="561935" y="1093903"/>
                      <a:pt x="643525" y="1234331"/>
                    </a:cubicBezTo>
                    <a:cubicBezTo>
                      <a:pt x="418042" y="1234330"/>
                      <a:pt x="224575" y="1078904"/>
                      <a:pt x="141937" y="857394"/>
                    </a:cubicBezTo>
                    <a:lnTo>
                      <a:pt x="123538" y="790200"/>
                    </a:lnTo>
                    <a:lnTo>
                      <a:pt x="121549" y="799105"/>
                    </a:lnTo>
                    <a:cubicBezTo>
                      <a:pt x="115985" y="838465"/>
                      <a:pt x="113791" y="877286"/>
                      <a:pt x="115149" y="914971"/>
                    </a:cubicBezTo>
                    <a:lnTo>
                      <a:pt x="115149" y="914972"/>
                    </a:lnTo>
                    <a:cubicBezTo>
                      <a:pt x="-33302" y="818593"/>
                      <a:pt x="-38962" y="563815"/>
                      <a:pt x="102508" y="345912"/>
                    </a:cubicBezTo>
                    <a:cubicBezTo>
                      <a:pt x="129034" y="305054"/>
                      <a:pt x="158849" y="268394"/>
                      <a:pt x="190765" y="236429"/>
                    </a:cubicBezTo>
                    <a:lnTo>
                      <a:pt x="256868" y="183141"/>
                    </a:lnTo>
                    <a:lnTo>
                      <a:pt x="258599" y="180763"/>
                    </a:lnTo>
                    <a:cubicBezTo>
                      <a:pt x="307854" y="124922"/>
                      <a:pt x="366505" y="79730"/>
                      <a:pt x="431632" y="485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25" name="フリーフォーム: 図形 2824">
                <a:extLst>
                  <a:ext uri="{FF2B5EF4-FFF2-40B4-BE49-F238E27FC236}">
                    <a16:creationId xmlns:a16="http://schemas.microsoft.com/office/drawing/2014/main" id="{D3BBB9DB-F4D4-5E4F-C942-B6FE03D32B19}"/>
                  </a:ext>
                </a:extLst>
              </p:cNvPr>
              <p:cNvSpPr/>
              <p:nvPr/>
            </p:nvSpPr>
            <p:spPr bwMode="auto">
              <a:xfrm>
                <a:off x="5515677" y="4042661"/>
                <a:ext cx="900808" cy="2048537"/>
              </a:xfrm>
              <a:custGeom>
                <a:avLst/>
                <a:gdLst>
                  <a:gd name="connsiteX0" fmla="*/ 900808 w 900808"/>
                  <a:gd name="connsiteY0" fmla="*/ 0 h 2048537"/>
                  <a:gd name="connsiteX1" fmla="*/ 900808 w 900808"/>
                  <a:gd name="connsiteY1" fmla="*/ 2048537 h 2048537"/>
                  <a:gd name="connsiteX2" fmla="*/ 845824 w 900808"/>
                  <a:gd name="connsiteY2" fmla="*/ 2045760 h 2048537"/>
                  <a:gd name="connsiteX3" fmla="*/ 516064 w 900808"/>
                  <a:gd name="connsiteY3" fmla="*/ 1919606 h 2048537"/>
                  <a:gd name="connsiteX4" fmla="*/ 469807 w 900808"/>
                  <a:gd name="connsiteY4" fmla="*/ 1878188 h 2048537"/>
                  <a:gd name="connsiteX5" fmla="*/ 495757 w 900808"/>
                  <a:gd name="connsiteY5" fmla="*/ 1869567 h 2048537"/>
                  <a:gd name="connsiteX6" fmla="*/ 707565 w 900808"/>
                  <a:gd name="connsiteY6" fmla="*/ 1625759 h 2048537"/>
                  <a:gd name="connsiteX7" fmla="*/ 227154 w 900808"/>
                  <a:gd name="connsiteY7" fmla="*/ 1331736 h 2048537"/>
                  <a:gd name="connsiteX8" fmla="*/ 143496 w 900808"/>
                  <a:gd name="connsiteY8" fmla="*/ 1336898 h 2048537"/>
                  <a:gd name="connsiteX9" fmla="*/ 141338 w 900808"/>
                  <a:gd name="connsiteY9" fmla="*/ 1328486 h 2048537"/>
                  <a:gd name="connsiteX10" fmla="*/ 131184 w 900808"/>
                  <a:gd name="connsiteY10" fmla="*/ 1257630 h 2048537"/>
                  <a:gd name="connsiteX11" fmla="*/ 173130 w 900808"/>
                  <a:gd name="connsiteY11" fmla="*/ 919863 h 2048537"/>
                  <a:gd name="connsiteX12" fmla="*/ 845824 w 900808"/>
                  <a:gd name="connsiteY12" fmla="*/ 2776 h 2048537"/>
                  <a:gd name="connsiteX13" fmla="*/ 900808 w 900808"/>
                  <a:gd name="connsiteY13" fmla="*/ 0 h 2048537"/>
                  <a:gd name="connsiteX0" fmla="*/ 900808 w 1066116"/>
                  <a:gd name="connsiteY0" fmla="*/ 0 h 2048537"/>
                  <a:gd name="connsiteX1" fmla="*/ 1066098 w 1066116"/>
                  <a:gd name="connsiteY1" fmla="*/ 943677 h 2048537"/>
                  <a:gd name="connsiteX2" fmla="*/ 900808 w 1066116"/>
                  <a:gd name="connsiteY2" fmla="*/ 2048537 h 2048537"/>
                  <a:gd name="connsiteX3" fmla="*/ 845824 w 1066116"/>
                  <a:gd name="connsiteY3" fmla="*/ 2045760 h 2048537"/>
                  <a:gd name="connsiteX4" fmla="*/ 516064 w 1066116"/>
                  <a:gd name="connsiteY4" fmla="*/ 1919606 h 2048537"/>
                  <a:gd name="connsiteX5" fmla="*/ 469807 w 1066116"/>
                  <a:gd name="connsiteY5" fmla="*/ 1878188 h 2048537"/>
                  <a:gd name="connsiteX6" fmla="*/ 495757 w 1066116"/>
                  <a:gd name="connsiteY6" fmla="*/ 1869567 h 2048537"/>
                  <a:gd name="connsiteX7" fmla="*/ 707565 w 1066116"/>
                  <a:gd name="connsiteY7" fmla="*/ 1625759 h 2048537"/>
                  <a:gd name="connsiteX8" fmla="*/ 227154 w 1066116"/>
                  <a:gd name="connsiteY8" fmla="*/ 1331736 h 2048537"/>
                  <a:gd name="connsiteX9" fmla="*/ 143496 w 1066116"/>
                  <a:gd name="connsiteY9" fmla="*/ 1336898 h 2048537"/>
                  <a:gd name="connsiteX10" fmla="*/ 141338 w 1066116"/>
                  <a:gd name="connsiteY10" fmla="*/ 1328486 h 2048537"/>
                  <a:gd name="connsiteX11" fmla="*/ 131184 w 1066116"/>
                  <a:gd name="connsiteY11" fmla="*/ 1257630 h 2048537"/>
                  <a:gd name="connsiteX12" fmla="*/ 173130 w 1066116"/>
                  <a:gd name="connsiteY12" fmla="*/ 919863 h 2048537"/>
                  <a:gd name="connsiteX13" fmla="*/ 845824 w 1066116"/>
                  <a:gd name="connsiteY13" fmla="*/ 2776 h 2048537"/>
                  <a:gd name="connsiteX14" fmla="*/ 900808 w 1066116"/>
                  <a:gd name="connsiteY14" fmla="*/ 0 h 2048537"/>
                  <a:gd name="connsiteX0" fmla="*/ 1066098 w 1157538"/>
                  <a:gd name="connsiteY0" fmla="*/ 943677 h 2048537"/>
                  <a:gd name="connsiteX1" fmla="*/ 900808 w 1157538"/>
                  <a:gd name="connsiteY1" fmla="*/ 2048537 h 2048537"/>
                  <a:gd name="connsiteX2" fmla="*/ 845824 w 1157538"/>
                  <a:gd name="connsiteY2" fmla="*/ 2045760 h 2048537"/>
                  <a:gd name="connsiteX3" fmla="*/ 516064 w 1157538"/>
                  <a:gd name="connsiteY3" fmla="*/ 1919606 h 2048537"/>
                  <a:gd name="connsiteX4" fmla="*/ 469807 w 1157538"/>
                  <a:gd name="connsiteY4" fmla="*/ 1878188 h 2048537"/>
                  <a:gd name="connsiteX5" fmla="*/ 495757 w 1157538"/>
                  <a:gd name="connsiteY5" fmla="*/ 1869567 h 2048537"/>
                  <a:gd name="connsiteX6" fmla="*/ 707565 w 1157538"/>
                  <a:gd name="connsiteY6" fmla="*/ 1625759 h 2048537"/>
                  <a:gd name="connsiteX7" fmla="*/ 227154 w 1157538"/>
                  <a:gd name="connsiteY7" fmla="*/ 1331736 h 2048537"/>
                  <a:gd name="connsiteX8" fmla="*/ 143496 w 1157538"/>
                  <a:gd name="connsiteY8" fmla="*/ 1336898 h 2048537"/>
                  <a:gd name="connsiteX9" fmla="*/ 141338 w 1157538"/>
                  <a:gd name="connsiteY9" fmla="*/ 1328486 h 2048537"/>
                  <a:gd name="connsiteX10" fmla="*/ 131184 w 1157538"/>
                  <a:gd name="connsiteY10" fmla="*/ 1257630 h 2048537"/>
                  <a:gd name="connsiteX11" fmla="*/ 173130 w 1157538"/>
                  <a:gd name="connsiteY11" fmla="*/ 919863 h 2048537"/>
                  <a:gd name="connsiteX12" fmla="*/ 845824 w 1157538"/>
                  <a:gd name="connsiteY12" fmla="*/ 2776 h 2048537"/>
                  <a:gd name="connsiteX13" fmla="*/ 900808 w 1157538"/>
                  <a:gd name="connsiteY13" fmla="*/ 0 h 2048537"/>
                  <a:gd name="connsiteX14" fmla="*/ 1157538 w 1157538"/>
                  <a:gd name="connsiteY14" fmla="*/ 1035117 h 2048537"/>
                  <a:gd name="connsiteX0" fmla="*/ 1066098 w 1066098"/>
                  <a:gd name="connsiteY0" fmla="*/ 943677 h 2048537"/>
                  <a:gd name="connsiteX1" fmla="*/ 900808 w 1066098"/>
                  <a:gd name="connsiteY1" fmla="*/ 2048537 h 2048537"/>
                  <a:gd name="connsiteX2" fmla="*/ 845824 w 1066098"/>
                  <a:gd name="connsiteY2" fmla="*/ 2045760 h 2048537"/>
                  <a:gd name="connsiteX3" fmla="*/ 516064 w 1066098"/>
                  <a:gd name="connsiteY3" fmla="*/ 1919606 h 2048537"/>
                  <a:gd name="connsiteX4" fmla="*/ 469807 w 1066098"/>
                  <a:gd name="connsiteY4" fmla="*/ 1878188 h 2048537"/>
                  <a:gd name="connsiteX5" fmla="*/ 495757 w 1066098"/>
                  <a:gd name="connsiteY5" fmla="*/ 1869567 h 2048537"/>
                  <a:gd name="connsiteX6" fmla="*/ 707565 w 1066098"/>
                  <a:gd name="connsiteY6" fmla="*/ 1625759 h 2048537"/>
                  <a:gd name="connsiteX7" fmla="*/ 227154 w 1066098"/>
                  <a:gd name="connsiteY7" fmla="*/ 1331736 h 2048537"/>
                  <a:gd name="connsiteX8" fmla="*/ 143496 w 1066098"/>
                  <a:gd name="connsiteY8" fmla="*/ 1336898 h 2048537"/>
                  <a:gd name="connsiteX9" fmla="*/ 141338 w 1066098"/>
                  <a:gd name="connsiteY9" fmla="*/ 1328486 h 2048537"/>
                  <a:gd name="connsiteX10" fmla="*/ 131184 w 1066098"/>
                  <a:gd name="connsiteY10" fmla="*/ 1257630 h 2048537"/>
                  <a:gd name="connsiteX11" fmla="*/ 173130 w 1066098"/>
                  <a:gd name="connsiteY11" fmla="*/ 919863 h 2048537"/>
                  <a:gd name="connsiteX12" fmla="*/ 845824 w 1066098"/>
                  <a:gd name="connsiteY12" fmla="*/ 2776 h 2048537"/>
                  <a:gd name="connsiteX13" fmla="*/ 900808 w 1066098"/>
                  <a:gd name="connsiteY13" fmla="*/ 0 h 2048537"/>
                  <a:gd name="connsiteX0" fmla="*/ 900808 w 900808"/>
                  <a:gd name="connsiteY0" fmla="*/ 2048537 h 2048537"/>
                  <a:gd name="connsiteX1" fmla="*/ 845824 w 900808"/>
                  <a:gd name="connsiteY1" fmla="*/ 2045760 h 2048537"/>
                  <a:gd name="connsiteX2" fmla="*/ 516064 w 900808"/>
                  <a:gd name="connsiteY2" fmla="*/ 1919606 h 2048537"/>
                  <a:gd name="connsiteX3" fmla="*/ 469807 w 900808"/>
                  <a:gd name="connsiteY3" fmla="*/ 1878188 h 2048537"/>
                  <a:gd name="connsiteX4" fmla="*/ 495757 w 900808"/>
                  <a:gd name="connsiteY4" fmla="*/ 1869567 h 2048537"/>
                  <a:gd name="connsiteX5" fmla="*/ 707565 w 900808"/>
                  <a:gd name="connsiteY5" fmla="*/ 1625759 h 2048537"/>
                  <a:gd name="connsiteX6" fmla="*/ 227154 w 900808"/>
                  <a:gd name="connsiteY6" fmla="*/ 1331736 h 2048537"/>
                  <a:gd name="connsiteX7" fmla="*/ 143496 w 900808"/>
                  <a:gd name="connsiteY7" fmla="*/ 1336898 h 2048537"/>
                  <a:gd name="connsiteX8" fmla="*/ 141338 w 900808"/>
                  <a:gd name="connsiteY8" fmla="*/ 1328486 h 2048537"/>
                  <a:gd name="connsiteX9" fmla="*/ 131184 w 900808"/>
                  <a:gd name="connsiteY9" fmla="*/ 1257630 h 2048537"/>
                  <a:gd name="connsiteX10" fmla="*/ 173130 w 900808"/>
                  <a:gd name="connsiteY10" fmla="*/ 919863 h 2048537"/>
                  <a:gd name="connsiteX11" fmla="*/ 845824 w 900808"/>
                  <a:gd name="connsiteY11" fmla="*/ 2776 h 2048537"/>
                  <a:gd name="connsiteX12" fmla="*/ 900808 w 900808"/>
                  <a:gd name="connsiteY12" fmla="*/ 0 h 2048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00808" h="2048537">
                    <a:moveTo>
                      <a:pt x="900808" y="2048537"/>
                    </a:moveTo>
                    <a:lnTo>
                      <a:pt x="845824" y="2045760"/>
                    </a:lnTo>
                    <a:cubicBezTo>
                      <a:pt x="716383" y="2032615"/>
                      <a:pt x="607146" y="1985306"/>
                      <a:pt x="516064" y="1919606"/>
                    </a:cubicBezTo>
                    <a:lnTo>
                      <a:pt x="469807" y="1878188"/>
                    </a:lnTo>
                    <a:lnTo>
                      <a:pt x="495757" y="1869567"/>
                    </a:lnTo>
                    <a:cubicBezTo>
                      <a:pt x="623547" y="1816729"/>
                      <a:pt x="707565" y="1727249"/>
                      <a:pt x="707565" y="1625759"/>
                    </a:cubicBezTo>
                    <a:cubicBezTo>
                      <a:pt x="707565" y="1463375"/>
                      <a:pt x="492478" y="1331736"/>
                      <a:pt x="227154" y="1331736"/>
                    </a:cubicBezTo>
                    <a:lnTo>
                      <a:pt x="143496" y="1336898"/>
                    </a:lnTo>
                    <a:lnTo>
                      <a:pt x="141338" y="1328486"/>
                    </a:lnTo>
                    <a:cubicBezTo>
                      <a:pt x="134781" y="1298950"/>
                      <a:pt x="131482" y="1274674"/>
                      <a:pt x="131184" y="1257630"/>
                    </a:cubicBezTo>
                    <a:cubicBezTo>
                      <a:pt x="-121028" y="1223175"/>
                      <a:pt x="45689" y="1085348"/>
                      <a:pt x="173130" y="919863"/>
                    </a:cubicBezTo>
                    <a:cubicBezTo>
                      <a:pt x="171984" y="437670"/>
                      <a:pt x="393948" y="64012"/>
                      <a:pt x="845824" y="2776"/>
                    </a:cubicBezTo>
                    <a:lnTo>
                      <a:pt x="900808" y="0"/>
                    </a:lnTo>
                  </a:path>
                </a:pathLst>
              </a:cu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26" name="フリーフォーム: 図形 2825">
                <a:extLst>
                  <a:ext uri="{FF2B5EF4-FFF2-40B4-BE49-F238E27FC236}">
                    <a16:creationId xmlns:a16="http://schemas.microsoft.com/office/drawing/2014/main" id="{9DEE1390-C8F1-A6B8-626D-FEC113ECD155}"/>
                  </a:ext>
                </a:extLst>
              </p:cNvPr>
              <p:cNvSpPr/>
              <p:nvPr/>
            </p:nvSpPr>
            <p:spPr bwMode="auto">
              <a:xfrm rot="8824701" flipH="1">
                <a:off x="5153454" y="5350918"/>
                <a:ext cx="701819" cy="1117487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  <a:gd name="connsiteX0" fmla="*/ 231749 w 1059772"/>
                  <a:gd name="connsiteY0" fmla="*/ 1506109 h 1583856"/>
                  <a:gd name="connsiteX1" fmla="*/ 175907 w 1059772"/>
                  <a:gd name="connsiteY1" fmla="*/ 1466817 h 1583856"/>
                  <a:gd name="connsiteX2" fmla="*/ 173033 w 1059772"/>
                  <a:gd name="connsiteY2" fmla="*/ 1460585 h 1583856"/>
                  <a:gd name="connsiteX3" fmla="*/ 151573 w 1059772"/>
                  <a:gd name="connsiteY3" fmla="*/ 1421172 h 1583856"/>
                  <a:gd name="connsiteX4" fmla="*/ 75653 w 1059772"/>
                  <a:gd name="connsiteY4" fmla="*/ 1102411 h 1583856"/>
                  <a:gd name="connsiteX5" fmla="*/ 76737 w 1059772"/>
                  <a:gd name="connsiteY5" fmla="*/ 1062944 h 1583856"/>
                  <a:gd name="connsiteX6" fmla="*/ 64179 w 1059772"/>
                  <a:gd name="connsiteY6" fmla="*/ 1037852 h 1583856"/>
                  <a:gd name="connsiteX7" fmla="*/ 24807 w 1059772"/>
                  <a:gd name="connsiteY7" fmla="*/ 926828 h 1583856"/>
                  <a:gd name="connsiteX8" fmla="*/ 25270 w 1059772"/>
                  <a:gd name="connsiteY8" fmla="*/ 584029 h 1583856"/>
                  <a:gd name="connsiteX9" fmla="*/ 34629 w 1059772"/>
                  <a:gd name="connsiteY9" fmla="*/ 561297 h 1583856"/>
                  <a:gd name="connsiteX10" fmla="*/ 13495 w 1059772"/>
                  <a:gd name="connsiteY10" fmla="*/ 457812 h 1583856"/>
                  <a:gd name="connsiteX11" fmla="*/ 33874 w 1059772"/>
                  <a:gd name="connsiteY11" fmla="*/ 428820 h 1583856"/>
                  <a:gd name="connsiteX12" fmla="*/ 144406 w 1059772"/>
                  <a:gd name="connsiteY12" fmla="*/ 312312 h 1583856"/>
                  <a:gd name="connsiteX13" fmla="*/ 211003 w 1059772"/>
                  <a:gd name="connsiteY13" fmla="*/ 264853 h 1583856"/>
                  <a:gd name="connsiteX14" fmla="*/ 370172 w 1059772"/>
                  <a:gd name="connsiteY14" fmla="*/ 0 h 1583856"/>
                  <a:gd name="connsiteX15" fmla="*/ 377203 w 1059772"/>
                  <a:gd name="connsiteY15" fmla="*/ 464629 h 1583856"/>
                  <a:gd name="connsiteX16" fmla="*/ 391936 w 1059772"/>
                  <a:gd name="connsiteY16" fmla="*/ 466203 h 1583856"/>
                  <a:gd name="connsiteX17" fmla="*/ 557350 w 1059772"/>
                  <a:gd name="connsiteY17" fmla="*/ 529897 h 1583856"/>
                  <a:gd name="connsiteX18" fmla="*/ 560026 w 1059772"/>
                  <a:gd name="connsiteY18" fmla="*/ 531713 h 1583856"/>
                  <a:gd name="connsiteX19" fmla="*/ 562800 w 1059772"/>
                  <a:gd name="connsiteY19" fmla="*/ 530984 h 1583856"/>
                  <a:gd name="connsiteX20" fmla="*/ 855642 w 1059772"/>
                  <a:gd name="connsiteY20" fmla="*/ 541577 h 1583856"/>
                  <a:gd name="connsiteX21" fmla="*/ 855383 w 1059772"/>
                  <a:gd name="connsiteY21" fmla="*/ 542477 h 1583856"/>
                  <a:gd name="connsiteX22" fmla="*/ 865821 w 1059772"/>
                  <a:gd name="connsiteY22" fmla="*/ 545405 h 1583856"/>
                  <a:gd name="connsiteX23" fmla="*/ 884762 w 1059772"/>
                  <a:gd name="connsiteY23" fmla="*/ 555120 h 1583856"/>
                  <a:gd name="connsiteX24" fmla="*/ 915874 w 1059772"/>
                  <a:gd name="connsiteY24" fmla="*/ 700462 h 1583856"/>
                  <a:gd name="connsiteX25" fmla="*/ 809366 w 1059772"/>
                  <a:gd name="connsiteY25" fmla="*/ 746889 h 1583856"/>
                  <a:gd name="connsiteX26" fmla="*/ 797403 w 1059772"/>
                  <a:gd name="connsiteY26" fmla="*/ 743534 h 1583856"/>
                  <a:gd name="connsiteX27" fmla="*/ 797313 w 1059772"/>
                  <a:gd name="connsiteY27" fmla="*/ 743843 h 1583856"/>
                  <a:gd name="connsiteX28" fmla="*/ 538290 w 1059772"/>
                  <a:gd name="connsiteY28" fmla="*/ 757904 h 1583856"/>
                  <a:gd name="connsiteX29" fmla="*/ 520853 w 1059772"/>
                  <a:gd name="connsiteY29" fmla="*/ 766226 h 1583856"/>
                  <a:gd name="connsiteX30" fmla="*/ 532491 w 1059772"/>
                  <a:gd name="connsiteY30" fmla="*/ 789508 h 1583856"/>
                  <a:gd name="connsiteX31" fmla="*/ 918445 w 1059772"/>
                  <a:gd name="connsiteY31" fmla="*/ 1011955 h 1583856"/>
                  <a:gd name="connsiteX32" fmla="*/ 952321 w 1059772"/>
                  <a:gd name="connsiteY32" fmla="*/ 1009768 h 1583856"/>
                  <a:gd name="connsiteX33" fmla="*/ 957900 w 1059772"/>
                  <a:gd name="connsiteY33" fmla="*/ 1008564 h 1583856"/>
                  <a:gd name="connsiteX34" fmla="*/ 976238 w 1059772"/>
                  <a:gd name="connsiteY34" fmla="*/ 1008244 h 1583856"/>
                  <a:gd name="connsiteX35" fmla="*/ 1059495 w 1059772"/>
                  <a:gd name="connsiteY35" fmla="*/ 1103060 h 1583856"/>
                  <a:gd name="connsiteX36" fmla="*/ 980528 w 1059772"/>
                  <a:gd name="connsiteY36" fmla="*/ 1183074 h 1583856"/>
                  <a:gd name="connsiteX37" fmla="*/ 974021 w 1059772"/>
                  <a:gd name="connsiteY37" fmla="*/ 1183188 h 1583856"/>
                  <a:gd name="connsiteX38" fmla="*/ 974030 w 1059772"/>
                  <a:gd name="connsiteY38" fmla="*/ 1183274 h 1583856"/>
                  <a:gd name="connsiteX39" fmla="*/ 922140 w 1059772"/>
                  <a:gd name="connsiteY39" fmla="*/ 1186624 h 1583856"/>
                  <a:gd name="connsiteX40" fmla="*/ 870840 w 1059772"/>
                  <a:gd name="connsiteY40" fmla="*/ 1185560 h 1583856"/>
                  <a:gd name="connsiteX41" fmla="*/ 620068 w 1059772"/>
                  <a:gd name="connsiteY41" fmla="*/ 1113108 h 1583856"/>
                  <a:gd name="connsiteX42" fmla="*/ 589927 w 1059772"/>
                  <a:gd name="connsiteY42" fmla="*/ 1094530 h 1583856"/>
                  <a:gd name="connsiteX43" fmla="*/ 616709 w 1059772"/>
                  <a:gd name="connsiteY43" fmla="*/ 1119723 h 1583856"/>
                  <a:gd name="connsiteX44" fmla="*/ 887630 w 1059772"/>
                  <a:gd name="connsiteY44" fmla="*/ 1244404 h 1583856"/>
                  <a:gd name="connsiteX45" fmla="*/ 887524 w 1059772"/>
                  <a:gd name="connsiteY45" fmla="*/ 1245119 h 1583856"/>
                  <a:gd name="connsiteX46" fmla="*/ 901527 w 1059772"/>
                  <a:gd name="connsiteY46" fmla="*/ 1246484 h 1583856"/>
                  <a:gd name="connsiteX47" fmla="*/ 979852 w 1059772"/>
                  <a:gd name="connsiteY47" fmla="*/ 1339442 h 1583856"/>
                  <a:gd name="connsiteX48" fmla="*/ 881757 w 1059772"/>
                  <a:gd name="connsiteY48" fmla="*/ 1434326 h 1583856"/>
                  <a:gd name="connsiteX49" fmla="*/ 861988 w 1059772"/>
                  <a:gd name="connsiteY49" fmla="*/ 1432399 h 1583856"/>
                  <a:gd name="connsiteX50" fmla="*/ 857645 w 1059772"/>
                  <a:gd name="connsiteY50" fmla="*/ 1431095 h 1583856"/>
                  <a:gd name="connsiteX51" fmla="*/ 800804 w 1059772"/>
                  <a:gd name="connsiteY51" fmla="*/ 1420221 h 1583856"/>
                  <a:gd name="connsiteX52" fmla="*/ 449600 w 1059772"/>
                  <a:gd name="connsiteY52" fmla="*/ 1221923 h 1583856"/>
                  <a:gd name="connsiteX53" fmla="*/ 432966 w 1059772"/>
                  <a:gd name="connsiteY53" fmla="*/ 1203233 h 1583856"/>
                  <a:gd name="connsiteX54" fmla="*/ 442381 w 1059772"/>
                  <a:gd name="connsiteY54" fmla="*/ 1218196 h 1583856"/>
                  <a:gd name="connsiteX55" fmla="*/ 634655 w 1059772"/>
                  <a:gd name="connsiteY55" fmla="*/ 1390390 h 1583856"/>
                  <a:gd name="connsiteX56" fmla="*/ 671306 w 1059772"/>
                  <a:gd name="connsiteY56" fmla="*/ 1407944 h 1583856"/>
                  <a:gd name="connsiteX57" fmla="*/ 680029 w 1059772"/>
                  <a:gd name="connsiteY57" fmla="*/ 1410751 h 1583856"/>
                  <a:gd name="connsiteX58" fmla="*/ 733112 w 1059772"/>
                  <a:gd name="connsiteY58" fmla="*/ 1493763 h 1583856"/>
                  <a:gd name="connsiteX59" fmla="*/ 646199 w 1059772"/>
                  <a:gd name="connsiteY59" fmla="*/ 1583856 h 1583856"/>
                  <a:gd name="connsiteX60" fmla="*/ 612368 w 1059772"/>
                  <a:gd name="connsiteY60" fmla="*/ 1576776 h 1583856"/>
                  <a:gd name="connsiteX61" fmla="*/ 608168 w 1059772"/>
                  <a:gd name="connsiteY61" fmla="*/ 1574413 h 1583856"/>
                  <a:gd name="connsiteX62" fmla="*/ 550918 w 1059772"/>
                  <a:gd name="connsiteY62" fmla="*/ 1546992 h 1583856"/>
                  <a:gd name="connsiteX63" fmla="*/ 272929 w 1059772"/>
                  <a:gd name="connsiteY63" fmla="*/ 1282861 h 1583856"/>
                  <a:gd name="connsiteX64" fmla="*/ 263877 w 1059772"/>
                  <a:gd name="connsiteY64" fmla="*/ 1266216 h 1583856"/>
                  <a:gd name="connsiteX65" fmla="*/ 260179 w 1059772"/>
                  <a:gd name="connsiteY65" fmla="*/ 1264480 h 1583856"/>
                  <a:gd name="connsiteX66" fmla="*/ 265380 w 1059772"/>
                  <a:gd name="connsiteY66" fmla="*/ 1281434 h 1583856"/>
                  <a:gd name="connsiteX67" fmla="*/ 294131 w 1059772"/>
                  <a:gd name="connsiteY67" fmla="*/ 1350055 h 1583856"/>
                  <a:gd name="connsiteX68" fmla="*/ 310035 w 1059772"/>
                  <a:gd name="connsiteY68" fmla="*/ 1379263 h 1583856"/>
                  <a:gd name="connsiteX69" fmla="*/ 312317 w 1059772"/>
                  <a:gd name="connsiteY69" fmla="*/ 1382436 h 1583856"/>
                  <a:gd name="connsiteX70" fmla="*/ 323049 w 1059772"/>
                  <a:gd name="connsiteY70" fmla="*/ 1413404 h 1583856"/>
                  <a:gd name="connsiteX71" fmla="*/ 255745 w 1059772"/>
                  <a:gd name="connsiteY71" fmla="*/ 1506450 h 1583856"/>
                  <a:gd name="connsiteX72" fmla="*/ 231749 w 1059772"/>
                  <a:gd name="connsiteY72" fmla="*/ 1506109 h 1583856"/>
                  <a:gd name="connsiteX0" fmla="*/ 231749 w 1059772"/>
                  <a:gd name="connsiteY0" fmla="*/ 1506109 h 1583856"/>
                  <a:gd name="connsiteX1" fmla="*/ 175907 w 1059772"/>
                  <a:gd name="connsiteY1" fmla="*/ 1466817 h 1583856"/>
                  <a:gd name="connsiteX2" fmla="*/ 173033 w 1059772"/>
                  <a:gd name="connsiteY2" fmla="*/ 1460585 h 1583856"/>
                  <a:gd name="connsiteX3" fmla="*/ 151573 w 1059772"/>
                  <a:gd name="connsiteY3" fmla="*/ 1421172 h 1583856"/>
                  <a:gd name="connsiteX4" fmla="*/ 75653 w 1059772"/>
                  <a:gd name="connsiteY4" fmla="*/ 1102411 h 1583856"/>
                  <a:gd name="connsiteX5" fmla="*/ 76737 w 1059772"/>
                  <a:gd name="connsiteY5" fmla="*/ 1062944 h 1583856"/>
                  <a:gd name="connsiteX6" fmla="*/ 64179 w 1059772"/>
                  <a:gd name="connsiteY6" fmla="*/ 1037852 h 1583856"/>
                  <a:gd name="connsiteX7" fmla="*/ 24807 w 1059772"/>
                  <a:gd name="connsiteY7" fmla="*/ 926828 h 1583856"/>
                  <a:gd name="connsiteX8" fmla="*/ 25270 w 1059772"/>
                  <a:gd name="connsiteY8" fmla="*/ 584029 h 1583856"/>
                  <a:gd name="connsiteX9" fmla="*/ 34629 w 1059772"/>
                  <a:gd name="connsiteY9" fmla="*/ 561297 h 1583856"/>
                  <a:gd name="connsiteX10" fmla="*/ 13495 w 1059772"/>
                  <a:gd name="connsiteY10" fmla="*/ 457812 h 1583856"/>
                  <a:gd name="connsiteX11" fmla="*/ 33874 w 1059772"/>
                  <a:gd name="connsiteY11" fmla="*/ 428820 h 1583856"/>
                  <a:gd name="connsiteX12" fmla="*/ 144406 w 1059772"/>
                  <a:gd name="connsiteY12" fmla="*/ 312312 h 1583856"/>
                  <a:gd name="connsiteX13" fmla="*/ 370172 w 1059772"/>
                  <a:gd name="connsiteY13" fmla="*/ 0 h 1583856"/>
                  <a:gd name="connsiteX14" fmla="*/ 377203 w 1059772"/>
                  <a:gd name="connsiteY14" fmla="*/ 464629 h 1583856"/>
                  <a:gd name="connsiteX15" fmla="*/ 391936 w 1059772"/>
                  <a:gd name="connsiteY15" fmla="*/ 466203 h 1583856"/>
                  <a:gd name="connsiteX16" fmla="*/ 557350 w 1059772"/>
                  <a:gd name="connsiteY16" fmla="*/ 529897 h 1583856"/>
                  <a:gd name="connsiteX17" fmla="*/ 560026 w 1059772"/>
                  <a:gd name="connsiteY17" fmla="*/ 531713 h 1583856"/>
                  <a:gd name="connsiteX18" fmla="*/ 562800 w 1059772"/>
                  <a:gd name="connsiteY18" fmla="*/ 530984 h 1583856"/>
                  <a:gd name="connsiteX19" fmla="*/ 855642 w 1059772"/>
                  <a:gd name="connsiteY19" fmla="*/ 541577 h 1583856"/>
                  <a:gd name="connsiteX20" fmla="*/ 855383 w 1059772"/>
                  <a:gd name="connsiteY20" fmla="*/ 542477 h 1583856"/>
                  <a:gd name="connsiteX21" fmla="*/ 865821 w 1059772"/>
                  <a:gd name="connsiteY21" fmla="*/ 545405 h 1583856"/>
                  <a:gd name="connsiteX22" fmla="*/ 884762 w 1059772"/>
                  <a:gd name="connsiteY22" fmla="*/ 555120 h 1583856"/>
                  <a:gd name="connsiteX23" fmla="*/ 915874 w 1059772"/>
                  <a:gd name="connsiteY23" fmla="*/ 700462 h 1583856"/>
                  <a:gd name="connsiteX24" fmla="*/ 809366 w 1059772"/>
                  <a:gd name="connsiteY24" fmla="*/ 746889 h 1583856"/>
                  <a:gd name="connsiteX25" fmla="*/ 797403 w 1059772"/>
                  <a:gd name="connsiteY25" fmla="*/ 743534 h 1583856"/>
                  <a:gd name="connsiteX26" fmla="*/ 797313 w 1059772"/>
                  <a:gd name="connsiteY26" fmla="*/ 743843 h 1583856"/>
                  <a:gd name="connsiteX27" fmla="*/ 538290 w 1059772"/>
                  <a:gd name="connsiteY27" fmla="*/ 757904 h 1583856"/>
                  <a:gd name="connsiteX28" fmla="*/ 520853 w 1059772"/>
                  <a:gd name="connsiteY28" fmla="*/ 766226 h 1583856"/>
                  <a:gd name="connsiteX29" fmla="*/ 532491 w 1059772"/>
                  <a:gd name="connsiteY29" fmla="*/ 789508 h 1583856"/>
                  <a:gd name="connsiteX30" fmla="*/ 918445 w 1059772"/>
                  <a:gd name="connsiteY30" fmla="*/ 1011955 h 1583856"/>
                  <a:gd name="connsiteX31" fmla="*/ 952321 w 1059772"/>
                  <a:gd name="connsiteY31" fmla="*/ 1009768 h 1583856"/>
                  <a:gd name="connsiteX32" fmla="*/ 957900 w 1059772"/>
                  <a:gd name="connsiteY32" fmla="*/ 1008564 h 1583856"/>
                  <a:gd name="connsiteX33" fmla="*/ 976238 w 1059772"/>
                  <a:gd name="connsiteY33" fmla="*/ 1008244 h 1583856"/>
                  <a:gd name="connsiteX34" fmla="*/ 1059495 w 1059772"/>
                  <a:gd name="connsiteY34" fmla="*/ 1103060 h 1583856"/>
                  <a:gd name="connsiteX35" fmla="*/ 980528 w 1059772"/>
                  <a:gd name="connsiteY35" fmla="*/ 1183074 h 1583856"/>
                  <a:gd name="connsiteX36" fmla="*/ 974021 w 1059772"/>
                  <a:gd name="connsiteY36" fmla="*/ 1183188 h 1583856"/>
                  <a:gd name="connsiteX37" fmla="*/ 974030 w 1059772"/>
                  <a:gd name="connsiteY37" fmla="*/ 1183274 h 1583856"/>
                  <a:gd name="connsiteX38" fmla="*/ 922140 w 1059772"/>
                  <a:gd name="connsiteY38" fmla="*/ 1186624 h 1583856"/>
                  <a:gd name="connsiteX39" fmla="*/ 870840 w 1059772"/>
                  <a:gd name="connsiteY39" fmla="*/ 1185560 h 1583856"/>
                  <a:gd name="connsiteX40" fmla="*/ 620068 w 1059772"/>
                  <a:gd name="connsiteY40" fmla="*/ 1113108 h 1583856"/>
                  <a:gd name="connsiteX41" fmla="*/ 589927 w 1059772"/>
                  <a:gd name="connsiteY41" fmla="*/ 1094530 h 1583856"/>
                  <a:gd name="connsiteX42" fmla="*/ 616709 w 1059772"/>
                  <a:gd name="connsiteY42" fmla="*/ 1119723 h 1583856"/>
                  <a:gd name="connsiteX43" fmla="*/ 887630 w 1059772"/>
                  <a:gd name="connsiteY43" fmla="*/ 1244404 h 1583856"/>
                  <a:gd name="connsiteX44" fmla="*/ 887524 w 1059772"/>
                  <a:gd name="connsiteY44" fmla="*/ 1245119 h 1583856"/>
                  <a:gd name="connsiteX45" fmla="*/ 901527 w 1059772"/>
                  <a:gd name="connsiteY45" fmla="*/ 1246484 h 1583856"/>
                  <a:gd name="connsiteX46" fmla="*/ 979852 w 1059772"/>
                  <a:gd name="connsiteY46" fmla="*/ 1339442 h 1583856"/>
                  <a:gd name="connsiteX47" fmla="*/ 881757 w 1059772"/>
                  <a:gd name="connsiteY47" fmla="*/ 1434326 h 1583856"/>
                  <a:gd name="connsiteX48" fmla="*/ 861988 w 1059772"/>
                  <a:gd name="connsiteY48" fmla="*/ 1432399 h 1583856"/>
                  <a:gd name="connsiteX49" fmla="*/ 857645 w 1059772"/>
                  <a:gd name="connsiteY49" fmla="*/ 1431095 h 1583856"/>
                  <a:gd name="connsiteX50" fmla="*/ 800804 w 1059772"/>
                  <a:gd name="connsiteY50" fmla="*/ 1420221 h 1583856"/>
                  <a:gd name="connsiteX51" fmla="*/ 449600 w 1059772"/>
                  <a:gd name="connsiteY51" fmla="*/ 1221923 h 1583856"/>
                  <a:gd name="connsiteX52" fmla="*/ 432966 w 1059772"/>
                  <a:gd name="connsiteY52" fmla="*/ 1203233 h 1583856"/>
                  <a:gd name="connsiteX53" fmla="*/ 442381 w 1059772"/>
                  <a:gd name="connsiteY53" fmla="*/ 1218196 h 1583856"/>
                  <a:gd name="connsiteX54" fmla="*/ 634655 w 1059772"/>
                  <a:gd name="connsiteY54" fmla="*/ 1390390 h 1583856"/>
                  <a:gd name="connsiteX55" fmla="*/ 671306 w 1059772"/>
                  <a:gd name="connsiteY55" fmla="*/ 1407944 h 1583856"/>
                  <a:gd name="connsiteX56" fmla="*/ 680029 w 1059772"/>
                  <a:gd name="connsiteY56" fmla="*/ 1410751 h 1583856"/>
                  <a:gd name="connsiteX57" fmla="*/ 733112 w 1059772"/>
                  <a:gd name="connsiteY57" fmla="*/ 1493763 h 1583856"/>
                  <a:gd name="connsiteX58" fmla="*/ 646199 w 1059772"/>
                  <a:gd name="connsiteY58" fmla="*/ 1583856 h 1583856"/>
                  <a:gd name="connsiteX59" fmla="*/ 612368 w 1059772"/>
                  <a:gd name="connsiteY59" fmla="*/ 1576776 h 1583856"/>
                  <a:gd name="connsiteX60" fmla="*/ 608168 w 1059772"/>
                  <a:gd name="connsiteY60" fmla="*/ 1574413 h 1583856"/>
                  <a:gd name="connsiteX61" fmla="*/ 550918 w 1059772"/>
                  <a:gd name="connsiteY61" fmla="*/ 1546992 h 1583856"/>
                  <a:gd name="connsiteX62" fmla="*/ 272929 w 1059772"/>
                  <a:gd name="connsiteY62" fmla="*/ 1282861 h 1583856"/>
                  <a:gd name="connsiteX63" fmla="*/ 263877 w 1059772"/>
                  <a:gd name="connsiteY63" fmla="*/ 1266216 h 1583856"/>
                  <a:gd name="connsiteX64" fmla="*/ 260179 w 1059772"/>
                  <a:gd name="connsiteY64" fmla="*/ 1264480 h 1583856"/>
                  <a:gd name="connsiteX65" fmla="*/ 265380 w 1059772"/>
                  <a:gd name="connsiteY65" fmla="*/ 1281434 h 1583856"/>
                  <a:gd name="connsiteX66" fmla="*/ 294131 w 1059772"/>
                  <a:gd name="connsiteY66" fmla="*/ 1350055 h 1583856"/>
                  <a:gd name="connsiteX67" fmla="*/ 310035 w 1059772"/>
                  <a:gd name="connsiteY67" fmla="*/ 1379263 h 1583856"/>
                  <a:gd name="connsiteX68" fmla="*/ 312317 w 1059772"/>
                  <a:gd name="connsiteY68" fmla="*/ 1382436 h 1583856"/>
                  <a:gd name="connsiteX69" fmla="*/ 323049 w 1059772"/>
                  <a:gd name="connsiteY69" fmla="*/ 1413404 h 1583856"/>
                  <a:gd name="connsiteX70" fmla="*/ 255745 w 1059772"/>
                  <a:gd name="connsiteY70" fmla="*/ 1506450 h 1583856"/>
                  <a:gd name="connsiteX71" fmla="*/ 231749 w 1059772"/>
                  <a:gd name="connsiteY71" fmla="*/ 1506109 h 1583856"/>
                  <a:gd name="connsiteX0" fmla="*/ 231749 w 1059772"/>
                  <a:gd name="connsiteY0" fmla="*/ 1506109 h 1583856"/>
                  <a:gd name="connsiteX1" fmla="*/ 175907 w 1059772"/>
                  <a:gd name="connsiteY1" fmla="*/ 1466817 h 1583856"/>
                  <a:gd name="connsiteX2" fmla="*/ 173033 w 1059772"/>
                  <a:gd name="connsiteY2" fmla="*/ 1460585 h 1583856"/>
                  <a:gd name="connsiteX3" fmla="*/ 151573 w 1059772"/>
                  <a:gd name="connsiteY3" fmla="*/ 1421172 h 1583856"/>
                  <a:gd name="connsiteX4" fmla="*/ 75653 w 1059772"/>
                  <a:gd name="connsiteY4" fmla="*/ 1102411 h 1583856"/>
                  <a:gd name="connsiteX5" fmla="*/ 76737 w 1059772"/>
                  <a:gd name="connsiteY5" fmla="*/ 1062944 h 1583856"/>
                  <a:gd name="connsiteX6" fmla="*/ 64179 w 1059772"/>
                  <a:gd name="connsiteY6" fmla="*/ 1037852 h 1583856"/>
                  <a:gd name="connsiteX7" fmla="*/ 24807 w 1059772"/>
                  <a:gd name="connsiteY7" fmla="*/ 926828 h 1583856"/>
                  <a:gd name="connsiteX8" fmla="*/ 25270 w 1059772"/>
                  <a:gd name="connsiteY8" fmla="*/ 584029 h 1583856"/>
                  <a:gd name="connsiteX9" fmla="*/ 34629 w 1059772"/>
                  <a:gd name="connsiteY9" fmla="*/ 561297 h 1583856"/>
                  <a:gd name="connsiteX10" fmla="*/ 13495 w 1059772"/>
                  <a:gd name="connsiteY10" fmla="*/ 457812 h 1583856"/>
                  <a:gd name="connsiteX11" fmla="*/ 33874 w 1059772"/>
                  <a:gd name="connsiteY11" fmla="*/ 428820 h 1583856"/>
                  <a:gd name="connsiteX12" fmla="*/ 93894 w 1059772"/>
                  <a:gd name="connsiteY12" fmla="*/ 210152 h 1583856"/>
                  <a:gd name="connsiteX13" fmla="*/ 370172 w 1059772"/>
                  <a:gd name="connsiteY13" fmla="*/ 0 h 1583856"/>
                  <a:gd name="connsiteX14" fmla="*/ 377203 w 1059772"/>
                  <a:gd name="connsiteY14" fmla="*/ 464629 h 1583856"/>
                  <a:gd name="connsiteX15" fmla="*/ 391936 w 1059772"/>
                  <a:gd name="connsiteY15" fmla="*/ 466203 h 1583856"/>
                  <a:gd name="connsiteX16" fmla="*/ 557350 w 1059772"/>
                  <a:gd name="connsiteY16" fmla="*/ 529897 h 1583856"/>
                  <a:gd name="connsiteX17" fmla="*/ 560026 w 1059772"/>
                  <a:gd name="connsiteY17" fmla="*/ 531713 h 1583856"/>
                  <a:gd name="connsiteX18" fmla="*/ 562800 w 1059772"/>
                  <a:gd name="connsiteY18" fmla="*/ 530984 h 1583856"/>
                  <a:gd name="connsiteX19" fmla="*/ 855642 w 1059772"/>
                  <a:gd name="connsiteY19" fmla="*/ 541577 h 1583856"/>
                  <a:gd name="connsiteX20" fmla="*/ 855383 w 1059772"/>
                  <a:gd name="connsiteY20" fmla="*/ 542477 h 1583856"/>
                  <a:gd name="connsiteX21" fmla="*/ 865821 w 1059772"/>
                  <a:gd name="connsiteY21" fmla="*/ 545405 h 1583856"/>
                  <a:gd name="connsiteX22" fmla="*/ 884762 w 1059772"/>
                  <a:gd name="connsiteY22" fmla="*/ 555120 h 1583856"/>
                  <a:gd name="connsiteX23" fmla="*/ 915874 w 1059772"/>
                  <a:gd name="connsiteY23" fmla="*/ 700462 h 1583856"/>
                  <a:gd name="connsiteX24" fmla="*/ 809366 w 1059772"/>
                  <a:gd name="connsiteY24" fmla="*/ 746889 h 1583856"/>
                  <a:gd name="connsiteX25" fmla="*/ 797403 w 1059772"/>
                  <a:gd name="connsiteY25" fmla="*/ 743534 h 1583856"/>
                  <a:gd name="connsiteX26" fmla="*/ 797313 w 1059772"/>
                  <a:gd name="connsiteY26" fmla="*/ 743843 h 1583856"/>
                  <a:gd name="connsiteX27" fmla="*/ 538290 w 1059772"/>
                  <a:gd name="connsiteY27" fmla="*/ 757904 h 1583856"/>
                  <a:gd name="connsiteX28" fmla="*/ 520853 w 1059772"/>
                  <a:gd name="connsiteY28" fmla="*/ 766226 h 1583856"/>
                  <a:gd name="connsiteX29" fmla="*/ 532491 w 1059772"/>
                  <a:gd name="connsiteY29" fmla="*/ 789508 h 1583856"/>
                  <a:gd name="connsiteX30" fmla="*/ 918445 w 1059772"/>
                  <a:gd name="connsiteY30" fmla="*/ 1011955 h 1583856"/>
                  <a:gd name="connsiteX31" fmla="*/ 952321 w 1059772"/>
                  <a:gd name="connsiteY31" fmla="*/ 1009768 h 1583856"/>
                  <a:gd name="connsiteX32" fmla="*/ 957900 w 1059772"/>
                  <a:gd name="connsiteY32" fmla="*/ 1008564 h 1583856"/>
                  <a:gd name="connsiteX33" fmla="*/ 976238 w 1059772"/>
                  <a:gd name="connsiteY33" fmla="*/ 1008244 h 1583856"/>
                  <a:gd name="connsiteX34" fmla="*/ 1059495 w 1059772"/>
                  <a:gd name="connsiteY34" fmla="*/ 1103060 h 1583856"/>
                  <a:gd name="connsiteX35" fmla="*/ 980528 w 1059772"/>
                  <a:gd name="connsiteY35" fmla="*/ 1183074 h 1583856"/>
                  <a:gd name="connsiteX36" fmla="*/ 974021 w 1059772"/>
                  <a:gd name="connsiteY36" fmla="*/ 1183188 h 1583856"/>
                  <a:gd name="connsiteX37" fmla="*/ 974030 w 1059772"/>
                  <a:gd name="connsiteY37" fmla="*/ 1183274 h 1583856"/>
                  <a:gd name="connsiteX38" fmla="*/ 922140 w 1059772"/>
                  <a:gd name="connsiteY38" fmla="*/ 1186624 h 1583856"/>
                  <a:gd name="connsiteX39" fmla="*/ 870840 w 1059772"/>
                  <a:gd name="connsiteY39" fmla="*/ 1185560 h 1583856"/>
                  <a:gd name="connsiteX40" fmla="*/ 620068 w 1059772"/>
                  <a:gd name="connsiteY40" fmla="*/ 1113108 h 1583856"/>
                  <a:gd name="connsiteX41" fmla="*/ 589927 w 1059772"/>
                  <a:gd name="connsiteY41" fmla="*/ 1094530 h 1583856"/>
                  <a:gd name="connsiteX42" fmla="*/ 616709 w 1059772"/>
                  <a:gd name="connsiteY42" fmla="*/ 1119723 h 1583856"/>
                  <a:gd name="connsiteX43" fmla="*/ 887630 w 1059772"/>
                  <a:gd name="connsiteY43" fmla="*/ 1244404 h 1583856"/>
                  <a:gd name="connsiteX44" fmla="*/ 887524 w 1059772"/>
                  <a:gd name="connsiteY44" fmla="*/ 1245119 h 1583856"/>
                  <a:gd name="connsiteX45" fmla="*/ 901527 w 1059772"/>
                  <a:gd name="connsiteY45" fmla="*/ 1246484 h 1583856"/>
                  <a:gd name="connsiteX46" fmla="*/ 979852 w 1059772"/>
                  <a:gd name="connsiteY46" fmla="*/ 1339442 h 1583856"/>
                  <a:gd name="connsiteX47" fmla="*/ 881757 w 1059772"/>
                  <a:gd name="connsiteY47" fmla="*/ 1434326 h 1583856"/>
                  <a:gd name="connsiteX48" fmla="*/ 861988 w 1059772"/>
                  <a:gd name="connsiteY48" fmla="*/ 1432399 h 1583856"/>
                  <a:gd name="connsiteX49" fmla="*/ 857645 w 1059772"/>
                  <a:gd name="connsiteY49" fmla="*/ 1431095 h 1583856"/>
                  <a:gd name="connsiteX50" fmla="*/ 800804 w 1059772"/>
                  <a:gd name="connsiteY50" fmla="*/ 1420221 h 1583856"/>
                  <a:gd name="connsiteX51" fmla="*/ 449600 w 1059772"/>
                  <a:gd name="connsiteY51" fmla="*/ 1221923 h 1583856"/>
                  <a:gd name="connsiteX52" fmla="*/ 432966 w 1059772"/>
                  <a:gd name="connsiteY52" fmla="*/ 1203233 h 1583856"/>
                  <a:gd name="connsiteX53" fmla="*/ 442381 w 1059772"/>
                  <a:gd name="connsiteY53" fmla="*/ 1218196 h 1583856"/>
                  <a:gd name="connsiteX54" fmla="*/ 634655 w 1059772"/>
                  <a:gd name="connsiteY54" fmla="*/ 1390390 h 1583856"/>
                  <a:gd name="connsiteX55" fmla="*/ 671306 w 1059772"/>
                  <a:gd name="connsiteY55" fmla="*/ 1407944 h 1583856"/>
                  <a:gd name="connsiteX56" fmla="*/ 680029 w 1059772"/>
                  <a:gd name="connsiteY56" fmla="*/ 1410751 h 1583856"/>
                  <a:gd name="connsiteX57" fmla="*/ 733112 w 1059772"/>
                  <a:gd name="connsiteY57" fmla="*/ 1493763 h 1583856"/>
                  <a:gd name="connsiteX58" fmla="*/ 646199 w 1059772"/>
                  <a:gd name="connsiteY58" fmla="*/ 1583856 h 1583856"/>
                  <a:gd name="connsiteX59" fmla="*/ 612368 w 1059772"/>
                  <a:gd name="connsiteY59" fmla="*/ 1576776 h 1583856"/>
                  <a:gd name="connsiteX60" fmla="*/ 608168 w 1059772"/>
                  <a:gd name="connsiteY60" fmla="*/ 1574413 h 1583856"/>
                  <a:gd name="connsiteX61" fmla="*/ 550918 w 1059772"/>
                  <a:gd name="connsiteY61" fmla="*/ 1546992 h 1583856"/>
                  <a:gd name="connsiteX62" fmla="*/ 272929 w 1059772"/>
                  <a:gd name="connsiteY62" fmla="*/ 1282861 h 1583856"/>
                  <a:gd name="connsiteX63" fmla="*/ 263877 w 1059772"/>
                  <a:gd name="connsiteY63" fmla="*/ 1266216 h 1583856"/>
                  <a:gd name="connsiteX64" fmla="*/ 260179 w 1059772"/>
                  <a:gd name="connsiteY64" fmla="*/ 1264480 h 1583856"/>
                  <a:gd name="connsiteX65" fmla="*/ 265380 w 1059772"/>
                  <a:gd name="connsiteY65" fmla="*/ 1281434 h 1583856"/>
                  <a:gd name="connsiteX66" fmla="*/ 294131 w 1059772"/>
                  <a:gd name="connsiteY66" fmla="*/ 1350055 h 1583856"/>
                  <a:gd name="connsiteX67" fmla="*/ 310035 w 1059772"/>
                  <a:gd name="connsiteY67" fmla="*/ 1379263 h 1583856"/>
                  <a:gd name="connsiteX68" fmla="*/ 312317 w 1059772"/>
                  <a:gd name="connsiteY68" fmla="*/ 1382436 h 1583856"/>
                  <a:gd name="connsiteX69" fmla="*/ 323049 w 1059772"/>
                  <a:gd name="connsiteY69" fmla="*/ 1413404 h 1583856"/>
                  <a:gd name="connsiteX70" fmla="*/ 255745 w 1059772"/>
                  <a:gd name="connsiteY70" fmla="*/ 1506450 h 1583856"/>
                  <a:gd name="connsiteX71" fmla="*/ 231749 w 1059772"/>
                  <a:gd name="connsiteY71" fmla="*/ 1506109 h 1583856"/>
                  <a:gd name="connsiteX0" fmla="*/ 231749 w 1059772"/>
                  <a:gd name="connsiteY0" fmla="*/ 1506109 h 1583856"/>
                  <a:gd name="connsiteX1" fmla="*/ 175907 w 1059772"/>
                  <a:gd name="connsiteY1" fmla="*/ 1466817 h 1583856"/>
                  <a:gd name="connsiteX2" fmla="*/ 173033 w 1059772"/>
                  <a:gd name="connsiteY2" fmla="*/ 1460585 h 1583856"/>
                  <a:gd name="connsiteX3" fmla="*/ 151573 w 1059772"/>
                  <a:gd name="connsiteY3" fmla="*/ 1421172 h 1583856"/>
                  <a:gd name="connsiteX4" fmla="*/ 75653 w 1059772"/>
                  <a:gd name="connsiteY4" fmla="*/ 1102411 h 1583856"/>
                  <a:gd name="connsiteX5" fmla="*/ 76737 w 1059772"/>
                  <a:gd name="connsiteY5" fmla="*/ 1062944 h 1583856"/>
                  <a:gd name="connsiteX6" fmla="*/ 64179 w 1059772"/>
                  <a:gd name="connsiteY6" fmla="*/ 1037852 h 1583856"/>
                  <a:gd name="connsiteX7" fmla="*/ 24807 w 1059772"/>
                  <a:gd name="connsiteY7" fmla="*/ 926828 h 1583856"/>
                  <a:gd name="connsiteX8" fmla="*/ 25270 w 1059772"/>
                  <a:gd name="connsiteY8" fmla="*/ 584029 h 1583856"/>
                  <a:gd name="connsiteX9" fmla="*/ 34629 w 1059772"/>
                  <a:gd name="connsiteY9" fmla="*/ 561297 h 1583856"/>
                  <a:gd name="connsiteX10" fmla="*/ 13495 w 1059772"/>
                  <a:gd name="connsiteY10" fmla="*/ 457812 h 1583856"/>
                  <a:gd name="connsiteX11" fmla="*/ 33874 w 1059772"/>
                  <a:gd name="connsiteY11" fmla="*/ 428820 h 1583856"/>
                  <a:gd name="connsiteX12" fmla="*/ 93894 w 1059772"/>
                  <a:gd name="connsiteY12" fmla="*/ 210152 h 1583856"/>
                  <a:gd name="connsiteX13" fmla="*/ 370172 w 1059772"/>
                  <a:gd name="connsiteY13" fmla="*/ 0 h 1583856"/>
                  <a:gd name="connsiteX14" fmla="*/ 377203 w 1059772"/>
                  <a:gd name="connsiteY14" fmla="*/ 464629 h 1583856"/>
                  <a:gd name="connsiteX15" fmla="*/ 391936 w 1059772"/>
                  <a:gd name="connsiteY15" fmla="*/ 466203 h 1583856"/>
                  <a:gd name="connsiteX16" fmla="*/ 557350 w 1059772"/>
                  <a:gd name="connsiteY16" fmla="*/ 529897 h 1583856"/>
                  <a:gd name="connsiteX17" fmla="*/ 560026 w 1059772"/>
                  <a:gd name="connsiteY17" fmla="*/ 531713 h 1583856"/>
                  <a:gd name="connsiteX18" fmla="*/ 562800 w 1059772"/>
                  <a:gd name="connsiteY18" fmla="*/ 530984 h 1583856"/>
                  <a:gd name="connsiteX19" fmla="*/ 855642 w 1059772"/>
                  <a:gd name="connsiteY19" fmla="*/ 541577 h 1583856"/>
                  <a:gd name="connsiteX20" fmla="*/ 855383 w 1059772"/>
                  <a:gd name="connsiteY20" fmla="*/ 542477 h 1583856"/>
                  <a:gd name="connsiteX21" fmla="*/ 865821 w 1059772"/>
                  <a:gd name="connsiteY21" fmla="*/ 545405 h 1583856"/>
                  <a:gd name="connsiteX22" fmla="*/ 884762 w 1059772"/>
                  <a:gd name="connsiteY22" fmla="*/ 555120 h 1583856"/>
                  <a:gd name="connsiteX23" fmla="*/ 915874 w 1059772"/>
                  <a:gd name="connsiteY23" fmla="*/ 700462 h 1583856"/>
                  <a:gd name="connsiteX24" fmla="*/ 809366 w 1059772"/>
                  <a:gd name="connsiteY24" fmla="*/ 746889 h 1583856"/>
                  <a:gd name="connsiteX25" fmla="*/ 797403 w 1059772"/>
                  <a:gd name="connsiteY25" fmla="*/ 743534 h 1583856"/>
                  <a:gd name="connsiteX26" fmla="*/ 797313 w 1059772"/>
                  <a:gd name="connsiteY26" fmla="*/ 743843 h 1583856"/>
                  <a:gd name="connsiteX27" fmla="*/ 538290 w 1059772"/>
                  <a:gd name="connsiteY27" fmla="*/ 757904 h 1583856"/>
                  <a:gd name="connsiteX28" fmla="*/ 520853 w 1059772"/>
                  <a:gd name="connsiteY28" fmla="*/ 766226 h 1583856"/>
                  <a:gd name="connsiteX29" fmla="*/ 532491 w 1059772"/>
                  <a:gd name="connsiteY29" fmla="*/ 789508 h 1583856"/>
                  <a:gd name="connsiteX30" fmla="*/ 918445 w 1059772"/>
                  <a:gd name="connsiteY30" fmla="*/ 1011955 h 1583856"/>
                  <a:gd name="connsiteX31" fmla="*/ 952321 w 1059772"/>
                  <a:gd name="connsiteY31" fmla="*/ 1009768 h 1583856"/>
                  <a:gd name="connsiteX32" fmla="*/ 957900 w 1059772"/>
                  <a:gd name="connsiteY32" fmla="*/ 1008564 h 1583856"/>
                  <a:gd name="connsiteX33" fmla="*/ 976238 w 1059772"/>
                  <a:gd name="connsiteY33" fmla="*/ 1008244 h 1583856"/>
                  <a:gd name="connsiteX34" fmla="*/ 1059495 w 1059772"/>
                  <a:gd name="connsiteY34" fmla="*/ 1103060 h 1583856"/>
                  <a:gd name="connsiteX35" fmla="*/ 980528 w 1059772"/>
                  <a:gd name="connsiteY35" fmla="*/ 1183074 h 1583856"/>
                  <a:gd name="connsiteX36" fmla="*/ 974021 w 1059772"/>
                  <a:gd name="connsiteY36" fmla="*/ 1183188 h 1583856"/>
                  <a:gd name="connsiteX37" fmla="*/ 974030 w 1059772"/>
                  <a:gd name="connsiteY37" fmla="*/ 1183274 h 1583856"/>
                  <a:gd name="connsiteX38" fmla="*/ 922140 w 1059772"/>
                  <a:gd name="connsiteY38" fmla="*/ 1186624 h 1583856"/>
                  <a:gd name="connsiteX39" fmla="*/ 870840 w 1059772"/>
                  <a:gd name="connsiteY39" fmla="*/ 1185560 h 1583856"/>
                  <a:gd name="connsiteX40" fmla="*/ 620068 w 1059772"/>
                  <a:gd name="connsiteY40" fmla="*/ 1113108 h 1583856"/>
                  <a:gd name="connsiteX41" fmla="*/ 589927 w 1059772"/>
                  <a:gd name="connsiteY41" fmla="*/ 1094530 h 1583856"/>
                  <a:gd name="connsiteX42" fmla="*/ 616709 w 1059772"/>
                  <a:gd name="connsiteY42" fmla="*/ 1119723 h 1583856"/>
                  <a:gd name="connsiteX43" fmla="*/ 887630 w 1059772"/>
                  <a:gd name="connsiteY43" fmla="*/ 1244404 h 1583856"/>
                  <a:gd name="connsiteX44" fmla="*/ 887524 w 1059772"/>
                  <a:gd name="connsiteY44" fmla="*/ 1245119 h 1583856"/>
                  <a:gd name="connsiteX45" fmla="*/ 901527 w 1059772"/>
                  <a:gd name="connsiteY45" fmla="*/ 1246484 h 1583856"/>
                  <a:gd name="connsiteX46" fmla="*/ 979852 w 1059772"/>
                  <a:gd name="connsiteY46" fmla="*/ 1339442 h 1583856"/>
                  <a:gd name="connsiteX47" fmla="*/ 881757 w 1059772"/>
                  <a:gd name="connsiteY47" fmla="*/ 1434326 h 1583856"/>
                  <a:gd name="connsiteX48" fmla="*/ 861988 w 1059772"/>
                  <a:gd name="connsiteY48" fmla="*/ 1432399 h 1583856"/>
                  <a:gd name="connsiteX49" fmla="*/ 857645 w 1059772"/>
                  <a:gd name="connsiteY49" fmla="*/ 1431095 h 1583856"/>
                  <a:gd name="connsiteX50" fmla="*/ 800804 w 1059772"/>
                  <a:gd name="connsiteY50" fmla="*/ 1420221 h 1583856"/>
                  <a:gd name="connsiteX51" fmla="*/ 449600 w 1059772"/>
                  <a:gd name="connsiteY51" fmla="*/ 1221923 h 1583856"/>
                  <a:gd name="connsiteX52" fmla="*/ 432966 w 1059772"/>
                  <a:gd name="connsiteY52" fmla="*/ 1203233 h 1583856"/>
                  <a:gd name="connsiteX53" fmla="*/ 442381 w 1059772"/>
                  <a:gd name="connsiteY53" fmla="*/ 1218196 h 1583856"/>
                  <a:gd name="connsiteX54" fmla="*/ 634655 w 1059772"/>
                  <a:gd name="connsiteY54" fmla="*/ 1390390 h 1583856"/>
                  <a:gd name="connsiteX55" fmla="*/ 671306 w 1059772"/>
                  <a:gd name="connsiteY55" fmla="*/ 1407944 h 1583856"/>
                  <a:gd name="connsiteX56" fmla="*/ 680029 w 1059772"/>
                  <a:gd name="connsiteY56" fmla="*/ 1410751 h 1583856"/>
                  <a:gd name="connsiteX57" fmla="*/ 733112 w 1059772"/>
                  <a:gd name="connsiteY57" fmla="*/ 1493763 h 1583856"/>
                  <a:gd name="connsiteX58" fmla="*/ 646199 w 1059772"/>
                  <a:gd name="connsiteY58" fmla="*/ 1583856 h 1583856"/>
                  <a:gd name="connsiteX59" fmla="*/ 612368 w 1059772"/>
                  <a:gd name="connsiteY59" fmla="*/ 1576776 h 1583856"/>
                  <a:gd name="connsiteX60" fmla="*/ 608168 w 1059772"/>
                  <a:gd name="connsiteY60" fmla="*/ 1574413 h 1583856"/>
                  <a:gd name="connsiteX61" fmla="*/ 550918 w 1059772"/>
                  <a:gd name="connsiteY61" fmla="*/ 1546992 h 1583856"/>
                  <a:gd name="connsiteX62" fmla="*/ 272929 w 1059772"/>
                  <a:gd name="connsiteY62" fmla="*/ 1282861 h 1583856"/>
                  <a:gd name="connsiteX63" fmla="*/ 263877 w 1059772"/>
                  <a:gd name="connsiteY63" fmla="*/ 1266216 h 1583856"/>
                  <a:gd name="connsiteX64" fmla="*/ 260179 w 1059772"/>
                  <a:gd name="connsiteY64" fmla="*/ 1264480 h 1583856"/>
                  <a:gd name="connsiteX65" fmla="*/ 265380 w 1059772"/>
                  <a:gd name="connsiteY65" fmla="*/ 1281434 h 1583856"/>
                  <a:gd name="connsiteX66" fmla="*/ 294131 w 1059772"/>
                  <a:gd name="connsiteY66" fmla="*/ 1350055 h 1583856"/>
                  <a:gd name="connsiteX67" fmla="*/ 310035 w 1059772"/>
                  <a:gd name="connsiteY67" fmla="*/ 1379263 h 1583856"/>
                  <a:gd name="connsiteX68" fmla="*/ 312317 w 1059772"/>
                  <a:gd name="connsiteY68" fmla="*/ 1382436 h 1583856"/>
                  <a:gd name="connsiteX69" fmla="*/ 323049 w 1059772"/>
                  <a:gd name="connsiteY69" fmla="*/ 1413404 h 1583856"/>
                  <a:gd name="connsiteX70" fmla="*/ 255745 w 1059772"/>
                  <a:gd name="connsiteY70" fmla="*/ 1506450 h 1583856"/>
                  <a:gd name="connsiteX71" fmla="*/ 231749 w 1059772"/>
                  <a:gd name="connsiteY71" fmla="*/ 1506109 h 1583856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13495 w 1059772"/>
                  <a:gd name="connsiteY10" fmla="*/ 517570 h 1643614"/>
                  <a:gd name="connsiteX11" fmla="*/ 33874 w 1059772"/>
                  <a:gd name="connsiteY11" fmla="*/ 488578 h 1643614"/>
                  <a:gd name="connsiteX12" fmla="*/ 93894 w 1059772"/>
                  <a:gd name="connsiteY12" fmla="*/ 269910 h 1643614"/>
                  <a:gd name="connsiteX13" fmla="*/ 377298 w 1059772"/>
                  <a:gd name="connsiteY13" fmla="*/ 0 h 1643614"/>
                  <a:gd name="connsiteX14" fmla="*/ 377203 w 1059772"/>
                  <a:gd name="connsiteY14" fmla="*/ 524387 h 1643614"/>
                  <a:gd name="connsiteX15" fmla="*/ 391936 w 1059772"/>
                  <a:gd name="connsiteY15" fmla="*/ 525961 h 1643614"/>
                  <a:gd name="connsiteX16" fmla="*/ 557350 w 1059772"/>
                  <a:gd name="connsiteY16" fmla="*/ 589655 h 1643614"/>
                  <a:gd name="connsiteX17" fmla="*/ 560026 w 1059772"/>
                  <a:gd name="connsiteY17" fmla="*/ 591471 h 1643614"/>
                  <a:gd name="connsiteX18" fmla="*/ 562800 w 1059772"/>
                  <a:gd name="connsiteY18" fmla="*/ 590742 h 1643614"/>
                  <a:gd name="connsiteX19" fmla="*/ 855642 w 1059772"/>
                  <a:gd name="connsiteY19" fmla="*/ 601335 h 1643614"/>
                  <a:gd name="connsiteX20" fmla="*/ 855383 w 1059772"/>
                  <a:gd name="connsiteY20" fmla="*/ 602235 h 1643614"/>
                  <a:gd name="connsiteX21" fmla="*/ 865821 w 1059772"/>
                  <a:gd name="connsiteY21" fmla="*/ 605163 h 1643614"/>
                  <a:gd name="connsiteX22" fmla="*/ 884762 w 1059772"/>
                  <a:gd name="connsiteY22" fmla="*/ 614878 h 1643614"/>
                  <a:gd name="connsiteX23" fmla="*/ 915874 w 1059772"/>
                  <a:gd name="connsiteY23" fmla="*/ 760220 h 1643614"/>
                  <a:gd name="connsiteX24" fmla="*/ 809366 w 1059772"/>
                  <a:gd name="connsiteY24" fmla="*/ 806647 h 1643614"/>
                  <a:gd name="connsiteX25" fmla="*/ 797403 w 1059772"/>
                  <a:gd name="connsiteY25" fmla="*/ 803292 h 1643614"/>
                  <a:gd name="connsiteX26" fmla="*/ 797313 w 1059772"/>
                  <a:gd name="connsiteY26" fmla="*/ 803601 h 1643614"/>
                  <a:gd name="connsiteX27" fmla="*/ 538290 w 1059772"/>
                  <a:gd name="connsiteY27" fmla="*/ 817662 h 1643614"/>
                  <a:gd name="connsiteX28" fmla="*/ 520853 w 1059772"/>
                  <a:gd name="connsiteY28" fmla="*/ 825984 h 1643614"/>
                  <a:gd name="connsiteX29" fmla="*/ 532491 w 1059772"/>
                  <a:gd name="connsiteY29" fmla="*/ 849266 h 1643614"/>
                  <a:gd name="connsiteX30" fmla="*/ 918445 w 1059772"/>
                  <a:gd name="connsiteY30" fmla="*/ 1071713 h 1643614"/>
                  <a:gd name="connsiteX31" fmla="*/ 952321 w 1059772"/>
                  <a:gd name="connsiteY31" fmla="*/ 1069526 h 1643614"/>
                  <a:gd name="connsiteX32" fmla="*/ 957900 w 1059772"/>
                  <a:gd name="connsiteY32" fmla="*/ 1068322 h 1643614"/>
                  <a:gd name="connsiteX33" fmla="*/ 976238 w 1059772"/>
                  <a:gd name="connsiteY33" fmla="*/ 1068002 h 1643614"/>
                  <a:gd name="connsiteX34" fmla="*/ 1059495 w 1059772"/>
                  <a:gd name="connsiteY34" fmla="*/ 1162818 h 1643614"/>
                  <a:gd name="connsiteX35" fmla="*/ 980528 w 1059772"/>
                  <a:gd name="connsiteY35" fmla="*/ 1242832 h 1643614"/>
                  <a:gd name="connsiteX36" fmla="*/ 974021 w 1059772"/>
                  <a:gd name="connsiteY36" fmla="*/ 1242946 h 1643614"/>
                  <a:gd name="connsiteX37" fmla="*/ 974030 w 1059772"/>
                  <a:gd name="connsiteY37" fmla="*/ 1243032 h 1643614"/>
                  <a:gd name="connsiteX38" fmla="*/ 922140 w 1059772"/>
                  <a:gd name="connsiteY38" fmla="*/ 1246382 h 1643614"/>
                  <a:gd name="connsiteX39" fmla="*/ 870840 w 1059772"/>
                  <a:gd name="connsiteY39" fmla="*/ 1245318 h 1643614"/>
                  <a:gd name="connsiteX40" fmla="*/ 620068 w 1059772"/>
                  <a:gd name="connsiteY40" fmla="*/ 1172866 h 1643614"/>
                  <a:gd name="connsiteX41" fmla="*/ 589927 w 1059772"/>
                  <a:gd name="connsiteY41" fmla="*/ 1154288 h 1643614"/>
                  <a:gd name="connsiteX42" fmla="*/ 616709 w 1059772"/>
                  <a:gd name="connsiteY42" fmla="*/ 1179481 h 1643614"/>
                  <a:gd name="connsiteX43" fmla="*/ 887630 w 1059772"/>
                  <a:gd name="connsiteY43" fmla="*/ 1304162 h 1643614"/>
                  <a:gd name="connsiteX44" fmla="*/ 887524 w 1059772"/>
                  <a:gd name="connsiteY44" fmla="*/ 1304877 h 1643614"/>
                  <a:gd name="connsiteX45" fmla="*/ 901527 w 1059772"/>
                  <a:gd name="connsiteY45" fmla="*/ 1306242 h 1643614"/>
                  <a:gd name="connsiteX46" fmla="*/ 979852 w 1059772"/>
                  <a:gd name="connsiteY46" fmla="*/ 1399200 h 1643614"/>
                  <a:gd name="connsiteX47" fmla="*/ 881757 w 1059772"/>
                  <a:gd name="connsiteY47" fmla="*/ 1494084 h 1643614"/>
                  <a:gd name="connsiteX48" fmla="*/ 861988 w 1059772"/>
                  <a:gd name="connsiteY48" fmla="*/ 1492157 h 1643614"/>
                  <a:gd name="connsiteX49" fmla="*/ 857645 w 1059772"/>
                  <a:gd name="connsiteY49" fmla="*/ 1490853 h 1643614"/>
                  <a:gd name="connsiteX50" fmla="*/ 800804 w 1059772"/>
                  <a:gd name="connsiteY50" fmla="*/ 1479979 h 1643614"/>
                  <a:gd name="connsiteX51" fmla="*/ 449600 w 1059772"/>
                  <a:gd name="connsiteY51" fmla="*/ 1281681 h 1643614"/>
                  <a:gd name="connsiteX52" fmla="*/ 432966 w 1059772"/>
                  <a:gd name="connsiteY52" fmla="*/ 1262991 h 1643614"/>
                  <a:gd name="connsiteX53" fmla="*/ 442381 w 1059772"/>
                  <a:gd name="connsiteY53" fmla="*/ 1277954 h 1643614"/>
                  <a:gd name="connsiteX54" fmla="*/ 634655 w 1059772"/>
                  <a:gd name="connsiteY54" fmla="*/ 1450148 h 1643614"/>
                  <a:gd name="connsiteX55" fmla="*/ 671306 w 1059772"/>
                  <a:gd name="connsiteY55" fmla="*/ 1467702 h 1643614"/>
                  <a:gd name="connsiteX56" fmla="*/ 680029 w 1059772"/>
                  <a:gd name="connsiteY56" fmla="*/ 1470509 h 1643614"/>
                  <a:gd name="connsiteX57" fmla="*/ 733112 w 1059772"/>
                  <a:gd name="connsiteY57" fmla="*/ 1553521 h 1643614"/>
                  <a:gd name="connsiteX58" fmla="*/ 646199 w 1059772"/>
                  <a:gd name="connsiteY58" fmla="*/ 1643614 h 1643614"/>
                  <a:gd name="connsiteX59" fmla="*/ 612368 w 1059772"/>
                  <a:gd name="connsiteY59" fmla="*/ 1636534 h 1643614"/>
                  <a:gd name="connsiteX60" fmla="*/ 608168 w 1059772"/>
                  <a:gd name="connsiteY60" fmla="*/ 1634171 h 1643614"/>
                  <a:gd name="connsiteX61" fmla="*/ 550918 w 1059772"/>
                  <a:gd name="connsiteY61" fmla="*/ 1606750 h 1643614"/>
                  <a:gd name="connsiteX62" fmla="*/ 272929 w 1059772"/>
                  <a:gd name="connsiteY62" fmla="*/ 1342619 h 1643614"/>
                  <a:gd name="connsiteX63" fmla="*/ 263877 w 1059772"/>
                  <a:gd name="connsiteY63" fmla="*/ 1325974 h 1643614"/>
                  <a:gd name="connsiteX64" fmla="*/ 260179 w 1059772"/>
                  <a:gd name="connsiteY64" fmla="*/ 1324238 h 1643614"/>
                  <a:gd name="connsiteX65" fmla="*/ 265380 w 1059772"/>
                  <a:gd name="connsiteY65" fmla="*/ 1341192 h 1643614"/>
                  <a:gd name="connsiteX66" fmla="*/ 294131 w 1059772"/>
                  <a:gd name="connsiteY66" fmla="*/ 1409813 h 1643614"/>
                  <a:gd name="connsiteX67" fmla="*/ 310035 w 1059772"/>
                  <a:gd name="connsiteY67" fmla="*/ 1439021 h 1643614"/>
                  <a:gd name="connsiteX68" fmla="*/ 312317 w 1059772"/>
                  <a:gd name="connsiteY68" fmla="*/ 1442194 h 1643614"/>
                  <a:gd name="connsiteX69" fmla="*/ 323049 w 1059772"/>
                  <a:gd name="connsiteY69" fmla="*/ 1473162 h 1643614"/>
                  <a:gd name="connsiteX70" fmla="*/ 255745 w 1059772"/>
                  <a:gd name="connsiteY70" fmla="*/ 1566208 h 1643614"/>
                  <a:gd name="connsiteX71" fmla="*/ 231749 w 1059772"/>
                  <a:gd name="connsiteY71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33874 w 1059772"/>
                  <a:gd name="connsiteY10" fmla="*/ 488578 h 1643614"/>
                  <a:gd name="connsiteX11" fmla="*/ 93894 w 1059772"/>
                  <a:gd name="connsiteY11" fmla="*/ 269910 h 1643614"/>
                  <a:gd name="connsiteX12" fmla="*/ 377298 w 1059772"/>
                  <a:gd name="connsiteY12" fmla="*/ 0 h 1643614"/>
                  <a:gd name="connsiteX13" fmla="*/ 377203 w 1059772"/>
                  <a:gd name="connsiteY13" fmla="*/ 524387 h 1643614"/>
                  <a:gd name="connsiteX14" fmla="*/ 391936 w 1059772"/>
                  <a:gd name="connsiteY14" fmla="*/ 525961 h 1643614"/>
                  <a:gd name="connsiteX15" fmla="*/ 557350 w 1059772"/>
                  <a:gd name="connsiteY15" fmla="*/ 589655 h 1643614"/>
                  <a:gd name="connsiteX16" fmla="*/ 560026 w 1059772"/>
                  <a:gd name="connsiteY16" fmla="*/ 591471 h 1643614"/>
                  <a:gd name="connsiteX17" fmla="*/ 562800 w 1059772"/>
                  <a:gd name="connsiteY17" fmla="*/ 590742 h 1643614"/>
                  <a:gd name="connsiteX18" fmla="*/ 855642 w 1059772"/>
                  <a:gd name="connsiteY18" fmla="*/ 601335 h 1643614"/>
                  <a:gd name="connsiteX19" fmla="*/ 855383 w 1059772"/>
                  <a:gd name="connsiteY19" fmla="*/ 602235 h 1643614"/>
                  <a:gd name="connsiteX20" fmla="*/ 865821 w 1059772"/>
                  <a:gd name="connsiteY20" fmla="*/ 605163 h 1643614"/>
                  <a:gd name="connsiteX21" fmla="*/ 884762 w 1059772"/>
                  <a:gd name="connsiteY21" fmla="*/ 614878 h 1643614"/>
                  <a:gd name="connsiteX22" fmla="*/ 915874 w 1059772"/>
                  <a:gd name="connsiteY22" fmla="*/ 760220 h 1643614"/>
                  <a:gd name="connsiteX23" fmla="*/ 809366 w 1059772"/>
                  <a:gd name="connsiteY23" fmla="*/ 806647 h 1643614"/>
                  <a:gd name="connsiteX24" fmla="*/ 797403 w 1059772"/>
                  <a:gd name="connsiteY24" fmla="*/ 803292 h 1643614"/>
                  <a:gd name="connsiteX25" fmla="*/ 797313 w 1059772"/>
                  <a:gd name="connsiteY25" fmla="*/ 803601 h 1643614"/>
                  <a:gd name="connsiteX26" fmla="*/ 538290 w 1059772"/>
                  <a:gd name="connsiteY26" fmla="*/ 817662 h 1643614"/>
                  <a:gd name="connsiteX27" fmla="*/ 520853 w 1059772"/>
                  <a:gd name="connsiteY27" fmla="*/ 825984 h 1643614"/>
                  <a:gd name="connsiteX28" fmla="*/ 532491 w 1059772"/>
                  <a:gd name="connsiteY28" fmla="*/ 849266 h 1643614"/>
                  <a:gd name="connsiteX29" fmla="*/ 918445 w 1059772"/>
                  <a:gd name="connsiteY29" fmla="*/ 1071713 h 1643614"/>
                  <a:gd name="connsiteX30" fmla="*/ 952321 w 1059772"/>
                  <a:gd name="connsiteY30" fmla="*/ 1069526 h 1643614"/>
                  <a:gd name="connsiteX31" fmla="*/ 957900 w 1059772"/>
                  <a:gd name="connsiteY31" fmla="*/ 1068322 h 1643614"/>
                  <a:gd name="connsiteX32" fmla="*/ 976238 w 1059772"/>
                  <a:gd name="connsiteY32" fmla="*/ 1068002 h 1643614"/>
                  <a:gd name="connsiteX33" fmla="*/ 1059495 w 1059772"/>
                  <a:gd name="connsiteY33" fmla="*/ 1162818 h 1643614"/>
                  <a:gd name="connsiteX34" fmla="*/ 980528 w 1059772"/>
                  <a:gd name="connsiteY34" fmla="*/ 1242832 h 1643614"/>
                  <a:gd name="connsiteX35" fmla="*/ 974021 w 1059772"/>
                  <a:gd name="connsiteY35" fmla="*/ 1242946 h 1643614"/>
                  <a:gd name="connsiteX36" fmla="*/ 974030 w 1059772"/>
                  <a:gd name="connsiteY36" fmla="*/ 1243032 h 1643614"/>
                  <a:gd name="connsiteX37" fmla="*/ 922140 w 1059772"/>
                  <a:gd name="connsiteY37" fmla="*/ 1246382 h 1643614"/>
                  <a:gd name="connsiteX38" fmla="*/ 870840 w 1059772"/>
                  <a:gd name="connsiteY38" fmla="*/ 1245318 h 1643614"/>
                  <a:gd name="connsiteX39" fmla="*/ 620068 w 1059772"/>
                  <a:gd name="connsiteY39" fmla="*/ 1172866 h 1643614"/>
                  <a:gd name="connsiteX40" fmla="*/ 589927 w 1059772"/>
                  <a:gd name="connsiteY40" fmla="*/ 1154288 h 1643614"/>
                  <a:gd name="connsiteX41" fmla="*/ 616709 w 1059772"/>
                  <a:gd name="connsiteY41" fmla="*/ 1179481 h 1643614"/>
                  <a:gd name="connsiteX42" fmla="*/ 887630 w 1059772"/>
                  <a:gd name="connsiteY42" fmla="*/ 1304162 h 1643614"/>
                  <a:gd name="connsiteX43" fmla="*/ 887524 w 1059772"/>
                  <a:gd name="connsiteY43" fmla="*/ 1304877 h 1643614"/>
                  <a:gd name="connsiteX44" fmla="*/ 901527 w 1059772"/>
                  <a:gd name="connsiteY44" fmla="*/ 1306242 h 1643614"/>
                  <a:gd name="connsiteX45" fmla="*/ 979852 w 1059772"/>
                  <a:gd name="connsiteY45" fmla="*/ 1399200 h 1643614"/>
                  <a:gd name="connsiteX46" fmla="*/ 881757 w 1059772"/>
                  <a:gd name="connsiteY46" fmla="*/ 1494084 h 1643614"/>
                  <a:gd name="connsiteX47" fmla="*/ 861988 w 1059772"/>
                  <a:gd name="connsiteY47" fmla="*/ 1492157 h 1643614"/>
                  <a:gd name="connsiteX48" fmla="*/ 857645 w 1059772"/>
                  <a:gd name="connsiteY48" fmla="*/ 1490853 h 1643614"/>
                  <a:gd name="connsiteX49" fmla="*/ 800804 w 1059772"/>
                  <a:gd name="connsiteY49" fmla="*/ 1479979 h 1643614"/>
                  <a:gd name="connsiteX50" fmla="*/ 449600 w 1059772"/>
                  <a:gd name="connsiteY50" fmla="*/ 1281681 h 1643614"/>
                  <a:gd name="connsiteX51" fmla="*/ 432966 w 1059772"/>
                  <a:gd name="connsiteY51" fmla="*/ 1262991 h 1643614"/>
                  <a:gd name="connsiteX52" fmla="*/ 442381 w 1059772"/>
                  <a:gd name="connsiteY52" fmla="*/ 1277954 h 1643614"/>
                  <a:gd name="connsiteX53" fmla="*/ 634655 w 1059772"/>
                  <a:gd name="connsiteY53" fmla="*/ 1450148 h 1643614"/>
                  <a:gd name="connsiteX54" fmla="*/ 671306 w 1059772"/>
                  <a:gd name="connsiteY54" fmla="*/ 1467702 h 1643614"/>
                  <a:gd name="connsiteX55" fmla="*/ 680029 w 1059772"/>
                  <a:gd name="connsiteY55" fmla="*/ 1470509 h 1643614"/>
                  <a:gd name="connsiteX56" fmla="*/ 733112 w 1059772"/>
                  <a:gd name="connsiteY56" fmla="*/ 1553521 h 1643614"/>
                  <a:gd name="connsiteX57" fmla="*/ 646199 w 1059772"/>
                  <a:gd name="connsiteY57" fmla="*/ 1643614 h 1643614"/>
                  <a:gd name="connsiteX58" fmla="*/ 612368 w 1059772"/>
                  <a:gd name="connsiteY58" fmla="*/ 1636534 h 1643614"/>
                  <a:gd name="connsiteX59" fmla="*/ 608168 w 1059772"/>
                  <a:gd name="connsiteY59" fmla="*/ 1634171 h 1643614"/>
                  <a:gd name="connsiteX60" fmla="*/ 550918 w 1059772"/>
                  <a:gd name="connsiteY60" fmla="*/ 1606750 h 1643614"/>
                  <a:gd name="connsiteX61" fmla="*/ 272929 w 1059772"/>
                  <a:gd name="connsiteY61" fmla="*/ 1342619 h 1643614"/>
                  <a:gd name="connsiteX62" fmla="*/ 263877 w 1059772"/>
                  <a:gd name="connsiteY62" fmla="*/ 1325974 h 1643614"/>
                  <a:gd name="connsiteX63" fmla="*/ 260179 w 1059772"/>
                  <a:gd name="connsiteY63" fmla="*/ 1324238 h 1643614"/>
                  <a:gd name="connsiteX64" fmla="*/ 265380 w 1059772"/>
                  <a:gd name="connsiteY64" fmla="*/ 1341192 h 1643614"/>
                  <a:gd name="connsiteX65" fmla="*/ 294131 w 1059772"/>
                  <a:gd name="connsiteY65" fmla="*/ 1409813 h 1643614"/>
                  <a:gd name="connsiteX66" fmla="*/ 310035 w 1059772"/>
                  <a:gd name="connsiteY66" fmla="*/ 1439021 h 1643614"/>
                  <a:gd name="connsiteX67" fmla="*/ 312317 w 1059772"/>
                  <a:gd name="connsiteY67" fmla="*/ 1442194 h 1643614"/>
                  <a:gd name="connsiteX68" fmla="*/ 323049 w 1059772"/>
                  <a:gd name="connsiteY68" fmla="*/ 1473162 h 1643614"/>
                  <a:gd name="connsiteX69" fmla="*/ 255745 w 1059772"/>
                  <a:gd name="connsiteY69" fmla="*/ 1566208 h 1643614"/>
                  <a:gd name="connsiteX70" fmla="*/ 231749 w 1059772"/>
                  <a:gd name="connsiteY70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93894 w 1059772"/>
                  <a:gd name="connsiteY10" fmla="*/ 269910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93894 w 1059772"/>
                  <a:gd name="connsiteY10" fmla="*/ 269910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93894 w 1059772"/>
                  <a:gd name="connsiteY10" fmla="*/ 269910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74180 w 1059772"/>
                  <a:gd name="connsiteY10" fmla="*/ 251227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74180 w 1059772"/>
                  <a:gd name="connsiteY10" fmla="*/ 251227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74180 w 1059772"/>
                  <a:gd name="connsiteY10" fmla="*/ 251227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74180 w 1059772"/>
                  <a:gd name="connsiteY10" fmla="*/ 251227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46553 w 1059772"/>
                  <a:gd name="connsiteY10" fmla="*/ 266508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46553 w 1059772"/>
                  <a:gd name="connsiteY10" fmla="*/ 266508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46553 w 1059772"/>
                  <a:gd name="connsiteY10" fmla="*/ 266508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46553 w 1059772"/>
                  <a:gd name="connsiteY10" fmla="*/ 266508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815678 h 1893425"/>
                  <a:gd name="connsiteX1" fmla="*/ 175907 w 1059772"/>
                  <a:gd name="connsiteY1" fmla="*/ 1776386 h 1893425"/>
                  <a:gd name="connsiteX2" fmla="*/ 173033 w 1059772"/>
                  <a:gd name="connsiteY2" fmla="*/ 1770154 h 1893425"/>
                  <a:gd name="connsiteX3" fmla="*/ 151573 w 1059772"/>
                  <a:gd name="connsiteY3" fmla="*/ 1730741 h 1893425"/>
                  <a:gd name="connsiteX4" fmla="*/ 75653 w 1059772"/>
                  <a:gd name="connsiteY4" fmla="*/ 1411980 h 1893425"/>
                  <a:gd name="connsiteX5" fmla="*/ 76737 w 1059772"/>
                  <a:gd name="connsiteY5" fmla="*/ 1372513 h 1893425"/>
                  <a:gd name="connsiteX6" fmla="*/ 64179 w 1059772"/>
                  <a:gd name="connsiteY6" fmla="*/ 1347421 h 1893425"/>
                  <a:gd name="connsiteX7" fmla="*/ 24807 w 1059772"/>
                  <a:gd name="connsiteY7" fmla="*/ 1236397 h 1893425"/>
                  <a:gd name="connsiteX8" fmla="*/ 25270 w 1059772"/>
                  <a:gd name="connsiteY8" fmla="*/ 893598 h 1893425"/>
                  <a:gd name="connsiteX9" fmla="*/ 34629 w 1059772"/>
                  <a:gd name="connsiteY9" fmla="*/ 870866 h 1893425"/>
                  <a:gd name="connsiteX10" fmla="*/ 116198 w 1059772"/>
                  <a:gd name="connsiteY10" fmla="*/ 15996 h 1893425"/>
                  <a:gd name="connsiteX11" fmla="*/ 377298 w 1059772"/>
                  <a:gd name="connsiteY11" fmla="*/ 249811 h 1893425"/>
                  <a:gd name="connsiteX12" fmla="*/ 377203 w 1059772"/>
                  <a:gd name="connsiteY12" fmla="*/ 774198 h 1893425"/>
                  <a:gd name="connsiteX13" fmla="*/ 391936 w 1059772"/>
                  <a:gd name="connsiteY13" fmla="*/ 775772 h 1893425"/>
                  <a:gd name="connsiteX14" fmla="*/ 557350 w 1059772"/>
                  <a:gd name="connsiteY14" fmla="*/ 839466 h 1893425"/>
                  <a:gd name="connsiteX15" fmla="*/ 560026 w 1059772"/>
                  <a:gd name="connsiteY15" fmla="*/ 841282 h 1893425"/>
                  <a:gd name="connsiteX16" fmla="*/ 562800 w 1059772"/>
                  <a:gd name="connsiteY16" fmla="*/ 840553 h 1893425"/>
                  <a:gd name="connsiteX17" fmla="*/ 855642 w 1059772"/>
                  <a:gd name="connsiteY17" fmla="*/ 851146 h 1893425"/>
                  <a:gd name="connsiteX18" fmla="*/ 855383 w 1059772"/>
                  <a:gd name="connsiteY18" fmla="*/ 852046 h 1893425"/>
                  <a:gd name="connsiteX19" fmla="*/ 865821 w 1059772"/>
                  <a:gd name="connsiteY19" fmla="*/ 854974 h 1893425"/>
                  <a:gd name="connsiteX20" fmla="*/ 884762 w 1059772"/>
                  <a:gd name="connsiteY20" fmla="*/ 864689 h 1893425"/>
                  <a:gd name="connsiteX21" fmla="*/ 915874 w 1059772"/>
                  <a:gd name="connsiteY21" fmla="*/ 1010031 h 1893425"/>
                  <a:gd name="connsiteX22" fmla="*/ 809366 w 1059772"/>
                  <a:gd name="connsiteY22" fmla="*/ 1056458 h 1893425"/>
                  <a:gd name="connsiteX23" fmla="*/ 797403 w 1059772"/>
                  <a:gd name="connsiteY23" fmla="*/ 1053103 h 1893425"/>
                  <a:gd name="connsiteX24" fmla="*/ 797313 w 1059772"/>
                  <a:gd name="connsiteY24" fmla="*/ 1053412 h 1893425"/>
                  <a:gd name="connsiteX25" fmla="*/ 538290 w 1059772"/>
                  <a:gd name="connsiteY25" fmla="*/ 1067473 h 1893425"/>
                  <a:gd name="connsiteX26" fmla="*/ 520853 w 1059772"/>
                  <a:gd name="connsiteY26" fmla="*/ 1075795 h 1893425"/>
                  <a:gd name="connsiteX27" fmla="*/ 532491 w 1059772"/>
                  <a:gd name="connsiteY27" fmla="*/ 1099077 h 1893425"/>
                  <a:gd name="connsiteX28" fmla="*/ 918445 w 1059772"/>
                  <a:gd name="connsiteY28" fmla="*/ 1321524 h 1893425"/>
                  <a:gd name="connsiteX29" fmla="*/ 952321 w 1059772"/>
                  <a:gd name="connsiteY29" fmla="*/ 1319337 h 1893425"/>
                  <a:gd name="connsiteX30" fmla="*/ 957900 w 1059772"/>
                  <a:gd name="connsiteY30" fmla="*/ 1318133 h 1893425"/>
                  <a:gd name="connsiteX31" fmla="*/ 976238 w 1059772"/>
                  <a:gd name="connsiteY31" fmla="*/ 1317813 h 1893425"/>
                  <a:gd name="connsiteX32" fmla="*/ 1059495 w 1059772"/>
                  <a:gd name="connsiteY32" fmla="*/ 1412629 h 1893425"/>
                  <a:gd name="connsiteX33" fmla="*/ 980528 w 1059772"/>
                  <a:gd name="connsiteY33" fmla="*/ 1492643 h 1893425"/>
                  <a:gd name="connsiteX34" fmla="*/ 974021 w 1059772"/>
                  <a:gd name="connsiteY34" fmla="*/ 1492757 h 1893425"/>
                  <a:gd name="connsiteX35" fmla="*/ 974030 w 1059772"/>
                  <a:gd name="connsiteY35" fmla="*/ 1492843 h 1893425"/>
                  <a:gd name="connsiteX36" fmla="*/ 922140 w 1059772"/>
                  <a:gd name="connsiteY36" fmla="*/ 1496193 h 1893425"/>
                  <a:gd name="connsiteX37" fmla="*/ 870840 w 1059772"/>
                  <a:gd name="connsiteY37" fmla="*/ 1495129 h 1893425"/>
                  <a:gd name="connsiteX38" fmla="*/ 620068 w 1059772"/>
                  <a:gd name="connsiteY38" fmla="*/ 1422677 h 1893425"/>
                  <a:gd name="connsiteX39" fmla="*/ 589927 w 1059772"/>
                  <a:gd name="connsiteY39" fmla="*/ 1404099 h 1893425"/>
                  <a:gd name="connsiteX40" fmla="*/ 616709 w 1059772"/>
                  <a:gd name="connsiteY40" fmla="*/ 1429292 h 1893425"/>
                  <a:gd name="connsiteX41" fmla="*/ 887630 w 1059772"/>
                  <a:gd name="connsiteY41" fmla="*/ 1553973 h 1893425"/>
                  <a:gd name="connsiteX42" fmla="*/ 887524 w 1059772"/>
                  <a:gd name="connsiteY42" fmla="*/ 1554688 h 1893425"/>
                  <a:gd name="connsiteX43" fmla="*/ 901527 w 1059772"/>
                  <a:gd name="connsiteY43" fmla="*/ 1556053 h 1893425"/>
                  <a:gd name="connsiteX44" fmla="*/ 979852 w 1059772"/>
                  <a:gd name="connsiteY44" fmla="*/ 1649011 h 1893425"/>
                  <a:gd name="connsiteX45" fmla="*/ 881757 w 1059772"/>
                  <a:gd name="connsiteY45" fmla="*/ 1743895 h 1893425"/>
                  <a:gd name="connsiteX46" fmla="*/ 861988 w 1059772"/>
                  <a:gd name="connsiteY46" fmla="*/ 1741968 h 1893425"/>
                  <a:gd name="connsiteX47" fmla="*/ 857645 w 1059772"/>
                  <a:gd name="connsiteY47" fmla="*/ 1740664 h 1893425"/>
                  <a:gd name="connsiteX48" fmla="*/ 800804 w 1059772"/>
                  <a:gd name="connsiteY48" fmla="*/ 1729790 h 1893425"/>
                  <a:gd name="connsiteX49" fmla="*/ 449600 w 1059772"/>
                  <a:gd name="connsiteY49" fmla="*/ 1531492 h 1893425"/>
                  <a:gd name="connsiteX50" fmla="*/ 432966 w 1059772"/>
                  <a:gd name="connsiteY50" fmla="*/ 1512802 h 1893425"/>
                  <a:gd name="connsiteX51" fmla="*/ 442381 w 1059772"/>
                  <a:gd name="connsiteY51" fmla="*/ 1527765 h 1893425"/>
                  <a:gd name="connsiteX52" fmla="*/ 634655 w 1059772"/>
                  <a:gd name="connsiteY52" fmla="*/ 1699959 h 1893425"/>
                  <a:gd name="connsiteX53" fmla="*/ 671306 w 1059772"/>
                  <a:gd name="connsiteY53" fmla="*/ 1717513 h 1893425"/>
                  <a:gd name="connsiteX54" fmla="*/ 680029 w 1059772"/>
                  <a:gd name="connsiteY54" fmla="*/ 1720320 h 1893425"/>
                  <a:gd name="connsiteX55" fmla="*/ 733112 w 1059772"/>
                  <a:gd name="connsiteY55" fmla="*/ 1803332 h 1893425"/>
                  <a:gd name="connsiteX56" fmla="*/ 646199 w 1059772"/>
                  <a:gd name="connsiteY56" fmla="*/ 1893425 h 1893425"/>
                  <a:gd name="connsiteX57" fmla="*/ 612368 w 1059772"/>
                  <a:gd name="connsiteY57" fmla="*/ 1886345 h 1893425"/>
                  <a:gd name="connsiteX58" fmla="*/ 608168 w 1059772"/>
                  <a:gd name="connsiteY58" fmla="*/ 1883982 h 1893425"/>
                  <a:gd name="connsiteX59" fmla="*/ 550918 w 1059772"/>
                  <a:gd name="connsiteY59" fmla="*/ 1856561 h 1893425"/>
                  <a:gd name="connsiteX60" fmla="*/ 272929 w 1059772"/>
                  <a:gd name="connsiteY60" fmla="*/ 1592430 h 1893425"/>
                  <a:gd name="connsiteX61" fmla="*/ 263877 w 1059772"/>
                  <a:gd name="connsiteY61" fmla="*/ 1575785 h 1893425"/>
                  <a:gd name="connsiteX62" fmla="*/ 260179 w 1059772"/>
                  <a:gd name="connsiteY62" fmla="*/ 1574049 h 1893425"/>
                  <a:gd name="connsiteX63" fmla="*/ 265380 w 1059772"/>
                  <a:gd name="connsiteY63" fmla="*/ 1591003 h 1893425"/>
                  <a:gd name="connsiteX64" fmla="*/ 294131 w 1059772"/>
                  <a:gd name="connsiteY64" fmla="*/ 1659624 h 1893425"/>
                  <a:gd name="connsiteX65" fmla="*/ 310035 w 1059772"/>
                  <a:gd name="connsiteY65" fmla="*/ 1688832 h 1893425"/>
                  <a:gd name="connsiteX66" fmla="*/ 312317 w 1059772"/>
                  <a:gd name="connsiteY66" fmla="*/ 1692005 h 1893425"/>
                  <a:gd name="connsiteX67" fmla="*/ 323049 w 1059772"/>
                  <a:gd name="connsiteY67" fmla="*/ 1722973 h 1893425"/>
                  <a:gd name="connsiteX68" fmla="*/ 255745 w 1059772"/>
                  <a:gd name="connsiteY68" fmla="*/ 1816019 h 1893425"/>
                  <a:gd name="connsiteX69" fmla="*/ 231749 w 1059772"/>
                  <a:gd name="connsiteY69" fmla="*/ 1815678 h 1893425"/>
                  <a:gd name="connsiteX0" fmla="*/ 231749 w 1059772"/>
                  <a:gd name="connsiteY0" fmla="*/ 1818134 h 1895881"/>
                  <a:gd name="connsiteX1" fmla="*/ 175907 w 1059772"/>
                  <a:gd name="connsiteY1" fmla="*/ 1778842 h 1895881"/>
                  <a:gd name="connsiteX2" fmla="*/ 173033 w 1059772"/>
                  <a:gd name="connsiteY2" fmla="*/ 1772610 h 1895881"/>
                  <a:gd name="connsiteX3" fmla="*/ 151573 w 1059772"/>
                  <a:gd name="connsiteY3" fmla="*/ 1733197 h 1895881"/>
                  <a:gd name="connsiteX4" fmla="*/ 75653 w 1059772"/>
                  <a:gd name="connsiteY4" fmla="*/ 1414436 h 1895881"/>
                  <a:gd name="connsiteX5" fmla="*/ 76737 w 1059772"/>
                  <a:gd name="connsiteY5" fmla="*/ 1374969 h 1895881"/>
                  <a:gd name="connsiteX6" fmla="*/ 64179 w 1059772"/>
                  <a:gd name="connsiteY6" fmla="*/ 1349877 h 1895881"/>
                  <a:gd name="connsiteX7" fmla="*/ 24807 w 1059772"/>
                  <a:gd name="connsiteY7" fmla="*/ 1238853 h 1895881"/>
                  <a:gd name="connsiteX8" fmla="*/ 25270 w 1059772"/>
                  <a:gd name="connsiteY8" fmla="*/ 896054 h 1895881"/>
                  <a:gd name="connsiteX9" fmla="*/ 34629 w 1059772"/>
                  <a:gd name="connsiteY9" fmla="*/ 873322 h 1895881"/>
                  <a:gd name="connsiteX10" fmla="*/ 116198 w 1059772"/>
                  <a:gd name="connsiteY10" fmla="*/ 18452 h 1895881"/>
                  <a:gd name="connsiteX11" fmla="*/ 518525 w 1059772"/>
                  <a:gd name="connsiteY11" fmla="*/ 190324 h 1895881"/>
                  <a:gd name="connsiteX12" fmla="*/ 377203 w 1059772"/>
                  <a:gd name="connsiteY12" fmla="*/ 776654 h 1895881"/>
                  <a:gd name="connsiteX13" fmla="*/ 391936 w 1059772"/>
                  <a:gd name="connsiteY13" fmla="*/ 778228 h 1895881"/>
                  <a:gd name="connsiteX14" fmla="*/ 557350 w 1059772"/>
                  <a:gd name="connsiteY14" fmla="*/ 841922 h 1895881"/>
                  <a:gd name="connsiteX15" fmla="*/ 560026 w 1059772"/>
                  <a:gd name="connsiteY15" fmla="*/ 843738 h 1895881"/>
                  <a:gd name="connsiteX16" fmla="*/ 562800 w 1059772"/>
                  <a:gd name="connsiteY16" fmla="*/ 843009 h 1895881"/>
                  <a:gd name="connsiteX17" fmla="*/ 855642 w 1059772"/>
                  <a:gd name="connsiteY17" fmla="*/ 853602 h 1895881"/>
                  <a:gd name="connsiteX18" fmla="*/ 855383 w 1059772"/>
                  <a:gd name="connsiteY18" fmla="*/ 854502 h 1895881"/>
                  <a:gd name="connsiteX19" fmla="*/ 865821 w 1059772"/>
                  <a:gd name="connsiteY19" fmla="*/ 857430 h 1895881"/>
                  <a:gd name="connsiteX20" fmla="*/ 884762 w 1059772"/>
                  <a:gd name="connsiteY20" fmla="*/ 867145 h 1895881"/>
                  <a:gd name="connsiteX21" fmla="*/ 915874 w 1059772"/>
                  <a:gd name="connsiteY21" fmla="*/ 1012487 h 1895881"/>
                  <a:gd name="connsiteX22" fmla="*/ 809366 w 1059772"/>
                  <a:gd name="connsiteY22" fmla="*/ 1058914 h 1895881"/>
                  <a:gd name="connsiteX23" fmla="*/ 797403 w 1059772"/>
                  <a:gd name="connsiteY23" fmla="*/ 1055559 h 1895881"/>
                  <a:gd name="connsiteX24" fmla="*/ 797313 w 1059772"/>
                  <a:gd name="connsiteY24" fmla="*/ 1055868 h 1895881"/>
                  <a:gd name="connsiteX25" fmla="*/ 538290 w 1059772"/>
                  <a:gd name="connsiteY25" fmla="*/ 1069929 h 1895881"/>
                  <a:gd name="connsiteX26" fmla="*/ 520853 w 1059772"/>
                  <a:gd name="connsiteY26" fmla="*/ 1078251 h 1895881"/>
                  <a:gd name="connsiteX27" fmla="*/ 532491 w 1059772"/>
                  <a:gd name="connsiteY27" fmla="*/ 1101533 h 1895881"/>
                  <a:gd name="connsiteX28" fmla="*/ 918445 w 1059772"/>
                  <a:gd name="connsiteY28" fmla="*/ 1323980 h 1895881"/>
                  <a:gd name="connsiteX29" fmla="*/ 952321 w 1059772"/>
                  <a:gd name="connsiteY29" fmla="*/ 1321793 h 1895881"/>
                  <a:gd name="connsiteX30" fmla="*/ 957900 w 1059772"/>
                  <a:gd name="connsiteY30" fmla="*/ 1320589 h 1895881"/>
                  <a:gd name="connsiteX31" fmla="*/ 976238 w 1059772"/>
                  <a:gd name="connsiteY31" fmla="*/ 1320269 h 1895881"/>
                  <a:gd name="connsiteX32" fmla="*/ 1059495 w 1059772"/>
                  <a:gd name="connsiteY32" fmla="*/ 1415085 h 1895881"/>
                  <a:gd name="connsiteX33" fmla="*/ 980528 w 1059772"/>
                  <a:gd name="connsiteY33" fmla="*/ 1495099 h 1895881"/>
                  <a:gd name="connsiteX34" fmla="*/ 974021 w 1059772"/>
                  <a:gd name="connsiteY34" fmla="*/ 1495213 h 1895881"/>
                  <a:gd name="connsiteX35" fmla="*/ 974030 w 1059772"/>
                  <a:gd name="connsiteY35" fmla="*/ 1495299 h 1895881"/>
                  <a:gd name="connsiteX36" fmla="*/ 922140 w 1059772"/>
                  <a:gd name="connsiteY36" fmla="*/ 1498649 h 1895881"/>
                  <a:gd name="connsiteX37" fmla="*/ 870840 w 1059772"/>
                  <a:gd name="connsiteY37" fmla="*/ 1497585 h 1895881"/>
                  <a:gd name="connsiteX38" fmla="*/ 620068 w 1059772"/>
                  <a:gd name="connsiteY38" fmla="*/ 1425133 h 1895881"/>
                  <a:gd name="connsiteX39" fmla="*/ 589927 w 1059772"/>
                  <a:gd name="connsiteY39" fmla="*/ 1406555 h 1895881"/>
                  <a:gd name="connsiteX40" fmla="*/ 616709 w 1059772"/>
                  <a:gd name="connsiteY40" fmla="*/ 1431748 h 1895881"/>
                  <a:gd name="connsiteX41" fmla="*/ 887630 w 1059772"/>
                  <a:gd name="connsiteY41" fmla="*/ 1556429 h 1895881"/>
                  <a:gd name="connsiteX42" fmla="*/ 887524 w 1059772"/>
                  <a:gd name="connsiteY42" fmla="*/ 1557144 h 1895881"/>
                  <a:gd name="connsiteX43" fmla="*/ 901527 w 1059772"/>
                  <a:gd name="connsiteY43" fmla="*/ 1558509 h 1895881"/>
                  <a:gd name="connsiteX44" fmla="*/ 979852 w 1059772"/>
                  <a:gd name="connsiteY44" fmla="*/ 1651467 h 1895881"/>
                  <a:gd name="connsiteX45" fmla="*/ 881757 w 1059772"/>
                  <a:gd name="connsiteY45" fmla="*/ 1746351 h 1895881"/>
                  <a:gd name="connsiteX46" fmla="*/ 861988 w 1059772"/>
                  <a:gd name="connsiteY46" fmla="*/ 1744424 h 1895881"/>
                  <a:gd name="connsiteX47" fmla="*/ 857645 w 1059772"/>
                  <a:gd name="connsiteY47" fmla="*/ 1743120 h 1895881"/>
                  <a:gd name="connsiteX48" fmla="*/ 800804 w 1059772"/>
                  <a:gd name="connsiteY48" fmla="*/ 1732246 h 1895881"/>
                  <a:gd name="connsiteX49" fmla="*/ 449600 w 1059772"/>
                  <a:gd name="connsiteY49" fmla="*/ 1533948 h 1895881"/>
                  <a:gd name="connsiteX50" fmla="*/ 432966 w 1059772"/>
                  <a:gd name="connsiteY50" fmla="*/ 1515258 h 1895881"/>
                  <a:gd name="connsiteX51" fmla="*/ 442381 w 1059772"/>
                  <a:gd name="connsiteY51" fmla="*/ 1530221 h 1895881"/>
                  <a:gd name="connsiteX52" fmla="*/ 634655 w 1059772"/>
                  <a:gd name="connsiteY52" fmla="*/ 1702415 h 1895881"/>
                  <a:gd name="connsiteX53" fmla="*/ 671306 w 1059772"/>
                  <a:gd name="connsiteY53" fmla="*/ 1719969 h 1895881"/>
                  <a:gd name="connsiteX54" fmla="*/ 680029 w 1059772"/>
                  <a:gd name="connsiteY54" fmla="*/ 1722776 h 1895881"/>
                  <a:gd name="connsiteX55" fmla="*/ 733112 w 1059772"/>
                  <a:gd name="connsiteY55" fmla="*/ 1805788 h 1895881"/>
                  <a:gd name="connsiteX56" fmla="*/ 646199 w 1059772"/>
                  <a:gd name="connsiteY56" fmla="*/ 1895881 h 1895881"/>
                  <a:gd name="connsiteX57" fmla="*/ 612368 w 1059772"/>
                  <a:gd name="connsiteY57" fmla="*/ 1888801 h 1895881"/>
                  <a:gd name="connsiteX58" fmla="*/ 608168 w 1059772"/>
                  <a:gd name="connsiteY58" fmla="*/ 1886438 h 1895881"/>
                  <a:gd name="connsiteX59" fmla="*/ 550918 w 1059772"/>
                  <a:gd name="connsiteY59" fmla="*/ 1859017 h 1895881"/>
                  <a:gd name="connsiteX60" fmla="*/ 272929 w 1059772"/>
                  <a:gd name="connsiteY60" fmla="*/ 1594886 h 1895881"/>
                  <a:gd name="connsiteX61" fmla="*/ 263877 w 1059772"/>
                  <a:gd name="connsiteY61" fmla="*/ 1578241 h 1895881"/>
                  <a:gd name="connsiteX62" fmla="*/ 260179 w 1059772"/>
                  <a:gd name="connsiteY62" fmla="*/ 1576505 h 1895881"/>
                  <a:gd name="connsiteX63" fmla="*/ 265380 w 1059772"/>
                  <a:gd name="connsiteY63" fmla="*/ 1593459 h 1895881"/>
                  <a:gd name="connsiteX64" fmla="*/ 294131 w 1059772"/>
                  <a:gd name="connsiteY64" fmla="*/ 1662080 h 1895881"/>
                  <a:gd name="connsiteX65" fmla="*/ 310035 w 1059772"/>
                  <a:gd name="connsiteY65" fmla="*/ 1691288 h 1895881"/>
                  <a:gd name="connsiteX66" fmla="*/ 312317 w 1059772"/>
                  <a:gd name="connsiteY66" fmla="*/ 1694461 h 1895881"/>
                  <a:gd name="connsiteX67" fmla="*/ 323049 w 1059772"/>
                  <a:gd name="connsiteY67" fmla="*/ 1725429 h 1895881"/>
                  <a:gd name="connsiteX68" fmla="*/ 255745 w 1059772"/>
                  <a:gd name="connsiteY68" fmla="*/ 1818475 h 1895881"/>
                  <a:gd name="connsiteX69" fmla="*/ 231749 w 1059772"/>
                  <a:gd name="connsiteY69" fmla="*/ 1818134 h 1895881"/>
                  <a:gd name="connsiteX0" fmla="*/ 231749 w 1059772"/>
                  <a:gd name="connsiteY0" fmla="*/ 1799682 h 1877429"/>
                  <a:gd name="connsiteX1" fmla="*/ 175907 w 1059772"/>
                  <a:gd name="connsiteY1" fmla="*/ 1760390 h 1877429"/>
                  <a:gd name="connsiteX2" fmla="*/ 173033 w 1059772"/>
                  <a:gd name="connsiteY2" fmla="*/ 1754158 h 1877429"/>
                  <a:gd name="connsiteX3" fmla="*/ 151573 w 1059772"/>
                  <a:gd name="connsiteY3" fmla="*/ 1714745 h 1877429"/>
                  <a:gd name="connsiteX4" fmla="*/ 75653 w 1059772"/>
                  <a:gd name="connsiteY4" fmla="*/ 1395984 h 1877429"/>
                  <a:gd name="connsiteX5" fmla="*/ 76737 w 1059772"/>
                  <a:gd name="connsiteY5" fmla="*/ 1356517 h 1877429"/>
                  <a:gd name="connsiteX6" fmla="*/ 64179 w 1059772"/>
                  <a:gd name="connsiteY6" fmla="*/ 1331425 h 1877429"/>
                  <a:gd name="connsiteX7" fmla="*/ 24807 w 1059772"/>
                  <a:gd name="connsiteY7" fmla="*/ 1220401 h 1877429"/>
                  <a:gd name="connsiteX8" fmla="*/ 25270 w 1059772"/>
                  <a:gd name="connsiteY8" fmla="*/ 877602 h 1877429"/>
                  <a:gd name="connsiteX9" fmla="*/ 34629 w 1059772"/>
                  <a:gd name="connsiteY9" fmla="*/ 854870 h 1877429"/>
                  <a:gd name="connsiteX10" fmla="*/ 116198 w 1059772"/>
                  <a:gd name="connsiteY10" fmla="*/ 0 h 1877429"/>
                  <a:gd name="connsiteX11" fmla="*/ 518525 w 1059772"/>
                  <a:gd name="connsiteY11" fmla="*/ 171872 h 1877429"/>
                  <a:gd name="connsiteX12" fmla="*/ 377203 w 1059772"/>
                  <a:gd name="connsiteY12" fmla="*/ 758202 h 1877429"/>
                  <a:gd name="connsiteX13" fmla="*/ 391936 w 1059772"/>
                  <a:gd name="connsiteY13" fmla="*/ 759776 h 1877429"/>
                  <a:gd name="connsiteX14" fmla="*/ 557350 w 1059772"/>
                  <a:gd name="connsiteY14" fmla="*/ 823470 h 1877429"/>
                  <a:gd name="connsiteX15" fmla="*/ 560026 w 1059772"/>
                  <a:gd name="connsiteY15" fmla="*/ 825286 h 1877429"/>
                  <a:gd name="connsiteX16" fmla="*/ 562800 w 1059772"/>
                  <a:gd name="connsiteY16" fmla="*/ 824557 h 1877429"/>
                  <a:gd name="connsiteX17" fmla="*/ 855642 w 1059772"/>
                  <a:gd name="connsiteY17" fmla="*/ 835150 h 1877429"/>
                  <a:gd name="connsiteX18" fmla="*/ 855383 w 1059772"/>
                  <a:gd name="connsiteY18" fmla="*/ 836050 h 1877429"/>
                  <a:gd name="connsiteX19" fmla="*/ 865821 w 1059772"/>
                  <a:gd name="connsiteY19" fmla="*/ 838978 h 1877429"/>
                  <a:gd name="connsiteX20" fmla="*/ 884762 w 1059772"/>
                  <a:gd name="connsiteY20" fmla="*/ 848693 h 1877429"/>
                  <a:gd name="connsiteX21" fmla="*/ 915874 w 1059772"/>
                  <a:gd name="connsiteY21" fmla="*/ 994035 h 1877429"/>
                  <a:gd name="connsiteX22" fmla="*/ 809366 w 1059772"/>
                  <a:gd name="connsiteY22" fmla="*/ 1040462 h 1877429"/>
                  <a:gd name="connsiteX23" fmla="*/ 797403 w 1059772"/>
                  <a:gd name="connsiteY23" fmla="*/ 1037107 h 1877429"/>
                  <a:gd name="connsiteX24" fmla="*/ 797313 w 1059772"/>
                  <a:gd name="connsiteY24" fmla="*/ 1037416 h 1877429"/>
                  <a:gd name="connsiteX25" fmla="*/ 538290 w 1059772"/>
                  <a:gd name="connsiteY25" fmla="*/ 1051477 h 1877429"/>
                  <a:gd name="connsiteX26" fmla="*/ 520853 w 1059772"/>
                  <a:gd name="connsiteY26" fmla="*/ 1059799 h 1877429"/>
                  <a:gd name="connsiteX27" fmla="*/ 532491 w 1059772"/>
                  <a:gd name="connsiteY27" fmla="*/ 1083081 h 1877429"/>
                  <a:gd name="connsiteX28" fmla="*/ 918445 w 1059772"/>
                  <a:gd name="connsiteY28" fmla="*/ 1305528 h 1877429"/>
                  <a:gd name="connsiteX29" fmla="*/ 952321 w 1059772"/>
                  <a:gd name="connsiteY29" fmla="*/ 1303341 h 1877429"/>
                  <a:gd name="connsiteX30" fmla="*/ 957900 w 1059772"/>
                  <a:gd name="connsiteY30" fmla="*/ 1302137 h 1877429"/>
                  <a:gd name="connsiteX31" fmla="*/ 976238 w 1059772"/>
                  <a:gd name="connsiteY31" fmla="*/ 1301817 h 1877429"/>
                  <a:gd name="connsiteX32" fmla="*/ 1059495 w 1059772"/>
                  <a:gd name="connsiteY32" fmla="*/ 1396633 h 1877429"/>
                  <a:gd name="connsiteX33" fmla="*/ 980528 w 1059772"/>
                  <a:gd name="connsiteY33" fmla="*/ 1476647 h 1877429"/>
                  <a:gd name="connsiteX34" fmla="*/ 974021 w 1059772"/>
                  <a:gd name="connsiteY34" fmla="*/ 1476761 h 1877429"/>
                  <a:gd name="connsiteX35" fmla="*/ 974030 w 1059772"/>
                  <a:gd name="connsiteY35" fmla="*/ 1476847 h 1877429"/>
                  <a:gd name="connsiteX36" fmla="*/ 922140 w 1059772"/>
                  <a:gd name="connsiteY36" fmla="*/ 1480197 h 1877429"/>
                  <a:gd name="connsiteX37" fmla="*/ 870840 w 1059772"/>
                  <a:gd name="connsiteY37" fmla="*/ 1479133 h 1877429"/>
                  <a:gd name="connsiteX38" fmla="*/ 620068 w 1059772"/>
                  <a:gd name="connsiteY38" fmla="*/ 1406681 h 1877429"/>
                  <a:gd name="connsiteX39" fmla="*/ 589927 w 1059772"/>
                  <a:gd name="connsiteY39" fmla="*/ 1388103 h 1877429"/>
                  <a:gd name="connsiteX40" fmla="*/ 616709 w 1059772"/>
                  <a:gd name="connsiteY40" fmla="*/ 1413296 h 1877429"/>
                  <a:gd name="connsiteX41" fmla="*/ 887630 w 1059772"/>
                  <a:gd name="connsiteY41" fmla="*/ 1537977 h 1877429"/>
                  <a:gd name="connsiteX42" fmla="*/ 887524 w 1059772"/>
                  <a:gd name="connsiteY42" fmla="*/ 1538692 h 1877429"/>
                  <a:gd name="connsiteX43" fmla="*/ 901527 w 1059772"/>
                  <a:gd name="connsiteY43" fmla="*/ 1540057 h 1877429"/>
                  <a:gd name="connsiteX44" fmla="*/ 979852 w 1059772"/>
                  <a:gd name="connsiteY44" fmla="*/ 1633015 h 1877429"/>
                  <a:gd name="connsiteX45" fmla="*/ 881757 w 1059772"/>
                  <a:gd name="connsiteY45" fmla="*/ 1727899 h 1877429"/>
                  <a:gd name="connsiteX46" fmla="*/ 861988 w 1059772"/>
                  <a:gd name="connsiteY46" fmla="*/ 1725972 h 1877429"/>
                  <a:gd name="connsiteX47" fmla="*/ 857645 w 1059772"/>
                  <a:gd name="connsiteY47" fmla="*/ 1724668 h 1877429"/>
                  <a:gd name="connsiteX48" fmla="*/ 800804 w 1059772"/>
                  <a:gd name="connsiteY48" fmla="*/ 1713794 h 1877429"/>
                  <a:gd name="connsiteX49" fmla="*/ 449600 w 1059772"/>
                  <a:gd name="connsiteY49" fmla="*/ 1515496 h 1877429"/>
                  <a:gd name="connsiteX50" fmla="*/ 432966 w 1059772"/>
                  <a:gd name="connsiteY50" fmla="*/ 1496806 h 1877429"/>
                  <a:gd name="connsiteX51" fmla="*/ 442381 w 1059772"/>
                  <a:gd name="connsiteY51" fmla="*/ 1511769 h 1877429"/>
                  <a:gd name="connsiteX52" fmla="*/ 634655 w 1059772"/>
                  <a:gd name="connsiteY52" fmla="*/ 1683963 h 1877429"/>
                  <a:gd name="connsiteX53" fmla="*/ 671306 w 1059772"/>
                  <a:gd name="connsiteY53" fmla="*/ 1701517 h 1877429"/>
                  <a:gd name="connsiteX54" fmla="*/ 680029 w 1059772"/>
                  <a:gd name="connsiteY54" fmla="*/ 1704324 h 1877429"/>
                  <a:gd name="connsiteX55" fmla="*/ 733112 w 1059772"/>
                  <a:gd name="connsiteY55" fmla="*/ 1787336 h 1877429"/>
                  <a:gd name="connsiteX56" fmla="*/ 646199 w 1059772"/>
                  <a:gd name="connsiteY56" fmla="*/ 1877429 h 1877429"/>
                  <a:gd name="connsiteX57" fmla="*/ 612368 w 1059772"/>
                  <a:gd name="connsiteY57" fmla="*/ 1870349 h 1877429"/>
                  <a:gd name="connsiteX58" fmla="*/ 608168 w 1059772"/>
                  <a:gd name="connsiteY58" fmla="*/ 1867986 h 1877429"/>
                  <a:gd name="connsiteX59" fmla="*/ 550918 w 1059772"/>
                  <a:gd name="connsiteY59" fmla="*/ 1840565 h 1877429"/>
                  <a:gd name="connsiteX60" fmla="*/ 272929 w 1059772"/>
                  <a:gd name="connsiteY60" fmla="*/ 1576434 h 1877429"/>
                  <a:gd name="connsiteX61" fmla="*/ 263877 w 1059772"/>
                  <a:gd name="connsiteY61" fmla="*/ 1559789 h 1877429"/>
                  <a:gd name="connsiteX62" fmla="*/ 260179 w 1059772"/>
                  <a:gd name="connsiteY62" fmla="*/ 1558053 h 1877429"/>
                  <a:gd name="connsiteX63" fmla="*/ 265380 w 1059772"/>
                  <a:gd name="connsiteY63" fmla="*/ 1575007 h 1877429"/>
                  <a:gd name="connsiteX64" fmla="*/ 294131 w 1059772"/>
                  <a:gd name="connsiteY64" fmla="*/ 1643628 h 1877429"/>
                  <a:gd name="connsiteX65" fmla="*/ 310035 w 1059772"/>
                  <a:gd name="connsiteY65" fmla="*/ 1672836 h 1877429"/>
                  <a:gd name="connsiteX66" fmla="*/ 312317 w 1059772"/>
                  <a:gd name="connsiteY66" fmla="*/ 1676009 h 1877429"/>
                  <a:gd name="connsiteX67" fmla="*/ 323049 w 1059772"/>
                  <a:gd name="connsiteY67" fmla="*/ 1706977 h 1877429"/>
                  <a:gd name="connsiteX68" fmla="*/ 255745 w 1059772"/>
                  <a:gd name="connsiteY68" fmla="*/ 1800023 h 1877429"/>
                  <a:gd name="connsiteX69" fmla="*/ 231749 w 1059772"/>
                  <a:gd name="connsiteY69" fmla="*/ 1799682 h 1877429"/>
                  <a:gd name="connsiteX0" fmla="*/ 231749 w 1059772"/>
                  <a:gd name="connsiteY0" fmla="*/ 1799682 h 1877429"/>
                  <a:gd name="connsiteX1" fmla="*/ 175907 w 1059772"/>
                  <a:gd name="connsiteY1" fmla="*/ 1760390 h 1877429"/>
                  <a:gd name="connsiteX2" fmla="*/ 173033 w 1059772"/>
                  <a:gd name="connsiteY2" fmla="*/ 1754158 h 1877429"/>
                  <a:gd name="connsiteX3" fmla="*/ 151573 w 1059772"/>
                  <a:gd name="connsiteY3" fmla="*/ 1714745 h 1877429"/>
                  <a:gd name="connsiteX4" fmla="*/ 75653 w 1059772"/>
                  <a:gd name="connsiteY4" fmla="*/ 1395984 h 1877429"/>
                  <a:gd name="connsiteX5" fmla="*/ 76737 w 1059772"/>
                  <a:gd name="connsiteY5" fmla="*/ 1356517 h 1877429"/>
                  <a:gd name="connsiteX6" fmla="*/ 64179 w 1059772"/>
                  <a:gd name="connsiteY6" fmla="*/ 1331425 h 1877429"/>
                  <a:gd name="connsiteX7" fmla="*/ 24807 w 1059772"/>
                  <a:gd name="connsiteY7" fmla="*/ 1220401 h 1877429"/>
                  <a:gd name="connsiteX8" fmla="*/ 25270 w 1059772"/>
                  <a:gd name="connsiteY8" fmla="*/ 877602 h 1877429"/>
                  <a:gd name="connsiteX9" fmla="*/ 34629 w 1059772"/>
                  <a:gd name="connsiteY9" fmla="*/ 854870 h 1877429"/>
                  <a:gd name="connsiteX10" fmla="*/ 116198 w 1059772"/>
                  <a:gd name="connsiteY10" fmla="*/ 0 h 1877429"/>
                  <a:gd name="connsiteX11" fmla="*/ 380617 w 1059772"/>
                  <a:gd name="connsiteY11" fmla="*/ 63422 h 1877429"/>
                  <a:gd name="connsiteX12" fmla="*/ 377203 w 1059772"/>
                  <a:gd name="connsiteY12" fmla="*/ 758202 h 1877429"/>
                  <a:gd name="connsiteX13" fmla="*/ 391936 w 1059772"/>
                  <a:gd name="connsiteY13" fmla="*/ 759776 h 1877429"/>
                  <a:gd name="connsiteX14" fmla="*/ 557350 w 1059772"/>
                  <a:gd name="connsiteY14" fmla="*/ 823470 h 1877429"/>
                  <a:gd name="connsiteX15" fmla="*/ 560026 w 1059772"/>
                  <a:gd name="connsiteY15" fmla="*/ 825286 h 1877429"/>
                  <a:gd name="connsiteX16" fmla="*/ 562800 w 1059772"/>
                  <a:gd name="connsiteY16" fmla="*/ 824557 h 1877429"/>
                  <a:gd name="connsiteX17" fmla="*/ 855642 w 1059772"/>
                  <a:gd name="connsiteY17" fmla="*/ 835150 h 1877429"/>
                  <a:gd name="connsiteX18" fmla="*/ 855383 w 1059772"/>
                  <a:gd name="connsiteY18" fmla="*/ 836050 h 1877429"/>
                  <a:gd name="connsiteX19" fmla="*/ 865821 w 1059772"/>
                  <a:gd name="connsiteY19" fmla="*/ 838978 h 1877429"/>
                  <a:gd name="connsiteX20" fmla="*/ 884762 w 1059772"/>
                  <a:gd name="connsiteY20" fmla="*/ 848693 h 1877429"/>
                  <a:gd name="connsiteX21" fmla="*/ 915874 w 1059772"/>
                  <a:gd name="connsiteY21" fmla="*/ 994035 h 1877429"/>
                  <a:gd name="connsiteX22" fmla="*/ 809366 w 1059772"/>
                  <a:gd name="connsiteY22" fmla="*/ 1040462 h 1877429"/>
                  <a:gd name="connsiteX23" fmla="*/ 797403 w 1059772"/>
                  <a:gd name="connsiteY23" fmla="*/ 1037107 h 1877429"/>
                  <a:gd name="connsiteX24" fmla="*/ 797313 w 1059772"/>
                  <a:gd name="connsiteY24" fmla="*/ 1037416 h 1877429"/>
                  <a:gd name="connsiteX25" fmla="*/ 538290 w 1059772"/>
                  <a:gd name="connsiteY25" fmla="*/ 1051477 h 1877429"/>
                  <a:gd name="connsiteX26" fmla="*/ 520853 w 1059772"/>
                  <a:gd name="connsiteY26" fmla="*/ 1059799 h 1877429"/>
                  <a:gd name="connsiteX27" fmla="*/ 532491 w 1059772"/>
                  <a:gd name="connsiteY27" fmla="*/ 1083081 h 1877429"/>
                  <a:gd name="connsiteX28" fmla="*/ 918445 w 1059772"/>
                  <a:gd name="connsiteY28" fmla="*/ 1305528 h 1877429"/>
                  <a:gd name="connsiteX29" fmla="*/ 952321 w 1059772"/>
                  <a:gd name="connsiteY29" fmla="*/ 1303341 h 1877429"/>
                  <a:gd name="connsiteX30" fmla="*/ 957900 w 1059772"/>
                  <a:gd name="connsiteY30" fmla="*/ 1302137 h 1877429"/>
                  <a:gd name="connsiteX31" fmla="*/ 976238 w 1059772"/>
                  <a:gd name="connsiteY31" fmla="*/ 1301817 h 1877429"/>
                  <a:gd name="connsiteX32" fmla="*/ 1059495 w 1059772"/>
                  <a:gd name="connsiteY32" fmla="*/ 1396633 h 1877429"/>
                  <a:gd name="connsiteX33" fmla="*/ 980528 w 1059772"/>
                  <a:gd name="connsiteY33" fmla="*/ 1476647 h 1877429"/>
                  <a:gd name="connsiteX34" fmla="*/ 974021 w 1059772"/>
                  <a:gd name="connsiteY34" fmla="*/ 1476761 h 1877429"/>
                  <a:gd name="connsiteX35" fmla="*/ 974030 w 1059772"/>
                  <a:gd name="connsiteY35" fmla="*/ 1476847 h 1877429"/>
                  <a:gd name="connsiteX36" fmla="*/ 922140 w 1059772"/>
                  <a:gd name="connsiteY36" fmla="*/ 1480197 h 1877429"/>
                  <a:gd name="connsiteX37" fmla="*/ 870840 w 1059772"/>
                  <a:gd name="connsiteY37" fmla="*/ 1479133 h 1877429"/>
                  <a:gd name="connsiteX38" fmla="*/ 620068 w 1059772"/>
                  <a:gd name="connsiteY38" fmla="*/ 1406681 h 1877429"/>
                  <a:gd name="connsiteX39" fmla="*/ 589927 w 1059772"/>
                  <a:gd name="connsiteY39" fmla="*/ 1388103 h 1877429"/>
                  <a:gd name="connsiteX40" fmla="*/ 616709 w 1059772"/>
                  <a:gd name="connsiteY40" fmla="*/ 1413296 h 1877429"/>
                  <a:gd name="connsiteX41" fmla="*/ 887630 w 1059772"/>
                  <a:gd name="connsiteY41" fmla="*/ 1537977 h 1877429"/>
                  <a:gd name="connsiteX42" fmla="*/ 887524 w 1059772"/>
                  <a:gd name="connsiteY42" fmla="*/ 1538692 h 1877429"/>
                  <a:gd name="connsiteX43" fmla="*/ 901527 w 1059772"/>
                  <a:gd name="connsiteY43" fmla="*/ 1540057 h 1877429"/>
                  <a:gd name="connsiteX44" fmla="*/ 979852 w 1059772"/>
                  <a:gd name="connsiteY44" fmla="*/ 1633015 h 1877429"/>
                  <a:gd name="connsiteX45" fmla="*/ 881757 w 1059772"/>
                  <a:gd name="connsiteY45" fmla="*/ 1727899 h 1877429"/>
                  <a:gd name="connsiteX46" fmla="*/ 861988 w 1059772"/>
                  <a:gd name="connsiteY46" fmla="*/ 1725972 h 1877429"/>
                  <a:gd name="connsiteX47" fmla="*/ 857645 w 1059772"/>
                  <a:gd name="connsiteY47" fmla="*/ 1724668 h 1877429"/>
                  <a:gd name="connsiteX48" fmla="*/ 800804 w 1059772"/>
                  <a:gd name="connsiteY48" fmla="*/ 1713794 h 1877429"/>
                  <a:gd name="connsiteX49" fmla="*/ 449600 w 1059772"/>
                  <a:gd name="connsiteY49" fmla="*/ 1515496 h 1877429"/>
                  <a:gd name="connsiteX50" fmla="*/ 432966 w 1059772"/>
                  <a:gd name="connsiteY50" fmla="*/ 1496806 h 1877429"/>
                  <a:gd name="connsiteX51" fmla="*/ 442381 w 1059772"/>
                  <a:gd name="connsiteY51" fmla="*/ 1511769 h 1877429"/>
                  <a:gd name="connsiteX52" fmla="*/ 634655 w 1059772"/>
                  <a:gd name="connsiteY52" fmla="*/ 1683963 h 1877429"/>
                  <a:gd name="connsiteX53" fmla="*/ 671306 w 1059772"/>
                  <a:gd name="connsiteY53" fmla="*/ 1701517 h 1877429"/>
                  <a:gd name="connsiteX54" fmla="*/ 680029 w 1059772"/>
                  <a:gd name="connsiteY54" fmla="*/ 1704324 h 1877429"/>
                  <a:gd name="connsiteX55" fmla="*/ 733112 w 1059772"/>
                  <a:gd name="connsiteY55" fmla="*/ 1787336 h 1877429"/>
                  <a:gd name="connsiteX56" fmla="*/ 646199 w 1059772"/>
                  <a:gd name="connsiteY56" fmla="*/ 1877429 h 1877429"/>
                  <a:gd name="connsiteX57" fmla="*/ 612368 w 1059772"/>
                  <a:gd name="connsiteY57" fmla="*/ 1870349 h 1877429"/>
                  <a:gd name="connsiteX58" fmla="*/ 608168 w 1059772"/>
                  <a:gd name="connsiteY58" fmla="*/ 1867986 h 1877429"/>
                  <a:gd name="connsiteX59" fmla="*/ 550918 w 1059772"/>
                  <a:gd name="connsiteY59" fmla="*/ 1840565 h 1877429"/>
                  <a:gd name="connsiteX60" fmla="*/ 272929 w 1059772"/>
                  <a:gd name="connsiteY60" fmla="*/ 1576434 h 1877429"/>
                  <a:gd name="connsiteX61" fmla="*/ 263877 w 1059772"/>
                  <a:gd name="connsiteY61" fmla="*/ 1559789 h 1877429"/>
                  <a:gd name="connsiteX62" fmla="*/ 260179 w 1059772"/>
                  <a:gd name="connsiteY62" fmla="*/ 1558053 h 1877429"/>
                  <a:gd name="connsiteX63" fmla="*/ 265380 w 1059772"/>
                  <a:gd name="connsiteY63" fmla="*/ 1575007 h 1877429"/>
                  <a:gd name="connsiteX64" fmla="*/ 294131 w 1059772"/>
                  <a:gd name="connsiteY64" fmla="*/ 1643628 h 1877429"/>
                  <a:gd name="connsiteX65" fmla="*/ 310035 w 1059772"/>
                  <a:gd name="connsiteY65" fmla="*/ 1672836 h 1877429"/>
                  <a:gd name="connsiteX66" fmla="*/ 312317 w 1059772"/>
                  <a:gd name="connsiteY66" fmla="*/ 1676009 h 1877429"/>
                  <a:gd name="connsiteX67" fmla="*/ 323049 w 1059772"/>
                  <a:gd name="connsiteY67" fmla="*/ 1706977 h 1877429"/>
                  <a:gd name="connsiteX68" fmla="*/ 255745 w 1059772"/>
                  <a:gd name="connsiteY68" fmla="*/ 1800023 h 1877429"/>
                  <a:gd name="connsiteX69" fmla="*/ 231749 w 1059772"/>
                  <a:gd name="connsiteY69" fmla="*/ 1799682 h 1877429"/>
                  <a:gd name="connsiteX0" fmla="*/ 231749 w 1059772"/>
                  <a:gd name="connsiteY0" fmla="*/ 1799682 h 1877429"/>
                  <a:gd name="connsiteX1" fmla="*/ 175907 w 1059772"/>
                  <a:gd name="connsiteY1" fmla="*/ 1760390 h 1877429"/>
                  <a:gd name="connsiteX2" fmla="*/ 173033 w 1059772"/>
                  <a:gd name="connsiteY2" fmla="*/ 1754158 h 1877429"/>
                  <a:gd name="connsiteX3" fmla="*/ 151573 w 1059772"/>
                  <a:gd name="connsiteY3" fmla="*/ 1714745 h 1877429"/>
                  <a:gd name="connsiteX4" fmla="*/ 75653 w 1059772"/>
                  <a:gd name="connsiteY4" fmla="*/ 1395984 h 1877429"/>
                  <a:gd name="connsiteX5" fmla="*/ 76737 w 1059772"/>
                  <a:gd name="connsiteY5" fmla="*/ 1356517 h 1877429"/>
                  <a:gd name="connsiteX6" fmla="*/ 64179 w 1059772"/>
                  <a:gd name="connsiteY6" fmla="*/ 1331425 h 1877429"/>
                  <a:gd name="connsiteX7" fmla="*/ 24807 w 1059772"/>
                  <a:gd name="connsiteY7" fmla="*/ 1220401 h 1877429"/>
                  <a:gd name="connsiteX8" fmla="*/ 25270 w 1059772"/>
                  <a:gd name="connsiteY8" fmla="*/ 877602 h 1877429"/>
                  <a:gd name="connsiteX9" fmla="*/ 34629 w 1059772"/>
                  <a:gd name="connsiteY9" fmla="*/ 854870 h 1877429"/>
                  <a:gd name="connsiteX10" fmla="*/ 116198 w 1059772"/>
                  <a:gd name="connsiteY10" fmla="*/ 0 h 1877429"/>
                  <a:gd name="connsiteX11" fmla="*/ 451393 w 1059772"/>
                  <a:gd name="connsiteY11" fmla="*/ 127463 h 1877429"/>
                  <a:gd name="connsiteX12" fmla="*/ 377203 w 1059772"/>
                  <a:gd name="connsiteY12" fmla="*/ 758202 h 1877429"/>
                  <a:gd name="connsiteX13" fmla="*/ 391936 w 1059772"/>
                  <a:gd name="connsiteY13" fmla="*/ 759776 h 1877429"/>
                  <a:gd name="connsiteX14" fmla="*/ 557350 w 1059772"/>
                  <a:gd name="connsiteY14" fmla="*/ 823470 h 1877429"/>
                  <a:gd name="connsiteX15" fmla="*/ 560026 w 1059772"/>
                  <a:gd name="connsiteY15" fmla="*/ 825286 h 1877429"/>
                  <a:gd name="connsiteX16" fmla="*/ 562800 w 1059772"/>
                  <a:gd name="connsiteY16" fmla="*/ 824557 h 1877429"/>
                  <a:gd name="connsiteX17" fmla="*/ 855642 w 1059772"/>
                  <a:gd name="connsiteY17" fmla="*/ 835150 h 1877429"/>
                  <a:gd name="connsiteX18" fmla="*/ 855383 w 1059772"/>
                  <a:gd name="connsiteY18" fmla="*/ 836050 h 1877429"/>
                  <a:gd name="connsiteX19" fmla="*/ 865821 w 1059772"/>
                  <a:gd name="connsiteY19" fmla="*/ 838978 h 1877429"/>
                  <a:gd name="connsiteX20" fmla="*/ 884762 w 1059772"/>
                  <a:gd name="connsiteY20" fmla="*/ 848693 h 1877429"/>
                  <a:gd name="connsiteX21" fmla="*/ 915874 w 1059772"/>
                  <a:gd name="connsiteY21" fmla="*/ 994035 h 1877429"/>
                  <a:gd name="connsiteX22" fmla="*/ 809366 w 1059772"/>
                  <a:gd name="connsiteY22" fmla="*/ 1040462 h 1877429"/>
                  <a:gd name="connsiteX23" fmla="*/ 797403 w 1059772"/>
                  <a:gd name="connsiteY23" fmla="*/ 1037107 h 1877429"/>
                  <a:gd name="connsiteX24" fmla="*/ 797313 w 1059772"/>
                  <a:gd name="connsiteY24" fmla="*/ 1037416 h 1877429"/>
                  <a:gd name="connsiteX25" fmla="*/ 538290 w 1059772"/>
                  <a:gd name="connsiteY25" fmla="*/ 1051477 h 1877429"/>
                  <a:gd name="connsiteX26" fmla="*/ 520853 w 1059772"/>
                  <a:gd name="connsiteY26" fmla="*/ 1059799 h 1877429"/>
                  <a:gd name="connsiteX27" fmla="*/ 532491 w 1059772"/>
                  <a:gd name="connsiteY27" fmla="*/ 1083081 h 1877429"/>
                  <a:gd name="connsiteX28" fmla="*/ 918445 w 1059772"/>
                  <a:gd name="connsiteY28" fmla="*/ 1305528 h 1877429"/>
                  <a:gd name="connsiteX29" fmla="*/ 952321 w 1059772"/>
                  <a:gd name="connsiteY29" fmla="*/ 1303341 h 1877429"/>
                  <a:gd name="connsiteX30" fmla="*/ 957900 w 1059772"/>
                  <a:gd name="connsiteY30" fmla="*/ 1302137 h 1877429"/>
                  <a:gd name="connsiteX31" fmla="*/ 976238 w 1059772"/>
                  <a:gd name="connsiteY31" fmla="*/ 1301817 h 1877429"/>
                  <a:gd name="connsiteX32" fmla="*/ 1059495 w 1059772"/>
                  <a:gd name="connsiteY32" fmla="*/ 1396633 h 1877429"/>
                  <a:gd name="connsiteX33" fmla="*/ 980528 w 1059772"/>
                  <a:gd name="connsiteY33" fmla="*/ 1476647 h 1877429"/>
                  <a:gd name="connsiteX34" fmla="*/ 974021 w 1059772"/>
                  <a:gd name="connsiteY34" fmla="*/ 1476761 h 1877429"/>
                  <a:gd name="connsiteX35" fmla="*/ 974030 w 1059772"/>
                  <a:gd name="connsiteY35" fmla="*/ 1476847 h 1877429"/>
                  <a:gd name="connsiteX36" fmla="*/ 922140 w 1059772"/>
                  <a:gd name="connsiteY36" fmla="*/ 1480197 h 1877429"/>
                  <a:gd name="connsiteX37" fmla="*/ 870840 w 1059772"/>
                  <a:gd name="connsiteY37" fmla="*/ 1479133 h 1877429"/>
                  <a:gd name="connsiteX38" fmla="*/ 620068 w 1059772"/>
                  <a:gd name="connsiteY38" fmla="*/ 1406681 h 1877429"/>
                  <a:gd name="connsiteX39" fmla="*/ 589927 w 1059772"/>
                  <a:gd name="connsiteY39" fmla="*/ 1388103 h 1877429"/>
                  <a:gd name="connsiteX40" fmla="*/ 616709 w 1059772"/>
                  <a:gd name="connsiteY40" fmla="*/ 1413296 h 1877429"/>
                  <a:gd name="connsiteX41" fmla="*/ 887630 w 1059772"/>
                  <a:gd name="connsiteY41" fmla="*/ 1537977 h 1877429"/>
                  <a:gd name="connsiteX42" fmla="*/ 887524 w 1059772"/>
                  <a:gd name="connsiteY42" fmla="*/ 1538692 h 1877429"/>
                  <a:gd name="connsiteX43" fmla="*/ 901527 w 1059772"/>
                  <a:gd name="connsiteY43" fmla="*/ 1540057 h 1877429"/>
                  <a:gd name="connsiteX44" fmla="*/ 979852 w 1059772"/>
                  <a:gd name="connsiteY44" fmla="*/ 1633015 h 1877429"/>
                  <a:gd name="connsiteX45" fmla="*/ 881757 w 1059772"/>
                  <a:gd name="connsiteY45" fmla="*/ 1727899 h 1877429"/>
                  <a:gd name="connsiteX46" fmla="*/ 861988 w 1059772"/>
                  <a:gd name="connsiteY46" fmla="*/ 1725972 h 1877429"/>
                  <a:gd name="connsiteX47" fmla="*/ 857645 w 1059772"/>
                  <a:gd name="connsiteY47" fmla="*/ 1724668 h 1877429"/>
                  <a:gd name="connsiteX48" fmla="*/ 800804 w 1059772"/>
                  <a:gd name="connsiteY48" fmla="*/ 1713794 h 1877429"/>
                  <a:gd name="connsiteX49" fmla="*/ 449600 w 1059772"/>
                  <a:gd name="connsiteY49" fmla="*/ 1515496 h 1877429"/>
                  <a:gd name="connsiteX50" fmla="*/ 432966 w 1059772"/>
                  <a:gd name="connsiteY50" fmla="*/ 1496806 h 1877429"/>
                  <a:gd name="connsiteX51" fmla="*/ 442381 w 1059772"/>
                  <a:gd name="connsiteY51" fmla="*/ 1511769 h 1877429"/>
                  <a:gd name="connsiteX52" fmla="*/ 634655 w 1059772"/>
                  <a:gd name="connsiteY52" fmla="*/ 1683963 h 1877429"/>
                  <a:gd name="connsiteX53" fmla="*/ 671306 w 1059772"/>
                  <a:gd name="connsiteY53" fmla="*/ 1701517 h 1877429"/>
                  <a:gd name="connsiteX54" fmla="*/ 680029 w 1059772"/>
                  <a:gd name="connsiteY54" fmla="*/ 1704324 h 1877429"/>
                  <a:gd name="connsiteX55" fmla="*/ 733112 w 1059772"/>
                  <a:gd name="connsiteY55" fmla="*/ 1787336 h 1877429"/>
                  <a:gd name="connsiteX56" fmla="*/ 646199 w 1059772"/>
                  <a:gd name="connsiteY56" fmla="*/ 1877429 h 1877429"/>
                  <a:gd name="connsiteX57" fmla="*/ 612368 w 1059772"/>
                  <a:gd name="connsiteY57" fmla="*/ 1870349 h 1877429"/>
                  <a:gd name="connsiteX58" fmla="*/ 608168 w 1059772"/>
                  <a:gd name="connsiteY58" fmla="*/ 1867986 h 1877429"/>
                  <a:gd name="connsiteX59" fmla="*/ 550918 w 1059772"/>
                  <a:gd name="connsiteY59" fmla="*/ 1840565 h 1877429"/>
                  <a:gd name="connsiteX60" fmla="*/ 272929 w 1059772"/>
                  <a:gd name="connsiteY60" fmla="*/ 1576434 h 1877429"/>
                  <a:gd name="connsiteX61" fmla="*/ 263877 w 1059772"/>
                  <a:gd name="connsiteY61" fmla="*/ 1559789 h 1877429"/>
                  <a:gd name="connsiteX62" fmla="*/ 260179 w 1059772"/>
                  <a:gd name="connsiteY62" fmla="*/ 1558053 h 1877429"/>
                  <a:gd name="connsiteX63" fmla="*/ 265380 w 1059772"/>
                  <a:gd name="connsiteY63" fmla="*/ 1575007 h 1877429"/>
                  <a:gd name="connsiteX64" fmla="*/ 294131 w 1059772"/>
                  <a:gd name="connsiteY64" fmla="*/ 1643628 h 1877429"/>
                  <a:gd name="connsiteX65" fmla="*/ 310035 w 1059772"/>
                  <a:gd name="connsiteY65" fmla="*/ 1672836 h 1877429"/>
                  <a:gd name="connsiteX66" fmla="*/ 312317 w 1059772"/>
                  <a:gd name="connsiteY66" fmla="*/ 1676009 h 1877429"/>
                  <a:gd name="connsiteX67" fmla="*/ 323049 w 1059772"/>
                  <a:gd name="connsiteY67" fmla="*/ 1706977 h 1877429"/>
                  <a:gd name="connsiteX68" fmla="*/ 255745 w 1059772"/>
                  <a:gd name="connsiteY68" fmla="*/ 1800023 h 1877429"/>
                  <a:gd name="connsiteX69" fmla="*/ 231749 w 1059772"/>
                  <a:gd name="connsiteY69" fmla="*/ 1799682 h 1877429"/>
                  <a:gd name="connsiteX0" fmla="*/ 231749 w 1059772"/>
                  <a:gd name="connsiteY0" fmla="*/ 1799682 h 1877429"/>
                  <a:gd name="connsiteX1" fmla="*/ 175907 w 1059772"/>
                  <a:gd name="connsiteY1" fmla="*/ 1760390 h 1877429"/>
                  <a:gd name="connsiteX2" fmla="*/ 173033 w 1059772"/>
                  <a:gd name="connsiteY2" fmla="*/ 1754158 h 1877429"/>
                  <a:gd name="connsiteX3" fmla="*/ 151573 w 1059772"/>
                  <a:gd name="connsiteY3" fmla="*/ 1714745 h 1877429"/>
                  <a:gd name="connsiteX4" fmla="*/ 75653 w 1059772"/>
                  <a:gd name="connsiteY4" fmla="*/ 1395984 h 1877429"/>
                  <a:gd name="connsiteX5" fmla="*/ 76737 w 1059772"/>
                  <a:gd name="connsiteY5" fmla="*/ 1356517 h 1877429"/>
                  <a:gd name="connsiteX6" fmla="*/ 64179 w 1059772"/>
                  <a:gd name="connsiteY6" fmla="*/ 1331425 h 1877429"/>
                  <a:gd name="connsiteX7" fmla="*/ 24807 w 1059772"/>
                  <a:gd name="connsiteY7" fmla="*/ 1220401 h 1877429"/>
                  <a:gd name="connsiteX8" fmla="*/ 25270 w 1059772"/>
                  <a:gd name="connsiteY8" fmla="*/ 877602 h 1877429"/>
                  <a:gd name="connsiteX9" fmla="*/ 34629 w 1059772"/>
                  <a:gd name="connsiteY9" fmla="*/ 854870 h 1877429"/>
                  <a:gd name="connsiteX10" fmla="*/ 116198 w 1059772"/>
                  <a:gd name="connsiteY10" fmla="*/ 0 h 1877429"/>
                  <a:gd name="connsiteX11" fmla="*/ 451393 w 1059772"/>
                  <a:gd name="connsiteY11" fmla="*/ 127463 h 1877429"/>
                  <a:gd name="connsiteX12" fmla="*/ 377203 w 1059772"/>
                  <a:gd name="connsiteY12" fmla="*/ 758202 h 1877429"/>
                  <a:gd name="connsiteX13" fmla="*/ 391936 w 1059772"/>
                  <a:gd name="connsiteY13" fmla="*/ 759776 h 1877429"/>
                  <a:gd name="connsiteX14" fmla="*/ 557350 w 1059772"/>
                  <a:gd name="connsiteY14" fmla="*/ 823470 h 1877429"/>
                  <a:gd name="connsiteX15" fmla="*/ 560026 w 1059772"/>
                  <a:gd name="connsiteY15" fmla="*/ 825286 h 1877429"/>
                  <a:gd name="connsiteX16" fmla="*/ 562800 w 1059772"/>
                  <a:gd name="connsiteY16" fmla="*/ 824557 h 1877429"/>
                  <a:gd name="connsiteX17" fmla="*/ 855642 w 1059772"/>
                  <a:gd name="connsiteY17" fmla="*/ 835150 h 1877429"/>
                  <a:gd name="connsiteX18" fmla="*/ 855383 w 1059772"/>
                  <a:gd name="connsiteY18" fmla="*/ 836050 h 1877429"/>
                  <a:gd name="connsiteX19" fmla="*/ 865821 w 1059772"/>
                  <a:gd name="connsiteY19" fmla="*/ 838978 h 1877429"/>
                  <a:gd name="connsiteX20" fmla="*/ 884762 w 1059772"/>
                  <a:gd name="connsiteY20" fmla="*/ 848693 h 1877429"/>
                  <a:gd name="connsiteX21" fmla="*/ 915874 w 1059772"/>
                  <a:gd name="connsiteY21" fmla="*/ 994035 h 1877429"/>
                  <a:gd name="connsiteX22" fmla="*/ 809366 w 1059772"/>
                  <a:gd name="connsiteY22" fmla="*/ 1040462 h 1877429"/>
                  <a:gd name="connsiteX23" fmla="*/ 797403 w 1059772"/>
                  <a:gd name="connsiteY23" fmla="*/ 1037107 h 1877429"/>
                  <a:gd name="connsiteX24" fmla="*/ 797313 w 1059772"/>
                  <a:gd name="connsiteY24" fmla="*/ 1037416 h 1877429"/>
                  <a:gd name="connsiteX25" fmla="*/ 538290 w 1059772"/>
                  <a:gd name="connsiteY25" fmla="*/ 1051477 h 1877429"/>
                  <a:gd name="connsiteX26" fmla="*/ 520853 w 1059772"/>
                  <a:gd name="connsiteY26" fmla="*/ 1059799 h 1877429"/>
                  <a:gd name="connsiteX27" fmla="*/ 532491 w 1059772"/>
                  <a:gd name="connsiteY27" fmla="*/ 1083081 h 1877429"/>
                  <a:gd name="connsiteX28" fmla="*/ 918445 w 1059772"/>
                  <a:gd name="connsiteY28" fmla="*/ 1305528 h 1877429"/>
                  <a:gd name="connsiteX29" fmla="*/ 952321 w 1059772"/>
                  <a:gd name="connsiteY29" fmla="*/ 1303341 h 1877429"/>
                  <a:gd name="connsiteX30" fmla="*/ 957900 w 1059772"/>
                  <a:gd name="connsiteY30" fmla="*/ 1302137 h 1877429"/>
                  <a:gd name="connsiteX31" fmla="*/ 976238 w 1059772"/>
                  <a:gd name="connsiteY31" fmla="*/ 1301817 h 1877429"/>
                  <a:gd name="connsiteX32" fmla="*/ 1059495 w 1059772"/>
                  <a:gd name="connsiteY32" fmla="*/ 1396633 h 1877429"/>
                  <a:gd name="connsiteX33" fmla="*/ 980528 w 1059772"/>
                  <a:gd name="connsiteY33" fmla="*/ 1476647 h 1877429"/>
                  <a:gd name="connsiteX34" fmla="*/ 974021 w 1059772"/>
                  <a:gd name="connsiteY34" fmla="*/ 1476761 h 1877429"/>
                  <a:gd name="connsiteX35" fmla="*/ 974030 w 1059772"/>
                  <a:gd name="connsiteY35" fmla="*/ 1476847 h 1877429"/>
                  <a:gd name="connsiteX36" fmla="*/ 922140 w 1059772"/>
                  <a:gd name="connsiteY36" fmla="*/ 1480197 h 1877429"/>
                  <a:gd name="connsiteX37" fmla="*/ 870840 w 1059772"/>
                  <a:gd name="connsiteY37" fmla="*/ 1479133 h 1877429"/>
                  <a:gd name="connsiteX38" fmla="*/ 620068 w 1059772"/>
                  <a:gd name="connsiteY38" fmla="*/ 1406681 h 1877429"/>
                  <a:gd name="connsiteX39" fmla="*/ 589927 w 1059772"/>
                  <a:gd name="connsiteY39" fmla="*/ 1388103 h 1877429"/>
                  <a:gd name="connsiteX40" fmla="*/ 616709 w 1059772"/>
                  <a:gd name="connsiteY40" fmla="*/ 1413296 h 1877429"/>
                  <a:gd name="connsiteX41" fmla="*/ 887630 w 1059772"/>
                  <a:gd name="connsiteY41" fmla="*/ 1537977 h 1877429"/>
                  <a:gd name="connsiteX42" fmla="*/ 887524 w 1059772"/>
                  <a:gd name="connsiteY42" fmla="*/ 1538692 h 1877429"/>
                  <a:gd name="connsiteX43" fmla="*/ 901527 w 1059772"/>
                  <a:gd name="connsiteY43" fmla="*/ 1540057 h 1877429"/>
                  <a:gd name="connsiteX44" fmla="*/ 979852 w 1059772"/>
                  <a:gd name="connsiteY44" fmla="*/ 1633015 h 1877429"/>
                  <a:gd name="connsiteX45" fmla="*/ 881757 w 1059772"/>
                  <a:gd name="connsiteY45" fmla="*/ 1727899 h 1877429"/>
                  <a:gd name="connsiteX46" fmla="*/ 861988 w 1059772"/>
                  <a:gd name="connsiteY46" fmla="*/ 1725972 h 1877429"/>
                  <a:gd name="connsiteX47" fmla="*/ 857645 w 1059772"/>
                  <a:gd name="connsiteY47" fmla="*/ 1724668 h 1877429"/>
                  <a:gd name="connsiteX48" fmla="*/ 800804 w 1059772"/>
                  <a:gd name="connsiteY48" fmla="*/ 1713794 h 1877429"/>
                  <a:gd name="connsiteX49" fmla="*/ 449600 w 1059772"/>
                  <a:gd name="connsiteY49" fmla="*/ 1515496 h 1877429"/>
                  <a:gd name="connsiteX50" fmla="*/ 432966 w 1059772"/>
                  <a:gd name="connsiteY50" fmla="*/ 1496806 h 1877429"/>
                  <a:gd name="connsiteX51" fmla="*/ 442381 w 1059772"/>
                  <a:gd name="connsiteY51" fmla="*/ 1511769 h 1877429"/>
                  <a:gd name="connsiteX52" fmla="*/ 634655 w 1059772"/>
                  <a:gd name="connsiteY52" fmla="*/ 1683963 h 1877429"/>
                  <a:gd name="connsiteX53" fmla="*/ 671306 w 1059772"/>
                  <a:gd name="connsiteY53" fmla="*/ 1701517 h 1877429"/>
                  <a:gd name="connsiteX54" fmla="*/ 680029 w 1059772"/>
                  <a:gd name="connsiteY54" fmla="*/ 1704324 h 1877429"/>
                  <a:gd name="connsiteX55" fmla="*/ 733112 w 1059772"/>
                  <a:gd name="connsiteY55" fmla="*/ 1787336 h 1877429"/>
                  <a:gd name="connsiteX56" fmla="*/ 646199 w 1059772"/>
                  <a:gd name="connsiteY56" fmla="*/ 1877429 h 1877429"/>
                  <a:gd name="connsiteX57" fmla="*/ 612368 w 1059772"/>
                  <a:gd name="connsiteY57" fmla="*/ 1870349 h 1877429"/>
                  <a:gd name="connsiteX58" fmla="*/ 608168 w 1059772"/>
                  <a:gd name="connsiteY58" fmla="*/ 1867986 h 1877429"/>
                  <a:gd name="connsiteX59" fmla="*/ 550918 w 1059772"/>
                  <a:gd name="connsiteY59" fmla="*/ 1840565 h 1877429"/>
                  <a:gd name="connsiteX60" fmla="*/ 272929 w 1059772"/>
                  <a:gd name="connsiteY60" fmla="*/ 1576434 h 1877429"/>
                  <a:gd name="connsiteX61" fmla="*/ 263877 w 1059772"/>
                  <a:gd name="connsiteY61" fmla="*/ 1559789 h 1877429"/>
                  <a:gd name="connsiteX62" fmla="*/ 260179 w 1059772"/>
                  <a:gd name="connsiteY62" fmla="*/ 1558053 h 1877429"/>
                  <a:gd name="connsiteX63" fmla="*/ 265380 w 1059772"/>
                  <a:gd name="connsiteY63" fmla="*/ 1575007 h 1877429"/>
                  <a:gd name="connsiteX64" fmla="*/ 294131 w 1059772"/>
                  <a:gd name="connsiteY64" fmla="*/ 1643628 h 1877429"/>
                  <a:gd name="connsiteX65" fmla="*/ 310035 w 1059772"/>
                  <a:gd name="connsiteY65" fmla="*/ 1672836 h 1877429"/>
                  <a:gd name="connsiteX66" fmla="*/ 312317 w 1059772"/>
                  <a:gd name="connsiteY66" fmla="*/ 1676009 h 1877429"/>
                  <a:gd name="connsiteX67" fmla="*/ 323049 w 1059772"/>
                  <a:gd name="connsiteY67" fmla="*/ 1706977 h 1877429"/>
                  <a:gd name="connsiteX68" fmla="*/ 255745 w 1059772"/>
                  <a:gd name="connsiteY68" fmla="*/ 1800023 h 1877429"/>
                  <a:gd name="connsiteX69" fmla="*/ 231749 w 1059772"/>
                  <a:gd name="connsiteY69" fmla="*/ 1799682 h 1877429"/>
                  <a:gd name="connsiteX0" fmla="*/ 231749 w 1059772"/>
                  <a:gd name="connsiteY0" fmla="*/ 1799682 h 1877429"/>
                  <a:gd name="connsiteX1" fmla="*/ 175907 w 1059772"/>
                  <a:gd name="connsiteY1" fmla="*/ 1760390 h 1877429"/>
                  <a:gd name="connsiteX2" fmla="*/ 173033 w 1059772"/>
                  <a:gd name="connsiteY2" fmla="*/ 1754158 h 1877429"/>
                  <a:gd name="connsiteX3" fmla="*/ 151573 w 1059772"/>
                  <a:gd name="connsiteY3" fmla="*/ 1714745 h 1877429"/>
                  <a:gd name="connsiteX4" fmla="*/ 75653 w 1059772"/>
                  <a:gd name="connsiteY4" fmla="*/ 1395984 h 1877429"/>
                  <a:gd name="connsiteX5" fmla="*/ 76737 w 1059772"/>
                  <a:gd name="connsiteY5" fmla="*/ 1356517 h 1877429"/>
                  <a:gd name="connsiteX6" fmla="*/ 64179 w 1059772"/>
                  <a:gd name="connsiteY6" fmla="*/ 1331425 h 1877429"/>
                  <a:gd name="connsiteX7" fmla="*/ 24807 w 1059772"/>
                  <a:gd name="connsiteY7" fmla="*/ 1220401 h 1877429"/>
                  <a:gd name="connsiteX8" fmla="*/ 25270 w 1059772"/>
                  <a:gd name="connsiteY8" fmla="*/ 877602 h 1877429"/>
                  <a:gd name="connsiteX9" fmla="*/ 34629 w 1059772"/>
                  <a:gd name="connsiteY9" fmla="*/ 854870 h 1877429"/>
                  <a:gd name="connsiteX10" fmla="*/ 116198 w 1059772"/>
                  <a:gd name="connsiteY10" fmla="*/ 0 h 1877429"/>
                  <a:gd name="connsiteX11" fmla="*/ 435536 w 1059772"/>
                  <a:gd name="connsiteY11" fmla="*/ 212524 h 1877429"/>
                  <a:gd name="connsiteX12" fmla="*/ 377203 w 1059772"/>
                  <a:gd name="connsiteY12" fmla="*/ 758202 h 1877429"/>
                  <a:gd name="connsiteX13" fmla="*/ 391936 w 1059772"/>
                  <a:gd name="connsiteY13" fmla="*/ 759776 h 1877429"/>
                  <a:gd name="connsiteX14" fmla="*/ 557350 w 1059772"/>
                  <a:gd name="connsiteY14" fmla="*/ 823470 h 1877429"/>
                  <a:gd name="connsiteX15" fmla="*/ 560026 w 1059772"/>
                  <a:gd name="connsiteY15" fmla="*/ 825286 h 1877429"/>
                  <a:gd name="connsiteX16" fmla="*/ 562800 w 1059772"/>
                  <a:gd name="connsiteY16" fmla="*/ 824557 h 1877429"/>
                  <a:gd name="connsiteX17" fmla="*/ 855642 w 1059772"/>
                  <a:gd name="connsiteY17" fmla="*/ 835150 h 1877429"/>
                  <a:gd name="connsiteX18" fmla="*/ 855383 w 1059772"/>
                  <a:gd name="connsiteY18" fmla="*/ 836050 h 1877429"/>
                  <a:gd name="connsiteX19" fmla="*/ 865821 w 1059772"/>
                  <a:gd name="connsiteY19" fmla="*/ 838978 h 1877429"/>
                  <a:gd name="connsiteX20" fmla="*/ 884762 w 1059772"/>
                  <a:gd name="connsiteY20" fmla="*/ 848693 h 1877429"/>
                  <a:gd name="connsiteX21" fmla="*/ 915874 w 1059772"/>
                  <a:gd name="connsiteY21" fmla="*/ 994035 h 1877429"/>
                  <a:gd name="connsiteX22" fmla="*/ 809366 w 1059772"/>
                  <a:gd name="connsiteY22" fmla="*/ 1040462 h 1877429"/>
                  <a:gd name="connsiteX23" fmla="*/ 797403 w 1059772"/>
                  <a:gd name="connsiteY23" fmla="*/ 1037107 h 1877429"/>
                  <a:gd name="connsiteX24" fmla="*/ 797313 w 1059772"/>
                  <a:gd name="connsiteY24" fmla="*/ 1037416 h 1877429"/>
                  <a:gd name="connsiteX25" fmla="*/ 538290 w 1059772"/>
                  <a:gd name="connsiteY25" fmla="*/ 1051477 h 1877429"/>
                  <a:gd name="connsiteX26" fmla="*/ 520853 w 1059772"/>
                  <a:gd name="connsiteY26" fmla="*/ 1059799 h 1877429"/>
                  <a:gd name="connsiteX27" fmla="*/ 532491 w 1059772"/>
                  <a:gd name="connsiteY27" fmla="*/ 1083081 h 1877429"/>
                  <a:gd name="connsiteX28" fmla="*/ 918445 w 1059772"/>
                  <a:gd name="connsiteY28" fmla="*/ 1305528 h 1877429"/>
                  <a:gd name="connsiteX29" fmla="*/ 952321 w 1059772"/>
                  <a:gd name="connsiteY29" fmla="*/ 1303341 h 1877429"/>
                  <a:gd name="connsiteX30" fmla="*/ 957900 w 1059772"/>
                  <a:gd name="connsiteY30" fmla="*/ 1302137 h 1877429"/>
                  <a:gd name="connsiteX31" fmla="*/ 976238 w 1059772"/>
                  <a:gd name="connsiteY31" fmla="*/ 1301817 h 1877429"/>
                  <a:gd name="connsiteX32" fmla="*/ 1059495 w 1059772"/>
                  <a:gd name="connsiteY32" fmla="*/ 1396633 h 1877429"/>
                  <a:gd name="connsiteX33" fmla="*/ 980528 w 1059772"/>
                  <a:gd name="connsiteY33" fmla="*/ 1476647 h 1877429"/>
                  <a:gd name="connsiteX34" fmla="*/ 974021 w 1059772"/>
                  <a:gd name="connsiteY34" fmla="*/ 1476761 h 1877429"/>
                  <a:gd name="connsiteX35" fmla="*/ 974030 w 1059772"/>
                  <a:gd name="connsiteY35" fmla="*/ 1476847 h 1877429"/>
                  <a:gd name="connsiteX36" fmla="*/ 922140 w 1059772"/>
                  <a:gd name="connsiteY36" fmla="*/ 1480197 h 1877429"/>
                  <a:gd name="connsiteX37" fmla="*/ 870840 w 1059772"/>
                  <a:gd name="connsiteY37" fmla="*/ 1479133 h 1877429"/>
                  <a:gd name="connsiteX38" fmla="*/ 620068 w 1059772"/>
                  <a:gd name="connsiteY38" fmla="*/ 1406681 h 1877429"/>
                  <a:gd name="connsiteX39" fmla="*/ 589927 w 1059772"/>
                  <a:gd name="connsiteY39" fmla="*/ 1388103 h 1877429"/>
                  <a:gd name="connsiteX40" fmla="*/ 616709 w 1059772"/>
                  <a:gd name="connsiteY40" fmla="*/ 1413296 h 1877429"/>
                  <a:gd name="connsiteX41" fmla="*/ 887630 w 1059772"/>
                  <a:gd name="connsiteY41" fmla="*/ 1537977 h 1877429"/>
                  <a:gd name="connsiteX42" fmla="*/ 887524 w 1059772"/>
                  <a:gd name="connsiteY42" fmla="*/ 1538692 h 1877429"/>
                  <a:gd name="connsiteX43" fmla="*/ 901527 w 1059772"/>
                  <a:gd name="connsiteY43" fmla="*/ 1540057 h 1877429"/>
                  <a:gd name="connsiteX44" fmla="*/ 979852 w 1059772"/>
                  <a:gd name="connsiteY44" fmla="*/ 1633015 h 1877429"/>
                  <a:gd name="connsiteX45" fmla="*/ 881757 w 1059772"/>
                  <a:gd name="connsiteY45" fmla="*/ 1727899 h 1877429"/>
                  <a:gd name="connsiteX46" fmla="*/ 861988 w 1059772"/>
                  <a:gd name="connsiteY46" fmla="*/ 1725972 h 1877429"/>
                  <a:gd name="connsiteX47" fmla="*/ 857645 w 1059772"/>
                  <a:gd name="connsiteY47" fmla="*/ 1724668 h 1877429"/>
                  <a:gd name="connsiteX48" fmla="*/ 800804 w 1059772"/>
                  <a:gd name="connsiteY48" fmla="*/ 1713794 h 1877429"/>
                  <a:gd name="connsiteX49" fmla="*/ 449600 w 1059772"/>
                  <a:gd name="connsiteY49" fmla="*/ 1515496 h 1877429"/>
                  <a:gd name="connsiteX50" fmla="*/ 432966 w 1059772"/>
                  <a:gd name="connsiteY50" fmla="*/ 1496806 h 1877429"/>
                  <a:gd name="connsiteX51" fmla="*/ 442381 w 1059772"/>
                  <a:gd name="connsiteY51" fmla="*/ 1511769 h 1877429"/>
                  <a:gd name="connsiteX52" fmla="*/ 634655 w 1059772"/>
                  <a:gd name="connsiteY52" fmla="*/ 1683963 h 1877429"/>
                  <a:gd name="connsiteX53" fmla="*/ 671306 w 1059772"/>
                  <a:gd name="connsiteY53" fmla="*/ 1701517 h 1877429"/>
                  <a:gd name="connsiteX54" fmla="*/ 680029 w 1059772"/>
                  <a:gd name="connsiteY54" fmla="*/ 1704324 h 1877429"/>
                  <a:gd name="connsiteX55" fmla="*/ 733112 w 1059772"/>
                  <a:gd name="connsiteY55" fmla="*/ 1787336 h 1877429"/>
                  <a:gd name="connsiteX56" fmla="*/ 646199 w 1059772"/>
                  <a:gd name="connsiteY56" fmla="*/ 1877429 h 1877429"/>
                  <a:gd name="connsiteX57" fmla="*/ 612368 w 1059772"/>
                  <a:gd name="connsiteY57" fmla="*/ 1870349 h 1877429"/>
                  <a:gd name="connsiteX58" fmla="*/ 608168 w 1059772"/>
                  <a:gd name="connsiteY58" fmla="*/ 1867986 h 1877429"/>
                  <a:gd name="connsiteX59" fmla="*/ 550918 w 1059772"/>
                  <a:gd name="connsiteY59" fmla="*/ 1840565 h 1877429"/>
                  <a:gd name="connsiteX60" fmla="*/ 272929 w 1059772"/>
                  <a:gd name="connsiteY60" fmla="*/ 1576434 h 1877429"/>
                  <a:gd name="connsiteX61" fmla="*/ 263877 w 1059772"/>
                  <a:gd name="connsiteY61" fmla="*/ 1559789 h 1877429"/>
                  <a:gd name="connsiteX62" fmla="*/ 260179 w 1059772"/>
                  <a:gd name="connsiteY62" fmla="*/ 1558053 h 1877429"/>
                  <a:gd name="connsiteX63" fmla="*/ 265380 w 1059772"/>
                  <a:gd name="connsiteY63" fmla="*/ 1575007 h 1877429"/>
                  <a:gd name="connsiteX64" fmla="*/ 294131 w 1059772"/>
                  <a:gd name="connsiteY64" fmla="*/ 1643628 h 1877429"/>
                  <a:gd name="connsiteX65" fmla="*/ 310035 w 1059772"/>
                  <a:gd name="connsiteY65" fmla="*/ 1672836 h 1877429"/>
                  <a:gd name="connsiteX66" fmla="*/ 312317 w 1059772"/>
                  <a:gd name="connsiteY66" fmla="*/ 1676009 h 1877429"/>
                  <a:gd name="connsiteX67" fmla="*/ 323049 w 1059772"/>
                  <a:gd name="connsiteY67" fmla="*/ 1706977 h 1877429"/>
                  <a:gd name="connsiteX68" fmla="*/ 255745 w 1059772"/>
                  <a:gd name="connsiteY68" fmla="*/ 1800023 h 1877429"/>
                  <a:gd name="connsiteX69" fmla="*/ 231749 w 1059772"/>
                  <a:gd name="connsiteY69" fmla="*/ 1799682 h 1877429"/>
                  <a:gd name="connsiteX0" fmla="*/ 231749 w 1059772"/>
                  <a:gd name="connsiteY0" fmla="*/ 1799682 h 1877429"/>
                  <a:gd name="connsiteX1" fmla="*/ 175907 w 1059772"/>
                  <a:gd name="connsiteY1" fmla="*/ 1760390 h 1877429"/>
                  <a:gd name="connsiteX2" fmla="*/ 173033 w 1059772"/>
                  <a:gd name="connsiteY2" fmla="*/ 1754158 h 1877429"/>
                  <a:gd name="connsiteX3" fmla="*/ 151573 w 1059772"/>
                  <a:gd name="connsiteY3" fmla="*/ 1714745 h 1877429"/>
                  <a:gd name="connsiteX4" fmla="*/ 75653 w 1059772"/>
                  <a:gd name="connsiteY4" fmla="*/ 1395984 h 1877429"/>
                  <a:gd name="connsiteX5" fmla="*/ 76737 w 1059772"/>
                  <a:gd name="connsiteY5" fmla="*/ 1356517 h 1877429"/>
                  <a:gd name="connsiteX6" fmla="*/ 64179 w 1059772"/>
                  <a:gd name="connsiteY6" fmla="*/ 1331425 h 1877429"/>
                  <a:gd name="connsiteX7" fmla="*/ 24807 w 1059772"/>
                  <a:gd name="connsiteY7" fmla="*/ 1220401 h 1877429"/>
                  <a:gd name="connsiteX8" fmla="*/ 25270 w 1059772"/>
                  <a:gd name="connsiteY8" fmla="*/ 877602 h 1877429"/>
                  <a:gd name="connsiteX9" fmla="*/ 34629 w 1059772"/>
                  <a:gd name="connsiteY9" fmla="*/ 854870 h 1877429"/>
                  <a:gd name="connsiteX10" fmla="*/ 116198 w 1059772"/>
                  <a:gd name="connsiteY10" fmla="*/ 0 h 1877429"/>
                  <a:gd name="connsiteX11" fmla="*/ 444492 w 1059772"/>
                  <a:gd name="connsiteY11" fmla="*/ 206611 h 1877429"/>
                  <a:gd name="connsiteX12" fmla="*/ 377203 w 1059772"/>
                  <a:gd name="connsiteY12" fmla="*/ 758202 h 1877429"/>
                  <a:gd name="connsiteX13" fmla="*/ 391936 w 1059772"/>
                  <a:gd name="connsiteY13" fmla="*/ 759776 h 1877429"/>
                  <a:gd name="connsiteX14" fmla="*/ 557350 w 1059772"/>
                  <a:gd name="connsiteY14" fmla="*/ 823470 h 1877429"/>
                  <a:gd name="connsiteX15" fmla="*/ 560026 w 1059772"/>
                  <a:gd name="connsiteY15" fmla="*/ 825286 h 1877429"/>
                  <a:gd name="connsiteX16" fmla="*/ 562800 w 1059772"/>
                  <a:gd name="connsiteY16" fmla="*/ 824557 h 1877429"/>
                  <a:gd name="connsiteX17" fmla="*/ 855642 w 1059772"/>
                  <a:gd name="connsiteY17" fmla="*/ 835150 h 1877429"/>
                  <a:gd name="connsiteX18" fmla="*/ 855383 w 1059772"/>
                  <a:gd name="connsiteY18" fmla="*/ 836050 h 1877429"/>
                  <a:gd name="connsiteX19" fmla="*/ 865821 w 1059772"/>
                  <a:gd name="connsiteY19" fmla="*/ 838978 h 1877429"/>
                  <a:gd name="connsiteX20" fmla="*/ 884762 w 1059772"/>
                  <a:gd name="connsiteY20" fmla="*/ 848693 h 1877429"/>
                  <a:gd name="connsiteX21" fmla="*/ 915874 w 1059772"/>
                  <a:gd name="connsiteY21" fmla="*/ 994035 h 1877429"/>
                  <a:gd name="connsiteX22" fmla="*/ 809366 w 1059772"/>
                  <a:gd name="connsiteY22" fmla="*/ 1040462 h 1877429"/>
                  <a:gd name="connsiteX23" fmla="*/ 797403 w 1059772"/>
                  <a:gd name="connsiteY23" fmla="*/ 1037107 h 1877429"/>
                  <a:gd name="connsiteX24" fmla="*/ 797313 w 1059772"/>
                  <a:gd name="connsiteY24" fmla="*/ 1037416 h 1877429"/>
                  <a:gd name="connsiteX25" fmla="*/ 538290 w 1059772"/>
                  <a:gd name="connsiteY25" fmla="*/ 1051477 h 1877429"/>
                  <a:gd name="connsiteX26" fmla="*/ 520853 w 1059772"/>
                  <a:gd name="connsiteY26" fmla="*/ 1059799 h 1877429"/>
                  <a:gd name="connsiteX27" fmla="*/ 532491 w 1059772"/>
                  <a:gd name="connsiteY27" fmla="*/ 1083081 h 1877429"/>
                  <a:gd name="connsiteX28" fmla="*/ 918445 w 1059772"/>
                  <a:gd name="connsiteY28" fmla="*/ 1305528 h 1877429"/>
                  <a:gd name="connsiteX29" fmla="*/ 952321 w 1059772"/>
                  <a:gd name="connsiteY29" fmla="*/ 1303341 h 1877429"/>
                  <a:gd name="connsiteX30" fmla="*/ 957900 w 1059772"/>
                  <a:gd name="connsiteY30" fmla="*/ 1302137 h 1877429"/>
                  <a:gd name="connsiteX31" fmla="*/ 976238 w 1059772"/>
                  <a:gd name="connsiteY31" fmla="*/ 1301817 h 1877429"/>
                  <a:gd name="connsiteX32" fmla="*/ 1059495 w 1059772"/>
                  <a:gd name="connsiteY32" fmla="*/ 1396633 h 1877429"/>
                  <a:gd name="connsiteX33" fmla="*/ 980528 w 1059772"/>
                  <a:gd name="connsiteY33" fmla="*/ 1476647 h 1877429"/>
                  <a:gd name="connsiteX34" fmla="*/ 974021 w 1059772"/>
                  <a:gd name="connsiteY34" fmla="*/ 1476761 h 1877429"/>
                  <a:gd name="connsiteX35" fmla="*/ 974030 w 1059772"/>
                  <a:gd name="connsiteY35" fmla="*/ 1476847 h 1877429"/>
                  <a:gd name="connsiteX36" fmla="*/ 922140 w 1059772"/>
                  <a:gd name="connsiteY36" fmla="*/ 1480197 h 1877429"/>
                  <a:gd name="connsiteX37" fmla="*/ 870840 w 1059772"/>
                  <a:gd name="connsiteY37" fmla="*/ 1479133 h 1877429"/>
                  <a:gd name="connsiteX38" fmla="*/ 620068 w 1059772"/>
                  <a:gd name="connsiteY38" fmla="*/ 1406681 h 1877429"/>
                  <a:gd name="connsiteX39" fmla="*/ 589927 w 1059772"/>
                  <a:gd name="connsiteY39" fmla="*/ 1388103 h 1877429"/>
                  <a:gd name="connsiteX40" fmla="*/ 616709 w 1059772"/>
                  <a:gd name="connsiteY40" fmla="*/ 1413296 h 1877429"/>
                  <a:gd name="connsiteX41" fmla="*/ 887630 w 1059772"/>
                  <a:gd name="connsiteY41" fmla="*/ 1537977 h 1877429"/>
                  <a:gd name="connsiteX42" fmla="*/ 887524 w 1059772"/>
                  <a:gd name="connsiteY42" fmla="*/ 1538692 h 1877429"/>
                  <a:gd name="connsiteX43" fmla="*/ 901527 w 1059772"/>
                  <a:gd name="connsiteY43" fmla="*/ 1540057 h 1877429"/>
                  <a:gd name="connsiteX44" fmla="*/ 979852 w 1059772"/>
                  <a:gd name="connsiteY44" fmla="*/ 1633015 h 1877429"/>
                  <a:gd name="connsiteX45" fmla="*/ 881757 w 1059772"/>
                  <a:gd name="connsiteY45" fmla="*/ 1727899 h 1877429"/>
                  <a:gd name="connsiteX46" fmla="*/ 861988 w 1059772"/>
                  <a:gd name="connsiteY46" fmla="*/ 1725972 h 1877429"/>
                  <a:gd name="connsiteX47" fmla="*/ 857645 w 1059772"/>
                  <a:gd name="connsiteY47" fmla="*/ 1724668 h 1877429"/>
                  <a:gd name="connsiteX48" fmla="*/ 800804 w 1059772"/>
                  <a:gd name="connsiteY48" fmla="*/ 1713794 h 1877429"/>
                  <a:gd name="connsiteX49" fmla="*/ 449600 w 1059772"/>
                  <a:gd name="connsiteY49" fmla="*/ 1515496 h 1877429"/>
                  <a:gd name="connsiteX50" fmla="*/ 432966 w 1059772"/>
                  <a:gd name="connsiteY50" fmla="*/ 1496806 h 1877429"/>
                  <a:gd name="connsiteX51" fmla="*/ 442381 w 1059772"/>
                  <a:gd name="connsiteY51" fmla="*/ 1511769 h 1877429"/>
                  <a:gd name="connsiteX52" fmla="*/ 634655 w 1059772"/>
                  <a:gd name="connsiteY52" fmla="*/ 1683963 h 1877429"/>
                  <a:gd name="connsiteX53" fmla="*/ 671306 w 1059772"/>
                  <a:gd name="connsiteY53" fmla="*/ 1701517 h 1877429"/>
                  <a:gd name="connsiteX54" fmla="*/ 680029 w 1059772"/>
                  <a:gd name="connsiteY54" fmla="*/ 1704324 h 1877429"/>
                  <a:gd name="connsiteX55" fmla="*/ 733112 w 1059772"/>
                  <a:gd name="connsiteY55" fmla="*/ 1787336 h 1877429"/>
                  <a:gd name="connsiteX56" fmla="*/ 646199 w 1059772"/>
                  <a:gd name="connsiteY56" fmla="*/ 1877429 h 1877429"/>
                  <a:gd name="connsiteX57" fmla="*/ 612368 w 1059772"/>
                  <a:gd name="connsiteY57" fmla="*/ 1870349 h 1877429"/>
                  <a:gd name="connsiteX58" fmla="*/ 608168 w 1059772"/>
                  <a:gd name="connsiteY58" fmla="*/ 1867986 h 1877429"/>
                  <a:gd name="connsiteX59" fmla="*/ 550918 w 1059772"/>
                  <a:gd name="connsiteY59" fmla="*/ 1840565 h 1877429"/>
                  <a:gd name="connsiteX60" fmla="*/ 272929 w 1059772"/>
                  <a:gd name="connsiteY60" fmla="*/ 1576434 h 1877429"/>
                  <a:gd name="connsiteX61" fmla="*/ 263877 w 1059772"/>
                  <a:gd name="connsiteY61" fmla="*/ 1559789 h 1877429"/>
                  <a:gd name="connsiteX62" fmla="*/ 260179 w 1059772"/>
                  <a:gd name="connsiteY62" fmla="*/ 1558053 h 1877429"/>
                  <a:gd name="connsiteX63" fmla="*/ 265380 w 1059772"/>
                  <a:gd name="connsiteY63" fmla="*/ 1575007 h 1877429"/>
                  <a:gd name="connsiteX64" fmla="*/ 294131 w 1059772"/>
                  <a:gd name="connsiteY64" fmla="*/ 1643628 h 1877429"/>
                  <a:gd name="connsiteX65" fmla="*/ 310035 w 1059772"/>
                  <a:gd name="connsiteY65" fmla="*/ 1672836 h 1877429"/>
                  <a:gd name="connsiteX66" fmla="*/ 312317 w 1059772"/>
                  <a:gd name="connsiteY66" fmla="*/ 1676009 h 1877429"/>
                  <a:gd name="connsiteX67" fmla="*/ 323049 w 1059772"/>
                  <a:gd name="connsiteY67" fmla="*/ 1706977 h 1877429"/>
                  <a:gd name="connsiteX68" fmla="*/ 255745 w 1059772"/>
                  <a:gd name="connsiteY68" fmla="*/ 1800023 h 1877429"/>
                  <a:gd name="connsiteX69" fmla="*/ 231749 w 1059772"/>
                  <a:gd name="connsiteY69" fmla="*/ 1799682 h 1877429"/>
                  <a:gd name="connsiteX0" fmla="*/ 231749 w 1059772"/>
                  <a:gd name="connsiteY0" fmla="*/ 1799682 h 1877429"/>
                  <a:gd name="connsiteX1" fmla="*/ 175907 w 1059772"/>
                  <a:gd name="connsiteY1" fmla="*/ 1760390 h 1877429"/>
                  <a:gd name="connsiteX2" fmla="*/ 173033 w 1059772"/>
                  <a:gd name="connsiteY2" fmla="*/ 1754158 h 1877429"/>
                  <a:gd name="connsiteX3" fmla="*/ 151573 w 1059772"/>
                  <a:gd name="connsiteY3" fmla="*/ 1714745 h 1877429"/>
                  <a:gd name="connsiteX4" fmla="*/ 75653 w 1059772"/>
                  <a:gd name="connsiteY4" fmla="*/ 1395984 h 1877429"/>
                  <a:gd name="connsiteX5" fmla="*/ 76737 w 1059772"/>
                  <a:gd name="connsiteY5" fmla="*/ 1356517 h 1877429"/>
                  <a:gd name="connsiteX6" fmla="*/ 64179 w 1059772"/>
                  <a:gd name="connsiteY6" fmla="*/ 1331425 h 1877429"/>
                  <a:gd name="connsiteX7" fmla="*/ 24807 w 1059772"/>
                  <a:gd name="connsiteY7" fmla="*/ 1220401 h 1877429"/>
                  <a:gd name="connsiteX8" fmla="*/ 25270 w 1059772"/>
                  <a:gd name="connsiteY8" fmla="*/ 877602 h 1877429"/>
                  <a:gd name="connsiteX9" fmla="*/ 34629 w 1059772"/>
                  <a:gd name="connsiteY9" fmla="*/ 854870 h 1877429"/>
                  <a:gd name="connsiteX10" fmla="*/ 116198 w 1059772"/>
                  <a:gd name="connsiteY10" fmla="*/ 0 h 1877429"/>
                  <a:gd name="connsiteX11" fmla="*/ 454091 w 1059772"/>
                  <a:gd name="connsiteY11" fmla="*/ 189985 h 1877429"/>
                  <a:gd name="connsiteX12" fmla="*/ 377203 w 1059772"/>
                  <a:gd name="connsiteY12" fmla="*/ 758202 h 1877429"/>
                  <a:gd name="connsiteX13" fmla="*/ 391936 w 1059772"/>
                  <a:gd name="connsiteY13" fmla="*/ 759776 h 1877429"/>
                  <a:gd name="connsiteX14" fmla="*/ 557350 w 1059772"/>
                  <a:gd name="connsiteY14" fmla="*/ 823470 h 1877429"/>
                  <a:gd name="connsiteX15" fmla="*/ 560026 w 1059772"/>
                  <a:gd name="connsiteY15" fmla="*/ 825286 h 1877429"/>
                  <a:gd name="connsiteX16" fmla="*/ 562800 w 1059772"/>
                  <a:gd name="connsiteY16" fmla="*/ 824557 h 1877429"/>
                  <a:gd name="connsiteX17" fmla="*/ 855642 w 1059772"/>
                  <a:gd name="connsiteY17" fmla="*/ 835150 h 1877429"/>
                  <a:gd name="connsiteX18" fmla="*/ 855383 w 1059772"/>
                  <a:gd name="connsiteY18" fmla="*/ 836050 h 1877429"/>
                  <a:gd name="connsiteX19" fmla="*/ 865821 w 1059772"/>
                  <a:gd name="connsiteY19" fmla="*/ 838978 h 1877429"/>
                  <a:gd name="connsiteX20" fmla="*/ 884762 w 1059772"/>
                  <a:gd name="connsiteY20" fmla="*/ 848693 h 1877429"/>
                  <a:gd name="connsiteX21" fmla="*/ 915874 w 1059772"/>
                  <a:gd name="connsiteY21" fmla="*/ 994035 h 1877429"/>
                  <a:gd name="connsiteX22" fmla="*/ 809366 w 1059772"/>
                  <a:gd name="connsiteY22" fmla="*/ 1040462 h 1877429"/>
                  <a:gd name="connsiteX23" fmla="*/ 797403 w 1059772"/>
                  <a:gd name="connsiteY23" fmla="*/ 1037107 h 1877429"/>
                  <a:gd name="connsiteX24" fmla="*/ 797313 w 1059772"/>
                  <a:gd name="connsiteY24" fmla="*/ 1037416 h 1877429"/>
                  <a:gd name="connsiteX25" fmla="*/ 538290 w 1059772"/>
                  <a:gd name="connsiteY25" fmla="*/ 1051477 h 1877429"/>
                  <a:gd name="connsiteX26" fmla="*/ 520853 w 1059772"/>
                  <a:gd name="connsiteY26" fmla="*/ 1059799 h 1877429"/>
                  <a:gd name="connsiteX27" fmla="*/ 532491 w 1059772"/>
                  <a:gd name="connsiteY27" fmla="*/ 1083081 h 1877429"/>
                  <a:gd name="connsiteX28" fmla="*/ 918445 w 1059772"/>
                  <a:gd name="connsiteY28" fmla="*/ 1305528 h 1877429"/>
                  <a:gd name="connsiteX29" fmla="*/ 952321 w 1059772"/>
                  <a:gd name="connsiteY29" fmla="*/ 1303341 h 1877429"/>
                  <a:gd name="connsiteX30" fmla="*/ 957900 w 1059772"/>
                  <a:gd name="connsiteY30" fmla="*/ 1302137 h 1877429"/>
                  <a:gd name="connsiteX31" fmla="*/ 976238 w 1059772"/>
                  <a:gd name="connsiteY31" fmla="*/ 1301817 h 1877429"/>
                  <a:gd name="connsiteX32" fmla="*/ 1059495 w 1059772"/>
                  <a:gd name="connsiteY32" fmla="*/ 1396633 h 1877429"/>
                  <a:gd name="connsiteX33" fmla="*/ 980528 w 1059772"/>
                  <a:gd name="connsiteY33" fmla="*/ 1476647 h 1877429"/>
                  <a:gd name="connsiteX34" fmla="*/ 974021 w 1059772"/>
                  <a:gd name="connsiteY34" fmla="*/ 1476761 h 1877429"/>
                  <a:gd name="connsiteX35" fmla="*/ 974030 w 1059772"/>
                  <a:gd name="connsiteY35" fmla="*/ 1476847 h 1877429"/>
                  <a:gd name="connsiteX36" fmla="*/ 922140 w 1059772"/>
                  <a:gd name="connsiteY36" fmla="*/ 1480197 h 1877429"/>
                  <a:gd name="connsiteX37" fmla="*/ 870840 w 1059772"/>
                  <a:gd name="connsiteY37" fmla="*/ 1479133 h 1877429"/>
                  <a:gd name="connsiteX38" fmla="*/ 620068 w 1059772"/>
                  <a:gd name="connsiteY38" fmla="*/ 1406681 h 1877429"/>
                  <a:gd name="connsiteX39" fmla="*/ 589927 w 1059772"/>
                  <a:gd name="connsiteY39" fmla="*/ 1388103 h 1877429"/>
                  <a:gd name="connsiteX40" fmla="*/ 616709 w 1059772"/>
                  <a:gd name="connsiteY40" fmla="*/ 1413296 h 1877429"/>
                  <a:gd name="connsiteX41" fmla="*/ 887630 w 1059772"/>
                  <a:gd name="connsiteY41" fmla="*/ 1537977 h 1877429"/>
                  <a:gd name="connsiteX42" fmla="*/ 887524 w 1059772"/>
                  <a:gd name="connsiteY42" fmla="*/ 1538692 h 1877429"/>
                  <a:gd name="connsiteX43" fmla="*/ 901527 w 1059772"/>
                  <a:gd name="connsiteY43" fmla="*/ 1540057 h 1877429"/>
                  <a:gd name="connsiteX44" fmla="*/ 979852 w 1059772"/>
                  <a:gd name="connsiteY44" fmla="*/ 1633015 h 1877429"/>
                  <a:gd name="connsiteX45" fmla="*/ 881757 w 1059772"/>
                  <a:gd name="connsiteY45" fmla="*/ 1727899 h 1877429"/>
                  <a:gd name="connsiteX46" fmla="*/ 861988 w 1059772"/>
                  <a:gd name="connsiteY46" fmla="*/ 1725972 h 1877429"/>
                  <a:gd name="connsiteX47" fmla="*/ 857645 w 1059772"/>
                  <a:gd name="connsiteY47" fmla="*/ 1724668 h 1877429"/>
                  <a:gd name="connsiteX48" fmla="*/ 800804 w 1059772"/>
                  <a:gd name="connsiteY48" fmla="*/ 1713794 h 1877429"/>
                  <a:gd name="connsiteX49" fmla="*/ 449600 w 1059772"/>
                  <a:gd name="connsiteY49" fmla="*/ 1515496 h 1877429"/>
                  <a:gd name="connsiteX50" fmla="*/ 432966 w 1059772"/>
                  <a:gd name="connsiteY50" fmla="*/ 1496806 h 1877429"/>
                  <a:gd name="connsiteX51" fmla="*/ 442381 w 1059772"/>
                  <a:gd name="connsiteY51" fmla="*/ 1511769 h 1877429"/>
                  <a:gd name="connsiteX52" fmla="*/ 634655 w 1059772"/>
                  <a:gd name="connsiteY52" fmla="*/ 1683963 h 1877429"/>
                  <a:gd name="connsiteX53" fmla="*/ 671306 w 1059772"/>
                  <a:gd name="connsiteY53" fmla="*/ 1701517 h 1877429"/>
                  <a:gd name="connsiteX54" fmla="*/ 680029 w 1059772"/>
                  <a:gd name="connsiteY54" fmla="*/ 1704324 h 1877429"/>
                  <a:gd name="connsiteX55" fmla="*/ 733112 w 1059772"/>
                  <a:gd name="connsiteY55" fmla="*/ 1787336 h 1877429"/>
                  <a:gd name="connsiteX56" fmla="*/ 646199 w 1059772"/>
                  <a:gd name="connsiteY56" fmla="*/ 1877429 h 1877429"/>
                  <a:gd name="connsiteX57" fmla="*/ 612368 w 1059772"/>
                  <a:gd name="connsiteY57" fmla="*/ 1870349 h 1877429"/>
                  <a:gd name="connsiteX58" fmla="*/ 608168 w 1059772"/>
                  <a:gd name="connsiteY58" fmla="*/ 1867986 h 1877429"/>
                  <a:gd name="connsiteX59" fmla="*/ 550918 w 1059772"/>
                  <a:gd name="connsiteY59" fmla="*/ 1840565 h 1877429"/>
                  <a:gd name="connsiteX60" fmla="*/ 272929 w 1059772"/>
                  <a:gd name="connsiteY60" fmla="*/ 1576434 h 1877429"/>
                  <a:gd name="connsiteX61" fmla="*/ 263877 w 1059772"/>
                  <a:gd name="connsiteY61" fmla="*/ 1559789 h 1877429"/>
                  <a:gd name="connsiteX62" fmla="*/ 260179 w 1059772"/>
                  <a:gd name="connsiteY62" fmla="*/ 1558053 h 1877429"/>
                  <a:gd name="connsiteX63" fmla="*/ 265380 w 1059772"/>
                  <a:gd name="connsiteY63" fmla="*/ 1575007 h 1877429"/>
                  <a:gd name="connsiteX64" fmla="*/ 294131 w 1059772"/>
                  <a:gd name="connsiteY64" fmla="*/ 1643628 h 1877429"/>
                  <a:gd name="connsiteX65" fmla="*/ 310035 w 1059772"/>
                  <a:gd name="connsiteY65" fmla="*/ 1672836 h 1877429"/>
                  <a:gd name="connsiteX66" fmla="*/ 312317 w 1059772"/>
                  <a:gd name="connsiteY66" fmla="*/ 1676009 h 1877429"/>
                  <a:gd name="connsiteX67" fmla="*/ 323049 w 1059772"/>
                  <a:gd name="connsiteY67" fmla="*/ 1706977 h 1877429"/>
                  <a:gd name="connsiteX68" fmla="*/ 255745 w 1059772"/>
                  <a:gd name="connsiteY68" fmla="*/ 1800023 h 1877429"/>
                  <a:gd name="connsiteX69" fmla="*/ 231749 w 1059772"/>
                  <a:gd name="connsiteY69" fmla="*/ 1799682 h 1877429"/>
                  <a:gd name="connsiteX0" fmla="*/ 231749 w 1059772"/>
                  <a:gd name="connsiteY0" fmla="*/ 1801439 h 1879186"/>
                  <a:gd name="connsiteX1" fmla="*/ 175907 w 1059772"/>
                  <a:gd name="connsiteY1" fmla="*/ 1762147 h 1879186"/>
                  <a:gd name="connsiteX2" fmla="*/ 173033 w 1059772"/>
                  <a:gd name="connsiteY2" fmla="*/ 1755915 h 1879186"/>
                  <a:gd name="connsiteX3" fmla="*/ 151573 w 1059772"/>
                  <a:gd name="connsiteY3" fmla="*/ 1716502 h 1879186"/>
                  <a:gd name="connsiteX4" fmla="*/ 75653 w 1059772"/>
                  <a:gd name="connsiteY4" fmla="*/ 1397741 h 1879186"/>
                  <a:gd name="connsiteX5" fmla="*/ 76737 w 1059772"/>
                  <a:gd name="connsiteY5" fmla="*/ 1358274 h 1879186"/>
                  <a:gd name="connsiteX6" fmla="*/ 64179 w 1059772"/>
                  <a:gd name="connsiteY6" fmla="*/ 1333182 h 1879186"/>
                  <a:gd name="connsiteX7" fmla="*/ 24807 w 1059772"/>
                  <a:gd name="connsiteY7" fmla="*/ 1222158 h 1879186"/>
                  <a:gd name="connsiteX8" fmla="*/ 25270 w 1059772"/>
                  <a:gd name="connsiteY8" fmla="*/ 879359 h 1879186"/>
                  <a:gd name="connsiteX9" fmla="*/ 34629 w 1059772"/>
                  <a:gd name="connsiteY9" fmla="*/ 856627 h 1879186"/>
                  <a:gd name="connsiteX10" fmla="*/ 122754 w 1059772"/>
                  <a:gd name="connsiteY10" fmla="*/ 0 h 1879186"/>
                  <a:gd name="connsiteX11" fmla="*/ 454091 w 1059772"/>
                  <a:gd name="connsiteY11" fmla="*/ 191742 h 1879186"/>
                  <a:gd name="connsiteX12" fmla="*/ 377203 w 1059772"/>
                  <a:gd name="connsiteY12" fmla="*/ 759959 h 1879186"/>
                  <a:gd name="connsiteX13" fmla="*/ 391936 w 1059772"/>
                  <a:gd name="connsiteY13" fmla="*/ 761533 h 1879186"/>
                  <a:gd name="connsiteX14" fmla="*/ 557350 w 1059772"/>
                  <a:gd name="connsiteY14" fmla="*/ 825227 h 1879186"/>
                  <a:gd name="connsiteX15" fmla="*/ 560026 w 1059772"/>
                  <a:gd name="connsiteY15" fmla="*/ 827043 h 1879186"/>
                  <a:gd name="connsiteX16" fmla="*/ 562800 w 1059772"/>
                  <a:gd name="connsiteY16" fmla="*/ 826314 h 1879186"/>
                  <a:gd name="connsiteX17" fmla="*/ 855642 w 1059772"/>
                  <a:gd name="connsiteY17" fmla="*/ 836907 h 1879186"/>
                  <a:gd name="connsiteX18" fmla="*/ 855383 w 1059772"/>
                  <a:gd name="connsiteY18" fmla="*/ 837807 h 1879186"/>
                  <a:gd name="connsiteX19" fmla="*/ 865821 w 1059772"/>
                  <a:gd name="connsiteY19" fmla="*/ 840735 h 1879186"/>
                  <a:gd name="connsiteX20" fmla="*/ 884762 w 1059772"/>
                  <a:gd name="connsiteY20" fmla="*/ 850450 h 1879186"/>
                  <a:gd name="connsiteX21" fmla="*/ 915874 w 1059772"/>
                  <a:gd name="connsiteY21" fmla="*/ 995792 h 1879186"/>
                  <a:gd name="connsiteX22" fmla="*/ 809366 w 1059772"/>
                  <a:gd name="connsiteY22" fmla="*/ 1042219 h 1879186"/>
                  <a:gd name="connsiteX23" fmla="*/ 797403 w 1059772"/>
                  <a:gd name="connsiteY23" fmla="*/ 1038864 h 1879186"/>
                  <a:gd name="connsiteX24" fmla="*/ 797313 w 1059772"/>
                  <a:gd name="connsiteY24" fmla="*/ 1039173 h 1879186"/>
                  <a:gd name="connsiteX25" fmla="*/ 538290 w 1059772"/>
                  <a:gd name="connsiteY25" fmla="*/ 1053234 h 1879186"/>
                  <a:gd name="connsiteX26" fmla="*/ 520853 w 1059772"/>
                  <a:gd name="connsiteY26" fmla="*/ 1061556 h 1879186"/>
                  <a:gd name="connsiteX27" fmla="*/ 532491 w 1059772"/>
                  <a:gd name="connsiteY27" fmla="*/ 1084838 h 1879186"/>
                  <a:gd name="connsiteX28" fmla="*/ 918445 w 1059772"/>
                  <a:gd name="connsiteY28" fmla="*/ 1307285 h 1879186"/>
                  <a:gd name="connsiteX29" fmla="*/ 952321 w 1059772"/>
                  <a:gd name="connsiteY29" fmla="*/ 1305098 h 1879186"/>
                  <a:gd name="connsiteX30" fmla="*/ 957900 w 1059772"/>
                  <a:gd name="connsiteY30" fmla="*/ 1303894 h 1879186"/>
                  <a:gd name="connsiteX31" fmla="*/ 976238 w 1059772"/>
                  <a:gd name="connsiteY31" fmla="*/ 1303574 h 1879186"/>
                  <a:gd name="connsiteX32" fmla="*/ 1059495 w 1059772"/>
                  <a:gd name="connsiteY32" fmla="*/ 1398390 h 1879186"/>
                  <a:gd name="connsiteX33" fmla="*/ 980528 w 1059772"/>
                  <a:gd name="connsiteY33" fmla="*/ 1478404 h 1879186"/>
                  <a:gd name="connsiteX34" fmla="*/ 974021 w 1059772"/>
                  <a:gd name="connsiteY34" fmla="*/ 1478518 h 1879186"/>
                  <a:gd name="connsiteX35" fmla="*/ 974030 w 1059772"/>
                  <a:gd name="connsiteY35" fmla="*/ 1478604 h 1879186"/>
                  <a:gd name="connsiteX36" fmla="*/ 922140 w 1059772"/>
                  <a:gd name="connsiteY36" fmla="*/ 1481954 h 1879186"/>
                  <a:gd name="connsiteX37" fmla="*/ 870840 w 1059772"/>
                  <a:gd name="connsiteY37" fmla="*/ 1480890 h 1879186"/>
                  <a:gd name="connsiteX38" fmla="*/ 620068 w 1059772"/>
                  <a:gd name="connsiteY38" fmla="*/ 1408438 h 1879186"/>
                  <a:gd name="connsiteX39" fmla="*/ 589927 w 1059772"/>
                  <a:gd name="connsiteY39" fmla="*/ 1389860 h 1879186"/>
                  <a:gd name="connsiteX40" fmla="*/ 616709 w 1059772"/>
                  <a:gd name="connsiteY40" fmla="*/ 1415053 h 1879186"/>
                  <a:gd name="connsiteX41" fmla="*/ 887630 w 1059772"/>
                  <a:gd name="connsiteY41" fmla="*/ 1539734 h 1879186"/>
                  <a:gd name="connsiteX42" fmla="*/ 887524 w 1059772"/>
                  <a:gd name="connsiteY42" fmla="*/ 1540449 h 1879186"/>
                  <a:gd name="connsiteX43" fmla="*/ 901527 w 1059772"/>
                  <a:gd name="connsiteY43" fmla="*/ 1541814 h 1879186"/>
                  <a:gd name="connsiteX44" fmla="*/ 979852 w 1059772"/>
                  <a:gd name="connsiteY44" fmla="*/ 1634772 h 1879186"/>
                  <a:gd name="connsiteX45" fmla="*/ 881757 w 1059772"/>
                  <a:gd name="connsiteY45" fmla="*/ 1729656 h 1879186"/>
                  <a:gd name="connsiteX46" fmla="*/ 861988 w 1059772"/>
                  <a:gd name="connsiteY46" fmla="*/ 1727729 h 1879186"/>
                  <a:gd name="connsiteX47" fmla="*/ 857645 w 1059772"/>
                  <a:gd name="connsiteY47" fmla="*/ 1726425 h 1879186"/>
                  <a:gd name="connsiteX48" fmla="*/ 800804 w 1059772"/>
                  <a:gd name="connsiteY48" fmla="*/ 1715551 h 1879186"/>
                  <a:gd name="connsiteX49" fmla="*/ 449600 w 1059772"/>
                  <a:gd name="connsiteY49" fmla="*/ 1517253 h 1879186"/>
                  <a:gd name="connsiteX50" fmla="*/ 432966 w 1059772"/>
                  <a:gd name="connsiteY50" fmla="*/ 1498563 h 1879186"/>
                  <a:gd name="connsiteX51" fmla="*/ 442381 w 1059772"/>
                  <a:gd name="connsiteY51" fmla="*/ 1513526 h 1879186"/>
                  <a:gd name="connsiteX52" fmla="*/ 634655 w 1059772"/>
                  <a:gd name="connsiteY52" fmla="*/ 1685720 h 1879186"/>
                  <a:gd name="connsiteX53" fmla="*/ 671306 w 1059772"/>
                  <a:gd name="connsiteY53" fmla="*/ 1703274 h 1879186"/>
                  <a:gd name="connsiteX54" fmla="*/ 680029 w 1059772"/>
                  <a:gd name="connsiteY54" fmla="*/ 1706081 h 1879186"/>
                  <a:gd name="connsiteX55" fmla="*/ 733112 w 1059772"/>
                  <a:gd name="connsiteY55" fmla="*/ 1789093 h 1879186"/>
                  <a:gd name="connsiteX56" fmla="*/ 646199 w 1059772"/>
                  <a:gd name="connsiteY56" fmla="*/ 1879186 h 1879186"/>
                  <a:gd name="connsiteX57" fmla="*/ 612368 w 1059772"/>
                  <a:gd name="connsiteY57" fmla="*/ 1872106 h 1879186"/>
                  <a:gd name="connsiteX58" fmla="*/ 608168 w 1059772"/>
                  <a:gd name="connsiteY58" fmla="*/ 1869743 h 1879186"/>
                  <a:gd name="connsiteX59" fmla="*/ 550918 w 1059772"/>
                  <a:gd name="connsiteY59" fmla="*/ 1842322 h 1879186"/>
                  <a:gd name="connsiteX60" fmla="*/ 272929 w 1059772"/>
                  <a:gd name="connsiteY60" fmla="*/ 1578191 h 1879186"/>
                  <a:gd name="connsiteX61" fmla="*/ 263877 w 1059772"/>
                  <a:gd name="connsiteY61" fmla="*/ 1561546 h 1879186"/>
                  <a:gd name="connsiteX62" fmla="*/ 260179 w 1059772"/>
                  <a:gd name="connsiteY62" fmla="*/ 1559810 h 1879186"/>
                  <a:gd name="connsiteX63" fmla="*/ 265380 w 1059772"/>
                  <a:gd name="connsiteY63" fmla="*/ 1576764 h 1879186"/>
                  <a:gd name="connsiteX64" fmla="*/ 294131 w 1059772"/>
                  <a:gd name="connsiteY64" fmla="*/ 1645385 h 1879186"/>
                  <a:gd name="connsiteX65" fmla="*/ 310035 w 1059772"/>
                  <a:gd name="connsiteY65" fmla="*/ 1674593 h 1879186"/>
                  <a:gd name="connsiteX66" fmla="*/ 312317 w 1059772"/>
                  <a:gd name="connsiteY66" fmla="*/ 1677766 h 1879186"/>
                  <a:gd name="connsiteX67" fmla="*/ 323049 w 1059772"/>
                  <a:gd name="connsiteY67" fmla="*/ 1708734 h 1879186"/>
                  <a:gd name="connsiteX68" fmla="*/ 255745 w 1059772"/>
                  <a:gd name="connsiteY68" fmla="*/ 1801780 h 1879186"/>
                  <a:gd name="connsiteX69" fmla="*/ 231749 w 1059772"/>
                  <a:gd name="connsiteY69" fmla="*/ 1801439 h 1879186"/>
                  <a:gd name="connsiteX0" fmla="*/ 231749 w 1059772"/>
                  <a:gd name="connsiteY0" fmla="*/ 1609696 h 1687443"/>
                  <a:gd name="connsiteX1" fmla="*/ 175907 w 1059772"/>
                  <a:gd name="connsiteY1" fmla="*/ 1570404 h 1687443"/>
                  <a:gd name="connsiteX2" fmla="*/ 173033 w 1059772"/>
                  <a:gd name="connsiteY2" fmla="*/ 1564172 h 1687443"/>
                  <a:gd name="connsiteX3" fmla="*/ 151573 w 1059772"/>
                  <a:gd name="connsiteY3" fmla="*/ 1524759 h 1687443"/>
                  <a:gd name="connsiteX4" fmla="*/ 75653 w 1059772"/>
                  <a:gd name="connsiteY4" fmla="*/ 1205998 h 1687443"/>
                  <a:gd name="connsiteX5" fmla="*/ 76737 w 1059772"/>
                  <a:gd name="connsiteY5" fmla="*/ 1166531 h 1687443"/>
                  <a:gd name="connsiteX6" fmla="*/ 64179 w 1059772"/>
                  <a:gd name="connsiteY6" fmla="*/ 1141439 h 1687443"/>
                  <a:gd name="connsiteX7" fmla="*/ 24807 w 1059772"/>
                  <a:gd name="connsiteY7" fmla="*/ 1030415 h 1687443"/>
                  <a:gd name="connsiteX8" fmla="*/ 25270 w 1059772"/>
                  <a:gd name="connsiteY8" fmla="*/ 687616 h 1687443"/>
                  <a:gd name="connsiteX9" fmla="*/ 34629 w 1059772"/>
                  <a:gd name="connsiteY9" fmla="*/ 664884 h 1687443"/>
                  <a:gd name="connsiteX10" fmla="*/ 89135 w 1059772"/>
                  <a:gd name="connsiteY10" fmla="*/ 232686 h 1687443"/>
                  <a:gd name="connsiteX11" fmla="*/ 454091 w 1059772"/>
                  <a:gd name="connsiteY11" fmla="*/ -1 h 1687443"/>
                  <a:gd name="connsiteX12" fmla="*/ 377203 w 1059772"/>
                  <a:gd name="connsiteY12" fmla="*/ 568216 h 1687443"/>
                  <a:gd name="connsiteX13" fmla="*/ 391936 w 1059772"/>
                  <a:gd name="connsiteY13" fmla="*/ 569790 h 1687443"/>
                  <a:gd name="connsiteX14" fmla="*/ 557350 w 1059772"/>
                  <a:gd name="connsiteY14" fmla="*/ 633484 h 1687443"/>
                  <a:gd name="connsiteX15" fmla="*/ 560026 w 1059772"/>
                  <a:gd name="connsiteY15" fmla="*/ 635300 h 1687443"/>
                  <a:gd name="connsiteX16" fmla="*/ 562800 w 1059772"/>
                  <a:gd name="connsiteY16" fmla="*/ 634571 h 1687443"/>
                  <a:gd name="connsiteX17" fmla="*/ 855642 w 1059772"/>
                  <a:gd name="connsiteY17" fmla="*/ 645164 h 1687443"/>
                  <a:gd name="connsiteX18" fmla="*/ 855383 w 1059772"/>
                  <a:gd name="connsiteY18" fmla="*/ 646064 h 1687443"/>
                  <a:gd name="connsiteX19" fmla="*/ 865821 w 1059772"/>
                  <a:gd name="connsiteY19" fmla="*/ 648992 h 1687443"/>
                  <a:gd name="connsiteX20" fmla="*/ 884762 w 1059772"/>
                  <a:gd name="connsiteY20" fmla="*/ 658707 h 1687443"/>
                  <a:gd name="connsiteX21" fmla="*/ 915874 w 1059772"/>
                  <a:gd name="connsiteY21" fmla="*/ 804049 h 1687443"/>
                  <a:gd name="connsiteX22" fmla="*/ 809366 w 1059772"/>
                  <a:gd name="connsiteY22" fmla="*/ 850476 h 1687443"/>
                  <a:gd name="connsiteX23" fmla="*/ 797403 w 1059772"/>
                  <a:gd name="connsiteY23" fmla="*/ 847121 h 1687443"/>
                  <a:gd name="connsiteX24" fmla="*/ 797313 w 1059772"/>
                  <a:gd name="connsiteY24" fmla="*/ 847430 h 1687443"/>
                  <a:gd name="connsiteX25" fmla="*/ 538290 w 1059772"/>
                  <a:gd name="connsiteY25" fmla="*/ 861491 h 1687443"/>
                  <a:gd name="connsiteX26" fmla="*/ 520853 w 1059772"/>
                  <a:gd name="connsiteY26" fmla="*/ 869813 h 1687443"/>
                  <a:gd name="connsiteX27" fmla="*/ 532491 w 1059772"/>
                  <a:gd name="connsiteY27" fmla="*/ 893095 h 1687443"/>
                  <a:gd name="connsiteX28" fmla="*/ 918445 w 1059772"/>
                  <a:gd name="connsiteY28" fmla="*/ 1115542 h 1687443"/>
                  <a:gd name="connsiteX29" fmla="*/ 952321 w 1059772"/>
                  <a:gd name="connsiteY29" fmla="*/ 1113355 h 1687443"/>
                  <a:gd name="connsiteX30" fmla="*/ 957900 w 1059772"/>
                  <a:gd name="connsiteY30" fmla="*/ 1112151 h 1687443"/>
                  <a:gd name="connsiteX31" fmla="*/ 976238 w 1059772"/>
                  <a:gd name="connsiteY31" fmla="*/ 1111831 h 1687443"/>
                  <a:gd name="connsiteX32" fmla="*/ 1059495 w 1059772"/>
                  <a:gd name="connsiteY32" fmla="*/ 1206647 h 1687443"/>
                  <a:gd name="connsiteX33" fmla="*/ 980528 w 1059772"/>
                  <a:gd name="connsiteY33" fmla="*/ 1286661 h 1687443"/>
                  <a:gd name="connsiteX34" fmla="*/ 974021 w 1059772"/>
                  <a:gd name="connsiteY34" fmla="*/ 1286775 h 1687443"/>
                  <a:gd name="connsiteX35" fmla="*/ 974030 w 1059772"/>
                  <a:gd name="connsiteY35" fmla="*/ 1286861 h 1687443"/>
                  <a:gd name="connsiteX36" fmla="*/ 922140 w 1059772"/>
                  <a:gd name="connsiteY36" fmla="*/ 1290211 h 1687443"/>
                  <a:gd name="connsiteX37" fmla="*/ 870840 w 1059772"/>
                  <a:gd name="connsiteY37" fmla="*/ 1289147 h 1687443"/>
                  <a:gd name="connsiteX38" fmla="*/ 620068 w 1059772"/>
                  <a:gd name="connsiteY38" fmla="*/ 1216695 h 1687443"/>
                  <a:gd name="connsiteX39" fmla="*/ 589927 w 1059772"/>
                  <a:gd name="connsiteY39" fmla="*/ 1198117 h 1687443"/>
                  <a:gd name="connsiteX40" fmla="*/ 616709 w 1059772"/>
                  <a:gd name="connsiteY40" fmla="*/ 1223310 h 1687443"/>
                  <a:gd name="connsiteX41" fmla="*/ 887630 w 1059772"/>
                  <a:gd name="connsiteY41" fmla="*/ 1347991 h 1687443"/>
                  <a:gd name="connsiteX42" fmla="*/ 887524 w 1059772"/>
                  <a:gd name="connsiteY42" fmla="*/ 1348706 h 1687443"/>
                  <a:gd name="connsiteX43" fmla="*/ 901527 w 1059772"/>
                  <a:gd name="connsiteY43" fmla="*/ 1350071 h 1687443"/>
                  <a:gd name="connsiteX44" fmla="*/ 979852 w 1059772"/>
                  <a:gd name="connsiteY44" fmla="*/ 1443029 h 1687443"/>
                  <a:gd name="connsiteX45" fmla="*/ 881757 w 1059772"/>
                  <a:gd name="connsiteY45" fmla="*/ 1537913 h 1687443"/>
                  <a:gd name="connsiteX46" fmla="*/ 861988 w 1059772"/>
                  <a:gd name="connsiteY46" fmla="*/ 1535986 h 1687443"/>
                  <a:gd name="connsiteX47" fmla="*/ 857645 w 1059772"/>
                  <a:gd name="connsiteY47" fmla="*/ 1534682 h 1687443"/>
                  <a:gd name="connsiteX48" fmla="*/ 800804 w 1059772"/>
                  <a:gd name="connsiteY48" fmla="*/ 1523808 h 1687443"/>
                  <a:gd name="connsiteX49" fmla="*/ 449600 w 1059772"/>
                  <a:gd name="connsiteY49" fmla="*/ 1325510 h 1687443"/>
                  <a:gd name="connsiteX50" fmla="*/ 432966 w 1059772"/>
                  <a:gd name="connsiteY50" fmla="*/ 1306820 h 1687443"/>
                  <a:gd name="connsiteX51" fmla="*/ 442381 w 1059772"/>
                  <a:gd name="connsiteY51" fmla="*/ 1321783 h 1687443"/>
                  <a:gd name="connsiteX52" fmla="*/ 634655 w 1059772"/>
                  <a:gd name="connsiteY52" fmla="*/ 1493977 h 1687443"/>
                  <a:gd name="connsiteX53" fmla="*/ 671306 w 1059772"/>
                  <a:gd name="connsiteY53" fmla="*/ 1511531 h 1687443"/>
                  <a:gd name="connsiteX54" fmla="*/ 680029 w 1059772"/>
                  <a:gd name="connsiteY54" fmla="*/ 1514338 h 1687443"/>
                  <a:gd name="connsiteX55" fmla="*/ 733112 w 1059772"/>
                  <a:gd name="connsiteY55" fmla="*/ 1597350 h 1687443"/>
                  <a:gd name="connsiteX56" fmla="*/ 646199 w 1059772"/>
                  <a:gd name="connsiteY56" fmla="*/ 1687443 h 1687443"/>
                  <a:gd name="connsiteX57" fmla="*/ 612368 w 1059772"/>
                  <a:gd name="connsiteY57" fmla="*/ 1680363 h 1687443"/>
                  <a:gd name="connsiteX58" fmla="*/ 608168 w 1059772"/>
                  <a:gd name="connsiteY58" fmla="*/ 1678000 h 1687443"/>
                  <a:gd name="connsiteX59" fmla="*/ 550918 w 1059772"/>
                  <a:gd name="connsiteY59" fmla="*/ 1650579 h 1687443"/>
                  <a:gd name="connsiteX60" fmla="*/ 272929 w 1059772"/>
                  <a:gd name="connsiteY60" fmla="*/ 1386448 h 1687443"/>
                  <a:gd name="connsiteX61" fmla="*/ 263877 w 1059772"/>
                  <a:gd name="connsiteY61" fmla="*/ 1369803 h 1687443"/>
                  <a:gd name="connsiteX62" fmla="*/ 260179 w 1059772"/>
                  <a:gd name="connsiteY62" fmla="*/ 1368067 h 1687443"/>
                  <a:gd name="connsiteX63" fmla="*/ 265380 w 1059772"/>
                  <a:gd name="connsiteY63" fmla="*/ 1385021 h 1687443"/>
                  <a:gd name="connsiteX64" fmla="*/ 294131 w 1059772"/>
                  <a:gd name="connsiteY64" fmla="*/ 1453642 h 1687443"/>
                  <a:gd name="connsiteX65" fmla="*/ 310035 w 1059772"/>
                  <a:gd name="connsiteY65" fmla="*/ 1482850 h 1687443"/>
                  <a:gd name="connsiteX66" fmla="*/ 312317 w 1059772"/>
                  <a:gd name="connsiteY66" fmla="*/ 1486023 h 1687443"/>
                  <a:gd name="connsiteX67" fmla="*/ 323049 w 1059772"/>
                  <a:gd name="connsiteY67" fmla="*/ 1516991 h 1687443"/>
                  <a:gd name="connsiteX68" fmla="*/ 255745 w 1059772"/>
                  <a:gd name="connsiteY68" fmla="*/ 1610037 h 1687443"/>
                  <a:gd name="connsiteX69" fmla="*/ 231749 w 1059772"/>
                  <a:gd name="connsiteY69" fmla="*/ 1609696 h 1687443"/>
                  <a:gd name="connsiteX0" fmla="*/ 231749 w 1059772"/>
                  <a:gd name="connsiteY0" fmla="*/ 1627868 h 1705615"/>
                  <a:gd name="connsiteX1" fmla="*/ 175907 w 1059772"/>
                  <a:gd name="connsiteY1" fmla="*/ 1588576 h 1705615"/>
                  <a:gd name="connsiteX2" fmla="*/ 173033 w 1059772"/>
                  <a:gd name="connsiteY2" fmla="*/ 1582344 h 1705615"/>
                  <a:gd name="connsiteX3" fmla="*/ 151573 w 1059772"/>
                  <a:gd name="connsiteY3" fmla="*/ 1542931 h 1705615"/>
                  <a:gd name="connsiteX4" fmla="*/ 75653 w 1059772"/>
                  <a:gd name="connsiteY4" fmla="*/ 1224170 h 1705615"/>
                  <a:gd name="connsiteX5" fmla="*/ 76737 w 1059772"/>
                  <a:gd name="connsiteY5" fmla="*/ 1184703 h 1705615"/>
                  <a:gd name="connsiteX6" fmla="*/ 64179 w 1059772"/>
                  <a:gd name="connsiteY6" fmla="*/ 1159611 h 1705615"/>
                  <a:gd name="connsiteX7" fmla="*/ 24807 w 1059772"/>
                  <a:gd name="connsiteY7" fmla="*/ 1048587 h 1705615"/>
                  <a:gd name="connsiteX8" fmla="*/ 25270 w 1059772"/>
                  <a:gd name="connsiteY8" fmla="*/ 705788 h 1705615"/>
                  <a:gd name="connsiteX9" fmla="*/ 34629 w 1059772"/>
                  <a:gd name="connsiteY9" fmla="*/ 683056 h 1705615"/>
                  <a:gd name="connsiteX10" fmla="*/ 89135 w 1059772"/>
                  <a:gd name="connsiteY10" fmla="*/ 250858 h 1705615"/>
                  <a:gd name="connsiteX11" fmla="*/ 240746 w 1059772"/>
                  <a:gd name="connsiteY11" fmla="*/ 1 h 1705615"/>
                  <a:gd name="connsiteX12" fmla="*/ 454091 w 1059772"/>
                  <a:gd name="connsiteY12" fmla="*/ 18171 h 1705615"/>
                  <a:gd name="connsiteX13" fmla="*/ 377203 w 1059772"/>
                  <a:gd name="connsiteY13" fmla="*/ 586388 h 1705615"/>
                  <a:gd name="connsiteX14" fmla="*/ 391936 w 1059772"/>
                  <a:gd name="connsiteY14" fmla="*/ 587962 h 1705615"/>
                  <a:gd name="connsiteX15" fmla="*/ 557350 w 1059772"/>
                  <a:gd name="connsiteY15" fmla="*/ 651656 h 1705615"/>
                  <a:gd name="connsiteX16" fmla="*/ 560026 w 1059772"/>
                  <a:gd name="connsiteY16" fmla="*/ 653472 h 1705615"/>
                  <a:gd name="connsiteX17" fmla="*/ 562800 w 1059772"/>
                  <a:gd name="connsiteY17" fmla="*/ 652743 h 1705615"/>
                  <a:gd name="connsiteX18" fmla="*/ 855642 w 1059772"/>
                  <a:gd name="connsiteY18" fmla="*/ 663336 h 1705615"/>
                  <a:gd name="connsiteX19" fmla="*/ 855383 w 1059772"/>
                  <a:gd name="connsiteY19" fmla="*/ 664236 h 1705615"/>
                  <a:gd name="connsiteX20" fmla="*/ 865821 w 1059772"/>
                  <a:gd name="connsiteY20" fmla="*/ 667164 h 1705615"/>
                  <a:gd name="connsiteX21" fmla="*/ 884762 w 1059772"/>
                  <a:gd name="connsiteY21" fmla="*/ 676879 h 1705615"/>
                  <a:gd name="connsiteX22" fmla="*/ 915874 w 1059772"/>
                  <a:gd name="connsiteY22" fmla="*/ 822221 h 1705615"/>
                  <a:gd name="connsiteX23" fmla="*/ 809366 w 1059772"/>
                  <a:gd name="connsiteY23" fmla="*/ 868648 h 1705615"/>
                  <a:gd name="connsiteX24" fmla="*/ 797403 w 1059772"/>
                  <a:gd name="connsiteY24" fmla="*/ 865293 h 1705615"/>
                  <a:gd name="connsiteX25" fmla="*/ 797313 w 1059772"/>
                  <a:gd name="connsiteY25" fmla="*/ 865602 h 1705615"/>
                  <a:gd name="connsiteX26" fmla="*/ 538290 w 1059772"/>
                  <a:gd name="connsiteY26" fmla="*/ 879663 h 1705615"/>
                  <a:gd name="connsiteX27" fmla="*/ 520853 w 1059772"/>
                  <a:gd name="connsiteY27" fmla="*/ 887985 h 1705615"/>
                  <a:gd name="connsiteX28" fmla="*/ 532491 w 1059772"/>
                  <a:gd name="connsiteY28" fmla="*/ 911267 h 1705615"/>
                  <a:gd name="connsiteX29" fmla="*/ 918445 w 1059772"/>
                  <a:gd name="connsiteY29" fmla="*/ 1133714 h 1705615"/>
                  <a:gd name="connsiteX30" fmla="*/ 952321 w 1059772"/>
                  <a:gd name="connsiteY30" fmla="*/ 1131527 h 1705615"/>
                  <a:gd name="connsiteX31" fmla="*/ 957900 w 1059772"/>
                  <a:gd name="connsiteY31" fmla="*/ 1130323 h 1705615"/>
                  <a:gd name="connsiteX32" fmla="*/ 976238 w 1059772"/>
                  <a:gd name="connsiteY32" fmla="*/ 1130003 h 1705615"/>
                  <a:gd name="connsiteX33" fmla="*/ 1059495 w 1059772"/>
                  <a:gd name="connsiteY33" fmla="*/ 1224819 h 1705615"/>
                  <a:gd name="connsiteX34" fmla="*/ 980528 w 1059772"/>
                  <a:gd name="connsiteY34" fmla="*/ 1304833 h 1705615"/>
                  <a:gd name="connsiteX35" fmla="*/ 974021 w 1059772"/>
                  <a:gd name="connsiteY35" fmla="*/ 1304947 h 1705615"/>
                  <a:gd name="connsiteX36" fmla="*/ 974030 w 1059772"/>
                  <a:gd name="connsiteY36" fmla="*/ 1305033 h 1705615"/>
                  <a:gd name="connsiteX37" fmla="*/ 922140 w 1059772"/>
                  <a:gd name="connsiteY37" fmla="*/ 1308383 h 1705615"/>
                  <a:gd name="connsiteX38" fmla="*/ 870840 w 1059772"/>
                  <a:gd name="connsiteY38" fmla="*/ 1307319 h 1705615"/>
                  <a:gd name="connsiteX39" fmla="*/ 620068 w 1059772"/>
                  <a:gd name="connsiteY39" fmla="*/ 1234867 h 1705615"/>
                  <a:gd name="connsiteX40" fmla="*/ 589927 w 1059772"/>
                  <a:gd name="connsiteY40" fmla="*/ 1216289 h 1705615"/>
                  <a:gd name="connsiteX41" fmla="*/ 616709 w 1059772"/>
                  <a:gd name="connsiteY41" fmla="*/ 1241482 h 1705615"/>
                  <a:gd name="connsiteX42" fmla="*/ 887630 w 1059772"/>
                  <a:gd name="connsiteY42" fmla="*/ 1366163 h 1705615"/>
                  <a:gd name="connsiteX43" fmla="*/ 887524 w 1059772"/>
                  <a:gd name="connsiteY43" fmla="*/ 1366878 h 1705615"/>
                  <a:gd name="connsiteX44" fmla="*/ 901527 w 1059772"/>
                  <a:gd name="connsiteY44" fmla="*/ 1368243 h 1705615"/>
                  <a:gd name="connsiteX45" fmla="*/ 979852 w 1059772"/>
                  <a:gd name="connsiteY45" fmla="*/ 1461201 h 1705615"/>
                  <a:gd name="connsiteX46" fmla="*/ 881757 w 1059772"/>
                  <a:gd name="connsiteY46" fmla="*/ 1556085 h 1705615"/>
                  <a:gd name="connsiteX47" fmla="*/ 861988 w 1059772"/>
                  <a:gd name="connsiteY47" fmla="*/ 1554158 h 1705615"/>
                  <a:gd name="connsiteX48" fmla="*/ 857645 w 1059772"/>
                  <a:gd name="connsiteY48" fmla="*/ 1552854 h 1705615"/>
                  <a:gd name="connsiteX49" fmla="*/ 800804 w 1059772"/>
                  <a:gd name="connsiteY49" fmla="*/ 1541980 h 1705615"/>
                  <a:gd name="connsiteX50" fmla="*/ 449600 w 1059772"/>
                  <a:gd name="connsiteY50" fmla="*/ 1343682 h 1705615"/>
                  <a:gd name="connsiteX51" fmla="*/ 432966 w 1059772"/>
                  <a:gd name="connsiteY51" fmla="*/ 1324992 h 1705615"/>
                  <a:gd name="connsiteX52" fmla="*/ 442381 w 1059772"/>
                  <a:gd name="connsiteY52" fmla="*/ 1339955 h 1705615"/>
                  <a:gd name="connsiteX53" fmla="*/ 634655 w 1059772"/>
                  <a:gd name="connsiteY53" fmla="*/ 1512149 h 1705615"/>
                  <a:gd name="connsiteX54" fmla="*/ 671306 w 1059772"/>
                  <a:gd name="connsiteY54" fmla="*/ 1529703 h 1705615"/>
                  <a:gd name="connsiteX55" fmla="*/ 680029 w 1059772"/>
                  <a:gd name="connsiteY55" fmla="*/ 1532510 h 1705615"/>
                  <a:gd name="connsiteX56" fmla="*/ 733112 w 1059772"/>
                  <a:gd name="connsiteY56" fmla="*/ 1615522 h 1705615"/>
                  <a:gd name="connsiteX57" fmla="*/ 646199 w 1059772"/>
                  <a:gd name="connsiteY57" fmla="*/ 1705615 h 1705615"/>
                  <a:gd name="connsiteX58" fmla="*/ 612368 w 1059772"/>
                  <a:gd name="connsiteY58" fmla="*/ 1698535 h 1705615"/>
                  <a:gd name="connsiteX59" fmla="*/ 608168 w 1059772"/>
                  <a:gd name="connsiteY59" fmla="*/ 1696172 h 1705615"/>
                  <a:gd name="connsiteX60" fmla="*/ 550918 w 1059772"/>
                  <a:gd name="connsiteY60" fmla="*/ 1668751 h 1705615"/>
                  <a:gd name="connsiteX61" fmla="*/ 272929 w 1059772"/>
                  <a:gd name="connsiteY61" fmla="*/ 1404620 h 1705615"/>
                  <a:gd name="connsiteX62" fmla="*/ 263877 w 1059772"/>
                  <a:gd name="connsiteY62" fmla="*/ 1387975 h 1705615"/>
                  <a:gd name="connsiteX63" fmla="*/ 260179 w 1059772"/>
                  <a:gd name="connsiteY63" fmla="*/ 1386239 h 1705615"/>
                  <a:gd name="connsiteX64" fmla="*/ 265380 w 1059772"/>
                  <a:gd name="connsiteY64" fmla="*/ 1403193 h 1705615"/>
                  <a:gd name="connsiteX65" fmla="*/ 294131 w 1059772"/>
                  <a:gd name="connsiteY65" fmla="*/ 1471814 h 1705615"/>
                  <a:gd name="connsiteX66" fmla="*/ 310035 w 1059772"/>
                  <a:gd name="connsiteY66" fmla="*/ 1501022 h 1705615"/>
                  <a:gd name="connsiteX67" fmla="*/ 312317 w 1059772"/>
                  <a:gd name="connsiteY67" fmla="*/ 1504195 h 1705615"/>
                  <a:gd name="connsiteX68" fmla="*/ 323049 w 1059772"/>
                  <a:gd name="connsiteY68" fmla="*/ 1535163 h 1705615"/>
                  <a:gd name="connsiteX69" fmla="*/ 255745 w 1059772"/>
                  <a:gd name="connsiteY69" fmla="*/ 1628209 h 1705615"/>
                  <a:gd name="connsiteX70" fmla="*/ 231749 w 1059772"/>
                  <a:gd name="connsiteY70" fmla="*/ 1627868 h 1705615"/>
                  <a:gd name="connsiteX0" fmla="*/ 240746 w 1059772"/>
                  <a:gd name="connsiteY0" fmla="*/ -1 h 1705613"/>
                  <a:gd name="connsiteX1" fmla="*/ 454091 w 1059772"/>
                  <a:gd name="connsiteY1" fmla="*/ 18169 h 1705613"/>
                  <a:gd name="connsiteX2" fmla="*/ 377203 w 1059772"/>
                  <a:gd name="connsiteY2" fmla="*/ 586386 h 1705613"/>
                  <a:gd name="connsiteX3" fmla="*/ 391936 w 1059772"/>
                  <a:gd name="connsiteY3" fmla="*/ 587960 h 1705613"/>
                  <a:gd name="connsiteX4" fmla="*/ 557350 w 1059772"/>
                  <a:gd name="connsiteY4" fmla="*/ 651654 h 1705613"/>
                  <a:gd name="connsiteX5" fmla="*/ 560026 w 1059772"/>
                  <a:gd name="connsiteY5" fmla="*/ 653470 h 1705613"/>
                  <a:gd name="connsiteX6" fmla="*/ 562800 w 1059772"/>
                  <a:gd name="connsiteY6" fmla="*/ 652741 h 1705613"/>
                  <a:gd name="connsiteX7" fmla="*/ 855642 w 1059772"/>
                  <a:gd name="connsiteY7" fmla="*/ 663334 h 1705613"/>
                  <a:gd name="connsiteX8" fmla="*/ 855383 w 1059772"/>
                  <a:gd name="connsiteY8" fmla="*/ 664234 h 1705613"/>
                  <a:gd name="connsiteX9" fmla="*/ 865821 w 1059772"/>
                  <a:gd name="connsiteY9" fmla="*/ 667162 h 1705613"/>
                  <a:gd name="connsiteX10" fmla="*/ 884762 w 1059772"/>
                  <a:gd name="connsiteY10" fmla="*/ 676877 h 1705613"/>
                  <a:gd name="connsiteX11" fmla="*/ 915874 w 1059772"/>
                  <a:gd name="connsiteY11" fmla="*/ 822219 h 1705613"/>
                  <a:gd name="connsiteX12" fmla="*/ 809366 w 1059772"/>
                  <a:gd name="connsiteY12" fmla="*/ 868646 h 1705613"/>
                  <a:gd name="connsiteX13" fmla="*/ 797403 w 1059772"/>
                  <a:gd name="connsiteY13" fmla="*/ 865291 h 1705613"/>
                  <a:gd name="connsiteX14" fmla="*/ 797313 w 1059772"/>
                  <a:gd name="connsiteY14" fmla="*/ 865600 h 1705613"/>
                  <a:gd name="connsiteX15" fmla="*/ 538290 w 1059772"/>
                  <a:gd name="connsiteY15" fmla="*/ 879661 h 1705613"/>
                  <a:gd name="connsiteX16" fmla="*/ 520853 w 1059772"/>
                  <a:gd name="connsiteY16" fmla="*/ 887983 h 1705613"/>
                  <a:gd name="connsiteX17" fmla="*/ 532491 w 1059772"/>
                  <a:gd name="connsiteY17" fmla="*/ 911265 h 1705613"/>
                  <a:gd name="connsiteX18" fmla="*/ 918445 w 1059772"/>
                  <a:gd name="connsiteY18" fmla="*/ 1133712 h 1705613"/>
                  <a:gd name="connsiteX19" fmla="*/ 952321 w 1059772"/>
                  <a:gd name="connsiteY19" fmla="*/ 1131525 h 1705613"/>
                  <a:gd name="connsiteX20" fmla="*/ 957900 w 1059772"/>
                  <a:gd name="connsiteY20" fmla="*/ 1130321 h 1705613"/>
                  <a:gd name="connsiteX21" fmla="*/ 976238 w 1059772"/>
                  <a:gd name="connsiteY21" fmla="*/ 1130001 h 1705613"/>
                  <a:gd name="connsiteX22" fmla="*/ 1059495 w 1059772"/>
                  <a:gd name="connsiteY22" fmla="*/ 1224817 h 1705613"/>
                  <a:gd name="connsiteX23" fmla="*/ 980528 w 1059772"/>
                  <a:gd name="connsiteY23" fmla="*/ 1304831 h 1705613"/>
                  <a:gd name="connsiteX24" fmla="*/ 974021 w 1059772"/>
                  <a:gd name="connsiteY24" fmla="*/ 1304945 h 1705613"/>
                  <a:gd name="connsiteX25" fmla="*/ 974030 w 1059772"/>
                  <a:gd name="connsiteY25" fmla="*/ 1305031 h 1705613"/>
                  <a:gd name="connsiteX26" fmla="*/ 922140 w 1059772"/>
                  <a:gd name="connsiteY26" fmla="*/ 1308381 h 1705613"/>
                  <a:gd name="connsiteX27" fmla="*/ 870840 w 1059772"/>
                  <a:gd name="connsiteY27" fmla="*/ 1307317 h 1705613"/>
                  <a:gd name="connsiteX28" fmla="*/ 620068 w 1059772"/>
                  <a:gd name="connsiteY28" fmla="*/ 1234865 h 1705613"/>
                  <a:gd name="connsiteX29" fmla="*/ 589927 w 1059772"/>
                  <a:gd name="connsiteY29" fmla="*/ 1216287 h 1705613"/>
                  <a:gd name="connsiteX30" fmla="*/ 616709 w 1059772"/>
                  <a:gd name="connsiteY30" fmla="*/ 1241480 h 1705613"/>
                  <a:gd name="connsiteX31" fmla="*/ 887630 w 1059772"/>
                  <a:gd name="connsiteY31" fmla="*/ 1366161 h 1705613"/>
                  <a:gd name="connsiteX32" fmla="*/ 887524 w 1059772"/>
                  <a:gd name="connsiteY32" fmla="*/ 1366876 h 1705613"/>
                  <a:gd name="connsiteX33" fmla="*/ 901527 w 1059772"/>
                  <a:gd name="connsiteY33" fmla="*/ 1368241 h 1705613"/>
                  <a:gd name="connsiteX34" fmla="*/ 979852 w 1059772"/>
                  <a:gd name="connsiteY34" fmla="*/ 1461199 h 1705613"/>
                  <a:gd name="connsiteX35" fmla="*/ 881757 w 1059772"/>
                  <a:gd name="connsiteY35" fmla="*/ 1556083 h 1705613"/>
                  <a:gd name="connsiteX36" fmla="*/ 861988 w 1059772"/>
                  <a:gd name="connsiteY36" fmla="*/ 1554156 h 1705613"/>
                  <a:gd name="connsiteX37" fmla="*/ 857645 w 1059772"/>
                  <a:gd name="connsiteY37" fmla="*/ 1552852 h 1705613"/>
                  <a:gd name="connsiteX38" fmla="*/ 800804 w 1059772"/>
                  <a:gd name="connsiteY38" fmla="*/ 1541978 h 1705613"/>
                  <a:gd name="connsiteX39" fmla="*/ 449600 w 1059772"/>
                  <a:gd name="connsiteY39" fmla="*/ 1343680 h 1705613"/>
                  <a:gd name="connsiteX40" fmla="*/ 432966 w 1059772"/>
                  <a:gd name="connsiteY40" fmla="*/ 1324990 h 1705613"/>
                  <a:gd name="connsiteX41" fmla="*/ 442381 w 1059772"/>
                  <a:gd name="connsiteY41" fmla="*/ 1339953 h 1705613"/>
                  <a:gd name="connsiteX42" fmla="*/ 634655 w 1059772"/>
                  <a:gd name="connsiteY42" fmla="*/ 1512147 h 1705613"/>
                  <a:gd name="connsiteX43" fmla="*/ 671306 w 1059772"/>
                  <a:gd name="connsiteY43" fmla="*/ 1529701 h 1705613"/>
                  <a:gd name="connsiteX44" fmla="*/ 680029 w 1059772"/>
                  <a:gd name="connsiteY44" fmla="*/ 1532508 h 1705613"/>
                  <a:gd name="connsiteX45" fmla="*/ 733112 w 1059772"/>
                  <a:gd name="connsiteY45" fmla="*/ 1615520 h 1705613"/>
                  <a:gd name="connsiteX46" fmla="*/ 646199 w 1059772"/>
                  <a:gd name="connsiteY46" fmla="*/ 1705613 h 1705613"/>
                  <a:gd name="connsiteX47" fmla="*/ 612368 w 1059772"/>
                  <a:gd name="connsiteY47" fmla="*/ 1698533 h 1705613"/>
                  <a:gd name="connsiteX48" fmla="*/ 608168 w 1059772"/>
                  <a:gd name="connsiteY48" fmla="*/ 1696170 h 1705613"/>
                  <a:gd name="connsiteX49" fmla="*/ 550918 w 1059772"/>
                  <a:gd name="connsiteY49" fmla="*/ 1668749 h 1705613"/>
                  <a:gd name="connsiteX50" fmla="*/ 272929 w 1059772"/>
                  <a:gd name="connsiteY50" fmla="*/ 1404618 h 1705613"/>
                  <a:gd name="connsiteX51" fmla="*/ 263877 w 1059772"/>
                  <a:gd name="connsiteY51" fmla="*/ 1387973 h 1705613"/>
                  <a:gd name="connsiteX52" fmla="*/ 260179 w 1059772"/>
                  <a:gd name="connsiteY52" fmla="*/ 1386237 h 1705613"/>
                  <a:gd name="connsiteX53" fmla="*/ 265380 w 1059772"/>
                  <a:gd name="connsiteY53" fmla="*/ 1403191 h 1705613"/>
                  <a:gd name="connsiteX54" fmla="*/ 294131 w 1059772"/>
                  <a:gd name="connsiteY54" fmla="*/ 1471812 h 1705613"/>
                  <a:gd name="connsiteX55" fmla="*/ 310035 w 1059772"/>
                  <a:gd name="connsiteY55" fmla="*/ 1501020 h 1705613"/>
                  <a:gd name="connsiteX56" fmla="*/ 312317 w 1059772"/>
                  <a:gd name="connsiteY56" fmla="*/ 1504193 h 1705613"/>
                  <a:gd name="connsiteX57" fmla="*/ 323049 w 1059772"/>
                  <a:gd name="connsiteY57" fmla="*/ 1535161 h 1705613"/>
                  <a:gd name="connsiteX58" fmla="*/ 255745 w 1059772"/>
                  <a:gd name="connsiteY58" fmla="*/ 1628207 h 1705613"/>
                  <a:gd name="connsiteX59" fmla="*/ 231749 w 1059772"/>
                  <a:gd name="connsiteY59" fmla="*/ 1627866 h 1705613"/>
                  <a:gd name="connsiteX60" fmla="*/ 175907 w 1059772"/>
                  <a:gd name="connsiteY60" fmla="*/ 1588574 h 1705613"/>
                  <a:gd name="connsiteX61" fmla="*/ 173033 w 1059772"/>
                  <a:gd name="connsiteY61" fmla="*/ 1582342 h 1705613"/>
                  <a:gd name="connsiteX62" fmla="*/ 151573 w 1059772"/>
                  <a:gd name="connsiteY62" fmla="*/ 1542929 h 1705613"/>
                  <a:gd name="connsiteX63" fmla="*/ 75653 w 1059772"/>
                  <a:gd name="connsiteY63" fmla="*/ 1224168 h 1705613"/>
                  <a:gd name="connsiteX64" fmla="*/ 76737 w 1059772"/>
                  <a:gd name="connsiteY64" fmla="*/ 1184701 h 1705613"/>
                  <a:gd name="connsiteX65" fmla="*/ 64179 w 1059772"/>
                  <a:gd name="connsiteY65" fmla="*/ 1159609 h 1705613"/>
                  <a:gd name="connsiteX66" fmla="*/ 24807 w 1059772"/>
                  <a:gd name="connsiteY66" fmla="*/ 1048585 h 1705613"/>
                  <a:gd name="connsiteX67" fmla="*/ 25270 w 1059772"/>
                  <a:gd name="connsiteY67" fmla="*/ 705786 h 1705613"/>
                  <a:gd name="connsiteX68" fmla="*/ 34629 w 1059772"/>
                  <a:gd name="connsiteY68" fmla="*/ 683054 h 1705613"/>
                  <a:gd name="connsiteX69" fmla="*/ 89135 w 1059772"/>
                  <a:gd name="connsiteY69" fmla="*/ 250856 h 1705613"/>
                  <a:gd name="connsiteX70" fmla="*/ 378824 w 1059772"/>
                  <a:gd name="connsiteY70" fmla="*/ 138076 h 1705613"/>
                  <a:gd name="connsiteX0" fmla="*/ 240746 w 1059772"/>
                  <a:gd name="connsiteY0" fmla="*/ 1 h 1705615"/>
                  <a:gd name="connsiteX1" fmla="*/ 454091 w 1059772"/>
                  <a:gd name="connsiteY1" fmla="*/ 18171 h 1705615"/>
                  <a:gd name="connsiteX2" fmla="*/ 377203 w 1059772"/>
                  <a:gd name="connsiteY2" fmla="*/ 586388 h 1705615"/>
                  <a:gd name="connsiteX3" fmla="*/ 391936 w 1059772"/>
                  <a:gd name="connsiteY3" fmla="*/ 587962 h 1705615"/>
                  <a:gd name="connsiteX4" fmla="*/ 557350 w 1059772"/>
                  <a:gd name="connsiteY4" fmla="*/ 651656 h 1705615"/>
                  <a:gd name="connsiteX5" fmla="*/ 560026 w 1059772"/>
                  <a:gd name="connsiteY5" fmla="*/ 653472 h 1705615"/>
                  <a:gd name="connsiteX6" fmla="*/ 562800 w 1059772"/>
                  <a:gd name="connsiteY6" fmla="*/ 652743 h 1705615"/>
                  <a:gd name="connsiteX7" fmla="*/ 855642 w 1059772"/>
                  <a:gd name="connsiteY7" fmla="*/ 663336 h 1705615"/>
                  <a:gd name="connsiteX8" fmla="*/ 855383 w 1059772"/>
                  <a:gd name="connsiteY8" fmla="*/ 664236 h 1705615"/>
                  <a:gd name="connsiteX9" fmla="*/ 865821 w 1059772"/>
                  <a:gd name="connsiteY9" fmla="*/ 667164 h 1705615"/>
                  <a:gd name="connsiteX10" fmla="*/ 884762 w 1059772"/>
                  <a:gd name="connsiteY10" fmla="*/ 676879 h 1705615"/>
                  <a:gd name="connsiteX11" fmla="*/ 915874 w 1059772"/>
                  <a:gd name="connsiteY11" fmla="*/ 822221 h 1705615"/>
                  <a:gd name="connsiteX12" fmla="*/ 809366 w 1059772"/>
                  <a:gd name="connsiteY12" fmla="*/ 868648 h 1705615"/>
                  <a:gd name="connsiteX13" fmla="*/ 797403 w 1059772"/>
                  <a:gd name="connsiteY13" fmla="*/ 865293 h 1705615"/>
                  <a:gd name="connsiteX14" fmla="*/ 797313 w 1059772"/>
                  <a:gd name="connsiteY14" fmla="*/ 865602 h 1705615"/>
                  <a:gd name="connsiteX15" fmla="*/ 538290 w 1059772"/>
                  <a:gd name="connsiteY15" fmla="*/ 879663 h 1705615"/>
                  <a:gd name="connsiteX16" fmla="*/ 520853 w 1059772"/>
                  <a:gd name="connsiteY16" fmla="*/ 887985 h 1705615"/>
                  <a:gd name="connsiteX17" fmla="*/ 532491 w 1059772"/>
                  <a:gd name="connsiteY17" fmla="*/ 911267 h 1705615"/>
                  <a:gd name="connsiteX18" fmla="*/ 918445 w 1059772"/>
                  <a:gd name="connsiteY18" fmla="*/ 1133714 h 1705615"/>
                  <a:gd name="connsiteX19" fmla="*/ 952321 w 1059772"/>
                  <a:gd name="connsiteY19" fmla="*/ 1131527 h 1705615"/>
                  <a:gd name="connsiteX20" fmla="*/ 957900 w 1059772"/>
                  <a:gd name="connsiteY20" fmla="*/ 1130323 h 1705615"/>
                  <a:gd name="connsiteX21" fmla="*/ 976238 w 1059772"/>
                  <a:gd name="connsiteY21" fmla="*/ 1130003 h 1705615"/>
                  <a:gd name="connsiteX22" fmla="*/ 1059495 w 1059772"/>
                  <a:gd name="connsiteY22" fmla="*/ 1224819 h 1705615"/>
                  <a:gd name="connsiteX23" fmla="*/ 980528 w 1059772"/>
                  <a:gd name="connsiteY23" fmla="*/ 1304833 h 1705615"/>
                  <a:gd name="connsiteX24" fmla="*/ 974021 w 1059772"/>
                  <a:gd name="connsiteY24" fmla="*/ 1304947 h 1705615"/>
                  <a:gd name="connsiteX25" fmla="*/ 974030 w 1059772"/>
                  <a:gd name="connsiteY25" fmla="*/ 1305033 h 1705615"/>
                  <a:gd name="connsiteX26" fmla="*/ 922140 w 1059772"/>
                  <a:gd name="connsiteY26" fmla="*/ 1308383 h 1705615"/>
                  <a:gd name="connsiteX27" fmla="*/ 870840 w 1059772"/>
                  <a:gd name="connsiteY27" fmla="*/ 1307319 h 1705615"/>
                  <a:gd name="connsiteX28" fmla="*/ 620068 w 1059772"/>
                  <a:gd name="connsiteY28" fmla="*/ 1234867 h 1705615"/>
                  <a:gd name="connsiteX29" fmla="*/ 589927 w 1059772"/>
                  <a:gd name="connsiteY29" fmla="*/ 1216289 h 1705615"/>
                  <a:gd name="connsiteX30" fmla="*/ 616709 w 1059772"/>
                  <a:gd name="connsiteY30" fmla="*/ 1241482 h 1705615"/>
                  <a:gd name="connsiteX31" fmla="*/ 887630 w 1059772"/>
                  <a:gd name="connsiteY31" fmla="*/ 1366163 h 1705615"/>
                  <a:gd name="connsiteX32" fmla="*/ 887524 w 1059772"/>
                  <a:gd name="connsiteY32" fmla="*/ 1366878 h 1705615"/>
                  <a:gd name="connsiteX33" fmla="*/ 901527 w 1059772"/>
                  <a:gd name="connsiteY33" fmla="*/ 1368243 h 1705615"/>
                  <a:gd name="connsiteX34" fmla="*/ 979852 w 1059772"/>
                  <a:gd name="connsiteY34" fmla="*/ 1461201 h 1705615"/>
                  <a:gd name="connsiteX35" fmla="*/ 881757 w 1059772"/>
                  <a:gd name="connsiteY35" fmla="*/ 1556085 h 1705615"/>
                  <a:gd name="connsiteX36" fmla="*/ 861988 w 1059772"/>
                  <a:gd name="connsiteY36" fmla="*/ 1554158 h 1705615"/>
                  <a:gd name="connsiteX37" fmla="*/ 857645 w 1059772"/>
                  <a:gd name="connsiteY37" fmla="*/ 1552854 h 1705615"/>
                  <a:gd name="connsiteX38" fmla="*/ 800804 w 1059772"/>
                  <a:gd name="connsiteY38" fmla="*/ 1541980 h 1705615"/>
                  <a:gd name="connsiteX39" fmla="*/ 449600 w 1059772"/>
                  <a:gd name="connsiteY39" fmla="*/ 1343682 h 1705615"/>
                  <a:gd name="connsiteX40" fmla="*/ 432966 w 1059772"/>
                  <a:gd name="connsiteY40" fmla="*/ 1324992 h 1705615"/>
                  <a:gd name="connsiteX41" fmla="*/ 442381 w 1059772"/>
                  <a:gd name="connsiteY41" fmla="*/ 1339955 h 1705615"/>
                  <a:gd name="connsiteX42" fmla="*/ 634655 w 1059772"/>
                  <a:gd name="connsiteY42" fmla="*/ 1512149 h 1705615"/>
                  <a:gd name="connsiteX43" fmla="*/ 671306 w 1059772"/>
                  <a:gd name="connsiteY43" fmla="*/ 1529703 h 1705615"/>
                  <a:gd name="connsiteX44" fmla="*/ 680029 w 1059772"/>
                  <a:gd name="connsiteY44" fmla="*/ 1532510 h 1705615"/>
                  <a:gd name="connsiteX45" fmla="*/ 733112 w 1059772"/>
                  <a:gd name="connsiteY45" fmla="*/ 1615522 h 1705615"/>
                  <a:gd name="connsiteX46" fmla="*/ 646199 w 1059772"/>
                  <a:gd name="connsiteY46" fmla="*/ 1705615 h 1705615"/>
                  <a:gd name="connsiteX47" fmla="*/ 612368 w 1059772"/>
                  <a:gd name="connsiteY47" fmla="*/ 1698535 h 1705615"/>
                  <a:gd name="connsiteX48" fmla="*/ 608168 w 1059772"/>
                  <a:gd name="connsiteY48" fmla="*/ 1696172 h 1705615"/>
                  <a:gd name="connsiteX49" fmla="*/ 550918 w 1059772"/>
                  <a:gd name="connsiteY49" fmla="*/ 1668751 h 1705615"/>
                  <a:gd name="connsiteX50" fmla="*/ 272929 w 1059772"/>
                  <a:gd name="connsiteY50" fmla="*/ 1404620 h 1705615"/>
                  <a:gd name="connsiteX51" fmla="*/ 263877 w 1059772"/>
                  <a:gd name="connsiteY51" fmla="*/ 1387975 h 1705615"/>
                  <a:gd name="connsiteX52" fmla="*/ 260179 w 1059772"/>
                  <a:gd name="connsiteY52" fmla="*/ 1386239 h 1705615"/>
                  <a:gd name="connsiteX53" fmla="*/ 265380 w 1059772"/>
                  <a:gd name="connsiteY53" fmla="*/ 1403193 h 1705615"/>
                  <a:gd name="connsiteX54" fmla="*/ 294131 w 1059772"/>
                  <a:gd name="connsiteY54" fmla="*/ 1471814 h 1705615"/>
                  <a:gd name="connsiteX55" fmla="*/ 310035 w 1059772"/>
                  <a:gd name="connsiteY55" fmla="*/ 1501022 h 1705615"/>
                  <a:gd name="connsiteX56" fmla="*/ 312317 w 1059772"/>
                  <a:gd name="connsiteY56" fmla="*/ 1504195 h 1705615"/>
                  <a:gd name="connsiteX57" fmla="*/ 323049 w 1059772"/>
                  <a:gd name="connsiteY57" fmla="*/ 1535163 h 1705615"/>
                  <a:gd name="connsiteX58" fmla="*/ 255745 w 1059772"/>
                  <a:gd name="connsiteY58" fmla="*/ 1628209 h 1705615"/>
                  <a:gd name="connsiteX59" fmla="*/ 231749 w 1059772"/>
                  <a:gd name="connsiteY59" fmla="*/ 1627868 h 1705615"/>
                  <a:gd name="connsiteX60" fmla="*/ 175907 w 1059772"/>
                  <a:gd name="connsiteY60" fmla="*/ 1588576 h 1705615"/>
                  <a:gd name="connsiteX61" fmla="*/ 173033 w 1059772"/>
                  <a:gd name="connsiteY61" fmla="*/ 1582344 h 1705615"/>
                  <a:gd name="connsiteX62" fmla="*/ 151573 w 1059772"/>
                  <a:gd name="connsiteY62" fmla="*/ 1542931 h 1705615"/>
                  <a:gd name="connsiteX63" fmla="*/ 75653 w 1059772"/>
                  <a:gd name="connsiteY63" fmla="*/ 1224170 h 1705615"/>
                  <a:gd name="connsiteX64" fmla="*/ 76737 w 1059772"/>
                  <a:gd name="connsiteY64" fmla="*/ 1184703 h 1705615"/>
                  <a:gd name="connsiteX65" fmla="*/ 64179 w 1059772"/>
                  <a:gd name="connsiteY65" fmla="*/ 1159611 h 1705615"/>
                  <a:gd name="connsiteX66" fmla="*/ 24807 w 1059772"/>
                  <a:gd name="connsiteY66" fmla="*/ 1048587 h 1705615"/>
                  <a:gd name="connsiteX67" fmla="*/ 25270 w 1059772"/>
                  <a:gd name="connsiteY67" fmla="*/ 705788 h 1705615"/>
                  <a:gd name="connsiteX68" fmla="*/ 34629 w 1059772"/>
                  <a:gd name="connsiteY68" fmla="*/ 683056 h 1705615"/>
                  <a:gd name="connsiteX69" fmla="*/ 89135 w 1059772"/>
                  <a:gd name="connsiteY69" fmla="*/ 250858 h 1705615"/>
                  <a:gd name="connsiteX0" fmla="*/ 454091 w 1059772"/>
                  <a:gd name="connsiteY0" fmla="*/ -1 h 1687443"/>
                  <a:gd name="connsiteX1" fmla="*/ 377203 w 1059772"/>
                  <a:gd name="connsiteY1" fmla="*/ 568216 h 1687443"/>
                  <a:gd name="connsiteX2" fmla="*/ 391936 w 1059772"/>
                  <a:gd name="connsiteY2" fmla="*/ 569790 h 1687443"/>
                  <a:gd name="connsiteX3" fmla="*/ 557350 w 1059772"/>
                  <a:gd name="connsiteY3" fmla="*/ 633484 h 1687443"/>
                  <a:gd name="connsiteX4" fmla="*/ 560026 w 1059772"/>
                  <a:gd name="connsiteY4" fmla="*/ 635300 h 1687443"/>
                  <a:gd name="connsiteX5" fmla="*/ 562800 w 1059772"/>
                  <a:gd name="connsiteY5" fmla="*/ 634571 h 1687443"/>
                  <a:gd name="connsiteX6" fmla="*/ 855642 w 1059772"/>
                  <a:gd name="connsiteY6" fmla="*/ 645164 h 1687443"/>
                  <a:gd name="connsiteX7" fmla="*/ 855383 w 1059772"/>
                  <a:gd name="connsiteY7" fmla="*/ 646064 h 1687443"/>
                  <a:gd name="connsiteX8" fmla="*/ 865821 w 1059772"/>
                  <a:gd name="connsiteY8" fmla="*/ 648992 h 1687443"/>
                  <a:gd name="connsiteX9" fmla="*/ 884762 w 1059772"/>
                  <a:gd name="connsiteY9" fmla="*/ 658707 h 1687443"/>
                  <a:gd name="connsiteX10" fmla="*/ 915874 w 1059772"/>
                  <a:gd name="connsiteY10" fmla="*/ 804049 h 1687443"/>
                  <a:gd name="connsiteX11" fmla="*/ 809366 w 1059772"/>
                  <a:gd name="connsiteY11" fmla="*/ 850476 h 1687443"/>
                  <a:gd name="connsiteX12" fmla="*/ 797403 w 1059772"/>
                  <a:gd name="connsiteY12" fmla="*/ 847121 h 1687443"/>
                  <a:gd name="connsiteX13" fmla="*/ 797313 w 1059772"/>
                  <a:gd name="connsiteY13" fmla="*/ 847430 h 1687443"/>
                  <a:gd name="connsiteX14" fmla="*/ 538290 w 1059772"/>
                  <a:gd name="connsiteY14" fmla="*/ 861491 h 1687443"/>
                  <a:gd name="connsiteX15" fmla="*/ 520853 w 1059772"/>
                  <a:gd name="connsiteY15" fmla="*/ 869813 h 1687443"/>
                  <a:gd name="connsiteX16" fmla="*/ 532491 w 1059772"/>
                  <a:gd name="connsiteY16" fmla="*/ 893095 h 1687443"/>
                  <a:gd name="connsiteX17" fmla="*/ 918445 w 1059772"/>
                  <a:gd name="connsiteY17" fmla="*/ 1115542 h 1687443"/>
                  <a:gd name="connsiteX18" fmla="*/ 952321 w 1059772"/>
                  <a:gd name="connsiteY18" fmla="*/ 1113355 h 1687443"/>
                  <a:gd name="connsiteX19" fmla="*/ 957900 w 1059772"/>
                  <a:gd name="connsiteY19" fmla="*/ 1112151 h 1687443"/>
                  <a:gd name="connsiteX20" fmla="*/ 976238 w 1059772"/>
                  <a:gd name="connsiteY20" fmla="*/ 1111831 h 1687443"/>
                  <a:gd name="connsiteX21" fmla="*/ 1059495 w 1059772"/>
                  <a:gd name="connsiteY21" fmla="*/ 1206647 h 1687443"/>
                  <a:gd name="connsiteX22" fmla="*/ 980528 w 1059772"/>
                  <a:gd name="connsiteY22" fmla="*/ 1286661 h 1687443"/>
                  <a:gd name="connsiteX23" fmla="*/ 974021 w 1059772"/>
                  <a:gd name="connsiteY23" fmla="*/ 1286775 h 1687443"/>
                  <a:gd name="connsiteX24" fmla="*/ 974030 w 1059772"/>
                  <a:gd name="connsiteY24" fmla="*/ 1286861 h 1687443"/>
                  <a:gd name="connsiteX25" fmla="*/ 922140 w 1059772"/>
                  <a:gd name="connsiteY25" fmla="*/ 1290211 h 1687443"/>
                  <a:gd name="connsiteX26" fmla="*/ 870840 w 1059772"/>
                  <a:gd name="connsiteY26" fmla="*/ 1289147 h 1687443"/>
                  <a:gd name="connsiteX27" fmla="*/ 620068 w 1059772"/>
                  <a:gd name="connsiteY27" fmla="*/ 1216695 h 1687443"/>
                  <a:gd name="connsiteX28" fmla="*/ 589927 w 1059772"/>
                  <a:gd name="connsiteY28" fmla="*/ 1198117 h 1687443"/>
                  <a:gd name="connsiteX29" fmla="*/ 616709 w 1059772"/>
                  <a:gd name="connsiteY29" fmla="*/ 1223310 h 1687443"/>
                  <a:gd name="connsiteX30" fmla="*/ 887630 w 1059772"/>
                  <a:gd name="connsiteY30" fmla="*/ 1347991 h 1687443"/>
                  <a:gd name="connsiteX31" fmla="*/ 887524 w 1059772"/>
                  <a:gd name="connsiteY31" fmla="*/ 1348706 h 1687443"/>
                  <a:gd name="connsiteX32" fmla="*/ 901527 w 1059772"/>
                  <a:gd name="connsiteY32" fmla="*/ 1350071 h 1687443"/>
                  <a:gd name="connsiteX33" fmla="*/ 979852 w 1059772"/>
                  <a:gd name="connsiteY33" fmla="*/ 1443029 h 1687443"/>
                  <a:gd name="connsiteX34" fmla="*/ 881757 w 1059772"/>
                  <a:gd name="connsiteY34" fmla="*/ 1537913 h 1687443"/>
                  <a:gd name="connsiteX35" fmla="*/ 861988 w 1059772"/>
                  <a:gd name="connsiteY35" fmla="*/ 1535986 h 1687443"/>
                  <a:gd name="connsiteX36" fmla="*/ 857645 w 1059772"/>
                  <a:gd name="connsiteY36" fmla="*/ 1534682 h 1687443"/>
                  <a:gd name="connsiteX37" fmla="*/ 800804 w 1059772"/>
                  <a:gd name="connsiteY37" fmla="*/ 1523808 h 1687443"/>
                  <a:gd name="connsiteX38" fmla="*/ 449600 w 1059772"/>
                  <a:gd name="connsiteY38" fmla="*/ 1325510 h 1687443"/>
                  <a:gd name="connsiteX39" fmla="*/ 432966 w 1059772"/>
                  <a:gd name="connsiteY39" fmla="*/ 1306820 h 1687443"/>
                  <a:gd name="connsiteX40" fmla="*/ 442381 w 1059772"/>
                  <a:gd name="connsiteY40" fmla="*/ 1321783 h 1687443"/>
                  <a:gd name="connsiteX41" fmla="*/ 634655 w 1059772"/>
                  <a:gd name="connsiteY41" fmla="*/ 1493977 h 1687443"/>
                  <a:gd name="connsiteX42" fmla="*/ 671306 w 1059772"/>
                  <a:gd name="connsiteY42" fmla="*/ 1511531 h 1687443"/>
                  <a:gd name="connsiteX43" fmla="*/ 680029 w 1059772"/>
                  <a:gd name="connsiteY43" fmla="*/ 1514338 h 1687443"/>
                  <a:gd name="connsiteX44" fmla="*/ 733112 w 1059772"/>
                  <a:gd name="connsiteY44" fmla="*/ 1597350 h 1687443"/>
                  <a:gd name="connsiteX45" fmla="*/ 646199 w 1059772"/>
                  <a:gd name="connsiteY45" fmla="*/ 1687443 h 1687443"/>
                  <a:gd name="connsiteX46" fmla="*/ 612368 w 1059772"/>
                  <a:gd name="connsiteY46" fmla="*/ 1680363 h 1687443"/>
                  <a:gd name="connsiteX47" fmla="*/ 608168 w 1059772"/>
                  <a:gd name="connsiteY47" fmla="*/ 1678000 h 1687443"/>
                  <a:gd name="connsiteX48" fmla="*/ 550918 w 1059772"/>
                  <a:gd name="connsiteY48" fmla="*/ 1650579 h 1687443"/>
                  <a:gd name="connsiteX49" fmla="*/ 272929 w 1059772"/>
                  <a:gd name="connsiteY49" fmla="*/ 1386448 h 1687443"/>
                  <a:gd name="connsiteX50" fmla="*/ 263877 w 1059772"/>
                  <a:gd name="connsiteY50" fmla="*/ 1369803 h 1687443"/>
                  <a:gd name="connsiteX51" fmla="*/ 260179 w 1059772"/>
                  <a:gd name="connsiteY51" fmla="*/ 1368067 h 1687443"/>
                  <a:gd name="connsiteX52" fmla="*/ 265380 w 1059772"/>
                  <a:gd name="connsiteY52" fmla="*/ 1385021 h 1687443"/>
                  <a:gd name="connsiteX53" fmla="*/ 294131 w 1059772"/>
                  <a:gd name="connsiteY53" fmla="*/ 1453642 h 1687443"/>
                  <a:gd name="connsiteX54" fmla="*/ 310035 w 1059772"/>
                  <a:gd name="connsiteY54" fmla="*/ 1482850 h 1687443"/>
                  <a:gd name="connsiteX55" fmla="*/ 312317 w 1059772"/>
                  <a:gd name="connsiteY55" fmla="*/ 1486023 h 1687443"/>
                  <a:gd name="connsiteX56" fmla="*/ 323049 w 1059772"/>
                  <a:gd name="connsiteY56" fmla="*/ 1516991 h 1687443"/>
                  <a:gd name="connsiteX57" fmla="*/ 255745 w 1059772"/>
                  <a:gd name="connsiteY57" fmla="*/ 1610037 h 1687443"/>
                  <a:gd name="connsiteX58" fmla="*/ 231749 w 1059772"/>
                  <a:gd name="connsiteY58" fmla="*/ 1609696 h 1687443"/>
                  <a:gd name="connsiteX59" fmla="*/ 175907 w 1059772"/>
                  <a:gd name="connsiteY59" fmla="*/ 1570404 h 1687443"/>
                  <a:gd name="connsiteX60" fmla="*/ 173033 w 1059772"/>
                  <a:gd name="connsiteY60" fmla="*/ 1564172 h 1687443"/>
                  <a:gd name="connsiteX61" fmla="*/ 151573 w 1059772"/>
                  <a:gd name="connsiteY61" fmla="*/ 1524759 h 1687443"/>
                  <a:gd name="connsiteX62" fmla="*/ 75653 w 1059772"/>
                  <a:gd name="connsiteY62" fmla="*/ 1205998 h 1687443"/>
                  <a:gd name="connsiteX63" fmla="*/ 76737 w 1059772"/>
                  <a:gd name="connsiteY63" fmla="*/ 1166531 h 1687443"/>
                  <a:gd name="connsiteX64" fmla="*/ 64179 w 1059772"/>
                  <a:gd name="connsiteY64" fmla="*/ 1141439 h 1687443"/>
                  <a:gd name="connsiteX65" fmla="*/ 24807 w 1059772"/>
                  <a:gd name="connsiteY65" fmla="*/ 1030415 h 1687443"/>
                  <a:gd name="connsiteX66" fmla="*/ 25270 w 1059772"/>
                  <a:gd name="connsiteY66" fmla="*/ 687616 h 1687443"/>
                  <a:gd name="connsiteX67" fmla="*/ 34629 w 1059772"/>
                  <a:gd name="connsiteY67" fmla="*/ 664884 h 1687443"/>
                  <a:gd name="connsiteX68" fmla="*/ 89135 w 1059772"/>
                  <a:gd name="connsiteY68" fmla="*/ 232686 h 168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059772" h="1687443">
                    <a:moveTo>
                      <a:pt x="454091" y="-1"/>
                    </a:moveTo>
                    <a:lnTo>
                      <a:pt x="377203" y="568216"/>
                    </a:lnTo>
                    <a:lnTo>
                      <a:pt x="391936" y="569790"/>
                    </a:lnTo>
                    <a:cubicBezTo>
                      <a:pt x="448424" y="578504"/>
                      <a:pt x="504719" y="600474"/>
                      <a:pt x="557350" y="633484"/>
                    </a:cubicBezTo>
                    <a:lnTo>
                      <a:pt x="560026" y="635300"/>
                    </a:lnTo>
                    <a:lnTo>
                      <a:pt x="562800" y="634571"/>
                    </a:lnTo>
                    <a:cubicBezTo>
                      <a:pt x="658635" y="614302"/>
                      <a:pt x="759166" y="617342"/>
                      <a:pt x="855642" y="645164"/>
                    </a:cubicBezTo>
                    <a:cubicBezTo>
                      <a:pt x="855556" y="645464"/>
                      <a:pt x="855469" y="645764"/>
                      <a:pt x="855383" y="646064"/>
                    </a:cubicBezTo>
                    <a:lnTo>
                      <a:pt x="865821" y="648992"/>
                    </a:lnTo>
                    <a:cubicBezTo>
                      <a:pt x="872325" y="651533"/>
                      <a:pt x="878671" y="654765"/>
                      <a:pt x="884762" y="658707"/>
                    </a:cubicBezTo>
                    <a:cubicBezTo>
                      <a:pt x="933487" y="690245"/>
                      <a:pt x="947416" y="755317"/>
                      <a:pt x="915874" y="804049"/>
                    </a:cubicBezTo>
                    <a:cubicBezTo>
                      <a:pt x="892217" y="840598"/>
                      <a:pt x="849701" y="857576"/>
                      <a:pt x="809366" y="850476"/>
                    </a:cubicBezTo>
                    <a:lnTo>
                      <a:pt x="797403" y="847121"/>
                    </a:lnTo>
                    <a:lnTo>
                      <a:pt x="797313" y="847430"/>
                    </a:lnTo>
                    <a:cubicBezTo>
                      <a:pt x="711039" y="822550"/>
                      <a:pt x="619792" y="828063"/>
                      <a:pt x="538290" y="861491"/>
                    </a:cubicBezTo>
                    <a:lnTo>
                      <a:pt x="520853" y="869813"/>
                    </a:lnTo>
                    <a:lnTo>
                      <a:pt x="532491" y="893095"/>
                    </a:lnTo>
                    <a:cubicBezTo>
                      <a:pt x="609196" y="1032378"/>
                      <a:pt x="757783" y="1119026"/>
                      <a:pt x="918445" y="1115542"/>
                    </a:cubicBezTo>
                    <a:lnTo>
                      <a:pt x="952321" y="1113355"/>
                    </a:lnTo>
                    <a:lnTo>
                      <a:pt x="957900" y="1112151"/>
                    </a:lnTo>
                    <a:cubicBezTo>
                      <a:pt x="963871" y="1111456"/>
                      <a:pt x="970005" y="1111331"/>
                      <a:pt x="976238" y="1111831"/>
                    </a:cubicBezTo>
                    <a:cubicBezTo>
                      <a:pt x="1026098" y="1115830"/>
                      <a:pt x="1063374" y="1158281"/>
                      <a:pt x="1059495" y="1206647"/>
                    </a:cubicBezTo>
                    <a:cubicBezTo>
                      <a:pt x="1056100" y="1248968"/>
                      <a:pt x="1022322" y="1281795"/>
                      <a:pt x="980528" y="1286661"/>
                    </a:cubicBezTo>
                    <a:lnTo>
                      <a:pt x="974021" y="1286775"/>
                    </a:lnTo>
                    <a:cubicBezTo>
                      <a:pt x="974024" y="1286804"/>
                      <a:pt x="974027" y="1286832"/>
                      <a:pt x="974030" y="1286861"/>
                    </a:cubicBezTo>
                    <a:cubicBezTo>
                      <a:pt x="956660" y="1288729"/>
                      <a:pt x="939350" y="1289838"/>
                      <a:pt x="922140" y="1290211"/>
                    </a:cubicBezTo>
                    <a:cubicBezTo>
                      <a:pt x="904929" y="1290585"/>
                      <a:pt x="887817" y="1290222"/>
                      <a:pt x="870840" y="1289147"/>
                    </a:cubicBezTo>
                    <a:cubicBezTo>
                      <a:pt x="781714" y="1283505"/>
                      <a:pt x="696329" y="1258230"/>
                      <a:pt x="620068" y="1216695"/>
                    </a:cubicBezTo>
                    <a:lnTo>
                      <a:pt x="589927" y="1198117"/>
                    </a:lnTo>
                    <a:lnTo>
                      <a:pt x="616709" y="1223310"/>
                    </a:lnTo>
                    <a:cubicBezTo>
                      <a:pt x="691447" y="1288223"/>
                      <a:pt x="784576" y="1332657"/>
                      <a:pt x="887630" y="1347991"/>
                    </a:cubicBezTo>
                    <a:cubicBezTo>
                      <a:pt x="887595" y="1348229"/>
                      <a:pt x="887559" y="1348468"/>
                      <a:pt x="887524" y="1348706"/>
                    </a:cubicBezTo>
                    <a:lnTo>
                      <a:pt x="901527" y="1350071"/>
                    </a:lnTo>
                    <a:cubicBezTo>
                      <a:pt x="946227" y="1358919"/>
                      <a:pt x="979852" y="1397175"/>
                      <a:pt x="979852" y="1443029"/>
                    </a:cubicBezTo>
                    <a:cubicBezTo>
                      <a:pt x="979852" y="1495432"/>
                      <a:pt x="935934" y="1537913"/>
                      <a:pt x="881757" y="1537913"/>
                    </a:cubicBezTo>
                    <a:cubicBezTo>
                      <a:pt x="874986" y="1537913"/>
                      <a:pt x="868374" y="1537249"/>
                      <a:pt x="861988" y="1535986"/>
                    </a:cubicBezTo>
                    <a:lnTo>
                      <a:pt x="857645" y="1534682"/>
                    </a:lnTo>
                    <a:lnTo>
                      <a:pt x="800804" y="1523808"/>
                    </a:lnTo>
                    <a:cubicBezTo>
                      <a:pt x="664639" y="1491861"/>
                      <a:pt x="543696" y="1421815"/>
                      <a:pt x="449600" y="1325510"/>
                    </a:cubicBezTo>
                    <a:lnTo>
                      <a:pt x="432966" y="1306820"/>
                    </a:lnTo>
                    <a:lnTo>
                      <a:pt x="442381" y="1321783"/>
                    </a:lnTo>
                    <a:cubicBezTo>
                      <a:pt x="490764" y="1392382"/>
                      <a:pt x="556024" y="1451992"/>
                      <a:pt x="634655" y="1493977"/>
                    </a:cubicBezTo>
                    <a:lnTo>
                      <a:pt x="671306" y="1511531"/>
                    </a:lnTo>
                    <a:lnTo>
                      <a:pt x="680029" y="1514338"/>
                    </a:lnTo>
                    <a:cubicBezTo>
                      <a:pt x="711223" y="1528015"/>
                      <a:pt x="733112" y="1560033"/>
                      <a:pt x="733112" y="1597350"/>
                    </a:cubicBezTo>
                    <a:cubicBezTo>
                      <a:pt x="733112" y="1647107"/>
                      <a:pt x="694199" y="1687443"/>
                      <a:pt x="646199" y="1687443"/>
                    </a:cubicBezTo>
                    <a:cubicBezTo>
                      <a:pt x="634198" y="1687443"/>
                      <a:pt x="622766" y="1684922"/>
                      <a:pt x="612368" y="1680363"/>
                    </a:cubicBezTo>
                    <a:lnTo>
                      <a:pt x="608168" y="1678000"/>
                    </a:lnTo>
                    <a:lnTo>
                      <a:pt x="550918" y="1650579"/>
                    </a:lnTo>
                    <a:cubicBezTo>
                      <a:pt x="433604" y="1587940"/>
                      <a:pt x="338735" y="1495720"/>
                      <a:pt x="272929" y="1386448"/>
                    </a:cubicBezTo>
                    <a:lnTo>
                      <a:pt x="263877" y="1369803"/>
                    </a:lnTo>
                    <a:lnTo>
                      <a:pt x="260179" y="1368067"/>
                    </a:lnTo>
                    <a:lnTo>
                      <a:pt x="265380" y="1385021"/>
                    </a:lnTo>
                    <a:cubicBezTo>
                      <a:pt x="273381" y="1408341"/>
                      <a:pt x="282963" y="1431268"/>
                      <a:pt x="294131" y="1453642"/>
                    </a:cubicBezTo>
                    <a:lnTo>
                      <a:pt x="310035" y="1482850"/>
                    </a:lnTo>
                    <a:lnTo>
                      <a:pt x="312317" y="1486023"/>
                    </a:lnTo>
                    <a:cubicBezTo>
                      <a:pt x="317704" y="1495245"/>
                      <a:pt x="321443" y="1505694"/>
                      <a:pt x="323049" y="1516991"/>
                    </a:cubicBezTo>
                    <a:cubicBezTo>
                      <a:pt x="329474" y="1562182"/>
                      <a:pt x="299341" y="1603839"/>
                      <a:pt x="255745" y="1610037"/>
                    </a:cubicBezTo>
                    <a:cubicBezTo>
                      <a:pt x="247571" y="1611199"/>
                      <a:pt x="239504" y="1611033"/>
                      <a:pt x="231749" y="1609696"/>
                    </a:cubicBezTo>
                    <a:cubicBezTo>
                      <a:pt x="208484" y="1605687"/>
                      <a:pt x="188026" y="1591152"/>
                      <a:pt x="175907" y="1570404"/>
                    </a:cubicBezTo>
                    <a:lnTo>
                      <a:pt x="173033" y="1564172"/>
                    </a:lnTo>
                    <a:lnTo>
                      <a:pt x="151573" y="1524759"/>
                    </a:lnTo>
                    <a:cubicBezTo>
                      <a:pt x="101419" y="1424280"/>
                      <a:pt x="76186" y="1315117"/>
                      <a:pt x="75653" y="1205998"/>
                    </a:cubicBezTo>
                    <a:cubicBezTo>
                      <a:pt x="76014" y="1192842"/>
                      <a:pt x="76376" y="1179687"/>
                      <a:pt x="76737" y="1166531"/>
                    </a:cubicBezTo>
                    <a:lnTo>
                      <a:pt x="64179" y="1141439"/>
                    </a:lnTo>
                    <a:cubicBezTo>
                      <a:pt x="48671" y="1106957"/>
                      <a:pt x="35345" y="1069745"/>
                      <a:pt x="24807" y="1030415"/>
                    </a:cubicBezTo>
                    <a:cubicBezTo>
                      <a:pt x="-9683" y="901698"/>
                      <a:pt x="-6970" y="777705"/>
                      <a:pt x="25270" y="687616"/>
                    </a:cubicBezTo>
                    <a:lnTo>
                      <a:pt x="34629" y="664884"/>
                    </a:lnTo>
                    <a:cubicBezTo>
                      <a:pt x="46066" y="602571"/>
                      <a:pt x="86727" y="401187"/>
                      <a:pt x="89135" y="232686"/>
                    </a:cubicBezTo>
                  </a:path>
                </a:pathLst>
              </a:cu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27" name="フリーフォーム: 図形 2826">
                <a:extLst>
                  <a:ext uri="{FF2B5EF4-FFF2-40B4-BE49-F238E27FC236}">
                    <a16:creationId xmlns:a16="http://schemas.microsoft.com/office/drawing/2014/main" id="{FC77AEF9-2C39-F4D6-E73C-83DA0413A483}"/>
                  </a:ext>
                </a:extLst>
              </p:cNvPr>
              <p:cNvSpPr/>
              <p:nvPr/>
            </p:nvSpPr>
            <p:spPr bwMode="auto">
              <a:xfrm>
                <a:off x="6036783" y="4043403"/>
                <a:ext cx="380371" cy="727072"/>
              </a:xfrm>
              <a:custGeom>
                <a:avLst/>
                <a:gdLst>
                  <a:gd name="connsiteX0" fmla="*/ 365686 w 380371"/>
                  <a:gd name="connsiteY0" fmla="*/ 0 h 727072"/>
                  <a:gd name="connsiteX1" fmla="*/ 380371 w 380371"/>
                  <a:gd name="connsiteY1" fmla="*/ 35048 h 727072"/>
                  <a:gd name="connsiteX2" fmla="*/ 380371 w 380371"/>
                  <a:gd name="connsiteY2" fmla="*/ 727072 h 727072"/>
                  <a:gd name="connsiteX3" fmla="*/ 297886 w 380371"/>
                  <a:gd name="connsiteY3" fmla="*/ 686812 h 727072"/>
                  <a:gd name="connsiteX4" fmla="*/ 70447 w 380371"/>
                  <a:gd name="connsiteY4" fmla="*/ 441350 h 727072"/>
                  <a:gd name="connsiteX5" fmla="*/ 2688 w 380371"/>
                  <a:gd name="connsiteY5" fmla="*/ 223283 h 727072"/>
                  <a:gd name="connsiteX6" fmla="*/ 0 w 380371"/>
                  <a:gd name="connsiteY6" fmla="*/ 125914 h 727072"/>
                  <a:gd name="connsiteX7" fmla="*/ 29482 w 380371"/>
                  <a:gd name="connsiteY7" fmla="*/ 103355 h 727072"/>
                  <a:gd name="connsiteX8" fmla="*/ 325387 w 380371"/>
                  <a:gd name="connsiteY8" fmla="*/ 2034 h 72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0371" h="727072">
                    <a:moveTo>
                      <a:pt x="365686" y="0"/>
                    </a:moveTo>
                    <a:lnTo>
                      <a:pt x="380371" y="35048"/>
                    </a:lnTo>
                    <a:lnTo>
                      <a:pt x="380371" y="727072"/>
                    </a:lnTo>
                    <a:lnTo>
                      <a:pt x="297886" y="686812"/>
                    </a:lnTo>
                    <a:cubicBezTo>
                      <a:pt x="205867" y="630856"/>
                      <a:pt x="125679" y="547389"/>
                      <a:pt x="70447" y="441350"/>
                    </a:cubicBezTo>
                    <a:cubicBezTo>
                      <a:pt x="33626" y="370658"/>
                      <a:pt x="11383" y="296627"/>
                      <a:pt x="2688" y="223283"/>
                    </a:cubicBezTo>
                    <a:lnTo>
                      <a:pt x="0" y="125914"/>
                    </a:lnTo>
                    <a:lnTo>
                      <a:pt x="29482" y="103355"/>
                    </a:lnTo>
                    <a:cubicBezTo>
                      <a:pt x="113819" y="52179"/>
                      <a:pt x="212418" y="17343"/>
                      <a:pt x="325387" y="2034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28" name="フリーフォーム: 図形 2827">
                <a:extLst>
                  <a:ext uri="{FF2B5EF4-FFF2-40B4-BE49-F238E27FC236}">
                    <a16:creationId xmlns:a16="http://schemas.microsoft.com/office/drawing/2014/main" id="{A696BA04-75AD-9B28-AFEB-CAA37E8D601F}"/>
                  </a:ext>
                </a:extLst>
              </p:cNvPr>
              <p:cNvSpPr/>
              <p:nvPr/>
            </p:nvSpPr>
            <p:spPr bwMode="auto">
              <a:xfrm rot="12187448">
                <a:off x="6098199" y="5379475"/>
                <a:ext cx="443502" cy="962568"/>
              </a:xfrm>
              <a:custGeom>
                <a:avLst/>
                <a:gdLst>
                  <a:gd name="connsiteX0" fmla="*/ 322307 w 443502"/>
                  <a:gd name="connsiteY0" fmla="*/ 962568 h 962568"/>
                  <a:gd name="connsiteX1" fmla="*/ 0 w 443502"/>
                  <a:gd name="connsiteY1" fmla="*/ 207810 h 962568"/>
                  <a:gd name="connsiteX2" fmla="*/ 33816 w 443502"/>
                  <a:gd name="connsiteY2" fmla="*/ 135676 h 962568"/>
                  <a:gd name="connsiteX3" fmla="*/ 193250 w 443502"/>
                  <a:gd name="connsiteY3" fmla="*/ 13239 h 962568"/>
                  <a:gd name="connsiteX4" fmla="*/ 141699 w 443502"/>
                  <a:gd name="connsiteY4" fmla="*/ 143052 h 962568"/>
                  <a:gd name="connsiteX5" fmla="*/ 141689 w 443502"/>
                  <a:gd name="connsiteY5" fmla="*/ 143095 h 962568"/>
                  <a:gd name="connsiteX6" fmla="*/ 164264 w 443502"/>
                  <a:gd name="connsiteY6" fmla="*/ 105500 h 962568"/>
                  <a:gd name="connsiteX7" fmla="*/ 335378 w 443502"/>
                  <a:gd name="connsiteY7" fmla="*/ 0 h 962568"/>
                  <a:gd name="connsiteX8" fmla="*/ 270829 w 443502"/>
                  <a:gd name="connsiteY8" fmla="*/ 123864 h 962568"/>
                  <a:gd name="connsiteX9" fmla="*/ 248863 w 443502"/>
                  <a:gd name="connsiteY9" fmla="*/ 191720 h 962568"/>
                  <a:gd name="connsiteX10" fmla="*/ 272388 w 443502"/>
                  <a:gd name="connsiteY10" fmla="*/ 152542 h 962568"/>
                  <a:gd name="connsiteX11" fmla="*/ 443502 w 443502"/>
                  <a:gd name="connsiteY11" fmla="*/ 47042 h 962568"/>
                  <a:gd name="connsiteX12" fmla="*/ 290478 w 443502"/>
                  <a:gd name="connsiteY12" fmla="*/ 664780 h 962568"/>
                  <a:gd name="connsiteX13" fmla="*/ 300841 w 443502"/>
                  <a:gd name="connsiteY13" fmla="*/ 843330 h 962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43502" h="962568">
                    <a:moveTo>
                      <a:pt x="322307" y="962568"/>
                    </a:moveTo>
                    <a:lnTo>
                      <a:pt x="0" y="207810"/>
                    </a:lnTo>
                    <a:lnTo>
                      <a:pt x="33816" y="135676"/>
                    </a:lnTo>
                    <a:cubicBezTo>
                      <a:pt x="75597" y="64425"/>
                      <a:pt x="130197" y="19718"/>
                      <a:pt x="193250" y="13239"/>
                    </a:cubicBezTo>
                    <a:cubicBezTo>
                      <a:pt x="173020" y="51966"/>
                      <a:pt x="155784" y="95604"/>
                      <a:pt x="141699" y="143052"/>
                    </a:cubicBezTo>
                    <a:lnTo>
                      <a:pt x="141689" y="143095"/>
                    </a:lnTo>
                    <a:lnTo>
                      <a:pt x="164264" y="105500"/>
                    </a:lnTo>
                    <a:cubicBezTo>
                      <a:pt x="213110" y="38893"/>
                      <a:pt x="271994" y="0"/>
                      <a:pt x="335378" y="0"/>
                    </a:cubicBezTo>
                    <a:cubicBezTo>
                      <a:pt x="311295" y="36457"/>
                      <a:pt x="289690" y="78104"/>
                      <a:pt x="270829" y="123864"/>
                    </a:cubicBezTo>
                    <a:lnTo>
                      <a:pt x="248863" y="191720"/>
                    </a:lnTo>
                    <a:lnTo>
                      <a:pt x="272388" y="152542"/>
                    </a:lnTo>
                    <a:cubicBezTo>
                      <a:pt x="321233" y="85935"/>
                      <a:pt x="380117" y="47042"/>
                      <a:pt x="443502" y="47042"/>
                    </a:cubicBezTo>
                    <a:cubicBezTo>
                      <a:pt x="347170" y="192870"/>
                      <a:pt x="290477" y="421733"/>
                      <a:pt x="290478" y="664780"/>
                    </a:cubicBezTo>
                    <a:cubicBezTo>
                      <a:pt x="290478" y="725542"/>
                      <a:pt x="294021" y="785417"/>
                      <a:pt x="300841" y="8433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29" name="月 2828">
                <a:extLst>
                  <a:ext uri="{FF2B5EF4-FFF2-40B4-BE49-F238E27FC236}">
                    <a16:creationId xmlns:a16="http://schemas.microsoft.com/office/drawing/2014/main" id="{05FDD9DB-F9A9-3253-9962-E741373B2B6C}"/>
                  </a:ext>
                </a:extLst>
              </p:cNvPr>
              <p:cNvSpPr/>
              <p:nvPr/>
            </p:nvSpPr>
            <p:spPr bwMode="auto">
              <a:xfrm rot="14785490">
                <a:off x="5882381" y="4510564"/>
                <a:ext cx="67667" cy="339745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30" name="月 2829">
                <a:extLst>
                  <a:ext uri="{FF2B5EF4-FFF2-40B4-BE49-F238E27FC236}">
                    <a16:creationId xmlns:a16="http://schemas.microsoft.com/office/drawing/2014/main" id="{90003D7B-5E23-464B-CBE9-15F1AF03A366}"/>
                  </a:ext>
                </a:extLst>
              </p:cNvPr>
              <p:cNvSpPr/>
              <p:nvPr/>
            </p:nvSpPr>
            <p:spPr bwMode="auto">
              <a:xfrm rot="14785490">
                <a:off x="5920480" y="4567714"/>
                <a:ext cx="67667" cy="339745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31" name="楕円 2830">
                <a:extLst>
                  <a:ext uri="{FF2B5EF4-FFF2-40B4-BE49-F238E27FC236}">
                    <a16:creationId xmlns:a16="http://schemas.microsoft.com/office/drawing/2014/main" id="{FF4F4A1F-42D6-8213-1436-3D51AC1C81CE}"/>
                  </a:ext>
                </a:extLst>
              </p:cNvPr>
              <p:cNvSpPr/>
              <p:nvPr/>
            </p:nvSpPr>
            <p:spPr bwMode="auto">
              <a:xfrm>
                <a:off x="5539883" y="4598015"/>
                <a:ext cx="468564" cy="48680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32" name="月 2831">
                <a:extLst>
                  <a:ext uri="{FF2B5EF4-FFF2-40B4-BE49-F238E27FC236}">
                    <a16:creationId xmlns:a16="http://schemas.microsoft.com/office/drawing/2014/main" id="{0F6CB855-85BD-620D-21E2-C22FE333650E}"/>
                  </a:ext>
                </a:extLst>
              </p:cNvPr>
              <p:cNvSpPr/>
              <p:nvPr/>
            </p:nvSpPr>
            <p:spPr bwMode="auto">
              <a:xfrm rot="5400000">
                <a:off x="5866342" y="4305377"/>
                <a:ext cx="75635" cy="282417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33" name="楕円 2832">
                <a:extLst>
                  <a:ext uri="{FF2B5EF4-FFF2-40B4-BE49-F238E27FC236}">
                    <a16:creationId xmlns:a16="http://schemas.microsoft.com/office/drawing/2014/main" id="{615009D2-0965-CB57-37FD-C4BA09D6E8F6}"/>
                  </a:ext>
                </a:extLst>
              </p:cNvPr>
              <p:cNvSpPr/>
              <p:nvPr/>
            </p:nvSpPr>
            <p:spPr bwMode="auto">
              <a:xfrm>
                <a:off x="5561036" y="4779387"/>
                <a:ext cx="124374" cy="129215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34" name="月 2833">
                <a:extLst>
                  <a:ext uri="{FF2B5EF4-FFF2-40B4-BE49-F238E27FC236}">
                    <a16:creationId xmlns:a16="http://schemas.microsoft.com/office/drawing/2014/main" id="{AA409BAC-6056-9DF1-5794-3CEC5C297FC4}"/>
                  </a:ext>
                </a:extLst>
              </p:cNvPr>
              <p:cNvSpPr/>
              <p:nvPr/>
            </p:nvSpPr>
            <p:spPr bwMode="auto">
              <a:xfrm rot="4894561">
                <a:off x="5710742" y="3624144"/>
                <a:ext cx="307399" cy="819007"/>
              </a:xfrm>
              <a:prstGeom prst="moon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848" name="グループ化 2847">
            <a:extLst>
              <a:ext uri="{FF2B5EF4-FFF2-40B4-BE49-F238E27FC236}">
                <a16:creationId xmlns:a16="http://schemas.microsoft.com/office/drawing/2014/main" id="{40D84BCC-7357-6418-59C4-7CE3F7234BDA}"/>
              </a:ext>
            </a:extLst>
          </p:cNvPr>
          <p:cNvGrpSpPr/>
          <p:nvPr/>
        </p:nvGrpSpPr>
        <p:grpSpPr>
          <a:xfrm>
            <a:off x="3752724" y="3879370"/>
            <a:ext cx="2640570" cy="2615725"/>
            <a:chOff x="3752724" y="3879370"/>
            <a:chExt cx="2640570" cy="2615725"/>
          </a:xfrm>
        </p:grpSpPr>
        <p:grpSp>
          <p:nvGrpSpPr>
            <p:cNvPr id="2633" name="グループ化 2632">
              <a:extLst>
                <a:ext uri="{FF2B5EF4-FFF2-40B4-BE49-F238E27FC236}">
                  <a16:creationId xmlns:a16="http://schemas.microsoft.com/office/drawing/2014/main" id="{FDD442F5-1BB0-417B-33A4-D12DC4F9BA7A}"/>
                </a:ext>
              </a:extLst>
            </p:cNvPr>
            <p:cNvGrpSpPr/>
            <p:nvPr/>
          </p:nvGrpSpPr>
          <p:grpSpPr>
            <a:xfrm>
              <a:off x="3752724" y="3879370"/>
              <a:ext cx="2489366" cy="828118"/>
              <a:chOff x="3673984" y="3908557"/>
              <a:chExt cx="2489366" cy="828118"/>
            </a:xfrm>
          </p:grpSpPr>
          <p:grpSp>
            <p:nvGrpSpPr>
              <p:cNvPr id="2634" name="グループ化 2633">
                <a:extLst>
                  <a:ext uri="{FF2B5EF4-FFF2-40B4-BE49-F238E27FC236}">
                    <a16:creationId xmlns:a16="http://schemas.microsoft.com/office/drawing/2014/main" id="{9643FD0F-984D-5887-30FD-78B81EC7E189}"/>
                  </a:ext>
                </a:extLst>
              </p:cNvPr>
              <p:cNvGrpSpPr/>
              <p:nvPr/>
            </p:nvGrpSpPr>
            <p:grpSpPr>
              <a:xfrm>
                <a:off x="3673984" y="4107181"/>
                <a:ext cx="2489366" cy="405772"/>
                <a:chOff x="751635" y="4019545"/>
                <a:chExt cx="2491174" cy="371479"/>
              </a:xfrm>
            </p:grpSpPr>
            <p:sp>
              <p:nvSpPr>
                <p:cNvPr id="2671" name="台形 2670">
                  <a:extLst>
                    <a:ext uri="{FF2B5EF4-FFF2-40B4-BE49-F238E27FC236}">
                      <a16:creationId xmlns:a16="http://schemas.microsoft.com/office/drawing/2014/main" id="{D684BB37-DC09-A872-E031-509FDC44550F}"/>
                    </a:ext>
                  </a:extLst>
                </p:cNvPr>
                <p:cNvSpPr/>
                <p:nvPr/>
              </p:nvSpPr>
              <p:spPr bwMode="auto">
                <a:xfrm rot="10800000">
                  <a:off x="751635" y="4019545"/>
                  <a:ext cx="2491174" cy="371479"/>
                </a:xfrm>
                <a:prstGeom prst="trapezoid">
                  <a:avLst>
                    <a:gd name="adj" fmla="val 42885"/>
                  </a:avLst>
                </a:prstGeom>
                <a:solidFill>
                  <a:srgbClr val="FFFFFF">
                    <a:lumMod val="85000"/>
                  </a:srgbClr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672" name="グループ化 2671">
                  <a:extLst>
                    <a:ext uri="{FF2B5EF4-FFF2-40B4-BE49-F238E27FC236}">
                      <a16:creationId xmlns:a16="http://schemas.microsoft.com/office/drawing/2014/main" id="{4C4BA4B0-A32C-6F8A-A1BB-640DB1A7BC0B}"/>
                    </a:ext>
                  </a:extLst>
                </p:cNvPr>
                <p:cNvGrpSpPr/>
                <p:nvPr/>
              </p:nvGrpSpPr>
              <p:grpSpPr>
                <a:xfrm>
                  <a:off x="998899" y="4243879"/>
                  <a:ext cx="1977664" cy="98896"/>
                  <a:chOff x="881063" y="4230426"/>
                  <a:chExt cx="2213336" cy="153395"/>
                </a:xfrm>
              </p:grpSpPr>
              <p:sp>
                <p:nvSpPr>
                  <p:cNvPr id="2676" name="四角形: 角を丸くする 2675">
                    <a:extLst>
                      <a:ext uri="{FF2B5EF4-FFF2-40B4-BE49-F238E27FC236}">
                        <a16:creationId xmlns:a16="http://schemas.microsoft.com/office/drawing/2014/main" id="{43C5097F-A2EB-E9A0-D366-E0D54E9DD9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063" y="4230426"/>
                    <a:ext cx="2213336" cy="1533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75000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77" name="四角形: 角を丸くする 2676">
                    <a:extLst>
                      <a:ext uri="{FF2B5EF4-FFF2-40B4-BE49-F238E27FC236}">
                        <a16:creationId xmlns:a16="http://schemas.microsoft.com/office/drawing/2014/main" id="{AE128BEA-9B1B-BE2C-5B3D-3483785D97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9063" y="4230426"/>
                    <a:ext cx="2050648" cy="1533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673" name="グループ化 2672">
                  <a:extLst>
                    <a:ext uri="{FF2B5EF4-FFF2-40B4-BE49-F238E27FC236}">
                      <a16:creationId xmlns:a16="http://schemas.microsoft.com/office/drawing/2014/main" id="{E5D338C1-A073-E8B0-200F-4586F0719B84}"/>
                    </a:ext>
                  </a:extLst>
                </p:cNvPr>
                <p:cNvGrpSpPr/>
                <p:nvPr/>
              </p:nvGrpSpPr>
              <p:grpSpPr>
                <a:xfrm>
                  <a:off x="851262" y="4076700"/>
                  <a:ext cx="2272938" cy="135904"/>
                  <a:chOff x="881063" y="4139938"/>
                  <a:chExt cx="2213336" cy="153395"/>
                </a:xfrm>
              </p:grpSpPr>
              <p:sp>
                <p:nvSpPr>
                  <p:cNvPr id="2674" name="四角形: 角を丸くする 2673">
                    <a:extLst>
                      <a:ext uri="{FF2B5EF4-FFF2-40B4-BE49-F238E27FC236}">
                        <a16:creationId xmlns:a16="http://schemas.microsoft.com/office/drawing/2014/main" id="{3028DD85-781D-993B-027A-69691D36AE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063" y="4139938"/>
                    <a:ext cx="2213336" cy="1533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75000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75" name="四角形: 角を丸くする 2674">
                    <a:extLst>
                      <a:ext uri="{FF2B5EF4-FFF2-40B4-BE49-F238E27FC236}">
                        <a16:creationId xmlns:a16="http://schemas.microsoft.com/office/drawing/2014/main" id="{EB06DC7C-6CA5-7179-1420-5775EB5B58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9063" y="4139938"/>
                    <a:ext cx="2050648" cy="1533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2635" name="グループ化 2634">
                <a:extLst>
                  <a:ext uri="{FF2B5EF4-FFF2-40B4-BE49-F238E27FC236}">
                    <a16:creationId xmlns:a16="http://schemas.microsoft.com/office/drawing/2014/main" id="{6ABFB72B-A9C5-AE87-E9DA-825A6651B5A9}"/>
                  </a:ext>
                </a:extLst>
              </p:cNvPr>
              <p:cNvGrpSpPr/>
              <p:nvPr/>
            </p:nvGrpSpPr>
            <p:grpSpPr>
              <a:xfrm rot="1480444">
                <a:off x="3837983" y="4655291"/>
                <a:ext cx="96573" cy="81384"/>
                <a:chOff x="3821312" y="4404790"/>
                <a:chExt cx="721009" cy="607611"/>
              </a:xfrm>
            </p:grpSpPr>
            <p:sp>
              <p:nvSpPr>
                <p:cNvPr id="2668" name="楕円 2667">
                  <a:extLst>
                    <a:ext uri="{FF2B5EF4-FFF2-40B4-BE49-F238E27FC236}">
                      <a16:creationId xmlns:a16="http://schemas.microsoft.com/office/drawing/2014/main" id="{E1F4068D-51E4-7DA4-2F04-EB9F0AB43D75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69" name="楕円 2668">
                  <a:extLst>
                    <a:ext uri="{FF2B5EF4-FFF2-40B4-BE49-F238E27FC236}">
                      <a16:creationId xmlns:a16="http://schemas.microsoft.com/office/drawing/2014/main" id="{32C700A3-C365-B32A-6214-89B833AE4F22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70" name="フリーフォーム: 図形 2669">
                  <a:extLst>
                    <a:ext uri="{FF2B5EF4-FFF2-40B4-BE49-F238E27FC236}">
                      <a16:creationId xmlns:a16="http://schemas.microsoft.com/office/drawing/2014/main" id="{33504CCA-C411-E4AA-8F42-F1A4B1EAB35E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36" name="グループ化 2635">
                <a:extLst>
                  <a:ext uri="{FF2B5EF4-FFF2-40B4-BE49-F238E27FC236}">
                    <a16:creationId xmlns:a16="http://schemas.microsoft.com/office/drawing/2014/main" id="{06E62D54-027D-D781-5A1A-A847BAEF9AE4}"/>
                  </a:ext>
                </a:extLst>
              </p:cNvPr>
              <p:cNvGrpSpPr/>
              <p:nvPr/>
            </p:nvGrpSpPr>
            <p:grpSpPr>
              <a:xfrm rot="1480444">
                <a:off x="4836203" y="3931392"/>
                <a:ext cx="96573" cy="81384"/>
                <a:chOff x="3821312" y="4404790"/>
                <a:chExt cx="721009" cy="607611"/>
              </a:xfrm>
            </p:grpSpPr>
            <p:sp>
              <p:nvSpPr>
                <p:cNvPr id="2665" name="楕円 2664">
                  <a:extLst>
                    <a:ext uri="{FF2B5EF4-FFF2-40B4-BE49-F238E27FC236}">
                      <a16:creationId xmlns:a16="http://schemas.microsoft.com/office/drawing/2014/main" id="{CCDB6717-15CA-51B1-C64A-356CD4F167B7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66" name="楕円 2665">
                  <a:extLst>
                    <a:ext uri="{FF2B5EF4-FFF2-40B4-BE49-F238E27FC236}">
                      <a16:creationId xmlns:a16="http://schemas.microsoft.com/office/drawing/2014/main" id="{F3668F18-504F-6784-39BA-654913AD8520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67" name="フリーフォーム: 図形 2666">
                  <a:extLst>
                    <a:ext uri="{FF2B5EF4-FFF2-40B4-BE49-F238E27FC236}">
                      <a16:creationId xmlns:a16="http://schemas.microsoft.com/office/drawing/2014/main" id="{F1F27DF0-C9B8-D6DB-36D5-793963E284B8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37" name="グループ化 2636">
                <a:extLst>
                  <a:ext uri="{FF2B5EF4-FFF2-40B4-BE49-F238E27FC236}">
                    <a16:creationId xmlns:a16="http://schemas.microsoft.com/office/drawing/2014/main" id="{56A3074B-0C07-43A5-1F4F-5A47EEB1F697}"/>
                  </a:ext>
                </a:extLst>
              </p:cNvPr>
              <p:cNvGrpSpPr/>
              <p:nvPr/>
            </p:nvGrpSpPr>
            <p:grpSpPr>
              <a:xfrm rot="18000000">
                <a:off x="5697263" y="4647672"/>
                <a:ext cx="96573" cy="81384"/>
                <a:chOff x="3821312" y="4404790"/>
                <a:chExt cx="721009" cy="607611"/>
              </a:xfrm>
            </p:grpSpPr>
            <p:sp>
              <p:nvSpPr>
                <p:cNvPr id="2662" name="楕円 2661">
                  <a:extLst>
                    <a:ext uri="{FF2B5EF4-FFF2-40B4-BE49-F238E27FC236}">
                      <a16:creationId xmlns:a16="http://schemas.microsoft.com/office/drawing/2014/main" id="{7A530350-CCC6-DFE2-E6BB-BA2ABF823EE2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63" name="楕円 2662">
                  <a:extLst>
                    <a:ext uri="{FF2B5EF4-FFF2-40B4-BE49-F238E27FC236}">
                      <a16:creationId xmlns:a16="http://schemas.microsoft.com/office/drawing/2014/main" id="{2C7A406C-2E1E-7A26-CE8B-C47DA569CFE3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64" name="フリーフォーム: 図形 2663">
                  <a:extLst>
                    <a:ext uri="{FF2B5EF4-FFF2-40B4-BE49-F238E27FC236}">
                      <a16:creationId xmlns:a16="http://schemas.microsoft.com/office/drawing/2014/main" id="{04299C0A-E43F-6B98-4B98-C3100954D45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38" name="グループ化 2637">
                <a:extLst>
                  <a:ext uri="{FF2B5EF4-FFF2-40B4-BE49-F238E27FC236}">
                    <a16:creationId xmlns:a16="http://schemas.microsoft.com/office/drawing/2014/main" id="{B893D424-CAFC-6732-CCE0-3F26D5411D20}"/>
                  </a:ext>
                </a:extLst>
              </p:cNvPr>
              <p:cNvGrpSpPr/>
              <p:nvPr/>
            </p:nvGrpSpPr>
            <p:grpSpPr>
              <a:xfrm rot="18000000">
                <a:off x="4599983" y="4182852"/>
                <a:ext cx="96573" cy="81384"/>
                <a:chOff x="3821312" y="4404790"/>
                <a:chExt cx="721009" cy="607611"/>
              </a:xfrm>
            </p:grpSpPr>
            <p:sp>
              <p:nvSpPr>
                <p:cNvPr id="2659" name="楕円 2658">
                  <a:extLst>
                    <a:ext uri="{FF2B5EF4-FFF2-40B4-BE49-F238E27FC236}">
                      <a16:creationId xmlns:a16="http://schemas.microsoft.com/office/drawing/2014/main" id="{953E5093-FA31-BA8C-6D74-772D83A5A69C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60" name="楕円 2659">
                  <a:extLst>
                    <a:ext uri="{FF2B5EF4-FFF2-40B4-BE49-F238E27FC236}">
                      <a16:creationId xmlns:a16="http://schemas.microsoft.com/office/drawing/2014/main" id="{56A8AF99-F6E5-EFD6-8349-78F1622191C4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61" name="フリーフォーム: 図形 2660">
                  <a:extLst>
                    <a:ext uri="{FF2B5EF4-FFF2-40B4-BE49-F238E27FC236}">
                      <a16:creationId xmlns:a16="http://schemas.microsoft.com/office/drawing/2014/main" id="{03F43E64-B121-2D5E-1566-023EB55C591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39" name="グループ化 2638">
                <a:extLst>
                  <a:ext uri="{FF2B5EF4-FFF2-40B4-BE49-F238E27FC236}">
                    <a16:creationId xmlns:a16="http://schemas.microsoft.com/office/drawing/2014/main" id="{0F14F54B-49C9-C4EA-F635-89E7D9ED9FCA}"/>
                  </a:ext>
                </a:extLst>
              </p:cNvPr>
              <p:cNvGrpSpPr/>
              <p:nvPr/>
            </p:nvGrpSpPr>
            <p:grpSpPr>
              <a:xfrm rot="18000000">
                <a:off x="5621064" y="4365731"/>
                <a:ext cx="96573" cy="81384"/>
                <a:chOff x="3821312" y="4404790"/>
                <a:chExt cx="721009" cy="607611"/>
              </a:xfrm>
            </p:grpSpPr>
            <p:sp>
              <p:nvSpPr>
                <p:cNvPr id="2656" name="楕円 2655">
                  <a:extLst>
                    <a:ext uri="{FF2B5EF4-FFF2-40B4-BE49-F238E27FC236}">
                      <a16:creationId xmlns:a16="http://schemas.microsoft.com/office/drawing/2014/main" id="{A082B398-C310-BAAE-B799-591894F11AAB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57" name="楕円 2656">
                  <a:extLst>
                    <a:ext uri="{FF2B5EF4-FFF2-40B4-BE49-F238E27FC236}">
                      <a16:creationId xmlns:a16="http://schemas.microsoft.com/office/drawing/2014/main" id="{52B1BE65-C6A5-3043-A851-F3A072BFB7DF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58" name="フリーフォーム: 図形 2657">
                  <a:extLst>
                    <a:ext uri="{FF2B5EF4-FFF2-40B4-BE49-F238E27FC236}">
                      <a16:creationId xmlns:a16="http://schemas.microsoft.com/office/drawing/2014/main" id="{4EDB86D4-B31B-5E37-5E03-BC54A5014968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40" name="グループ化 2639">
                <a:extLst>
                  <a:ext uri="{FF2B5EF4-FFF2-40B4-BE49-F238E27FC236}">
                    <a16:creationId xmlns:a16="http://schemas.microsoft.com/office/drawing/2014/main" id="{DD9648DB-281D-902E-9893-C8C3692C9CC6}"/>
                  </a:ext>
                </a:extLst>
              </p:cNvPr>
              <p:cNvGrpSpPr/>
              <p:nvPr/>
            </p:nvGrpSpPr>
            <p:grpSpPr>
              <a:xfrm rot="3410978">
                <a:off x="4196124" y="4426691"/>
                <a:ext cx="96573" cy="81384"/>
                <a:chOff x="3821312" y="4404790"/>
                <a:chExt cx="721009" cy="607611"/>
              </a:xfrm>
            </p:grpSpPr>
            <p:sp>
              <p:nvSpPr>
                <p:cNvPr id="2653" name="楕円 2652">
                  <a:extLst>
                    <a:ext uri="{FF2B5EF4-FFF2-40B4-BE49-F238E27FC236}">
                      <a16:creationId xmlns:a16="http://schemas.microsoft.com/office/drawing/2014/main" id="{F5288862-8433-E960-49E9-EB93D0C387E8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54" name="楕円 2653">
                  <a:extLst>
                    <a:ext uri="{FF2B5EF4-FFF2-40B4-BE49-F238E27FC236}">
                      <a16:creationId xmlns:a16="http://schemas.microsoft.com/office/drawing/2014/main" id="{67C555B1-ACCF-A569-93E2-D82FADD1480C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55" name="フリーフォーム: 図形 2654">
                  <a:extLst>
                    <a:ext uri="{FF2B5EF4-FFF2-40B4-BE49-F238E27FC236}">
                      <a16:creationId xmlns:a16="http://schemas.microsoft.com/office/drawing/2014/main" id="{66E88C4E-CB16-2D23-47AD-BF742046376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41" name="グループ化 2640">
                <a:extLst>
                  <a:ext uri="{FF2B5EF4-FFF2-40B4-BE49-F238E27FC236}">
                    <a16:creationId xmlns:a16="http://schemas.microsoft.com/office/drawing/2014/main" id="{C38AD68B-48AA-6B89-9EE5-0261BF527BC4}"/>
                  </a:ext>
                </a:extLst>
              </p:cNvPr>
              <p:cNvGrpSpPr/>
              <p:nvPr/>
            </p:nvGrpSpPr>
            <p:grpSpPr>
              <a:xfrm rot="15171385">
                <a:off x="5377224" y="4167611"/>
                <a:ext cx="96573" cy="81384"/>
                <a:chOff x="3821312" y="4404790"/>
                <a:chExt cx="721009" cy="607611"/>
              </a:xfrm>
            </p:grpSpPr>
            <p:sp>
              <p:nvSpPr>
                <p:cNvPr id="2650" name="楕円 2649">
                  <a:extLst>
                    <a:ext uri="{FF2B5EF4-FFF2-40B4-BE49-F238E27FC236}">
                      <a16:creationId xmlns:a16="http://schemas.microsoft.com/office/drawing/2014/main" id="{6741AA2C-01D3-DEA2-6B71-092B9CE63A4B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51" name="楕円 2650">
                  <a:extLst>
                    <a:ext uri="{FF2B5EF4-FFF2-40B4-BE49-F238E27FC236}">
                      <a16:creationId xmlns:a16="http://schemas.microsoft.com/office/drawing/2014/main" id="{695593AF-4D32-64ED-A094-28D04CBFC49F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52" name="フリーフォーム: 図形 2651">
                  <a:extLst>
                    <a:ext uri="{FF2B5EF4-FFF2-40B4-BE49-F238E27FC236}">
                      <a16:creationId xmlns:a16="http://schemas.microsoft.com/office/drawing/2014/main" id="{9F524149-C640-2E64-7FFE-0961CAD5F442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42" name="グループ化 2641">
                <a:extLst>
                  <a:ext uri="{FF2B5EF4-FFF2-40B4-BE49-F238E27FC236}">
                    <a16:creationId xmlns:a16="http://schemas.microsoft.com/office/drawing/2014/main" id="{E6CDEBD1-F520-F548-F674-BAA31A1F43B3}"/>
                  </a:ext>
                </a:extLst>
              </p:cNvPr>
              <p:cNvGrpSpPr/>
              <p:nvPr/>
            </p:nvGrpSpPr>
            <p:grpSpPr>
              <a:xfrm rot="8105868">
                <a:off x="3876083" y="3923771"/>
                <a:ext cx="96573" cy="81384"/>
                <a:chOff x="3821312" y="4404790"/>
                <a:chExt cx="721009" cy="607611"/>
              </a:xfrm>
            </p:grpSpPr>
            <p:sp>
              <p:nvSpPr>
                <p:cNvPr id="2647" name="楕円 2646">
                  <a:extLst>
                    <a:ext uri="{FF2B5EF4-FFF2-40B4-BE49-F238E27FC236}">
                      <a16:creationId xmlns:a16="http://schemas.microsoft.com/office/drawing/2014/main" id="{1602095F-3C8F-DB31-B60B-106CEA9192BF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48" name="楕円 2647">
                  <a:extLst>
                    <a:ext uri="{FF2B5EF4-FFF2-40B4-BE49-F238E27FC236}">
                      <a16:creationId xmlns:a16="http://schemas.microsoft.com/office/drawing/2014/main" id="{0BD5030B-F03D-E66E-6B66-059DB1EC8CE0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49" name="フリーフォーム: 図形 2648">
                  <a:extLst>
                    <a:ext uri="{FF2B5EF4-FFF2-40B4-BE49-F238E27FC236}">
                      <a16:creationId xmlns:a16="http://schemas.microsoft.com/office/drawing/2014/main" id="{6D4BD9BF-85B1-7D6E-6EE7-0630C8770F70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43" name="グループ化 2642">
                <a:extLst>
                  <a:ext uri="{FF2B5EF4-FFF2-40B4-BE49-F238E27FC236}">
                    <a16:creationId xmlns:a16="http://schemas.microsoft.com/office/drawing/2014/main" id="{0E5209C1-6992-5907-ED51-4A36CDE25AC8}"/>
                  </a:ext>
                </a:extLst>
              </p:cNvPr>
              <p:cNvGrpSpPr/>
              <p:nvPr/>
            </p:nvGrpSpPr>
            <p:grpSpPr>
              <a:xfrm rot="13500000">
                <a:off x="5872523" y="3916152"/>
                <a:ext cx="96573" cy="81384"/>
                <a:chOff x="3821312" y="4404790"/>
                <a:chExt cx="721009" cy="607611"/>
              </a:xfrm>
            </p:grpSpPr>
            <p:sp>
              <p:nvSpPr>
                <p:cNvPr id="2644" name="楕円 2643">
                  <a:extLst>
                    <a:ext uri="{FF2B5EF4-FFF2-40B4-BE49-F238E27FC236}">
                      <a16:creationId xmlns:a16="http://schemas.microsoft.com/office/drawing/2014/main" id="{B6F22655-22A2-96FF-4E65-F299EC110220}"/>
                    </a:ext>
                  </a:extLst>
                </p:cNvPr>
                <p:cNvSpPr/>
                <p:nvPr/>
              </p:nvSpPr>
              <p:spPr bwMode="auto">
                <a:xfrm>
                  <a:off x="411044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45" name="楕円 2644">
                  <a:extLst>
                    <a:ext uri="{FF2B5EF4-FFF2-40B4-BE49-F238E27FC236}">
                      <a16:creationId xmlns:a16="http://schemas.microsoft.com/office/drawing/2014/main" id="{63966F01-FD36-3717-D7BC-443BA7925C14}"/>
                    </a:ext>
                  </a:extLst>
                </p:cNvPr>
                <p:cNvSpPr/>
                <p:nvPr/>
              </p:nvSpPr>
              <p:spPr bwMode="auto">
                <a:xfrm>
                  <a:off x="4224311" y="4495386"/>
                  <a:ext cx="32172" cy="3217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46" name="フリーフォーム: 図形 2645">
                  <a:extLst>
                    <a:ext uri="{FF2B5EF4-FFF2-40B4-BE49-F238E27FC236}">
                      <a16:creationId xmlns:a16="http://schemas.microsoft.com/office/drawing/2014/main" id="{CBF0AFEE-A2DE-DA12-91EE-68263568451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821312" y="4404790"/>
                  <a:ext cx="721009" cy="607611"/>
                </a:xfrm>
                <a:custGeom>
                  <a:avLst/>
                  <a:gdLst>
                    <a:gd name="connsiteX0" fmla="*/ 189360 w 721009"/>
                    <a:gd name="connsiteY0" fmla="*/ 930 h 607611"/>
                    <a:gd name="connsiteX1" fmla="*/ 145230 w 721009"/>
                    <a:gd name="connsiteY1" fmla="*/ 12642 h 607611"/>
                    <a:gd name="connsiteX2" fmla="*/ 145232 w 721009"/>
                    <a:gd name="connsiteY2" fmla="*/ 12643 h 607611"/>
                    <a:gd name="connsiteX3" fmla="*/ 259534 w 721009"/>
                    <a:gd name="connsiteY3" fmla="*/ 35642 h 607611"/>
                    <a:gd name="connsiteX4" fmla="*/ 316082 w 721009"/>
                    <a:gd name="connsiteY4" fmla="*/ 80406 h 607611"/>
                    <a:gd name="connsiteX5" fmla="*/ 319169 w 721009"/>
                    <a:gd name="connsiteY5" fmla="*/ 84867 h 607611"/>
                    <a:gd name="connsiteX6" fmla="*/ 317975 w 721009"/>
                    <a:gd name="connsiteY6" fmla="*/ 87179 h 607611"/>
                    <a:gd name="connsiteX7" fmla="*/ 303516 w 721009"/>
                    <a:gd name="connsiteY7" fmla="*/ 129507 h 607611"/>
                    <a:gd name="connsiteX8" fmla="*/ 274767 w 721009"/>
                    <a:gd name="connsiteY8" fmla="*/ 145740 h 607611"/>
                    <a:gd name="connsiteX9" fmla="*/ 207795 w 721009"/>
                    <a:gd name="connsiteY9" fmla="*/ 198323 h 607611"/>
                    <a:gd name="connsiteX10" fmla="*/ 203433 w 721009"/>
                    <a:gd name="connsiteY10" fmla="*/ 213201 h 607611"/>
                    <a:gd name="connsiteX11" fmla="*/ 202836 w 721009"/>
                    <a:gd name="connsiteY11" fmla="*/ 216735 h 607611"/>
                    <a:gd name="connsiteX12" fmla="*/ 145075 w 721009"/>
                    <a:gd name="connsiteY12" fmla="*/ 227247 h 607611"/>
                    <a:gd name="connsiteX13" fmla="*/ 98139 w 721009"/>
                    <a:gd name="connsiteY13" fmla="*/ 96058 h 607611"/>
                    <a:gd name="connsiteX14" fmla="*/ 95213 w 721009"/>
                    <a:gd name="connsiteY14" fmla="*/ 97214 h 607611"/>
                    <a:gd name="connsiteX15" fmla="*/ 82349 w 721009"/>
                    <a:gd name="connsiteY15" fmla="*/ 78345 h 607611"/>
                    <a:gd name="connsiteX16" fmla="*/ 84591 w 721009"/>
                    <a:gd name="connsiteY16" fmla="*/ 48429 h 607611"/>
                    <a:gd name="connsiteX17" fmla="*/ 72780 w 721009"/>
                    <a:gd name="connsiteY17" fmla="*/ 80909 h 607611"/>
                    <a:gd name="connsiteX18" fmla="*/ 83568 w 721009"/>
                    <a:gd name="connsiteY18" fmla="*/ 98748 h 607611"/>
                    <a:gd name="connsiteX19" fmla="*/ 88110 w 721009"/>
                    <a:gd name="connsiteY19" fmla="*/ 100019 h 607611"/>
                    <a:gd name="connsiteX20" fmla="*/ 86184 w 721009"/>
                    <a:gd name="connsiteY20" fmla="*/ 100779 h 607611"/>
                    <a:gd name="connsiteX21" fmla="*/ 136570 w 721009"/>
                    <a:gd name="connsiteY21" fmla="*/ 241977 h 607611"/>
                    <a:gd name="connsiteX22" fmla="*/ 200540 w 721009"/>
                    <a:gd name="connsiteY22" fmla="*/ 230335 h 607611"/>
                    <a:gd name="connsiteX23" fmla="*/ 198706 w 721009"/>
                    <a:gd name="connsiteY23" fmla="*/ 241202 h 607611"/>
                    <a:gd name="connsiteX24" fmla="*/ 192584 w 721009"/>
                    <a:gd name="connsiteY24" fmla="*/ 292439 h 607611"/>
                    <a:gd name="connsiteX25" fmla="*/ 125542 w 721009"/>
                    <a:gd name="connsiteY25" fmla="*/ 260729 h 607611"/>
                    <a:gd name="connsiteX26" fmla="*/ 40558 w 721009"/>
                    <a:gd name="connsiteY26" fmla="*/ 383742 h 607611"/>
                    <a:gd name="connsiteX27" fmla="*/ 36790 w 721009"/>
                    <a:gd name="connsiteY27" fmla="*/ 381621 h 607611"/>
                    <a:gd name="connsiteX28" fmla="*/ 16548 w 721009"/>
                    <a:gd name="connsiteY28" fmla="*/ 386606 h 607611"/>
                    <a:gd name="connsiteX29" fmla="*/ 1932 w 721009"/>
                    <a:gd name="connsiteY29" fmla="*/ 417925 h 607611"/>
                    <a:gd name="connsiteX30" fmla="*/ 21501 w 721009"/>
                    <a:gd name="connsiteY30" fmla="*/ 395186 h 607611"/>
                    <a:gd name="connsiteX31" fmla="*/ 48440 w 721009"/>
                    <a:gd name="connsiteY31" fmla="*/ 390088 h 607611"/>
                    <a:gd name="connsiteX32" fmla="*/ 50654 w 721009"/>
                    <a:gd name="connsiteY32" fmla="*/ 391729 h 607611"/>
                    <a:gd name="connsiteX33" fmla="*/ 129944 w 721009"/>
                    <a:gd name="connsiteY33" fmla="*/ 277158 h 607611"/>
                    <a:gd name="connsiteX34" fmla="*/ 191228 w 721009"/>
                    <a:gd name="connsiteY34" fmla="*/ 306145 h 607611"/>
                    <a:gd name="connsiteX35" fmla="*/ 186695 w 721009"/>
                    <a:gd name="connsiteY35" fmla="*/ 360424 h 607611"/>
                    <a:gd name="connsiteX36" fmla="*/ 185801 w 721009"/>
                    <a:gd name="connsiteY36" fmla="*/ 382938 h 607611"/>
                    <a:gd name="connsiteX37" fmla="*/ 113222 w 721009"/>
                    <a:gd name="connsiteY37" fmla="*/ 369730 h 607611"/>
                    <a:gd name="connsiteX38" fmla="*/ 63146 w 721009"/>
                    <a:gd name="connsiteY38" fmla="*/ 510058 h 607611"/>
                    <a:gd name="connsiteX39" fmla="*/ 57753 w 721009"/>
                    <a:gd name="connsiteY39" fmla="*/ 508676 h 607611"/>
                    <a:gd name="connsiteX40" fmla="*/ 39491 w 721009"/>
                    <a:gd name="connsiteY40" fmla="*/ 518731 h 607611"/>
                    <a:gd name="connsiteX41" fmla="*/ 33479 w 721009"/>
                    <a:gd name="connsiteY41" fmla="*/ 552765 h 607611"/>
                    <a:gd name="connsiteX42" fmla="*/ 46496 w 721009"/>
                    <a:gd name="connsiteY42" fmla="*/ 525736 h 607611"/>
                    <a:gd name="connsiteX43" fmla="*/ 70753 w 721009"/>
                    <a:gd name="connsiteY43" fmla="*/ 514054 h 607611"/>
                    <a:gd name="connsiteX44" fmla="*/ 74791 w 721009"/>
                    <a:gd name="connsiteY44" fmla="*/ 515649 h 607611"/>
                    <a:gd name="connsiteX45" fmla="*/ 121727 w 721009"/>
                    <a:gd name="connsiteY45" fmla="*/ 384460 h 607611"/>
                    <a:gd name="connsiteX46" fmla="*/ 185281 w 721009"/>
                    <a:gd name="connsiteY46" fmla="*/ 396026 h 607611"/>
                    <a:gd name="connsiteX47" fmla="*/ 184611 w 721009"/>
                    <a:gd name="connsiteY47" fmla="*/ 412915 h 607611"/>
                    <a:gd name="connsiteX48" fmla="*/ 187102 w 721009"/>
                    <a:gd name="connsiteY48" fmla="*/ 441072 h 607611"/>
                    <a:gd name="connsiteX49" fmla="*/ 360040 w 721009"/>
                    <a:gd name="connsiteY49" fmla="*/ 607608 h 607611"/>
                    <a:gd name="connsiteX50" fmla="*/ 532978 w 721009"/>
                    <a:gd name="connsiteY50" fmla="*/ 441072 h 607611"/>
                    <a:gd name="connsiteX51" fmla="*/ 533978 w 721009"/>
                    <a:gd name="connsiteY51" fmla="*/ 414313 h 607611"/>
                    <a:gd name="connsiteX52" fmla="*/ 533034 w 721009"/>
                    <a:gd name="connsiteY52" fmla="*/ 396515 h 607611"/>
                    <a:gd name="connsiteX53" fmla="*/ 599281 w 721009"/>
                    <a:gd name="connsiteY53" fmla="*/ 384459 h 607611"/>
                    <a:gd name="connsiteX54" fmla="*/ 646217 w 721009"/>
                    <a:gd name="connsiteY54" fmla="*/ 515648 h 607611"/>
                    <a:gd name="connsiteX55" fmla="*/ 650252 w 721009"/>
                    <a:gd name="connsiteY55" fmla="*/ 514054 h 607611"/>
                    <a:gd name="connsiteX56" fmla="*/ 674512 w 721009"/>
                    <a:gd name="connsiteY56" fmla="*/ 525737 h 607611"/>
                    <a:gd name="connsiteX57" fmla="*/ 687529 w 721009"/>
                    <a:gd name="connsiteY57" fmla="*/ 552766 h 607611"/>
                    <a:gd name="connsiteX58" fmla="*/ 681517 w 721009"/>
                    <a:gd name="connsiteY58" fmla="*/ 518732 h 607611"/>
                    <a:gd name="connsiteX59" fmla="*/ 663255 w 721009"/>
                    <a:gd name="connsiteY59" fmla="*/ 508677 h 607611"/>
                    <a:gd name="connsiteX60" fmla="*/ 657862 w 721009"/>
                    <a:gd name="connsiteY60" fmla="*/ 510060 h 607611"/>
                    <a:gd name="connsiteX61" fmla="*/ 607785 w 721009"/>
                    <a:gd name="connsiteY61" fmla="*/ 369729 h 607611"/>
                    <a:gd name="connsiteX62" fmla="*/ 532341 w 721009"/>
                    <a:gd name="connsiteY62" fmla="*/ 383459 h 607611"/>
                    <a:gd name="connsiteX63" fmla="*/ 531180 w 721009"/>
                    <a:gd name="connsiteY63" fmla="*/ 361557 h 607611"/>
                    <a:gd name="connsiteX64" fmla="*/ 526730 w 721009"/>
                    <a:gd name="connsiteY64" fmla="*/ 307586 h 607611"/>
                    <a:gd name="connsiteX65" fmla="*/ 591063 w 721009"/>
                    <a:gd name="connsiteY65" fmla="*/ 277157 h 607611"/>
                    <a:gd name="connsiteX66" fmla="*/ 670354 w 721009"/>
                    <a:gd name="connsiteY66" fmla="*/ 391728 h 607611"/>
                    <a:gd name="connsiteX67" fmla="*/ 672565 w 721009"/>
                    <a:gd name="connsiteY67" fmla="*/ 390089 h 607611"/>
                    <a:gd name="connsiteX68" fmla="*/ 699508 w 721009"/>
                    <a:gd name="connsiteY68" fmla="*/ 395187 h 607611"/>
                    <a:gd name="connsiteX69" fmla="*/ 719077 w 721009"/>
                    <a:gd name="connsiteY69" fmla="*/ 417926 h 607611"/>
                    <a:gd name="connsiteX70" fmla="*/ 704461 w 721009"/>
                    <a:gd name="connsiteY70" fmla="*/ 386607 h 607611"/>
                    <a:gd name="connsiteX71" fmla="*/ 684219 w 721009"/>
                    <a:gd name="connsiteY71" fmla="*/ 381622 h 607611"/>
                    <a:gd name="connsiteX72" fmla="*/ 680451 w 721009"/>
                    <a:gd name="connsiteY72" fmla="*/ 383743 h 607611"/>
                    <a:gd name="connsiteX73" fmla="*/ 595465 w 721009"/>
                    <a:gd name="connsiteY73" fmla="*/ 260728 h 607611"/>
                    <a:gd name="connsiteX74" fmla="*/ 525482 w 721009"/>
                    <a:gd name="connsiteY74" fmla="*/ 293830 h 607611"/>
                    <a:gd name="connsiteX75" fmla="*/ 519753 w 721009"/>
                    <a:gd name="connsiteY75" fmla="*/ 240478 h 607611"/>
                    <a:gd name="connsiteX76" fmla="*/ 518238 w 721009"/>
                    <a:gd name="connsiteY76" fmla="*/ 229929 h 607611"/>
                    <a:gd name="connsiteX77" fmla="*/ 584437 w 721009"/>
                    <a:gd name="connsiteY77" fmla="*/ 241977 h 607611"/>
                    <a:gd name="connsiteX78" fmla="*/ 634824 w 721009"/>
                    <a:gd name="connsiteY78" fmla="*/ 100779 h 607611"/>
                    <a:gd name="connsiteX79" fmla="*/ 632898 w 721009"/>
                    <a:gd name="connsiteY79" fmla="*/ 100019 h 607611"/>
                    <a:gd name="connsiteX80" fmla="*/ 637440 w 721009"/>
                    <a:gd name="connsiteY80" fmla="*/ 98748 h 607611"/>
                    <a:gd name="connsiteX81" fmla="*/ 648228 w 721009"/>
                    <a:gd name="connsiteY81" fmla="*/ 80909 h 607611"/>
                    <a:gd name="connsiteX82" fmla="*/ 636417 w 721009"/>
                    <a:gd name="connsiteY82" fmla="*/ 48429 h 607611"/>
                    <a:gd name="connsiteX83" fmla="*/ 638659 w 721009"/>
                    <a:gd name="connsiteY83" fmla="*/ 78345 h 607611"/>
                    <a:gd name="connsiteX84" fmla="*/ 625795 w 721009"/>
                    <a:gd name="connsiteY84" fmla="*/ 97214 h 607611"/>
                    <a:gd name="connsiteX85" fmla="*/ 622869 w 721009"/>
                    <a:gd name="connsiteY85" fmla="*/ 96058 h 607611"/>
                    <a:gd name="connsiteX86" fmla="*/ 575933 w 721009"/>
                    <a:gd name="connsiteY86" fmla="*/ 227247 h 607611"/>
                    <a:gd name="connsiteX87" fmla="*/ 516294 w 721009"/>
                    <a:gd name="connsiteY87" fmla="*/ 216393 h 607611"/>
                    <a:gd name="connsiteX88" fmla="*/ 515729 w 721009"/>
                    <a:gd name="connsiteY88" fmla="*/ 212461 h 607611"/>
                    <a:gd name="connsiteX89" fmla="*/ 512284 w 721009"/>
                    <a:gd name="connsiteY89" fmla="*/ 198323 h 607611"/>
                    <a:gd name="connsiteX90" fmla="*/ 446329 w 721009"/>
                    <a:gd name="connsiteY90" fmla="*/ 146744 h 607611"/>
                    <a:gd name="connsiteX91" fmla="*/ 414895 w 721009"/>
                    <a:gd name="connsiteY91" fmla="*/ 128723 h 607611"/>
                    <a:gd name="connsiteX92" fmla="*/ 399431 w 721009"/>
                    <a:gd name="connsiteY92" fmla="*/ 87151 h 607611"/>
                    <a:gd name="connsiteX93" fmla="*/ 398845 w 721009"/>
                    <a:gd name="connsiteY93" fmla="*/ 85934 h 607611"/>
                    <a:gd name="connsiteX94" fmla="*/ 402671 w 721009"/>
                    <a:gd name="connsiteY94" fmla="*/ 80406 h 607611"/>
                    <a:gd name="connsiteX95" fmla="*/ 459218 w 721009"/>
                    <a:gd name="connsiteY95" fmla="*/ 35642 h 607611"/>
                    <a:gd name="connsiteX96" fmla="*/ 573520 w 721009"/>
                    <a:gd name="connsiteY96" fmla="*/ 12643 h 607611"/>
                    <a:gd name="connsiteX97" fmla="*/ 573522 w 721009"/>
                    <a:gd name="connsiteY97" fmla="*/ 12642 h 607611"/>
                    <a:gd name="connsiteX98" fmla="*/ 455061 w 721009"/>
                    <a:gd name="connsiteY98" fmla="*/ 28441 h 607611"/>
                    <a:gd name="connsiteX99" fmla="*/ 419606 w 721009"/>
                    <a:gd name="connsiteY99" fmla="*/ 53044 h 607611"/>
                    <a:gd name="connsiteX100" fmla="*/ 395053 w 721009"/>
                    <a:gd name="connsiteY100" fmla="*/ 78058 h 607611"/>
                    <a:gd name="connsiteX101" fmla="*/ 390238 w 721009"/>
                    <a:gd name="connsiteY101" fmla="*/ 68056 h 607611"/>
                    <a:gd name="connsiteX102" fmla="*/ 383005 w 721009"/>
                    <a:gd name="connsiteY102" fmla="*/ 57647 h 607611"/>
                    <a:gd name="connsiteX103" fmla="*/ 359598 w 721009"/>
                    <a:gd name="connsiteY103" fmla="*/ 53273 h 607611"/>
                    <a:gd name="connsiteX104" fmla="*/ 335747 w 721009"/>
                    <a:gd name="connsiteY104" fmla="*/ 57647 h 607611"/>
                    <a:gd name="connsiteX105" fmla="*/ 327843 w 721009"/>
                    <a:gd name="connsiteY105" fmla="*/ 68066 h 607611"/>
                    <a:gd name="connsiteX106" fmla="*/ 323034 w 721009"/>
                    <a:gd name="connsiteY106" fmla="*/ 77381 h 607611"/>
                    <a:gd name="connsiteX107" fmla="*/ 299146 w 721009"/>
                    <a:gd name="connsiteY107" fmla="*/ 53044 h 607611"/>
                    <a:gd name="connsiteX108" fmla="*/ 263691 w 721009"/>
                    <a:gd name="connsiteY108" fmla="*/ 28441 h 607611"/>
                    <a:gd name="connsiteX109" fmla="*/ 189360 w 721009"/>
                    <a:gd name="connsiteY109" fmla="*/ 930 h 607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721009" h="607611">
                      <a:moveTo>
                        <a:pt x="189360" y="930"/>
                      </a:moveTo>
                      <a:cubicBezTo>
                        <a:pt x="167922" y="-1929"/>
                        <a:pt x="151518" y="1749"/>
                        <a:pt x="145230" y="12642"/>
                      </a:cubicBezTo>
                      <a:lnTo>
                        <a:pt x="145232" y="12643"/>
                      </a:lnTo>
                      <a:cubicBezTo>
                        <a:pt x="165298" y="-786"/>
                        <a:pt x="213096" y="8831"/>
                        <a:pt x="259534" y="35642"/>
                      </a:cubicBezTo>
                      <a:cubicBezTo>
                        <a:pt x="282753" y="49048"/>
                        <a:pt x="302420" y="64897"/>
                        <a:pt x="316082" y="80406"/>
                      </a:cubicBezTo>
                      <a:lnTo>
                        <a:pt x="319169" y="84867"/>
                      </a:lnTo>
                      <a:lnTo>
                        <a:pt x="317975" y="87179"/>
                      </a:lnTo>
                      <a:lnTo>
                        <a:pt x="303516" y="129507"/>
                      </a:lnTo>
                      <a:lnTo>
                        <a:pt x="274767" y="145740"/>
                      </a:lnTo>
                      <a:cubicBezTo>
                        <a:pt x="242446" y="166328"/>
                        <a:pt x="213174" y="189169"/>
                        <a:pt x="207795" y="198323"/>
                      </a:cubicBezTo>
                      <a:cubicBezTo>
                        <a:pt x="206450" y="200612"/>
                        <a:pt x="204972" y="205813"/>
                        <a:pt x="203433" y="213201"/>
                      </a:cubicBezTo>
                      <a:lnTo>
                        <a:pt x="202836" y="216735"/>
                      </a:lnTo>
                      <a:lnTo>
                        <a:pt x="145075" y="227247"/>
                      </a:lnTo>
                      <a:lnTo>
                        <a:pt x="98139" y="96058"/>
                      </a:lnTo>
                      <a:lnTo>
                        <a:pt x="95213" y="97214"/>
                      </a:lnTo>
                      <a:lnTo>
                        <a:pt x="82349" y="78345"/>
                      </a:lnTo>
                      <a:cubicBezTo>
                        <a:pt x="79466" y="67584"/>
                        <a:pt x="80296" y="56500"/>
                        <a:pt x="84591" y="48429"/>
                      </a:cubicBezTo>
                      <a:cubicBezTo>
                        <a:pt x="74020" y="51261"/>
                        <a:pt x="68732" y="65803"/>
                        <a:pt x="72780" y="80909"/>
                      </a:cubicBezTo>
                      <a:cubicBezTo>
                        <a:pt x="74804" y="88463"/>
                        <a:pt x="78778" y="94727"/>
                        <a:pt x="83568" y="98748"/>
                      </a:cubicBezTo>
                      <a:lnTo>
                        <a:pt x="88110" y="100019"/>
                      </a:lnTo>
                      <a:lnTo>
                        <a:pt x="86184" y="100779"/>
                      </a:lnTo>
                      <a:lnTo>
                        <a:pt x="136570" y="241977"/>
                      </a:lnTo>
                      <a:lnTo>
                        <a:pt x="200540" y="230335"/>
                      </a:lnTo>
                      <a:lnTo>
                        <a:pt x="198706" y="241202"/>
                      </a:lnTo>
                      <a:lnTo>
                        <a:pt x="192584" y="292439"/>
                      </a:lnTo>
                      <a:lnTo>
                        <a:pt x="125542" y="260729"/>
                      </a:lnTo>
                      <a:lnTo>
                        <a:pt x="40558" y="383742"/>
                      </a:lnTo>
                      <a:lnTo>
                        <a:pt x="36790" y="381621"/>
                      </a:lnTo>
                      <a:cubicBezTo>
                        <a:pt x="30559" y="381077"/>
                        <a:pt x="23319" y="382696"/>
                        <a:pt x="16548" y="386606"/>
                      </a:cubicBezTo>
                      <a:cubicBezTo>
                        <a:pt x="3004" y="394426"/>
                        <a:pt x="-3540" y="408447"/>
                        <a:pt x="1932" y="417925"/>
                      </a:cubicBezTo>
                      <a:cubicBezTo>
                        <a:pt x="4603" y="409181"/>
                        <a:pt x="11853" y="400756"/>
                        <a:pt x="21501" y="395186"/>
                      </a:cubicBezTo>
                      <a:lnTo>
                        <a:pt x="48440" y="390088"/>
                      </a:lnTo>
                      <a:lnTo>
                        <a:pt x="50654" y="391729"/>
                      </a:lnTo>
                      <a:lnTo>
                        <a:pt x="129944" y="277158"/>
                      </a:lnTo>
                      <a:lnTo>
                        <a:pt x="191228" y="306145"/>
                      </a:lnTo>
                      <a:lnTo>
                        <a:pt x="186695" y="360424"/>
                      </a:lnTo>
                      <a:lnTo>
                        <a:pt x="185801" y="382938"/>
                      </a:lnTo>
                      <a:lnTo>
                        <a:pt x="113222" y="369730"/>
                      </a:lnTo>
                      <a:lnTo>
                        <a:pt x="63146" y="510058"/>
                      </a:lnTo>
                      <a:lnTo>
                        <a:pt x="57753" y="508676"/>
                      </a:lnTo>
                      <a:cubicBezTo>
                        <a:pt x="51594" y="509764"/>
                        <a:pt x="45020" y="513202"/>
                        <a:pt x="39491" y="518731"/>
                      </a:cubicBezTo>
                      <a:cubicBezTo>
                        <a:pt x="28432" y="529789"/>
                        <a:pt x="25740" y="545026"/>
                        <a:pt x="33479" y="552765"/>
                      </a:cubicBezTo>
                      <a:cubicBezTo>
                        <a:pt x="33796" y="543628"/>
                        <a:pt x="38618" y="533614"/>
                        <a:pt x="46496" y="525736"/>
                      </a:cubicBezTo>
                      <a:lnTo>
                        <a:pt x="70753" y="514054"/>
                      </a:lnTo>
                      <a:lnTo>
                        <a:pt x="74791" y="515649"/>
                      </a:lnTo>
                      <a:lnTo>
                        <a:pt x="121727" y="384460"/>
                      </a:lnTo>
                      <a:lnTo>
                        <a:pt x="185281" y="396026"/>
                      </a:lnTo>
                      <a:lnTo>
                        <a:pt x="184611" y="412915"/>
                      </a:lnTo>
                      <a:cubicBezTo>
                        <a:pt x="184596" y="427172"/>
                        <a:pt x="185346" y="437374"/>
                        <a:pt x="187102" y="441072"/>
                      </a:cubicBezTo>
                      <a:cubicBezTo>
                        <a:pt x="215467" y="506890"/>
                        <a:pt x="302394" y="608265"/>
                        <a:pt x="360040" y="607608"/>
                      </a:cubicBezTo>
                      <a:cubicBezTo>
                        <a:pt x="417686" y="606952"/>
                        <a:pt x="506240" y="500707"/>
                        <a:pt x="532978" y="441072"/>
                      </a:cubicBezTo>
                      <a:cubicBezTo>
                        <a:pt x="534099" y="438220"/>
                        <a:pt x="534355" y="428433"/>
                        <a:pt x="533978" y="414313"/>
                      </a:cubicBezTo>
                      <a:lnTo>
                        <a:pt x="533034" y="396515"/>
                      </a:lnTo>
                      <a:lnTo>
                        <a:pt x="599281" y="384459"/>
                      </a:lnTo>
                      <a:lnTo>
                        <a:pt x="646217" y="515648"/>
                      </a:lnTo>
                      <a:lnTo>
                        <a:pt x="650252" y="514054"/>
                      </a:lnTo>
                      <a:lnTo>
                        <a:pt x="674512" y="525737"/>
                      </a:lnTo>
                      <a:cubicBezTo>
                        <a:pt x="682390" y="533615"/>
                        <a:pt x="687212" y="543629"/>
                        <a:pt x="687529" y="552766"/>
                      </a:cubicBezTo>
                      <a:cubicBezTo>
                        <a:pt x="695267" y="545027"/>
                        <a:pt x="692575" y="529790"/>
                        <a:pt x="681517" y="518732"/>
                      </a:cubicBezTo>
                      <a:cubicBezTo>
                        <a:pt x="675988" y="513202"/>
                        <a:pt x="669414" y="509765"/>
                        <a:pt x="663255" y="508677"/>
                      </a:cubicBezTo>
                      <a:lnTo>
                        <a:pt x="657862" y="510060"/>
                      </a:lnTo>
                      <a:lnTo>
                        <a:pt x="607785" y="369729"/>
                      </a:lnTo>
                      <a:lnTo>
                        <a:pt x="532341" y="383459"/>
                      </a:lnTo>
                      <a:lnTo>
                        <a:pt x="531180" y="361557"/>
                      </a:lnTo>
                      <a:lnTo>
                        <a:pt x="526730" y="307586"/>
                      </a:lnTo>
                      <a:lnTo>
                        <a:pt x="591063" y="277157"/>
                      </a:lnTo>
                      <a:lnTo>
                        <a:pt x="670354" y="391728"/>
                      </a:lnTo>
                      <a:lnTo>
                        <a:pt x="672565" y="390089"/>
                      </a:lnTo>
                      <a:lnTo>
                        <a:pt x="699508" y="395187"/>
                      </a:lnTo>
                      <a:cubicBezTo>
                        <a:pt x="709156" y="400757"/>
                        <a:pt x="716406" y="409182"/>
                        <a:pt x="719077" y="417926"/>
                      </a:cubicBezTo>
                      <a:cubicBezTo>
                        <a:pt x="724549" y="408448"/>
                        <a:pt x="718005" y="394427"/>
                        <a:pt x="704461" y="386607"/>
                      </a:cubicBezTo>
                      <a:cubicBezTo>
                        <a:pt x="697689" y="382698"/>
                        <a:pt x="690450" y="381079"/>
                        <a:pt x="684219" y="381622"/>
                      </a:cubicBezTo>
                      <a:lnTo>
                        <a:pt x="680451" y="383743"/>
                      </a:lnTo>
                      <a:lnTo>
                        <a:pt x="595465" y="260728"/>
                      </a:lnTo>
                      <a:lnTo>
                        <a:pt x="525482" y="293830"/>
                      </a:lnTo>
                      <a:lnTo>
                        <a:pt x="519753" y="240478"/>
                      </a:lnTo>
                      <a:lnTo>
                        <a:pt x="518238" y="229929"/>
                      </a:lnTo>
                      <a:lnTo>
                        <a:pt x="584437" y="241977"/>
                      </a:lnTo>
                      <a:lnTo>
                        <a:pt x="634824" y="100779"/>
                      </a:lnTo>
                      <a:lnTo>
                        <a:pt x="632898" y="100019"/>
                      </a:lnTo>
                      <a:lnTo>
                        <a:pt x="637440" y="98748"/>
                      </a:lnTo>
                      <a:cubicBezTo>
                        <a:pt x="642230" y="94727"/>
                        <a:pt x="646204" y="88463"/>
                        <a:pt x="648228" y="80909"/>
                      </a:cubicBezTo>
                      <a:cubicBezTo>
                        <a:pt x="652276" y="65803"/>
                        <a:pt x="646989" y="51261"/>
                        <a:pt x="636417" y="48429"/>
                      </a:cubicBezTo>
                      <a:cubicBezTo>
                        <a:pt x="640712" y="56500"/>
                        <a:pt x="641542" y="67584"/>
                        <a:pt x="638659" y="78345"/>
                      </a:cubicBezTo>
                      <a:lnTo>
                        <a:pt x="625795" y="97214"/>
                      </a:lnTo>
                      <a:lnTo>
                        <a:pt x="622869" y="96058"/>
                      </a:lnTo>
                      <a:lnTo>
                        <a:pt x="575933" y="227247"/>
                      </a:lnTo>
                      <a:lnTo>
                        <a:pt x="516294" y="216393"/>
                      </a:lnTo>
                      <a:lnTo>
                        <a:pt x="515729" y="212461"/>
                      </a:lnTo>
                      <a:cubicBezTo>
                        <a:pt x="514461" y="205179"/>
                        <a:pt x="513290" y="200209"/>
                        <a:pt x="512284" y="198323"/>
                      </a:cubicBezTo>
                      <a:cubicBezTo>
                        <a:pt x="508261" y="190779"/>
                        <a:pt x="478989" y="167802"/>
                        <a:pt x="446329" y="146744"/>
                      </a:cubicBezTo>
                      <a:lnTo>
                        <a:pt x="414895" y="128723"/>
                      </a:lnTo>
                      <a:lnTo>
                        <a:pt x="399431" y="87151"/>
                      </a:lnTo>
                      <a:lnTo>
                        <a:pt x="398845" y="85934"/>
                      </a:lnTo>
                      <a:lnTo>
                        <a:pt x="402671" y="80406"/>
                      </a:lnTo>
                      <a:cubicBezTo>
                        <a:pt x="416333" y="64897"/>
                        <a:pt x="435999" y="49048"/>
                        <a:pt x="459218" y="35642"/>
                      </a:cubicBezTo>
                      <a:cubicBezTo>
                        <a:pt x="505656" y="8831"/>
                        <a:pt x="553453" y="-786"/>
                        <a:pt x="573520" y="12643"/>
                      </a:cubicBezTo>
                      <a:lnTo>
                        <a:pt x="573522" y="12642"/>
                      </a:lnTo>
                      <a:cubicBezTo>
                        <a:pt x="560944" y="-9143"/>
                        <a:pt x="507907" y="-2070"/>
                        <a:pt x="455061" y="28441"/>
                      </a:cubicBezTo>
                      <a:cubicBezTo>
                        <a:pt x="441850" y="36068"/>
                        <a:pt x="429901" y="44439"/>
                        <a:pt x="419606" y="53044"/>
                      </a:cubicBezTo>
                      <a:lnTo>
                        <a:pt x="395053" y="78058"/>
                      </a:lnTo>
                      <a:lnTo>
                        <a:pt x="390238" y="68056"/>
                      </a:lnTo>
                      <a:cubicBezTo>
                        <a:pt x="387390" y="62857"/>
                        <a:pt x="384869" y="59106"/>
                        <a:pt x="383005" y="57647"/>
                      </a:cubicBezTo>
                      <a:cubicBezTo>
                        <a:pt x="379275" y="54731"/>
                        <a:pt x="369474" y="53273"/>
                        <a:pt x="359598" y="53273"/>
                      </a:cubicBezTo>
                      <a:cubicBezTo>
                        <a:pt x="349722" y="53273"/>
                        <a:pt x="339773" y="54731"/>
                        <a:pt x="335747" y="57647"/>
                      </a:cubicBezTo>
                      <a:cubicBezTo>
                        <a:pt x="333734" y="59106"/>
                        <a:pt x="330952" y="62861"/>
                        <a:pt x="327843" y="68066"/>
                      </a:cubicBezTo>
                      <a:lnTo>
                        <a:pt x="323034" y="77381"/>
                      </a:lnTo>
                      <a:lnTo>
                        <a:pt x="299146" y="53044"/>
                      </a:lnTo>
                      <a:cubicBezTo>
                        <a:pt x="288851" y="44439"/>
                        <a:pt x="276902" y="36068"/>
                        <a:pt x="263691" y="28441"/>
                      </a:cubicBezTo>
                      <a:cubicBezTo>
                        <a:pt x="237268" y="13186"/>
                        <a:pt x="210797" y="3790"/>
                        <a:pt x="189360" y="93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835" name="グループ化 2834">
              <a:extLst>
                <a:ext uri="{FF2B5EF4-FFF2-40B4-BE49-F238E27FC236}">
                  <a16:creationId xmlns:a16="http://schemas.microsoft.com/office/drawing/2014/main" id="{AD28E2A0-D4FC-A327-1FF2-85B301ACC0E5}"/>
                </a:ext>
              </a:extLst>
            </p:cNvPr>
            <p:cNvGrpSpPr/>
            <p:nvPr/>
          </p:nvGrpSpPr>
          <p:grpSpPr>
            <a:xfrm>
              <a:off x="5514399" y="4802920"/>
              <a:ext cx="878895" cy="1692175"/>
              <a:chOff x="5153454" y="3795554"/>
              <a:chExt cx="1388247" cy="2672851"/>
            </a:xfrm>
          </p:grpSpPr>
          <p:sp>
            <p:nvSpPr>
              <p:cNvPr id="2836" name="フリーフォーム: 図形 2835">
                <a:extLst>
                  <a:ext uri="{FF2B5EF4-FFF2-40B4-BE49-F238E27FC236}">
                    <a16:creationId xmlns:a16="http://schemas.microsoft.com/office/drawing/2014/main" id="{792EB295-184C-ACF7-B8F1-A1F235675F9C}"/>
                  </a:ext>
                </a:extLst>
              </p:cNvPr>
              <p:cNvSpPr/>
              <p:nvPr/>
            </p:nvSpPr>
            <p:spPr bwMode="auto">
              <a:xfrm rot="1800000">
                <a:off x="5505543" y="3795554"/>
                <a:ext cx="672519" cy="1234331"/>
              </a:xfrm>
              <a:custGeom>
                <a:avLst/>
                <a:gdLst>
                  <a:gd name="connsiteX0" fmla="*/ 431632 w 672519"/>
                  <a:gd name="connsiteY0" fmla="*/ 48500 h 1234331"/>
                  <a:gd name="connsiteX1" fmla="*/ 643525 w 672519"/>
                  <a:gd name="connsiteY1" fmla="*/ 0 h 1234331"/>
                  <a:gd name="connsiteX2" fmla="*/ 634001 w 672519"/>
                  <a:gd name="connsiteY2" fmla="*/ 19371 h 1234331"/>
                  <a:gd name="connsiteX3" fmla="*/ 653096 w 672519"/>
                  <a:gd name="connsiteY3" fmla="*/ 16578 h 1234331"/>
                  <a:gd name="connsiteX4" fmla="*/ 672519 w 672519"/>
                  <a:gd name="connsiteY4" fmla="*/ 50219 h 1234331"/>
                  <a:gd name="connsiteX5" fmla="*/ 643149 w 672519"/>
                  <a:gd name="connsiteY5" fmla="*/ 66901 h 1234331"/>
                  <a:gd name="connsiteX6" fmla="*/ 597499 w 672519"/>
                  <a:gd name="connsiteY6" fmla="*/ 112170 h 1234331"/>
                  <a:gd name="connsiteX7" fmla="*/ 627458 w 672519"/>
                  <a:gd name="connsiteY7" fmla="*/ 125869 h 1234331"/>
                  <a:gd name="connsiteX8" fmla="*/ 568483 w 672519"/>
                  <a:gd name="connsiteY8" fmla="*/ 156146 h 1234331"/>
                  <a:gd name="connsiteX9" fmla="*/ 521140 w 672519"/>
                  <a:gd name="connsiteY9" fmla="*/ 298186 h 1234331"/>
                  <a:gd name="connsiteX10" fmla="*/ 480345 w 672519"/>
                  <a:gd name="connsiteY10" fmla="*/ 617165 h 1234331"/>
                  <a:gd name="connsiteX11" fmla="*/ 482171 w 672519"/>
                  <a:gd name="connsiteY11" fmla="*/ 645959 h 1234331"/>
                  <a:gd name="connsiteX12" fmla="*/ 483969 w 672519"/>
                  <a:gd name="connsiteY12" fmla="*/ 652737 h 1234331"/>
                  <a:gd name="connsiteX13" fmla="*/ 530872 w 672519"/>
                  <a:gd name="connsiteY13" fmla="*/ 733972 h 1234331"/>
                  <a:gd name="connsiteX14" fmla="*/ 486547 w 672519"/>
                  <a:gd name="connsiteY14" fmla="*/ 714932 h 1234331"/>
                  <a:gd name="connsiteX15" fmla="*/ 490545 w 672519"/>
                  <a:gd name="connsiteY15" fmla="*/ 777955 h 1234331"/>
                  <a:gd name="connsiteX16" fmla="*/ 643525 w 672519"/>
                  <a:gd name="connsiteY16" fmla="*/ 1234331 h 1234331"/>
                  <a:gd name="connsiteX17" fmla="*/ 141937 w 672519"/>
                  <a:gd name="connsiteY17" fmla="*/ 857394 h 1234331"/>
                  <a:gd name="connsiteX18" fmla="*/ 123538 w 672519"/>
                  <a:gd name="connsiteY18" fmla="*/ 790200 h 1234331"/>
                  <a:gd name="connsiteX19" fmla="*/ 121549 w 672519"/>
                  <a:gd name="connsiteY19" fmla="*/ 799105 h 1234331"/>
                  <a:gd name="connsiteX20" fmla="*/ 115149 w 672519"/>
                  <a:gd name="connsiteY20" fmla="*/ 914971 h 1234331"/>
                  <a:gd name="connsiteX21" fmla="*/ 115149 w 672519"/>
                  <a:gd name="connsiteY21" fmla="*/ 914972 h 1234331"/>
                  <a:gd name="connsiteX22" fmla="*/ 102508 w 672519"/>
                  <a:gd name="connsiteY22" fmla="*/ 345912 h 1234331"/>
                  <a:gd name="connsiteX23" fmla="*/ 190765 w 672519"/>
                  <a:gd name="connsiteY23" fmla="*/ 236429 h 1234331"/>
                  <a:gd name="connsiteX24" fmla="*/ 256868 w 672519"/>
                  <a:gd name="connsiteY24" fmla="*/ 183141 h 1234331"/>
                  <a:gd name="connsiteX25" fmla="*/ 258599 w 672519"/>
                  <a:gd name="connsiteY25" fmla="*/ 180763 h 1234331"/>
                  <a:gd name="connsiteX26" fmla="*/ 431632 w 672519"/>
                  <a:gd name="connsiteY26" fmla="*/ 48500 h 123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72519" h="1234331">
                    <a:moveTo>
                      <a:pt x="431632" y="48500"/>
                    </a:moveTo>
                    <a:cubicBezTo>
                      <a:pt x="496760" y="17270"/>
                      <a:pt x="568364" y="0"/>
                      <a:pt x="643525" y="0"/>
                    </a:cubicBezTo>
                    <a:lnTo>
                      <a:pt x="634001" y="19371"/>
                    </a:lnTo>
                    <a:lnTo>
                      <a:pt x="653096" y="16578"/>
                    </a:lnTo>
                    <a:lnTo>
                      <a:pt x="672519" y="50219"/>
                    </a:lnTo>
                    <a:lnTo>
                      <a:pt x="643149" y="66901"/>
                    </a:lnTo>
                    <a:lnTo>
                      <a:pt x="597499" y="112170"/>
                    </a:lnTo>
                    <a:lnTo>
                      <a:pt x="627458" y="125869"/>
                    </a:lnTo>
                    <a:lnTo>
                      <a:pt x="568483" y="156146"/>
                    </a:lnTo>
                    <a:lnTo>
                      <a:pt x="521140" y="298186"/>
                    </a:lnTo>
                    <a:cubicBezTo>
                      <a:pt x="493944" y="402201"/>
                      <a:pt x="480345" y="509683"/>
                      <a:pt x="480345" y="617165"/>
                    </a:cubicBezTo>
                    <a:lnTo>
                      <a:pt x="482171" y="645959"/>
                    </a:lnTo>
                    <a:lnTo>
                      <a:pt x="483969" y="652737"/>
                    </a:lnTo>
                    <a:cubicBezTo>
                      <a:pt x="496135" y="682842"/>
                      <a:pt x="511818" y="710247"/>
                      <a:pt x="530872" y="733972"/>
                    </a:cubicBezTo>
                    <a:lnTo>
                      <a:pt x="486547" y="714932"/>
                    </a:lnTo>
                    <a:lnTo>
                      <a:pt x="490545" y="777955"/>
                    </a:lnTo>
                    <a:cubicBezTo>
                      <a:pt x="510942" y="937878"/>
                      <a:pt x="561935" y="1093903"/>
                      <a:pt x="643525" y="1234331"/>
                    </a:cubicBezTo>
                    <a:cubicBezTo>
                      <a:pt x="418042" y="1234330"/>
                      <a:pt x="224575" y="1078904"/>
                      <a:pt x="141937" y="857394"/>
                    </a:cubicBezTo>
                    <a:lnTo>
                      <a:pt x="123538" y="790200"/>
                    </a:lnTo>
                    <a:lnTo>
                      <a:pt x="121549" y="799105"/>
                    </a:lnTo>
                    <a:cubicBezTo>
                      <a:pt x="115985" y="838465"/>
                      <a:pt x="113791" y="877286"/>
                      <a:pt x="115149" y="914971"/>
                    </a:cubicBezTo>
                    <a:lnTo>
                      <a:pt x="115149" y="914972"/>
                    </a:lnTo>
                    <a:cubicBezTo>
                      <a:pt x="-33302" y="818593"/>
                      <a:pt x="-38962" y="563815"/>
                      <a:pt x="102508" y="345912"/>
                    </a:cubicBezTo>
                    <a:cubicBezTo>
                      <a:pt x="129034" y="305054"/>
                      <a:pt x="158849" y="268394"/>
                      <a:pt x="190765" y="236429"/>
                    </a:cubicBezTo>
                    <a:lnTo>
                      <a:pt x="256868" y="183141"/>
                    </a:lnTo>
                    <a:lnTo>
                      <a:pt x="258599" y="180763"/>
                    </a:lnTo>
                    <a:cubicBezTo>
                      <a:pt x="307854" y="124922"/>
                      <a:pt x="366505" y="79730"/>
                      <a:pt x="431632" y="485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37" name="フリーフォーム: 図形 2836">
                <a:extLst>
                  <a:ext uri="{FF2B5EF4-FFF2-40B4-BE49-F238E27FC236}">
                    <a16:creationId xmlns:a16="http://schemas.microsoft.com/office/drawing/2014/main" id="{38F524A5-D7E3-E61C-DC7C-F853178F35E0}"/>
                  </a:ext>
                </a:extLst>
              </p:cNvPr>
              <p:cNvSpPr/>
              <p:nvPr/>
            </p:nvSpPr>
            <p:spPr bwMode="auto">
              <a:xfrm>
                <a:off x="5515677" y="4042661"/>
                <a:ext cx="900808" cy="2048537"/>
              </a:xfrm>
              <a:custGeom>
                <a:avLst/>
                <a:gdLst>
                  <a:gd name="connsiteX0" fmla="*/ 900808 w 900808"/>
                  <a:gd name="connsiteY0" fmla="*/ 0 h 2048537"/>
                  <a:gd name="connsiteX1" fmla="*/ 900808 w 900808"/>
                  <a:gd name="connsiteY1" fmla="*/ 2048537 h 2048537"/>
                  <a:gd name="connsiteX2" fmla="*/ 845824 w 900808"/>
                  <a:gd name="connsiteY2" fmla="*/ 2045760 h 2048537"/>
                  <a:gd name="connsiteX3" fmla="*/ 516064 w 900808"/>
                  <a:gd name="connsiteY3" fmla="*/ 1919606 h 2048537"/>
                  <a:gd name="connsiteX4" fmla="*/ 469807 w 900808"/>
                  <a:gd name="connsiteY4" fmla="*/ 1878188 h 2048537"/>
                  <a:gd name="connsiteX5" fmla="*/ 495757 w 900808"/>
                  <a:gd name="connsiteY5" fmla="*/ 1869567 h 2048537"/>
                  <a:gd name="connsiteX6" fmla="*/ 707565 w 900808"/>
                  <a:gd name="connsiteY6" fmla="*/ 1625759 h 2048537"/>
                  <a:gd name="connsiteX7" fmla="*/ 227154 w 900808"/>
                  <a:gd name="connsiteY7" fmla="*/ 1331736 h 2048537"/>
                  <a:gd name="connsiteX8" fmla="*/ 143496 w 900808"/>
                  <a:gd name="connsiteY8" fmla="*/ 1336898 h 2048537"/>
                  <a:gd name="connsiteX9" fmla="*/ 141338 w 900808"/>
                  <a:gd name="connsiteY9" fmla="*/ 1328486 h 2048537"/>
                  <a:gd name="connsiteX10" fmla="*/ 131184 w 900808"/>
                  <a:gd name="connsiteY10" fmla="*/ 1257630 h 2048537"/>
                  <a:gd name="connsiteX11" fmla="*/ 173130 w 900808"/>
                  <a:gd name="connsiteY11" fmla="*/ 919863 h 2048537"/>
                  <a:gd name="connsiteX12" fmla="*/ 845824 w 900808"/>
                  <a:gd name="connsiteY12" fmla="*/ 2776 h 2048537"/>
                  <a:gd name="connsiteX13" fmla="*/ 900808 w 900808"/>
                  <a:gd name="connsiteY13" fmla="*/ 0 h 2048537"/>
                  <a:gd name="connsiteX0" fmla="*/ 900808 w 1066116"/>
                  <a:gd name="connsiteY0" fmla="*/ 0 h 2048537"/>
                  <a:gd name="connsiteX1" fmla="*/ 1066098 w 1066116"/>
                  <a:gd name="connsiteY1" fmla="*/ 943677 h 2048537"/>
                  <a:gd name="connsiteX2" fmla="*/ 900808 w 1066116"/>
                  <a:gd name="connsiteY2" fmla="*/ 2048537 h 2048537"/>
                  <a:gd name="connsiteX3" fmla="*/ 845824 w 1066116"/>
                  <a:gd name="connsiteY3" fmla="*/ 2045760 h 2048537"/>
                  <a:gd name="connsiteX4" fmla="*/ 516064 w 1066116"/>
                  <a:gd name="connsiteY4" fmla="*/ 1919606 h 2048537"/>
                  <a:gd name="connsiteX5" fmla="*/ 469807 w 1066116"/>
                  <a:gd name="connsiteY5" fmla="*/ 1878188 h 2048537"/>
                  <a:gd name="connsiteX6" fmla="*/ 495757 w 1066116"/>
                  <a:gd name="connsiteY6" fmla="*/ 1869567 h 2048537"/>
                  <a:gd name="connsiteX7" fmla="*/ 707565 w 1066116"/>
                  <a:gd name="connsiteY7" fmla="*/ 1625759 h 2048537"/>
                  <a:gd name="connsiteX8" fmla="*/ 227154 w 1066116"/>
                  <a:gd name="connsiteY8" fmla="*/ 1331736 h 2048537"/>
                  <a:gd name="connsiteX9" fmla="*/ 143496 w 1066116"/>
                  <a:gd name="connsiteY9" fmla="*/ 1336898 h 2048537"/>
                  <a:gd name="connsiteX10" fmla="*/ 141338 w 1066116"/>
                  <a:gd name="connsiteY10" fmla="*/ 1328486 h 2048537"/>
                  <a:gd name="connsiteX11" fmla="*/ 131184 w 1066116"/>
                  <a:gd name="connsiteY11" fmla="*/ 1257630 h 2048537"/>
                  <a:gd name="connsiteX12" fmla="*/ 173130 w 1066116"/>
                  <a:gd name="connsiteY12" fmla="*/ 919863 h 2048537"/>
                  <a:gd name="connsiteX13" fmla="*/ 845824 w 1066116"/>
                  <a:gd name="connsiteY13" fmla="*/ 2776 h 2048537"/>
                  <a:gd name="connsiteX14" fmla="*/ 900808 w 1066116"/>
                  <a:gd name="connsiteY14" fmla="*/ 0 h 2048537"/>
                  <a:gd name="connsiteX0" fmla="*/ 1066098 w 1157538"/>
                  <a:gd name="connsiteY0" fmla="*/ 943677 h 2048537"/>
                  <a:gd name="connsiteX1" fmla="*/ 900808 w 1157538"/>
                  <a:gd name="connsiteY1" fmla="*/ 2048537 h 2048537"/>
                  <a:gd name="connsiteX2" fmla="*/ 845824 w 1157538"/>
                  <a:gd name="connsiteY2" fmla="*/ 2045760 h 2048537"/>
                  <a:gd name="connsiteX3" fmla="*/ 516064 w 1157538"/>
                  <a:gd name="connsiteY3" fmla="*/ 1919606 h 2048537"/>
                  <a:gd name="connsiteX4" fmla="*/ 469807 w 1157538"/>
                  <a:gd name="connsiteY4" fmla="*/ 1878188 h 2048537"/>
                  <a:gd name="connsiteX5" fmla="*/ 495757 w 1157538"/>
                  <a:gd name="connsiteY5" fmla="*/ 1869567 h 2048537"/>
                  <a:gd name="connsiteX6" fmla="*/ 707565 w 1157538"/>
                  <a:gd name="connsiteY6" fmla="*/ 1625759 h 2048537"/>
                  <a:gd name="connsiteX7" fmla="*/ 227154 w 1157538"/>
                  <a:gd name="connsiteY7" fmla="*/ 1331736 h 2048537"/>
                  <a:gd name="connsiteX8" fmla="*/ 143496 w 1157538"/>
                  <a:gd name="connsiteY8" fmla="*/ 1336898 h 2048537"/>
                  <a:gd name="connsiteX9" fmla="*/ 141338 w 1157538"/>
                  <a:gd name="connsiteY9" fmla="*/ 1328486 h 2048537"/>
                  <a:gd name="connsiteX10" fmla="*/ 131184 w 1157538"/>
                  <a:gd name="connsiteY10" fmla="*/ 1257630 h 2048537"/>
                  <a:gd name="connsiteX11" fmla="*/ 173130 w 1157538"/>
                  <a:gd name="connsiteY11" fmla="*/ 919863 h 2048537"/>
                  <a:gd name="connsiteX12" fmla="*/ 845824 w 1157538"/>
                  <a:gd name="connsiteY12" fmla="*/ 2776 h 2048537"/>
                  <a:gd name="connsiteX13" fmla="*/ 900808 w 1157538"/>
                  <a:gd name="connsiteY13" fmla="*/ 0 h 2048537"/>
                  <a:gd name="connsiteX14" fmla="*/ 1157538 w 1157538"/>
                  <a:gd name="connsiteY14" fmla="*/ 1035117 h 2048537"/>
                  <a:gd name="connsiteX0" fmla="*/ 1066098 w 1066098"/>
                  <a:gd name="connsiteY0" fmla="*/ 943677 h 2048537"/>
                  <a:gd name="connsiteX1" fmla="*/ 900808 w 1066098"/>
                  <a:gd name="connsiteY1" fmla="*/ 2048537 h 2048537"/>
                  <a:gd name="connsiteX2" fmla="*/ 845824 w 1066098"/>
                  <a:gd name="connsiteY2" fmla="*/ 2045760 h 2048537"/>
                  <a:gd name="connsiteX3" fmla="*/ 516064 w 1066098"/>
                  <a:gd name="connsiteY3" fmla="*/ 1919606 h 2048537"/>
                  <a:gd name="connsiteX4" fmla="*/ 469807 w 1066098"/>
                  <a:gd name="connsiteY4" fmla="*/ 1878188 h 2048537"/>
                  <a:gd name="connsiteX5" fmla="*/ 495757 w 1066098"/>
                  <a:gd name="connsiteY5" fmla="*/ 1869567 h 2048537"/>
                  <a:gd name="connsiteX6" fmla="*/ 707565 w 1066098"/>
                  <a:gd name="connsiteY6" fmla="*/ 1625759 h 2048537"/>
                  <a:gd name="connsiteX7" fmla="*/ 227154 w 1066098"/>
                  <a:gd name="connsiteY7" fmla="*/ 1331736 h 2048537"/>
                  <a:gd name="connsiteX8" fmla="*/ 143496 w 1066098"/>
                  <a:gd name="connsiteY8" fmla="*/ 1336898 h 2048537"/>
                  <a:gd name="connsiteX9" fmla="*/ 141338 w 1066098"/>
                  <a:gd name="connsiteY9" fmla="*/ 1328486 h 2048537"/>
                  <a:gd name="connsiteX10" fmla="*/ 131184 w 1066098"/>
                  <a:gd name="connsiteY10" fmla="*/ 1257630 h 2048537"/>
                  <a:gd name="connsiteX11" fmla="*/ 173130 w 1066098"/>
                  <a:gd name="connsiteY11" fmla="*/ 919863 h 2048537"/>
                  <a:gd name="connsiteX12" fmla="*/ 845824 w 1066098"/>
                  <a:gd name="connsiteY12" fmla="*/ 2776 h 2048537"/>
                  <a:gd name="connsiteX13" fmla="*/ 900808 w 1066098"/>
                  <a:gd name="connsiteY13" fmla="*/ 0 h 2048537"/>
                  <a:gd name="connsiteX0" fmla="*/ 900808 w 900808"/>
                  <a:gd name="connsiteY0" fmla="*/ 2048537 h 2048537"/>
                  <a:gd name="connsiteX1" fmla="*/ 845824 w 900808"/>
                  <a:gd name="connsiteY1" fmla="*/ 2045760 h 2048537"/>
                  <a:gd name="connsiteX2" fmla="*/ 516064 w 900808"/>
                  <a:gd name="connsiteY2" fmla="*/ 1919606 h 2048537"/>
                  <a:gd name="connsiteX3" fmla="*/ 469807 w 900808"/>
                  <a:gd name="connsiteY3" fmla="*/ 1878188 h 2048537"/>
                  <a:gd name="connsiteX4" fmla="*/ 495757 w 900808"/>
                  <a:gd name="connsiteY4" fmla="*/ 1869567 h 2048537"/>
                  <a:gd name="connsiteX5" fmla="*/ 707565 w 900808"/>
                  <a:gd name="connsiteY5" fmla="*/ 1625759 h 2048537"/>
                  <a:gd name="connsiteX6" fmla="*/ 227154 w 900808"/>
                  <a:gd name="connsiteY6" fmla="*/ 1331736 h 2048537"/>
                  <a:gd name="connsiteX7" fmla="*/ 143496 w 900808"/>
                  <a:gd name="connsiteY7" fmla="*/ 1336898 h 2048537"/>
                  <a:gd name="connsiteX8" fmla="*/ 141338 w 900808"/>
                  <a:gd name="connsiteY8" fmla="*/ 1328486 h 2048537"/>
                  <a:gd name="connsiteX9" fmla="*/ 131184 w 900808"/>
                  <a:gd name="connsiteY9" fmla="*/ 1257630 h 2048537"/>
                  <a:gd name="connsiteX10" fmla="*/ 173130 w 900808"/>
                  <a:gd name="connsiteY10" fmla="*/ 919863 h 2048537"/>
                  <a:gd name="connsiteX11" fmla="*/ 845824 w 900808"/>
                  <a:gd name="connsiteY11" fmla="*/ 2776 h 2048537"/>
                  <a:gd name="connsiteX12" fmla="*/ 900808 w 900808"/>
                  <a:gd name="connsiteY12" fmla="*/ 0 h 2048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00808" h="2048537">
                    <a:moveTo>
                      <a:pt x="900808" y="2048537"/>
                    </a:moveTo>
                    <a:lnTo>
                      <a:pt x="845824" y="2045760"/>
                    </a:lnTo>
                    <a:cubicBezTo>
                      <a:pt x="716383" y="2032615"/>
                      <a:pt x="607146" y="1985306"/>
                      <a:pt x="516064" y="1919606"/>
                    </a:cubicBezTo>
                    <a:lnTo>
                      <a:pt x="469807" y="1878188"/>
                    </a:lnTo>
                    <a:lnTo>
                      <a:pt x="495757" y="1869567"/>
                    </a:lnTo>
                    <a:cubicBezTo>
                      <a:pt x="623547" y="1816729"/>
                      <a:pt x="707565" y="1727249"/>
                      <a:pt x="707565" y="1625759"/>
                    </a:cubicBezTo>
                    <a:cubicBezTo>
                      <a:pt x="707565" y="1463375"/>
                      <a:pt x="492478" y="1331736"/>
                      <a:pt x="227154" y="1331736"/>
                    </a:cubicBezTo>
                    <a:lnTo>
                      <a:pt x="143496" y="1336898"/>
                    </a:lnTo>
                    <a:lnTo>
                      <a:pt x="141338" y="1328486"/>
                    </a:lnTo>
                    <a:cubicBezTo>
                      <a:pt x="134781" y="1298950"/>
                      <a:pt x="131482" y="1274674"/>
                      <a:pt x="131184" y="1257630"/>
                    </a:cubicBezTo>
                    <a:cubicBezTo>
                      <a:pt x="-121028" y="1223175"/>
                      <a:pt x="45689" y="1085348"/>
                      <a:pt x="173130" y="919863"/>
                    </a:cubicBezTo>
                    <a:cubicBezTo>
                      <a:pt x="171984" y="437670"/>
                      <a:pt x="393948" y="64012"/>
                      <a:pt x="845824" y="2776"/>
                    </a:cubicBezTo>
                    <a:lnTo>
                      <a:pt x="900808" y="0"/>
                    </a:lnTo>
                  </a:path>
                </a:pathLst>
              </a:cu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38" name="フリーフォーム: 図形 2837">
                <a:extLst>
                  <a:ext uri="{FF2B5EF4-FFF2-40B4-BE49-F238E27FC236}">
                    <a16:creationId xmlns:a16="http://schemas.microsoft.com/office/drawing/2014/main" id="{F242BFBA-A150-1E01-B45A-750354118C70}"/>
                  </a:ext>
                </a:extLst>
              </p:cNvPr>
              <p:cNvSpPr/>
              <p:nvPr/>
            </p:nvSpPr>
            <p:spPr bwMode="auto">
              <a:xfrm rot="8824701" flipH="1">
                <a:off x="5153454" y="5350918"/>
                <a:ext cx="701819" cy="1117487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  <a:gd name="connsiteX0" fmla="*/ 231749 w 1059772"/>
                  <a:gd name="connsiteY0" fmla="*/ 1506109 h 1583856"/>
                  <a:gd name="connsiteX1" fmla="*/ 175907 w 1059772"/>
                  <a:gd name="connsiteY1" fmla="*/ 1466817 h 1583856"/>
                  <a:gd name="connsiteX2" fmla="*/ 173033 w 1059772"/>
                  <a:gd name="connsiteY2" fmla="*/ 1460585 h 1583856"/>
                  <a:gd name="connsiteX3" fmla="*/ 151573 w 1059772"/>
                  <a:gd name="connsiteY3" fmla="*/ 1421172 h 1583856"/>
                  <a:gd name="connsiteX4" fmla="*/ 75653 w 1059772"/>
                  <a:gd name="connsiteY4" fmla="*/ 1102411 h 1583856"/>
                  <a:gd name="connsiteX5" fmla="*/ 76737 w 1059772"/>
                  <a:gd name="connsiteY5" fmla="*/ 1062944 h 1583856"/>
                  <a:gd name="connsiteX6" fmla="*/ 64179 w 1059772"/>
                  <a:gd name="connsiteY6" fmla="*/ 1037852 h 1583856"/>
                  <a:gd name="connsiteX7" fmla="*/ 24807 w 1059772"/>
                  <a:gd name="connsiteY7" fmla="*/ 926828 h 1583856"/>
                  <a:gd name="connsiteX8" fmla="*/ 25270 w 1059772"/>
                  <a:gd name="connsiteY8" fmla="*/ 584029 h 1583856"/>
                  <a:gd name="connsiteX9" fmla="*/ 34629 w 1059772"/>
                  <a:gd name="connsiteY9" fmla="*/ 561297 h 1583856"/>
                  <a:gd name="connsiteX10" fmla="*/ 13495 w 1059772"/>
                  <a:gd name="connsiteY10" fmla="*/ 457812 h 1583856"/>
                  <a:gd name="connsiteX11" fmla="*/ 33874 w 1059772"/>
                  <a:gd name="connsiteY11" fmla="*/ 428820 h 1583856"/>
                  <a:gd name="connsiteX12" fmla="*/ 144406 w 1059772"/>
                  <a:gd name="connsiteY12" fmla="*/ 312312 h 1583856"/>
                  <a:gd name="connsiteX13" fmla="*/ 211003 w 1059772"/>
                  <a:gd name="connsiteY13" fmla="*/ 264853 h 1583856"/>
                  <a:gd name="connsiteX14" fmla="*/ 370172 w 1059772"/>
                  <a:gd name="connsiteY14" fmla="*/ 0 h 1583856"/>
                  <a:gd name="connsiteX15" fmla="*/ 377203 w 1059772"/>
                  <a:gd name="connsiteY15" fmla="*/ 464629 h 1583856"/>
                  <a:gd name="connsiteX16" fmla="*/ 391936 w 1059772"/>
                  <a:gd name="connsiteY16" fmla="*/ 466203 h 1583856"/>
                  <a:gd name="connsiteX17" fmla="*/ 557350 w 1059772"/>
                  <a:gd name="connsiteY17" fmla="*/ 529897 h 1583856"/>
                  <a:gd name="connsiteX18" fmla="*/ 560026 w 1059772"/>
                  <a:gd name="connsiteY18" fmla="*/ 531713 h 1583856"/>
                  <a:gd name="connsiteX19" fmla="*/ 562800 w 1059772"/>
                  <a:gd name="connsiteY19" fmla="*/ 530984 h 1583856"/>
                  <a:gd name="connsiteX20" fmla="*/ 855642 w 1059772"/>
                  <a:gd name="connsiteY20" fmla="*/ 541577 h 1583856"/>
                  <a:gd name="connsiteX21" fmla="*/ 855383 w 1059772"/>
                  <a:gd name="connsiteY21" fmla="*/ 542477 h 1583856"/>
                  <a:gd name="connsiteX22" fmla="*/ 865821 w 1059772"/>
                  <a:gd name="connsiteY22" fmla="*/ 545405 h 1583856"/>
                  <a:gd name="connsiteX23" fmla="*/ 884762 w 1059772"/>
                  <a:gd name="connsiteY23" fmla="*/ 555120 h 1583856"/>
                  <a:gd name="connsiteX24" fmla="*/ 915874 w 1059772"/>
                  <a:gd name="connsiteY24" fmla="*/ 700462 h 1583856"/>
                  <a:gd name="connsiteX25" fmla="*/ 809366 w 1059772"/>
                  <a:gd name="connsiteY25" fmla="*/ 746889 h 1583856"/>
                  <a:gd name="connsiteX26" fmla="*/ 797403 w 1059772"/>
                  <a:gd name="connsiteY26" fmla="*/ 743534 h 1583856"/>
                  <a:gd name="connsiteX27" fmla="*/ 797313 w 1059772"/>
                  <a:gd name="connsiteY27" fmla="*/ 743843 h 1583856"/>
                  <a:gd name="connsiteX28" fmla="*/ 538290 w 1059772"/>
                  <a:gd name="connsiteY28" fmla="*/ 757904 h 1583856"/>
                  <a:gd name="connsiteX29" fmla="*/ 520853 w 1059772"/>
                  <a:gd name="connsiteY29" fmla="*/ 766226 h 1583856"/>
                  <a:gd name="connsiteX30" fmla="*/ 532491 w 1059772"/>
                  <a:gd name="connsiteY30" fmla="*/ 789508 h 1583856"/>
                  <a:gd name="connsiteX31" fmla="*/ 918445 w 1059772"/>
                  <a:gd name="connsiteY31" fmla="*/ 1011955 h 1583856"/>
                  <a:gd name="connsiteX32" fmla="*/ 952321 w 1059772"/>
                  <a:gd name="connsiteY32" fmla="*/ 1009768 h 1583856"/>
                  <a:gd name="connsiteX33" fmla="*/ 957900 w 1059772"/>
                  <a:gd name="connsiteY33" fmla="*/ 1008564 h 1583856"/>
                  <a:gd name="connsiteX34" fmla="*/ 976238 w 1059772"/>
                  <a:gd name="connsiteY34" fmla="*/ 1008244 h 1583856"/>
                  <a:gd name="connsiteX35" fmla="*/ 1059495 w 1059772"/>
                  <a:gd name="connsiteY35" fmla="*/ 1103060 h 1583856"/>
                  <a:gd name="connsiteX36" fmla="*/ 980528 w 1059772"/>
                  <a:gd name="connsiteY36" fmla="*/ 1183074 h 1583856"/>
                  <a:gd name="connsiteX37" fmla="*/ 974021 w 1059772"/>
                  <a:gd name="connsiteY37" fmla="*/ 1183188 h 1583856"/>
                  <a:gd name="connsiteX38" fmla="*/ 974030 w 1059772"/>
                  <a:gd name="connsiteY38" fmla="*/ 1183274 h 1583856"/>
                  <a:gd name="connsiteX39" fmla="*/ 922140 w 1059772"/>
                  <a:gd name="connsiteY39" fmla="*/ 1186624 h 1583856"/>
                  <a:gd name="connsiteX40" fmla="*/ 870840 w 1059772"/>
                  <a:gd name="connsiteY40" fmla="*/ 1185560 h 1583856"/>
                  <a:gd name="connsiteX41" fmla="*/ 620068 w 1059772"/>
                  <a:gd name="connsiteY41" fmla="*/ 1113108 h 1583856"/>
                  <a:gd name="connsiteX42" fmla="*/ 589927 w 1059772"/>
                  <a:gd name="connsiteY42" fmla="*/ 1094530 h 1583856"/>
                  <a:gd name="connsiteX43" fmla="*/ 616709 w 1059772"/>
                  <a:gd name="connsiteY43" fmla="*/ 1119723 h 1583856"/>
                  <a:gd name="connsiteX44" fmla="*/ 887630 w 1059772"/>
                  <a:gd name="connsiteY44" fmla="*/ 1244404 h 1583856"/>
                  <a:gd name="connsiteX45" fmla="*/ 887524 w 1059772"/>
                  <a:gd name="connsiteY45" fmla="*/ 1245119 h 1583856"/>
                  <a:gd name="connsiteX46" fmla="*/ 901527 w 1059772"/>
                  <a:gd name="connsiteY46" fmla="*/ 1246484 h 1583856"/>
                  <a:gd name="connsiteX47" fmla="*/ 979852 w 1059772"/>
                  <a:gd name="connsiteY47" fmla="*/ 1339442 h 1583856"/>
                  <a:gd name="connsiteX48" fmla="*/ 881757 w 1059772"/>
                  <a:gd name="connsiteY48" fmla="*/ 1434326 h 1583856"/>
                  <a:gd name="connsiteX49" fmla="*/ 861988 w 1059772"/>
                  <a:gd name="connsiteY49" fmla="*/ 1432399 h 1583856"/>
                  <a:gd name="connsiteX50" fmla="*/ 857645 w 1059772"/>
                  <a:gd name="connsiteY50" fmla="*/ 1431095 h 1583856"/>
                  <a:gd name="connsiteX51" fmla="*/ 800804 w 1059772"/>
                  <a:gd name="connsiteY51" fmla="*/ 1420221 h 1583856"/>
                  <a:gd name="connsiteX52" fmla="*/ 449600 w 1059772"/>
                  <a:gd name="connsiteY52" fmla="*/ 1221923 h 1583856"/>
                  <a:gd name="connsiteX53" fmla="*/ 432966 w 1059772"/>
                  <a:gd name="connsiteY53" fmla="*/ 1203233 h 1583856"/>
                  <a:gd name="connsiteX54" fmla="*/ 442381 w 1059772"/>
                  <a:gd name="connsiteY54" fmla="*/ 1218196 h 1583856"/>
                  <a:gd name="connsiteX55" fmla="*/ 634655 w 1059772"/>
                  <a:gd name="connsiteY55" fmla="*/ 1390390 h 1583856"/>
                  <a:gd name="connsiteX56" fmla="*/ 671306 w 1059772"/>
                  <a:gd name="connsiteY56" fmla="*/ 1407944 h 1583856"/>
                  <a:gd name="connsiteX57" fmla="*/ 680029 w 1059772"/>
                  <a:gd name="connsiteY57" fmla="*/ 1410751 h 1583856"/>
                  <a:gd name="connsiteX58" fmla="*/ 733112 w 1059772"/>
                  <a:gd name="connsiteY58" fmla="*/ 1493763 h 1583856"/>
                  <a:gd name="connsiteX59" fmla="*/ 646199 w 1059772"/>
                  <a:gd name="connsiteY59" fmla="*/ 1583856 h 1583856"/>
                  <a:gd name="connsiteX60" fmla="*/ 612368 w 1059772"/>
                  <a:gd name="connsiteY60" fmla="*/ 1576776 h 1583856"/>
                  <a:gd name="connsiteX61" fmla="*/ 608168 w 1059772"/>
                  <a:gd name="connsiteY61" fmla="*/ 1574413 h 1583856"/>
                  <a:gd name="connsiteX62" fmla="*/ 550918 w 1059772"/>
                  <a:gd name="connsiteY62" fmla="*/ 1546992 h 1583856"/>
                  <a:gd name="connsiteX63" fmla="*/ 272929 w 1059772"/>
                  <a:gd name="connsiteY63" fmla="*/ 1282861 h 1583856"/>
                  <a:gd name="connsiteX64" fmla="*/ 263877 w 1059772"/>
                  <a:gd name="connsiteY64" fmla="*/ 1266216 h 1583856"/>
                  <a:gd name="connsiteX65" fmla="*/ 260179 w 1059772"/>
                  <a:gd name="connsiteY65" fmla="*/ 1264480 h 1583856"/>
                  <a:gd name="connsiteX66" fmla="*/ 265380 w 1059772"/>
                  <a:gd name="connsiteY66" fmla="*/ 1281434 h 1583856"/>
                  <a:gd name="connsiteX67" fmla="*/ 294131 w 1059772"/>
                  <a:gd name="connsiteY67" fmla="*/ 1350055 h 1583856"/>
                  <a:gd name="connsiteX68" fmla="*/ 310035 w 1059772"/>
                  <a:gd name="connsiteY68" fmla="*/ 1379263 h 1583856"/>
                  <a:gd name="connsiteX69" fmla="*/ 312317 w 1059772"/>
                  <a:gd name="connsiteY69" fmla="*/ 1382436 h 1583856"/>
                  <a:gd name="connsiteX70" fmla="*/ 323049 w 1059772"/>
                  <a:gd name="connsiteY70" fmla="*/ 1413404 h 1583856"/>
                  <a:gd name="connsiteX71" fmla="*/ 255745 w 1059772"/>
                  <a:gd name="connsiteY71" fmla="*/ 1506450 h 1583856"/>
                  <a:gd name="connsiteX72" fmla="*/ 231749 w 1059772"/>
                  <a:gd name="connsiteY72" fmla="*/ 1506109 h 1583856"/>
                  <a:gd name="connsiteX0" fmla="*/ 231749 w 1059772"/>
                  <a:gd name="connsiteY0" fmla="*/ 1506109 h 1583856"/>
                  <a:gd name="connsiteX1" fmla="*/ 175907 w 1059772"/>
                  <a:gd name="connsiteY1" fmla="*/ 1466817 h 1583856"/>
                  <a:gd name="connsiteX2" fmla="*/ 173033 w 1059772"/>
                  <a:gd name="connsiteY2" fmla="*/ 1460585 h 1583856"/>
                  <a:gd name="connsiteX3" fmla="*/ 151573 w 1059772"/>
                  <a:gd name="connsiteY3" fmla="*/ 1421172 h 1583856"/>
                  <a:gd name="connsiteX4" fmla="*/ 75653 w 1059772"/>
                  <a:gd name="connsiteY4" fmla="*/ 1102411 h 1583856"/>
                  <a:gd name="connsiteX5" fmla="*/ 76737 w 1059772"/>
                  <a:gd name="connsiteY5" fmla="*/ 1062944 h 1583856"/>
                  <a:gd name="connsiteX6" fmla="*/ 64179 w 1059772"/>
                  <a:gd name="connsiteY6" fmla="*/ 1037852 h 1583856"/>
                  <a:gd name="connsiteX7" fmla="*/ 24807 w 1059772"/>
                  <a:gd name="connsiteY7" fmla="*/ 926828 h 1583856"/>
                  <a:gd name="connsiteX8" fmla="*/ 25270 w 1059772"/>
                  <a:gd name="connsiteY8" fmla="*/ 584029 h 1583856"/>
                  <a:gd name="connsiteX9" fmla="*/ 34629 w 1059772"/>
                  <a:gd name="connsiteY9" fmla="*/ 561297 h 1583856"/>
                  <a:gd name="connsiteX10" fmla="*/ 13495 w 1059772"/>
                  <a:gd name="connsiteY10" fmla="*/ 457812 h 1583856"/>
                  <a:gd name="connsiteX11" fmla="*/ 33874 w 1059772"/>
                  <a:gd name="connsiteY11" fmla="*/ 428820 h 1583856"/>
                  <a:gd name="connsiteX12" fmla="*/ 144406 w 1059772"/>
                  <a:gd name="connsiteY12" fmla="*/ 312312 h 1583856"/>
                  <a:gd name="connsiteX13" fmla="*/ 370172 w 1059772"/>
                  <a:gd name="connsiteY13" fmla="*/ 0 h 1583856"/>
                  <a:gd name="connsiteX14" fmla="*/ 377203 w 1059772"/>
                  <a:gd name="connsiteY14" fmla="*/ 464629 h 1583856"/>
                  <a:gd name="connsiteX15" fmla="*/ 391936 w 1059772"/>
                  <a:gd name="connsiteY15" fmla="*/ 466203 h 1583856"/>
                  <a:gd name="connsiteX16" fmla="*/ 557350 w 1059772"/>
                  <a:gd name="connsiteY16" fmla="*/ 529897 h 1583856"/>
                  <a:gd name="connsiteX17" fmla="*/ 560026 w 1059772"/>
                  <a:gd name="connsiteY17" fmla="*/ 531713 h 1583856"/>
                  <a:gd name="connsiteX18" fmla="*/ 562800 w 1059772"/>
                  <a:gd name="connsiteY18" fmla="*/ 530984 h 1583856"/>
                  <a:gd name="connsiteX19" fmla="*/ 855642 w 1059772"/>
                  <a:gd name="connsiteY19" fmla="*/ 541577 h 1583856"/>
                  <a:gd name="connsiteX20" fmla="*/ 855383 w 1059772"/>
                  <a:gd name="connsiteY20" fmla="*/ 542477 h 1583856"/>
                  <a:gd name="connsiteX21" fmla="*/ 865821 w 1059772"/>
                  <a:gd name="connsiteY21" fmla="*/ 545405 h 1583856"/>
                  <a:gd name="connsiteX22" fmla="*/ 884762 w 1059772"/>
                  <a:gd name="connsiteY22" fmla="*/ 555120 h 1583856"/>
                  <a:gd name="connsiteX23" fmla="*/ 915874 w 1059772"/>
                  <a:gd name="connsiteY23" fmla="*/ 700462 h 1583856"/>
                  <a:gd name="connsiteX24" fmla="*/ 809366 w 1059772"/>
                  <a:gd name="connsiteY24" fmla="*/ 746889 h 1583856"/>
                  <a:gd name="connsiteX25" fmla="*/ 797403 w 1059772"/>
                  <a:gd name="connsiteY25" fmla="*/ 743534 h 1583856"/>
                  <a:gd name="connsiteX26" fmla="*/ 797313 w 1059772"/>
                  <a:gd name="connsiteY26" fmla="*/ 743843 h 1583856"/>
                  <a:gd name="connsiteX27" fmla="*/ 538290 w 1059772"/>
                  <a:gd name="connsiteY27" fmla="*/ 757904 h 1583856"/>
                  <a:gd name="connsiteX28" fmla="*/ 520853 w 1059772"/>
                  <a:gd name="connsiteY28" fmla="*/ 766226 h 1583856"/>
                  <a:gd name="connsiteX29" fmla="*/ 532491 w 1059772"/>
                  <a:gd name="connsiteY29" fmla="*/ 789508 h 1583856"/>
                  <a:gd name="connsiteX30" fmla="*/ 918445 w 1059772"/>
                  <a:gd name="connsiteY30" fmla="*/ 1011955 h 1583856"/>
                  <a:gd name="connsiteX31" fmla="*/ 952321 w 1059772"/>
                  <a:gd name="connsiteY31" fmla="*/ 1009768 h 1583856"/>
                  <a:gd name="connsiteX32" fmla="*/ 957900 w 1059772"/>
                  <a:gd name="connsiteY32" fmla="*/ 1008564 h 1583856"/>
                  <a:gd name="connsiteX33" fmla="*/ 976238 w 1059772"/>
                  <a:gd name="connsiteY33" fmla="*/ 1008244 h 1583856"/>
                  <a:gd name="connsiteX34" fmla="*/ 1059495 w 1059772"/>
                  <a:gd name="connsiteY34" fmla="*/ 1103060 h 1583856"/>
                  <a:gd name="connsiteX35" fmla="*/ 980528 w 1059772"/>
                  <a:gd name="connsiteY35" fmla="*/ 1183074 h 1583856"/>
                  <a:gd name="connsiteX36" fmla="*/ 974021 w 1059772"/>
                  <a:gd name="connsiteY36" fmla="*/ 1183188 h 1583856"/>
                  <a:gd name="connsiteX37" fmla="*/ 974030 w 1059772"/>
                  <a:gd name="connsiteY37" fmla="*/ 1183274 h 1583856"/>
                  <a:gd name="connsiteX38" fmla="*/ 922140 w 1059772"/>
                  <a:gd name="connsiteY38" fmla="*/ 1186624 h 1583856"/>
                  <a:gd name="connsiteX39" fmla="*/ 870840 w 1059772"/>
                  <a:gd name="connsiteY39" fmla="*/ 1185560 h 1583856"/>
                  <a:gd name="connsiteX40" fmla="*/ 620068 w 1059772"/>
                  <a:gd name="connsiteY40" fmla="*/ 1113108 h 1583856"/>
                  <a:gd name="connsiteX41" fmla="*/ 589927 w 1059772"/>
                  <a:gd name="connsiteY41" fmla="*/ 1094530 h 1583856"/>
                  <a:gd name="connsiteX42" fmla="*/ 616709 w 1059772"/>
                  <a:gd name="connsiteY42" fmla="*/ 1119723 h 1583856"/>
                  <a:gd name="connsiteX43" fmla="*/ 887630 w 1059772"/>
                  <a:gd name="connsiteY43" fmla="*/ 1244404 h 1583856"/>
                  <a:gd name="connsiteX44" fmla="*/ 887524 w 1059772"/>
                  <a:gd name="connsiteY44" fmla="*/ 1245119 h 1583856"/>
                  <a:gd name="connsiteX45" fmla="*/ 901527 w 1059772"/>
                  <a:gd name="connsiteY45" fmla="*/ 1246484 h 1583856"/>
                  <a:gd name="connsiteX46" fmla="*/ 979852 w 1059772"/>
                  <a:gd name="connsiteY46" fmla="*/ 1339442 h 1583856"/>
                  <a:gd name="connsiteX47" fmla="*/ 881757 w 1059772"/>
                  <a:gd name="connsiteY47" fmla="*/ 1434326 h 1583856"/>
                  <a:gd name="connsiteX48" fmla="*/ 861988 w 1059772"/>
                  <a:gd name="connsiteY48" fmla="*/ 1432399 h 1583856"/>
                  <a:gd name="connsiteX49" fmla="*/ 857645 w 1059772"/>
                  <a:gd name="connsiteY49" fmla="*/ 1431095 h 1583856"/>
                  <a:gd name="connsiteX50" fmla="*/ 800804 w 1059772"/>
                  <a:gd name="connsiteY50" fmla="*/ 1420221 h 1583856"/>
                  <a:gd name="connsiteX51" fmla="*/ 449600 w 1059772"/>
                  <a:gd name="connsiteY51" fmla="*/ 1221923 h 1583856"/>
                  <a:gd name="connsiteX52" fmla="*/ 432966 w 1059772"/>
                  <a:gd name="connsiteY52" fmla="*/ 1203233 h 1583856"/>
                  <a:gd name="connsiteX53" fmla="*/ 442381 w 1059772"/>
                  <a:gd name="connsiteY53" fmla="*/ 1218196 h 1583856"/>
                  <a:gd name="connsiteX54" fmla="*/ 634655 w 1059772"/>
                  <a:gd name="connsiteY54" fmla="*/ 1390390 h 1583856"/>
                  <a:gd name="connsiteX55" fmla="*/ 671306 w 1059772"/>
                  <a:gd name="connsiteY55" fmla="*/ 1407944 h 1583856"/>
                  <a:gd name="connsiteX56" fmla="*/ 680029 w 1059772"/>
                  <a:gd name="connsiteY56" fmla="*/ 1410751 h 1583856"/>
                  <a:gd name="connsiteX57" fmla="*/ 733112 w 1059772"/>
                  <a:gd name="connsiteY57" fmla="*/ 1493763 h 1583856"/>
                  <a:gd name="connsiteX58" fmla="*/ 646199 w 1059772"/>
                  <a:gd name="connsiteY58" fmla="*/ 1583856 h 1583856"/>
                  <a:gd name="connsiteX59" fmla="*/ 612368 w 1059772"/>
                  <a:gd name="connsiteY59" fmla="*/ 1576776 h 1583856"/>
                  <a:gd name="connsiteX60" fmla="*/ 608168 w 1059772"/>
                  <a:gd name="connsiteY60" fmla="*/ 1574413 h 1583856"/>
                  <a:gd name="connsiteX61" fmla="*/ 550918 w 1059772"/>
                  <a:gd name="connsiteY61" fmla="*/ 1546992 h 1583856"/>
                  <a:gd name="connsiteX62" fmla="*/ 272929 w 1059772"/>
                  <a:gd name="connsiteY62" fmla="*/ 1282861 h 1583856"/>
                  <a:gd name="connsiteX63" fmla="*/ 263877 w 1059772"/>
                  <a:gd name="connsiteY63" fmla="*/ 1266216 h 1583856"/>
                  <a:gd name="connsiteX64" fmla="*/ 260179 w 1059772"/>
                  <a:gd name="connsiteY64" fmla="*/ 1264480 h 1583856"/>
                  <a:gd name="connsiteX65" fmla="*/ 265380 w 1059772"/>
                  <a:gd name="connsiteY65" fmla="*/ 1281434 h 1583856"/>
                  <a:gd name="connsiteX66" fmla="*/ 294131 w 1059772"/>
                  <a:gd name="connsiteY66" fmla="*/ 1350055 h 1583856"/>
                  <a:gd name="connsiteX67" fmla="*/ 310035 w 1059772"/>
                  <a:gd name="connsiteY67" fmla="*/ 1379263 h 1583856"/>
                  <a:gd name="connsiteX68" fmla="*/ 312317 w 1059772"/>
                  <a:gd name="connsiteY68" fmla="*/ 1382436 h 1583856"/>
                  <a:gd name="connsiteX69" fmla="*/ 323049 w 1059772"/>
                  <a:gd name="connsiteY69" fmla="*/ 1413404 h 1583856"/>
                  <a:gd name="connsiteX70" fmla="*/ 255745 w 1059772"/>
                  <a:gd name="connsiteY70" fmla="*/ 1506450 h 1583856"/>
                  <a:gd name="connsiteX71" fmla="*/ 231749 w 1059772"/>
                  <a:gd name="connsiteY71" fmla="*/ 1506109 h 1583856"/>
                  <a:gd name="connsiteX0" fmla="*/ 231749 w 1059772"/>
                  <a:gd name="connsiteY0" fmla="*/ 1506109 h 1583856"/>
                  <a:gd name="connsiteX1" fmla="*/ 175907 w 1059772"/>
                  <a:gd name="connsiteY1" fmla="*/ 1466817 h 1583856"/>
                  <a:gd name="connsiteX2" fmla="*/ 173033 w 1059772"/>
                  <a:gd name="connsiteY2" fmla="*/ 1460585 h 1583856"/>
                  <a:gd name="connsiteX3" fmla="*/ 151573 w 1059772"/>
                  <a:gd name="connsiteY3" fmla="*/ 1421172 h 1583856"/>
                  <a:gd name="connsiteX4" fmla="*/ 75653 w 1059772"/>
                  <a:gd name="connsiteY4" fmla="*/ 1102411 h 1583856"/>
                  <a:gd name="connsiteX5" fmla="*/ 76737 w 1059772"/>
                  <a:gd name="connsiteY5" fmla="*/ 1062944 h 1583856"/>
                  <a:gd name="connsiteX6" fmla="*/ 64179 w 1059772"/>
                  <a:gd name="connsiteY6" fmla="*/ 1037852 h 1583856"/>
                  <a:gd name="connsiteX7" fmla="*/ 24807 w 1059772"/>
                  <a:gd name="connsiteY7" fmla="*/ 926828 h 1583856"/>
                  <a:gd name="connsiteX8" fmla="*/ 25270 w 1059772"/>
                  <a:gd name="connsiteY8" fmla="*/ 584029 h 1583856"/>
                  <a:gd name="connsiteX9" fmla="*/ 34629 w 1059772"/>
                  <a:gd name="connsiteY9" fmla="*/ 561297 h 1583856"/>
                  <a:gd name="connsiteX10" fmla="*/ 13495 w 1059772"/>
                  <a:gd name="connsiteY10" fmla="*/ 457812 h 1583856"/>
                  <a:gd name="connsiteX11" fmla="*/ 33874 w 1059772"/>
                  <a:gd name="connsiteY11" fmla="*/ 428820 h 1583856"/>
                  <a:gd name="connsiteX12" fmla="*/ 93894 w 1059772"/>
                  <a:gd name="connsiteY12" fmla="*/ 210152 h 1583856"/>
                  <a:gd name="connsiteX13" fmla="*/ 370172 w 1059772"/>
                  <a:gd name="connsiteY13" fmla="*/ 0 h 1583856"/>
                  <a:gd name="connsiteX14" fmla="*/ 377203 w 1059772"/>
                  <a:gd name="connsiteY14" fmla="*/ 464629 h 1583856"/>
                  <a:gd name="connsiteX15" fmla="*/ 391936 w 1059772"/>
                  <a:gd name="connsiteY15" fmla="*/ 466203 h 1583856"/>
                  <a:gd name="connsiteX16" fmla="*/ 557350 w 1059772"/>
                  <a:gd name="connsiteY16" fmla="*/ 529897 h 1583856"/>
                  <a:gd name="connsiteX17" fmla="*/ 560026 w 1059772"/>
                  <a:gd name="connsiteY17" fmla="*/ 531713 h 1583856"/>
                  <a:gd name="connsiteX18" fmla="*/ 562800 w 1059772"/>
                  <a:gd name="connsiteY18" fmla="*/ 530984 h 1583856"/>
                  <a:gd name="connsiteX19" fmla="*/ 855642 w 1059772"/>
                  <a:gd name="connsiteY19" fmla="*/ 541577 h 1583856"/>
                  <a:gd name="connsiteX20" fmla="*/ 855383 w 1059772"/>
                  <a:gd name="connsiteY20" fmla="*/ 542477 h 1583856"/>
                  <a:gd name="connsiteX21" fmla="*/ 865821 w 1059772"/>
                  <a:gd name="connsiteY21" fmla="*/ 545405 h 1583856"/>
                  <a:gd name="connsiteX22" fmla="*/ 884762 w 1059772"/>
                  <a:gd name="connsiteY22" fmla="*/ 555120 h 1583856"/>
                  <a:gd name="connsiteX23" fmla="*/ 915874 w 1059772"/>
                  <a:gd name="connsiteY23" fmla="*/ 700462 h 1583856"/>
                  <a:gd name="connsiteX24" fmla="*/ 809366 w 1059772"/>
                  <a:gd name="connsiteY24" fmla="*/ 746889 h 1583856"/>
                  <a:gd name="connsiteX25" fmla="*/ 797403 w 1059772"/>
                  <a:gd name="connsiteY25" fmla="*/ 743534 h 1583856"/>
                  <a:gd name="connsiteX26" fmla="*/ 797313 w 1059772"/>
                  <a:gd name="connsiteY26" fmla="*/ 743843 h 1583856"/>
                  <a:gd name="connsiteX27" fmla="*/ 538290 w 1059772"/>
                  <a:gd name="connsiteY27" fmla="*/ 757904 h 1583856"/>
                  <a:gd name="connsiteX28" fmla="*/ 520853 w 1059772"/>
                  <a:gd name="connsiteY28" fmla="*/ 766226 h 1583856"/>
                  <a:gd name="connsiteX29" fmla="*/ 532491 w 1059772"/>
                  <a:gd name="connsiteY29" fmla="*/ 789508 h 1583856"/>
                  <a:gd name="connsiteX30" fmla="*/ 918445 w 1059772"/>
                  <a:gd name="connsiteY30" fmla="*/ 1011955 h 1583856"/>
                  <a:gd name="connsiteX31" fmla="*/ 952321 w 1059772"/>
                  <a:gd name="connsiteY31" fmla="*/ 1009768 h 1583856"/>
                  <a:gd name="connsiteX32" fmla="*/ 957900 w 1059772"/>
                  <a:gd name="connsiteY32" fmla="*/ 1008564 h 1583856"/>
                  <a:gd name="connsiteX33" fmla="*/ 976238 w 1059772"/>
                  <a:gd name="connsiteY33" fmla="*/ 1008244 h 1583856"/>
                  <a:gd name="connsiteX34" fmla="*/ 1059495 w 1059772"/>
                  <a:gd name="connsiteY34" fmla="*/ 1103060 h 1583856"/>
                  <a:gd name="connsiteX35" fmla="*/ 980528 w 1059772"/>
                  <a:gd name="connsiteY35" fmla="*/ 1183074 h 1583856"/>
                  <a:gd name="connsiteX36" fmla="*/ 974021 w 1059772"/>
                  <a:gd name="connsiteY36" fmla="*/ 1183188 h 1583856"/>
                  <a:gd name="connsiteX37" fmla="*/ 974030 w 1059772"/>
                  <a:gd name="connsiteY37" fmla="*/ 1183274 h 1583856"/>
                  <a:gd name="connsiteX38" fmla="*/ 922140 w 1059772"/>
                  <a:gd name="connsiteY38" fmla="*/ 1186624 h 1583856"/>
                  <a:gd name="connsiteX39" fmla="*/ 870840 w 1059772"/>
                  <a:gd name="connsiteY39" fmla="*/ 1185560 h 1583856"/>
                  <a:gd name="connsiteX40" fmla="*/ 620068 w 1059772"/>
                  <a:gd name="connsiteY40" fmla="*/ 1113108 h 1583856"/>
                  <a:gd name="connsiteX41" fmla="*/ 589927 w 1059772"/>
                  <a:gd name="connsiteY41" fmla="*/ 1094530 h 1583856"/>
                  <a:gd name="connsiteX42" fmla="*/ 616709 w 1059772"/>
                  <a:gd name="connsiteY42" fmla="*/ 1119723 h 1583856"/>
                  <a:gd name="connsiteX43" fmla="*/ 887630 w 1059772"/>
                  <a:gd name="connsiteY43" fmla="*/ 1244404 h 1583856"/>
                  <a:gd name="connsiteX44" fmla="*/ 887524 w 1059772"/>
                  <a:gd name="connsiteY44" fmla="*/ 1245119 h 1583856"/>
                  <a:gd name="connsiteX45" fmla="*/ 901527 w 1059772"/>
                  <a:gd name="connsiteY45" fmla="*/ 1246484 h 1583856"/>
                  <a:gd name="connsiteX46" fmla="*/ 979852 w 1059772"/>
                  <a:gd name="connsiteY46" fmla="*/ 1339442 h 1583856"/>
                  <a:gd name="connsiteX47" fmla="*/ 881757 w 1059772"/>
                  <a:gd name="connsiteY47" fmla="*/ 1434326 h 1583856"/>
                  <a:gd name="connsiteX48" fmla="*/ 861988 w 1059772"/>
                  <a:gd name="connsiteY48" fmla="*/ 1432399 h 1583856"/>
                  <a:gd name="connsiteX49" fmla="*/ 857645 w 1059772"/>
                  <a:gd name="connsiteY49" fmla="*/ 1431095 h 1583856"/>
                  <a:gd name="connsiteX50" fmla="*/ 800804 w 1059772"/>
                  <a:gd name="connsiteY50" fmla="*/ 1420221 h 1583856"/>
                  <a:gd name="connsiteX51" fmla="*/ 449600 w 1059772"/>
                  <a:gd name="connsiteY51" fmla="*/ 1221923 h 1583856"/>
                  <a:gd name="connsiteX52" fmla="*/ 432966 w 1059772"/>
                  <a:gd name="connsiteY52" fmla="*/ 1203233 h 1583856"/>
                  <a:gd name="connsiteX53" fmla="*/ 442381 w 1059772"/>
                  <a:gd name="connsiteY53" fmla="*/ 1218196 h 1583856"/>
                  <a:gd name="connsiteX54" fmla="*/ 634655 w 1059772"/>
                  <a:gd name="connsiteY54" fmla="*/ 1390390 h 1583856"/>
                  <a:gd name="connsiteX55" fmla="*/ 671306 w 1059772"/>
                  <a:gd name="connsiteY55" fmla="*/ 1407944 h 1583856"/>
                  <a:gd name="connsiteX56" fmla="*/ 680029 w 1059772"/>
                  <a:gd name="connsiteY56" fmla="*/ 1410751 h 1583856"/>
                  <a:gd name="connsiteX57" fmla="*/ 733112 w 1059772"/>
                  <a:gd name="connsiteY57" fmla="*/ 1493763 h 1583856"/>
                  <a:gd name="connsiteX58" fmla="*/ 646199 w 1059772"/>
                  <a:gd name="connsiteY58" fmla="*/ 1583856 h 1583856"/>
                  <a:gd name="connsiteX59" fmla="*/ 612368 w 1059772"/>
                  <a:gd name="connsiteY59" fmla="*/ 1576776 h 1583856"/>
                  <a:gd name="connsiteX60" fmla="*/ 608168 w 1059772"/>
                  <a:gd name="connsiteY60" fmla="*/ 1574413 h 1583856"/>
                  <a:gd name="connsiteX61" fmla="*/ 550918 w 1059772"/>
                  <a:gd name="connsiteY61" fmla="*/ 1546992 h 1583856"/>
                  <a:gd name="connsiteX62" fmla="*/ 272929 w 1059772"/>
                  <a:gd name="connsiteY62" fmla="*/ 1282861 h 1583856"/>
                  <a:gd name="connsiteX63" fmla="*/ 263877 w 1059772"/>
                  <a:gd name="connsiteY63" fmla="*/ 1266216 h 1583856"/>
                  <a:gd name="connsiteX64" fmla="*/ 260179 w 1059772"/>
                  <a:gd name="connsiteY64" fmla="*/ 1264480 h 1583856"/>
                  <a:gd name="connsiteX65" fmla="*/ 265380 w 1059772"/>
                  <a:gd name="connsiteY65" fmla="*/ 1281434 h 1583856"/>
                  <a:gd name="connsiteX66" fmla="*/ 294131 w 1059772"/>
                  <a:gd name="connsiteY66" fmla="*/ 1350055 h 1583856"/>
                  <a:gd name="connsiteX67" fmla="*/ 310035 w 1059772"/>
                  <a:gd name="connsiteY67" fmla="*/ 1379263 h 1583856"/>
                  <a:gd name="connsiteX68" fmla="*/ 312317 w 1059772"/>
                  <a:gd name="connsiteY68" fmla="*/ 1382436 h 1583856"/>
                  <a:gd name="connsiteX69" fmla="*/ 323049 w 1059772"/>
                  <a:gd name="connsiteY69" fmla="*/ 1413404 h 1583856"/>
                  <a:gd name="connsiteX70" fmla="*/ 255745 w 1059772"/>
                  <a:gd name="connsiteY70" fmla="*/ 1506450 h 1583856"/>
                  <a:gd name="connsiteX71" fmla="*/ 231749 w 1059772"/>
                  <a:gd name="connsiteY71" fmla="*/ 1506109 h 1583856"/>
                  <a:gd name="connsiteX0" fmla="*/ 231749 w 1059772"/>
                  <a:gd name="connsiteY0" fmla="*/ 1506109 h 1583856"/>
                  <a:gd name="connsiteX1" fmla="*/ 175907 w 1059772"/>
                  <a:gd name="connsiteY1" fmla="*/ 1466817 h 1583856"/>
                  <a:gd name="connsiteX2" fmla="*/ 173033 w 1059772"/>
                  <a:gd name="connsiteY2" fmla="*/ 1460585 h 1583856"/>
                  <a:gd name="connsiteX3" fmla="*/ 151573 w 1059772"/>
                  <a:gd name="connsiteY3" fmla="*/ 1421172 h 1583856"/>
                  <a:gd name="connsiteX4" fmla="*/ 75653 w 1059772"/>
                  <a:gd name="connsiteY4" fmla="*/ 1102411 h 1583856"/>
                  <a:gd name="connsiteX5" fmla="*/ 76737 w 1059772"/>
                  <a:gd name="connsiteY5" fmla="*/ 1062944 h 1583856"/>
                  <a:gd name="connsiteX6" fmla="*/ 64179 w 1059772"/>
                  <a:gd name="connsiteY6" fmla="*/ 1037852 h 1583856"/>
                  <a:gd name="connsiteX7" fmla="*/ 24807 w 1059772"/>
                  <a:gd name="connsiteY7" fmla="*/ 926828 h 1583856"/>
                  <a:gd name="connsiteX8" fmla="*/ 25270 w 1059772"/>
                  <a:gd name="connsiteY8" fmla="*/ 584029 h 1583856"/>
                  <a:gd name="connsiteX9" fmla="*/ 34629 w 1059772"/>
                  <a:gd name="connsiteY9" fmla="*/ 561297 h 1583856"/>
                  <a:gd name="connsiteX10" fmla="*/ 13495 w 1059772"/>
                  <a:gd name="connsiteY10" fmla="*/ 457812 h 1583856"/>
                  <a:gd name="connsiteX11" fmla="*/ 33874 w 1059772"/>
                  <a:gd name="connsiteY11" fmla="*/ 428820 h 1583856"/>
                  <a:gd name="connsiteX12" fmla="*/ 93894 w 1059772"/>
                  <a:gd name="connsiteY12" fmla="*/ 210152 h 1583856"/>
                  <a:gd name="connsiteX13" fmla="*/ 370172 w 1059772"/>
                  <a:gd name="connsiteY13" fmla="*/ 0 h 1583856"/>
                  <a:gd name="connsiteX14" fmla="*/ 377203 w 1059772"/>
                  <a:gd name="connsiteY14" fmla="*/ 464629 h 1583856"/>
                  <a:gd name="connsiteX15" fmla="*/ 391936 w 1059772"/>
                  <a:gd name="connsiteY15" fmla="*/ 466203 h 1583856"/>
                  <a:gd name="connsiteX16" fmla="*/ 557350 w 1059772"/>
                  <a:gd name="connsiteY16" fmla="*/ 529897 h 1583856"/>
                  <a:gd name="connsiteX17" fmla="*/ 560026 w 1059772"/>
                  <a:gd name="connsiteY17" fmla="*/ 531713 h 1583856"/>
                  <a:gd name="connsiteX18" fmla="*/ 562800 w 1059772"/>
                  <a:gd name="connsiteY18" fmla="*/ 530984 h 1583856"/>
                  <a:gd name="connsiteX19" fmla="*/ 855642 w 1059772"/>
                  <a:gd name="connsiteY19" fmla="*/ 541577 h 1583856"/>
                  <a:gd name="connsiteX20" fmla="*/ 855383 w 1059772"/>
                  <a:gd name="connsiteY20" fmla="*/ 542477 h 1583856"/>
                  <a:gd name="connsiteX21" fmla="*/ 865821 w 1059772"/>
                  <a:gd name="connsiteY21" fmla="*/ 545405 h 1583856"/>
                  <a:gd name="connsiteX22" fmla="*/ 884762 w 1059772"/>
                  <a:gd name="connsiteY22" fmla="*/ 555120 h 1583856"/>
                  <a:gd name="connsiteX23" fmla="*/ 915874 w 1059772"/>
                  <a:gd name="connsiteY23" fmla="*/ 700462 h 1583856"/>
                  <a:gd name="connsiteX24" fmla="*/ 809366 w 1059772"/>
                  <a:gd name="connsiteY24" fmla="*/ 746889 h 1583856"/>
                  <a:gd name="connsiteX25" fmla="*/ 797403 w 1059772"/>
                  <a:gd name="connsiteY25" fmla="*/ 743534 h 1583856"/>
                  <a:gd name="connsiteX26" fmla="*/ 797313 w 1059772"/>
                  <a:gd name="connsiteY26" fmla="*/ 743843 h 1583856"/>
                  <a:gd name="connsiteX27" fmla="*/ 538290 w 1059772"/>
                  <a:gd name="connsiteY27" fmla="*/ 757904 h 1583856"/>
                  <a:gd name="connsiteX28" fmla="*/ 520853 w 1059772"/>
                  <a:gd name="connsiteY28" fmla="*/ 766226 h 1583856"/>
                  <a:gd name="connsiteX29" fmla="*/ 532491 w 1059772"/>
                  <a:gd name="connsiteY29" fmla="*/ 789508 h 1583856"/>
                  <a:gd name="connsiteX30" fmla="*/ 918445 w 1059772"/>
                  <a:gd name="connsiteY30" fmla="*/ 1011955 h 1583856"/>
                  <a:gd name="connsiteX31" fmla="*/ 952321 w 1059772"/>
                  <a:gd name="connsiteY31" fmla="*/ 1009768 h 1583856"/>
                  <a:gd name="connsiteX32" fmla="*/ 957900 w 1059772"/>
                  <a:gd name="connsiteY32" fmla="*/ 1008564 h 1583856"/>
                  <a:gd name="connsiteX33" fmla="*/ 976238 w 1059772"/>
                  <a:gd name="connsiteY33" fmla="*/ 1008244 h 1583856"/>
                  <a:gd name="connsiteX34" fmla="*/ 1059495 w 1059772"/>
                  <a:gd name="connsiteY34" fmla="*/ 1103060 h 1583856"/>
                  <a:gd name="connsiteX35" fmla="*/ 980528 w 1059772"/>
                  <a:gd name="connsiteY35" fmla="*/ 1183074 h 1583856"/>
                  <a:gd name="connsiteX36" fmla="*/ 974021 w 1059772"/>
                  <a:gd name="connsiteY36" fmla="*/ 1183188 h 1583856"/>
                  <a:gd name="connsiteX37" fmla="*/ 974030 w 1059772"/>
                  <a:gd name="connsiteY37" fmla="*/ 1183274 h 1583856"/>
                  <a:gd name="connsiteX38" fmla="*/ 922140 w 1059772"/>
                  <a:gd name="connsiteY38" fmla="*/ 1186624 h 1583856"/>
                  <a:gd name="connsiteX39" fmla="*/ 870840 w 1059772"/>
                  <a:gd name="connsiteY39" fmla="*/ 1185560 h 1583856"/>
                  <a:gd name="connsiteX40" fmla="*/ 620068 w 1059772"/>
                  <a:gd name="connsiteY40" fmla="*/ 1113108 h 1583856"/>
                  <a:gd name="connsiteX41" fmla="*/ 589927 w 1059772"/>
                  <a:gd name="connsiteY41" fmla="*/ 1094530 h 1583856"/>
                  <a:gd name="connsiteX42" fmla="*/ 616709 w 1059772"/>
                  <a:gd name="connsiteY42" fmla="*/ 1119723 h 1583856"/>
                  <a:gd name="connsiteX43" fmla="*/ 887630 w 1059772"/>
                  <a:gd name="connsiteY43" fmla="*/ 1244404 h 1583856"/>
                  <a:gd name="connsiteX44" fmla="*/ 887524 w 1059772"/>
                  <a:gd name="connsiteY44" fmla="*/ 1245119 h 1583856"/>
                  <a:gd name="connsiteX45" fmla="*/ 901527 w 1059772"/>
                  <a:gd name="connsiteY45" fmla="*/ 1246484 h 1583856"/>
                  <a:gd name="connsiteX46" fmla="*/ 979852 w 1059772"/>
                  <a:gd name="connsiteY46" fmla="*/ 1339442 h 1583856"/>
                  <a:gd name="connsiteX47" fmla="*/ 881757 w 1059772"/>
                  <a:gd name="connsiteY47" fmla="*/ 1434326 h 1583856"/>
                  <a:gd name="connsiteX48" fmla="*/ 861988 w 1059772"/>
                  <a:gd name="connsiteY48" fmla="*/ 1432399 h 1583856"/>
                  <a:gd name="connsiteX49" fmla="*/ 857645 w 1059772"/>
                  <a:gd name="connsiteY49" fmla="*/ 1431095 h 1583856"/>
                  <a:gd name="connsiteX50" fmla="*/ 800804 w 1059772"/>
                  <a:gd name="connsiteY50" fmla="*/ 1420221 h 1583856"/>
                  <a:gd name="connsiteX51" fmla="*/ 449600 w 1059772"/>
                  <a:gd name="connsiteY51" fmla="*/ 1221923 h 1583856"/>
                  <a:gd name="connsiteX52" fmla="*/ 432966 w 1059772"/>
                  <a:gd name="connsiteY52" fmla="*/ 1203233 h 1583856"/>
                  <a:gd name="connsiteX53" fmla="*/ 442381 w 1059772"/>
                  <a:gd name="connsiteY53" fmla="*/ 1218196 h 1583856"/>
                  <a:gd name="connsiteX54" fmla="*/ 634655 w 1059772"/>
                  <a:gd name="connsiteY54" fmla="*/ 1390390 h 1583856"/>
                  <a:gd name="connsiteX55" fmla="*/ 671306 w 1059772"/>
                  <a:gd name="connsiteY55" fmla="*/ 1407944 h 1583856"/>
                  <a:gd name="connsiteX56" fmla="*/ 680029 w 1059772"/>
                  <a:gd name="connsiteY56" fmla="*/ 1410751 h 1583856"/>
                  <a:gd name="connsiteX57" fmla="*/ 733112 w 1059772"/>
                  <a:gd name="connsiteY57" fmla="*/ 1493763 h 1583856"/>
                  <a:gd name="connsiteX58" fmla="*/ 646199 w 1059772"/>
                  <a:gd name="connsiteY58" fmla="*/ 1583856 h 1583856"/>
                  <a:gd name="connsiteX59" fmla="*/ 612368 w 1059772"/>
                  <a:gd name="connsiteY59" fmla="*/ 1576776 h 1583856"/>
                  <a:gd name="connsiteX60" fmla="*/ 608168 w 1059772"/>
                  <a:gd name="connsiteY60" fmla="*/ 1574413 h 1583856"/>
                  <a:gd name="connsiteX61" fmla="*/ 550918 w 1059772"/>
                  <a:gd name="connsiteY61" fmla="*/ 1546992 h 1583856"/>
                  <a:gd name="connsiteX62" fmla="*/ 272929 w 1059772"/>
                  <a:gd name="connsiteY62" fmla="*/ 1282861 h 1583856"/>
                  <a:gd name="connsiteX63" fmla="*/ 263877 w 1059772"/>
                  <a:gd name="connsiteY63" fmla="*/ 1266216 h 1583856"/>
                  <a:gd name="connsiteX64" fmla="*/ 260179 w 1059772"/>
                  <a:gd name="connsiteY64" fmla="*/ 1264480 h 1583856"/>
                  <a:gd name="connsiteX65" fmla="*/ 265380 w 1059772"/>
                  <a:gd name="connsiteY65" fmla="*/ 1281434 h 1583856"/>
                  <a:gd name="connsiteX66" fmla="*/ 294131 w 1059772"/>
                  <a:gd name="connsiteY66" fmla="*/ 1350055 h 1583856"/>
                  <a:gd name="connsiteX67" fmla="*/ 310035 w 1059772"/>
                  <a:gd name="connsiteY67" fmla="*/ 1379263 h 1583856"/>
                  <a:gd name="connsiteX68" fmla="*/ 312317 w 1059772"/>
                  <a:gd name="connsiteY68" fmla="*/ 1382436 h 1583856"/>
                  <a:gd name="connsiteX69" fmla="*/ 323049 w 1059772"/>
                  <a:gd name="connsiteY69" fmla="*/ 1413404 h 1583856"/>
                  <a:gd name="connsiteX70" fmla="*/ 255745 w 1059772"/>
                  <a:gd name="connsiteY70" fmla="*/ 1506450 h 1583856"/>
                  <a:gd name="connsiteX71" fmla="*/ 231749 w 1059772"/>
                  <a:gd name="connsiteY71" fmla="*/ 1506109 h 1583856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13495 w 1059772"/>
                  <a:gd name="connsiteY10" fmla="*/ 517570 h 1643614"/>
                  <a:gd name="connsiteX11" fmla="*/ 33874 w 1059772"/>
                  <a:gd name="connsiteY11" fmla="*/ 488578 h 1643614"/>
                  <a:gd name="connsiteX12" fmla="*/ 93894 w 1059772"/>
                  <a:gd name="connsiteY12" fmla="*/ 269910 h 1643614"/>
                  <a:gd name="connsiteX13" fmla="*/ 377298 w 1059772"/>
                  <a:gd name="connsiteY13" fmla="*/ 0 h 1643614"/>
                  <a:gd name="connsiteX14" fmla="*/ 377203 w 1059772"/>
                  <a:gd name="connsiteY14" fmla="*/ 524387 h 1643614"/>
                  <a:gd name="connsiteX15" fmla="*/ 391936 w 1059772"/>
                  <a:gd name="connsiteY15" fmla="*/ 525961 h 1643614"/>
                  <a:gd name="connsiteX16" fmla="*/ 557350 w 1059772"/>
                  <a:gd name="connsiteY16" fmla="*/ 589655 h 1643614"/>
                  <a:gd name="connsiteX17" fmla="*/ 560026 w 1059772"/>
                  <a:gd name="connsiteY17" fmla="*/ 591471 h 1643614"/>
                  <a:gd name="connsiteX18" fmla="*/ 562800 w 1059772"/>
                  <a:gd name="connsiteY18" fmla="*/ 590742 h 1643614"/>
                  <a:gd name="connsiteX19" fmla="*/ 855642 w 1059772"/>
                  <a:gd name="connsiteY19" fmla="*/ 601335 h 1643614"/>
                  <a:gd name="connsiteX20" fmla="*/ 855383 w 1059772"/>
                  <a:gd name="connsiteY20" fmla="*/ 602235 h 1643614"/>
                  <a:gd name="connsiteX21" fmla="*/ 865821 w 1059772"/>
                  <a:gd name="connsiteY21" fmla="*/ 605163 h 1643614"/>
                  <a:gd name="connsiteX22" fmla="*/ 884762 w 1059772"/>
                  <a:gd name="connsiteY22" fmla="*/ 614878 h 1643614"/>
                  <a:gd name="connsiteX23" fmla="*/ 915874 w 1059772"/>
                  <a:gd name="connsiteY23" fmla="*/ 760220 h 1643614"/>
                  <a:gd name="connsiteX24" fmla="*/ 809366 w 1059772"/>
                  <a:gd name="connsiteY24" fmla="*/ 806647 h 1643614"/>
                  <a:gd name="connsiteX25" fmla="*/ 797403 w 1059772"/>
                  <a:gd name="connsiteY25" fmla="*/ 803292 h 1643614"/>
                  <a:gd name="connsiteX26" fmla="*/ 797313 w 1059772"/>
                  <a:gd name="connsiteY26" fmla="*/ 803601 h 1643614"/>
                  <a:gd name="connsiteX27" fmla="*/ 538290 w 1059772"/>
                  <a:gd name="connsiteY27" fmla="*/ 817662 h 1643614"/>
                  <a:gd name="connsiteX28" fmla="*/ 520853 w 1059772"/>
                  <a:gd name="connsiteY28" fmla="*/ 825984 h 1643614"/>
                  <a:gd name="connsiteX29" fmla="*/ 532491 w 1059772"/>
                  <a:gd name="connsiteY29" fmla="*/ 849266 h 1643614"/>
                  <a:gd name="connsiteX30" fmla="*/ 918445 w 1059772"/>
                  <a:gd name="connsiteY30" fmla="*/ 1071713 h 1643614"/>
                  <a:gd name="connsiteX31" fmla="*/ 952321 w 1059772"/>
                  <a:gd name="connsiteY31" fmla="*/ 1069526 h 1643614"/>
                  <a:gd name="connsiteX32" fmla="*/ 957900 w 1059772"/>
                  <a:gd name="connsiteY32" fmla="*/ 1068322 h 1643614"/>
                  <a:gd name="connsiteX33" fmla="*/ 976238 w 1059772"/>
                  <a:gd name="connsiteY33" fmla="*/ 1068002 h 1643614"/>
                  <a:gd name="connsiteX34" fmla="*/ 1059495 w 1059772"/>
                  <a:gd name="connsiteY34" fmla="*/ 1162818 h 1643614"/>
                  <a:gd name="connsiteX35" fmla="*/ 980528 w 1059772"/>
                  <a:gd name="connsiteY35" fmla="*/ 1242832 h 1643614"/>
                  <a:gd name="connsiteX36" fmla="*/ 974021 w 1059772"/>
                  <a:gd name="connsiteY36" fmla="*/ 1242946 h 1643614"/>
                  <a:gd name="connsiteX37" fmla="*/ 974030 w 1059772"/>
                  <a:gd name="connsiteY37" fmla="*/ 1243032 h 1643614"/>
                  <a:gd name="connsiteX38" fmla="*/ 922140 w 1059772"/>
                  <a:gd name="connsiteY38" fmla="*/ 1246382 h 1643614"/>
                  <a:gd name="connsiteX39" fmla="*/ 870840 w 1059772"/>
                  <a:gd name="connsiteY39" fmla="*/ 1245318 h 1643614"/>
                  <a:gd name="connsiteX40" fmla="*/ 620068 w 1059772"/>
                  <a:gd name="connsiteY40" fmla="*/ 1172866 h 1643614"/>
                  <a:gd name="connsiteX41" fmla="*/ 589927 w 1059772"/>
                  <a:gd name="connsiteY41" fmla="*/ 1154288 h 1643614"/>
                  <a:gd name="connsiteX42" fmla="*/ 616709 w 1059772"/>
                  <a:gd name="connsiteY42" fmla="*/ 1179481 h 1643614"/>
                  <a:gd name="connsiteX43" fmla="*/ 887630 w 1059772"/>
                  <a:gd name="connsiteY43" fmla="*/ 1304162 h 1643614"/>
                  <a:gd name="connsiteX44" fmla="*/ 887524 w 1059772"/>
                  <a:gd name="connsiteY44" fmla="*/ 1304877 h 1643614"/>
                  <a:gd name="connsiteX45" fmla="*/ 901527 w 1059772"/>
                  <a:gd name="connsiteY45" fmla="*/ 1306242 h 1643614"/>
                  <a:gd name="connsiteX46" fmla="*/ 979852 w 1059772"/>
                  <a:gd name="connsiteY46" fmla="*/ 1399200 h 1643614"/>
                  <a:gd name="connsiteX47" fmla="*/ 881757 w 1059772"/>
                  <a:gd name="connsiteY47" fmla="*/ 1494084 h 1643614"/>
                  <a:gd name="connsiteX48" fmla="*/ 861988 w 1059772"/>
                  <a:gd name="connsiteY48" fmla="*/ 1492157 h 1643614"/>
                  <a:gd name="connsiteX49" fmla="*/ 857645 w 1059772"/>
                  <a:gd name="connsiteY49" fmla="*/ 1490853 h 1643614"/>
                  <a:gd name="connsiteX50" fmla="*/ 800804 w 1059772"/>
                  <a:gd name="connsiteY50" fmla="*/ 1479979 h 1643614"/>
                  <a:gd name="connsiteX51" fmla="*/ 449600 w 1059772"/>
                  <a:gd name="connsiteY51" fmla="*/ 1281681 h 1643614"/>
                  <a:gd name="connsiteX52" fmla="*/ 432966 w 1059772"/>
                  <a:gd name="connsiteY52" fmla="*/ 1262991 h 1643614"/>
                  <a:gd name="connsiteX53" fmla="*/ 442381 w 1059772"/>
                  <a:gd name="connsiteY53" fmla="*/ 1277954 h 1643614"/>
                  <a:gd name="connsiteX54" fmla="*/ 634655 w 1059772"/>
                  <a:gd name="connsiteY54" fmla="*/ 1450148 h 1643614"/>
                  <a:gd name="connsiteX55" fmla="*/ 671306 w 1059772"/>
                  <a:gd name="connsiteY55" fmla="*/ 1467702 h 1643614"/>
                  <a:gd name="connsiteX56" fmla="*/ 680029 w 1059772"/>
                  <a:gd name="connsiteY56" fmla="*/ 1470509 h 1643614"/>
                  <a:gd name="connsiteX57" fmla="*/ 733112 w 1059772"/>
                  <a:gd name="connsiteY57" fmla="*/ 1553521 h 1643614"/>
                  <a:gd name="connsiteX58" fmla="*/ 646199 w 1059772"/>
                  <a:gd name="connsiteY58" fmla="*/ 1643614 h 1643614"/>
                  <a:gd name="connsiteX59" fmla="*/ 612368 w 1059772"/>
                  <a:gd name="connsiteY59" fmla="*/ 1636534 h 1643614"/>
                  <a:gd name="connsiteX60" fmla="*/ 608168 w 1059772"/>
                  <a:gd name="connsiteY60" fmla="*/ 1634171 h 1643614"/>
                  <a:gd name="connsiteX61" fmla="*/ 550918 w 1059772"/>
                  <a:gd name="connsiteY61" fmla="*/ 1606750 h 1643614"/>
                  <a:gd name="connsiteX62" fmla="*/ 272929 w 1059772"/>
                  <a:gd name="connsiteY62" fmla="*/ 1342619 h 1643614"/>
                  <a:gd name="connsiteX63" fmla="*/ 263877 w 1059772"/>
                  <a:gd name="connsiteY63" fmla="*/ 1325974 h 1643614"/>
                  <a:gd name="connsiteX64" fmla="*/ 260179 w 1059772"/>
                  <a:gd name="connsiteY64" fmla="*/ 1324238 h 1643614"/>
                  <a:gd name="connsiteX65" fmla="*/ 265380 w 1059772"/>
                  <a:gd name="connsiteY65" fmla="*/ 1341192 h 1643614"/>
                  <a:gd name="connsiteX66" fmla="*/ 294131 w 1059772"/>
                  <a:gd name="connsiteY66" fmla="*/ 1409813 h 1643614"/>
                  <a:gd name="connsiteX67" fmla="*/ 310035 w 1059772"/>
                  <a:gd name="connsiteY67" fmla="*/ 1439021 h 1643614"/>
                  <a:gd name="connsiteX68" fmla="*/ 312317 w 1059772"/>
                  <a:gd name="connsiteY68" fmla="*/ 1442194 h 1643614"/>
                  <a:gd name="connsiteX69" fmla="*/ 323049 w 1059772"/>
                  <a:gd name="connsiteY69" fmla="*/ 1473162 h 1643614"/>
                  <a:gd name="connsiteX70" fmla="*/ 255745 w 1059772"/>
                  <a:gd name="connsiteY70" fmla="*/ 1566208 h 1643614"/>
                  <a:gd name="connsiteX71" fmla="*/ 231749 w 1059772"/>
                  <a:gd name="connsiteY71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33874 w 1059772"/>
                  <a:gd name="connsiteY10" fmla="*/ 488578 h 1643614"/>
                  <a:gd name="connsiteX11" fmla="*/ 93894 w 1059772"/>
                  <a:gd name="connsiteY11" fmla="*/ 269910 h 1643614"/>
                  <a:gd name="connsiteX12" fmla="*/ 377298 w 1059772"/>
                  <a:gd name="connsiteY12" fmla="*/ 0 h 1643614"/>
                  <a:gd name="connsiteX13" fmla="*/ 377203 w 1059772"/>
                  <a:gd name="connsiteY13" fmla="*/ 524387 h 1643614"/>
                  <a:gd name="connsiteX14" fmla="*/ 391936 w 1059772"/>
                  <a:gd name="connsiteY14" fmla="*/ 525961 h 1643614"/>
                  <a:gd name="connsiteX15" fmla="*/ 557350 w 1059772"/>
                  <a:gd name="connsiteY15" fmla="*/ 589655 h 1643614"/>
                  <a:gd name="connsiteX16" fmla="*/ 560026 w 1059772"/>
                  <a:gd name="connsiteY16" fmla="*/ 591471 h 1643614"/>
                  <a:gd name="connsiteX17" fmla="*/ 562800 w 1059772"/>
                  <a:gd name="connsiteY17" fmla="*/ 590742 h 1643614"/>
                  <a:gd name="connsiteX18" fmla="*/ 855642 w 1059772"/>
                  <a:gd name="connsiteY18" fmla="*/ 601335 h 1643614"/>
                  <a:gd name="connsiteX19" fmla="*/ 855383 w 1059772"/>
                  <a:gd name="connsiteY19" fmla="*/ 602235 h 1643614"/>
                  <a:gd name="connsiteX20" fmla="*/ 865821 w 1059772"/>
                  <a:gd name="connsiteY20" fmla="*/ 605163 h 1643614"/>
                  <a:gd name="connsiteX21" fmla="*/ 884762 w 1059772"/>
                  <a:gd name="connsiteY21" fmla="*/ 614878 h 1643614"/>
                  <a:gd name="connsiteX22" fmla="*/ 915874 w 1059772"/>
                  <a:gd name="connsiteY22" fmla="*/ 760220 h 1643614"/>
                  <a:gd name="connsiteX23" fmla="*/ 809366 w 1059772"/>
                  <a:gd name="connsiteY23" fmla="*/ 806647 h 1643614"/>
                  <a:gd name="connsiteX24" fmla="*/ 797403 w 1059772"/>
                  <a:gd name="connsiteY24" fmla="*/ 803292 h 1643614"/>
                  <a:gd name="connsiteX25" fmla="*/ 797313 w 1059772"/>
                  <a:gd name="connsiteY25" fmla="*/ 803601 h 1643614"/>
                  <a:gd name="connsiteX26" fmla="*/ 538290 w 1059772"/>
                  <a:gd name="connsiteY26" fmla="*/ 817662 h 1643614"/>
                  <a:gd name="connsiteX27" fmla="*/ 520853 w 1059772"/>
                  <a:gd name="connsiteY27" fmla="*/ 825984 h 1643614"/>
                  <a:gd name="connsiteX28" fmla="*/ 532491 w 1059772"/>
                  <a:gd name="connsiteY28" fmla="*/ 849266 h 1643614"/>
                  <a:gd name="connsiteX29" fmla="*/ 918445 w 1059772"/>
                  <a:gd name="connsiteY29" fmla="*/ 1071713 h 1643614"/>
                  <a:gd name="connsiteX30" fmla="*/ 952321 w 1059772"/>
                  <a:gd name="connsiteY30" fmla="*/ 1069526 h 1643614"/>
                  <a:gd name="connsiteX31" fmla="*/ 957900 w 1059772"/>
                  <a:gd name="connsiteY31" fmla="*/ 1068322 h 1643614"/>
                  <a:gd name="connsiteX32" fmla="*/ 976238 w 1059772"/>
                  <a:gd name="connsiteY32" fmla="*/ 1068002 h 1643614"/>
                  <a:gd name="connsiteX33" fmla="*/ 1059495 w 1059772"/>
                  <a:gd name="connsiteY33" fmla="*/ 1162818 h 1643614"/>
                  <a:gd name="connsiteX34" fmla="*/ 980528 w 1059772"/>
                  <a:gd name="connsiteY34" fmla="*/ 1242832 h 1643614"/>
                  <a:gd name="connsiteX35" fmla="*/ 974021 w 1059772"/>
                  <a:gd name="connsiteY35" fmla="*/ 1242946 h 1643614"/>
                  <a:gd name="connsiteX36" fmla="*/ 974030 w 1059772"/>
                  <a:gd name="connsiteY36" fmla="*/ 1243032 h 1643614"/>
                  <a:gd name="connsiteX37" fmla="*/ 922140 w 1059772"/>
                  <a:gd name="connsiteY37" fmla="*/ 1246382 h 1643614"/>
                  <a:gd name="connsiteX38" fmla="*/ 870840 w 1059772"/>
                  <a:gd name="connsiteY38" fmla="*/ 1245318 h 1643614"/>
                  <a:gd name="connsiteX39" fmla="*/ 620068 w 1059772"/>
                  <a:gd name="connsiteY39" fmla="*/ 1172866 h 1643614"/>
                  <a:gd name="connsiteX40" fmla="*/ 589927 w 1059772"/>
                  <a:gd name="connsiteY40" fmla="*/ 1154288 h 1643614"/>
                  <a:gd name="connsiteX41" fmla="*/ 616709 w 1059772"/>
                  <a:gd name="connsiteY41" fmla="*/ 1179481 h 1643614"/>
                  <a:gd name="connsiteX42" fmla="*/ 887630 w 1059772"/>
                  <a:gd name="connsiteY42" fmla="*/ 1304162 h 1643614"/>
                  <a:gd name="connsiteX43" fmla="*/ 887524 w 1059772"/>
                  <a:gd name="connsiteY43" fmla="*/ 1304877 h 1643614"/>
                  <a:gd name="connsiteX44" fmla="*/ 901527 w 1059772"/>
                  <a:gd name="connsiteY44" fmla="*/ 1306242 h 1643614"/>
                  <a:gd name="connsiteX45" fmla="*/ 979852 w 1059772"/>
                  <a:gd name="connsiteY45" fmla="*/ 1399200 h 1643614"/>
                  <a:gd name="connsiteX46" fmla="*/ 881757 w 1059772"/>
                  <a:gd name="connsiteY46" fmla="*/ 1494084 h 1643614"/>
                  <a:gd name="connsiteX47" fmla="*/ 861988 w 1059772"/>
                  <a:gd name="connsiteY47" fmla="*/ 1492157 h 1643614"/>
                  <a:gd name="connsiteX48" fmla="*/ 857645 w 1059772"/>
                  <a:gd name="connsiteY48" fmla="*/ 1490853 h 1643614"/>
                  <a:gd name="connsiteX49" fmla="*/ 800804 w 1059772"/>
                  <a:gd name="connsiteY49" fmla="*/ 1479979 h 1643614"/>
                  <a:gd name="connsiteX50" fmla="*/ 449600 w 1059772"/>
                  <a:gd name="connsiteY50" fmla="*/ 1281681 h 1643614"/>
                  <a:gd name="connsiteX51" fmla="*/ 432966 w 1059772"/>
                  <a:gd name="connsiteY51" fmla="*/ 1262991 h 1643614"/>
                  <a:gd name="connsiteX52" fmla="*/ 442381 w 1059772"/>
                  <a:gd name="connsiteY52" fmla="*/ 1277954 h 1643614"/>
                  <a:gd name="connsiteX53" fmla="*/ 634655 w 1059772"/>
                  <a:gd name="connsiteY53" fmla="*/ 1450148 h 1643614"/>
                  <a:gd name="connsiteX54" fmla="*/ 671306 w 1059772"/>
                  <a:gd name="connsiteY54" fmla="*/ 1467702 h 1643614"/>
                  <a:gd name="connsiteX55" fmla="*/ 680029 w 1059772"/>
                  <a:gd name="connsiteY55" fmla="*/ 1470509 h 1643614"/>
                  <a:gd name="connsiteX56" fmla="*/ 733112 w 1059772"/>
                  <a:gd name="connsiteY56" fmla="*/ 1553521 h 1643614"/>
                  <a:gd name="connsiteX57" fmla="*/ 646199 w 1059772"/>
                  <a:gd name="connsiteY57" fmla="*/ 1643614 h 1643614"/>
                  <a:gd name="connsiteX58" fmla="*/ 612368 w 1059772"/>
                  <a:gd name="connsiteY58" fmla="*/ 1636534 h 1643614"/>
                  <a:gd name="connsiteX59" fmla="*/ 608168 w 1059772"/>
                  <a:gd name="connsiteY59" fmla="*/ 1634171 h 1643614"/>
                  <a:gd name="connsiteX60" fmla="*/ 550918 w 1059772"/>
                  <a:gd name="connsiteY60" fmla="*/ 1606750 h 1643614"/>
                  <a:gd name="connsiteX61" fmla="*/ 272929 w 1059772"/>
                  <a:gd name="connsiteY61" fmla="*/ 1342619 h 1643614"/>
                  <a:gd name="connsiteX62" fmla="*/ 263877 w 1059772"/>
                  <a:gd name="connsiteY62" fmla="*/ 1325974 h 1643614"/>
                  <a:gd name="connsiteX63" fmla="*/ 260179 w 1059772"/>
                  <a:gd name="connsiteY63" fmla="*/ 1324238 h 1643614"/>
                  <a:gd name="connsiteX64" fmla="*/ 265380 w 1059772"/>
                  <a:gd name="connsiteY64" fmla="*/ 1341192 h 1643614"/>
                  <a:gd name="connsiteX65" fmla="*/ 294131 w 1059772"/>
                  <a:gd name="connsiteY65" fmla="*/ 1409813 h 1643614"/>
                  <a:gd name="connsiteX66" fmla="*/ 310035 w 1059772"/>
                  <a:gd name="connsiteY66" fmla="*/ 1439021 h 1643614"/>
                  <a:gd name="connsiteX67" fmla="*/ 312317 w 1059772"/>
                  <a:gd name="connsiteY67" fmla="*/ 1442194 h 1643614"/>
                  <a:gd name="connsiteX68" fmla="*/ 323049 w 1059772"/>
                  <a:gd name="connsiteY68" fmla="*/ 1473162 h 1643614"/>
                  <a:gd name="connsiteX69" fmla="*/ 255745 w 1059772"/>
                  <a:gd name="connsiteY69" fmla="*/ 1566208 h 1643614"/>
                  <a:gd name="connsiteX70" fmla="*/ 231749 w 1059772"/>
                  <a:gd name="connsiteY70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93894 w 1059772"/>
                  <a:gd name="connsiteY10" fmla="*/ 269910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93894 w 1059772"/>
                  <a:gd name="connsiteY10" fmla="*/ 269910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93894 w 1059772"/>
                  <a:gd name="connsiteY10" fmla="*/ 269910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74180 w 1059772"/>
                  <a:gd name="connsiteY10" fmla="*/ 251227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74180 w 1059772"/>
                  <a:gd name="connsiteY10" fmla="*/ 251227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74180 w 1059772"/>
                  <a:gd name="connsiteY10" fmla="*/ 251227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74180 w 1059772"/>
                  <a:gd name="connsiteY10" fmla="*/ 251227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46553 w 1059772"/>
                  <a:gd name="connsiteY10" fmla="*/ 266508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46553 w 1059772"/>
                  <a:gd name="connsiteY10" fmla="*/ 266508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46553 w 1059772"/>
                  <a:gd name="connsiteY10" fmla="*/ 266508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46553 w 1059772"/>
                  <a:gd name="connsiteY10" fmla="*/ 266508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815678 h 1893425"/>
                  <a:gd name="connsiteX1" fmla="*/ 175907 w 1059772"/>
                  <a:gd name="connsiteY1" fmla="*/ 1776386 h 1893425"/>
                  <a:gd name="connsiteX2" fmla="*/ 173033 w 1059772"/>
                  <a:gd name="connsiteY2" fmla="*/ 1770154 h 1893425"/>
                  <a:gd name="connsiteX3" fmla="*/ 151573 w 1059772"/>
                  <a:gd name="connsiteY3" fmla="*/ 1730741 h 1893425"/>
                  <a:gd name="connsiteX4" fmla="*/ 75653 w 1059772"/>
                  <a:gd name="connsiteY4" fmla="*/ 1411980 h 1893425"/>
                  <a:gd name="connsiteX5" fmla="*/ 76737 w 1059772"/>
                  <a:gd name="connsiteY5" fmla="*/ 1372513 h 1893425"/>
                  <a:gd name="connsiteX6" fmla="*/ 64179 w 1059772"/>
                  <a:gd name="connsiteY6" fmla="*/ 1347421 h 1893425"/>
                  <a:gd name="connsiteX7" fmla="*/ 24807 w 1059772"/>
                  <a:gd name="connsiteY7" fmla="*/ 1236397 h 1893425"/>
                  <a:gd name="connsiteX8" fmla="*/ 25270 w 1059772"/>
                  <a:gd name="connsiteY8" fmla="*/ 893598 h 1893425"/>
                  <a:gd name="connsiteX9" fmla="*/ 34629 w 1059772"/>
                  <a:gd name="connsiteY9" fmla="*/ 870866 h 1893425"/>
                  <a:gd name="connsiteX10" fmla="*/ 116198 w 1059772"/>
                  <a:gd name="connsiteY10" fmla="*/ 15996 h 1893425"/>
                  <a:gd name="connsiteX11" fmla="*/ 377298 w 1059772"/>
                  <a:gd name="connsiteY11" fmla="*/ 249811 h 1893425"/>
                  <a:gd name="connsiteX12" fmla="*/ 377203 w 1059772"/>
                  <a:gd name="connsiteY12" fmla="*/ 774198 h 1893425"/>
                  <a:gd name="connsiteX13" fmla="*/ 391936 w 1059772"/>
                  <a:gd name="connsiteY13" fmla="*/ 775772 h 1893425"/>
                  <a:gd name="connsiteX14" fmla="*/ 557350 w 1059772"/>
                  <a:gd name="connsiteY14" fmla="*/ 839466 h 1893425"/>
                  <a:gd name="connsiteX15" fmla="*/ 560026 w 1059772"/>
                  <a:gd name="connsiteY15" fmla="*/ 841282 h 1893425"/>
                  <a:gd name="connsiteX16" fmla="*/ 562800 w 1059772"/>
                  <a:gd name="connsiteY16" fmla="*/ 840553 h 1893425"/>
                  <a:gd name="connsiteX17" fmla="*/ 855642 w 1059772"/>
                  <a:gd name="connsiteY17" fmla="*/ 851146 h 1893425"/>
                  <a:gd name="connsiteX18" fmla="*/ 855383 w 1059772"/>
                  <a:gd name="connsiteY18" fmla="*/ 852046 h 1893425"/>
                  <a:gd name="connsiteX19" fmla="*/ 865821 w 1059772"/>
                  <a:gd name="connsiteY19" fmla="*/ 854974 h 1893425"/>
                  <a:gd name="connsiteX20" fmla="*/ 884762 w 1059772"/>
                  <a:gd name="connsiteY20" fmla="*/ 864689 h 1893425"/>
                  <a:gd name="connsiteX21" fmla="*/ 915874 w 1059772"/>
                  <a:gd name="connsiteY21" fmla="*/ 1010031 h 1893425"/>
                  <a:gd name="connsiteX22" fmla="*/ 809366 w 1059772"/>
                  <a:gd name="connsiteY22" fmla="*/ 1056458 h 1893425"/>
                  <a:gd name="connsiteX23" fmla="*/ 797403 w 1059772"/>
                  <a:gd name="connsiteY23" fmla="*/ 1053103 h 1893425"/>
                  <a:gd name="connsiteX24" fmla="*/ 797313 w 1059772"/>
                  <a:gd name="connsiteY24" fmla="*/ 1053412 h 1893425"/>
                  <a:gd name="connsiteX25" fmla="*/ 538290 w 1059772"/>
                  <a:gd name="connsiteY25" fmla="*/ 1067473 h 1893425"/>
                  <a:gd name="connsiteX26" fmla="*/ 520853 w 1059772"/>
                  <a:gd name="connsiteY26" fmla="*/ 1075795 h 1893425"/>
                  <a:gd name="connsiteX27" fmla="*/ 532491 w 1059772"/>
                  <a:gd name="connsiteY27" fmla="*/ 1099077 h 1893425"/>
                  <a:gd name="connsiteX28" fmla="*/ 918445 w 1059772"/>
                  <a:gd name="connsiteY28" fmla="*/ 1321524 h 1893425"/>
                  <a:gd name="connsiteX29" fmla="*/ 952321 w 1059772"/>
                  <a:gd name="connsiteY29" fmla="*/ 1319337 h 1893425"/>
                  <a:gd name="connsiteX30" fmla="*/ 957900 w 1059772"/>
                  <a:gd name="connsiteY30" fmla="*/ 1318133 h 1893425"/>
                  <a:gd name="connsiteX31" fmla="*/ 976238 w 1059772"/>
                  <a:gd name="connsiteY31" fmla="*/ 1317813 h 1893425"/>
                  <a:gd name="connsiteX32" fmla="*/ 1059495 w 1059772"/>
                  <a:gd name="connsiteY32" fmla="*/ 1412629 h 1893425"/>
                  <a:gd name="connsiteX33" fmla="*/ 980528 w 1059772"/>
                  <a:gd name="connsiteY33" fmla="*/ 1492643 h 1893425"/>
                  <a:gd name="connsiteX34" fmla="*/ 974021 w 1059772"/>
                  <a:gd name="connsiteY34" fmla="*/ 1492757 h 1893425"/>
                  <a:gd name="connsiteX35" fmla="*/ 974030 w 1059772"/>
                  <a:gd name="connsiteY35" fmla="*/ 1492843 h 1893425"/>
                  <a:gd name="connsiteX36" fmla="*/ 922140 w 1059772"/>
                  <a:gd name="connsiteY36" fmla="*/ 1496193 h 1893425"/>
                  <a:gd name="connsiteX37" fmla="*/ 870840 w 1059772"/>
                  <a:gd name="connsiteY37" fmla="*/ 1495129 h 1893425"/>
                  <a:gd name="connsiteX38" fmla="*/ 620068 w 1059772"/>
                  <a:gd name="connsiteY38" fmla="*/ 1422677 h 1893425"/>
                  <a:gd name="connsiteX39" fmla="*/ 589927 w 1059772"/>
                  <a:gd name="connsiteY39" fmla="*/ 1404099 h 1893425"/>
                  <a:gd name="connsiteX40" fmla="*/ 616709 w 1059772"/>
                  <a:gd name="connsiteY40" fmla="*/ 1429292 h 1893425"/>
                  <a:gd name="connsiteX41" fmla="*/ 887630 w 1059772"/>
                  <a:gd name="connsiteY41" fmla="*/ 1553973 h 1893425"/>
                  <a:gd name="connsiteX42" fmla="*/ 887524 w 1059772"/>
                  <a:gd name="connsiteY42" fmla="*/ 1554688 h 1893425"/>
                  <a:gd name="connsiteX43" fmla="*/ 901527 w 1059772"/>
                  <a:gd name="connsiteY43" fmla="*/ 1556053 h 1893425"/>
                  <a:gd name="connsiteX44" fmla="*/ 979852 w 1059772"/>
                  <a:gd name="connsiteY44" fmla="*/ 1649011 h 1893425"/>
                  <a:gd name="connsiteX45" fmla="*/ 881757 w 1059772"/>
                  <a:gd name="connsiteY45" fmla="*/ 1743895 h 1893425"/>
                  <a:gd name="connsiteX46" fmla="*/ 861988 w 1059772"/>
                  <a:gd name="connsiteY46" fmla="*/ 1741968 h 1893425"/>
                  <a:gd name="connsiteX47" fmla="*/ 857645 w 1059772"/>
                  <a:gd name="connsiteY47" fmla="*/ 1740664 h 1893425"/>
                  <a:gd name="connsiteX48" fmla="*/ 800804 w 1059772"/>
                  <a:gd name="connsiteY48" fmla="*/ 1729790 h 1893425"/>
                  <a:gd name="connsiteX49" fmla="*/ 449600 w 1059772"/>
                  <a:gd name="connsiteY49" fmla="*/ 1531492 h 1893425"/>
                  <a:gd name="connsiteX50" fmla="*/ 432966 w 1059772"/>
                  <a:gd name="connsiteY50" fmla="*/ 1512802 h 1893425"/>
                  <a:gd name="connsiteX51" fmla="*/ 442381 w 1059772"/>
                  <a:gd name="connsiteY51" fmla="*/ 1527765 h 1893425"/>
                  <a:gd name="connsiteX52" fmla="*/ 634655 w 1059772"/>
                  <a:gd name="connsiteY52" fmla="*/ 1699959 h 1893425"/>
                  <a:gd name="connsiteX53" fmla="*/ 671306 w 1059772"/>
                  <a:gd name="connsiteY53" fmla="*/ 1717513 h 1893425"/>
                  <a:gd name="connsiteX54" fmla="*/ 680029 w 1059772"/>
                  <a:gd name="connsiteY54" fmla="*/ 1720320 h 1893425"/>
                  <a:gd name="connsiteX55" fmla="*/ 733112 w 1059772"/>
                  <a:gd name="connsiteY55" fmla="*/ 1803332 h 1893425"/>
                  <a:gd name="connsiteX56" fmla="*/ 646199 w 1059772"/>
                  <a:gd name="connsiteY56" fmla="*/ 1893425 h 1893425"/>
                  <a:gd name="connsiteX57" fmla="*/ 612368 w 1059772"/>
                  <a:gd name="connsiteY57" fmla="*/ 1886345 h 1893425"/>
                  <a:gd name="connsiteX58" fmla="*/ 608168 w 1059772"/>
                  <a:gd name="connsiteY58" fmla="*/ 1883982 h 1893425"/>
                  <a:gd name="connsiteX59" fmla="*/ 550918 w 1059772"/>
                  <a:gd name="connsiteY59" fmla="*/ 1856561 h 1893425"/>
                  <a:gd name="connsiteX60" fmla="*/ 272929 w 1059772"/>
                  <a:gd name="connsiteY60" fmla="*/ 1592430 h 1893425"/>
                  <a:gd name="connsiteX61" fmla="*/ 263877 w 1059772"/>
                  <a:gd name="connsiteY61" fmla="*/ 1575785 h 1893425"/>
                  <a:gd name="connsiteX62" fmla="*/ 260179 w 1059772"/>
                  <a:gd name="connsiteY62" fmla="*/ 1574049 h 1893425"/>
                  <a:gd name="connsiteX63" fmla="*/ 265380 w 1059772"/>
                  <a:gd name="connsiteY63" fmla="*/ 1591003 h 1893425"/>
                  <a:gd name="connsiteX64" fmla="*/ 294131 w 1059772"/>
                  <a:gd name="connsiteY64" fmla="*/ 1659624 h 1893425"/>
                  <a:gd name="connsiteX65" fmla="*/ 310035 w 1059772"/>
                  <a:gd name="connsiteY65" fmla="*/ 1688832 h 1893425"/>
                  <a:gd name="connsiteX66" fmla="*/ 312317 w 1059772"/>
                  <a:gd name="connsiteY66" fmla="*/ 1692005 h 1893425"/>
                  <a:gd name="connsiteX67" fmla="*/ 323049 w 1059772"/>
                  <a:gd name="connsiteY67" fmla="*/ 1722973 h 1893425"/>
                  <a:gd name="connsiteX68" fmla="*/ 255745 w 1059772"/>
                  <a:gd name="connsiteY68" fmla="*/ 1816019 h 1893425"/>
                  <a:gd name="connsiteX69" fmla="*/ 231749 w 1059772"/>
                  <a:gd name="connsiteY69" fmla="*/ 1815678 h 1893425"/>
                  <a:gd name="connsiteX0" fmla="*/ 231749 w 1059772"/>
                  <a:gd name="connsiteY0" fmla="*/ 1818134 h 1895881"/>
                  <a:gd name="connsiteX1" fmla="*/ 175907 w 1059772"/>
                  <a:gd name="connsiteY1" fmla="*/ 1778842 h 1895881"/>
                  <a:gd name="connsiteX2" fmla="*/ 173033 w 1059772"/>
                  <a:gd name="connsiteY2" fmla="*/ 1772610 h 1895881"/>
                  <a:gd name="connsiteX3" fmla="*/ 151573 w 1059772"/>
                  <a:gd name="connsiteY3" fmla="*/ 1733197 h 1895881"/>
                  <a:gd name="connsiteX4" fmla="*/ 75653 w 1059772"/>
                  <a:gd name="connsiteY4" fmla="*/ 1414436 h 1895881"/>
                  <a:gd name="connsiteX5" fmla="*/ 76737 w 1059772"/>
                  <a:gd name="connsiteY5" fmla="*/ 1374969 h 1895881"/>
                  <a:gd name="connsiteX6" fmla="*/ 64179 w 1059772"/>
                  <a:gd name="connsiteY6" fmla="*/ 1349877 h 1895881"/>
                  <a:gd name="connsiteX7" fmla="*/ 24807 w 1059772"/>
                  <a:gd name="connsiteY7" fmla="*/ 1238853 h 1895881"/>
                  <a:gd name="connsiteX8" fmla="*/ 25270 w 1059772"/>
                  <a:gd name="connsiteY8" fmla="*/ 896054 h 1895881"/>
                  <a:gd name="connsiteX9" fmla="*/ 34629 w 1059772"/>
                  <a:gd name="connsiteY9" fmla="*/ 873322 h 1895881"/>
                  <a:gd name="connsiteX10" fmla="*/ 116198 w 1059772"/>
                  <a:gd name="connsiteY10" fmla="*/ 18452 h 1895881"/>
                  <a:gd name="connsiteX11" fmla="*/ 518525 w 1059772"/>
                  <a:gd name="connsiteY11" fmla="*/ 190324 h 1895881"/>
                  <a:gd name="connsiteX12" fmla="*/ 377203 w 1059772"/>
                  <a:gd name="connsiteY12" fmla="*/ 776654 h 1895881"/>
                  <a:gd name="connsiteX13" fmla="*/ 391936 w 1059772"/>
                  <a:gd name="connsiteY13" fmla="*/ 778228 h 1895881"/>
                  <a:gd name="connsiteX14" fmla="*/ 557350 w 1059772"/>
                  <a:gd name="connsiteY14" fmla="*/ 841922 h 1895881"/>
                  <a:gd name="connsiteX15" fmla="*/ 560026 w 1059772"/>
                  <a:gd name="connsiteY15" fmla="*/ 843738 h 1895881"/>
                  <a:gd name="connsiteX16" fmla="*/ 562800 w 1059772"/>
                  <a:gd name="connsiteY16" fmla="*/ 843009 h 1895881"/>
                  <a:gd name="connsiteX17" fmla="*/ 855642 w 1059772"/>
                  <a:gd name="connsiteY17" fmla="*/ 853602 h 1895881"/>
                  <a:gd name="connsiteX18" fmla="*/ 855383 w 1059772"/>
                  <a:gd name="connsiteY18" fmla="*/ 854502 h 1895881"/>
                  <a:gd name="connsiteX19" fmla="*/ 865821 w 1059772"/>
                  <a:gd name="connsiteY19" fmla="*/ 857430 h 1895881"/>
                  <a:gd name="connsiteX20" fmla="*/ 884762 w 1059772"/>
                  <a:gd name="connsiteY20" fmla="*/ 867145 h 1895881"/>
                  <a:gd name="connsiteX21" fmla="*/ 915874 w 1059772"/>
                  <a:gd name="connsiteY21" fmla="*/ 1012487 h 1895881"/>
                  <a:gd name="connsiteX22" fmla="*/ 809366 w 1059772"/>
                  <a:gd name="connsiteY22" fmla="*/ 1058914 h 1895881"/>
                  <a:gd name="connsiteX23" fmla="*/ 797403 w 1059772"/>
                  <a:gd name="connsiteY23" fmla="*/ 1055559 h 1895881"/>
                  <a:gd name="connsiteX24" fmla="*/ 797313 w 1059772"/>
                  <a:gd name="connsiteY24" fmla="*/ 1055868 h 1895881"/>
                  <a:gd name="connsiteX25" fmla="*/ 538290 w 1059772"/>
                  <a:gd name="connsiteY25" fmla="*/ 1069929 h 1895881"/>
                  <a:gd name="connsiteX26" fmla="*/ 520853 w 1059772"/>
                  <a:gd name="connsiteY26" fmla="*/ 1078251 h 1895881"/>
                  <a:gd name="connsiteX27" fmla="*/ 532491 w 1059772"/>
                  <a:gd name="connsiteY27" fmla="*/ 1101533 h 1895881"/>
                  <a:gd name="connsiteX28" fmla="*/ 918445 w 1059772"/>
                  <a:gd name="connsiteY28" fmla="*/ 1323980 h 1895881"/>
                  <a:gd name="connsiteX29" fmla="*/ 952321 w 1059772"/>
                  <a:gd name="connsiteY29" fmla="*/ 1321793 h 1895881"/>
                  <a:gd name="connsiteX30" fmla="*/ 957900 w 1059772"/>
                  <a:gd name="connsiteY30" fmla="*/ 1320589 h 1895881"/>
                  <a:gd name="connsiteX31" fmla="*/ 976238 w 1059772"/>
                  <a:gd name="connsiteY31" fmla="*/ 1320269 h 1895881"/>
                  <a:gd name="connsiteX32" fmla="*/ 1059495 w 1059772"/>
                  <a:gd name="connsiteY32" fmla="*/ 1415085 h 1895881"/>
                  <a:gd name="connsiteX33" fmla="*/ 980528 w 1059772"/>
                  <a:gd name="connsiteY33" fmla="*/ 1495099 h 1895881"/>
                  <a:gd name="connsiteX34" fmla="*/ 974021 w 1059772"/>
                  <a:gd name="connsiteY34" fmla="*/ 1495213 h 1895881"/>
                  <a:gd name="connsiteX35" fmla="*/ 974030 w 1059772"/>
                  <a:gd name="connsiteY35" fmla="*/ 1495299 h 1895881"/>
                  <a:gd name="connsiteX36" fmla="*/ 922140 w 1059772"/>
                  <a:gd name="connsiteY36" fmla="*/ 1498649 h 1895881"/>
                  <a:gd name="connsiteX37" fmla="*/ 870840 w 1059772"/>
                  <a:gd name="connsiteY37" fmla="*/ 1497585 h 1895881"/>
                  <a:gd name="connsiteX38" fmla="*/ 620068 w 1059772"/>
                  <a:gd name="connsiteY38" fmla="*/ 1425133 h 1895881"/>
                  <a:gd name="connsiteX39" fmla="*/ 589927 w 1059772"/>
                  <a:gd name="connsiteY39" fmla="*/ 1406555 h 1895881"/>
                  <a:gd name="connsiteX40" fmla="*/ 616709 w 1059772"/>
                  <a:gd name="connsiteY40" fmla="*/ 1431748 h 1895881"/>
                  <a:gd name="connsiteX41" fmla="*/ 887630 w 1059772"/>
                  <a:gd name="connsiteY41" fmla="*/ 1556429 h 1895881"/>
                  <a:gd name="connsiteX42" fmla="*/ 887524 w 1059772"/>
                  <a:gd name="connsiteY42" fmla="*/ 1557144 h 1895881"/>
                  <a:gd name="connsiteX43" fmla="*/ 901527 w 1059772"/>
                  <a:gd name="connsiteY43" fmla="*/ 1558509 h 1895881"/>
                  <a:gd name="connsiteX44" fmla="*/ 979852 w 1059772"/>
                  <a:gd name="connsiteY44" fmla="*/ 1651467 h 1895881"/>
                  <a:gd name="connsiteX45" fmla="*/ 881757 w 1059772"/>
                  <a:gd name="connsiteY45" fmla="*/ 1746351 h 1895881"/>
                  <a:gd name="connsiteX46" fmla="*/ 861988 w 1059772"/>
                  <a:gd name="connsiteY46" fmla="*/ 1744424 h 1895881"/>
                  <a:gd name="connsiteX47" fmla="*/ 857645 w 1059772"/>
                  <a:gd name="connsiteY47" fmla="*/ 1743120 h 1895881"/>
                  <a:gd name="connsiteX48" fmla="*/ 800804 w 1059772"/>
                  <a:gd name="connsiteY48" fmla="*/ 1732246 h 1895881"/>
                  <a:gd name="connsiteX49" fmla="*/ 449600 w 1059772"/>
                  <a:gd name="connsiteY49" fmla="*/ 1533948 h 1895881"/>
                  <a:gd name="connsiteX50" fmla="*/ 432966 w 1059772"/>
                  <a:gd name="connsiteY50" fmla="*/ 1515258 h 1895881"/>
                  <a:gd name="connsiteX51" fmla="*/ 442381 w 1059772"/>
                  <a:gd name="connsiteY51" fmla="*/ 1530221 h 1895881"/>
                  <a:gd name="connsiteX52" fmla="*/ 634655 w 1059772"/>
                  <a:gd name="connsiteY52" fmla="*/ 1702415 h 1895881"/>
                  <a:gd name="connsiteX53" fmla="*/ 671306 w 1059772"/>
                  <a:gd name="connsiteY53" fmla="*/ 1719969 h 1895881"/>
                  <a:gd name="connsiteX54" fmla="*/ 680029 w 1059772"/>
                  <a:gd name="connsiteY54" fmla="*/ 1722776 h 1895881"/>
                  <a:gd name="connsiteX55" fmla="*/ 733112 w 1059772"/>
                  <a:gd name="connsiteY55" fmla="*/ 1805788 h 1895881"/>
                  <a:gd name="connsiteX56" fmla="*/ 646199 w 1059772"/>
                  <a:gd name="connsiteY56" fmla="*/ 1895881 h 1895881"/>
                  <a:gd name="connsiteX57" fmla="*/ 612368 w 1059772"/>
                  <a:gd name="connsiteY57" fmla="*/ 1888801 h 1895881"/>
                  <a:gd name="connsiteX58" fmla="*/ 608168 w 1059772"/>
                  <a:gd name="connsiteY58" fmla="*/ 1886438 h 1895881"/>
                  <a:gd name="connsiteX59" fmla="*/ 550918 w 1059772"/>
                  <a:gd name="connsiteY59" fmla="*/ 1859017 h 1895881"/>
                  <a:gd name="connsiteX60" fmla="*/ 272929 w 1059772"/>
                  <a:gd name="connsiteY60" fmla="*/ 1594886 h 1895881"/>
                  <a:gd name="connsiteX61" fmla="*/ 263877 w 1059772"/>
                  <a:gd name="connsiteY61" fmla="*/ 1578241 h 1895881"/>
                  <a:gd name="connsiteX62" fmla="*/ 260179 w 1059772"/>
                  <a:gd name="connsiteY62" fmla="*/ 1576505 h 1895881"/>
                  <a:gd name="connsiteX63" fmla="*/ 265380 w 1059772"/>
                  <a:gd name="connsiteY63" fmla="*/ 1593459 h 1895881"/>
                  <a:gd name="connsiteX64" fmla="*/ 294131 w 1059772"/>
                  <a:gd name="connsiteY64" fmla="*/ 1662080 h 1895881"/>
                  <a:gd name="connsiteX65" fmla="*/ 310035 w 1059772"/>
                  <a:gd name="connsiteY65" fmla="*/ 1691288 h 1895881"/>
                  <a:gd name="connsiteX66" fmla="*/ 312317 w 1059772"/>
                  <a:gd name="connsiteY66" fmla="*/ 1694461 h 1895881"/>
                  <a:gd name="connsiteX67" fmla="*/ 323049 w 1059772"/>
                  <a:gd name="connsiteY67" fmla="*/ 1725429 h 1895881"/>
                  <a:gd name="connsiteX68" fmla="*/ 255745 w 1059772"/>
                  <a:gd name="connsiteY68" fmla="*/ 1818475 h 1895881"/>
                  <a:gd name="connsiteX69" fmla="*/ 231749 w 1059772"/>
                  <a:gd name="connsiteY69" fmla="*/ 1818134 h 1895881"/>
                  <a:gd name="connsiteX0" fmla="*/ 231749 w 1059772"/>
                  <a:gd name="connsiteY0" fmla="*/ 1799682 h 1877429"/>
                  <a:gd name="connsiteX1" fmla="*/ 175907 w 1059772"/>
                  <a:gd name="connsiteY1" fmla="*/ 1760390 h 1877429"/>
                  <a:gd name="connsiteX2" fmla="*/ 173033 w 1059772"/>
                  <a:gd name="connsiteY2" fmla="*/ 1754158 h 1877429"/>
                  <a:gd name="connsiteX3" fmla="*/ 151573 w 1059772"/>
                  <a:gd name="connsiteY3" fmla="*/ 1714745 h 1877429"/>
                  <a:gd name="connsiteX4" fmla="*/ 75653 w 1059772"/>
                  <a:gd name="connsiteY4" fmla="*/ 1395984 h 1877429"/>
                  <a:gd name="connsiteX5" fmla="*/ 76737 w 1059772"/>
                  <a:gd name="connsiteY5" fmla="*/ 1356517 h 1877429"/>
                  <a:gd name="connsiteX6" fmla="*/ 64179 w 1059772"/>
                  <a:gd name="connsiteY6" fmla="*/ 1331425 h 1877429"/>
                  <a:gd name="connsiteX7" fmla="*/ 24807 w 1059772"/>
                  <a:gd name="connsiteY7" fmla="*/ 1220401 h 1877429"/>
                  <a:gd name="connsiteX8" fmla="*/ 25270 w 1059772"/>
                  <a:gd name="connsiteY8" fmla="*/ 877602 h 1877429"/>
                  <a:gd name="connsiteX9" fmla="*/ 34629 w 1059772"/>
                  <a:gd name="connsiteY9" fmla="*/ 854870 h 1877429"/>
                  <a:gd name="connsiteX10" fmla="*/ 116198 w 1059772"/>
                  <a:gd name="connsiteY10" fmla="*/ 0 h 1877429"/>
                  <a:gd name="connsiteX11" fmla="*/ 518525 w 1059772"/>
                  <a:gd name="connsiteY11" fmla="*/ 171872 h 1877429"/>
                  <a:gd name="connsiteX12" fmla="*/ 377203 w 1059772"/>
                  <a:gd name="connsiteY12" fmla="*/ 758202 h 1877429"/>
                  <a:gd name="connsiteX13" fmla="*/ 391936 w 1059772"/>
                  <a:gd name="connsiteY13" fmla="*/ 759776 h 1877429"/>
                  <a:gd name="connsiteX14" fmla="*/ 557350 w 1059772"/>
                  <a:gd name="connsiteY14" fmla="*/ 823470 h 1877429"/>
                  <a:gd name="connsiteX15" fmla="*/ 560026 w 1059772"/>
                  <a:gd name="connsiteY15" fmla="*/ 825286 h 1877429"/>
                  <a:gd name="connsiteX16" fmla="*/ 562800 w 1059772"/>
                  <a:gd name="connsiteY16" fmla="*/ 824557 h 1877429"/>
                  <a:gd name="connsiteX17" fmla="*/ 855642 w 1059772"/>
                  <a:gd name="connsiteY17" fmla="*/ 835150 h 1877429"/>
                  <a:gd name="connsiteX18" fmla="*/ 855383 w 1059772"/>
                  <a:gd name="connsiteY18" fmla="*/ 836050 h 1877429"/>
                  <a:gd name="connsiteX19" fmla="*/ 865821 w 1059772"/>
                  <a:gd name="connsiteY19" fmla="*/ 838978 h 1877429"/>
                  <a:gd name="connsiteX20" fmla="*/ 884762 w 1059772"/>
                  <a:gd name="connsiteY20" fmla="*/ 848693 h 1877429"/>
                  <a:gd name="connsiteX21" fmla="*/ 915874 w 1059772"/>
                  <a:gd name="connsiteY21" fmla="*/ 994035 h 1877429"/>
                  <a:gd name="connsiteX22" fmla="*/ 809366 w 1059772"/>
                  <a:gd name="connsiteY22" fmla="*/ 1040462 h 1877429"/>
                  <a:gd name="connsiteX23" fmla="*/ 797403 w 1059772"/>
                  <a:gd name="connsiteY23" fmla="*/ 1037107 h 1877429"/>
                  <a:gd name="connsiteX24" fmla="*/ 797313 w 1059772"/>
                  <a:gd name="connsiteY24" fmla="*/ 1037416 h 1877429"/>
                  <a:gd name="connsiteX25" fmla="*/ 538290 w 1059772"/>
                  <a:gd name="connsiteY25" fmla="*/ 1051477 h 1877429"/>
                  <a:gd name="connsiteX26" fmla="*/ 520853 w 1059772"/>
                  <a:gd name="connsiteY26" fmla="*/ 1059799 h 1877429"/>
                  <a:gd name="connsiteX27" fmla="*/ 532491 w 1059772"/>
                  <a:gd name="connsiteY27" fmla="*/ 1083081 h 1877429"/>
                  <a:gd name="connsiteX28" fmla="*/ 918445 w 1059772"/>
                  <a:gd name="connsiteY28" fmla="*/ 1305528 h 1877429"/>
                  <a:gd name="connsiteX29" fmla="*/ 952321 w 1059772"/>
                  <a:gd name="connsiteY29" fmla="*/ 1303341 h 1877429"/>
                  <a:gd name="connsiteX30" fmla="*/ 957900 w 1059772"/>
                  <a:gd name="connsiteY30" fmla="*/ 1302137 h 1877429"/>
                  <a:gd name="connsiteX31" fmla="*/ 976238 w 1059772"/>
                  <a:gd name="connsiteY31" fmla="*/ 1301817 h 1877429"/>
                  <a:gd name="connsiteX32" fmla="*/ 1059495 w 1059772"/>
                  <a:gd name="connsiteY32" fmla="*/ 1396633 h 1877429"/>
                  <a:gd name="connsiteX33" fmla="*/ 980528 w 1059772"/>
                  <a:gd name="connsiteY33" fmla="*/ 1476647 h 1877429"/>
                  <a:gd name="connsiteX34" fmla="*/ 974021 w 1059772"/>
                  <a:gd name="connsiteY34" fmla="*/ 1476761 h 1877429"/>
                  <a:gd name="connsiteX35" fmla="*/ 974030 w 1059772"/>
                  <a:gd name="connsiteY35" fmla="*/ 1476847 h 1877429"/>
                  <a:gd name="connsiteX36" fmla="*/ 922140 w 1059772"/>
                  <a:gd name="connsiteY36" fmla="*/ 1480197 h 1877429"/>
                  <a:gd name="connsiteX37" fmla="*/ 870840 w 1059772"/>
                  <a:gd name="connsiteY37" fmla="*/ 1479133 h 1877429"/>
                  <a:gd name="connsiteX38" fmla="*/ 620068 w 1059772"/>
                  <a:gd name="connsiteY38" fmla="*/ 1406681 h 1877429"/>
                  <a:gd name="connsiteX39" fmla="*/ 589927 w 1059772"/>
                  <a:gd name="connsiteY39" fmla="*/ 1388103 h 1877429"/>
                  <a:gd name="connsiteX40" fmla="*/ 616709 w 1059772"/>
                  <a:gd name="connsiteY40" fmla="*/ 1413296 h 1877429"/>
                  <a:gd name="connsiteX41" fmla="*/ 887630 w 1059772"/>
                  <a:gd name="connsiteY41" fmla="*/ 1537977 h 1877429"/>
                  <a:gd name="connsiteX42" fmla="*/ 887524 w 1059772"/>
                  <a:gd name="connsiteY42" fmla="*/ 1538692 h 1877429"/>
                  <a:gd name="connsiteX43" fmla="*/ 901527 w 1059772"/>
                  <a:gd name="connsiteY43" fmla="*/ 1540057 h 1877429"/>
                  <a:gd name="connsiteX44" fmla="*/ 979852 w 1059772"/>
                  <a:gd name="connsiteY44" fmla="*/ 1633015 h 1877429"/>
                  <a:gd name="connsiteX45" fmla="*/ 881757 w 1059772"/>
                  <a:gd name="connsiteY45" fmla="*/ 1727899 h 1877429"/>
                  <a:gd name="connsiteX46" fmla="*/ 861988 w 1059772"/>
                  <a:gd name="connsiteY46" fmla="*/ 1725972 h 1877429"/>
                  <a:gd name="connsiteX47" fmla="*/ 857645 w 1059772"/>
                  <a:gd name="connsiteY47" fmla="*/ 1724668 h 1877429"/>
                  <a:gd name="connsiteX48" fmla="*/ 800804 w 1059772"/>
                  <a:gd name="connsiteY48" fmla="*/ 1713794 h 1877429"/>
                  <a:gd name="connsiteX49" fmla="*/ 449600 w 1059772"/>
                  <a:gd name="connsiteY49" fmla="*/ 1515496 h 1877429"/>
                  <a:gd name="connsiteX50" fmla="*/ 432966 w 1059772"/>
                  <a:gd name="connsiteY50" fmla="*/ 1496806 h 1877429"/>
                  <a:gd name="connsiteX51" fmla="*/ 442381 w 1059772"/>
                  <a:gd name="connsiteY51" fmla="*/ 1511769 h 1877429"/>
                  <a:gd name="connsiteX52" fmla="*/ 634655 w 1059772"/>
                  <a:gd name="connsiteY52" fmla="*/ 1683963 h 1877429"/>
                  <a:gd name="connsiteX53" fmla="*/ 671306 w 1059772"/>
                  <a:gd name="connsiteY53" fmla="*/ 1701517 h 1877429"/>
                  <a:gd name="connsiteX54" fmla="*/ 680029 w 1059772"/>
                  <a:gd name="connsiteY54" fmla="*/ 1704324 h 1877429"/>
                  <a:gd name="connsiteX55" fmla="*/ 733112 w 1059772"/>
                  <a:gd name="connsiteY55" fmla="*/ 1787336 h 1877429"/>
                  <a:gd name="connsiteX56" fmla="*/ 646199 w 1059772"/>
                  <a:gd name="connsiteY56" fmla="*/ 1877429 h 1877429"/>
                  <a:gd name="connsiteX57" fmla="*/ 612368 w 1059772"/>
                  <a:gd name="connsiteY57" fmla="*/ 1870349 h 1877429"/>
                  <a:gd name="connsiteX58" fmla="*/ 608168 w 1059772"/>
                  <a:gd name="connsiteY58" fmla="*/ 1867986 h 1877429"/>
                  <a:gd name="connsiteX59" fmla="*/ 550918 w 1059772"/>
                  <a:gd name="connsiteY59" fmla="*/ 1840565 h 1877429"/>
                  <a:gd name="connsiteX60" fmla="*/ 272929 w 1059772"/>
                  <a:gd name="connsiteY60" fmla="*/ 1576434 h 1877429"/>
                  <a:gd name="connsiteX61" fmla="*/ 263877 w 1059772"/>
                  <a:gd name="connsiteY61" fmla="*/ 1559789 h 1877429"/>
                  <a:gd name="connsiteX62" fmla="*/ 260179 w 1059772"/>
                  <a:gd name="connsiteY62" fmla="*/ 1558053 h 1877429"/>
                  <a:gd name="connsiteX63" fmla="*/ 265380 w 1059772"/>
                  <a:gd name="connsiteY63" fmla="*/ 1575007 h 1877429"/>
                  <a:gd name="connsiteX64" fmla="*/ 294131 w 1059772"/>
                  <a:gd name="connsiteY64" fmla="*/ 1643628 h 1877429"/>
                  <a:gd name="connsiteX65" fmla="*/ 310035 w 1059772"/>
                  <a:gd name="connsiteY65" fmla="*/ 1672836 h 1877429"/>
                  <a:gd name="connsiteX66" fmla="*/ 312317 w 1059772"/>
                  <a:gd name="connsiteY66" fmla="*/ 1676009 h 1877429"/>
                  <a:gd name="connsiteX67" fmla="*/ 323049 w 1059772"/>
                  <a:gd name="connsiteY67" fmla="*/ 1706977 h 1877429"/>
                  <a:gd name="connsiteX68" fmla="*/ 255745 w 1059772"/>
                  <a:gd name="connsiteY68" fmla="*/ 1800023 h 1877429"/>
                  <a:gd name="connsiteX69" fmla="*/ 231749 w 1059772"/>
                  <a:gd name="connsiteY69" fmla="*/ 1799682 h 1877429"/>
                  <a:gd name="connsiteX0" fmla="*/ 231749 w 1059772"/>
                  <a:gd name="connsiteY0" fmla="*/ 1799682 h 1877429"/>
                  <a:gd name="connsiteX1" fmla="*/ 175907 w 1059772"/>
                  <a:gd name="connsiteY1" fmla="*/ 1760390 h 1877429"/>
                  <a:gd name="connsiteX2" fmla="*/ 173033 w 1059772"/>
                  <a:gd name="connsiteY2" fmla="*/ 1754158 h 1877429"/>
                  <a:gd name="connsiteX3" fmla="*/ 151573 w 1059772"/>
                  <a:gd name="connsiteY3" fmla="*/ 1714745 h 1877429"/>
                  <a:gd name="connsiteX4" fmla="*/ 75653 w 1059772"/>
                  <a:gd name="connsiteY4" fmla="*/ 1395984 h 1877429"/>
                  <a:gd name="connsiteX5" fmla="*/ 76737 w 1059772"/>
                  <a:gd name="connsiteY5" fmla="*/ 1356517 h 1877429"/>
                  <a:gd name="connsiteX6" fmla="*/ 64179 w 1059772"/>
                  <a:gd name="connsiteY6" fmla="*/ 1331425 h 1877429"/>
                  <a:gd name="connsiteX7" fmla="*/ 24807 w 1059772"/>
                  <a:gd name="connsiteY7" fmla="*/ 1220401 h 1877429"/>
                  <a:gd name="connsiteX8" fmla="*/ 25270 w 1059772"/>
                  <a:gd name="connsiteY8" fmla="*/ 877602 h 1877429"/>
                  <a:gd name="connsiteX9" fmla="*/ 34629 w 1059772"/>
                  <a:gd name="connsiteY9" fmla="*/ 854870 h 1877429"/>
                  <a:gd name="connsiteX10" fmla="*/ 116198 w 1059772"/>
                  <a:gd name="connsiteY10" fmla="*/ 0 h 1877429"/>
                  <a:gd name="connsiteX11" fmla="*/ 380617 w 1059772"/>
                  <a:gd name="connsiteY11" fmla="*/ 63422 h 1877429"/>
                  <a:gd name="connsiteX12" fmla="*/ 377203 w 1059772"/>
                  <a:gd name="connsiteY12" fmla="*/ 758202 h 1877429"/>
                  <a:gd name="connsiteX13" fmla="*/ 391936 w 1059772"/>
                  <a:gd name="connsiteY13" fmla="*/ 759776 h 1877429"/>
                  <a:gd name="connsiteX14" fmla="*/ 557350 w 1059772"/>
                  <a:gd name="connsiteY14" fmla="*/ 823470 h 1877429"/>
                  <a:gd name="connsiteX15" fmla="*/ 560026 w 1059772"/>
                  <a:gd name="connsiteY15" fmla="*/ 825286 h 1877429"/>
                  <a:gd name="connsiteX16" fmla="*/ 562800 w 1059772"/>
                  <a:gd name="connsiteY16" fmla="*/ 824557 h 1877429"/>
                  <a:gd name="connsiteX17" fmla="*/ 855642 w 1059772"/>
                  <a:gd name="connsiteY17" fmla="*/ 835150 h 1877429"/>
                  <a:gd name="connsiteX18" fmla="*/ 855383 w 1059772"/>
                  <a:gd name="connsiteY18" fmla="*/ 836050 h 1877429"/>
                  <a:gd name="connsiteX19" fmla="*/ 865821 w 1059772"/>
                  <a:gd name="connsiteY19" fmla="*/ 838978 h 1877429"/>
                  <a:gd name="connsiteX20" fmla="*/ 884762 w 1059772"/>
                  <a:gd name="connsiteY20" fmla="*/ 848693 h 1877429"/>
                  <a:gd name="connsiteX21" fmla="*/ 915874 w 1059772"/>
                  <a:gd name="connsiteY21" fmla="*/ 994035 h 1877429"/>
                  <a:gd name="connsiteX22" fmla="*/ 809366 w 1059772"/>
                  <a:gd name="connsiteY22" fmla="*/ 1040462 h 1877429"/>
                  <a:gd name="connsiteX23" fmla="*/ 797403 w 1059772"/>
                  <a:gd name="connsiteY23" fmla="*/ 1037107 h 1877429"/>
                  <a:gd name="connsiteX24" fmla="*/ 797313 w 1059772"/>
                  <a:gd name="connsiteY24" fmla="*/ 1037416 h 1877429"/>
                  <a:gd name="connsiteX25" fmla="*/ 538290 w 1059772"/>
                  <a:gd name="connsiteY25" fmla="*/ 1051477 h 1877429"/>
                  <a:gd name="connsiteX26" fmla="*/ 520853 w 1059772"/>
                  <a:gd name="connsiteY26" fmla="*/ 1059799 h 1877429"/>
                  <a:gd name="connsiteX27" fmla="*/ 532491 w 1059772"/>
                  <a:gd name="connsiteY27" fmla="*/ 1083081 h 1877429"/>
                  <a:gd name="connsiteX28" fmla="*/ 918445 w 1059772"/>
                  <a:gd name="connsiteY28" fmla="*/ 1305528 h 1877429"/>
                  <a:gd name="connsiteX29" fmla="*/ 952321 w 1059772"/>
                  <a:gd name="connsiteY29" fmla="*/ 1303341 h 1877429"/>
                  <a:gd name="connsiteX30" fmla="*/ 957900 w 1059772"/>
                  <a:gd name="connsiteY30" fmla="*/ 1302137 h 1877429"/>
                  <a:gd name="connsiteX31" fmla="*/ 976238 w 1059772"/>
                  <a:gd name="connsiteY31" fmla="*/ 1301817 h 1877429"/>
                  <a:gd name="connsiteX32" fmla="*/ 1059495 w 1059772"/>
                  <a:gd name="connsiteY32" fmla="*/ 1396633 h 1877429"/>
                  <a:gd name="connsiteX33" fmla="*/ 980528 w 1059772"/>
                  <a:gd name="connsiteY33" fmla="*/ 1476647 h 1877429"/>
                  <a:gd name="connsiteX34" fmla="*/ 974021 w 1059772"/>
                  <a:gd name="connsiteY34" fmla="*/ 1476761 h 1877429"/>
                  <a:gd name="connsiteX35" fmla="*/ 974030 w 1059772"/>
                  <a:gd name="connsiteY35" fmla="*/ 1476847 h 1877429"/>
                  <a:gd name="connsiteX36" fmla="*/ 922140 w 1059772"/>
                  <a:gd name="connsiteY36" fmla="*/ 1480197 h 1877429"/>
                  <a:gd name="connsiteX37" fmla="*/ 870840 w 1059772"/>
                  <a:gd name="connsiteY37" fmla="*/ 1479133 h 1877429"/>
                  <a:gd name="connsiteX38" fmla="*/ 620068 w 1059772"/>
                  <a:gd name="connsiteY38" fmla="*/ 1406681 h 1877429"/>
                  <a:gd name="connsiteX39" fmla="*/ 589927 w 1059772"/>
                  <a:gd name="connsiteY39" fmla="*/ 1388103 h 1877429"/>
                  <a:gd name="connsiteX40" fmla="*/ 616709 w 1059772"/>
                  <a:gd name="connsiteY40" fmla="*/ 1413296 h 1877429"/>
                  <a:gd name="connsiteX41" fmla="*/ 887630 w 1059772"/>
                  <a:gd name="connsiteY41" fmla="*/ 1537977 h 1877429"/>
                  <a:gd name="connsiteX42" fmla="*/ 887524 w 1059772"/>
                  <a:gd name="connsiteY42" fmla="*/ 1538692 h 1877429"/>
                  <a:gd name="connsiteX43" fmla="*/ 901527 w 1059772"/>
                  <a:gd name="connsiteY43" fmla="*/ 1540057 h 1877429"/>
                  <a:gd name="connsiteX44" fmla="*/ 979852 w 1059772"/>
                  <a:gd name="connsiteY44" fmla="*/ 1633015 h 1877429"/>
                  <a:gd name="connsiteX45" fmla="*/ 881757 w 1059772"/>
                  <a:gd name="connsiteY45" fmla="*/ 1727899 h 1877429"/>
                  <a:gd name="connsiteX46" fmla="*/ 861988 w 1059772"/>
                  <a:gd name="connsiteY46" fmla="*/ 1725972 h 1877429"/>
                  <a:gd name="connsiteX47" fmla="*/ 857645 w 1059772"/>
                  <a:gd name="connsiteY47" fmla="*/ 1724668 h 1877429"/>
                  <a:gd name="connsiteX48" fmla="*/ 800804 w 1059772"/>
                  <a:gd name="connsiteY48" fmla="*/ 1713794 h 1877429"/>
                  <a:gd name="connsiteX49" fmla="*/ 449600 w 1059772"/>
                  <a:gd name="connsiteY49" fmla="*/ 1515496 h 1877429"/>
                  <a:gd name="connsiteX50" fmla="*/ 432966 w 1059772"/>
                  <a:gd name="connsiteY50" fmla="*/ 1496806 h 1877429"/>
                  <a:gd name="connsiteX51" fmla="*/ 442381 w 1059772"/>
                  <a:gd name="connsiteY51" fmla="*/ 1511769 h 1877429"/>
                  <a:gd name="connsiteX52" fmla="*/ 634655 w 1059772"/>
                  <a:gd name="connsiteY52" fmla="*/ 1683963 h 1877429"/>
                  <a:gd name="connsiteX53" fmla="*/ 671306 w 1059772"/>
                  <a:gd name="connsiteY53" fmla="*/ 1701517 h 1877429"/>
                  <a:gd name="connsiteX54" fmla="*/ 680029 w 1059772"/>
                  <a:gd name="connsiteY54" fmla="*/ 1704324 h 1877429"/>
                  <a:gd name="connsiteX55" fmla="*/ 733112 w 1059772"/>
                  <a:gd name="connsiteY55" fmla="*/ 1787336 h 1877429"/>
                  <a:gd name="connsiteX56" fmla="*/ 646199 w 1059772"/>
                  <a:gd name="connsiteY56" fmla="*/ 1877429 h 1877429"/>
                  <a:gd name="connsiteX57" fmla="*/ 612368 w 1059772"/>
                  <a:gd name="connsiteY57" fmla="*/ 1870349 h 1877429"/>
                  <a:gd name="connsiteX58" fmla="*/ 608168 w 1059772"/>
                  <a:gd name="connsiteY58" fmla="*/ 1867986 h 1877429"/>
                  <a:gd name="connsiteX59" fmla="*/ 550918 w 1059772"/>
                  <a:gd name="connsiteY59" fmla="*/ 1840565 h 1877429"/>
                  <a:gd name="connsiteX60" fmla="*/ 272929 w 1059772"/>
                  <a:gd name="connsiteY60" fmla="*/ 1576434 h 1877429"/>
                  <a:gd name="connsiteX61" fmla="*/ 263877 w 1059772"/>
                  <a:gd name="connsiteY61" fmla="*/ 1559789 h 1877429"/>
                  <a:gd name="connsiteX62" fmla="*/ 260179 w 1059772"/>
                  <a:gd name="connsiteY62" fmla="*/ 1558053 h 1877429"/>
                  <a:gd name="connsiteX63" fmla="*/ 265380 w 1059772"/>
                  <a:gd name="connsiteY63" fmla="*/ 1575007 h 1877429"/>
                  <a:gd name="connsiteX64" fmla="*/ 294131 w 1059772"/>
                  <a:gd name="connsiteY64" fmla="*/ 1643628 h 1877429"/>
                  <a:gd name="connsiteX65" fmla="*/ 310035 w 1059772"/>
                  <a:gd name="connsiteY65" fmla="*/ 1672836 h 1877429"/>
                  <a:gd name="connsiteX66" fmla="*/ 312317 w 1059772"/>
                  <a:gd name="connsiteY66" fmla="*/ 1676009 h 1877429"/>
                  <a:gd name="connsiteX67" fmla="*/ 323049 w 1059772"/>
                  <a:gd name="connsiteY67" fmla="*/ 1706977 h 1877429"/>
                  <a:gd name="connsiteX68" fmla="*/ 255745 w 1059772"/>
                  <a:gd name="connsiteY68" fmla="*/ 1800023 h 1877429"/>
                  <a:gd name="connsiteX69" fmla="*/ 231749 w 1059772"/>
                  <a:gd name="connsiteY69" fmla="*/ 1799682 h 1877429"/>
                  <a:gd name="connsiteX0" fmla="*/ 231749 w 1059772"/>
                  <a:gd name="connsiteY0" fmla="*/ 1799682 h 1877429"/>
                  <a:gd name="connsiteX1" fmla="*/ 175907 w 1059772"/>
                  <a:gd name="connsiteY1" fmla="*/ 1760390 h 1877429"/>
                  <a:gd name="connsiteX2" fmla="*/ 173033 w 1059772"/>
                  <a:gd name="connsiteY2" fmla="*/ 1754158 h 1877429"/>
                  <a:gd name="connsiteX3" fmla="*/ 151573 w 1059772"/>
                  <a:gd name="connsiteY3" fmla="*/ 1714745 h 1877429"/>
                  <a:gd name="connsiteX4" fmla="*/ 75653 w 1059772"/>
                  <a:gd name="connsiteY4" fmla="*/ 1395984 h 1877429"/>
                  <a:gd name="connsiteX5" fmla="*/ 76737 w 1059772"/>
                  <a:gd name="connsiteY5" fmla="*/ 1356517 h 1877429"/>
                  <a:gd name="connsiteX6" fmla="*/ 64179 w 1059772"/>
                  <a:gd name="connsiteY6" fmla="*/ 1331425 h 1877429"/>
                  <a:gd name="connsiteX7" fmla="*/ 24807 w 1059772"/>
                  <a:gd name="connsiteY7" fmla="*/ 1220401 h 1877429"/>
                  <a:gd name="connsiteX8" fmla="*/ 25270 w 1059772"/>
                  <a:gd name="connsiteY8" fmla="*/ 877602 h 1877429"/>
                  <a:gd name="connsiteX9" fmla="*/ 34629 w 1059772"/>
                  <a:gd name="connsiteY9" fmla="*/ 854870 h 1877429"/>
                  <a:gd name="connsiteX10" fmla="*/ 116198 w 1059772"/>
                  <a:gd name="connsiteY10" fmla="*/ 0 h 1877429"/>
                  <a:gd name="connsiteX11" fmla="*/ 451393 w 1059772"/>
                  <a:gd name="connsiteY11" fmla="*/ 127463 h 1877429"/>
                  <a:gd name="connsiteX12" fmla="*/ 377203 w 1059772"/>
                  <a:gd name="connsiteY12" fmla="*/ 758202 h 1877429"/>
                  <a:gd name="connsiteX13" fmla="*/ 391936 w 1059772"/>
                  <a:gd name="connsiteY13" fmla="*/ 759776 h 1877429"/>
                  <a:gd name="connsiteX14" fmla="*/ 557350 w 1059772"/>
                  <a:gd name="connsiteY14" fmla="*/ 823470 h 1877429"/>
                  <a:gd name="connsiteX15" fmla="*/ 560026 w 1059772"/>
                  <a:gd name="connsiteY15" fmla="*/ 825286 h 1877429"/>
                  <a:gd name="connsiteX16" fmla="*/ 562800 w 1059772"/>
                  <a:gd name="connsiteY16" fmla="*/ 824557 h 1877429"/>
                  <a:gd name="connsiteX17" fmla="*/ 855642 w 1059772"/>
                  <a:gd name="connsiteY17" fmla="*/ 835150 h 1877429"/>
                  <a:gd name="connsiteX18" fmla="*/ 855383 w 1059772"/>
                  <a:gd name="connsiteY18" fmla="*/ 836050 h 1877429"/>
                  <a:gd name="connsiteX19" fmla="*/ 865821 w 1059772"/>
                  <a:gd name="connsiteY19" fmla="*/ 838978 h 1877429"/>
                  <a:gd name="connsiteX20" fmla="*/ 884762 w 1059772"/>
                  <a:gd name="connsiteY20" fmla="*/ 848693 h 1877429"/>
                  <a:gd name="connsiteX21" fmla="*/ 915874 w 1059772"/>
                  <a:gd name="connsiteY21" fmla="*/ 994035 h 1877429"/>
                  <a:gd name="connsiteX22" fmla="*/ 809366 w 1059772"/>
                  <a:gd name="connsiteY22" fmla="*/ 1040462 h 1877429"/>
                  <a:gd name="connsiteX23" fmla="*/ 797403 w 1059772"/>
                  <a:gd name="connsiteY23" fmla="*/ 1037107 h 1877429"/>
                  <a:gd name="connsiteX24" fmla="*/ 797313 w 1059772"/>
                  <a:gd name="connsiteY24" fmla="*/ 1037416 h 1877429"/>
                  <a:gd name="connsiteX25" fmla="*/ 538290 w 1059772"/>
                  <a:gd name="connsiteY25" fmla="*/ 1051477 h 1877429"/>
                  <a:gd name="connsiteX26" fmla="*/ 520853 w 1059772"/>
                  <a:gd name="connsiteY26" fmla="*/ 1059799 h 1877429"/>
                  <a:gd name="connsiteX27" fmla="*/ 532491 w 1059772"/>
                  <a:gd name="connsiteY27" fmla="*/ 1083081 h 1877429"/>
                  <a:gd name="connsiteX28" fmla="*/ 918445 w 1059772"/>
                  <a:gd name="connsiteY28" fmla="*/ 1305528 h 1877429"/>
                  <a:gd name="connsiteX29" fmla="*/ 952321 w 1059772"/>
                  <a:gd name="connsiteY29" fmla="*/ 1303341 h 1877429"/>
                  <a:gd name="connsiteX30" fmla="*/ 957900 w 1059772"/>
                  <a:gd name="connsiteY30" fmla="*/ 1302137 h 1877429"/>
                  <a:gd name="connsiteX31" fmla="*/ 976238 w 1059772"/>
                  <a:gd name="connsiteY31" fmla="*/ 1301817 h 1877429"/>
                  <a:gd name="connsiteX32" fmla="*/ 1059495 w 1059772"/>
                  <a:gd name="connsiteY32" fmla="*/ 1396633 h 1877429"/>
                  <a:gd name="connsiteX33" fmla="*/ 980528 w 1059772"/>
                  <a:gd name="connsiteY33" fmla="*/ 1476647 h 1877429"/>
                  <a:gd name="connsiteX34" fmla="*/ 974021 w 1059772"/>
                  <a:gd name="connsiteY34" fmla="*/ 1476761 h 1877429"/>
                  <a:gd name="connsiteX35" fmla="*/ 974030 w 1059772"/>
                  <a:gd name="connsiteY35" fmla="*/ 1476847 h 1877429"/>
                  <a:gd name="connsiteX36" fmla="*/ 922140 w 1059772"/>
                  <a:gd name="connsiteY36" fmla="*/ 1480197 h 1877429"/>
                  <a:gd name="connsiteX37" fmla="*/ 870840 w 1059772"/>
                  <a:gd name="connsiteY37" fmla="*/ 1479133 h 1877429"/>
                  <a:gd name="connsiteX38" fmla="*/ 620068 w 1059772"/>
                  <a:gd name="connsiteY38" fmla="*/ 1406681 h 1877429"/>
                  <a:gd name="connsiteX39" fmla="*/ 589927 w 1059772"/>
                  <a:gd name="connsiteY39" fmla="*/ 1388103 h 1877429"/>
                  <a:gd name="connsiteX40" fmla="*/ 616709 w 1059772"/>
                  <a:gd name="connsiteY40" fmla="*/ 1413296 h 1877429"/>
                  <a:gd name="connsiteX41" fmla="*/ 887630 w 1059772"/>
                  <a:gd name="connsiteY41" fmla="*/ 1537977 h 1877429"/>
                  <a:gd name="connsiteX42" fmla="*/ 887524 w 1059772"/>
                  <a:gd name="connsiteY42" fmla="*/ 1538692 h 1877429"/>
                  <a:gd name="connsiteX43" fmla="*/ 901527 w 1059772"/>
                  <a:gd name="connsiteY43" fmla="*/ 1540057 h 1877429"/>
                  <a:gd name="connsiteX44" fmla="*/ 979852 w 1059772"/>
                  <a:gd name="connsiteY44" fmla="*/ 1633015 h 1877429"/>
                  <a:gd name="connsiteX45" fmla="*/ 881757 w 1059772"/>
                  <a:gd name="connsiteY45" fmla="*/ 1727899 h 1877429"/>
                  <a:gd name="connsiteX46" fmla="*/ 861988 w 1059772"/>
                  <a:gd name="connsiteY46" fmla="*/ 1725972 h 1877429"/>
                  <a:gd name="connsiteX47" fmla="*/ 857645 w 1059772"/>
                  <a:gd name="connsiteY47" fmla="*/ 1724668 h 1877429"/>
                  <a:gd name="connsiteX48" fmla="*/ 800804 w 1059772"/>
                  <a:gd name="connsiteY48" fmla="*/ 1713794 h 1877429"/>
                  <a:gd name="connsiteX49" fmla="*/ 449600 w 1059772"/>
                  <a:gd name="connsiteY49" fmla="*/ 1515496 h 1877429"/>
                  <a:gd name="connsiteX50" fmla="*/ 432966 w 1059772"/>
                  <a:gd name="connsiteY50" fmla="*/ 1496806 h 1877429"/>
                  <a:gd name="connsiteX51" fmla="*/ 442381 w 1059772"/>
                  <a:gd name="connsiteY51" fmla="*/ 1511769 h 1877429"/>
                  <a:gd name="connsiteX52" fmla="*/ 634655 w 1059772"/>
                  <a:gd name="connsiteY52" fmla="*/ 1683963 h 1877429"/>
                  <a:gd name="connsiteX53" fmla="*/ 671306 w 1059772"/>
                  <a:gd name="connsiteY53" fmla="*/ 1701517 h 1877429"/>
                  <a:gd name="connsiteX54" fmla="*/ 680029 w 1059772"/>
                  <a:gd name="connsiteY54" fmla="*/ 1704324 h 1877429"/>
                  <a:gd name="connsiteX55" fmla="*/ 733112 w 1059772"/>
                  <a:gd name="connsiteY55" fmla="*/ 1787336 h 1877429"/>
                  <a:gd name="connsiteX56" fmla="*/ 646199 w 1059772"/>
                  <a:gd name="connsiteY56" fmla="*/ 1877429 h 1877429"/>
                  <a:gd name="connsiteX57" fmla="*/ 612368 w 1059772"/>
                  <a:gd name="connsiteY57" fmla="*/ 1870349 h 1877429"/>
                  <a:gd name="connsiteX58" fmla="*/ 608168 w 1059772"/>
                  <a:gd name="connsiteY58" fmla="*/ 1867986 h 1877429"/>
                  <a:gd name="connsiteX59" fmla="*/ 550918 w 1059772"/>
                  <a:gd name="connsiteY59" fmla="*/ 1840565 h 1877429"/>
                  <a:gd name="connsiteX60" fmla="*/ 272929 w 1059772"/>
                  <a:gd name="connsiteY60" fmla="*/ 1576434 h 1877429"/>
                  <a:gd name="connsiteX61" fmla="*/ 263877 w 1059772"/>
                  <a:gd name="connsiteY61" fmla="*/ 1559789 h 1877429"/>
                  <a:gd name="connsiteX62" fmla="*/ 260179 w 1059772"/>
                  <a:gd name="connsiteY62" fmla="*/ 1558053 h 1877429"/>
                  <a:gd name="connsiteX63" fmla="*/ 265380 w 1059772"/>
                  <a:gd name="connsiteY63" fmla="*/ 1575007 h 1877429"/>
                  <a:gd name="connsiteX64" fmla="*/ 294131 w 1059772"/>
                  <a:gd name="connsiteY64" fmla="*/ 1643628 h 1877429"/>
                  <a:gd name="connsiteX65" fmla="*/ 310035 w 1059772"/>
                  <a:gd name="connsiteY65" fmla="*/ 1672836 h 1877429"/>
                  <a:gd name="connsiteX66" fmla="*/ 312317 w 1059772"/>
                  <a:gd name="connsiteY66" fmla="*/ 1676009 h 1877429"/>
                  <a:gd name="connsiteX67" fmla="*/ 323049 w 1059772"/>
                  <a:gd name="connsiteY67" fmla="*/ 1706977 h 1877429"/>
                  <a:gd name="connsiteX68" fmla="*/ 255745 w 1059772"/>
                  <a:gd name="connsiteY68" fmla="*/ 1800023 h 1877429"/>
                  <a:gd name="connsiteX69" fmla="*/ 231749 w 1059772"/>
                  <a:gd name="connsiteY69" fmla="*/ 1799682 h 1877429"/>
                  <a:gd name="connsiteX0" fmla="*/ 231749 w 1059772"/>
                  <a:gd name="connsiteY0" fmla="*/ 1799682 h 1877429"/>
                  <a:gd name="connsiteX1" fmla="*/ 175907 w 1059772"/>
                  <a:gd name="connsiteY1" fmla="*/ 1760390 h 1877429"/>
                  <a:gd name="connsiteX2" fmla="*/ 173033 w 1059772"/>
                  <a:gd name="connsiteY2" fmla="*/ 1754158 h 1877429"/>
                  <a:gd name="connsiteX3" fmla="*/ 151573 w 1059772"/>
                  <a:gd name="connsiteY3" fmla="*/ 1714745 h 1877429"/>
                  <a:gd name="connsiteX4" fmla="*/ 75653 w 1059772"/>
                  <a:gd name="connsiteY4" fmla="*/ 1395984 h 1877429"/>
                  <a:gd name="connsiteX5" fmla="*/ 76737 w 1059772"/>
                  <a:gd name="connsiteY5" fmla="*/ 1356517 h 1877429"/>
                  <a:gd name="connsiteX6" fmla="*/ 64179 w 1059772"/>
                  <a:gd name="connsiteY6" fmla="*/ 1331425 h 1877429"/>
                  <a:gd name="connsiteX7" fmla="*/ 24807 w 1059772"/>
                  <a:gd name="connsiteY7" fmla="*/ 1220401 h 1877429"/>
                  <a:gd name="connsiteX8" fmla="*/ 25270 w 1059772"/>
                  <a:gd name="connsiteY8" fmla="*/ 877602 h 1877429"/>
                  <a:gd name="connsiteX9" fmla="*/ 34629 w 1059772"/>
                  <a:gd name="connsiteY9" fmla="*/ 854870 h 1877429"/>
                  <a:gd name="connsiteX10" fmla="*/ 116198 w 1059772"/>
                  <a:gd name="connsiteY10" fmla="*/ 0 h 1877429"/>
                  <a:gd name="connsiteX11" fmla="*/ 451393 w 1059772"/>
                  <a:gd name="connsiteY11" fmla="*/ 127463 h 1877429"/>
                  <a:gd name="connsiteX12" fmla="*/ 377203 w 1059772"/>
                  <a:gd name="connsiteY12" fmla="*/ 758202 h 1877429"/>
                  <a:gd name="connsiteX13" fmla="*/ 391936 w 1059772"/>
                  <a:gd name="connsiteY13" fmla="*/ 759776 h 1877429"/>
                  <a:gd name="connsiteX14" fmla="*/ 557350 w 1059772"/>
                  <a:gd name="connsiteY14" fmla="*/ 823470 h 1877429"/>
                  <a:gd name="connsiteX15" fmla="*/ 560026 w 1059772"/>
                  <a:gd name="connsiteY15" fmla="*/ 825286 h 1877429"/>
                  <a:gd name="connsiteX16" fmla="*/ 562800 w 1059772"/>
                  <a:gd name="connsiteY16" fmla="*/ 824557 h 1877429"/>
                  <a:gd name="connsiteX17" fmla="*/ 855642 w 1059772"/>
                  <a:gd name="connsiteY17" fmla="*/ 835150 h 1877429"/>
                  <a:gd name="connsiteX18" fmla="*/ 855383 w 1059772"/>
                  <a:gd name="connsiteY18" fmla="*/ 836050 h 1877429"/>
                  <a:gd name="connsiteX19" fmla="*/ 865821 w 1059772"/>
                  <a:gd name="connsiteY19" fmla="*/ 838978 h 1877429"/>
                  <a:gd name="connsiteX20" fmla="*/ 884762 w 1059772"/>
                  <a:gd name="connsiteY20" fmla="*/ 848693 h 1877429"/>
                  <a:gd name="connsiteX21" fmla="*/ 915874 w 1059772"/>
                  <a:gd name="connsiteY21" fmla="*/ 994035 h 1877429"/>
                  <a:gd name="connsiteX22" fmla="*/ 809366 w 1059772"/>
                  <a:gd name="connsiteY22" fmla="*/ 1040462 h 1877429"/>
                  <a:gd name="connsiteX23" fmla="*/ 797403 w 1059772"/>
                  <a:gd name="connsiteY23" fmla="*/ 1037107 h 1877429"/>
                  <a:gd name="connsiteX24" fmla="*/ 797313 w 1059772"/>
                  <a:gd name="connsiteY24" fmla="*/ 1037416 h 1877429"/>
                  <a:gd name="connsiteX25" fmla="*/ 538290 w 1059772"/>
                  <a:gd name="connsiteY25" fmla="*/ 1051477 h 1877429"/>
                  <a:gd name="connsiteX26" fmla="*/ 520853 w 1059772"/>
                  <a:gd name="connsiteY26" fmla="*/ 1059799 h 1877429"/>
                  <a:gd name="connsiteX27" fmla="*/ 532491 w 1059772"/>
                  <a:gd name="connsiteY27" fmla="*/ 1083081 h 1877429"/>
                  <a:gd name="connsiteX28" fmla="*/ 918445 w 1059772"/>
                  <a:gd name="connsiteY28" fmla="*/ 1305528 h 1877429"/>
                  <a:gd name="connsiteX29" fmla="*/ 952321 w 1059772"/>
                  <a:gd name="connsiteY29" fmla="*/ 1303341 h 1877429"/>
                  <a:gd name="connsiteX30" fmla="*/ 957900 w 1059772"/>
                  <a:gd name="connsiteY30" fmla="*/ 1302137 h 1877429"/>
                  <a:gd name="connsiteX31" fmla="*/ 976238 w 1059772"/>
                  <a:gd name="connsiteY31" fmla="*/ 1301817 h 1877429"/>
                  <a:gd name="connsiteX32" fmla="*/ 1059495 w 1059772"/>
                  <a:gd name="connsiteY32" fmla="*/ 1396633 h 1877429"/>
                  <a:gd name="connsiteX33" fmla="*/ 980528 w 1059772"/>
                  <a:gd name="connsiteY33" fmla="*/ 1476647 h 1877429"/>
                  <a:gd name="connsiteX34" fmla="*/ 974021 w 1059772"/>
                  <a:gd name="connsiteY34" fmla="*/ 1476761 h 1877429"/>
                  <a:gd name="connsiteX35" fmla="*/ 974030 w 1059772"/>
                  <a:gd name="connsiteY35" fmla="*/ 1476847 h 1877429"/>
                  <a:gd name="connsiteX36" fmla="*/ 922140 w 1059772"/>
                  <a:gd name="connsiteY36" fmla="*/ 1480197 h 1877429"/>
                  <a:gd name="connsiteX37" fmla="*/ 870840 w 1059772"/>
                  <a:gd name="connsiteY37" fmla="*/ 1479133 h 1877429"/>
                  <a:gd name="connsiteX38" fmla="*/ 620068 w 1059772"/>
                  <a:gd name="connsiteY38" fmla="*/ 1406681 h 1877429"/>
                  <a:gd name="connsiteX39" fmla="*/ 589927 w 1059772"/>
                  <a:gd name="connsiteY39" fmla="*/ 1388103 h 1877429"/>
                  <a:gd name="connsiteX40" fmla="*/ 616709 w 1059772"/>
                  <a:gd name="connsiteY40" fmla="*/ 1413296 h 1877429"/>
                  <a:gd name="connsiteX41" fmla="*/ 887630 w 1059772"/>
                  <a:gd name="connsiteY41" fmla="*/ 1537977 h 1877429"/>
                  <a:gd name="connsiteX42" fmla="*/ 887524 w 1059772"/>
                  <a:gd name="connsiteY42" fmla="*/ 1538692 h 1877429"/>
                  <a:gd name="connsiteX43" fmla="*/ 901527 w 1059772"/>
                  <a:gd name="connsiteY43" fmla="*/ 1540057 h 1877429"/>
                  <a:gd name="connsiteX44" fmla="*/ 979852 w 1059772"/>
                  <a:gd name="connsiteY44" fmla="*/ 1633015 h 1877429"/>
                  <a:gd name="connsiteX45" fmla="*/ 881757 w 1059772"/>
                  <a:gd name="connsiteY45" fmla="*/ 1727899 h 1877429"/>
                  <a:gd name="connsiteX46" fmla="*/ 861988 w 1059772"/>
                  <a:gd name="connsiteY46" fmla="*/ 1725972 h 1877429"/>
                  <a:gd name="connsiteX47" fmla="*/ 857645 w 1059772"/>
                  <a:gd name="connsiteY47" fmla="*/ 1724668 h 1877429"/>
                  <a:gd name="connsiteX48" fmla="*/ 800804 w 1059772"/>
                  <a:gd name="connsiteY48" fmla="*/ 1713794 h 1877429"/>
                  <a:gd name="connsiteX49" fmla="*/ 449600 w 1059772"/>
                  <a:gd name="connsiteY49" fmla="*/ 1515496 h 1877429"/>
                  <a:gd name="connsiteX50" fmla="*/ 432966 w 1059772"/>
                  <a:gd name="connsiteY50" fmla="*/ 1496806 h 1877429"/>
                  <a:gd name="connsiteX51" fmla="*/ 442381 w 1059772"/>
                  <a:gd name="connsiteY51" fmla="*/ 1511769 h 1877429"/>
                  <a:gd name="connsiteX52" fmla="*/ 634655 w 1059772"/>
                  <a:gd name="connsiteY52" fmla="*/ 1683963 h 1877429"/>
                  <a:gd name="connsiteX53" fmla="*/ 671306 w 1059772"/>
                  <a:gd name="connsiteY53" fmla="*/ 1701517 h 1877429"/>
                  <a:gd name="connsiteX54" fmla="*/ 680029 w 1059772"/>
                  <a:gd name="connsiteY54" fmla="*/ 1704324 h 1877429"/>
                  <a:gd name="connsiteX55" fmla="*/ 733112 w 1059772"/>
                  <a:gd name="connsiteY55" fmla="*/ 1787336 h 1877429"/>
                  <a:gd name="connsiteX56" fmla="*/ 646199 w 1059772"/>
                  <a:gd name="connsiteY56" fmla="*/ 1877429 h 1877429"/>
                  <a:gd name="connsiteX57" fmla="*/ 612368 w 1059772"/>
                  <a:gd name="connsiteY57" fmla="*/ 1870349 h 1877429"/>
                  <a:gd name="connsiteX58" fmla="*/ 608168 w 1059772"/>
                  <a:gd name="connsiteY58" fmla="*/ 1867986 h 1877429"/>
                  <a:gd name="connsiteX59" fmla="*/ 550918 w 1059772"/>
                  <a:gd name="connsiteY59" fmla="*/ 1840565 h 1877429"/>
                  <a:gd name="connsiteX60" fmla="*/ 272929 w 1059772"/>
                  <a:gd name="connsiteY60" fmla="*/ 1576434 h 1877429"/>
                  <a:gd name="connsiteX61" fmla="*/ 263877 w 1059772"/>
                  <a:gd name="connsiteY61" fmla="*/ 1559789 h 1877429"/>
                  <a:gd name="connsiteX62" fmla="*/ 260179 w 1059772"/>
                  <a:gd name="connsiteY62" fmla="*/ 1558053 h 1877429"/>
                  <a:gd name="connsiteX63" fmla="*/ 265380 w 1059772"/>
                  <a:gd name="connsiteY63" fmla="*/ 1575007 h 1877429"/>
                  <a:gd name="connsiteX64" fmla="*/ 294131 w 1059772"/>
                  <a:gd name="connsiteY64" fmla="*/ 1643628 h 1877429"/>
                  <a:gd name="connsiteX65" fmla="*/ 310035 w 1059772"/>
                  <a:gd name="connsiteY65" fmla="*/ 1672836 h 1877429"/>
                  <a:gd name="connsiteX66" fmla="*/ 312317 w 1059772"/>
                  <a:gd name="connsiteY66" fmla="*/ 1676009 h 1877429"/>
                  <a:gd name="connsiteX67" fmla="*/ 323049 w 1059772"/>
                  <a:gd name="connsiteY67" fmla="*/ 1706977 h 1877429"/>
                  <a:gd name="connsiteX68" fmla="*/ 255745 w 1059772"/>
                  <a:gd name="connsiteY68" fmla="*/ 1800023 h 1877429"/>
                  <a:gd name="connsiteX69" fmla="*/ 231749 w 1059772"/>
                  <a:gd name="connsiteY69" fmla="*/ 1799682 h 1877429"/>
                  <a:gd name="connsiteX0" fmla="*/ 231749 w 1059772"/>
                  <a:gd name="connsiteY0" fmla="*/ 1799682 h 1877429"/>
                  <a:gd name="connsiteX1" fmla="*/ 175907 w 1059772"/>
                  <a:gd name="connsiteY1" fmla="*/ 1760390 h 1877429"/>
                  <a:gd name="connsiteX2" fmla="*/ 173033 w 1059772"/>
                  <a:gd name="connsiteY2" fmla="*/ 1754158 h 1877429"/>
                  <a:gd name="connsiteX3" fmla="*/ 151573 w 1059772"/>
                  <a:gd name="connsiteY3" fmla="*/ 1714745 h 1877429"/>
                  <a:gd name="connsiteX4" fmla="*/ 75653 w 1059772"/>
                  <a:gd name="connsiteY4" fmla="*/ 1395984 h 1877429"/>
                  <a:gd name="connsiteX5" fmla="*/ 76737 w 1059772"/>
                  <a:gd name="connsiteY5" fmla="*/ 1356517 h 1877429"/>
                  <a:gd name="connsiteX6" fmla="*/ 64179 w 1059772"/>
                  <a:gd name="connsiteY6" fmla="*/ 1331425 h 1877429"/>
                  <a:gd name="connsiteX7" fmla="*/ 24807 w 1059772"/>
                  <a:gd name="connsiteY7" fmla="*/ 1220401 h 1877429"/>
                  <a:gd name="connsiteX8" fmla="*/ 25270 w 1059772"/>
                  <a:gd name="connsiteY8" fmla="*/ 877602 h 1877429"/>
                  <a:gd name="connsiteX9" fmla="*/ 34629 w 1059772"/>
                  <a:gd name="connsiteY9" fmla="*/ 854870 h 1877429"/>
                  <a:gd name="connsiteX10" fmla="*/ 116198 w 1059772"/>
                  <a:gd name="connsiteY10" fmla="*/ 0 h 1877429"/>
                  <a:gd name="connsiteX11" fmla="*/ 435536 w 1059772"/>
                  <a:gd name="connsiteY11" fmla="*/ 212524 h 1877429"/>
                  <a:gd name="connsiteX12" fmla="*/ 377203 w 1059772"/>
                  <a:gd name="connsiteY12" fmla="*/ 758202 h 1877429"/>
                  <a:gd name="connsiteX13" fmla="*/ 391936 w 1059772"/>
                  <a:gd name="connsiteY13" fmla="*/ 759776 h 1877429"/>
                  <a:gd name="connsiteX14" fmla="*/ 557350 w 1059772"/>
                  <a:gd name="connsiteY14" fmla="*/ 823470 h 1877429"/>
                  <a:gd name="connsiteX15" fmla="*/ 560026 w 1059772"/>
                  <a:gd name="connsiteY15" fmla="*/ 825286 h 1877429"/>
                  <a:gd name="connsiteX16" fmla="*/ 562800 w 1059772"/>
                  <a:gd name="connsiteY16" fmla="*/ 824557 h 1877429"/>
                  <a:gd name="connsiteX17" fmla="*/ 855642 w 1059772"/>
                  <a:gd name="connsiteY17" fmla="*/ 835150 h 1877429"/>
                  <a:gd name="connsiteX18" fmla="*/ 855383 w 1059772"/>
                  <a:gd name="connsiteY18" fmla="*/ 836050 h 1877429"/>
                  <a:gd name="connsiteX19" fmla="*/ 865821 w 1059772"/>
                  <a:gd name="connsiteY19" fmla="*/ 838978 h 1877429"/>
                  <a:gd name="connsiteX20" fmla="*/ 884762 w 1059772"/>
                  <a:gd name="connsiteY20" fmla="*/ 848693 h 1877429"/>
                  <a:gd name="connsiteX21" fmla="*/ 915874 w 1059772"/>
                  <a:gd name="connsiteY21" fmla="*/ 994035 h 1877429"/>
                  <a:gd name="connsiteX22" fmla="*/ 809366 w 1059772"/>
                  <a:gd name="connsiteY22" fmla="*/ 1040462 h 1877429"/>
                  <a:gd name="connsiteX23" fmla="*/ 797403 w 1059772"/>
                  <a:gd name="connsiteY23" fmla="*/ 1037107 h 1877429"/>
                  <a:gd name="connsiteX24" fmla="*/ 797313 w 1059772"/>
                  <a:gd name="connsiteY24" fmla="*/ 1037416 h 1877429"/>
                  <a:gd name="connsiteX25" fmla="*/ 538290 w 1059772"/>
                  <a:gd name="connsiteY25" fmla="*/ 1051477 h 1877429"/>
                  <a:gd name="connsiteX26" fmla="*/ 520853 w 1059772"/>
                  <a:gd name="connsiteY26" fmla="*/ 1059799 h 1877429"/>
                  <a:gd name="connsiteX27" fmla="*/ 532491 w 1059772"/>
                  <a:gd name="connsiteY27" fmla="*/ 1083081 h 1877429"/>
                  <a:gd name="connsiteX28" fmla="*/ 918445 w 1059772"/>
                  <a:gd name="connsiteY28" fmla="*/ 1305528 h 1877429"/>
                  <a:gd name="connsiteX29" fmla="*/ 952321 w 1059772"/>
                  <a:gd name="connsiteY29" fmla="*/ 1303341 h 1877429"/>
                  <a:gd name="connsiteX30" fmla="*/ 957900 w 1059772"/>
                  <a:gd name="connsiteY30" fmla="*/ 1302137 h 1877429"/>
                  <a:gd name="connsiteX31" fmla="*/ 976238 w 1059772"/>
                  <a:gd name="connsiteY31" fmla="*/ 1301817 h 1877429"/>
                  <a:gd name="connsiteX32" fmla="*/ 1059495 w 1059772"/>
                  <a:gd name="connsiteY32" fmla="*/ 1396633 h 1877429"/>
                  <a:gd name="connsiteX33" fmla="*/ 980528 w 1059772"/>
                  <a:gd name="connsiteY33" fmla="*/ 1476647 h 1877429"/>
                  <a:gd name="connsiteX34" fmla="*/ 974021 w 1059772"/>
                  <a:gd name="connsiteY34" fmla="*/ 1476761 h 1877429"/>
                  <a:gd name="connsiteX35" fmla="*/ 974030 w 1059772"/>
                  <a:gd name="connsiteY35" fmla="*/ 1476847 h 1877429"/>
                  <a:gd name="connsiteX36" fmla="*/ 922140 w 1059772"/>
                  <a:gd name="connsiteY36" fmla="*/ 1480197 h 1877429"/>
                  <a:gd name="connsiteX37" fmla="*/ 870840 w 1059772"/>
                  <a:gd name="connsiteY37" fmla="*/ 1479133 h 1877429"/>
                  <a:gd name="connsiteX38" fmla="*/ 620068 w 1059772"/>
                  <a:gd name="connsiteY38" fmla="*/ 1406681 h 1877429"/>
                  <a:gd name="connsiteX39" fmla="*/ 589927 w 1059772"/>
                  <a:gd name="connsiteY39" fmla="*/ 1388103 h 1877429"/>
                  <a:gd name="connsiteX40" fmla="*/ 616709 w 1059772"/>
                  <a:gd name="connsiteY40" fmla="*/ 1413296 h 1877429"/>
                  <a:gd name="connsiteX41" fmla="*/ 887630 w 1059772"/>
                  <a:gd name="connsiteY41" fmla="*/ 1537977 h 1877429"/>
                  <a:gd name="connsiteX42" fmla="*/ 887524 w 1059772"/>
                  <a:gd name="connsiteY42" fmla="*/ 1538692 h 1877429"/>
                  <a:gd name="connsiteX43" fmla="*/ 901527 w 1059772"/>
                  <a:gd name="connsiteY43" fmla="*/ 1540057 h 1877429"/>
                  <a:gd name="connsiteX44" fmla="*/ 979852 w 1059772"/>
                  <a:gd name="connsiteY44" fmla="*/ 1633015 h 1877429"/>
                  <a:gd name="connsiteX45" fmla="*/ 881757 w 1059772"/>
                  <a:gd name="connsiteY45" fmla="*/ 1727899 h 1877429"/>
                  <a:gd name="connsiteX46" fmla="*/ 861988 w 1059772"/>
                  <a:gd name="connsiteY46" fmla="*/ 1725972 h 1877429"/>
                  <a:gd name="connsiteX47" fmla="*/ 857645 w 1059772"/>
                  <a:gd name="connsiteY47" fmla="*/ 1724668 h 1877429"/>
                  <a:gd name="connsiteX48" fmla="*/ 800804 w 1059772"/>
                  <a:gd name="connsiteY48" fmla="*/ 1713794 h 1877429"/>
                  <a:gd name="connsiteX49" fmla="*/ 449600 w 1059772"/>
                  <a:gd name="connsiteY49" fmla="*/ 1515496 h 1877429"/>
                  <a:gd name="connsiteX50" fmla="*/ 432966 w 1059772"/>
                  <a:gd name="connsiteY50" fmla="*/ 1496806 h 1877429"/>
                  <a:gd name="connsiteX51" fmla="*/ 442381 w 1059772"/>
                  <a:gd name="connsiteY51" fmla="*/ 1511769 h 1877429"/>
                  <a:gd name="connsiteX52" fmla="*/ 634655 w 1059772"/>
                  <a:gd name="connsiteY52" fmla="*/ 1683963 h 1877429"/>
                  <a:gd name="connsiteX53" fmla="*/ 671306 w 1059772"/>
                  <a:gd name="connsiteY53" fmla="*/ 1701517 h 1877429"/>
                  <a:gd name="connsiteX54" fmla="*/ 680029 w 1059772"/>
                  <a:gd name="connsiteY54" fmla="*/ 1704324 h 1877429"/>
                  <a:gd name="connsiteX55" fmla="*/ 733112 w 1059772"/>
                  <a:gd name="connsiteY55" fmla="*/ 1787336 h 1877429"/>
                  <a:gd name="connsiteX56" fmla="*/ 646199 w 1059772"/>
                  <a:gd name="connsiteY56" fmla="*/ 1877429 h 1877429"/>
                  <a:gd name="connsiteX57" fmla="*/ 612368 w 1059772"/>
                  <a:gd name="connsiteY57" fmla="*/ 1870349 h 1877429"/>
                  <a:gd name="connsiteX58" fmla="*/ 608168 w 1059772"/>
                  <a:gd name="connsiteY58" fmla="*/ 1867986 h 1877429"/>
                  <a:gd name="connsiteX59" fmla="*/ 550918 w 1059772"/>
                  <a:gd name="connsiteY59" fmla="*/ 1840565 h 1877429"/>
                  <a:gd name="connsiteX60" fmla="*/ 272929 w 1059772"/>
                  <a:gd name="connsiteY60" fmla="*/ 1576434 h 1877429"/>
                  <a:gd name="connsiteX61" fmla="*/ 263877 w 1059772"/>
                  <a:gd name="connsiteY61" fmla="*/ 1559789 h 1877429"/>
                  <a:gd name="connsiteX62" fmla="*/ 260179 w 1059772"/>
                  <a:gd name="connsiteY62" fmla="*/ 1558053 h 1877429"/>
                  <a:gd name="connsiteX63" fmla="*/ 265380 w 1059772"/>
                  <a:gd name="connsiteY63" fmla="*/ 1575007 h 1877429"/>
                  <a:gd name="connsiteX64" fmla="*/ 294131 w 1059772"/>
                  <a:gd name="connsiteY64" fmla="*/ 1643628 h 1877429"/>
                  <a:gd name="connsiteX65" fmla="*/ 310035 w 1059772"/>
                  <a:gd name="connsiteY65" fmla="*/ 1672836 h 1877429"/>
                  <a:gd name="connsiteX66" fmla="*/ 312317 w 1059772"/>
                  <a:gd name="connsiteY66" fmla="*/ 1676009 h 1877429"/>
                  <a:gd name="connsiteX67" fmla="*/ 323049 w 1059772"/>
                  <a:gd name="connsiteY67" fmla="*/ 1706977 h 1877429"/>
                  <a:gd name="connsiteX68" fmla="*/ 255745 w 1059772"/>
                  <a:gd name="connsiteY68" fmla="*/ 1800023 h 1877429"/>
                  <a:gd name="connsiteX69" fmla="*/ 231749 w 1059772"/>
                  <a:gd name="connsiteY69" fmla="*/ 1799682 h 1877429"/>
                  <a:gd name="connsiteX0" fmla="*/ 231749 w 1059772"/>
                  <a:gd name="connsiteY0" fmla="*/ 1799682 h 1877429"/>
                  <a:gd name="connsiteX1" fmla="*/ 175907 w 1059772"/>
                  <a:gd name="connsiteY1" fmla="*/ 1760390 h 1877429"/>
                  <a:gd name="connsiteX2" fmla="*/ 173033 w 1059772"/>
                  <a:gd name="connsiteY2" fmla="*/ 1754158 h 1877429"/>
                  <a:gd name="connsiteX3" fmla="*/ 151573 w 1059772"/>
                  <a:gd name="connsiteY3" fmla="*/ 1714745 h 1877429"/>
                  <a:gd name="connsiteX4" fmla="*/ 75653 w 1059772"/>
                  <a:gd name="connsiteY4" fmla="*/ 1395984 h 1877429"/>
                  <a:gd name="connsiteX5" fmla="*/ 76737 w 1059772"/>
                  <a:gd name="connsiteY5" fmla="*/ 1356517 h 1877429"/>
                  <a:gd name="connsiteX6" fmla="*/ 64179 w 1059772"/>
                  <a:gd name="connsiteY6" fmla="*/ 1331425 h 1877429"/>
                  <a:gd name="connsiteX7" fmla="*/ 24807 w 1059772"/>
                  <a:gd name="connsiteY7" fmla="*/ 1220401 h 1877429"/>
                  <a:gd name="connsiteX8" fmla="*/ 25270 w 1059772"/>
                  <a:gd name="connsiteY8" fmla="*/ 877602 h 1877429"/>
                  <a:gd name="connsiteX9" fmla="*/ 34629 w 1059772"/>
                  <a:gd name="connsiteY9" fmla="*/ 854870 h 1877429"/>
                  <a:gd name="connsiteX10" fmla="*/ 116198 w 1059772"/>
                  <a:gd name="connsiteY10" fmla="*/ 0 h 1877429"/>
                  <a:gd name="connsiteX11" fmla="*/ 444492 w 1059772"/>
                  <a:gd name="connsiteY11" fmla="*/ 206611 h 1877429"/>
                  <a:gd name="connsiteX12" fmla="*/ 377203 w 1059772"/>
                  <a:gd name="connsiteY12" fmla="*/ 758202 h 1877429"/>
                  <a:gd name="connsiteX13" fmla="*/ 391936 w 1059772"/>
                  <a:gd name="connsiteY13" fmla="*/ 759776 h 1877429"/>
                  <a:gd name="connsiteX14" fmla="*/ 557350 w 1059772"/>
                  <a:gd name="connsiteY14" fmla="*/ 823470 h 1877429"/>
                  <a:gd name="connsiteX15" fmla="*/ 560026 w 1059772"/>
                  <a:gd name="connsiteY15" fmla="*/ 825286 h 1877429"/>
                  <a:gd name="connsiteX16" fmla="*/ 562800 w 1059772"/>
                  <a:gd name="connsiteY16" fmla="*/ 824557 h 1877429"/>
                  <a:gd name="connsiteX17" fmla="*/ 855642 w 1059772"/>
                  <a:gd name="connsiteY17" fmla="*/ 835150 h 1877429"/>
                  <a:gd name="connsiteX18" fmla="*/ 855383 w 1059772"/>
                  <a:gd name="connsiteY18" fmla="*/ 836050 h 1877429"/>
                  <a:gd name="connsiteX19" fmla="*/ 865821 w 1059772"/>
                  <a:gd name="connsiteY19" fmla="*/ 838978 h 1877429"/>
                  <a:gd name="connsiteX20" fmla="*/ 884762 w 1059772"/>
                  <a:gd name="connsiteY20" fmla="*/ 848693 h 1877429"/>
                  <a:gd name="connsiteX21" fmla="*/ 915874 w 1059772"/>
                  <a:gd name="connsiteY21" fmla="*/ 994035 h 1877429"/>
                  <a:gd name="connsiteX22" fmla="*/ 809366 w 1059772"/>
                  <a:gd name="connsiteY22" fmla="*/ 1040462 h 1877429"/>
                  <a:gd name="connsiteX23" fmla="*/ 797403 w 1059772"/>
                  <a:gd name="connsiteY23" fmla="*/ 1037107 h 1877429"/>
                  <a:gd name="connsiteX24" fmla="*/ 797313 w 1059772"/>
                  <a:gd name="connsiteY24" fmla="*/ 1037416 h 1877429"/>
                  <a:gd name="connsiteX25" fmla="*/ 538290 w 1059772"/>
                  <a:gd name="connsiteY25" fmla="*/ 1051477 h 1877429"/>
                  <a:gd name="connsiteX26" fmla="*/ 520853 w 1059772"/>
                  <a:gd name="connsiteY26" fmla="*/ 1059799 h 1877429"/>
                  <a:gd name="connsiteX27" fmla="*/ 532491 w 1059772"/>
                  <a:gd name="connsiteY27" fmla="*/ 1083081 h 1877429"/>
                  <a:gd name="connsiteX28" fmla="*/ 918445 w 1059772"/>
                  <a:gd name="connsiteY28" fmla="*/ 1305528 h 1877429"/>
                  <a:gd name="connsiteX29" fmla="*/ 952321 w 1059772"/>
                  <a:gd name="connsiteY29" fmla="*/ 1303341 h 1877429"/>
                  <a:gd name="connsiteX30" fmla="*/ 957900 w 1059772"/>
                  <a:gd name="connsiteY30" fmla="*/ 1302137 h 1877429"/>
                  <a:gd name="connsiteX31" fmla="*/ 976238 w 1059772"/>
                  <a:gd name="connsiteY31" fmla="*/ 1301817 h 1877429"/>
                  <a:gd name="connsiteX32" fmla="*/ 1059495 w 1059772"/>
                  <a:gd name="connsiteY32" fmla="*/ 1396633 h 1877429"/>
                  <a:gd name="connsiteX33" fmla="*/ 980528 w 1059772"/>
                  <a:gd name="connsiteY33" fmla="*/ 1476647 h 1877429"/>
                  <a:gd name="connsiteX34" fmla="*/ 974021 w 1059772"/>
                  <a:gd name="connsiteY34" fmla="*/ 1476761 h 1877429"/>
                  <a:gd name="connsiteX35" fmla="*/ 974030 w 1059772"/>
                  <a:gd name="connsiteY35" fmla="*/ 1476847 h 1877429"/>
                  <a:gd name="connsiteX36" fmla="*/ 922140 w 1059772"/>
                  <a:gd name="connsiteY36" fmla="*/ 1480197 h 1877429"/>
                  <a:gd name="connsiteX37" fmla="*/ 870840 w 1059772"/>
                  <a:gd name="connsiteY37" fmla="*/ 1479133 h 1877429"/>
                  <a:gd name="connsiteX38" fmla="*/ 620068 w 1059772"/>
                  <a:gd name="connsiteY38" fmla="*/ 1406681 h 1877429"/>
                  <a:gd name="connsiteX39" fmla="*/ 589927 w 1059772"/>
                  <a:gd name="connsiteY39" fmla="*/ 1388103 h 1877429"/>
                  <a:gd name="connsiteX40" fmla="*/ 616709 w 1059772"/>
                  <a:gd name="connsiteY40" fmla="*/ 1413296 h 1877429"/>
                  <a:gd name="connsiteX41" fmla="*/ 887630 w 1059772"/>
                  <a:gd name="connsiteY41" fmla="*/ 1537977 h 1877429"/>
                  <a:gd name="connsiteX42" fmla="*/ 887524 w 1059772"/>
                  <a:gd name="connsiteY42" fmla="*/ 1538692 h 1877429"/>
                  <a:gd name="connsiteX43" fmla="*/ 901527 w 1059772"/>
                  <a:gd name="connsiteY43" fmla="*/ 1540057 h 1877429"/>
                  <a:gd name="connsiteX44" fmla="*/ 979852 w 1059772"/>
                  <a:gd name="connsiteY44" fmla="*/ 1633015 h 1877429"/>
                  <a:gd name="connsiteX45" fmla="*/ 881757 w 1059772"/>
                  <a:gd name="connsiteY45" fmla="*/ 1727899 h 1877429"/>
                  <a:gd name="connsiteX46" fmla="*/ 861988 w 1059772"/>
                  <a:gd name="connsiteY46" fmla="*/ 1725972 h 1877429"/>
                  <a:gd name="connsiteX47" fmla="*/ 857645 w 1059772"/>
                  <a:gd name="connsiteY47" fmla="*/ 1724668 h 1877429"/>
                  <a:gd name="connsiteX48" fmla="*/ 800804 w 1059772"/>
                  <a:gd name="connsiteY48" fmla="*/ 1713794 h 1877429"/>
                  <a:gd name="connsiteX49" fmla="*/ 449600 w 1059772"/>
                  <a:gd name="connsiteY49" fmla="*/ 1515496 h 1877429"/>
                  <a:gd name="connsiteX50" fmla="*/ 432966 w 1059772"/>
                  <a:gd name="connsiteY50" fmla="*/ 1496806 h 1877429"/>
                  <a:gd name="connsiteX51" fmla="*/ 442381 w 1059772"/>
                  <a:gd name="connsiteY51" fmla="*/ 1511769 h 1877429"/>
                  <a:gd name="connsiteX52" fmla="*/ 634655 w 1059772"/>
                  <a:gd name="connsiteY52" fmla="*/ 1683963 h 1877429"/>
                  <a:gd name="connsiteX53" fmla="*/ 671306 w 1059772"/>
                  <a:gd name="connsiteY53" fmla="*/ 1701517 h 1877429"/>
                  <a:gd name="connsiteX54" fmla="*/ 680029 w 1059772"/>
                  <a:gd name="connsiteY54" fmla="*/ 1704324 h 1877429"/>
                  <a:gd name="connsiteX55" fmla="*/ 733112 w 1059772"/>
                  <a:gd name="connsiteY55" fmla="*/ 1787336 h 1877429"/>
                  <a:gd name="connsiteX56" fmla="*/ 646199 w 1059772"/>
                  <a:gd name="connsiteY56" fmla="*/ 1877429 h 1877429"/>
                  <a:gd name="connsiteX57" fmla="*/ 612368 w 1059772"/>
                  <a:gd name="connsiteY57" fmla="*/ 1870349 h 1877429"/>
                  <a:gd name="connsiteX58" fmla="*/ 608168 w 1059772"/>
                  <a:gd name="connsiteY58" fmla="*/ 1867986 h 1877429"/>
                  <a:gd name="connsiteX59" fmla="*/ 550918 w 1059772"/>
                  <a:gd name="connsiteY59" fmla="*/ 1840565 h 1877429"/>
                  <a:gd name="connsiteX60" fmla="*/ 272929 w 1059772"/>
                  <a:gd name="connsiteY60" fmla="*/ 1576434 h 1877429"/>
                  <a:gd name="connsiteX61" fmla="*/ 263877 w 1059772"/>
                  <a:gd name="connsiteY61" fmla="*/ 1559789 h 1877429"/>
                  <a:gd name="connsiteX62" fmla="*/ 260179 w 1059772"/>
                  <a:gd name="connsiteY62" fmla="*/ 1558053 h 1877429"/>
                  <a:gd name="connsiteX63" fmla="*/ 265380 w 1059772"/>
                  <a:gd name="connsiteY63" fmla="*/ 1575007 h 1877429"/>
                  <a:gd name="connsiteX64" fmla="*/ 294131 w 1059772"/>
                  <a:gd name="connsiteY64" fmla="*/ 1643628 h 1877429"/>
                  <a:gd name="connsiteX65" fmla="*/ 310035 w 1059772"/>
                  <a:gd name="connsiteY65" fmla="*/ 1672836 h 1877429"/>
                  <a:gd name="connsiteX66" fmla="*/ 312317 w 1059772"/>
                  <a:gd name="connsiteY66" fmla="*/ 1676009 h 1877429"/>
                  <a:gd name="connsiteX67" fmla="*/ 323049 w 1059772"/>
                  <a:gd name="connsiteY67" fmla="*/ 1706977 h 1877429"/>
                  <a:gd name="connsiteX68" fmla="*/ 255745 w 1059772"/>
                  <a:gd name="connsiteY68" fmla="*/ 1800023 h 1877429"/>
                  <a:gd name="connsiteX69" fmla="*/ 231749 w 1059772"/>
                  <a:gd name="connsiteY69" fmla="*/ 1799682 h 1877429"/>
                  <a:gd name="connsiteX0" fmla="*/ 231749 w 1059772"/>
                  <a:gd name="connsiteY0" fmla="*/ 1799682 h 1877429"/>
                  <a:gd name="connsiteX1" fmla="*/ 175907 w 1059772"/>
                  <a:gd name="connsiteY1" fmla="*/ 1760390 h 1877429"/>
                  <a:gd name="connsiteX2" fmla="*/ 173033 w 1059772"/>
                  <a:gd name="connsiteY2" fmla="*/ 1754158 h 1877429"/>
                  <a:gd name="connsiteX3" fmla="*/ 151573 w 1059772"/>
                  <a:gd name="connsiteY3" fmla="*/ 1714745 h 1877429"/>
                  <a:gd name="connsiteX4" fmla="*/ 75653 w 1059772"/>
                  <a:gd name="connsiteY4" fmla="*/ 1395984 h 1877429"/>
                  <a:gd name="connsiteX5" fmla="*/ 76737 w 1059772"/>
                  <a:gd name="connsiteY5" fmla="*/ 1356517 h 1877429"/>
                  <a:gd name="connsiteX6" fmla="*/ 64179 w 1059772"/>
                  <a:gd name="connsiteY6" fmla="*/ 1331425 h 1877429"/>
                  <a:gd name="connsiteX7" fmla="*/ 24807 w 1059772"/>
                  <a:gd name="connsiteY7" fmla="*/ 1220401 h 1877429"/>
                  <a:gd name="connsiteX8" fmla="*/ 25270 w 1059772"/>
                  <a:gd name="connsiteY8" fmla="*/ 877602 h 1877429"/>
                  <a:gd name="connsiteX9" fmla="*/ 34629 w 1059772"/>
                  <a:gd name="connsiteY9" fmla="*/ 854870 h 1877429"/>
                  <a:gd name="connsiteX10" fmla="*/ 116198 w 1059772"/>
                  <a:gd name="connsiteY10" fmla="*/ 0 h 1877429"/>
                  <a:gd name="connsiteX11" fmla="*/ 454091 w 1059772"/>
                  <a:gd name="connsiteY11" fmla="*/ 189985 h 1877429"/>
                  <a:gd name="connsiteX12" fmla="*/ 377203 w 1059772"/>
                  <a:gd name="connsiteY12" fmla="*/ 758202 h 1877429"/>
                  <a:gd name="connsiteX13" fmla="*/ 391936 w 1059772"/>
                  <a:gd name="connsiteY13" fmla="*/ 759776 h 1877429"/>
                  <a:gd name="connsiteX14" fmla="*/ 557350 w 1059772"/>
                  <a:gd name="connsiteY14" fmla="*/ 823470 h 1877429"/>
                  <a:gd name="connsiteX15" fmla="*/ 560026 w 1059772"/>
                  <a:gd name="connsiteY15" fmla="*/ 825286 h 1877429"/>
                  <a:gd name="connsiteX16" fmla="*/ 562800 w 1059772"/>
                  <a:gd name="connsiteY16" fmla="*/ 824557 h 1877429"/>
                  <a:gd name="connsiteX17" fmla="*/ 855642 w 1059772"/>
                  <a:gd name="connsiteY17" fmla="*/ 835150 h 1877429"/>
                  <a:gd name="connsiteX18" fmla="*/ 855383 w 1059772"/>
                  <a:gd name="connsiteY18" fmla="*/ 836050 h 1877429"/>
                  <a:gd name="connsiteX19" fmla="*/ 865821 w 1059772"/>
                  <a:gd name="connsiteY19" fmla="*/ 838978 h 1877429"/>
                  <a:gd name="connsiteX20" fmla="*/ 884762 w 1059772"/>
                  <a:gd name="connsiteY20" fmla="*/ 848693 h 1877429"/>
                  <a:gd name="connsiteX21" fmla="*/ 915874 w 1059772"/>
                  <a:gd name="connsiteY21" fmla="*/ 994035 h 1877429"/>
                  <a:gd name="connsiteX22" fmla="*/ 809366 w 1059772"/>
                  <a:gd name="connsiteY22" fmla="*/ 1040462 h 1877429"/>
                  <a:gd name="connsiteX23" fmla="*/ 797403 w 1059772"/>
                  <a:gd name="connsiteY23" fmla="*/ 1037107 h 1877429"/>
                  <a:gd name="connsiteX24" fmla="*/ 797313 w 1059772"/>
                  <a:gd name="connsiteY24" fmla="*/ 1037416 h 1877429"/>
                  <a:gd name="connsiteX25" fmla="*/ 538290 w 1059772"/>
                  <a:gd name="connsiteY25" fmla="*/ 1051477 h 1877429"/>
                  <a:gd name="connsiteX26" fmla="*/ 520853 w 1059772"/>
                  <a:gd name="connsiteY26" fmla="*/ 1059799 h 1877429"/>
                  <a:gd name="connsiteX27" fmla="*/ 532491 w 1059772"/>
                  <a:gd name="connsiteY27" fmla="*/ 1083081 h 1877429"/>
                  <a:gd name="connsiteX28" fmla="*/ 918445 w 1059772"/>
                  <a:gd name="connsiteY28" fmla="*/ 1305528 h 1877429"/>
                  <a:gd name="connsiteX29" fmla="*/ 952321 w 1059772"/>
                  <a:gd name="connsiteY29" fmla="*/ 1303341 h 1877429"/>
                  <a:gd name="connsiteX30" fmla="*/ 957900 w 1059772"/>
                  <a:gd name="connsiteY30" fmla="*/ 1302137 h 1877429"/>
                  <a:gd name="connsiteX31" fmla="*/ 976238 w 1059772"/>
                  <a:gd name="connsiteY31" fmla="*/ 1301817 h 1877429"/>
                  <a:gd name="connsiteX32" fmla="*/ 1059495 w 1059772"/>
                  <a:gd name="connsiteY32" fmla="*/ 1396633 h 1877429"/>
                  <a:gd name="connsiteX33" fmla="*/ 980528 w 1059772"/>
                  <a:gd name="connsiteY33" fmla="*/ 1476647 h 1877429"/>
                  <a:gd name="connsiteX34" fmla="*/ 974021 w 1059772"/>
                  <a:gd name="connsiteY34" fmla="*/ 1476761 h 1877429"/>
                  <a:gd name="connsiteX35" fmla="*/ 974030 w 1059772"/>
                  <a:gd name="connsiteY35" fmla="*/ 1476847 h 1877429"/>
                  <a:gd name="connsiteX36" fmla="*/ 922140 w 1059772"/>
                  <a:gd name="connsiteY36" fmla="*/ 1480197 h 1877429"/>
                  <a:gd name="connsiteX37" fmla="*/ 870840 w 1059772"/>
                  <a:gd name="connsiteY37" fmla="*/ 1479133 h 1877429"/>
                  <a:gd name="connsiteX38" fmla="*/ 620068 w 1059772"/>
                  <a:gd name="connsiteY38" fmla="*/ 1406681 h 1877429"/>
                  <a:gd name="connsiteX39" fmla="*/ 589927 w 1059772"/>
                  <a:gd name="connsiteY39" fmla="*/ 1388103 h 1877429"/>
                  <a:gd name="connsiteX40" fmla="*/ 616709 w 1059772"/>
                  <a:gd name="connsiteY40" fmla="*/ 1413296 h 1877429"/>
                  <a:gd name="connsiteX41" fmla="*/ 887630 w 1059772"/>
                  <a:gd name="connsiteY41" fmla="*/ 1537977 h 1877429"/>
                  <a:gd name="connsiteX42" fmla="*/ 887524 w 1059772"/>
                  <a:gd name="connsiteY42" fmla="*/ 1538692 h 1877429"/>
                  <a:gd name="connsiteX43" fmla="*/ 901527 w 1059772"/>
                  <a:gd name="connsiteY43" fmla="*/ 1540057 h 1877429"/>
                  <a:gd name="connsiteX44" fmla="*/ 979852 w 1059772"/>
                  <a:gd name="connsiteY44" fmla="*/ 1633015 h 1877429"/>
                  <a:gd name="connsiteX45" fmla="*/ 881757 w 1059772"/>
                  <a:gd name="connsiteY45" fmla="*/ 1727899 h 1877429"/>
                  <a:gd name="connsiteX46" fmla="*/ 861988 w 1059772"/>
                  <a:gd name="connsiteY46" fmla="*/ 1725972 h 1877429"/>
                  <a:gd name="connsiteX47" fmla="*/ 857645 w 1059772"/>
                  <a:gd name="connsiteY47" fmla="*/ 1724668 h 1877429"/>
                  <a:gd name="connsiteX48" fmla="*/ 800804 w 1059772"/>
                  <a:gd name="connsiteY48" fmla="*/ 1713794 h 1877429"/>
                  <a:gd name="connsiteX49" fmla="*/ 449600 w 1059772"/>
                  <a:gd name="connsiteY49" fmla="*/ 1515496 h 1877429"/>
                  <a:gd name="connsiteX50" fmla="*/ 432966 w 1059772"/>
                  <a:gd name="connsiteY50" fmla="*/ 1496806 h 1877429"/>
                  <a:gd name="connsiteX51" fmla="*/ 442381 w 1059772"/>
                  <a:gd name="connsiteY51" fmla="*/ 1511769 h 1877429"/>
                  <a:gd name="connsiteX52" fmla="*/ 634655 w 1059772"/>
                  <a:gd name="connsiteY52" fmla="*/ 1683963 h 1877429"/>
                  <a:gd name="connsiteX53" fmla="*/ 671306 w 1059772"/>
                  <a:gd name="connsiteY53" fmla="*/ 1701517 h 1877429"/>
                  <a:gd name="connsiteX54" fmla="*/ 680029 w 1059772"/>
                  <a:gd name="connsiteY54" fmla="*/ 1704324 h 1877429"/>
                  <a:gd name="connsiteX55" fmla="*/ 733112 w 1059772"/>
                  <a:gd name="connsiteY55" fmla="*/ 1787336 h 1877429"/>
                  <a:gd name="connsiteX56" fmla="*/ 646199 w 1059772"/>
                  <a:gd name="connsiteY56" fmla="*/ 1877429 h 1877429"/>
                  <a:gd name="connsiteX57" fmla="*/ 612368 w 1059772"/>
                  <a:gd name="connsiteY57" fmla="*/ 1870349 h 1877429"/>
                  <a:gd name="connsiteX58" fmla="*/ 608168 w 1059772"/>
                  <a:gd name="connsiteY58" fmla="*/ 1867986 h 1877429"/>
                  <a:gd name="connsiteX59" fmla="*/ 550918 w 1059772"/>
                  <a:gd name="connsiteY59" fmla="*/ 1840565 h 1877429"/>
                  <a:gd name="connsiteX60" fmla="*/ 272929 w 1059772"/>
                  <a:gd name="connsiteY60" fmla="*/ 1576434 h 1877429"/>
                  <a:gd name="connsiteX61" fmla="*/ 263877 w 1059772"/>
                  <a:gd name="connsiteY61" fmla="*/ 1559789 h 1877429"/>
                  <a:gd name="connsiteX62" fmla="*/ 260179 w 1059772"/>
                  <a:gd name="connsiteY62" fmla="*/ 1558053 h 1877429"/>
                  <a:gd name="connsiteX63" fmla="*/ 265380 w 1059772"/>
                  <a:gd name="connsiteY63" fmla="*/ 1575007 h 1877429"/>
                  <a:gd name="connsiteX64" fmla="*/ 294131 w 1059772"/>
                  <a:gd name="connsiteY64" fmla="*/ 1643628 h 1877429"/>
                  <a:gd name="connsiteX65" fmla="*/ 310035 w 1059772"/>
                  <a:gd name="connsiteY65" fmla="*/ 1672836 h 1877429"/>
                  <a:gd name="connsiteX66" fmla="*/ 312317 w 1059772"/>
                  <a:gd name="connsiteY66" fmla="*/ 1676009 h 1877429"/>
                  <a:gd name="connsiteX67" fmla="*/ 323049 w 1059772"/>
                  <a:gd name="connsiteY67" fmla="*/ 1706977 h 1877429"/>
                  <a:gd name="connsiteX68" fmla="*/ 255745 w 1059772"/>
                  <a:gd name="connsiteY68" fmla="*/ 1800023 h 1877429"/>
                  <a:gd name="connsiteX69" fmla="*/ 231749 w 1059772"/>
                  <a:gd name="connsiteY69" fmla="*/ 1799682 h 1877429"/>
                  <a:gd name="connsiteX0" fmla="*/ 231749 w 1059772"/>
                  <a:gd name="connsiteY0" fmla="*/ 1801439 h 1879186"/>
                  <a:gd name="connsiteX1" fmla="*/ 175907 w 1059772"/>
                  <a:gd name="connsiteY1" fmla="*/ 1762147 h 1879186"/>
                  <a:gd name="connsiteX2" fmla="*/ 173033 w 1059772"/>
                  <a:gd name="connsiteY2" fmla="*/ 1755915 h 1879186"/>
                  <a:gd name="connsiteX3" fmla="*/ 151573 w 1059772"/>
                  <a:gd name="connsiteY3" fmla="*/ 1716502 h 1879186"/>
                  <a:gd name="connsiteX4" fmla="*/ 75653 w 1059772"/>
                  <a:gd name="connsiteY4" fmla="*/ 1397741 h 1879186"/>
                  <a:gd name="connsiteX5" fmla="*/ 76737 w 1059772"/>
                  <a:gd name="connsiteY5" fmla="*/ 1358274 h 1879186"/>
                  <a:gd name="connsiteX6" fmla="*/ 64179 w 1059772"/>
                  <a:gd name="connsiteY6" fmla="*/ 1333182 h 1879186"/>
                  <a:gd name="connsiteX7" fmla="*/ 24807 w 1059772"/>
                  <a:gd name="connsiteY7" fmla="*/ 1222158 h 1879186"/>
                  <a:gd name="connsiteX8" fmla="*/ 25270 w 1059772"/>
                  <a:gd name="connsiteY8" fmla="*/ 879359 h 1879186"/>
                  <a:gd name="connsiteX9" fmla="*/ 34629 w 1059772"/>
                  <a:gd name="connsiteY9" fmla="*/ 856627 h 1879186"/>
                  <a:gd name="connsiteX10" fmla="*/ 122754 w 1059772"/>
                  <a:gd name="connsiteY10" fmla="*/ 0 h 1879186"/>
                  <a:gd name="connsiteX11" fmla="*/ 454091 w 1059772"/>
                  <a:gd name="connsiteY11" fmla="*/ 191742 h 1879186"/>
                  <a:gd name="connsiteX12" fmla="*/ 377203 w 1059772"/>
                  <a:gd name="connsiteY12" fmla="*/ 759959 h 1879186"/>
                  <a:gd name="connsiteX13" fmla="*/ 391936 w 1059772"/>
                  <a:gd name="connsiteY13" fmla="*/ 761533 h 1879186"/>
                  <a:gd name="connsiteX14" fmla="*/ 557350 w 1059772"/>
                  <a:gd name="connsiteY14" fmla="*/ 825227 h 1879186"/>
                  <a:gd name="connsiteX15" fmla="*/ 560026 w 1059772"/>
                  <a:gd name="connsiteY15" fmla="*/ 827043 h 1879186"/>
                  <a:gd name="connsiteX16" fmla="*/ 562800 w 1059772"/>
                  <a:gd name="connsiteY16" fmla="*/ 826314 h 1879186"/>
                  <a:gd name="connsiteX17" fmla="*/ 855642 w 1059772"/>
                  <a:gd name="connsiteY17" fmla="*/ 836907 h 1879186"/>
                  <a:gd name="connsiteX18" fmla="*/ 855383 w 1059772"/>
                  <a:gd name="connsiteY18" fmla="*/ 837807 h 1879186"/>
                  <a:gd name="connsiteX19" fmla="*/ 865821 w 1059772"/>
                  <a:gd name="connsiteY19" fmla="*/ 840735 h 1879186"/>
                  <a:gd name="connsiteX20" fmla="*/ 884762 w 1059772"/>
                  <a:gd name="connsiteY20" fmla="*/ 850450 h 1879186"/>
                  <a:gd name="connsiteX21" fmla="*/ 915874 w 1059772"/>
                  <a:gd name="connsiteY21" fmla="*/ 995792 h 1879186"/>
                  <a:gd name="connsiteX22" fmla="*/ 809366 w 1059772"/>
                  <a:gd name="connsiteY22" fmla="*/ 1042219 h 1879186"/>
                  <a:gd name="connsiteX23" fmla="*/ 797403 w 1059772"/>
                  <a:gd name="connsiteY23" fmla="*/ 1038864 h 1879186"/>
                  <a:gd name="connsiteX24" fmla="*/ 797313 w 1059772"/>
                  <a:gd name="connsiteY24" fmla="*/ 1039173 h 1879186"/>
                  <a:gd name="connsiteX25" fmla="*/ 538290 w 1059772"/>
                  <a:gd name="connsiteY25" fmla="*/ 1053234 h 1879186"/>
                  <a:gd name="connsiteX26" fmla="*/ 520853 w 1059772"/>
                  <a:gd name="connsiteY26" fmla="*/ 1061556 h 1879186"/>
                  <a:gd name="connsiteX27" fmla="*/ 532491 w 1059772"/>
                  <a:gd name="connsiteY27" fmla="*/ 1084838 h 1879186"/>
                  <a:gd name="connsiteX28" fmla="*/ 918445 w 1059772"/>
                  <a:gd name="connsiteY28" fmla="*/ 1307285 h 1879186"/>
                  <a:gd name="connsiteX29" fmla="*/ 952321 w 1059772"/>
                  <a:gd name="connsiteY29" fmla="*/ 1305098 h 1879186"/>
                  <a:gd name="connsiteX30" fmla="*/ 957900 w 1059772"/>
                  <a:gd name="connsiteY30" fmla="*/ 1303894 h 1879186"/>
                  <a:gd name="connsiteX31" fmla="*/ 976238 w 1059772"/>
                  <a:gd name="connsiteY31" fmla="*/ 1303574 h 1879186"/>
                  <a:gd name="connsiteX32" fmla="*/ 1059495 w 1059772"/>
                  <a:gd name="connsiteY32" fmla="*/ 1398390 h 1879186"/>
                  <a:gd name="connsiteX33" fmla="*/ 980528 w 1059772"/>
                  <a:gd name="connsiteY33" fmla="*/ 1478404 h 1879186"/>
                  <a:gd name="connsiteX34" fmla="*/ 974021 w 1059772"/>
                  <a:gd name="connsiteY34" fmla="*/ 1478518 h 1879186"/>
                  <a:gd name="connsiteX35" fmla="*/ 974030 w 1059772"/>
                  <a:gd name="connsiteY35" fmla="*/ 1478604 h 1879186"/>
                  <a:gd name="connsiteX36" fmla="*/ 922140 w 1059772"/>
                  <a:gd name="connsiteY36" fmla="*/ 1481954 h 1879186"/>
                  <a:gd name="connsiteX37" fmla="*/ 870840 w 1059772"/>
                  <a:gd name="connsiteY37" fmla="*/ 1480890 h 1879186"/>
                  <a:gd name="connsiteX38" fmla="*/ 620068 w 1059772"/>
                  <a:gd name="connsiteY38" fmla="*/ 1408438 h 1879186"/>
                  <a:gd name="connsiteX39" fmla="*/ 589927 w 1059772"/>
                  <a:gd name="connsiteY39" fmla="*/ 1389860 h 1879186"/>
                  <a:gd name="connsiteX40" fmla="*/ 616709 w 1059772"/>
                  <a:gd name="connsiteY40" fmla="*/ 1415053 h 1879186"/>
                  <a:gd name="connsiteX41" fmla="*/ 887630 w 1059772"/>
                  <a:gd name="connsiteY41" fmla="*/ 1539734 h 1879186"/>
                  <a:gd name="connsiteX42" fmla="*/ 887524 w 1059772"/>
                  <a:gd name="connsiteY42" fmla="*/ 1540449 h 1879186"/>
                  <a:gd name="connsiteX43" fmla="*/ 901527 w 1059772"/>
                  <a:gd name="connsiteY43" fmla="*/ 1541814 h 1879186"/>
                  <a:gd name="connsiteX44" fmla="*/ 979852 w 1059772"/>
                  <a:gd name="connsiteY44" fmla="*/ 1634772 h 1879186"/>
                  <a:gd name="connsiteX45" fmla="*/ 881757 w 1059772"/>
                  <a:gd name="connsiteY45" fmla="*/ 1729656 h 1879186"/>
                  <a:gd name="connsiteX46" fmla="*/ 861988 w 1059772"/>
                  <a:gd name="connsiteY46" fmla="*/ 1727729 h 1879186"/>
                  <a:gd name="connsiteX47" fmla="*/ 857645 w 1059772"/>
                  <a:gd name="connsiteY47" fmla="*/ 1726425 h 1879186"/>
                  <a:gd name="connsiteX48" fmla="*/ 800804 w 1059772"/>
                  <a:gd name="connsiteY48" fmla="*/ 1715551 h 1879186"/>
                  <a:gd name="connsiteX49" fmla="*/ 449600 w 1059772"/>
                  <a:gd name="connsiteY49" fmla="*/ 1517253 h 1879186"/>
                  <a:gd name="connsiteX50" fmla="*/ 432966 w 1059772"/>
                  <a:gd name="connsiteY50" fmla="*/ 1498563 h 1879186"/>
                  <a:gd name="connsiteX51" fmla="*/ 442381 w 1059772"/>
                  <a:gd name="connsiteY51" fmla="*/ 1513526 h 1879186"/>
                  <a:gd name="connsiteX52" fmla="*/ 634655 w 1059772"/>
                  <a:gd name="connsiteY52" fmla="*/ 1685720 h 1879186"/>
                  <a:gd name="connsiteX53" fmla="*/ 671306 w 1059772"/>
                  <a:gd name="connsiteY53" fmla="*/ 1703274 h 1879186"/>
                  <a:gd name="connsiteX54" fmla="*/ 680029 w 1059772"/>
                  <a:gd name="connsiteY54" fmla="*/ 1706081 h 1879186"/>
                  <a:gd name="connsiteX55" fmla="*/ 733112 w 1059772"/>
                  <a:gd name="connsiteY55" fmla="*/ 1789093 h 1879186"/>
                  <a:gd name="connsiteX56" fmla="*/ 646199 w 1059772"/>
                  <a:gd name="connsiteY56" fmla="*/ 1879186 h 1879186"/>
                  <a:gd name="connsiteX57" fmla="*/ 612368 w 1059772"/>
                  <a:gd name="connsiteY57" fmla="*/ 1872106 h 1879186"/>
                  <a:gd name="connsiteX58" fmla="*/ 608168 w 1059772"/>
                  <a:gd name="connsiteY58" fmla="*/ 1869743 h 1879186"/>
                  <a:gd name="connsiteX59" fmla="*/ 550918 w 1059772"/>
                  <a:gd name="connsiteY59" fmla="*/ 1842322 h 1879186"/>
                  <a:gd name="connsiteX60" fmla="*/ 272929 w 1059772"/>
                  <a:gd name="connsiteY60" fmla="*/ 1578191 h 1879186"/>
                  <a:gd name="connsiteX61" fmla="*/ 263877 w 1059772"/>
                  <a:gd name="connsiteY61" fmla="*/ 1561546 h 1879186"/>
                  <a:gd name="connsiteX62" fmla="*/ 260179 w 1059772"/>
                  <a:gd name="connsiteY62" fmla="*/ 1559810 h 1879186"/>
                  <a:gd name="connsiteX63" fmla="*/ 265380 w 1059772"/>
                  <a:gd name="connsiteY63" fmla="*/ 1576764 h 1879186"/>
                  <a:gd name="connsiteX64" fmla="*/ 294131 w 1059772"/>
                  <a:gd name="connsiteY64" fmla="*/ 1645385 h 1879186"/>
                  <a:gd name="connsiteX65" fmla="*/ 310035 w 1059772"/>
                  <a:gd name="connsiteY65" fmla="*/ 1674593 h 1879186"/>
                  <a:gd name="connsiteX66" fmla="*/ 312317 w 1059772"/>
                  <a:gd name="connsiteY66" fmla="*/ 1677766 h 1879186"/>
                  <a:gd name="connsiteX67" fmla="*/ 323049 w 1059772"/>
                  <a:gd name="connsiteY67" fmla="*/ 1708734 h 1879186"/>
                  <a:gd name="connsiteX68" fmla="*/ 255745 w 1059772"/>
                  <a:gd name="connsiteY68" fmla="*/ 1801780 h 1879186"/>
                  <a:gd name="connsiteX69" fmla="*/ 231749 w 1059772"/>
                  <a:gd name="connsiteY69" fmla="*/ 1801439 h 1879186"/>
                  <a:gd name="connsiteX0" fmla="*/ 231749 w 1059772"/>
                  <a:gd name="connsiteY0" fmla="*/ 1609696 h 1687443"/>
                  <a:gd name="connsiteX1" fmla="*/ 175907 w 1059772"/>
                  <a:gd name="connsiteY1" fmla="*/ 1570404 h 1687443"/>
                  <a:gd name="connsiteX2" fmla="*/ 173033 w 1059772"/>
                  <a:gd name="connsiteY2" fmla="*/ 1564172 h 1687443"/>
                  <a:gd name="connsiteX3" fmla="*/ 151573 w 1059772"/>
                  <a:gd name="connsiteY3" fmla="*/ 1524759 h 1687443"/>
                  <a:gd name="connsiteX4" fmla="*/ 75653 w 1059772"/>
                  <a:gd name="connsiteY4" fmla="*/ 1205998 h 1687443"/>
                  <a:gd name="connsiteX5" fmla="*/ 76737 w 1059772"/>
                  <a:gd name="connsiteY5" fmla="*/ 1166531 h 1687443"/>
                  <a:gd name="connsiteX6" fmla="*/ 64179 w 1059772"/>
                  <a:gd name="connsiteY6" fmla="*/ 1141439 h 1687443"/>
                  <a:gd name="connsiteX7" fmla="*/ 24807 w 1059772"/>
                  <a:gd name="connsiteY7" fmla="*/ 1030415 h 1687443"/>
                  <a:gd name="connsiteX8" fmla="*/ 25270 w 1059772"/>
                  <a:gd name="connsiteY8" fmla="*/ 687616 h 1687443"/>
                  <a:gd name="connsiteX9" fmla="*/ 34629 w 1059772"/>
                  <a:gd name="connsiteY9" fmla="*/ 664884 h 1687443"/>
                  <a:gd name="connsiteX10" fmla="*/ 89135 w 1059772"/>
                  <a:gd name="connsiteY10" fmla="*/ 232686 h 1687443"/>
                  <a:gd name="connsiteX11" fmla="*/ 454091 w 1059772"/>
                  <a:gd name="connsiteY11" fmla="*/ -1 h 1687443"/>
                  <a:gd name="connsiteX12" fmla="*/ 377203 w 1059772"/>
                  <a:gd name="connsiteY12" fmla="*/ 568216 h 1687443"/>
                  <a:gd name="connsiteX13" fmla="*/ 391936 w 1059772"/>
                  <a:gd name="connsiteY13" fmla="*/ 569790 h 1687443"/>
                  <a:gd name="connsiteX14" fmla="*/ 557350 w 1059772"/>
                  <a:gd name="connsiteY14" fmla="*/ 633484 h 1687443"/>
                  <a:gd name="connsiteX15" fmla="*/ 560026 w 1059772"/>
                  <a:gd name="connsiteY15" fmla="*/ 635300 h 1687443"/>
                  <a:gd name="connsiteX16" fmla="*/ 562800 w 1059772"/>
                  <a:gd name="connsiteY16" fmla="*/ 634571 h 1687443"/>
                  <a:gd name="connsiteX17" fmla="*/ 855642 w 1059772"/>
                  <a:gd name="connsiteY17" fmla="*/ 645164 h 1687443"/>
                  <a:gd name="connsiteX18" fmla="*/ 855383 w 1059772"/>
                  <a:gd name="connsiteY18" fmla="*/ 646064 h 1687443"/>
                  <a:gd name="connsiteX19" fmla="*/ 865821 w 1059772"/>
                  <a:gd name="connsiteY19" fmla="*/ 648992 h 1687443"/>
                  <a:gd name="connsiteX20" fmla="*/ 884762 w 1059772"/>
                  <a:gd name="connsiteY20" fmla="*/ 658707 h 1687443"/>
                  <a:gd name="connsiteX21" fmla="*/ 915874 w 1059772"/>
                  <a:gd name="connsiteY21" fmla="*/ 804049 h 1687443"/>
                  <a:gd name="connsiteX22" fmla="*/ 809366 w 1059772"/>
                  <a:gd name="connsiteY22" fmla="*/ 850476 h 1687443"/>
                  <a:gd name="connsiteX23" fmla="*/ 797403 w 1059772"/>
                  <a:gd name="connsiteY23" fmla="*/ 847121 h 1687443"/>
                  <a:gd name="connsiteX24" fmla="*/ 797313 w 1059772"/>
                  <a:gd name="connsiteY24" fmla="*/ 847430 h 1687443"/>
                  <a:gd name="connsiteX25" fmla="*/ 538290 w 1059772"/>
                  <a:gd name="connsiteY25" fmla="*/ 861491 h 1687443"/>
                  <a:gd name="connsiteX26" fmla="*/ 520853 w 1059772"/>
                  <a:gd name="connsiteY26" fmla="*/ 869813 h 1687443"/>
                  <a:gd name="connsiteX27" fmla="*/ 532491 w 1059772"/>
                  <a:gd name="connsiteY27" fmla="*/ 893095 h 1687443"/>
                  <a:gd name="connsiteX28" fmla="*/ 918445 w 1059772"/>
                  <a:gd name="connsiteY28" fmla="*/ 1115542 h 1687443"/>
                  <a:gd name="connsiteX29" fmla="*/ 952321 w 1059772"/>
                  <a:gd name="connsiteY29" fmla="*/ 1113355 h 1687443"/>
                  <a:gd name="connsiteX30" fmla="*/ 957900 w 1059772"/>
                  <a:gd name="connsiteY30" fmla="*/ 1112151 h 1687443"/>
                  <a:gd name="connsiteX31" fmla="*/ 976238 w 1059772"/>
                  <a:gd name="connsiteY31" fmla="*/ 1111831 h 1687443"/>
                  <a:gd name="connsiteX32" fmla="*/ 1059495 w 1059772"/>
                  <a:gd name="connsiteY32" fmla="*/ 1206647 h 1687443"/>
                  <a:gd name="connsiteX33" fmla="*/ 980528 w 1059772"/>
                  <a:gd name="connsiteY33" fmla="*/ 1286661 h 1687443"/>
                  <a:gd name="connsiteX34" fmla="*/ 974021 w 1059772"/>
                  <a:gd name="connsiteY34" fmla="*/ 1286775 h 1687443"/>
                  <a:gd name="connsiteX35" fmla="*/ 974030 w 1059772"/>
                  <a:gd name="connsiteY35" fmla="*/ 1286861 h 1687443"/>
                  <a:gd name="connsiteX36" fmla="*/ 922140 w 1059772"/>
                  <a:gd name="connsiteY36" fmla="*/ 1290211 h 1687443"/>
                  <a:gd name="connsiteX37" fmla="*/ 870840 w 1059772"/>
                  <a:gd name="connsiteY37" fmla="*/ 1289147 h 1687443"/>
                  <a:gd name="connsiteX38" fmla="*/ 620068 w 1059772"/>
                  <a:gd name="connsiteY38" fmla="*/ 1216695 h 1687443"/>
                  <a:gd name="connsiteX39" fmla="*/ 589927 w 1059772"/>
                  <a:gd name="connsiteY39" fmla="*/ 1198117 h 1687443"/>
                  <a:gd name="connsiteX40" fmla="*/ 616709 w 1059772"/>
                  <a:gd name="connsiteY40" fmla="*/ 1223310 h 1687443"/>
                  <a:gd name="connsiteX41" fmla="*/ 887630 w 1059772"/>
                  <a:gd name="connsiteY41" fmla="*/ 1347991 h 1687443"/>
                  <a:gd name="connsiteX42" fmla="*/ 887524 w 1059772"/>
                  <a:gd name="connsiteY42" fmla="*/ 1348706 h 1687443"/>
                  <a:gd name="connsiteX43" fmla="*/ 901527 w 1059772"/>
                  <a:gd name="connsiteY43" fmla="*/ 1350071 h 1687443"/>
                  <a:gd name="connsiteX44" fmla="*/ 979852 w 1059772"/>
                  <a:gd name="connsiteY44" fmla="*/ 1443029 h 1687443"/>
                  <a:gd name="connsiteX45" fmla="*/ 881757 w 1059772"/>
                  <a:gd name="connsiteY45" fmla="*/ 1537913 h 1687443"/>
                  <a:gd name="connsiteX46" fmla="*/ 861988 w 1059772"/>
                  <a:gd name="connsiteY46" fmla="*/ 1535986 h 1687443"/>
                  <a:gd name="connsiteX47" fmla="*/ 857645 w 1059772"/>
                  <a:gd name="connsiteY47" fmla="*/ 1534682 h 1687443"/>
                  <a:gd name="connsiteX48" fmla="*/ 800804 w 1059772"/>
                  <a:gd name="connsiteY48" fmla="*/ 1523808 h 1687443"/>
                  <a:gd name="connsiteX49" fmla="*/ 449600 w 1059772"/>
                  <a:gd name="connsiteY49" fmla="*/ 1325510 h 1687443"/>
                  <a:gd name="connsiteX50" fmla="*/ 432966 w 1059772"/>
                  <a:gd name="connsiteY50" fmla="*/ 1306820 h 1687443"/>
                  <a:gd name="connsiteX51" fmla="*/ 442381 w 1059772"/>
                  <a:gd name="connsiteY51" fmla="*/ 1321783 h 1687443"/>
                  <a:gd name="connsiteX52" fmla="*/ 634655 w 1059772"/>
                  <a:gd name="connsiteY52" fmla="*/ 1493977 h 1687443"/>
                  <a:gd name="connsiteX53" fmla="*/ 671306 w 1059772"/>
                  <a:gd name="connsiteY53" fmla="*/ 1511531 h 1687443"/>
                  <a:gd name="connsiteX54" fmla="*/ 680029 w 1059772"/>
                  <a:gd name="connsiteY54" fmla="*/ 1514338 h 1687443"/>
                  <a:gd name="connsiteX55" fmla="*/ 733112 w 1059772"/>
                  <a:gd name="connsiteY55" fmla="*/ 1597350 h 1687443"/>
                  <a:gd name="connsiteX56" fmla="*/ 646199 w 1059772"/>
                  <a:gd name="connsiteY56" fmla="*/ 1687443 h 1687443"/>
                  <a:gd name="connsiteX57" fmla="*/ 612368 w 1059772"/>
                  <a:gd name="connsiteY57" fmla="*/ 1680363 h 1687443"/>
                  <a:gd name="connsiteX58" fmla="*/ 608168 w 1059772"/>
                  <a:gd name="connsiteY58" fmla="*/ 1678000 h 1687443"/>
                  <a:gd name="connsiteX59" fmla="*/ 550918 w 1059772"/>
                  <a:gd name="connsiteY59" fmla="*/ 1650579 h 1687443"/>
                  <a:gd name="connsiteX60" fmla="*/ 272929 w 1059772"/>
                  <a:gd name="connsiteY60" fmla="*/ 1386448 h 1687443"/>
                  <a:gd name="connsiteX61" fmla="*/ 263877 w 1059772"/>
                  <a:gd name="connsiteY61" fmla="*/ 1369803 h 1687443"/>
                  <a:gd name="connsiteX62" fmla="*/ 260179 w 1059772"/>
                  <a:gd name="connsiteY62" fmla="*/ 1368067 h 1687443"/>
                  <a:gd name="connsiteX63" fmla="*/ 265380 w 1059772"/>
                  <a:gd name="connsiteY63" fmla="*/ 1385021 h 1687443"/>
                  <a:gd name="connsiteX64" fmla="*/ 294131 w 1059772"/>
                  <a:gd name="connsiteY64" fmla="*/ 1453642 h 1687443"/>
                  <a:gd name="connsiteX65" fmla="*/ 310035 w 1059772"/>
                  <a:gd name="connsiteY65" fmla="*/ 1482850 h 1687443"/>
                  <a:gd name="connsiteX66" fmla="*/ 312317 w 1059772"/>
                  <a:gd name="connsiteY66" fmla="*/ 1486023 h 1687443"/>
                  <a:gd name="connsiteX67" fmla="*/ 323049 w 1059772"/>
                  <a:gd name="connsiteY67" fmla="*/ 1516991 h 1687443"/>
                  <a:gd name="connsiteX68" fmla="*/ 255745 w 1059772"/>
                  <a:gd name="connsiteY68" fmla="*/ 1610037 h 1687443"/>
                  <a:gd name="connsiteX69" fmla="*/ 231749 w 1059772"/>
                  <a:gd name="connsiteY69" fmla="*/ 1609696 h 1687443"/>
                  <a:gd name="connsiteX0" fmla="*/ 231749 w 1059772"/>
                  <a:gd name="connsiteY0" fmla="*/ 1627868 h 1705615"/>
                  <a:gd name="connsiteX1" fmla="*/ 175907 w 1059772"/>
                  <a:gd name="connsiteY1" fmla="*/ 1588576 h 1705615"/>
                  <a:gd name="connsiteX2" fmla="*/ 173033 w 1059772"/>
                  <a:gd name="connsiteY2" fmla="*/ 1582344 h 1705615"/>
                  <a:gd name="connsiteX3" fmla="*/ 151573 w 1059772"/>
                  <a:gd name="connsiteY3" fmla="*/ 1542931 h 1705615"/>
                  <a:gd name="connsiteX4" fmla="*/ 75653 w 1059772"/>
                  <a:gd name="connsiteY4" fmla="*/ 1224170 h 1705615"/>
                  <a:gd name="connsiteX5" fmla="*/ 76737 w 1059772"/>
                  <a:gd name="connsiteY5" fmla="*/ 1184703 h 1705615"/>
                  <a:gd name="connsiteX6" fmla="*/ 64179 w 1059772"/>
                  <a:gd name="connsiteY6" fmla="*/ 1159611 h 1705615"/>
                  <a:gd name="connsiteX7" fmla="*/ 24807 w 1059772"/>
                  <a:gd name="connsiteY7" fmla="*/ 1048587 h 1705615"/>
                  <a:gd name="connsiteX8" fmla="*/ 25270 w 1059772"/>
                  <a:gd name="connsiteY8" fmla="*/ 705788 h 1705615"/>
                  <a:gd name="connsiteX9" fmla="*/ 34629 w 1059772"/>
                  <a:gd name="connsiteY9" fmla="*/ 683056 h 1705615"/>
                  <a:gd name="connsiteX10" fmla="*/ 89135 w 1059772"/>
                  <a:gd name="connsiteY10" fmla="*/ 250858 h 1705615"/>
                  <a:gd name="connsiteX11" fmla="*/ 240746 w 1059772"/>
                  <a:gd name="connsiteY11" fmla="*/ 1 h 1705615"/>
                  <a:gd name="connsiteX12" fmla="*/ 454091 w 1059772"/>
                  <a:gd name="connsiteY12" fmla="*/ 18171 h 1705615"/>
                  <a:gd name="connsiteX13" fmla="*/ 377203 w 1059772"/>
                  <a:gd name="connsiteY13" fmla="*/ 586388 h 1705615"/>
                  <a:gd name="connsiteX14" fmla="*/ 391936 w 1059772"/>
                  <a:gd name="connsiteY14" fmla="*/ 587962 h 1705615"/>
                  <a:gd name="connsiteX15" fmla="*/ 557350 w 1059772"/>
                  <a:gd name="connsiteY15" fmla="*/ 651656 h 1705615"/>
                  <a:gd name="connsiteX16" fmla="*/ 560026 w 1059772"/>
                  <a:gd name="connsiteY16" fmla="*/ 653472 h 1705615"/>
                  <a:gd name="connsiteX17" fmla="*/ 562800 w 1059772"/>
                  <a:gd name="connsiteY17" fmla="*/ 652743 h 1705615"/>
                  <a:gd name="connsiteX18" fmla="*/ 855642 w 1059772"/>
                  <a:gd name="connsiteY18" fmla="*/ 663336 h 1705615"/>
                  <a:gd name="connsiteX19" fmla="*/ 855383 w 1059772"/>
                  <a:gd name="connsiteY19" fmla="*/ 664236 h 1705615"/>
                  <a:gd name="connsiteX20" fmla="*/ 865821 w 1059772"/>
                  <a:gd name="connsiteY20" fmla="*/ 667164 h 1705615"/>
                  <a:gd name="connsiteX21" fmla="*/ 884762 w 1059772"/>
                  <a:gd name="connsiteY21" fmla="*/ 676879 h 1705615"/>
                  <a:gd name="connsiteX22" fmla="*/ 915874 w 1059772"/>
                  <a:gd name="connsiteY22" fmla="*/ 822221 h 1705615"/>
                  <a:gd name="connsiteX23" fmla="*/ 809366 w 1059772"/>
                  <a:gd name="connsiteY23" fmla="*/ 868648 h 1705615"/>
                  <a:gd name="connsiteX24" fmla="*/ 797403 w 1059772"/>
                  <a:gd name="connsiteY24" fmla="*/ 865293 h 1705615"/>
                  <a:gd name="connsiteX25" fmla="*/ 797313 w 1059772"/>
                  <a:gd name="connsiteY25" fmla="*/ 865602 h 1705615"/>
                  <a:gd name="connsiteX26" fmla="*/ 538290 w 1059772"/>
                  <a:gd name="connsiteY26" fmla="*/ 879663 h 1705615"/>
                  <a:gd name="connsiteX27" fmla="*/ 520853 w 1059772"/>
                  <a:gd name="connsiteY27" fmla="*/ 887985 h 1705615"/>
                  <a:gd name="connsiteX28" fmla="*/ 532491 w 1059772"/>
                  <a:gd name="connsiteY28" fmla="*/ 911267 h 1705615"/>
                  <a:gd name="connsiteX29" fmla="*/ 918445 w 1059772"/>
                  <a:gd name="connsiteY29" fmla="*/ 1133714 h 1705615"/>
                  <a:gd name="connsiteX30" fmla="*/ 952321 w 1059772"/>
                  <a:gd name="connsiteY30" fmla="*/ 1131527 h 1705615"/>
                  <a:gd name="connsiteX31" fmla="*/ 957900 w 1059772"/>
                  <a:gd name="connsiteY31" fmla="*/ 1130323 h 1705615"/>
                  <a:gd name="connsiteX32" fmla="*/ 976238 w 1059772"/>
                  <a:gd name="connsiteY32" fmla="*/ 1130003 h 1705615"/>
                  <a:gd name="connsiteX33" fmla="*/ 1059495 w 1059772"/>
                  <a:gd name="connsiteY33" fmla="*/ 1224819 h 1705615"/>
                  <a:gd name="connsiteX34" fmla="*/ 980528 w 1059772"/>
                  <a:gd name="connsiteY34" fmla="*/ 1304833 h 1705615"/>
                  <a:gd name="connsiteX35" fmla="*/ 974021 w 1059772"/>
                  <a:gd name="connsiteY35" fmla="*/ 1304947 h 1705615"/>
                  <a:gd name="connsiteX36" fmla="*/ 974030 w 1059772"/>
                  <a:gd name="connsiteY36" fmla="*/ 1305033 h 1705615"/>
                  <a:gd name="connsiteX37" fmla="*/ 922140 w 1059772"/>
                  <a:gd name="connsiteY37" fmla="*/ 1308383 h 1705615"/>
                  <a:gd name="connsiteX38" fmla="*/ 870840 w 1059772"/>
                  <a:gd name="connsiteY38" fmla="*/ 1307319 h 1705615"/>
                  <a:gd name="connsiteX39" fmla="*/ 620068 w 1059772"/>
                  <a:gd name="connsiteY39" fmla="*/ 1234867 h 1705615"/>
                  <a:gd name="connsiteX40" fmla="*/ 589927 w 1059772"/>
                  <a:gd name="connsiteY40" fmla="*/ 1216289 h 1705615"/>
                  <a:gd name="connsiteX41" fmla="*/ 616709 w 1059772"/>
                  <a:gd name="connsiteY41" fmla="*/ 1241482 h 1705615"/>
                  <a:gd name="connsiteX42" fmla="*/ 887630 w 1059772"/>
                  <a:gd name="connsiteY42" fmla="*/ 1366163 h 1705615"/>
                  <a:gd name="connsiteX43" fmla="*/ 887524 w 1059772"/>
                  <a:gd name="connsiteY43" fmla="*/ 1366878 h 1705615"/>
                  <a:gd name="connsiteX44" fmla="*/ 901527 w 1059772"/>
                  <a:gd name="connsiteY44" fmla="*/ 1368243 h 1705615"/>
                  <a:gd name="connsiteX45" fmla="*/ 979852 w 1059772"/>
                  <a:gd name="connsiteY45" fmla="*/ 1461201 h 1705615"/>
                  <a:gd name="connsiteX46" fmla="*/ 881757 w 1059772"/>
                  <a:gd name="connsiteY46" fmla="*/ 1556085 h 1705615"/>
                  <a:gd name="connsiteX47" fmla="*/ 861988 w 1059772"/>
                  <a:gd name="connsiteY47" fmla="*/ 1554158 h 1705615"/>
                  <a:gd name="connsiteX48" fmla="*/ 857645 w 1059772"/>
                  <a:gd name="connsiteY48" fmla="*/ 1552854 h 1705615"/>
                  <a:gd name="connsiteX49" fmla="*/ 800804 w 1059772"/>
                  <a:gd name="connsiteY49" fmla="*/ 1541980 h 1705615"/>
                  <a:gd name="connsiteX50" fmla="*/ 449600 w 1059772"/>
                  <a:gd name="connsiteY50" fmla="*/ 1343682 h 1705615"/>
                  <a:gd name="connsiteX51" fmla="*/ 432966 w 1059772"/>
                  <a:gd name="connsiteY51" fmla="*/ 1324992 h 1705615"/>
                  <a:gd name="connsiteX52" fmla="*/ 442381 w 1059772"/>
                  <a:gd name="connsiteY52" fmla="*/ 1339955 h 1705615"/>
                  <a:gd name="connsiteX53" fmla="*/ 634655 w 1059772"/>
                  <a:gd name="connsiteY53" fmla="*/ 1512149 h 1705615"/>
                  <a:gd name="connsiteX54" fmla="*/ 671306 w 1059772"/>
                  <a:gd name="connsiteY54" fmla="*/ 1529703 h 1705615"/>
                  <a:gd name="connsiteX55" fmla="*/ 680029 w 1059772"/>
                  <a:gd name="connsiteY55" fmla="*/ 1532510 h 1705615"/>
                  <a:gd name="connsiteX56" fmla="*/ 733112 w 1059772"/>
                  <a:gd name="connsiteY56" fmla="*/ 1615522 h 1705615"/>
                  <a:gd name="connsiteX57" fmla="*/ 646199 w 1059772"/>
                  <a:gd name="connsiteY57" fmla="*/ 1705615 h 1705615"/>
                  <a:gd name="connsiteX58" fmla="*/ 612368 w 1059772"/>
                  <a:gd name="connsiteY58" fmla="*/ 1698535 h 1705615"/>
                  <a:gd name="connsiteX59" fmla="*/ 608168 w 1059772"/>
                  <a:gd name="connsiteY59" fmla="*/ 1696172 h 1705615"/>
                  <a:gd name="connsiteX60" fmla="*/ 550918 w 1059772"/>
                  <a:gd name="connsiteY60" fmla="*/ 1668751 h 1705615"/>
                  <a:gd name="connsiteX61" fmla="*/ 272929 w 1059772"/>
                  <a:gd name="connsiteY61" fmla="*/ 1404620 h 1705615"/>
                  <a:gd name="connsiteX62" fmla="*/ 263877 w 1059772"/>
                  <a:gd name="connsiteY62" fmla="*/ 1387975 h 1705615"/>
                  <a:gd name="connsiteX63" fmla="*/ 260179 w 1059772"/>
                  <a:gd name="connsiteY63" fmla="*/ 1386239 h 1705615"/>
                  <a:gd name="connsiteX64" fmla="*/ 265380 w 1059772"/>
                  <a:gd name="connsiteY64" fmla="*/ 1403193 h 1705615"/>
                  <a:gd name="connsiteX65" fmla="*/ 294131 w 1059772"/>
                  <a:gd name="connsiteY65" fmla="*/ 1471814 h 1705615"/>
                  <a:gd name="connsiteX66" fmla="*/ 310035 w 1059772"/>
                  <a:gd name="connsiteY66" fmla="*/ 1501022 h 1705615"/>
                  <a:gd name="connsiteX67" fmla="*/ 312317 w 1059772"/>
                  <a:gd name="connsiteY67" fmla="*/ 1504195 h 1705615"/>
                  <a:gd name="connsiteX68" fmla="*/ 323049 w 1059772"/>
                  <a:gd name="connsiteY68" fmla="*/ 1535163 h 1705615"/>
                  <a:gd name="connsiteX69" fmla="*/ 255745 w 1059772"/>
                  <a:gd name="connsiteY69" fmla="*/ 1628209 h 1705615"/>
                  <a:gd name="connsiteX70" fmla="*/ 231749 w 1059772"/>
                  <a:gd name="connsiteY70" fmla="*/ 1627868 h 1705615"/>
                  <a:gd name="connsiteX0" fmla="*/ 240746 w 1059772"/>
                  <a:gd name="connsiteY0" fmla="*/ -1 h 1705613"/>
                  <a:gd name="connsiteX1" fmla="*/ 454091 w 1059772"/>
                  <a:gd name="connsiteY1" fmla="*/ 18169 h 1705613"/>
                  <a:gd name="connsiteX2" fmla="*/ 377203 w 1059772"/>
                  <a:gd name="connsiteY2" fmla="*/ 586386 h 1705613"/>
                  <a:gd name="connsiteX3" fmla="*/ 391936 w 1059772"/>
                  <a:gd name="connsiteY3" fmla="*/ 587960 h 1705613"/>
                  <a:gd name="connsiteX4" fmla="*/ 557350 w 1059772"/>
                  <a:gd name="connsiteY4" fmla="*/ 651654 h 1705613"/>
                  <a:gd name="connsiteX5" fmla="*/ 560026 w 1059772"/>
                  <a:gd name="connsiteY5" fmla="*/ 653470 h 1705613"/>
                  <a:gd name="connsiteX6" fmla="*/ 562800 w 1059772"/>
                  <a:gd name="connsiteY6" fmla="*/ 652741 h 1705613"/>
                  <a:gd name="connsiteX7" fmla="*/ 855642 w 1059772"/>
                  <a:gd name="connsiteY7" fmla="*/ 663334 h 1705613"/>
                  <a:gd name="connsiteX8" fmla="*/ 855383 w 1059772"/>
                  <a:gd name="connsiteY8" fmla="*/ 664234 h 1705613"/>
                  <a:gd name="connsiteX9" fmla="*/ 865821 w 1059772"/>
                  <a:gd name="connsiteY9" fmla="*/ 667162 h 1705613"/>
                  <a:gd name="connsiteX10" fmla="*/ 884762 w 1059772"/>
                  <a:gd name="connsiteY10" fmla="*/ 676877 h 1705613"/>
                  <a:gd name="connsiteX11" fmla="*/ 915874 w 1059772"/>
                  <a:gd name="connsiteY11" fmla="*/ 822219 h 1705613"/>
                  <a:gd name="connsiteX12" fmla="*/ 809366 w 1059772"/>
                  <a:gd name="connsiteY12" fmla="*/ 868646 h 1705613"/>
                  <a:gd name="connsiteX13" fmla="*/ 797403 w 1059772"/>
                  <a:gd name="connsiteY13" fmla="*/ 865291 h 1705613"/>
                  <a:gd name="connsiteX14" fmla="*/ 797313 w 1059772"/>
                  <a:gd name="connsiteY14" fmla="*/ 865600 h 1705613"/>
                  <a:gd name="connsiteX15" fmla="*/ 538290 w 1059772"/>
                  <a:gd name="connsiteY15" fmla="*/ 879661 h 1705613"/>
                  <a:gd name="connsiteX16" fmla="*/ 520853 w 1059772"/>
                  <a:gd name="connsiteY16" fmla="*/ 887983 h 1705613"/>
                  <a:gd name="connsiteX17" fmla="*/ 532491 w 1059772"/>
                  <a:gd name="connsiteY17" fmla="*/ 911265 h 1705613"/>
                  <a:gd name="connsiteX18" fmla="*/ 918445 w 1059772"/>
                  <a:gd name="connsiteY18" fmla="*/ 1133712 h 1705613"/>
                  <a:gd name="connsiteX19" fmla="*/ 952321 w 1059772"/>
                  <a:gd name="connsiteY19" fmla="*/ 1131525 h 1705613"/>
                  <a:gd name="connsiteX20" fmla="*/ 957900 w 1059772"/>
                  <a:gd name="connsiteY20" fmla="*/ 1130321 h 1705613"/>
                  <a:gd name="connsiteX21" fmla="*/ 976238 w 1059772"/>
                  <a:gd name="connsiteY21" fmla="*/ 1130001 h 1705613"/>
                  <a:gd name="connsiteX22" fmla="*/ 1059495 w 1059772"/>
                  <a:gd name="connsiteY22" fmla="*/ 1224817 h 1705613"/>
                  <a:gd name="connsiteX23" fmla="*/ 980528 w 1059772"/>
                  <a:gd name="connsiteY23" fmla="*/ 1304831 h 1705613"/>
                  <a:gd name="connsiteX24" fmla="*/ 974021 w 1059772"/>
                  <a:gd name="connsiteY24" fmla="*/ 1304945 h 1705613"/>
                  <a:gd name="connsiteX25" fmla="*/ 974030 w 1059772"/>
                  <a:gd name="connsiteY25" fmla="*/ 1305031 h 1705613"/>
                  <a:gd name="connsiteX26" fmla="*/ 922140 w 1059772"/>
                  <a:gd name="connsiteY26" fmla="*/ 1308381 h 1705613"/>
                  <a:gd name="connsiteX27" fmla="*/ 870840 w 1059772"/>
                  <a:gd name="connsiteY27" fmla="*/ 1307317 h 1705613"/>
                  <a:gd name="connsiteX28" fmla="*/ 620068 w 1059772"/>
                  <a:gd name="connsiteY28" fmla="*/ 1234865 h 1705613"/>
                  <a:gd name="connsiteX29" fmla="*/ 589927 w 1059772"/>
                  <a:gd name="connsiteY29" fmla="*/ 1216287 h 1705613"/>
                  <a:gd name="connsiteX30" fmla="*/ 616709 w 1059772"/>
                  <a:gd name="connsiteY30" fmla="*/ 1241480 h 1705613"/>
                  <a:gd name="connsiteX31" fmla="*/ 887630 w 1059772"/>
                  <a:gd name="connsiteY31" fmla="*/ 1366161 h 1705613"/>
                  <a:gd name="connsiteX32" fmla="*/ 887524 w 1059772"/>
                  <a:gd name="connsiteY32" fmla="*/ 1366876 h 1705613"/>
                  <a:gd name="connsiteX33" fmla="*/ 901527 w 1059772"/>
                  <a:gd name="connsiteY33" fmla="*/ 1368241 h 1705613"/>
                  <a:gd name="connsiteX34" fmla="*/ 979852 w 1059772"/>
                  <a:gd name="connsiteY34" fmla="*/ 1461199 h 1705613"/>
                  <a:gd name="connsiteX35" fmla="*/ 881757 w 1059772"/>
                  <a:gd name="connsiteY35" fmla="*/ 1556083 h 1705613"/>
                  <a:gd name="connsiteX36" fmla="*/ 861988 w 1059772"/>
                  <a:gd name="connsiteY36" fmla="*/ 1554156 h 1705613"/>
                  <a:gd name="connsiteX37" fmla="*/ 857645 w 1059772"/>
                  <a:gd name="connsiteY37" fmla="*/ 1552852 h 1705613"/>
                  <a:gd name="connsiteX38" fmla="*/ 800804 w 1059772"/>
                  <a:gd name="connsiteY38" fmla="*/ 1541978 h 1705613"/>
                  <a:gd name="connsiteX39" fmla="*/ 449600 w 1059772"/>
                  <a:gd name="connsiteY39" fmla="*/ 1343680 h 1705613"/>
                  <a:gd name="connsiteX40" fmla="*/ 432966 w 1059772"/>
                  <a:gd name="connsiteY40" fmla="*/ 1324990 h 1705613"/>
                  <a:gd name="connsiteX41" fmla="*/ 442381 w 1059772"/>
                  <a:gd name="connsiteY41" fmla="*/ 1339953 h 1705613"/>
                  <a:gd name="connsiteX42" fmla="*/ 634655 w 1059772"/>
                  <a:gd name="connsiteY42" fmla="*/ 1512147 h 1705613"/>
                  <a:gd name="connsiteX43" fmla="*/ 671306 w 1059772"/>
                  <a:gd name="connsiteY43" fmla="*/ 1529701 h 1705613"/>
                  <a:gd name="connsiteX44" fmla="*/ 680029 w 1059772"/>
                  <a:gd name="connsiteY44" fmla="*/ 1532508 h 1705613"/>
                  <a:gd name="connsiteX45" fmla="*/ 733112 w 1059772"/>
                  <a:gd name="connsiteY45" fmla="*/ 1615520 h 1705613"/>
                  <a:gd name="connsiteX46" fmla="*/ 646199 w 1059772"/>
                  <a:gd name="connsiteY46" fmla="*/ 1705613 h 1705613"/>
                  <a:gd name="connsiteX47" fmla="*/ 612368 w 1059772"/>
                  <a:gd name="connsiteY47" fmla="*/ 1698533 h 1705613"/>
                  <a:gd name="connsiteX48" fmla="*/ 608168 w 1059772"/>
                  <a:gd name="connsiteY48" fmla="*/ 1696170 h 1705613"/>
                  <a:gd name="connsiteX49" fmla="*/ 550918 w 1059772"/>
                  <a:gd name="connsiteY49" fmla="*/ 1668749 h 1705613"/>
                  <a:gd name="connsiteX50" fmla="*/ 272929 w 1059772"/>
                  <a:gd name="connsiteY50" fmla="*/ 1404618 h 1705613"/>
                  <a:gd name="connsiteX51" fmla="*/ 263877 w 1059772"/>
                  <a:gd name="connsiteY51" fmla="*/ 1387973 h 1705613"/>
                  <a:gd name="connsiteX52" fmla="*/ 260179 w 1059772"/>
                  <a:gd name="connsiteY52" fmla="*/ 1386237 h 1705613"/>
                  <a:gd name="connsiteX53" fmla="*/ 265380 w 1059772"/>
                  <a:gd name="connsiteY53" fmla="*/ 1403191 h 1705613"/>
                  <a:gd name="connsiteX54" fmla="*/ 294131 w 1059772"/>
                  <a:gd name="connsiteY54" fmla="*/ 1471812 h 1705613"/>
                  <a:gd name="connsiteX55" fmla="*/ 310035 w 1059772"/>
                  <a:gd name="connsiteY55" fmla="*/ 1501020 h 1705613"/>
                  <a:gd name="connsiteX56" fmla="*/ 312317 w 1059772"/>
                  <a:gd name="connsiteY56" fmla="*/ 1504193 h 1705613"/>
                  <a:gd name="connsiteX57" fmla="*/ 323049 w 1059772"/>
                  <a:gd name="connsiteY57" fmla="*/ 1535161 h 1705613"/>
                  <a:gd name="connsiteX58" fmla="*/ 255745 w 1059772"/>
                  <a:gd name="connsiteY58" fmla="*/ 1628207 h 1705613"/>
                  <a:gd name="connsiteX59" fmla="*/ 231749 w 1059772"/>
                  <a:gd name="connsiteY59" fmla="*/ 1627866 h 1705613"/>
                  <a:gd name="connsiteX60" fmla="*/ 175907 w 1059772"/>
                  <a:gd name="connsiteY60" fmla="*/ 1588574 h 1705613"/>
                  <a:gd name="connsiteX61" fmla="*/ 173033 w 1059772"/>
                  <a:gd name="connsiteY61" fmla="*/ 1582342 h 1705613"/>
                  <a:gd name="connsiteX62" fmla="*/ 151573 w 1059772"/>
                  <a:gd name="connsiteY62" fmla="*/ 1542929 h 1705613"/>
                  <a:gd name="connsiteX63" fmla="*/ 75653 w 1059772"/>
                  <a:gd name="connsiteY63" fmla="*/ 1224168 h 1705613"/>
                  <a:gd name="connsiteX64" fmla="*/ 76737 w 1059772"/>
                  <a:gd name="connsiteY64" fmla="*/ 1184701 h 1705613"/>
                  <a:gd name="connsiteX65" fmla="*/ 64179 w 1059772"/>
                  <a:gd name="connsiteY65" fmla="*/ 1159609 h 1705613"/>
                  <a:gd name="connsiteX66" fmla="*/ 24807 w 1059772"/>
                  <a:gd name="connsiteY66" fmla="*/ 1048585 h 1705613"/>
                  <a:gd name="connsiteX67" fmla="*/ 25270 w 1059772"/>
                  <a:gd name="connsiteY67" fmla="*/ 705786 h 1705613"/>
                  <a:gd name="connsiteX68" fmla="*/ 34629 w 1059772"/>
                  <a:gd name="connsiteY68" fmla="*/ 683054 h 1705613"/>
                  <a:gd name="connsiteX69" fmla="*/ 89135 w 1059772"/>
                  <a:gd name="connsiteY69" fmla="*/ 250856 h 1705613"/>
                  <a:gd name="connsiteX70" fmla="*/ 378824 w 1059772"/>
                  <a:gd name="connsiteY70" fmla="*/ 138076 h 1705613"/>
                  <a:gd name="connsiteX0" fmla="*/ 240746 w 1059772"/>
                  <a:gd name="connsiteY0" fmla="*/ 1 h 1705615"/>
                  <a:gd name="connsiteX1" fmla="*/ 454091 w 1059772"/>
                  <a:gd name="connsiteY1" fmla="*/ 18171 h 1705615"/>
                  <a:gd name="connsiteX2" fmla="*/ 377203 w 1059772"/>
                  <a:gd name="connsiteY2" fmla="*/ 586388 h 1705615"/>
                  <a:gd name="connsiteX3" fmla="*/ 391936 w 1059772"/>
                  <a:gd name="connsiteY3" fmla="*/ 587962 h 1705615"/>
                  <a:gd name="connsiteX4" fmla="*/ 557350 w 1059772"/>
                  <a:gd name="connsiteY4" fmla="*/ 651656 h 1705615"/>
                  <a:gd name="connsiteX5" fmla="*/ 560026 w 1059772"/>
                  <a:gd name="connsiteY5" fmla="*/ 653472 h 1705615"/>
                  <a:gd name="connsiteX6" fmla="*/ 562800 w 1059772"/>
                  <a:gd name="connsiteY6" fmla="*/ 652743 h 1705615"/>
                  <a:gd name="connsiteX7" fmla="*/ 855642 w 1059772"/>
                  <a:gd name="connsiteY7" fmla="*/ 663336 h 1705615"/>
                  <a:gd name="connsiteX8" fmla="*/ 855383 w 1059772"/>
                  <a:gd name="connsiteY8" fmla="*/ 664236 h 1705615"/>
                  <a:gd name="connsiteX9" fmla="*/ 865821 w 1059772"/>
                  <a:gd name="connsiteY9" fmla="*/ 667164 h 1705615"/>
                  <a:gd name="connsiteX10" fmla="*/ 884762 w 1059772"/>
                  <a:gd name="connsiteY10" fmla="*/ 676879 h 1705615"/>
                  <a:gd name="connsiteX11" fmla="*/ 915874 w 1059772"/>
                  <a:gd name="connsiteY11" fmla="*/ 822221 h 1705615"/>
                  <a:gd name="connsiteX12" fmla="*/ 809366 w 1059772"/>
                  <a:gd name="connsiteY12" fmla="*/ 868648 h 1705615"/>
                  <a:gd name="connsiteX13" fmla="*/ 797403 w 1059772"/>
                  <a:gd name="connsiteY13" fmla="*/ 865293 h 1705615"/>
                  <a:gd name="connsiteX14" fmla="*/ 797313 w 1059772"/>
                  <a:gd name="connsiteY14" fmla="*/ 865602 h 1705615"/>
                  <a:gd name="connsiteX15" fmla="*/ 538290 w 1059772"/>
                  <a:gd name="connsiteY15" fmla="*/ 879663 h 1705615"/>
                  <a:gd name="connsiteX16" fmla="*/ 520853 w 1059772"/>
                  <a:gd name="connsiteY16" fmla="*/ 887985 h 1705615"/>
                  <a:gd name="connsiteX17" fmla="*/ 532491 w 1059772"/>
                  <a:gd name="connsiteY17" fmla="*/ 911267 h 1705615"/>
                  <a:gd name="connsiteX18" fmla="*/ 918445 w 1059772"/>
                  <a:gd name="connsiteY18" fmla="*/ 1133714 h 1705615"/>
                  <a:gd name="connsiteX19" fmla="*/ 952321 w 1059772"/>
                  <a:gd name="connsiteY19" fmla="*/ 1131527 h 1705615"/>
                  <a:gd name="connsiteX20" fmla="*/ 957900 w 1059772"/>
                  <a:gd name="connsiteY20" fmla="*/ 1130323 h 1705615"/>
                  <a:gd name="connsiteX21" fmla="*/ 976238 w 1059772"/>
                  <a:gd name="connsiteY21" fmla="*/ 1130003 h 1705615"/>
                  <a:gd name="connsiteX22" fmla="*/ 1059495 w 1059772"/>
                  <a:gd name="connsiteY22" fmla="*/ 1224819 h 1705615"/>
                  <a:gd name="connsiteX23" fmla="*/ 980528 w 1059772"/>
                  <a:gd name="connsiteY23" fmla="*/ 1304833 h 1705615"/>
                  <a:gd name="connsiteX24" fmla="*/ 974021 w 1059772"/>
                  <a:gd name="connsiteY24" fmla="*/ 1304947 h 1705615"/>
                  <a:gd name="connsiteX25" fmla="*/ 974030 w 1059772"/>
                  <a:gd name="connsiteY25" fmla="*/ 1305033 h 1705615"/>
                  <a:gd name="connsiteX26" fmla="*/ 922140 w 1059772"/>
                  <a:gd name="connsiteY26" fmla="*/ 1308383 h 1705615"/>
                  <a:gd name="connsiteX27" fmla="*/ 870840 w 1059772"/>
                  <a:gd name="connsiteY27" fmla="*/ 1307319 h 1705615"/>
                  <a:gd name="connsiteX28" fmla="*/ 620068 w 1059772"/>
                  <a:gd name="connsiteY28" fmla="*/ 1234867 h 1705615"/>
                  <a:gd name="connsiteX29" fmla="*/ 589927 w 1059772"/>
                  <a:gd name="connsiteY29" fmla="*/ 1216289 h 1705615"/>
                  <a:gd name="connsiteX30" fmla="*/ 616709 w 1059772"/>
                  <a:gd name="connsiteY30" fmla="*/ 1241482 h 1705615"/>
                  <a:gd name="connsiteX31" fmla="*/ 887630 w 1059772"/>
                  <a:gd name="connsiteY31" fmla="*/ 1366163 h 1705615"/>
                  <a:gd name="connsiteX32" fmla="*/ 887524 w 1059772"/>
                  <a:gd name="connsiteY32" fmla="*/ 1366878 h 1705615"/>
                  <a:gd name="connsiteX33" fmla="*/ 901527 w 1059772"/>
                  <a:gd name="connsiteY33" fmla="*/ 1368243 h 1705615"/>
                  <a:gd name="connsiteX34" fmla="*/ 979852 w 1059772"/>
                  <a:gd name="connsiteY34" fmla="*/ 1461201 h 1705615"/>
                  <a:gd name="connsiteX35" fmla="*/ 881757 w 1059772"/>
                  <a:gd name="connsiteY35" fmla="*/ 1556085 h 1705615"/>
                  <a:gd name="connsiteX36" fmla="*/ 861988 w 1059772"/>
                  <a:gd name="connsiteY36" fmla="*/ 1554158 h 1705615"/>
                  <a:gd name="connsiteX37" fmla="*/ 857645 w 1059772"/>
                  <a:gd name="connsiteY37" fmla="*/ 1552854 h 1705615"/>
                  <a:gd name="connsiteX38" fmla="*/ 800804 w 1059772"/>
                  <a:gd name="connsiteY38" fmla="*/ 1541980 h 1705615"/>
                  <a:gd name="connsiteX39" fmla="*/ 449600 w 1059772"/>
                  <a:gd name="connsiteY39" fmla="*/ 1343682 h 1705615"/>
                  <a:gd name="connsiteX40" fmla="*/ 432966 w 1059772"/>
                  <a:gd name="connsiteY40" fmla="*/ 1324992 h 1705615"/>
                  <a:gd name="connsiteX41" fmla="*/ 442381 w 1059772"/>
                  <a:gd name="connsiteY41" fmla="*/ 1339955 h 1705615"/>
                  <a:gd name="connsiteX42" fmla="*/ 634655 w 1059772"/>
                  <a:gd name="connsiteY42" fmla="*/ 1512149 h 1705615"/>
                  <a:gd name="connsiteX43" fmla="*/ 671306 w 1059772"/>
                  <a:gd name="connsiteY43" fmla="*/ 1529703 h 1705615"/>
                  <a:gd name="connsiteX44" fmla="*/ 680029 w 1059772"/>
                  <a:gd name="connsiteY44" fmla="*/ 1532510 h 1705615"/>
                  <a:gd name="connsiteX45" fmla="*/ 733112 w 1059772"/>
                  <a:gd name="connsiteY45" fmla="*/ 1615522 h 1705615"/>
                  <a:gd name="connsiteX46" fmla="*/ 646199 w 1059772"/>
                  <a:gd name="connsiteY46" fmla="*/ 1705615 h 1705615"/>
                  <a:gd name="connsiteX47" fmla="*/ 612368 w 1059772"/>
                  <a:gd name="connsiteY47" fmla="*/ 1698535 h 1705615"/>
                  <a:gd name="connsiteX48" fmla="*/ 608168 w 1059772"/>
                  <a:gd name="connsiteY48" fmla="*/ 1696172 h 1705615"/>
                  <a:gd name="connsiteX49" fmla="*/ 550918 w 1059772"/>
                  <a:gd name="connsiteY49" fmla="*/ 1668751 h 1705615"/>
                  <a:gd name="connsiteX50" fmla="*/ 272929 w 1059772"/>
                  <a:gd name="connsiteY50" fmla="*/ 1404620 h 1705615"/>
                  <a:gd name="connsiteX51" fmla="*/ 263877 w 1059772"/>
                  <a:gd name="connsiteY51" fmla="*/ 1387975 h 1705615"/>
                  <a:gd name="connsiteX52" fmla="*/ 260179 w 1059772"/>
                  <a:gd name="connsiteY52" fmla="*/ 1386239 h 1705615"/>
                  <a:gd name="connsiteX53" fmla="*/ 265380 w 1059772"/>
                  <a:gd name="connsiteY53" fmla="*/ 1403193 h 1705615"/>
                  <a:gd name="connsiteX54" fmla="*/ 294131 w 1059772"/>
                  <a:gd name="connsiteY54" fmla="*/ 1471814 h 1705615"/>
                  <a:gd name="connsiteX55" fmla="*/ 310035 w 1059772"/>
                  <a:gd name="connsiteY55" fmla="*/ 1501022 h 1705615"/>
                  <a:gd name="connsiteX56" fmla="*/ 312317 w 1059772"/>
                  <a:gd name="connsiteY56" fmla="*/ 1504195 h 1705615"/>
                  <a:gd name="connsiteX57" fmla="*/ 323049 w 1059772"/>
                  <a:gd name="connsiteY57" fmla="*/ 1535163 h 1705615"/>
                  <a:gd name="connsiteX58" fmla="*/ 255745 w 1059772"/>
                  <a:gd name="connsiteY58" fmla="*/ 1628209 h 1705615"/>
                  <a:gd name="connsiteX59" fmla="*/ 231749 w 1059772"/>
                  <a:gd name="connsiteY59" fmla="*/ 1627868 h 1705615"/>
                  <a:gd name="connsiteX60" fmla="*/ 175907 w 1059772"/>
                  <a:gd name="connsiteY60" fmla="*/ 1588576 h 1705615"/>
                  <a:gd name="connsiteX61" fmla="*/ 173033 w 1059772"/>
                  <a:gd name="connsiteY61" fmla="*/ 1582344 h 1705615"/>
                  <a:gd name="connsiteX62" fmla="*/ 151573 w 1059772"/>
                  <a:gd name="connsiteY62" fmla="*/ 1542931 h 1705615"/>
                  <a:gd name="connsiteX63" fmla="*/ 75653 w 1059772"/>
                  <a:gd name="connsiteY63" fmla="*/ 1224170 h 1705615"/>
                  <a:gd name="connsiteX64" fmla="*/ 76737 w 1059772"/>
                  <a:gd name="connsiteY64" fmla="*/ 1184703 h 1705615"/>
                  <a:gd name="connsiteX65" fmla="*/ 64179 w 1059772"/>
                  <a:gd name="connsiteY65" fmla="*/ 1159611 h 1705615"/>
                  <a:gd name="connsiteX66" fmla="*/ 24807 w 1059772"/>
                  <a:gd name="connsiteY66" fmla="*/ 1048587 h 1705615"/>
                  <a:gd name="connsiteX67" fmla="*/ 25270 w 1059772"/>
                  <a:gd name="connsiteY67" fmla="*/ 705788 h 1705615"/>
                  <a:gd name="connsiteX68" fmla="*/ 34629 w 1059772"/>
                  <a:gd name="connsiteY68" fmla="*/ 683056 h 1705615"/>
                  <a:gd name="connsiteX69" fmla="*/ 89135 w 1059772"/>
                  <a:gd name="connsiteY69" fmla="*/ 250858 h 1705615"/>
                  <a:gd name="connsiteX0" fmla="*/ 454091 w 1059772"/>
                  <a:gd name="connsiteY0" fmla="*/ -1 h 1687443"/>
                  <a:gd name="connsiteX1" fmla="*/ 377203 w 1059772"/>
                  <a:gd name="connsiteY1" fmla="*/ 568216 h 1687443"/>
                  <a:gd name="connsiteX2" fmla="*/ 391936 w 1059772"/>
                  <a:gd name="connsiteY2" fmla="*/ 569790 h 1687443"/>
                  <a:gd name="connsiteX3" fmla="*/ 557350 w 1059772"/>
                  <a:gd name="connsiteY3" fmla="*/ 633484 h 1687443"/>
                  <a:gd name="connsiteX4" fmla="*/ 560026 w 1059772"/>
                  <a:gd name="connsiteY4" fmla="*/ 635300 h 1687443"/>
                  <a:gd name="connsiteX5" fmla="*/ 562800 w 1059772"/>
                  <a:gd name="connsiteY5" fmla="*/ 634571 h 1687443"/>
                  <a:gd name="connsiteX6" fmla="*/ 855642 w 1059772"/>
                  <a:gd name="connsiteY6" fmla="*/ 645164 h 1687443"/>
                  <a:gd name="connsiteX7" fmla="*/ 855383 w 1059772"/>
                  <a:gd name="connsiteY7" fmla="*/ 646064 h 1687443"/>
                  <a:gd name="connsiteX8" fmla="*/ 865821 w 1059772"/>
                  <a:gd name="connsiteY8" fmla="*/ 648992 h 1687443"/>
                  <a:gd name="connsiteX9" fmla="*/ 884762 w 1059772"/>
                  <a:gd name="connsiteY9" fmla="*/ 658707 h 1687443"/>
                  <a:gd name="connsiteX10" fmla="*/ 915874 w 1059772"/>
                  <a:gd name="connsiteY10" fmla="*/ 804049 h 1687443"/>
                  <a:gd name="connsiteX11" fmla="*/ 809366 w 1059772"/>
                  <a:gd name="connsiteY11" fmla="*/ 850476 h 1687443"/>
                  <a:gd name="connsiteX12" fmla="*/ 797403 w 1059772"/>
                  <a:gd name="connsiteY12" fmla="*/ 847121 h 1687443"/>
                  <a:gd name="connsiteX13" fmla="*/ 797313 w 1059772"/>
                  <a:gd name="connsiteY13" fmla="*/ 847430 h 1687443"/>
                  <a:gd name="connsiteX14" fmla="*/ 538290 w 1059772"/>
                  <a:gd name="connsiteY14" fmla="*/ 861491 h 1687443"/>
                  <a:gd name="connsiteX15" fmla="*/ 520853 w 1059772"/>
                  <a:gd name="connsiteY15" fmla="*/ 869813 h 1687443"/>
                  <a:gd name="connsiteX16" fmla="*/ 532491 w 1059772"/>
                  <a:gd name="connsiteY16" fmla="*/ 893095 h 1687443"/>
                  <a:gd name="connsiteX17" fmla="*/ 918445 w 1059772"/>
                  <a:gd name="connsiteY17" fmla="*/ 1115542 h 1687443"/>
                  <a:gd name="connsiteX18" fmla="*/ 952321 w 1059772"/>
                  <a:gd name="connsiteY18" fmla="*/ 1113355 h 1687443"/>
                  <a:gd name="connsiteX19" fmla="*/ 957900 w 1059772"/>
                  <a:gd name="connsiteY19" fmla="*/ 1112151 h 1687443"/>
                  <a:gd name="connsiteX20" fmla="*/ 976238 w 1059772"/>
                  <a:gd name="connsiteY20" fmla="*/ 1111831 h 1687443"/>
                  <a:gd name="connsiteX21" fmla="*/ 1059495 w 1059772"/>
                  <a:gd name="connsiteY21" fmla="*/ 1206647 h 1687443"/>
                  <a:gd name="connsiteX22" fmla="*/ 980528 w 1059772"/>
                  <a:gd name="connsiteY22" fmla="*/ 1286661 h 1687443"/>
                  <a:gd name="connsiteX23" fmla="*/ 974021 w 1059772"/>
                  <a:gd name="connsiteY23" fmla="*/ 1286775 h 1687443"/>
                  <a:gd name="connsiteX24" fmla="*/ 974030 w 1059772"/>
                  <a:gd name="connsiteY24" fmla="*/ 1286861 h 1687443"/>
                  <a:gd name="connsiteX25" fmla="*/ 922140 w 1059772"/>
                  <a:gd name="connsiteY25" fmla="*/ 1290211 h 1687443"/>
                  <a:gd name="connsiteX26" fmla="*/ 870840 w 1059772"/>
                  <a:gd name="connsiteY26" fmla="*/ 1289147 h 1687443"/>
                  <a:gd name="connsiteX27" fmla="*/ 620068 w 1059772"/>
                  <a:gd name="connsiteY27" fmla="*/ 1216695 h 1687443"/>
                  <a:gd name="connsiteX28" fmla="*/ 589927 w 1059772"/>
                  <a:gd name="connsiteY28" fmla="*/ 1198117 h 1687443"/>
                  <a:gd name="connsiteX29" fmla="*/ 616709 w 1059772"/>
                  <a:gd name="connsiteY29" fmla="*/ 1223310 h 1687443"/>
                  <a:gd name="connsiteX30" fmla="*/ 887630 w 1059772"/>
                  <a:gd name="connsiteY30" fmla="*/ 1347991 h 1687443"/>
                  <a:gd name="connsiteX31" fmla="*/ 887524 w 1059772"/>
                  <a:gd name="connsiteY31" fmla="*/ 1348706 h 1687443"/>
                  <a:gd name="connsiteX32" fmla="*/ 901527 w 1059772"/>
                  <a:gd name="connsiteY32" fmla="*/ 1350071 h 1687443"/>
                  <a:gd name="connsiteX33" fmla="*/ 979852 w 1059772"/>
                  <a:gd name="connsiteY33" fmla="*/ 1443029 h 1687443"/>
                  <a:gd name="connsiteX34" fmla="*/ 881757 w 1059772"/>
                  <a:gd name="connsiteY34" fmla="*/ 1537913 h 1687443"/>
                  <a:gd name="connsiteX35" fmla="*/ 861988 w 1059772"/>
                  <a:gd name="connsiteY35" fmla="*/ 1535986 h 1687443"/>
                  <a:gd name="connsiteX36" fmla="*/ 857645 w 1059772"/>
                  <a:gd name="connsiteY36" fmla="*/ 1534682 h 1687443"/>
                  <a:gd name="connsiteX37" fmla="*/ 800804 w 1059772"/>
                  <a:gd name="connsiteY37" fmla="*/ 1523808 h 1687443"/>
                  <a:gd name="connsiteX38" fmla="*/ 449600 w 1059772"/>
                  <a:gd name="connsiteY38" fmla="*/ 1325510 h 1687443"/>
                  <a:gd name="connsiteX39" fmla="*/ 432966 w 1059772"/>
                  <a:gd name="connsiteY39" fmla="*/ 1306820 h 1687443"/>
                  <a:gd name="connsiteX40" fmla="*/ 442381 w 1059772"/>
                  <a:gd name="connsiteY40" fmla="*/ 1321783 h 1687443"/>
                  <a:gd name="connsiteX41" fmla="*/ 634655 w 1059772"/>
                  <a:gd name="connsiteY41" fmla="*/ 1493977 h 1687443"/>
                  <a:gd name="connsiteX42" fmla="*/ 671306 w 1059772"/>
                  <a:gd name="connsiteY42" fmla="*/ 1511531 h 1687443"/>
                  <a:gd name="connsiteX43" fmla="*/ 680029 w 1059772"/>
                  <a:gd name="connsiteY43" fmla="*/ 1514338 h 1687443"/>
                  <a:gd name="connsiteX44" fmla="*/ 733112 w 1059772"/>
                  <a:gd name="connsiteY44" fmla="*/ 1597350 h 1687443"/>
                  <a:gd name="connsiteX45" fmla="*/ 646199 w 1059772"/>
                  <a:gd name="connsiteY45" fmla="*/ 1687443 h 1687443"/>
                  <a:gd name="connsiteX46" fmla="*/ 612368 w 1059772"/>
                  <a:gd name="connsiteY46" fmla="*/ 1680363 h 1687443"/>
                  <a:gd name="connsiteX47" fmla="*/ 608168 w 1059772"/>
                  <a:gd name="connsiteY47" fmla="*/ 1678000 h 1687443"/>
                  <a:gd name="connsiteX48" fmla="*/ 550918 w 1059772"/>
                  <a:gd name="connsiteY48" fmla="*/ 1650579 h 1687443"/>
                  <a:gd name="connsiteX49" fmla="*/ 272929 w 1059772"/>
                  <a:gd name="connsiteY49" fmla="*/ 1386448 h 1687443"/>
                  <a:gd name="connsiteX50" fmla="*/ 263877 w 1059772"/>
                  <a:gd name="connsiteY50" fmla="*/ 1369803 h 1687443"/>
                  <a:gd name="connsiteX51" fmla="*/ 260179 w 1059772"/>
                  <a:gd name="connsiteY51" fmla="*/ 1368067 h 1687443"/>
                  <a:gd name="connsiteX52" fmla="*/ 265380 w 1059772"/>
                  <a:gd name="connsiteY52" fmla="*/ 1385021 h 1687443"/>
                  <a:gd name="connsiteX53" fmla="*/ 294131 w 1059772"/>
                  <a:gd name="connsiteY53" fmla="*/ 1453642 h 1687443"/>
                  <a:gd name="connsiteX54" fmla="*/ 310035 w 1059772"/>
                  <a:gd name="connsiteY54" fmla="*/ 1482850 h 1687443"/>
                  <a:gd name="connsiteX55" fmla="*/ 312317 w 1059772"/>
                  <a:gd name="connsiteY55" fmla="*/ 1486023 h 1687443"/>
                  <a:gd name="connsiteX56" fmla="*/ 323049 w 1059772"/>
                  <a:gd name="connsiteY56" fmla="*/ 1516991 h 1687443"/>
                  <a:gd name="connsiteX57" fmla="*/ 255745 w 1059772"/>
                  <a:gd name="connsiteY57" fmla="*/ 1610037 h 1687443"/>
                  <a:gd name="connsiteX58" fmla="*/ 231749 w 1059772"/>
                  <a:gd name="connsiteY58" fmla="*/ 1609696 h 1687443"/>
                  <a:gd name="connsiteX59" fmla="*/ 175907 w 1059772"/>
                  <a:gd name="connsiteY59" fmla="*/ 1570404 h 1687443"/>
                  <a:gd name="connsiteX60" fmla="*/ 173033 w 1059772"/>
                  <a:gd name="connsiteY60" fmla="*/ 1564172 h 1687443"/>
                  <a:gd name="connsiteX61" fmla="*/ 151573 w 1059772"/>
                  <a:gd name="connsiteY61" fmla="*/ 1524759 h 1687443"/>
                  <a:gd name="connsiteX62" fmla="*/ 75653 w 1059772"/>
                  <a:gd name="connsiteY62" fmla="*/ 1205998 h 1687443"/>
                  <a:gd name="connsiteX63" fmla="*/ 76737 w 1059772"/>
                  <a:gd name="connsiteY63" fmla="*/ 1166531 h 1687443"/>
                  <a:gd name="connsiteX64" fmla="*/ 64179 w 1059772"/>
                  <a:gd name="connsiteY64" fmla="*/ 1141439 h 1687443"/>
                  <a:gd name="connsiteX65" fmla="*/ 24807 w 1059772"/>
                  <a:gd name="connsiteY65" fmla="*/ 1030415 h 1687443"/>
                  <a:gd name="connsiteX66" fmla="*/ 25270 w 1059772"/>
                  <a:gd name="connsiteY66" fmla="*/ 687616 h 1687443"/>
                  <a:gd name="connsiteX67" fmla="*/ 34629 w 1059772"/>
                  <a:gd name="connsiteY67" fmla="*/ 664884 h 1687443"/>
                  <a:gd name="connsiteX68" fmla="*/ 89135 w 1059772"/>
                  <a:gd name="connsiteY68" fmla="*/ 232686 h 168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059772" h="1687443">
                    <a:moveTo>
                      <a:pt x="454091" y="-1"/>
                    </a:moveTo>
                    <a:lnTo>
                      <a:pt x="377203" y="568216"/>
                    </a:lnTo>
                    <a:lnTo>
                      <a:pt x="391936" y="569790"/>
                    </a:lnTo>
                    <a:cubicBezTo>
                      <a:pt x="448424" y="578504"/>
                      <a:pt x="504719" y="600474"/>
                      <a:pt x="557350" y="633484"/>
                    </a:cubicBezTo>
                    <a:lnTo>
                      <a:pt x="560026" y="635300"/>
                    </a:lnTo>
                    <a:lnTo>
                      <a:pt x="562800" y="634571"/>
                    </a:lnTo>
                    <a:cubicBezTo>
                      <a:pt x="658635" y="614302"/>
                      <a:pt x="759166" y="617342"/>
                      <a:pt x="855642" y="645164"/>
                    </a:cubicBezTo>
                    <a:cubicBezTo>
                      <a:pt x="855556" y="645464"/>
                      <a:pt x="855469" y="645764"/>
                      <a:pt x="855383" y="646064"/>
                    </a:cubicBezTo>
                    <a:lnTo>
                      <a:pt x="865821" y="648992"/>
                    </a:lnTo>
                    <a:cubicBezTo>
                      <a:pt x="872325" y="651533"/>
                      <a:pt x="878671" y="654765"/>
                      <a:pt x="884762" y="658707"/>
                    </a:cubicBezTo>
                    <a:cubicBezTo>
                      <a:pt x="933487" y="690245"/>
                      <a:pt x="947416" y="755317"/>
                      <a:pt x="915874" y="804049"/>
                    </a:cubicBezTo>
                    <a:cubicBezTo>
                      <a:pt x="892217" y="840598"/>
                      <a:pt x="849701" y="857576"/>
                      <a:pt x="809366" y="850476"/>
                    </a:cubicBezTo>
                    <a:lnTo>
                      <a:pt x="797403" y="847121"/>
                    </a:lnTo>
                    <a:lnTo>
                      <a:pt x="797313" y="847430"/>
                    </a:lnTo>
                    <a:cubicBezTo>
                      <a:pt x="711039" y="822550"/>
                      <a:pt x="619792" y="828063"/>
                      <a:pt x="538290" y="861491"/>
                    </a:cubicBezTo>
                    <a:lnTo>
                      <a:pt x="520853" y="869813"/>
                    </a:lnTo>
                    <a:lnTo>
                      <a:pt x="532491" y="893095"/>
                    </a:lnTo>
                    <a:cubicBezTo>
                      <a:pt x="609196" y="1032378"/>
                      <a:pt x="757783" y="1119026"/>
                      <a:pt x="918445" y="1115542"/>
                    </a:cubicBezTo>
                    <a:lnTo>
                      <a:pt x="952321" y="1113355"/>
                    </a:lnTo>
                    <a:lnTo>
                      <a:pt x="957900" y="1112151"/>
                    </a:lnTo>
                    <a:cubicBezTo>
                      <a:pt x="963871" y="1111456"/>
                      <a:pt x="970005" y="1111331"/>
                      <a:pt x="976238" y="1111831"/>
                    </a:cubicBezTo>
                    <a:cubicBezTo>
                      <a:pt x="1026098" y="1115830"/>
                      <a:pt x="1063374" y="1158281"/>
                      <a:pt x="1059495" y="1206647"/>
                    </a:cubicBezTo>
                    <a:cubicBezTo>
                      <a:pt x="1056100" y="1248968"/>
                      <a:pt x="1022322" y="1281795"/>
                      <a:pt x="980528" y="1286661"/>
                    </a:cubicBezTo>
                    <a:lnTo>
                      <a:pt x="974021" y="1286775"/>
                    </a:lnTo>
                    <a:cubicBezTo>
                      <a:pt x="974024" y="1286804"/>
                      <a:pt x="974027" y="1286832"/>
                      <a:pt x="974030" y="1286861"/>
                    </a:cubicBezTo>
                    <a:cubicBezTo>
                      <a:pt x="956660" y="1288729"/>
                      <a:pt x="939350" y="1289838"/>
                      <a:pt x="922140" y="1290211"/>
                    </a:cubicBezTo>
                    <a:cubicBezTo>
                      <a:pt x="904929" y="1290585"/>
                      <a:pt x="887817" y="1290222"/>
                      <a:pt x="870840" y="1289147"/>
                    </a:cubicBezTo>
                    <a:cubicBezTo>
                      <a:pt x="781714" y="1283505"/>
                      <a:pt x="696329" y="1258230"/>
                      <a:pt x="620068" y="1216695"/>
                    </a:cubicBezTo>
                    <a:lnTo>
                      <a:pt x="589927" y="1198117"/>
                    </a:lnTo>
                    <a:lnTo>
                      <a:pt x="616709" y="1223310"/>
                    </a:lnTo>
                    <a:cubicBezTo>
                      <a:pt x="691447" y="1288223"/>
                      <a:pt x="784576" y="1332657"/>
                      <a:pt x="887630" y="1347991"/>
                    </a:cubicBezTo>
                    <a:cubicBezTo>
                      <a:pt x="887595" y="1348229"/>
                      <a:pt x="887559" y="1348468"/>
                      <a:pt x="887524" y="1348706"/>
                    </a:cubicBezTo>
                    <a:lnTo>
                      <a:pt x="901527" y="1350071"/>
                    </a:lnTo>
                    <a:cubicBezTo>
                      <a:pt x="946227" y="1358919"/>
                      <a:pt x="979852" y="1397175"/>
                      <a:pt x="979852" y="1443029"/>
                    </a:cubicBezTo>
                    <a:cubicBezTo>
                      <a:pt x="979852" y="1495432"/>
                      <a:pt x="935934" y="1537913"/>
                      <a:pt x="881757" y="1537913"/>
                    </a:cubicBezTo>
                    <a:cubicBezTo>
                      <a:pt x="874986" y="1537913"/>
                      <a:pt x="868374" y="1537249"/>
                      <a:pt x="861988" y="1535986"/>
                    </a:cubicBezTo>
                    <a:lnTo>
                      <a:pt x="857645" y="1534682"/>
                    </a:lnTo>
                    <a:lnTo>
                      <a:pt x="800804" y="1523808"/>
                    </a:lnTo>
                    <a:cubicBezTo>
                      <a:pt x="664639" y="1491861"/>
                      <a:pt x="543696" y="1421815"/>
                      <a:pt x="449600" y="1325510"/>
                    </a:cubicBezTo>
                    <a:lnTo>
                      <a:pt x="432966" y="1306820"/>
                    </a:lnTo>
                    <a:lnTo>
                      <a:pt x="442381" y="1321783"/>
                    </a:lnTo>
                    <a:cubicBezTo>
                      <a:pt x="490764" y="1392382"/>
                      <a:pt x="556024" y="1451992"/>
                      <a:pt x="634655" y="1493977"/>
                    </a:cubicBezTo>
                    <a:lnTo>
                      <a:pt x="671306" y="1511531"/>
                    </a:lnTo>
                    <a:lnTo>
                      <a:pt x="680029" y="1514338"/>
                    </a:lnTo>
                    <a:cubicBezTo>
                      <a:pt x="711223" y="1528015"/>
                      <a:pt x="733112" y="1560033"/>
                      <a:pt x="733112" y="1597350"/>
                    </a:cubicBezTo>
                    <a:cubicBezTo>
                      <a:pt x="733112" y="1647107"/>
                      <a:pt x="694199" y="1687443"/>
                      <a:pt x="646199" y="1687443"/>
                    </a:cubicBezTo>
                    <a:cubicBezTo>
                      <a:pt x="634198" y="1687443"/>
                      <a:pt x="622766" y="1684922"/>
                      <a:pt x="612368" y="1680363"/>
                    </a:cubicBezTo>
                    <a:lnTo>
                      <a:pt x="608168" y="1678000"/>
                    </a:lnTo>
                    <a:lnTo>
                      <a:pt x="550918" y="1650579"/>
                    </a:lnTo>
                    <a:cubicBezTo>
                      <a:pt x="433604" y="1587940"/>
                      <a:pt x="338735" y="1495720"/>
                      <a:pt x="272929" y="1386448"/>
                    </a:cubicBezTo>
                    <a:lnTo>
                      <a:pt x="263877" y="1369803"/>
                    </a:lnTo>
                    <a:lnTo>
                      <a:pt x="260179" y="1368067"/>
                    </a:lnTo>
                    <a:lnTo>
                      <a:pt x="265380" y="1385021"/>
                    </a:lnTo>
                    <a:cubicBezTo>
                      <a:pt x="273381" y="1408341"/>
                      <a:pt x="282963" y="1431268"/>
                      <a:pt x="294131" y="1453642"/>
                    </a:cubicBezTo>
                    <a:lnTo>
                      <a:pt x="310035" y="1482850"/>
                    </a:lnTo>
                    <a:lnTo>
                      <a:pt x="312317" y="1486023"/>
                    </a:lnTo>
                    <a:cubicBezTo>
                      <a:pt x="317704" y="1495245"/>
                      <a:pt x="321443" y="1505694"/>
                      <a:pt x="323049" y="1516991"/>
                    </a:cubicBezTo>
                    <a:cubicBezTo>
                      <a:pt x="329474" y="1562182"/>
                      <a:pt x="299341" y="1603839"/>
                      <a:pt x="255745" y="1610037"/>
                    </a:cubicBezTo>
                    <a:cubicBezTo>
                      <a:pt x="247571" y="1611199"/>
                      <a:pt x="239504" y="1611033"/>
                      <a:pt x="231749" y="1609696"/>
                    </a:cubicBezTo>
                    <a:cubicBezTo>
                      <a:pt x="208484" y="1605687"/>
                      <a:pt x="188026" y="1591152"/>
                      <a:pt x="175907" y="1570404"/>
                    </a:cubicBezTo>
                    <a:lnTo>
                      <a:pt x="173033" y="1564172"/>
                    </a:lnTo>
                    <a:lnTo>
                      <a:pt x="151573" y="1524759"/>
                    </a:lnTo>
                    <a:cubicBezTo>
                      <a:pt x="101419" y="1424280"/>
                      <a:pt x="76186" y="1315117"/>
                      <a:pt x="75653" y="1205998"/>
                    </a:cubicBezTo>
                    <a:cubicBezTo>
                      <a:pt x="76014" y="1192842"/>
                      <a:pt x="76376" y="1179687"/>
                      <a:pt x="76737" y="1166531"/>
                    </a:cubicBezTo>
                    <a:lnTo>
                      <a:pt x="64179" y="1141439"/>
                    </a:lnTo>
                    <a:cubicBezTo>
                      <a:pt x="48671" y="1106957"/>
                      <a:pt x="35345" y="1069745"/>
                      <a:pt x="24807" y="1030415"/>
                    </a:cubicBezTo>
                    <a:cubicBezTo>
                      <a:pt x="-9683" y="901698"/>
                      <a:pt x="-6970" y="777705"/>
                      <a:pt x="25270" y="687616"/>
                    </a:cubicBezTo>
                    <a:lnTo>
                      <a:pt x="34629" y="664884"/>
                    </a:lnTo>
                    <a:cubicBezTo>
                      <a:pt x="46066" y="602571"/>
                      <a:pt x="86727" y="401187"/>
                      <a:pt x="89135" y="232686"/>
                    </a:cubicBezTo>
                  </a:path>
                </a:pathLst>
              </a:cu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39" name="フリーフォーム: 図形 2838">
                <a:extLst>
                  <a:ext uri="{FF2B5EF4-FFF2-40B4-BE49-F238E27FC236}">
                    <a16:creationId xmlns:a16="http://schemas.microsoft.com/office/drawing/2014/main" id="{DAC6101F-22F7-7D97-EA7C-CBB77062AD66}"/>
                  </a:ext>
                </a:extLst>
              </p:cNvPr>
              <p:cNvSpPr/>
              <p:nvPr/>
            </p:nvSpPr>
            <p:spPr bwMode="auto">
              <a:xfrm>
                <a:off x="6036783" y="4043403"/>
                <a:ext cx="380371" cy="727072"/>
              </a:xfrm>
              <a:custGeom>
                <a:avLst/>
                <a:gdLst>
                  <a:gd name="connsiteX0" fmla="*/ 365686 w 380371"/>
                  <a:gd name="connsiteY0" fmla="*/ 0 h 727072"/>
                  <a:gd name="connsiteX1" fmla="*/ 380371 w 380371"/>
                  <a:gd name="connsiteY1" fmla="*/ 35048 h 727072"/>
                  <a:gd name="connsiteX2" fmla="*/ 380371 w 380371"/>
                  <a:gd name="connsiteY2" fmla="*/ 727072 h 727072"/>
                  <a:gd name="connsiteX3" fmla="*/ 297886 w 380371"/>
                  <a:gd name="connsiteY3" fmla="*/ 686812 h 727072"/>
                  <a:gd name="connsiteX4" fmla="*/ 70447 w 380371"/>
                  <a:gd name="connsiteY4" fmla="*/ 441350 h 727072"/>
                  <a:gd name="connsiteX5" fmla="*/ 2688 w 380371"/>
                  <a:gd name="connsiteY5" fmla="*/ 223283 h 727072"/>
                  <a:gd name="connsiteX6" fmla="*/ 0 w 380371"/>
                  <a:gd name="connsiteY6" fmla="*/ 125914 h 727072"/>
                  <a:gd name="connsiteX7" fmla="*/ 29482 w 380371"/>
                  <a:gd name="connsiteY7" fmla="*/ 103355 h 727072"/>
                  <a:gd name="connsiteX8" fmla="*/ 325387 w 380371"/>
                  <a:gd name="connsiteY8" fmla="*/ 2034 h 72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0371" h="727072">
                    <a:moveTo>
                      <a:pt x="365686" y="0"/>
                    </a:moveTo>
                    <a:lnTo>
                      <a:pt x="380371" y="35048"/>
                    </a:lnTo>
                    <a:lnTo>
                      <a:pt x="380371" y="727072"/>
                    </a:lnTo>
                    <a:lnTo>
                      <a:pt x="297886" y="686812"/>
                    </a:lnTo>
                    <a:cubicBezTo>
                      <a:pt x="205867" y="630856"/>
                      <a:pt x="125679" y="547389"/>
                      <a:pt x="70447" y="441350"/>
                    </a:cubicBezTo>
                    <a:cubicBezTo>
                      <a:pt x="33626" y="370658"/>
                      <a:pt x="11383" y="296627"/>
                      <a:pt x="2688" y="223283"/>
                    </a:cubicBezTo>
                    <a:lnTo>
                      <a:pt x="0" y="125914"/>
                    </a:lnTo>
                    <a:lnTo>
                      <a:pt x="29482" y="103355"/>
                    </a:lnTo>
                    <a:cubicBezTo>
                      <a:pt x="113819" y="52179"/>
                      <a:pt x="212418" y="17343"/>
                      <a:pt x="325387" y="2034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40" name="フリーフォーム: 図形 2839">
                <a:extLst>
                  <a:ext uri="{FF2B5EF4-FFF2-40B4-BE49-F238E27FC236}">
                    <a16:creationId xmlns:a16="http://schemas.microsoft.com/office/drawing/2014/main" id="{C03864CE-FF8B-CAA3-883C-DC3E81782BF4}"/>
                  </a:ext>
                </a:extLst>
              </p:cNvPr>
              <p:cNvSpPr/>
              <p:nvPr/>
            </p:nvSpPr>
            <p:spPr bwMode="auto">
              <a:xfrm rot="12187448">
                <a:off x="6098199" y="5379475"/>
                <a:ext cx="443502" cy="962568"/>
              </a:xfrm>
              <a:custGeom>
                <a:avLst/>
                <a:gdLst>
                  <a:gd name="connsiteX0" fmla="*/ 322307 w 443502"/>
                  <a:gd name="connsiteY0" fmla="*/ 962568 h 962568"/>
                  <a:gd name="connsiteX1" fmla="*/ 0 w 443502"/>
                  <a:gd name="connsiteY1" fmla="*/ 207810 h 962568"/>
                  <a:gd name="connsiteX2" fmla="*/ 33816 w 443502"/>
                  <a:gd name="connsiteY2" fmla="*/ 135676 h 962568"/>
                  <a:gd name="connsiteX3" fmla="*/ 193250 w 443502"/>
                  <a:gd name="connsiteY3" fmla="*/ 13239 h 962568"/>
                  <a:gd name="connsiteX4" fmla="*/ 141699 w 443502"/>
                  <a:gd name="connsiteY4" fmla="*/ 143052 h 962568"/>
                  <a:gd name="connsiteX5" fmla="*/ 141689 w 443502"/>
                  <a:gd name="connsiteY5" fmla="*/ 143095 h 962568"/>
                  <a:gd name="connsiteX6" fmla="*/ 164264 w 443502"/>
                  <a:gd name="connsiteY6" fmla="*/ 105500 h 962568"/>
                  <a:gd name="connsiteX7" fmla="*/ 335378 w 443502"/>
                  <a:gd name="connsiteY7" fmla="*/ 0 h 962568"/>
                  <a:gd name="connsiteX8" fmla="*/ 270829 w 443502"/>
                  <a:gd name="connsiteY8" fmla="*/ 123864 h 962568"/>
                  <a:gd name="connsiteX9" fmla="*/ 248863 w 443502"/>
                  <a:gd name="connsiteY9" fmla="*/ 191720 h 962568"/>
                  <a:gd name="connsiteX10" fmla="*/ 272388 w 443502"/>
                  <a:gd name="connsiteY10" fmla="*/ 152542 h 962568"/>
                  <a:gd name="connsiteX11" fmla="*/ 443502 w 443502"/>
                  <a:gd name="connsiteY11" fmla="*/ 47042 h 962568"/>
                  <a:gd name="connsiteX12" fmla="*/ 290478 w 443502"/>
                  <a:gd name="connsiteY12" fmla="*/ 664780 h 962568"/>
                  <a:gd name="connsiteX13" fmla="*/ 300841 w 443502"/>
                  <a:gd name="connsiteY13" fmla="*/ 843330 h 962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43502" h="962568">
                    <a:moveTo>
                      <a:pt x="322307" y="962568"/>
                    </a:moveTo>
                    <a:lnTo>
                      <a:pt x="0" y="207810"/>
                    </a:lnTo>
                    <a:lnTo>
                      <a:pt x="33816" y="135676"/>
                    </a:lnTo>
                    <a:cubicBezTo>
                      <a:pt x="75597" y="64425"/>
                      <a:pt x="130197" y="19718"/>
                      <a:pt x="193250" y="13239"/>
                    </a:cubicBezTo>
                    <a:cubicBezTo>
                      <a:pt x="173020" y="51966"/>
                      <a:pt x="155784" y="95604"/>
                      <a:pt x="141699" y="143052"/>
                    </a:cubicBezTo>
                    <a:lnTo>
                      <a:pt x="141689" y="143095"/>
                    </a:lnTo>
                    <a:lnTo>
                      <a:pt x="164264" y="105500"/>
                    </a:lnTo>
                    <a:cubicBezTo>
                      <a:pt x="213110" y="38893"/>
                      <a:pt x="271994" y="0"/>
                      <a:pt x="335378" y="0"/>
                    </a:cubicBezTo>
                    <a:cubicBezTo>
                      <a:pt x="311295" y="36457"/>
                      <a:pt x="289690" y="78104"/>
                      <a:pt x="270829" y="123864"/>
                    </a:cubicBezTo>
                    <a:lnTo>
                      <a:pt x="248863" y="191720"/>
                    </a:lnTo>
                    <a:lnTo>
                      <a:pt x="272388" y="152542"/>
                    </a:lnTo>
                    <a:cubicBezTo>
                      <a:pt x="321233" y="85935"/>
                      <a:pt x="380117" y="47042"/>
                      <a:pt x="443502" y="47042"/>
                    </a:cubicBezTo>
                    <a:cubicBezTo>
                      <a:pt x="347170" y="192870"/>
                      <a:pt x="290477" y="421733"/>
                      <a:pt x="290478" y="664780"/>
                    </a:cubicBezTo>
                    <a:cubicBezTo>
                      <a:pt x="290478" y="725542"/>
                      <a:pt x="294021" y="785417"/>
                      <a:pt x="300841" y="8433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41" name="月 2840">
                <a:extLst>
                  <a:ext uri="{FF2B5EF4-FFF2-40B4-BE49-F238E27FC236}">
                    <a16:creationId xmlns:a16="http://schemas.microsoft.com/office/drawing/2014/main" id="{6EB2743E-2610-4D57-CE2D-319E719A3F85}"/>
                  </a:ext>
                </a:extLst>
              </p:cNvPr>
              <p:cNvSpPr/>
              <p:nvPr/>
            </p:nvSpPr>
            <p:spPr bwMode="auto">
              <a:xfrm rot="14785490">
                <a:off x="5882381" y="4510564"/>
                <a:ext cx="67667" cy="339745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42" name="月 2841">
                <a:extLst>
                  <a:ext uri="{FF2B5EF4-FFF2-40B4-BE49-F238E27FC236}">
                    <a16:creationId xmlns:a16="http://schemas.microsoft.com/office/drawing/2014/main" id="{90A7AF70-84FD-B4DF-8753-49FBEAE4C30B}"/>
                  </a:ext>
                </a:extLst>
              </p:cNvPr>
              <p:cNvSpPr/>
              <p:nvPr/>
            </p:nvSpPr>
            <p:spPr bwMode="auto">
              <a:xfrm rot="14785490">
                <a:off x="5920480" y="4567714"/>
                <a:ext cx="67667" cy="339745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43" name="楕円 2842">
                <a:extLst>
                  <a:ext uri="{FF2B5EF4-FFF2-40B4-BE49-F238E27FC236}">
                    <a16:creationId xmlns:a16="http://schemas.microsoft.com/office/drawing/2014/main" id="{176EBDE9-DB0A-85BF-1CE3-2E4FA2C4B659}"/>
                  </a:ext>
                </a:extLst>
              </p:cNvPr>
              <p:cNvSpPr/>
              <p:nvPr/>
            </p:nvSpPr>
            <p:spPr bwMode="auto">
              <a:xfrm>
                <a:off x="5539883" y="4598015"/>
                <a:ext cx="468564" cy="48680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44" name="月 2843">
                <a:extLst>
                  <a:ext uri="{FF2B5EF4-FFF2-40B4-BE49-F238E27FC236}">
                    <a16:creationId xmlns:a16="http://schemas.microsoft.com/office/drawing/2014/main" id="{BEDFF922-A9F8-1872-CF80-76F111603765}"/>
                  </a:ext>
                </a:extLst>
              </p:cNvPr>
              <p:cNvSpPr/>
              <p:nvPr/>
            </p:nvSpPr>
            <p:spPr bwMode="auto">
              <a:xfrm rot="5400000">
                <a:off x="5866342" y="4305377"/>
                <a:ext cx="75635" cy="282417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45" name="楕円 2844">
                <a:extLst>
                  <a:ext uri="{FF2B5EF4-FFF2-40B4-BE49-F238E27FC236}">
                    <a16:creationId xmlns:a16="http://schemas.microsoft.com/office/drawing/2014/main" id="{2E44310C-FA60-7A39-AD58-C94DC5C2B314}"/>
                  </a:ext>
                </a:extLst>
              </p:cNvPr>
              <p:cNvSpPr/>
              <p:nvPr/>
            </p:nvSpPr>
            <p:spPr bwMode="auto">
              <a:xfrm>
                <a:off x="5605072" y="4665823"/>
                <a:ext cx="124374" cy="129216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46" name="月 2845">
                <a:extLst>
                  <a:ext uri="{FF2B5EF4-FFF2-40B4-BE49-F238E27FC236}">
                    <a16:creationId xmlns:a16="http://schemas.microsoft.com/office/drawing/2014/main" id="{E013ACCB-DFE6-FCA2-0B1C-B05B9EA99781}"/>
                  </a:ext>
                </a:extLst>
              </p:cNvPr>
              <p:cNvSpPr/>
              <p:nvPr/>
            </p:nvSpPr>
            <p:spPr bwMode="auto">
              <a:xfrm rot="4894561">
                <a:off x="5710742" y="3624144"/>
                <a:ext cx="307399" cy="819007"/>
              </a:xfrm>
              <a:prstGeom prst="moon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06902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126843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pptxm63_カメムシのイラスト</dc:title>
  <dc:subject>pptxm63_カメムシのイラスト</dc:subject>
  <dc:creator>でじけろお</dc:creator>
  <cp:revision>1</cp:revision>
  <dcterms:created xsi:type="dcterms:W3CDTF">2018-05-20T00:31:01Z</dcterms:created>
  <dcterms:modified xsi:type="dcterms:W3CDTF">2024-05-12T13:36:42Z</dcterms:modified>
  <cp:version>1</cp:version>
</cp:coreProperties>
</file>