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90" r:id="rId4"/>
    <p:sldId id="291" r:id="rId5"/>
    <p:sldId id="288" r:id="rId6"/>
    <p:sldId id="289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80" d="100"/>
          <a:sy n="80" d="100"/>
        </p:scale>
        <p:origin x="2892" y="7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B474549-5CDD-4131-9B0E-117D8F1D9509}"/>
              </a:ext>
            </a:extLst>
          </p:cNvPr>
          <p:cNvSpPr/>
          <p:nvPr/>
        </p:nvSpPr>
        <p:spPr>
          <a:xfrm>
            <a:off x="344488" y="337774"/>
            <a:ext cx="4032448" cy="432049"/>
          </a:xfrm>
          <a:custGeom>
            <a:avLst/>
            <a:gdLst>
              <a:gd name="connsiteX0" fmla="*/ 3672408 w 4032448"/>
              <a:gd name="connsiteY0" fmla="*/ 550 h 432049"/>
              <a:gd name="connsiteX1" fmla="*/ 3906434 w 4032448"/>
              <a:gd name="connsiteY1" fmla="*/ 24028 h 432049"/>
              <a:gd name="connsiteX2" fmla="*/ 4032448 w 4032448"/>
              <a:gd name="connsiteY2" fmla="*/ 52537 h 432049"/>
              <a:gd name="connsiteX3" fmla="*/ 4032448 w 4032448"/>
              <a:gd name="connsiteY3" fmla="*/ 432049 h 432049"/>
              <a:gd name="connsiteX4" fmla="*/ 0 w 4032448"/>
              <a:gd name="connsiteY4" fmla="*/ 432049 h 432049"/>
              <a:gd name="connsiteX5" fmla="*/ 0 w 4032448"/>
              <a:gd name="connsiteY5" fmla="*/ 52362 h 432049"/>
              <a:gd name="connsiteX6" fmla="*/ 216024 w 4032448"/>
              <a:gd name="connsiteY6" fmla="*/ 551 h 432049"/>
              <a:gd name="connsiteX7" fmla="*/ 1152128 w 4032448"/>
              <a:gd name="connsiteY7" fmla="*/ 52362 h 432049"/>
              <a:gd name="connsiteX8" fmla="*/ 1368152 w 4032448"/>
              <a:gd name="connsiteY8" fmla="*/ 551 h 432049"/>
              <a:gd name="connsiteX9" fmla="*/ 2304256 w 4032448"/>
              <a:gd name="connsiteY9" fmla="*/ 52362 h 432049"/>
              <a:gd name="connsiteX10" fmla="*/ 2520281 w 4032448"/>
              <a:gd name="connsiteY10" fmla="*/ 551 h 432049"/>
              <a:gd name="connsiteX11" fmla="*/ 3456384 w 4032448"/>
              <a:gd name="connsiteY11" fmla="*/ 52362 h 432049"/>
              <a:gd name="connsiteX12" fmla="*/ 3672408 w 4032448"/>
              <a:gd name="connsiteY12" fmla="*/ 550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32448" h="432049">
                <a:moveTo>
                  <a:pt x="3672408" y="550"/>
                </a:moveTo>
                <a:cubicBezTo>
                  <a:pt x="3750417" y="-2616"/>
                  <a:pt x="3828426" y="8250"/>
                  <a:pt x="3906434" y="24028"/>
                </a:cubicBezTo>
                <a:lnTo>
                  <a:pt x="4032448" y="52537"/>
                </a:lnTo>
                <a:lnTo>
                  <a:pt x="4032448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72009" y="18352"/>
                  <a:pt x="144017" y="3473"/>
                  <a:pt x="216024" y="551"/>
                </a:cubicBezTo>
                <a:cubicBezTo>
                  <a:pt x="528060" y="-12114"/>
                  <a:pt x="840094" y="199737"/>
                  <a:pt x="1152128" y="52362"/>
                </a:cubicBezTo>
                <a:cubicBezTo>
                  <a:pt x="1224137" y="18352"/>
                  <a:pt x="1296145" y="3473"/>
                  <a:pt x="1368152" y="551"/>
                </a:cubicBezTo>
                <a:cubicBezTo>
                  <a:pt x="1680188" y="-12114"/>
                  <a:pt x="1992222" y="199737"/>
                  <a:pt x="2304256" y="52362"/>
                </a:cubicBezTo>
                <a:cubicBezTo>
                  <a:pt x="2376264" y="18352"/>
                  <a:pt x="2448273" y="3473"/>
                  <a:pt x="2520281" y="551"/>
                </a:cubicBezTo>
                <a:cubicBezTo>
                  <a:pt x="2832315" y="-12114"/>
                  <a:pt x="3144349" y="199737"/>
                  <a:pt x="3456384" y="52362"/>
                </a:cubicBezTo>
                <a:cubicBezTo>
                  <a:pt x="3528392" y="18352"/>
                  <a:pt x="3600400" y="3473"/>
                  <a:pt x="367240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76E5110-6ABE-4614-ABD4-3E7B3617934B}"/>
              </a:ext>
            </a:extLst>
          </p:cNvPr>
          <p:cNvSpPr/>
          <p:nvPr/>
        </p:nvSpPr>
        <p:spPr>
          <a:xfrm>
            <a:off x="344488" y="905633"/>
            <a:ext cx="4032448" cy="432049"/>
          </a:xfrm>
          <a:custGeom>
            <a:avLst/>
            <a:gdLst>
              <a:gd name="connsiteX0" fmla="*/ 2412268 w 4032448"/>
              <a:gd name="connsiteY0" fmla="*/ 550 h 432049"/>
              <a:gd name="connsiteX1" fmla="*/ 2880320 w 4032448"/>
              <a:gd name="connsiteY1" fmla="*/ 52362 h 432049"/>
              <a:gd name="connsiteX2" fmla="*/ 3456384 w 4032448"/>
              <a:gd name="connsiteY2" fmla="*/ 52362 h 432049"/>
              <a:gd name="connsiteX3" fmla="*/ 3564396 w 4032448"/>
              <a:gd name="connsiteY3" fmla="*/ 551 h 432049"/>
              <a:gd name="connsiteX4" fmla="*/ 4032448 w 4032448"/>
              <a:gd name="connsiteY4" fmla="*/ 52362 h 432049"/>
              <a:gd name="connsiteX5" fmla="*/ 4032448 w 4032448"/>
              <a:gd name="connsiteY5" fmla="*/ 432049 h 432049"/>
              <a:gd name="connsiteX6" fmla="*/ 0 w 4032448"/>
              <a:gd name="connsiteY6" fmla="*/ 432049 h 432049"/>
              <a:gd name="connsiteX7" fmla="*/ 0 w 4032448"/>
              <a:gd name="connsiteY7" fmla="*/ 52362 h 432049"/>
              <a:gd name="connsiteX8" fmla="*/ 108012 w 4032448"/>
              <a:gd name="connsiteY8" fmla="*/ 551 h 432049"/>
              <a:gd name="connsiteX9" fmla="*/ 576064 w 4032448"/>
              <a:gd name="connsiteY9" fmla="*/ 52362 h 432049"/>
              <a:gd name="connsiteX10" fmla="*/ 684076 w 4032448"/>
              <a:gd name="connsiteY10" fmla="*/ 551 h 432049"/>
              <a:gd name="connsiteX11" fmla="*/ 1152128 w 4032448"/>
              <a:gd name="connsiteY11" fmla="*/ 52362 h 432049"/>
              <a:gd name="connsiteX12" fmla="*/ 1260141 w 4032448"/>
              <a:gd name="connsiteY12" fmla="*/ 551 h 432049"/>
              <a:gd name="connsiteX13" fmla="*/ 1728192 w 4032448"/>
              <a:gd name="connsiteY13" fmla="*/ 52362 h 432049"/>
              <a:gd name="connsiteX14" fmla="*/ 1836205 w 4032448"/>
              <a:gd name="connsiteY14" fmla="*/ 551 h 432049"/>
              <a:gd name="connsiteX15" fmla="*/ 2304256 w 4032448"/>
              <a:gd name="connsiteY15" fmla="*/ 52362 h 432049"/>
              <a:gd name="connsiteX16" fmla="*/ 2412268 w 4032448"/>
              <a:gd name="connsiteY16" fmla="*/ 550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32448" h="432049">
                <a:moveTo>
                  <a:pt x="2412268" y="550"/>
                </a:moveTo>
                <a:cubicBezTo>
                  <a:pt x="2568286" y="-12115"/>
                  <a:pt x="2724303" y="199737"/>
                  <a:pt x="2880320" y="52362"/>
                </a:cubicBezTo>
                <a:cubicBezTo>
                  <a:pt x="3072342" y="-129022"/>
                  <a:pt x="3264362" y="233746"/>
                  <a:pt x="3456384" y="52362"/>
                </a:cubicBezTo>
                <a:cubicBezTo>
                  <a:pt x="3492389" y="18352"/>
                  <a:pt x="3528392" y="3473"/>
                  <a:pt x="3564396" y="551"/>
                </a:cubicBezTo>
                <a:cubicBezTo>
                  <a:pt x="3720414" y="-12114"/>
                  <a:pt x="3876431" y="199737"/>
                  <a:pt x="4032448" y="52362"/>
                </a:cubicBezTo>
                <a:lnTo>
                  <a:pt x="4032448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36005" y="18352"/>
                  <a:pt x="72009" y="3473"/>
                  <a:pt x="108012" y="551"/>
                </a:cubicBezTo>
                <a:cubicBezTo>
                  <a:pt x="264030" y="-12114"/>
                  <a:pt x="420047" y="199737"/>
                  <a:pt x="576064" y="52362"/>
                </a:cubicBezTo>
                <a:cubicBezTo>
                  <a:pt x="612069" y="18352"/>
                  <a:pt x="648072" y="3473"/>
                  <a:pt x="684076" y="551"/>
                </a:cubicBezTo>
                <a:cubicBezTo>
                  <a:pt x="840094" y="-12114"/>
                  <a:pt x="996111" y="199737"/>
                  <a:pt x="1152128" y="52362"/>
                </a:cubicBezTo>
                <a:cubicBezTo>
                  <a:pt x="1188132" y="18352"/>
                  <a:pt x="1224136" y="3473"/>
                  <a:pt x="1260141" y="551"/>
                </a:cubicBezTo>
                <a:cubicBezTo>
                  <a:pt x="1416158" y="-12114"/>
                  <a:pt x="1572175" y="199737"/>
                  <a:pt x="1728192" y="52362"/>
                </a:cubicBezTo>
                <a:cubicBezTo>
                  <a:pt x="1764197" y="18352"/>
                  <a:pt x="1800200" y="3473"/>
                  <a:pt x="1836205" y="551"/>
                </a:cubicBezTo>
                <a:cubicBezTo>
                  <a:pt x="1992222" y="-12114"/>
                  <a:pt x="2148239" y="199737"/>
                  <a:pt x="2304256" y="52362"/>
                </a:cubicBezTo>
                <a:cubicBezTo>
                  <a:pt x="2340260" y="18352"/>
                  <a:pt x="2376264" y="3473"/>
                  <a:pt x="241226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CC0473D-83BA-4347-BD0C-517B7B252D19}"/>
              </a:ext>
            </a:extLst>
          </p:cNvPr>
          <p:cNvSpPr/>
          <p:nvPr/>
        </p:nvSpPr>
        <p:spPr>
          <a:xfrm>
            <a:off x="344488" y="1473493"/>
            <a:ext cx="4032448" cy="432048"/>
          </a:xfrm>
          <a:custGeom>
            <a:avLst/>
            <a:gdLst>
              <a:gd name="connsiteX0" fmla="*/ 1992222 w 4032448"/>
              <a:gd name="connsiteY0" fmla="*/ 550 h 432048"/>
              <a:gd name="connsiteX1" fmla="*/ 2304256 w 4032448"/>
              <a:gd name="connsiteY1" fmla="*/ 52361 h 432048"/>
              <a:gd name="connsiteX2" fmla="*/ 2376264 w 4032448"/>
              <a:gd name="connsiteY2" fmla="*/ 550 h 432048"/>
              <a:gd name="connsiteX3" fmla="*/ 2688299 w 4032448"/>
              <a:gd name="connsiteY3" fmla="*/ 52361 h 432048"/>
              <a:gd name="connsiteX4" fmla="*/ 2760307 w 4032448"/>
              <a:gd name="connsiteY4" fmla="*/ 550 h 432048"/>
              <a:gd name="connsiteX5" fmla="*/ 3072341 w 4032448"/>
              <a:gd name="connsiteY5" fmla="*/ 52361 h 432048"/>
              <a:gd name="connsiteX6" fmla="*/ 3144350 w 4032448"/>
              <a:gd name="connsiteY6" fmla="*/ 550 h 432048"/>
              <a:gd name="connsiteX7" fmla="*/ 3456384 w 4032448"/>
              <a:gd name="connsiteY7" fmla="*/ 52361 h 432048"/>
              <a:gd name="connsiteX8" fmla="*/ 3528392 w 4032448"/>
              <a:gd name="connsiteY8" fmla="*/ 550 h 432048"/>
              <a:gd name="connsiteX9" fmla="*/ 3840427 w 4032448"/>
              <a:gd name="connsiteY9" fmla="*/ 52361 h 432048"/>
              <a:gd name="connsiteX10" fmla="*/ 3912435 w 4032448"/>
              <a:gd name="connsiteY10" fmla="*/ 550 h 432048"/>
              <a:gd name="connsiteX11" fmla="*/ 3990444 w 4032448"/>
              <a:gd name="connsiteY11" fmla="*/ 24027 h 432048"/>
              <a:gd name="connsiteX12" fmla="*/ 4032448 w 4032448"/>
              <a:gd name="connsiteY12" fmla="*/ 52536 h 432048"/>
              <a:gd name="connsiteX13" fmla="*/ 4032448 w 4032448"/>
              <a:gd name="connsiteY13" fmla="*/ 432048 h 432048"/>
              <a:gd name="connsiteX14" fmla="*/ 0 w 4032448"/>
              <a:gd name="connsiteY14" fmla="*/ 432048 h 432048"/>
              <a:gd name="connsiteX15" fmla="*/ 0 w 4032448"/>
              <a:gd name="connsiteY15" fmla="*/ 52361 h 432048"/>
              <a:gd name="connsiteX16" fmla="*/ 72008 w 4032448"/>
              <a:gd name="connsiteY16" fmla="*/ 550 h 432048"/>
              <a:gd name="connsiteX17" fmla="*/ 384043 w 4032448"/>
              <a:gd name="connsiteY17" fmla="*/ 52361 h 432048"/>
              <a:gd name="connsiteX18" fmla="*/ 456051 w 4032448"/>
              <a:gd name="connsiteY18" fmla="*/ 550 h 432048"/>
              <a:gd name="connsiteX19" fmla="*/ 768085 w 4032448"/>
              <a:gd name="connsiteY19" fmla="*/ 52361 h 432048"/>
              <a:gd name="connsiteX20" fmla="*/ 840094 w 4032448"/>
              <a:gd name="connsiteY20" fmla="*/ 550 h 432048"/>
              <a:gd name="connsiteX21" fmla="*/ 1152128 w 4032448"/>
              <a:gd name="connsiteY21" fmla="*/ 52361 h 432048"/>
              <a:gd name="connsiteX22" fmla="*/ 1224136 w 4032448"/>
              <a:gd name="connsiteY22" fmla="*/ 550 h 432048"/>
              <a:gd name="connsiteX23" fmla="*/ 1536171 w 4032448"/>
              <a:gd name="connsiteY23" fmla="*/ 52361 h 432048"/>
              <a:gd name="connsiteX24" fmla="*/ 1608179 w 4032448"/>
              <a:gd name="connsiteY24" fmla="*/ 550 h 432048"/>
              <a:gd name="connsiteX25" fmla="*/ 1920214 w 4032448"/>
              <a:gd name="connsiteY25" fmla="*/ 52361 h 432048"/>
              <a:gd name="connsiteX26" fmla="*/ 1992222 w 4032448"/>
              <a:gd name="connsiteY26" fmla="*/ 55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032448" h="432048">
                <a:moveTo>
                  <a:pt x="1992222" y="550"/>
                </a:moveTo>
                <a:cubicBezTo>
                  <a:pt x="2096233" y="-12116"/>
                  <a:pt x="2200245" y="199736"/>
                  <a:pt x="2304256" y="52361"/>
                </a:cubicBezTo>
                <a:cubicBezTo>
                  <a:pt x="2328260" y="18351"/>
                  <a:pt x="2352262" y="3472"/>
                  <a:pt x="2376264" y="550"/>
                </a:cubicBezTo>
                <a:cubicBezTo>
                  <a:pt x="2480277" y="-12115"/>
                  <a:pt x="2584287" y="199736"/>
                  <a:pt x="2688299" y="52361"/>
                </a:cubicBezTo>
                <a:cubicBezTo>
                  <a:pt x="2712302" y="18351"/>
                  <a:pt x="2736304" y="3472"/>
                  <a:pt x="2760307" y="550"/>
                </a:cubicBezTo>
                <a:cubicBezTo>
                  <a:pt x="2864318" y="-12115"/>
                  <a:pt x="2968329" y="199736"/>
                  <a:pt x="3072341" y="52361"/>
                </a:cubicBezTo>
                <a:cubicBezTo>
                  <a:pt x="3096344" y="18351"/>
                  <a:pt x="3120347" y="3472"/>
                  <a:pt x="3144350" y="550"/>
                </a:cubicBezTo>
                <a:cubicBezTo>
                  <a:pt x="3248361" y="-12115"/>
                  <a:pt x="3352373" y="199736"/>
                  <a:pt x="3456384" y="52361"/>
                </a:cubicBezTo>
                <a:cubicBezTo>
                  <a:pt x="3480387" y="18351"/>
                  <a:pt x="3504390" y="3472"/>
                  <a:pt x="3528392" y="550"/>
                </a:cubicBezTo>
                <a:cubicBezTo>
                  <a:pt x="3632405" y="-12115"/>
                  <a:pt x="3736416" y="199736"/>
                  <a:pt x="3840427" y="52361"/>
                </a:cubicBezTo>
                <a:cubicBezTo>
                  <a:pt x="3864429" y="18351"/>
                  <a:pt x="3888432" y="3472"/>
                  <a:pt x="3912435" y="550"/>
                </a:cubicBezTo>
                <a:cubicBezTo>
                  <a:pt x="3938438" y="-2616"/>
                  <a:pt x="3964441" y="8250"/>
                  <a:pt x="3990444" y="24027"/>
                </a:cubicBezTo>
                <a:lnTo>
                  <a:pt x="4032448" y="52536"/>
                </a:lnTo>
                <a:lnTo>
                  <a:pt x="4032448" y="432048"/>
                </a:lnTo>
                <a:lnTo>
                  <a:pt x="0" y="432048"/>
                </a:lnTo>
                <a:lnTo>
                  <a:pt x="0" y="52361"/>
                </a:lnTo>
                <a:cubicBezTo>
                  <a:pt x="24003" y="18351"/>
                  <a:pt x="48006" y="3472"/>
                  <a:pt x="72008" y="550"/>
                </a:cubicBezTo>
                <a:cubicBezTo>
                  <a:pt x="176020" y="-12115"/>
                  <a:pt x="280031" y="199736"/>
                  <a:pt x="384043" y="52361"/>
                </a:cubicBezTo>
                <a:cubicBezTo>
                  <a:pt x="408046" y="18351"/>
                  <a:pt x="432048" y="3472"/>
                  <a:pt x="456051" y="550"/>
                </a:cubicBezTo>
                <a:cubicBezTo>
                  <a:pt x="560063" y="-12115"/>
                  <a:pt x="664074" y="199736"/>
                  <a:pt x="768085" y="52361"/>
                </a:cubicBezTo>
                <a:cubicBezTo>
                  <a:pt x="792088" y="18351"/>
                  <a:pt x="816091" y="3472"/>
                  <a:pt x="840094" y="550"/>
                </a:cubicBezTo>
                <a:cubicBezTo>
                  <a:pt x="944105" y="-12115"/>
                  <a:pt x="1048117" y="199736"/>
                  <a:pt x="1152128" y="52361"/>
                </a:cubicBezTo>
                <a:cubicBezTo>
                  <a:pt x="1176131" y="18352"/>
                  <a:pt x="1200134" y="3472"/>
                  <a:pt x="1224136" y="550"/>
                </a:cubicBezTo>
                <a:cubicBezTo>
                  <a:pt x="1328148" y="-12116"/>
                  <a:pt x="1432159" y="199736"/>
                  <a:pt x="1536171" y="52361"/>
                </a:cubicBezTo>
                <a:cubicBezTo>
                  <a:pt x="1560174" y="18351"/>
                  <a:pt x="1584176" y="3472"/>
                  <a:pt x="1608179" y="550"/>
                </a:cubicBezTo>
                <a:cubicBezTo>
                  <a:pt x="1712191" y="-12116"/>
                  <a:pt x="1816202" y="199736"/>
                  <a:pt x="1920214" y="52361"/>
                </a:cubicBezTo>
                <a:cubicBezTo>
                  <a:pt x="1944217" y="18351"/>
                  <a:pt x="1968220" y="3472"/>
                  <a:pt x="1992222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1CFC18C-1329-4263-8AB7-8D6FED61064C}"/>
              </a:ext>
            </a:extLst>
          </p:cNvPr>
          <p:cNvSpPr/>
          <p:nvPr/>
        </p:nvSpPr>
        <p:spPr>
          <a:xfrm>
            <a:off x="4540474" y="337775"/>
            <a:ext cx="2428751" cy="432048"/>
          </a:xfrm>
          <a:custGeom>
            <a:avLst/>
            <a:gdLst>
              <a:gd name="connsiteX0" fmla="*/ 216024 w 2428751"/>
              <a:gd name="connsiteY0" fmla="*/ 550 h 432048"/>
              <a:gd name="connsiteX1" fmla="*/ 1152128 w 2428751"/>
              <a:gd name="connsiteY1" fmla="*/ 52361 h 432048"/>
              <a:gd name="connsiteX2" fmla="*/ 1368152 w 2428751"/>
              <a:gd name="connsiteY2" fmla="*/ 550 h 432048"/>
              <a:gd name="connsiteX3" fmla="*/ 2304256 w 2428751"/>
              <a:gd name="connsiteY3" fmla="*/ 52361 h 432048"/>
              <a:gd name="connsiteX4" fmla="*/ 2412269 w 2428751"/>
              <a:gd name="connsiteY4" fmla="*/ 14798 h 432048"/>
              <a:gd name="connsiteX5" fmla="*/ 2428751 w 2428751"/>
              <a:gd name="connsiteY5" fmla="*/ 12623 h 432048"/>
              <a:gd name="connsiteX6" fmla="*/ 2428751 w 2428751"/>
              <a:gd name="connsiteY6" fmla="*/ 432048 h 432048"/>
              <a:gd name="connsiteX7" fmla="*/ 0 w 2428751"/>
              <a:gd name="connsiteY7" fmla="*/ 432048 h 432048"/>
              <a:gd name="connsiteX8" fmla="*/ 0 w 2428751"/>
              <a:gd name="connsiteY8" fmla="*/ 52361 h 432048"/>
              <a:gd name="connsiteX9" fmla="*/ 216024 w 2428751"/>
              <a:gd name="connsiteY9" fmla="*/ 55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8751" h="432048">
                <a:moveTo>
                  <a:pt x="216024" y="550"/>
                </a:moveTo>
                <a:cubicBezTo>
                  <a:pt x="528060" y="-12115"/>
                  <a:pt x="840094" y="199736"/>
                  <a:pt x="1152128" y="52361"/>
                </a:cubicBezTo>
                <a:cubicBezTo>
                  <a:pt x="1224137" y="18351"/>
                  <a:pt x="1296145" y="3472"/>
                  <a:pt x="1368152" y="550"/>
                </a:cubicBezTo>
                <a:cubicBezTo>
                  <a:pt x="1680188" y="-12115"/>
                  <a:pt x="1992222" y="199736"/>
                  <a:pt x="2304256" y="52361"/>
                </a:cubicBezTo>
                <a:cubicBezTo>
                  <a:pt x="2340260" y="35356"/>
                  <a:pt x="2376265" y="23134"/>
                  <a:pt x="2412269" y="14798"/>
                </a:cubicBezTo>
                <a:lnTo>
                  <a:pt x="2428751" y="12623"/>
                </a:lnTo>
                <a:lnTo>
                  <a:pt x="2428751" y="432048"/>
                </a:lnTo>
                <a:lnTo>
                  <a:pt x="0" y="432048"/>
                </a:lnTo>
                <a:lnTo>
                  <a:pt x="0" y="52361"/>
                </a:lnTo>
                <a:cubicBezTo>
                  <a:pt x="72009" y="18351"/>
                  <a:pt x="144017" y="3472"/>
                  <a:pt x="216024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82A2E9F-5038-4354-8558-652E2D8B0133}"/>
              </a:ext>
            </a:extLst>
          </p:cNvPr>
          <p:cNvSpPr/>
          <p:nvPr/>
        </p:nvSpPr>
        <p:spPr>
          <a:xfrm>
            <a:off x="4540474" y="905634"/>
            <a:ext cx="2428751" cy="432048"/>
          </a:xfrm>
          <a:custGeom>
            <a:avLst/>
            <a:gdLst>
              <a:gd name="connsiteX0" fmla="*/ 2412268 w 2428751"/>
              <a:gd name="connsiteY0" fmla="*/ 549 h 432048"/>
              <a:gd name="connsiteX1" fmla="*/ 2428751 w 2428751"/>
              <a:gd name="connsiteY1" fmla="*/ 1855 h 432048"/>
              <a:gd name="connsiteX2" fmla="*/ 2428751 w 2428751"/>
              <a:gd name="connsiteY2" fmla="*/ 432048 h 432048"/>
              <a:gd name="connsiteX3" fmla="*/ 0 w 2428751"/>
              <a:gd name="connsiteY3" fmla="*/ 432048 h 432048"/>
              <a:gd name="connsiteX4" fmla="*/ 0 w 2428751"/>
              <a:gd name="connsiteY4" fmla="*/ 52361 h 432048"/>
              <a:gd name="connsiteX5" fmla="*/ 108012 w 2428751"/>
              <a:gd name="connsiteY5" fmla="*/ 550 h 432048"/>
              <a:gd name="connsiteX6" fmla="*/ 576064 w 2428751"/>
              <a:gd name="connsiteY6" fmla="*/ 52361 h 432048"/>
              <a:gd name="connsiteX7" fmla="*/ 684076 w 2428751"/>
              <a:gd name="connsiteY7" fmla="*/ 550 h 432048"/>
              <a:gd name="connsiteX8" fmla="*/ 1152128 w 2428751"/>
              <a:gd name="connsiteY8" fmla="*/ 52361 h 432048"/>
              <a:gd name="connsiteX9" fmla="*/ 1260141 w 2428751"/>
              <a:gd name="connsiteY9" fmla="*/ 550 h 432048"/>
              <a:gd name="connsiteX10" fmla="*/ 1728192 w 2428751"/>
              <a:gd name="connsiteY10" fmla="*/ 52361 h 432048"/>
              <a:gd name="connsiteX11" fmla="*/ 1836205 w 2428751"/>
              <a:gd name="connsiteY11" fmla="*/ 550 h 432048"/>
              <a:gd name="connsiteX12" fmla="*/ 2304256 w 2428751"/>
              <a:gd name="connsiteY12" fmla="*/ 52361 h 432048"/>
              <a:gd name="connsiteX13" fmla="*/ 2412268 w 2428751"/>
              <a:gd name="connsiteY13" fmla="*/ 54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8751" h="432048">
                <a:moveTo>
                  <a:pt x="2412268" y="549"/>
                </a:moveTo>
                <a:lnTo>
                  <a:pt x="2428751" y="1855"/>
                </a:lnTo>
                <a:lnTo>
                  <a:pt x="2428751" y="432048"/>
                </a:lnTo>
                <a:lnTo>
                  <a:pt x="0" y="432048"/>
                </a:lnTo>
                <a:lnTo>
                  <a:pt x="0" y="52361"/>
                </a:lnTo>
                <a:cubicBezTo>
                  <a:pt x="36005" y="18351"/>
                  <a:pt x="72009" y="3472"/>
                  <a:pt x="108012" y="550"/>
                </a:cubicBezTo>
                <a:cubicBezTo>
                  <a:pt x="264030" y="-12115"/>
                  <a:pt x="420047" y="199736"/>
                  <a:pt x="576064" y="52361"/>
                </a:cubicBezTo>
                <a:cubicBezTo>
                  <a:pt x="612069" y="18351"/>
                  <a:pt x="648072" y="3472"/>
                  <a:pt x="684076" y="550"/>
                </a:cubicBezTo>
                <a:cubicBezTo>
                  <a:pt x="840094" y="-12115"/>
                  <a:pt x="996111" y="199736"/>
                  <a:pt x="1152128" y="52361"/>
                </a:cubicBezTo>
                <a:cubicBezTo>
                  <a:pt x="1188132" y="18351"/>
                  <a:pt x="1224136" y="3472"/>
                  <a:pt x="1260141" y="550"/>
                </a:cubicBezTo>
                <a:cubicBezTo>
                  <a:pt x="1416158" y="-12115"/>
                  <a:pt x="1572175" y="199736"/>
                  <a:pt x="1728192" y="52361"/>
                </a:cubicBezTo>
                <a:cubicBezTo>
                  <a:pt x="1764197" y="18351"/>
                  <a:pt x="1800200" y="3472"/>
                  <a:pt x="1836205" y="550"/>
                </a:cubicBezTo>
                <a:cubicBezTo>
                  <a:pt x="1992222" y="-12115"/>
                  <a:pt x="2148239" y="199736"/>
                  <a:pt x="2304256" y="52361"/>
                </a:cubicBezTo>
                <a:cubicBezTo>
                  <a:pt x="2340260" y="18351"/>
                  <a:pt x="2376264" y="3472"/>
                  <a:pt x="2412268" y="549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536FC1F-AAB8-4195-BFAF-E685A25DFFF3}"/>
              </a:ext>
            </a:extLst>
          </p:cNvPr>
          <p:cNvSpPr/>
          <p:nvPr/>
        </p:nvSpPr>
        <p:spPr>
          <a:xfrm>
            <a:off x="4540474" y="1473493"/>
            <a:ext cx="2428751" cy="432048"/>
          </a:xfrm>
          <a:custGeom>
            <a:avLst/>
            <a:gdLst>
              <a:gd name="connsiteX0" fmla="*/ 72008 w 2428751"/>
              <a:gd name="connsiteY0" fmla="*/ 550 h 432048"/>
              <a:gd name="connsiteX1" fmla="*/ 384043 w 2428751"/>
              <a:gd name="connsiteY1" fmla="*/ 52361 h 432048"/>
              <a:gd name="connsiteX2" fmla="*/ 456051 w 2428751"/>
              <a:gd name="connsiteY2" fmla="*/ 550 h 432048"/>
              <a:gd name="connsiteX3" fmla="*/ 768085 w 2428751"/>
              <a:gd name="connsiteY3" fmla="*/ 52361 h 432048"/>
              <a:gd name="connsiteX4" fmla="*/ 840094 w 2428751"/>
              <a:gd name="connsiteY4" fmla="*/ 550 h 432048"/>
              <a:gd name="connsiteX5" fmla="*/ 1152128 w 2428751"/>
              <a:gd name="connsiteY5" fmla="*/ 52361 h 432048"/>
              <a:gd name="connsiteX6" fmla="*/ 1224136 w 2428751"/>
              <a:gd name="connsiteY6" fmla="*/ 550 h 432048"/>
              <a:gd name="connsiteX7" fmla="*/ 1536171 w 2428751"/>
              <a:gd name="connsiteY7" fmla="*/ 52361 h 432048"/>
              <a:gd name="connsiteX8" fmla="*/ 1608179 w 2428751"/>
              <a:gd name="connsiteY8" fmla="*/ 550 h 432048"/>
              <a:gd name="connsiteX9" fmla="*/ 1920214 w 2428751"/>
              <a:gd name="connsiteY9" fmla="*/ 52361 h 432048"/>
              <a:gd name="connsiteX10" fmla="*/ 1992222 w 2428751"/>
              <a:gd name="connsiteY10" fmla="*/ 550 h 432048"/>
              <a:gd name="connsiteX11" fmla="*/ 2304256 w 2428751"/>
              <a:gd name="connsiteY11" fmla="*/ 52361 h 432048"/>
              <a:gd name="connsiteX12" fmla="*/ 2376264 w 2428751"/>
              <a:gd name="connsiteY12" fmla="*/ 550 h 432048"/>
              <a:gd name="connsiteX13" fmla="*/ 2415269 w 2428751"/>
              <a:gd name="connsiteY13" fmla="*/ 5185 h 432048"/>
              <a:gd name="connsiteX14" fmla="*/ 2428751 w 2428751"/>
              <a:gd name="connsiteY14" fmla="*/ 11698 h 432048"/>
              <a:gd name="connsiteX15" fmla="*/ 2428751 w 2428751"/>
              <a:gd name="connsiteY15" fmla="*/ 432048 h 432048"/>
              <a:gd name="connsiteX16" fmla="*/ 0 w 2428751"/>
              <a:gd name="connsiteY16" fmla="*/ 432048 h 432048"/>
              <a:gd name="connsiteX17" fmla="*/ 0 w 2428751"/>
              <a:gd name="connsiteY17" fmla="*/ 52361 h 432048"/>
              <a:gd name="connsiteX18" fmla="*/ 72008 w 2428751"/>
              <a:gd name="connsiteY18" fmla="*/ 55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28751" h="432048">
                <a:moveTo>
                  <a:pt x="72008" y="550"/>
                </a:moveTo>
                <a:cubicBezTo>
                  <a:pt x="176020" y="-12115"/>
                  <a:pt x="280031" y="199736"/>
                  <a:pt x="384043" y="52361"/>
                </a:cubicBezTo>
                <a:cubicBezTo>
                  <a:pt x="408046" y="18351"/>
                  <a:pt x="432048" y="3472"/>
                  <a:pt x="456051" y="550"/>
                </a:cubicBezTo>
                <a:cubicBezTo>
                  <a:pt x="560063" y="-12115"/>
                  <a:pt x="664074" y="199736"/>
                  <a:pt x="768085" y="52361"/>
                </a:cubicBezTo>
                <a:cubicBezTo>
                  <a:pt x="792088" y="18351"/>
                  <a:pt x="816091" y="3472"/>
                  <a:pt x="840094" y="550"/>
                </a:cubicBezTo>
                <a:cubicBezTo>
                  <a:pt x="944105" y="-12115"/>
                  <a:pt x="1048117" y="199736"/>
                  <a:pt x="1152128" y="52361"/>
                </a:cubicBezTo>
                <a:cubicBezTo>
                  <a:pt x="1176131" y="18352"/>
                  <a:pt x="1200134" y="3472"/>
                  <a:pt x="1224136" y="550"/>
                </a:cubicBezTo>
                <a:cubicBezTo>
                  <a:pt x="1328148" y="-12116"/>
                  <a:pt x="1432159" y="199736"/>
                  <a:pt x="1536171" y="52361"/>
                </a:cubicBezTo>
                <a:cubicBezTo>
                  <a:pt x="1560174" y="18351"/>
                  <a:pt x="1584176" y="3472"/>
                  <a:pt x="1608179" y="550"/>
                </a:cubicBezTo>
                <a:cubicBezTo>
                  <a:pt x="1712191" y="-12116"/>
                  <a:pt x="1816202" y="199736"/>
                  <a:pt x="1920214" y="52361"/>
                </a:cubicBezTo>
                <a:cubicBezTo>
                  <a:pt x="1944217" y="18351"/>
                  <a:pt x="1968220" y="3472"/>
                  <a:pt x="1992222" y="550"/>
                </a:cubicBezTo>
                <a:cubicBezTo>
                  <a:pt x="2096233" y="-12116"/>
                  <a:pt x="2200245" y="199736"/>
                  <a:pt x="2304256" y="52361"/>
                </a:cubicBezTo>
                <a:cubicBezTo>
                  <a:pt x="2328260" y="18351"/>
                  <a:pt x="2352262" y="3472"/>
                  <a:pt x="2376264" y="550"/>
                </a:cubicBezTo>
                <a:cubicBezTo>
                  <a:pt x="2389266" y="-1033"/>
                  <a:pt x="2402268" y="892"/>
                  <a:pt x="2415269" y="5185"/>
                </a:cubicBezTo>
                <a:lnTo>
                  <a:pt x="2428751" y="11698"/>
                </a:lnTo>
                <a:lnTo>
                  <a:pt x="2428751" y="432048"/>
                </a:lnTo>
                <a:lnTo>
                  <a:pt x="0" y="432048"/>
                </a:lnTo>
                <a:lnTo>
                  <a:pt x="0" y="52361"/>
                </a:lnTo>
                <a:cubicBezTo>
                  <a:pt x="24003" y="18351"/>
                  <a:pt x="48006" y="3472"/>
                  <a:pt x="7200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10314A7-1C58-4D55-ACFC-F7698122F703}"/>
              </a:ext>
            </a:extLst>
          </p:cNvPr>
          <p:cNvSpPr/>
          <p:nvPr/>
        </p:nvSpPr>
        <p:spPr>
          <a:xfrm>
            <a:off x="7112757" y="337774"/>
            <a:ext cx="2592771" cy="432049"/>
          </a:xfrm>
          <a:custGeom>
            <a:avLst/>
            <a:gdLst>
              <a:gd name="connsiteX0" fmla="*/ 3672408 w 4032448"/>
              <a:gd name="connsiteY0" fmla="*/ 550 h 432049"/>
              <a:gd name="connsiteX1" fmla="*/ 3906434 w 4032448"/>
              <a:gd name="connsiteY1" fmla="*/ 24028 h 432049"/>
              <a:gd name="connsiteX2" fmla="*/ 4032448 w 4032448"/>
              <a:gd name="connsiteY2" fmla="*/ 52537 h 432049"/>
              <a:gd name="connsiteX3" fmla="*/ 4032448 w 4032448"/>
              <a:gd name="connsiteY3" fmla="*/ 432049 h 432049"/>
              <a:gd name="connsiteX4" fmla="*/ 0 w 4032448"/>
              <a:gd name="connsiteY4" fmla="*/ 432049 h 432049"/>
              <a:gd name="connsiteX5" fmla="*/ 0 w 4032448"/>
              <a:gd name="connsiteY5" fmla="*/ 52362 h 432049"/>
              <a:gd name="connsiteX6" fmla="*/ 216024 w 4032448"/>
              <a:gd name="connsiteY6" fmla="*/ 551 h 432049"/>
              <a:gd name="connsiteX7" fmla="*/ 1152128 w 4032448"/>
              <a:gd name="connsiteY7" fmla="*/ 52362 h 432049"/>
              <a:gd name="connsiteX8" fmla="*/ 1368152 w 4032448"/>
              <a:gd name="connsiteY8" fmla="*/ 551 h 432049"/>
              <a:gd name="connsiteX9" fmla="*/ 2304256 w 4032448"/>
              <a:gd name="connsiteY9" fmla="*/ 52362 h 432049"/>
              <a:gd name="connsiteX10" fmla="*/ 2520281 w 4032448"/>
              <a:gd name="connsiteY10" fmla="*/ 551 h 432049"/>
              <a:gd name="connsiteX11" fmla="*/ 3456384 w 4032448"/>
              <a:gd name="connsiteY11" fmla="*/ 52362 h 432049"/>
              <a:gd name="connsiteX12" fmla="*/ 3672408 w 4032448"/>
              <a:gd name="connsiteY12" fmla="*/ 550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32448" h="432049">
                <a:moveTo>
                  <a:pt x="3672408" y="550"/>
                </a:moveTo>
                <a:cubicBezTo>
                  <a:pt x="3750417" y="-2616"/>
                  <a:pt x="3828426" y="8250"/>
                  <a:pt x="3906434" y="24028"/>
                </a:cubicBezTo>
                <a:lnTo>
                  <a:pt x="4032448" y="52537"/>
                </a:lnTo>
                <a:lnTo>
                  <a:pt x="4032448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72009" y="18352"/>
                  <a:pt x="144017" y="3473"/>
                  <a:pt x="216024" y="551"/>
                </a:cubicBezTo>
                <a:cubicBezTo>
                  <a:pt x="528060" y="-12114"/>
                  <a:pt x="840094" y="199737"/>
                  <a:pt x="1152128" y="52362"/>
                </a:cubicBezTo>
                <a:cubicBezTo>
                  <a:pt x="1224137" y="18352"/>
                  <a:pt x="1296145" y="3473"/>
                  <a:pt x="1368152" y="551"/>
                </a:cubicBezTo>
                <a:cubicBezTo>
                  <a:pt x="1680188" y="-12114"/>
                  <a:pt x="1992222" y="199737"/>
                  <a:pt x="2304256" y="52362"/>
                </a:cubicBezTo>
                <a:cubicBezTo>
                  <a:pt x="2376264" y="18352"/>
                  <a:pt x="2448273" y="3473"/>
                  <a:pt x="2520281" y="551"/>
                </a:cubicBezTo>
                <a:cubicBezTo>
                  <a:pt x="2832315" y="-12114"/>
                  <a:pt x="3144349" y="199737"/>
                  <a:pt x="3456384" y="52362"/>
                </a:cubicBezTo>
                <a:cubicBezTo>
                  <a:pt x="3528392" y="18352"/>
                  <a:pt x="3600400" y="3473"/>
                  <a:pt x="367240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B91F589-629F-4172-9BDE-2A3B41506786}"/>
              </a:ext>
            </a:extLst>
          </p:cNvPr>
          <p:cNvSpPr/>
          <p:nvPr/>
        </p:nvSpPr>
        <p:spPr>
          <a:xfrm>
            <a:off x="7112757" y="905633"/>
            <a:ext cx="2592771" cy="432049"/>
          </a:xfrm>
          <a:custGeom>
            <a:avLst/>
            <a:gdLst>
              <a:gd name="connsiteX0" fmla="*/ 2412268 w 4032448"/>
              <a:gd name="connsiteY0" fmla="*/ 550 h 432049"/>
              <a:gd name="connsiteX1" fmla="*/ 2880320 w 4032448"/>
              <a:gd name="connsiteY1" fmla="*/ 52362 h 432049"/>
              <a:gd name="connsiteX2" fmla="*/ 3456384 w 4032448"/>
              <a:gd name="connsiteY2" fmla="*/ 52362 h 432049"/>
              <a:gd name="connsiteX3" fmla="*/ 3564396 w 4032448"/>
              <a:gd name="connsiteY3" fmla="*/ 551 h 432049"/>
              <a:gd name="connsiteX4" fmla="*/ 4032448 w 4032448"/>
              <a:gd name="connsiteY4" fmla="*/ 52362 h 432049"/>
              <a:gd name="connsiteX5" fmla="*/ 4032448 w 4032448"/>
              <a:gd name="connsiteY5" fmla="*/ 432049 h 432049"/>
              <a:gd name="connsiteX6" fmla="*/ 0 w 4032448"/>
              <a:gd name="connsiteY6" fmla="*/ 432049 h 432049"/>
              <a:gd name="connsiteX7" fmla="*/ 0 w 4032448"/>
              <a:gd name="connsiteY7" fmla="*/ 52362 h 432049"/>
              <a:gd name="connsiteX8" fmla="*/ 108012 w 4032448"/>
              <a:gd name="connsiteY8" fmla="*/ 551 h 432049"/>
              <a:gd name="connsiteX9" fmla="*/ 576064 w 4032448"/>
              <a:gd name="connsiteY9" fmla="*/ 52362 h 432049"/>
              <a:gd name="connsiteX10" fmla="*/ 684076 w 4032448"/>
              <a:gd name="connsiteY10" fmla="*/ 551 h 432049"/>
              <a:gd name="connsiteX11" fmla="*/ 1152128 w 4032448"/>
              <a:gd name="connsiteY11" fmla="*/ 52362 h 432049"/>
              <a:gd name="connsiteX12" fmla="*/ 1260141 w 4032448"/>
              <a:gd name="connsiteY12" fmla="*/ 551 h 432049"/>
              <a:gd name="connsiteX13" fmla="*/ 1728192 w 4032448"/>
              <a:gd name="connsiteY13" fmla="*/ 52362 h 432049"/>
              <a:gd name="connsiteX14" fmla="*/ 1836205 w 4032448"/>
              <a:gd name="connsiteY14" fmla="*/ 551 h 432049"/>
              <a:gd name="connsiteX15" fmla="*/ 2304256 w 4032448"/>
              <a:gd name="connsiteY15" fmla="*/ 52362 h 432049"/>
              <a:gd name="connsiteX16" fmla="*/ 2412268 w 4032448"/>
              <a:gd name="connsiteY16" fmla="*/ 550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32448" h="432049">
                <a:moveTo>
                  <a:pt x="2412268" y="550"/>
                </a:moveTo>
                <a:cubicBezTo>
                  <a:pt x="2568286" y="-12115"/>
                  <a:pt x="2724303" y="199737"/>
                  <a:pt x="2880320" y="52362"/>
                </a:cubicBezTo>
                <a:cubicBezTo>
                  <a:pt x="3072342" y="-129022"/>
                  <a:pt x="3264362" y="233746"/>
                  <a:pt x="3456384" y="52362"/>
                </a:cubicBezTo>
                <a:cubicBezTo>
                  <a:pt x="3492389" y="18352"/>
                  <a:pt x="3528392" y="3473"/>
                  <a:pt x="3564396" y="551"/>
                </a:cubicBezTo>
                <a:cubicBezTo>
                  <a:pt x="3720414" y="-12114"/>
                  <a:pt x="3876431" y="199737"/>
                  <a:pt x="4032448" y="52362"/>
                </a:cubicBezTo>
                <a:lnTo>
                  <a:pt x="4032448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36005" y="18352"/>
                  <a:pt x="72009" y="3473"/>
                  <a:pt x="108012" y="551"/>
                </a:cubicBezTo>
                <a:cubicBezTo>
                  <a:pt x="264030" y="-12114"/>
                  <a:pt x="420047" y="199737"/>
                  <a:pt x="576064" y="52362"/>
                </a:cubicBezTo>
                <a:cubicBezTo>
                  <a:pt x="612069" y="18352"/>
                  <a:pt x="648072" y="3473"/>
                  <a:pt x="684076" y="551"/>
                </a:cubicBezTo>
                <a:cubicBezTo>
                  <a:pt x="840094" y="-12114"/>
                  <a:pt x="996111" y="199737"/>
                  <a:pt x="1152128" y="52362"/>
                </a:cubicBezTo>
                <a:cubicBezTo>
                  <a:pt x="1188132" y="18352"/>
                  <a:pt x="1224136" y="3473"/>
                  <a:pt x="1260141" y="551"/>
                </a:cubicBezTo>
                <a:cubicBezTo>
                  <a:pt x="1416158" y="-12114"/>
                  <a:pt x="1572175" y="199737"/>
                  <a:pt x="1728192" y="52362"/>
                </a:cubicBezTo>
                <a:cubicBezTo>
                  <a:pt x="1764197" y="18352"/>
                  <a:pt x="1800200" y="3473"/>
                  <a:pt x="1836205" y="551"/>
                </a:cubicBezTo>
                <a:cubicBezTo>
                  <a:pt x="1992222" y="-12114"/>
                  <a:pt x="2148239" y="199737"/>
                  <a:pt x="2304256" y="52362"/>
                </a:cubicBezTo>
                <a:cubicBezTo>
                  <a:pt x="2340260" y="18352"/>
                  <a:pt x="2376264" y="3473"/>
                  <a:pt x="241226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29696D4B-CC00-43B2-9C8E-C3B8ECF67FAB}"/>
              </a:ext>
            </a:extLst>
          </p:cNvPr>
          <p:cNvSpPr/>
          <p:nvPr/>
        </p:nvSpPr>
        <p:spPr>
          <a:xfrm>
            <a:off x="7112757" y="1473493"/>
            <a:ext cx="2592771" cy="432048"/>
          </a:xfrm>
          <a:custGeom>
            <a:avLst/>
            <a:gdLst>
              <a:gd name="connsiteX0" fmla="*/ 1992222 w 4032448"/>
              <a:gd name="connsiteY0" fmla="*/ 550 h 432048"/>
              <a:gd name="connsiteX1" fmla="*/ 2304256 w 4032448"/>
              <a:gd name="connsiteY1" fmla="*/ 52361 h 432048"/>
              <a:gd name="connsiteX2" fmla="*/ 2376264 w 4032448"/>
              <a:gd name="connsiteY2" fmla="*/ 550 h 432048"/>
              <a:gd name="connsiteX3" fmla="*/ 2688299 w 4032448"/>
              <a:gd name="connsiteY3" fmla="*/ 52361 h 432048"/>
              <a:gd name="connsiteX4" fmla="*/ 2760307 w 4032448"/>
              <a:gd name="connsiteY4" fmla="*/ 550 h 432048"/>
              <a:gd name="connsiteX5" fmla="*/ 3072341 w 4032448"/>
              <a:gd name="connsiteY5" fmla="*/ 52361 h 432048"/>
              <a:gd name="connsiteX6" fmla="*/ 3144350 w 4032448"/>
              <a:gd name="connsiteY6" fmla="*/ 550 h 432048"/>
              <a:gd name="connsiteX7" fmla="*/ 3456384 w 4032448"/>
              <a:gd name="connsiteY7" fmla="*/ 52361 h 432048"/>
              <a:gd name="connsiteX8" fmla="*/ 3528392 w 4032448"/>
              <a:gd name="connsiteY8" fmla="*/ 550 h 432048"/>
              <a:gd name="connsiteX9" fmla="*/ 3840427 w 4032448"/>
              <a:gd name="connsiteY9" fmla="*/ 52361 h 432048"/>
              <a:gd name="connsiteX10" fmla="*/ 3912435 w 4032448"/>
              <a:gd name="connsiteY10" fmla="*/ 550 h 432048"/>
              <a:gd name="connsiteX11" fmla="*/ 3990444 w 4032448"/>
              <a:gd name="connsiteY11" fmla="*/ 24027 h 432048"/>
              <a:gd name="connsiteX12" fmla="*/ 4032448 w 4032448"/>
              <a:gd name="connsiteY12" fmla="*/ 52536 h 432048"/>
              <a:gd name="connsiteX13" fmla="*/ 4032448 w 4032448"/>
              <a:gd name="connsiteY13" fmla="*/ 432048 h 432048"/>
              <a:gd name="connsiteX14" fmla="*/ 0 w 4032448"/>
              <a:gd name="connsiteY14" fmla="*/ 432048 h 432048"/>
              <a:gd name="connsiteX15" fmla="*/ 0 w 4032448"/>
              <a:gd name="connsiteY15" fmla="*/ 52361 h 432048"/>
              <a:gd name="connsiteX16" fmla="*/ 72008 w 4032448"/>
              <a:gd name="connsiteY16" fmla="*/ 550 h 432048"/>
              <a:gd name="connsiteX17" fmla="*/ 384043 w 4032448"/>
              <a:gd name="connsiteY17" fmla="*/ 52361 h 432048"/>
              <a:gd name="connsiteX18" fmla="*/ 456051 w 4032448"/>
              <a:gd name="connsiteY18" fmla="*/ 550 h 432048"/>
              <a:gd name="connsiteX19" fmla="*/ 768085 w 4032448"/>
              <a:gd name="connsiteY19" fmla="*/ 52361 h 432048"/>
              <a:gd name="connsiteX20" fmla="*/ 840094 w 4032448"/>
              <a:gd name="connsiteY20" fmla="*/ 550 h 432048"/>
              <a:gd name="connsiteX21" fmla="*/ 1152128 w 4032448"/>
              <a:gd name="connsiteY21" fmla="*/ 52361 h 432048"/>
              <a:gd name="connsiteX22" fmla="*/ 1224136 w 4032448"/>
              <a:gd name="connsiteY22" fmla="*/ 550 h 432048"/>
              <a:gd name="connsiteX23" fmla="*/ 1536171 w 4032448"/>
              <a:gd name="connsiteY23" fmla="*/ 52361 h 432048"/>
              <a:gd name="connsiteX24" fmla="*/ 1608179 w 4032448"/>
              <a:gd name="connsiteY24" fmla="*/ 550 h 432048"/>
              <a:gd name="connsiteX25" fmla="*/ 1920214 w 4032448"/>
              <a:gd name="connsiteY25" fmla="*/ 52361 h 432048"/>
              <a:gd name="connsiteX26" fmla="*/ 1992222 w 4032448"/>
              <a:gd name="connsiteY26" fmla="*/ 55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032448" h="432048">
                <a:moveTo>
                  <a:pt x="1992222" y="550"/>
                </a:moveTo>
                <a:cubicBezTo>
                  <a:pt x="2096233" y="-12116"/>
                  <a:pt x="2200245" y="199736"/>
                  <a:pt x="2304256" y="52361"/>
                </a:cubicBezTo>
                <a:cubicBezTo>
                  <a:pt x="2328260" y="18351"/>
                  <a:pt x="2352262" y="3472"/>
                  <a:pt x="2376264" y="550"/>
                </a:cubicBezTo>
                <a:cubicBezTo>
                  <a:pt x="2480277" y="-12115"/>
                  <a:pt x="2584287" y="199736"/>
                  <a:pt x="2688299" y="52361"/>
                </a:cubicBezTo>
                <a:cubicBezTo>
                  <a:pt x="2712302" y="18351"/>
                  <a:pt x="2736304" y="3472"/>
                  <a:pt x="2760307" y="550"/>
                </a:cubicBezTo>
                <a:cubicBezTo>
                  <a:pt x="2864318" y="-12115"/>
                  <a:pt x="2968329" y="199736"/>
                  <a:pt x="3072341" y="52361"/>
                </a:cubicBezTo>
                <a:cubicBezTo>
                  <a:pt x="3096344" y="18351"/>
                  <a:pt x="3120347" y="3472"/>
                  <a:pt x="3144350" y="550"/>
                </a:cubicBezTo>
                <a:cubicBezTo>
                  <a:pt x="3248361" y="-12115"/>
                  <a:pt x="3352373" y="199736"/>
                  <a:pt x="3456384" y="52361"/>
                </a:cubicBezTo>
                <a:cubicBezTo>
                  <a:pt x="3480387" y="18351"/>
                  <a:pt x="3504390" y="3472"/>
                  <a:pt x="3528392" y="550"/>
                </a:cubicBezTo>
                <a:cubicBezTo>
                  <a:pt x="3632405" y="-12115"/>
                  <a:pt x="3736416" y="199736"/>
                  <a:pt x="3840427" y="52361"/>
                </a:cubicBezTo>
                <a:cubicBezTo>
                  <a:pt x="3864429" y="18351"/>
                  <a:pt x="3888432" y="3472"/>
                  <a:pt x="3912435" y="550"/>
                </a:cubicBezTo>
                <a:cubicBezTo>
                  <a:pt x="3938438" y="-2616"/>
                  <a:pt x="3964441" y="8250"/>
                  <a:pt x="3990444" y="24027"/>
                </a:cubicBezTo>
                <a:lnTo>
                  <a:pt x="4032448" y="52536"/>
                </a:lnTo>
                <a:lnTo>
                  <a:pt x="4032448" y="432048"/>
                </a:lnTo>
                <a:lnTo>
                  <a:pt x="0" y="432048"/>
                </a:lnTo>
                <a:lnTo>
                  <a:pt x="0" y="52361"/>
                </a:lnTo>
                <a:cubicBezTo>
                  <a:pt x="24003" y="18351"/>
                  <a:pt x="48006" y="3472"/>
                  <a:pt x="72008" y="550"/>
                </a:cubicBezTo>
                <a:cubicBezTo>
                  <a:pt x="176020" y="-12115"/>
                  <a:pt x="280031" y="199736"/>
                  <a:pt x="384043" y="52361"/>
                </a:cubicBezTo>
                <a:cubicBezTo>
                  <a:pt x="408046" y="18351"/>
                  <a:pt x="432048" y="3472"/>
                  <a:pt x="456051" y="550"/>
                </a:cubicBezTo>
                <a:cubicBezTo>
                  <a:pt x="560063" y="-12115"/>
                  <a:pt x="664074" y="199736"/>
                  <a:pt x="768085" y="52361"/>
                </a:cubicBezTo>
                <a:cubicBezTo>
                  <a:pt x="792088" y="18351"/>
                  <a:pt x="816091" y="3472"/>
                  <a:pt x="840094" y="550"/>
                </a:cubicBezTo>
                <a:cubicBezTo>
                  <a:pt x="944105" y="-12115"/>
                  <a:pt x="1048117" y="199736"/>
                  <a:pt x="1152128" y="52361"/>
                </a:cubicBezTo>
                <a:cubicBezTo>
                  <a:pt x="1176131" y="18352"/>
                  <a:pt x="1200134" y="3472"/>
                  <a:pt x="1224136" y="550"/>
                </a:cubicBezTo>
                <a:cubicBezTo>
                  <a:pt x="1328148" y="-12116"/>
                  <a:pt x="1432159" y="199736"/>
                  <a:pt x="1536171" y="52361"/>
                </a:cubicBezTo>
                <a:cubicBezTo>
                  <a:pt x="1560174" y="18351"/>
                  <a:pt x="1584176" y="3472"/>
                  <a:pt x="1608179" y="550"/>
                </a:cubicBezTo>
                <a:cubicBezTo>
                  <a:pt x="1712191" y="-12116"/>
                  <a:pt x="1816202" y="199736"/>
                  <a:pt x="1920214" y="52361"/>
                </a:cubicBezTo>
                <a:cubicBezTo>
                  <a:pt x="1944217" y="18351"/>
                  <a:pt x="1968220" y="3472"/>
                  <a:pt x="1992222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FE1D5BF-CDBF-4E40-8B0E-05F267AB4633}"/>
              </a:ext>
            </a:extLst>
          </p:cNvPr>
          <p:cNvGrpSpPr/>
          <p:nvPr/>
        </p:nvGrpSpPr>
        <p:grpSpPr>
          <a:xfrm>
            <a:off x="344488" y="2276872"/>
            <a:ext cx="4032448" cy="526053"/>
            <a:chOff x="344488" y="2276872"/>
            <a:chExt cx="4032448" cy="526053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D36A9D6-2DFE-4155-AB51-8C07096BEFE9}"/>
                </a:ext>
              </a:extLst>
            </p:cNvPr>
            <p:cNvSpPr/>
            <p:nvPr/>
          </p:nvSpPr>
          <p:spPr>
            <a:xfrm>
              <a:off x="344488" y="2276872"/>
              <a:ext cx="4032448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B502126-369E-46E8-9D19-03DFCDE98DA7}"/>
                </a:ext>
              </a:extLst>
            </p:cNvPr>
            <p:cNvSpPr/>
            <p:nvPr/>
          </p:nvSpPr>
          <p:spPr>
            <a:xfrm>
              <a:off x="344488" y="2370876"/>
              <a:ext cx="4032448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430FBCD-4E88-4BD8-A97F-7304062D02C6}"/>
              </a:ext>
            </a:extLst>
          </p:cNvPr>
          <p:cNvGrpSpPr/>
          <p:nvPr/>
        </p:nvGrpSpPr>
        <p:grpSpPr>
          <a:xfrm>
            <a:off x="344488" y="2944553"/>
            <a:ext cx="4032448" cy="526053"/>
            <a:chOff x="344488" y="2904552"/>
            <a:chExt cx="4032448" cy="52605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435AC9B-2B28-4BB0-87A6-CC407DCF5FC9}"/>
                </a:ext>
              </a:extLst>
            </p:cNvPr>
            <p:cNvSpPr/>
            <p:nvPr/>
          </p:nvSpPr>
          <p:spPr>
            <a:xfrm>
              <a:off x="344488" y="2904552"/>
              <a:ext cx="4032448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30D836F-001D-41C9-9182-022A056FE3C7}"/>
                </a:ext>
              </a:extLst>
            </p:cNvPr>
            <p:cNvSpPr/>
            <p:nvPr/>
          </p:nvSpPr>
          <p:spPr>
            <a:xfrm>
              <a:off x="344488" y="2998556"/>
              <a:ext cx="4032448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E8AE8DB-F1D7-4142-9EA6-1E448A3F8307}"/>
              </a:ext>
            </a:extLst>
          </p:cNvPr>
          <p:cNvGrpSpPr/>
          <p:nvPr/>
        </p:nvGrpSpPr>
        <p:grpSpPr>
          <a:xfrm>
            <a:off x="344488" y="3587546"/>
            <a:ext cx="4032448" cy="526052"/>
            <a:chOff x="344488" y="3547545"/>
            <a:chExt cx="4032448" cy="526052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B4EBA62-A4CE-46AA-8CCB-E49E5882D6B4}"/>
                </a:ext>
              </a:extLst>
            </p:cNvPr>
            <p:cNvSpPr/>
            <p:nvPr/>
          </p:nvSpPr>
          <p:spPr>
            <a:xfrm>
              <a:off x="344488" y="3547545"/>
              <a:ext cx="4032448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B9F32FF-5678-4B46-80ED-BE52430A33E0}"/>
                </a:ext>
              </a:extLst>
            </p:cNvPr>
            <p:cNvSpPr/>
            <p:nvPr/>
          </p:nvSpPr>
          <p:spPr>
            <a:xfrm>
              <a:off x="344488" y="3641549"/>
              <a:ext cx="4032448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8CFB17C-FC6B-49CB-AA5A-FC39E4E11F58}"/>
              </a:ext>
            </a:extLst>
          </p:cNvPr>
          <p:cNvGrpSpPr/>
          <p:nvPr/>
        </p:nvGrpSpPr>
        <p:grpSpPr>
          <a:xfrm>
            <a:off x="4540474" y="2276873"/>
            <a:ext cx="2428751" cy="526052"/>
            <a:chOff x="4540474" y="2276873"/>
            <a:chExt cx="2428751" cy="526052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294F01E-CAD7-444F-9DFF-23E89E70F1F4}"/>
                </a:ext>
              </a:extLst>
            </p:cNvPr>
            <p:cNvSpPr/>
            <p:nvPr/>
          </p:nvSpPr>
          <p:spPr>
            <a:xfrm>
              <a:off x="4540474" y="2276873"/>
              <a:ext cx="2428751" cy="432048"/>
            </a:xfrm>
            <a:custGeom>
              <a:avLst/>
              <a:gdLst>
                <a:gd name="connsiteX0" fmla="*/ 216024 w 2428751"/>
                <a:gd name="connsiteY0" fmla="*/ 550 h 432048"/>
                <a:gd name="connsiteX1" fmla="*/ 1152128 w 2428751"/>
                <a:gd name="connsiteY1" fmla="*/ 52361 h 432048"/>
                <a:gd name="connsiteX2" fmla="*/ 1368152 w 2428751"/>
                <a:gd name="connsiteY2" fmla="*/ 550 h 432048"/>
                <a:gd name="connsiteX3" fmla="*/ 2304256 w 2428751"/>
                <a:gd name="connsiteY3" fmla="*/ 52361 h 432048"/>
                <a:gd name="connsiteX4" fmla="*/ 2412269 w 2428751"/>
                <a:gd name="connsiteY4" fmla="*/ 14798 h 432048"/>
                <a:gd name="connsiteX5" fmla="*/ 2428751 w 2428751"/>
                <a:gd name="connsiteY5" fmla="*/ 12623 h 432048"/>
                <a:gd name="connsiteX6" fmla="*/ 2428751 w 2428751"/>
                <a:gd name="connsiteY6" fmla="*/ 432048 h 432048"/>
                <a:gd name="connsiteX7" fmla="*/ 0 w 2428751"/>
                <a:gd name="connsiteY7" fmla="*/ 432048 h 432048"/>
                <a:gd name="connsiteX8" fmla="*/ 0 w 2428751"/>
                <a:gd name="connsiteY8" fmla="*/ 52361 h 432048"/>
                <a:gd name="connsiteX9" fmla="*/ 216024 w 2428751"/>
                <a:gd name="connsiteY9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8751" h="432048">
                  <a:moveTo>
                    <a:pt x="216024" y="550"/>
                  </a:moveTo>
                  <a:cubicBezTo>
                    <a:pt x="528060" y="-12115"/>
                    <a:pt x="840094" y="199736"/>
                    <a:pt x="1152128" y="52361"/>
                  </a:cubicBezTo>
                  <a:cubicBezTo>
                    <a:pt x="1224137" y="18351"/>
                    <a:pt x="1296145" y="3472"/>
                    <a:pt x="1368152" y="550"/>
                  </a:cubicBezTo>
                  <a:cubicBezTo>
                    <a:pt x="1680188" y="-12115"/>
                    <a:pt x="1992222" y="199736"/>
                    <a:pt x="2304256" y="52361"/>
                  </a:cubicBezTo>
                  <a:cubicBezTo>
                    <a:pt x="2340260" y="35356"/>
                    <a:pt x="2376265" y="23134"/>
                    <a:pt x="2412269" y="14798"/>
                  </a:cubicBezTo>
                  <a:lnTo>
                    <a:pt x="2428751" y="12623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72009" y="18351"/>
                    <a:pt x="144017" y="3472"/>
                    <a:pt x="216024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59167F0-2125-43D4-B82A-7D9C6E6F956B}"/>
                </a:ext>
              </a:extLst>
            </p:cNvPr>
            <p:cNvSpPr/>
            <p:nvPr/>
          </p:nvSpPr>
          <p:spPr>
            <a:xfrm>
              <a:off x="4540474" y="2370877"/>
              <a:ext cx="2428751" cy="432048"/>
            </a:xfrm>
            <a:custGeom>
              <a:avLst/>
              <a:gdLst>
                <a:gd name="connsiteX0" fmla="*/ 216024 w 2428751"/>
                <a:gd name="connsiteY0" fmla="*/ 550 h 432048"/>
                <a:gd name="connsiteX1" fmla="*/ 1152128 w 2428751"/>
                <a:gd name="connsiteY1" fmla="*/ 52361 h 432048"/>
                <a:gd name="connsiteX2" fmla="*/ 1368152 w 2428751"/>
                <a:gd name="connsiteY2" fmla="*/ 550 h 432048"/>
                <a:gd name="connsiteX3" fmla="*/ 2304256 w 2428751"/>
                <a:gd name="connsiteY3" fmla="*/ 52361 h 432048"/>
                <a:gd name="connsiteX4" fmla="*/ 2412269 w 2428751"/>
                <a:gd name="connsiteY4" fmla="*/ 14798 h 432048"/>
                <a:gd name="connsiteX5" fmla="*/ 2428751 w 2428751"/>
                <a:gd name="connsiteY5" fmla="*/ 12623 h 432048"/>
                <a:gd name="connsiteX6" fmla="*/ 2428751 w 2428751"/>
                <a:gd name="connsiteY6" fmla="*/ 432048 h 432048"/>
                <a:gd name="connsiteX7" fmla="*/ 0 w 2428751"/>
                <a:gd name="connsiteY7" fmla="*/ 432048 h 432048"/>
                <a:gd name="connsiteX8" fmla="*/ 0 w 2428751"/>
                <a:gd name="connsiteY8" fmla="*/ 52361 h 432048"/>
                <a:gd name="connsiteX9" fmla="*/ 216024 w 2428751"/>
                <a:gd name="connsiteY9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8751" h="432048">
                  <a:moveTo>
                    <a:pt x="216024" y="550"/>
                  </a:moveTo>
                  <a:cubicBezTo>
                    <a:pt x="528060" y="-12115"/>
                    <a:pt x="840094" y="199736"/>
                    <a:pt x="1152128" y="52361"/>
                  </a:cubicBezTo>
                  <a:cubicBezTo>
                    <a:pt x="1224137" y="18351"/>
                    <a:pt x="1296145" y="3472"/>
                    <a:pt x="1368152" y="550"/>
                  </a:cubicBezTo>
                  <a:cubicBezTo>
                    <a:pt x="1680188" y="-12115"/>
                    <a:pt x="1992222" y="199736"/>
                    <a:pt x="2304256" y="52361"/>
                  </a:cubicBezTo>
                  <a:cubicBezTo>
                    <a:pt x="2340260" y="35356"/>
                    <a:pt x="2376265" y="23134"/>
                    <a:pt x="2412269" y="14798"/>
                  </a:cubicBezTo>
                  <a:lnTo>
                    <a:pt x="2428751" y="12623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72009" y="18351"/>
                    <a:pt x="144017" y="3472"/>
                    <a:pt x="216024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9FF9606-B6D3-42DF-B35A-5AC55506A94E}"/>
              </a:ext>
            </a:extLst>
          </p:cNvPr>
          <p:cNvGrpSpPr/>
          <p:nvPr/>
        </p:nvGrpSpPr>
        <p:grpSpPr>
          <a:xfrm>
            <a:off x="4540474" y="2944554"/>
            <a:ext cx="2428751" cy="526052"/>
            <a:chOff x="4540474" y="2904553"/>
            <a:chExt cx="2428751" cy="526052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78D00D2-212C-4660-A8A4-B9551C5550F2}"/>
                </a:ext>
              </a:extLst>
            </p:cNvPr>
            <p:cNvSpPr/>
            <p:nvPr/>
          </p:nvSpPr>
          <p:spPr>
            <a:xfrm>
              <a:off x="4540474" y="2904553"/>
              <a:ext cx="2428751" cy="432048"/>
            </a:xfrm>
            <a:custGeom>
              <a:avLst/>
              <a:gdLst>
                <a:gd name="connsiteX0" fmla="*/ 2412268 w 2428751"/>
                <a:gd name="connsiteY0" fmla="*/ 549 h 432048"/>
                <a:gd name="connsiteX1" fmla="*/ 2428751 w 2428751"/>
                <a:gd name="connsiteY1" fmla="*/ 1855 h 432048"/>
                <a:gd name="connsiteX2" fmla="*/ 2428751 w 2428751"/>
                <a:gd name="connsiteY2" fmla="*/ 432048 h 432048"/>
                <a:gd name="connsiteX3" fmla="*/ 0 w 2428751"/>
                <a:gd name="connsiteY3" fmla="*/ 432048 h 432048"/>
                <a:gd name="connsiteX4" fmla="*/ 0 w 2428751"/>
                <a:gd name="connsiteY4" fmla="*/ 52361 h 432048"/>
                <a:gd name="connsiteX5" fmla="*/ 108012 w 2428751"/>
                <a:gd name="connsiteY5" fmla="*/ 550 h 432048"/>
                <a:gd name="connsiteX6" fmla="*/ 576064 w 2428751"/>
                <a:gd name="connsiteY6" fmla="*/ 52361 h 432048"/>
                <a:gd name="connsiteX7" fmla="*/ 684076 w 2428751"/>
                <a:gd name="connsiteY7" fmla="*/ 550 h 432048"/>
                <a:gd name="connsiteX8" fmla="*/ 1152128 w 2428751"/>
                <a:gd name="connsiteY8" fmla="*/ 52361 h 432048"/>
                <a:gd name="connsiteX9" fmla="*/ 1260141 w 2428751"/>
                <a:gd name="connsiteY9" fmla="*/ 550 h 432048"/>
                <a:gd name="connsiteX10" fmla="*/ 1728192 w 2428751"/>
                <a:gd name="connsiteY10" fmla="*/ 52361 h 432048"/>
                <a:gd name="connsiteX11" fmla="*/ 1836205 w 2428751"/>
                <a:gd name="connsiteY11" fmla="*/ 550 h 432048"/>
                <a:gd name="connsiteX12" fmla="*/ 2304256 w 2428751"/>
                <a:gd name="connsiteY12" fmla="*/ 52361 h 432048"/>
                <a:gd name="connsiteX13" fmla="*/ 2412268 w 2428751"/>
                <a:gd name="connsiteY13" fmla="*/ 549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8751" h="432048">
                  <a:moveTo>
                    <a:pt x="2412268" y="549"/>
                  </a:moveTo>
                  <a:lnTo>
                    <a:pt x="2428751" y="1855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36005" y="18351"/>
                    <a:pt x="72009" y="3472"/>
                    <a:pt x="108012" y="550"/>
                  </a:cubicBezTo>
                  <a:cubicBezTo>
                    <a:pt x="264030" y="-12115"/>
                    <a:pt x="420047" y="199736"/>
                    <a:pt x="576064" y="52361"/>
                  </a:cubicBezTo>
                  <a:cubicBezTo>
                    <a:pt x="612069" y="18351"/>
                    <a:pt x="648072" y="3472"/>
                    <a:pt x="684076" y="550"/>
                  </a:cubicBezTo>
                  <a:cubicBezTo>
                    <a:pt x="840094" y="-12115"/>
                    <a:pt x="996111" y="199736"/>
                    <a:pt x="1152128" y="52361"/>
                  </a:cubicBezTo>
                  <a:cubicBezTo>
                    <a:pt x="1188132" y="18351"/>
                    <a:pt x="1224136" y="3472"/>
                    <a:pt x="1260141" y="550"/>
                  </a:cubicBezTo>
                  <a:cubicBezTo>
                    <a:pt x="1416158" y="-12115"/>
                    <a:pt x="1572175" y="199736"/>
                    <a:pt x="1728192" y="52361"/>
                  </a:cubicBezTo>
                  <a:cubicBezTo>
                    <a:pt x="1764197" y="18351"/>
                    <a:pt x="1800200" y="3472"/>
                    <a:pt x="1836205" y="550"/>
                  </a:cubicBezTo>
                  <a:cubicBezTo>
                    <a:pt x="1992222" y="-12115"/>
                    <a:pt x="2148239" y="199736"/>
                    <a:pt x="2304256" y="52361"/>
                  </a:cubicBezTo>
                  <a:cubicBezTo>
                    <a:pt x="2340260" y="18351"/>
                    <a:pt x="2376264" y="3472"/>
                    <a:pt x="2412268" y="549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F295B85-1DA0-4A7C-B436-F89E9CE2A49C}"/>
                </a:ext>
              </a:extLst>
            </p:cNvPr>
            <p:cNvSpPr/>
            <p:nvPr/>
          </p:nvSpPr>
          <p:spPr>
            <a:xfrm>
              <a:off x="4540474" y="2998557"/>
              <a:ext cx="2428751" cy="432048"/>
            </a:xfrm>
            <a:custGeom>
              <a:avLst/>
              <a:gdLst>
                <a:gd name="connsiteX0" fmla="*/ 2412268 w 2428751"/>
                <a:gd name="connsiteY0" fmla="*/ 549 h 432048"/>
                <a:gd name="connsiteX1" fmla="*/ 2428751 w 2428751"/>
                <a:gd name="connsiteY1" fmla="*/ 1855 h 432048"/>
                <a:gd name="connsiteX2" fmla="*/ 2428751 w 2428751"/>
                <a:gd name="connsiteY2" fmla="*/ 432048 h 432048"/>
                <a:gd name="connsiteX3" fmla="*/ 0 w 2428751"/>
                <a:gd name="connsiteY3" fmla="*/ 432048 h 432048"/>
                <a:gd name="connsiteX4" fmla="*/ 0 w 2428751"/>
                <a:gd name="connsiteY4" fmla="*/ 52361 h 432048"/>
                <a:gd name="connsiteX5" fmla="*/ 108012 w 2428751"/>
                <a:gd name="connsiteY5" fmla="*/ 550 h 432048"/>
                <a:gd name="connsiteX6" fmla="*/ 576064 w 2428751"/>
                <a:gd name="connsiteY6" fmla="*/ 52361 h 432048"/>
                <a:gd name="connsiteX7" fmla="*/ 684076 w 2428751"/>
                <a:gd name="connsiteY7" fmla="*/ 550 h 432048"/>
                <a:gd name="connsiteX8" fmla="*/ 1152128 w 2428751"/>
                <a:gd name="connsiteY8" fmla="*/ 52361 h 432048"/>
                <a:gd name="connsiteX9" fmla="*/ 1260141 w 2428751"/>
                <a:gd name="connsiteY9" fmla="*/ 550 h 432048"/>
                <a:gd name="connsiteX10" fmla="*/ 1728192 w 2428751"/>
                <a:gd name="connsiteY10" fmla="*/ 52361 h 432048"/>
                <a:gd name="connsiteX11" fmla="*/ 1836205 w 2428751"/>
                <a:gd name="connsiteY11" fmla="*/ 550 h 432048"/>
                <a:gd name="connsiteX12" fmla="*/ 2304256 w 2428751"/>
                <a:gd name="connsiteY12" fmla="*/ 52361 h 432048"/>
                <a:gd name="connsiteX13" fmla="*/ 2412268 w 2428751"/>
                <a:gd name="connsiteY13" fmla="*/ 549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8751" h="432048">
                  <a:moveTo>
                    <a:pt x="2412268" y="549"/>
                  </a:moveTo>
                  <a:lnTo>
                    <a:pt x="2428751" y="1855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36005" y="18351"/>
                    <a:pt x="72009" y="3472"/>
                    <a:pt x="108012" y="550"/>
                  </a:cubicBezTo>
                  <a:cubicBezTo>
                    <a:pt x="264030" y="-12115"/>
                    <a:pt x="420047" y="199736"/>
                    <a:pt x="576064" y="52361"/>
                  </a:cubicBezTo>
                  <a:cubicBezTo>
                    <a:pt x="612069" y="18351"/>
                    <a:pt x="648072" y="3472"/>
                    <a:pt x="684076" y="550"/>
                  </a:cubicBezTo>
                  <a:cubicBezTo>
                    <a:pt x="840094" y="-12115"/>
                    <a:pt x="996111" y="199736"/>
                    <a:pt x="1152128" y="52361"/>
                  </a:cubicBezTo>
                  <a:cubicBezTo>
                    <a:pt x="1188132" y="18351"/>
                    <a:pt x="1224136" y="3472"/>
                    <a:pt x="1260141" y="550"/>
                  </a:cubicBezTo>
                  <a:cubicBezTo>
                    <a:pt x="1416158" y="-12115"/>
                    <a:pt x="1572175" y="199736"/>
                    <a:pt x="1728192" y="52361"/>
                  </a:cubicBezTo>
                  <a:cubicBezTo>
                    <a:pt x="1764197" y="18351"/>
                    <a:pt x="1800200" y="3472"/>
                    <a:pt x="1836205" y="550"/>
                  </a:cubicBezTo>
                  <a:cubicBezTo>
                    <a:pt x="1992222" y="-12115"/>
                    <a:pt x="2148239" y="199736"/>
                    <a:pt x="2304256" y="52361"/>
                  </a:cubicBezTo>
                  <a:cubicBezTo>
                    <a:pt x="2340260" y="18351"/>
                    <a:pt x="2376264" y="3472"/>
                    <a:pt x="2412268" y="549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626A3CB-2E36-482A-BE55-C01D7B953D7D}"/>
              </a:ext>
            </a:extLst>
          </p:cNvPr>
          <p:cNvGrpSpPr/>
          <p:nvPr/>
        </p:nvGrpSpPr>
        <p:grpSpPr>
          <a:xfrm>
            <a:off x="4540474" y="3587546"/>
            <a:ext cx="2428751" cy="526052"/>
            <a:chOff x="4540474" y="3547545"/>
            <a:chExt cx="2428751" cy="526052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F68CAC8-8408-4C80-8B22-BCD22E3D9B94}"/>
                </a:ext>
              </a:extLst>
            </p:cNvPr>
            <p:cNvSpPr/>
            <p:nvPr/>
          </p:nvSpPr>
          <p:spPr>
            <a:xfrm>
              <a:off x="4540474" y="3547545"/>
              <a:ext cx="2428751" cy="432048"/>
            </a:xfrm>
            <a:custGeom>
              <a:avLst/>
              <a:gdLst>
                <a:gd name="connsiteX0" fmla="*/ 72008 w 2428751"/>
                <a:gd name="connsiteY0" fmla="*/ 550 h 432048"/>
                <a:gd name="connsiteX1" fmla="*/ 384043 w 2428751"/>
                <a:gd name="connsiteY1" fmla="*/ 52361 h 432048"/>
                <a:gd name="connsiteX2" fmla="*/ 456051 w 2428751"/>
                <a:gd name="connsiteY2" fmla="*/ 550 h 432048"/>
                <a:gd name="connsiteX3" fmla="*/ 768085 w 2428751"/>
                <a:gd name="connsiteY3" fmla="*/ 52361 h 432048"/>
                <a:gd name="connsiteX4" fmla="*/ 840094 w 2428751"/>
                <a:gd name="connsiteY4" fmla="*/ 550 h 432048"/>
                <a:gd name="connsiteX5" fmla="*/ 1152128 w 2428751"/>
                <a:gd name="connsiteY5" fmla="*/ 52361 h 432048"/>
                <a:gd name="connsiteX6" fmla="*/ 1224136 w 2428751"/>
                <a:gd name="connsiteY6" fmla="*/ 550 h 432048"/>
                <a:gd name="connsiteX7" fmla="*/ 1536171 w 2428751"/>
                <a:gd name="connsiteY7" fmla="*/ 52361 h 432048"/>
                <a:gd name="connsiteX8" fmla="*/ 1608179 w 2428751"/>
                <a:gd name="connsiteY8" fmla="*/ 550 h 432048"/>
                <a:gd name="connsiteX9" fmla="*/ 1920214 w 2428751"/>
                <a:gd name="connsiteY9" fmla="*/ 52361 h 432048"/>
                <a:gd name="connsiteX10" fmla="*/ 1992222 w 2428751"/>
                <a:gd name="connsiteY10" fmla="*/ 550 h 432048"/>
                <a:gd name="connsiteX11" fmla="*/ 2304256 w 2428751"/>
                <a:gd name="connsiteY11" fmla="*/ 52361 h 432048"/>
                <a:gd name="connsiteX12" fmla="*/ 2376264 w 2428751"/>
                <a:gd name="connsiteY12" fmla="*/ 550 h 432048"/>
                <a:gd name="connsiteX13" fmla="*/ 2415269 w 2428751"/>
                <a:gd name="connsiteY13" fmla="*/ 5185 h 432048"/>
                <a:gd name="connsiteX14" fmla="*/ 2428751 w 2428751"/>
                <a:gd name="connsiteY14" fmla="*/ 11698 h 432048"/>
                <a:gd name="connsiteX15" fmla="*/ 2428751 w 2428751"/>
                <a:gd name="connsiteY15" fmla="*/ 432048 h 432048"/>
                <a:gd name="connsiteX16" fmla="*/ 0 w 2428751"/>
                <a:gd name="connsiteY16" fmla="*/ 432048 h 432048"/>
                <a:gd name="connsiteX17" fmla="*/ 0 w 2428751"/>
                <a:gd name="connsiteY17" fmla="*/ 52361 h 432048"/>
                <a:gd name="connsiteX18" fmla="*/ 72008 w 2428751"/>
                <a:gd name="connsiteY18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28751" h="432048">
                  <a:moveTo>
                    <a:pt x="72008" y="550"/>
                  </a:move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389266" y="-1033"/>
                    <a:pt x="2402268" y="892"/>
                    <a:pt x="2415269" y="5185"/>
                  </a:cubicBezTo>
                  <a:lnTo>
                    <a:pt x="2428751" y="11698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4BCC0F3-5626-4FE2-AF8D-C918DF84C504}"/>
                </a:ext>
              </a:extLst>
            </p:cNvPr>
            <p:cNvSpPr/>
            <p:nvPr/>
          </p:nvSpPr>
          <p:spPr>
            <a:xfrm>
              <a:off x="4540474" y="3641549"/>
              <a:ext cx="2428751" cy="432048"/>
            </a:xfrm>
            <a:custGeom>
              <a:avLst/>
              <a:gdLst>
                <a:gd name="connsiteX0" fmla="*/ 72008 w 2428751"/>
                <a:gd name="connsiteY0" fmla="*/ 550 h 432048"/>
                <a:gd name="connsiteX1" fmla="*/ 384043 w 2428751"/>
                <a:gd name="connsiteY1" fmla="*/ 52361 h 432048"/>
                <a:gd name="connsiteX2" fmla="*/ 456051 w 2428751"/>
                <a:gd name="connsiteY2" fmla="*/ 550 h 432048"/>
                <a:gd name="connsiteX3" fmla="*/ 768085 w 2428751"/>
                <a:gd name="connsiteY3" fmla="*/ 52361 h 432048"/>
                <a:gd name="connsiteX4" fmla="*/ 840094 w 2428751"/>
                <a:gd name="connsiteY4" fmla="*/ 550 h 432048"/>
                <a:gd name="connsiteX5" fmla="*/ 1152128 w 2428751"/>
                <a:gd name="connsiteY5" fmla="*/ 52361 h 432048"/>
                <a:gd name="connsiteX6" fmla="*/ 1224136 w 2428751"/>
                <a:gd name="connsiteY6" fmla="*/ 550 h 432048"/>
                <a:gd name="connsiteX7" fmla="*/ 1536171 w 2428751"/>
                <a:gd name="connsiteY7" fmla="*/ 52361 h 432048"/>
                <a:gd name="connsiteX8" fmla="*/ 1608179 w 2428751"/>
                <a:gd name="connsiteY8" fmla="*/ 550 h 432048"/>
                <a:gd name="connsiteX9" fmla="*/ 1920214 w 2428751"/>
                <a:gd name="connsiteY9" fmla="*/ 52361 h 432048"/>
                <a:gd name="connsiteX10" fmla="*/ 1992222 w 2428751"/>
                <a:gd name="connsiteY10" fmla="*/ 550 h 432048"/>
                <a:gd name="connsiteX11" fmla="*/ 2304256 w 2428751"/>
                <a:gd name="connsiteY11" fmla="*/ 52361 h 432048"/>
                <a:gd name="connsiteX12" fmla="*/ 2376264 w 2428751"/>
                <a:gd name="connsiteY12" fmla="*/ 550 h 432048"/>
                <a:gd name="connsiteX13" fmla="*/ 2415269 w 2428751"/>
                <a:gd name="connsiteY13" fmla="*/ 5185 h 432048"/>
                <a:gd name="connsiteX14" fmla="*/ 2428751 w 2428751"/>
                <a:gd name="connsiteY14" fmla="*/ 11698 h 432048"/>
                <a:gd name="connsiteX15" fmla="*/ 2428751 w 2428751"/>
                <a:gd name="connsiteY15" fmla="*/ 432048 h 432048"/>
                <a:gd name="connsiteX16" fmla="*/ 0 w 2428751"/>
                <a:gd name="connsiteY16" fmla="*/ 432048 h 432048"/>
                <a:gd name="connsiteX17" fmla="*/ 0 w 2428751"/>
                <a:gd name="connsiteY17" fmla="*/ 52361 h 432048"/>
                <a:gd name="connsiteX18" fmla="*/ 72008 w 2428751"/>
                <a:gd name="connsiteY18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28751" h="432048">
                  <a:moveTo>
                    <a:pt x="72008" y="550"/>
                  </a:move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389266" y="-1033"/>
                    <a:pt x="2402268" y="892"/>
                    <a:pt x="2415269" y="5185"/>
                  </a:cubicBezTo>
                  <a:lnTo>
                    <a:pt x="2428751" y="11698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7145A56-9F05-45F6-BC55-2BA8D25F2A5C}"/>
              </a:ext>
            </a:extLst>
          </p:cNvPr>
          <p:cNvGrpSpPr/>
          <p:nvPr/>
        </p:nvGrpSpPr>
        <p:grpSpPr>
          <a:xfrm>
            <a:off x="7112757" y="2276872"/>
            <a:ext cx="2592771" cy="526053"/>
            <a:chOff x="7112757" y="2276872"/>
            <a:chExt cx="2592771" cy="526053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1DC7BAC-C269-4A33-8713-23921B8D9D65}"/>
                </a:ext>
              </a:extLst>
            </p:cNvPr>
            <p:cNvSpPr/>
            <p:nvPr/>
          </p:nvSpPr>
          <p:spPr>
            <a:xfrm>
              <a:off x="7112757" y="2276872"/>
              <a:ext cx="2592771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898F217-A52E-4684-988A-CBC2034411DC}"/>
                </a:ext>
              </a:extLst>
            </p:cNvPr>
            <p:cNvSpPr/>
            <p:nvPr/>
          </p:nvSpPr>
          <p:spPr>
            <a:xfrm>
              <a:off x="7112757" y="2370876"/>
              <a:ext cx="2592771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CFC4017-8507-4F8C-A68F-C9136BE1E6B0}"/>
              </a:ext>
            </a:extLst>
          </p:cNvPr>
          <p:cNvGrpSpPr/>
          <p:nvPr/>
        </p:nvGrpSpPr>
        <p:grpSpPr>
          <a:xfrm>
            <a:off x="7112757" y="2944553"/>
            <a:ext cx="2592771" cy="526053"/>
            <a:chOff x="7112757" y="2904552"/>
            <a:chExt cx="2592771" cy="526053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86164AB-0BB0-41C7-983D-9C1B68554600}"/>
                </a:ext>
              </a:extLst>
            </p:cNvPr>
            <p:cNvSpPr/>
            <p:nvPr/>
          </p:nvSpPr>
          <p:spPr>
            <a:xfrm>
              <a:off x="7112757" y="2904552"/>
              <a:ext cx="2592771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D6D906D-7539-474A-B494-621F041B8E6C}"/>
                </a:ext>
              </a:extLst>
            </p:cNvPr>
            <p:cNvSpPr/>
            <p:nvPr/>
          </p:nvSpPr>
          <p:spPr>
            <a:xfrm>
              <a:off x="7112757" y="2998556"/>
              <a:ext cx="2592771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C78A835-E932-4B66-A96D-91E16011F225}"/>
              </a:ext>
            </a:extLst>
          </p:cNvPr>
          <p:cNvGrpSpPr/>
          <p:nvPr/>
        </p:nvGrpSpPr>
        <p:grpSpPr>
          <a:xfrm>
            <a:off x="7112757" y="3587546"/>
            <a:ext cx="2592771" cy="526052"/>
            <a:chOff x="7112757" y="3547545"/>
            <a:chExt cx="2592771" cy="526052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702DDAD-4D8B-4E64-A157-3BDA3A94E753}"/>
                </a:ext>
              </a:extLst>
            </p:cNvPr>
            <p:cNvSpPr/>
            <p:nvPr/>
          </p:nvSpPr>
          <p:spPr>
            <a:xfrm>
              <a:off x="7112757" y="3547545"/>
              <a:ext cx="2592771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F064688-23A4-44FC-8DD6-BD7242AEBAB1}"/>
                </a:ext>
              </a:extLst>
            </p:cNvPr>
            <p:cNvSpPr/>
            <p:nvPr/>
          </p:nvSpPr>
          <p:spPr>
            <a:xfrm>
              <a:off x="7112757" y="3641549"/>
              <a:ext cx="2592771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700F840-9CAE-4C66-8C7D-C01F7202BC3B}"/>
              </a:ext>
            </a:extLst>
          </p:cNvPr>
          <p:cNvGrpSpPr/>
          <p:nvPr/>
        </p:nvGrpSpPr>
        <p:grpSpPr>
          <a:xfrm>
            <a:off x="344488" y="4367990"/>
            <a:ext cx="4032448" cy="611512"/>
            <a:chOff x="344488" y="4367990"/>
            <a:chExt cx="4032448" cy="611512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94ABF41-2205-4EF3-AC86-B446D6D4A697}"/>
                </a:ext>
              </a:extLst>
            </p:cNvPr>
            <p:cNvSpPr/>
            <p:nvPr/>
          </p:nvSpPr>
          <p:spPr>
            <a:xfrm>
              <a:off x="344488" y="4367990"/>
              <a:ext cx="4032448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E8146DC-4EA2-44CC-9E70-320E674576D8}"/>
                </a:ext>
              </a:extLst>
            </p:cNvPr>
            <p:cNvSpPr/>
            <p:nvPr/>
          </p:nvSpPr>
          <p:spPr>
            <a:xfrm>
              <a:off x="344488" y="4461994"/>
              <a:ext cx="4032448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F631DF6-F8AB-42BF-AE74-3E47AF112F6D}"/>
                </a:ext>
              </a:extLst>
            </p:cNvPr>
            <p:cNvSpPr/>
            <p:nvPr/>
          </p:nvSpPr>
          <p:spPr>
            <a:xfrm>
              <a:off x="344488" y="4547453"/>
              <a:ext cx="4032448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BAB2301-DCFA-420B-A84D-944E826B68DF}"/>
              </a:ext>
            </a:extLst>
          </p:cNvPr>
          <p:cNvGrpSpPr/>
          <p:nvPr/>
        </p:nvGrpSpPr>
        <p:grpSpPr>
          <a:xfrm>
            <a:off x="344488" y="5085403"/>
            <a:ext cx="4032448" cy="611512"/>
            <a:chOff x="344488" y="5085403"/>
            <a:chExt cx="4032448" cy="611512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15FF5CD-13B9-47D4-AF6E-E8CC50E72611}"/>
                </a:ext>
              </a:extLst>
            </p:cNvPr>
            <p:cNvSpPr/>
            <p:nvPr/>
          </p:nvSpPr>
          <p:spPr>
            <a:xfrm>
              <a:off x="344488" y="5085403"/>
              <a:ext cx="4032448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73933FD-FD07-4A7C-9D3E-66259F1A0D7D}"/>
                </a:ext>
              </a:extLst>
            </p:cNvPr>
            <p:cNvSpPr/>
            <p:nvPr/>
          </p:nvSpPr>
          <p:spPr>
            <a:xfrm>
              <a:off x="344488" y="5179407"/>
              <a:ext cx="4032448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1D355E98-CF32-4BF1-94B4-91871D19A1FC}"/>
                </a:ext>
              </a:extLst>
            </p:cNvPr>
            <p:cNvSpPr/>
            <p:nvPr/>
          </p:nvSpPr>
          <p:spPr>
            <a:xfrm>
              <a:off x="344488" y="5264866"/>
              <a:ext cx="4032448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D9F94C0-B21E-4775-9949-596FF344B221}"/>
              </a:ext>
            </a:extLst>
          </p:cNvPr>
          <p:cNvGrpSpPr/>
          <p:nvPr/>
        </p:nvGrpSpPr>
        <p:grpSpPr>
          <a:xfrm>
            <a:off x="344488" y="5796867"/>
            <a:ext cx="4032448" cy="611511"/>
            <a:chOff x="344488" y="5796867"/>
            <a:chExt cx="4032448" cy="611511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92B0F8D-860B-460A-930D-9A52DEF1CBF2}"/>
                </a:ext>
              </a:extLst>
            </p:cNvPr>
            <p:cNvSpPr/>
            <p:nvPr/>
          </p:nvSpPr>
          <p:spPr>
            <a:xfrm>
              <a:off x="344488" y="5796867"/>
              <a:ext cx="4032448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AB79066-3A94-445B-9977-89439281AC10}"/>
                </a:ext>
              </a:extLst>
            </p:cNvPr>
            <p:cNvSpPr/>
            <p:nvPr/>
          </p:nvSpPr>
          <p:spPr>
            <a:xfrm>
              <a:off x="344488" y="5890871"/>
              <a:ext cx="4032448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7B12ABA-A512-46B7-82EC-179F588637A8}"/>
                </a:ext>
              </a:extLst>
            </p:cNvPr>
            <p:cNvSpPr/>
            <p:nvPr/>
          </p:nvSpPr>
          <p:spPr>
            <a:xfrm>
              <a:off x="344488" y="5976330"/>
              <a:ext cx="4032448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1512B9E-F508-4BF7-BF0E-7D3505A60E85}"/>
              </a:ext>
            </a:extLst>
          </p:cNvPr>
          <p:cNvGrpSpPr/>
          <p:nvPr/>
        </p:nvGrpSpPr>
        <p:grpSpPr>
          <a:xfrm>
            <a:off x="4540474" y="4367991"/>
            <a:ext cx="2428751" cy="611511"/>
            <a:chOff x="4540474" y="4367991"/>
            <a:chExt cx="2428751" cy="611511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A663009-CC81-4751-8028-08E2D3932738}"/>
                </a:ext>
              </a:extLst>
            </p:cNvPr>
            <p:cNvSpPr/>
            <p:nvPr/>
          </p:nvSpPr>
          <p:spPr>
            <a:xfrm>
              <a:off x="4540474" y="4367991"/>
              <a:ext cx="2428751" cy="432048"/>
            </a:xfrm>
            <a:custGeom>
              <a:avLst/>
              <a:gdLst>
                <a:gd name="connsiteX0" fmla="*/ 216024 w 2428751"/>
                <a:gd name="connsiteY0" fmla="*/ 550 h 432048"/>
                <a:gd name="connsiteX1" fmla="*/ 1152128 w 2428751"/>
                <a:gd name="connsiteY1" fmla="*/ 52361 h 432048"/>
                <a:gd name="connsiteX2" fmla="*/ 1368152 w 2428751"/>
                <a:gd name="connsiteY2" fmla="*/ 550 h 432048"/>
                <a:gd name="connsiteX3" fmla="*/ 2304256 w 2428751"/>
                <a:gd name="connsiteY3" fmla="*/ 52361 h 432048"/>
                <a:gd name="connsiteX4" fmla="*/ 2412269 w 2428751"/>
                <a:gd name="connsiteY4" fmla="*/ 14798 h 432048"/>
                <a:gd name="connsiteX5" fmla="*/ 2428751 w 2428751"/>
                <a:gd name="connsiteY5" fmla="*/ 12623 h 432048"/>
                <a:gd name="connsiteX6" fmla="*/ 2428751 w 2428751"/>
                <a:gd name="connsiteY6" fmla="*/ 432048 h 432048"/>
                <a:gd name="connsiteX7" fmla="*/ 0 w 2428751"/>
                <a:gd name="connsiteY7" fmla="*/ 432048 h 432048"/>
                <a:gd name="connsiteX8" fmla="*/ 0 w 2428751"/>
                <a:gd name="connsiteY8" fmla="*/ 52361 h 432048"/>
                <a:gd name="connsiteX9" fmla="*/ 216024 w 2428751"/>
                <a:gd name="connsiteY9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8751" h="432048">
                  <a:moveTo>
                    <a:pt x="216024" y="550"/>
                  </a:moveTo>
                  <a:cubicBezTo>
                    <a:pt x="528060" y="-12115"/>
                    <a:pt x="840094" y="199736"/>
                    <a:pt x="1152128" y="52361"/>
                  </a:cubicBezTo>
                  <a:cubicBezTo>
                    <a:pt x="1224137" y="18351"/>
                    <a:pt x="1296145" y="3472"/>
                    <a:pt x="1368152" y="550"/>
                  </a:cubicBezTo>
                  <a:cubicBezTo>
                    <a:pt x="1680188" y="-12115"/>
                    <a:pt x="1992222" y="199736"/>
                    <a:pt x="2304256" y="52361"/>
                  </a:cubicBezTo>
                  <a:cubicBezTo>
                    <a:pt x="2340260" y="35356"/>
                    <a:pt x="2376265" y="23134"/>
                    <a:pt x="2412269" y="14798"/>
                  </a:cubicBezTo>
                  <a:lnTo>
                    <a:pt x="2428751" y="12623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72009" y="18351"/>
                    <a:pt x="144017" y="3472"/>
                    <a:pt x="216024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A50919A-31D8-45E6-BAF8-711F5CEA3254}"/>
                </a:ext>
              </a:extLst>
            </p:cNvPr>
            <p:cNvSpPr/>
            <p:nvPr/>
          </p:nvSpPr>
          <p:spPr>
            <a:xfrm>
              <a:off x="4540474" y="4461995"/>
              <a:ext cx="2428751" cy="432048"/>
            </a:xfrm>
            <a:custGeom>
              <a:avLst/>
              <a:gdLst>
                <a:gd name="connsiteX0" fmla="*/ 216024 w 2428751"/>
                <a:gd name="connsiteY0" fmla="*/ 550 h 432048"/>
                <a:gd name="connsiteX1" fmla="*/ 1152128 w 2428751"/>
                <a:gd name="connsiteY1" fmla="*/ 52361 h 432048"/>
                <a:gd name="connsiteX2" fmla="*/ 1368152 w 2428751"/>
                <a:gd name="connsiteY2" fmla="*/ 550 h 432048"/>
                <a:gd name="connsiteX3" fmla="*/ 2304256 w 2428751"/>
                <a:gd name="connsiteY3" fmla="*/ 52361 h 432048"/>
                <a:gd name="connsiteX4" fmla="*/ 2412269 w 2428751"/>
                <a:gd name="connsiteY4" fmla="*/ 14798 h 432048"/>
                <a:gd name="connsiteX5" fmla="*/ 2428751 w 2428751"/>
                <a:gd name="connsiteY5" fmla="*/ 12623 h 432048"/>
                <a:gd name="connsiteX6" fmla="*/ 2428751 w 2428751"/>
                <a:gd name="connsiteY6" fmla="*/ 432048 h 432048"/>
                <a:gd name="connsiteX7" fmla="*/ 0 w 2428751"/>
                <a:gd name="connsiteY7" fmla="*/ 432048 h 432048"/>
                <a:gd name="connsiteX8" fmla="*/ 0 w 2428751"/>
                <a:gd name="connsiteY8" fmla="*/ 52361 h 432048"/>
                <a:gd name="connsiteX9" fmla="*/ 216024 w 2428751"/>
                <a:gd name="connsiteY9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8751" h="432048">
                  <a:moveTo>
                    <a:pt x="216024" y="550"/>
                  </a:moveTo>
                  <a:cubicBezTo>
                    <a:pt x="528060" y="-12115"/>
                    <a:pt x="840094" y="199736"/>
                    <a:pt x="1152128" y="52361"/>
                  </a:cubicBezTo>
                  <a:cubicBezTo>
                    <a:pt x="1224137" y="18351"/>
                    <a:pt x="1296145" y="3472"/>
                    <a:pt x="1368152" y="550"/>
                  </a:cubicBezTo>
                  <a:cubicBezTo>
                    <a:pt x="1680188" y="-12115"/>
                    <a:pt x="1992222" y="199736"/>
                    <a:pt x="2304256" y="52361"/>
                  </a:cubicBezTo>
                  <a:cubicBezTo>
                    <a:pt x="2340260" y="35356"/>
                    <a:pt x="2376265" y="23134"/>
                    <a:pt x="2412269" y="14798"/>
                  </a:cubicBezTo>
                  <a:lnTo>
                    <a:pt x="2428751" y="12623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72009" y="18351"/>
                    <a:pt x="144017" y="3472"/>
                    <a:pt x="216024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5A9A44A-1389-4DC9-A347-10FD04D432E2}"/>
                </a:ext>
              </a:extLst>
            </p:cNvPr>
            <p:cNvSpPr/>
            <p:nvPr/>
          </p:nvSpPr>
          <p:spPr>
            <a:xfrm>
              <a:off x="4540474" y="4547454"/>
              <a:ext cx="2428751" cy="432048"/>
            </a:xfrm>
            <a:custGeom>
              <a:avLst/>
              <a:gdLst>
                <a:gd name="connsiteX0" fmla="*/ 216024 w 2428751"/>
                <a:gd name="connsiteY0" fmla="*/ 550 h 432048"/>
                <a:gd name="connsiteX1" fmla="*/ 1152128 w 2428751"/>
                <a:gd name="connsiteY1" fmla="*/ 52361 h 432048"/>
                <a:gd name="connsiteX2" fmla="*/ 1368152 w 2428751"/>
                <a:gd name="connsiteY2" fmla="*/ 550 h 432048"/>
                <a:gd name="connsiteX3" fmla="*/ 2304256 w 2428751"/>
                <a:gd name="connsiteY3" fmla="*/ 52361 h 432048"/>
                <a:gd name="connsiteX4" fmla="*/ 2412269 w 2428751"/>
                <a:gd name="connsiteY4" fmla="*/ 14798 h 432048"/>
                <a:gd name="connsiteX5" fmla="*/ 2428751 w 2428751"/>
                <a:gd name="connsiteY5" fmla="*/ 12623 h 432048"/>
                <a:gd name="connsiteX6" fmla="*/ 2428751 w 2428751"/>
                <a:gd name="connsiteY6" fmla="*/ 432048 h 432048"/>
                <a:gd name="connsiteX7" fmla="*/ 0 w 2428751"/>
                <a:gd name="connsiteY7" fmla="*/ 432048 h 432048"/>
                <a:gd name="connsiteX8" fmla="*/ 0 w 2428751"/>
                <a:gd name="connsiteY8" fmla="*/ 52361 h 432048"/>
                <a:gd name="connsiteX9" fmla="*/ 216024 w 2428751"/>
                <a:gd name="connsiteY9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8751" h="432048">
                  <a:moveTo>
                    <a:pt x="216024" y="550"/>
                  </a:moveTo>
                  <a:cubicBezTo>
                    <a:pt x="528060" y="-12115"/>
                    <a:pt x="840094" y="199736"/>
                    <a:pt x="1152128" y="52361"/>
                  </a:cubicBezTo>
                  <a:cubicBezTo>
                    <a:pt x="1224137" y="18351"/>
                    <a:pt x="1296145" y="3472"/>
                    <a:pt x="1368152" y="550"/>
                  </a:cubicBezTo>
                  <a:cubicBezTo>
                    <a:pt x="1680188" y="-12115"/>
                    <a:pt x="1992222" y="199736"/>
                    <a:pt x="2304256" y="52361"/>
                  </a:cubicBezTo>
                  <a:cubicBezTo>
                    <a:pt x="2340260" y="35356"/>
                    <a:pt x="2376265" y="23134"/>
                    <a:pt x="2412269" y="14798"/>
                  </a:cubicBezTo>
                  <a:lnTo>
                    <a:pt x="2428751" y="12623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72009" y="18351"/>
                    <a:pt x="144017" y="3472"/>
                    <a:pt x="216024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73055599-2B5C-4799-A670-68B19EA30875}"/>
              </a:ext>
            </a:extLst>
          </p:cNvPr>
          <p:cNvGrpSpPr/>
          <p:nvPr/>
        </p:nvGrpSpPr>
        <p:grpSpPr>
          <a:xfrm>
            <a:off x="4540474" y="5085404"/>
            <a:ext cx="2428751" cy="611511"/>
            <a:chOff x="4540474" y="5085404"/>
            <a:chExt cx="2428751" cy="611511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F87A109-B7C0-4244-8ACC-187F18384974}"/>
                </a:ext>
              </a:extLst>
            </p:cNvPr>
            <p:cNvSpPr/>
            <p:nvPr/>
          </p:nvSpPr>
          <p:spPr>
            <a:xfrm>
              <a:off x="4540474" y="5085404"/>
              <a:ext cx="2428751" cy="432048"/>
            </a:xfrm>
            <a:custGeom>
              <a:avLst/>
              <a:gdLst>
                <a:gd name="connsiteX0" fmla="*/ 2412268 w 2428751"/>
                <a:gd name="connsiteY0" fmla="*/ 549 h 432048"/>
                <a:gd name="connsiteX1" fmla="*/ 2428751 w 2428751"/>
                <a:gd name="connsiteY1" fmla="*/ 1855 h 432048"/>
                <a:gd name="connsiteX2" fmla="*/ 2428751 w 2428751"/>
                <a:gd name="connsiteY2" fmla="*/ 432048 h 432048"/>
                <a:gd name="connsiteX3" fmla="*/ 0 w 2428751"/>
                <a:gd name="connsiteY3" fmla="*/ 432048 h 432048"/>
                <a:gd name="connsiteX4" fmla="*/ 0 w 2428751"/>
                <a:gd name="connsiteY4" fmla="*/ 52361 h 432048"/>
                <a:gd name="connsiteX5" fmla="*/ 108012 w 2428751"/>
                <a:gd name="connsiteY5" fmla="*/ 550 h 432048"/>
                <a:gd name="connsiteX6" fmla="*/ 576064 w 2428751"/>
                <a:gd name="connsiteY6" fmla="*/ 52361 h 432048"/>
                <a:gd name="connsiteX7" fmla="*/ 684076 w 2428751"/>
                <a:gd name="connsiteY7" fmla="*/ 550 h 432048"/>
                <a:gd name="connsiteX8" fmla="*/ 1152128 w 2428751"/>
                <a:gd name="connsiteY8" fmla="*/ 52361 h 432048"/>
                <a:gd name="connsiteX9" fmla="*/ 1260141 w 2428751"/>
                <a:gd name="connsiteY9" fmla="*/ 550 h 432048"/>
                <a:gd name="connsiteX10" fmla="*/ 1728192 w 2428751"/>
                <a:gd name="connsiteY10" fmla="*/ 52361 h 432048"/>
                <a:gd name="connsiteX11" fmla="*/ 1836205 w 2428751"/>
                <a:gd name="connsiteY11" fmla="*/ 550 h 432048"/>
                <a:gd name="connsiteX12" fmla="*/ 2304256 w 2428751"/>
                <a:gd name="connsiteY12" fmla="*/ 52361 h 432048"/>
                <a:gd name="connsiteX13" fmla="*/ 2412268 w 2428751"/>
                <a:gd name="connsiteY13" fmla="*/ 549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8751" h="432048">
                  <a:moveTo>
                    <a:pt x="2412268" y="549"/>
                  </a:moveTo>
                  <a:lnTo>
                    <a:pt x="2428751" y="1855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36005" y="18351"/>
                    <a:pt x="72009" y="3472"/>
                    <a:pt x="108012" y="550"/>
                  </a:cubicBezTo>
                  <a:cubicBezTo>
                    <a:pt x="264030" y="-12115"/>
                    <a:pt x="420047" y="199736"/>
                    <a:pt x="576064" y="52361"/>
                  </a:cubicBezTo>
                  <a:cubicBezTo>
                    <a:pt x="612069" y="18351"/>
                    <a:pt x="648072" y="3472"/>
                    <a:pt x="684076" y="550"/>
                  </a:cubicBezTo>
                  <a:cubicBezTo>
                    <a:pt x="840094" y="-12115"/>
                    <a:pt x="996111" y="199736"/>
                    <a:pt x="1152128" y="52361"/>
                  </a:cubicBezTo>
                  <a:cubicBezTo>
                    <a:pt x="1188132" y="18351"/>
                    <a:pt x="1224136" y="3472"/>
                    <a:pt x="1260141" y="550"/>
                  </a:cubicBezTo>
                  <a:cubicBezTo>
                    <a:pt x="1416158" y="-12115"/>
                    <a:pt x="1572175" y="199736"/>
                    <a:pt x="1728192" y="52361"/>
                  </a:cubicBezTo>
                  <a:cubicBezTo>
                    <a:pt x="1764197" y="18351"/>
                    <a:pt x="1800200" y="3472"/>
                    <a:pt x="1836205" y="550"/>
                  </a:cubicBezTo>
                  <a:cubicBezTo>
                    <a:pt x="1992222" y="-12115"/>
                    <a:pt x="2148239" y="199736"/>
                    <a:pt x="2304256" y="52361"/>
                  </a:cubicBezTo>
                  <a:cubicBezTo>
                    <a:pt x="2340260" y="18351"/>
                    <a:pt x="2376264" y="3472"/>
                    <a:pt x="2412268" y="549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515605B-D3D6-46AB-86C6-9393E44EF5D1}"/>
                </a:ext>
              </a:extLst>
            </p:cNvPr>
            <p:cNvSpPr/>
            <p:nvPr/>
          </p:nvSpPr>
          <p:spPr>
            <a:xfrm>
              <a:off x="4540474" y="5179408"/>
              <a:ext cx="2428751" cy="432048"/>
            </a:xfrm>
            <a:custGeom>
              <a:avLst/>
              <a:gdLst>
                <a:gd name="connsiteX0" fmla="*/ 2412268 w 2428751"/>
                <a:gd name="connsiteY0" fmla="*/ 549 h 432048"/>
                <a:gd name="connsiteX1" fmla="*/ 2428751 w 2428751"/>
                <a:gd name="connsiteY1" fmla="*/ 1855 h 432048"/>
                <a:gd name="connsiteX2" fmla="*/ 2428751 w 2428751"/>
                <a:gd name="connsiteY2" fmla="*/ 432048 h 432048"/>
                <a:gd name="connsiteX3" fmla="*/ 0 w 2428751"/>
                <a:gd name="connsiteY3" fmla="*/ 432048 h 432048"/>
                <a:gd name="connsiteX4" fmla="*/ 0 w 2428751"/>
                <a:gd name="connsiteY4" fmla="*/ 52361 h 432048"/>
                <a:gd name="connsiteX5" fmla="*/ 108012 w 2428751"/>
                <a:gd name="connsiteY5" fmla="*/ 550 h 432048"/>
                <a:gd name="connsiteX6" fmla="*/ 576064 w 2428751"/>
                <a:gd name="connsiteY6" fmla="*/ 52361 h 432048"/>
                <a:gd name="connsiteX7" fmla="*/ 684076 w 2428751"/>
                <a:gd name="connsiteY7" fmla="*/ 550 h 432048"/>
                <a:gd name="connsiteX8" fmla="*/ 1152128 w 2428751"/>
                <a:gd name="connsiteY8" fmla="*/ 52361 h 432048"/>
                <a:gd name="connsiteX9" fmla="*/ 1260141 w 2428751"/>
                <a:gd name="connsiteY9" fmla="*/ 550 h 432048"/>
                <a:gd name="connsiteX10" fmla="*/ 1728192 w 2428751"/>
                <a:gd name="connsiteY10" fmla="*/ 52361 h 432048"/>
                <a:gd name="connsiteX11" fmla="*/ 1836205 w 2428751"/>
                <a:gd name="connsiteY11" fmla="*/ 550 h 432048"/>
                <a:gd name="connsiteX12" fmla="*/ 2304256 w 2428751"/>
                <a:gd name="connsiteY12" fmla="*/ 52361 h 432048"/>
                <a:gd name="connsiteX13" fmla="*/ 2412268 w 2428751"/>
                <a:gd name="connsiteY13" fmla="*/ 549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8751" h="432048">
                  <a:moveTo>
                    <a:pt x="2412268" y="549"/>
                  </a:moveTo>
                  <a:lnTo>
                    <a:pt x="2428751" y="1855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36005" y="18351"/>
                    <a:pt x="72009" y="3472"/>
                    <a:pt x="108012" y="550"/>
                  </a:cubicBezTo>
                  <a:cubicBezTo>
                    <a:pt x="264030" y="-12115"/>
                    <a:pt x="420047" y="199736"/>
                    <a:pt x="576064" y="52361"/>
                  </a:cubicBezTo>
                  <a:cubicBezTo>
                    <a:pt x="612069" y="18351"/>
                    <a:pt x="648072" y="3472"/>
                    <a:pt x="684076" y="550"/>
                  </a:cubicBezTo>
                  <a:cubicBezTo>
                    <a:pt x="840094" y="-12115"/>
                    <a:pt x="996111" y="199736"/>
                    <a:pt x="1152128" y="52361"/>
                  </a:cubicBezTo>
                  <a:cubicBezTo>
                    <a:pt x="1188132" y="18351"/>
                    <a:pt x="1224136" y="3472"/>
                    <a:pt x="1260141" y="550"/>
                  </a:cubicBezTo>
                  <a:cubicBezTo>
                    <a:pt x="1416158" y="-12115"/>
                    <a:pt x="1572175" y="199736"/>
                    <a:pt x="1728192" y="52361"/>
                  </a:cubicBezTo>
                  <a:cubicBezTo>
                    <a:pt x="1764197" y="18351"/>
                    <a:pt x="1800200" y="3472"/>
                    <a:pt x="1836205" y="550"/>
                  </a:cubicBezTo>
                  <a:cubicBezTo>
                    <a:pt x="1992222" y="-12115"/>
                    <a:pt x="2148239" y="199736"/>
                    <a:pt x="2304256" y="52361"/>
                  </a:cubicBezTo>
                  <a:cubicBezTo>
                    <a:pt x="2340260" y="18351"/>
                    <a:pt x="2376264" y="3472"/>
                    <a:pt x="2412268" y="549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EA4AB6C-4304-4A05-AF26-62B51BE72366}"/>
                </a:ext>
              </a:extLst>
            </p:cNvPr>
            <p:cNvSpPr/>
            <p:nvPr/>
          </p:nvSpPr>
          <p:spPr>
            <a:xfrm>
              <a:off x="4540474" y="5264867"/>
              <a:ext cx="2428751" cy="432048"/>
            </a:xfrm>
            <a:custGeom>
              <a:avLst/>
              <a:gdLst>
                <a:gd name="connsiteX0" fmla="*/ 2412268 w 2428751"/>
                <a:gd name="connsiteY0" fmla="*/ 549 h 432048"/>
                <a:gd name="connsiteX1" fmla="*/ 2428751 w 2428751"/>
                <a:gd name="connsiteY1" fmla="*/ 1855 h 432048"/>
                <a:gd name="connsiteX2" fmla="*/ 2428751 w 2428751"/>
                <a:gd name="connsiteY2" fmla="*/ 432048 h 432048"/>
                <a:gd name="connsiteX3" fmla="*/ 0 w 2428751"/>
                <a:gd name="connsiteY3" fmla="*/ 432048 h 432048"/>
                <a:gd name="connsiteX4" fmla="*/ 0 w 2428751"/>
                <a:gd name="connsiteY4" fmla="*/ 52361 h 432048"/>
                <a:gd name="connsiteX5" fmla="*/ 108012 w 2428751"/>
                <a:gd name="connsiteY5" fmla="*/ 550 h 432048"/>
                <a:gd name="connsiteX6" fmla="*/ 576064 w 2428751"/>
                <a:gd name="connsiteY6" fmla="*/ 52361 h 432048"/>
                <a:gd name="connsiteX7" fmla="*/ 684076 w 2428751"/>
                <a:gd name="connsiteY7" fmla="*/ 550 h 432048"/>
                <a:gd name="connsiteX8" fmla="*/ 1152128 w 2428751"/>
                <a:gd name="connsiteY8" fmla="*/ 52361 h 432048"/>
                <a:gd name="connsiteX9" fmla="*/ 1260141 w 2428751"/>
                <a:gd name="connsiteY9" fmla="*/ 550 h 432048"/>
                <a:gd name="connsiteX10" fmla="*/ 1728192 w 2428751"/>
                <a:gd name="connsiteY10" fmla="*/ 52361 h 432048"/>
                <a:gd name="connsiteX11" fmla="*/ 1836205 w 2428751"/>
                <a:gd name="connsiteY11" fmla="*/ 550 h 432048"/>
                <a:gd name="connsiteX12" fmla="*/ 2304256 w 2428751"/>
                <a:gd name="connsiteY12" fmla="*/ 52361 h 432048"/>
                <a:gd name="connsiteX13" fmla="*/ 2412268 w 2428751"/>
                <a:gd name="connsiteY13" fmla="*/ 549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8751" h="432048">
                  <a:moveTo>
                    <a:pt x="2412268" y="549"/>
                  </a:moveTo>
                  <a:lnTo>
                    <a:pt x="2428751" y="1855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36005" y="18351"/>
                    <a:pt x="72009" y="3472"/>
                    <a:pt x="108012" y="550"/>
                  </a:cubicBezTo>
                  <a:cubicBezTo>
                    <a:pt x="264030" y="-12115"/>
                    <a:pt x="420047" y="199736"/>
                    <a:pt x="576064" y="52361"/>
                  </a:cubicBezTo>
                  <a:cubicBezTo>
                    <a:pt x="612069" y="18351"/>
                    <a:pt x="648072" y="3472"/>
                    <a:pt x="684076" y="550"/>
                  </a:cubicBezTo>
                  <a:cubicBezTo>
                    <a:pt x="840094" y="-12115"/>
                    <a:pt x="996111" y="199736"/>
                    <a:pt x="1152128" y="52361"/>
                  </a:cubicBezTo>
                  <a:cubicBezTo>
                    <a:pt x="1188132" y="18351"/>
                    <a:pt x="1224136" y="3472"/>
                    <a:pt x="1260141" y="550"/>
                  </a:cubicBezTo>
                  <a:cubicBezTo>
                    <a:pt x="1416158" y="-12115"/>
                    <a:pt x="1572175" y="199736"/>
                    <a:pt x="1728192" y="52361"/>
                  </a:cubicBezTo>
                  <a:cubicBezTo>
                    <a:pt x="1764197" y="18351"/>
                    <a:pt x="1800200" y="3472"/>
                    <a:pt x="1836205" y="550"/>
                  </a:cubicBezTo>
                  <a:cubicBezTo>
                    <a:pt x="1992222" y="-12115"/>
                    <a:pt x="2148239" y="199736"/>
                    <a:pt x="2304256" y="52361"/>
                  </a:cubicBezTo>
                  <a:cubicBezTo>
                    <a:pt x="2340260" y="18351"/>
                    <a:pt x="2376264" y="3472"/>
                    <a:pt x="2412268" y="549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0744BFE-D489-47E7-BD9E-29E15BD807DD}"/>
              </a:ext>
            </a:extLst>
          </p:cNvPr>
          <p:cNvGrpSpPr/>
          <p:nvPr/>
        </p:nvGrpSpPr>
        <p:grpSpPr>
          <a:xfrm>
            <a:off x="4540474" y="5796867"/>
            <a:ext cx="2428751" cy="611511"/>
            <a:chOff x="4540474" y="5796867"/>
            <a:chExt cx="2428751" cy="611511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18E1A50-0E8E-42A7-A56C-E2736E2C6851}"/>
                </a:ext>
              </a:extLst>
            </p:cNvPr>
            <p:cNvSpPr/>
            <p:nvPr/>
          </p:nvSpPr>
          <p:spPr>
            <a:xfrm>
              <a:off x="4540474" y="5796867"/>
              <a:ext cx="2428751" cy="432048"/>
            </a:xfrm>
            <a:custGeom>
              <a:avLst/>
              <a:gdLst>
                <a:gd name="connsiteX0" fmla="*/ 72008 w 2428751"/>
                <a:gd name="connsiteY0" fmla="*/ 550 h 432048"/>
                <a:gd name="connsiteX1" fmla="*/ 384043 w 2428751"/>
                <a:gd name="connsiteY1" fmla="*/ 52361 h 432048"/>
                <a:gd name="connsiteX2" fmla="*/ 456051 w 2428751"/>
                <a:gd name="connsiteY2" fmla="*/ 550 h 432048"/>
                <a:gd name="connsiteX3" fmla="*/ 768085 w 2428751"/>
                <a:gd name="connsiteY3" fmla="*/ 52361 h 432048"/>
                <a:gd name="connsiteX4" fmla="*/ 840094 w 2428751"/>
                <a:gd name="connsiteY4" fmla="*/ 550 h 432048"/>
                <a:gd name="connsiteX5" fmla="*/ 1152128 w 2428751"/>
                <a:gd name="connsiteY5" fmla="*/ 52361 h 432048"/>
                <a:gd name="connsiteX6" fmla="*/ 1224136 w 2428751"/>
                <a:gd name="connsiteY6" fmla="*/ 550 h 432048"/>
                <a:gd name="connsiteX7" fmla="*/ 1536171 w 2428751"/>
                <a:gd name="connsiteY7" fmla="*/ 52361 h 432048"/>
                <a:gd name="connsiteX8" fmla="*/ 1608179 w 2428751"/>
                <a:gd name="connsiteY8" fmla="*/ 550 h 432048"/>
                <a:gd name="connsiteX9" fmla="*/ 1920214 w 2428751"/>
                <a:gd name="connsiteY9" fmla="*/ 52361 h 432048"/>
                <a:gd name="connsiteX10" fmla="*/ 1992222 w 2428751"/>
                <a:gd name="connsiteY10" fmla="*/ 550 h 432048"/>
                <a:gd name="connsiteX11" fmla="*/ 2304256 w 2428751"/>
                <a:gd name="connsiteY11" fmla="*/ 52361 h 432048"/>
                <a:gd name="connsiteX12" fmla="*/ 2376264 w 2428751"/>
                <a:gd name="connsiteY12" fmla="*/ 550 h 432048"/>
                <a:gd name="connsiteX13" fmla="*/ 2415269 w 2428751"/>
                <a:gd name="connsiteY13" fmla="*/ 5185 h 432048"/>
                <a:gd name="connsiteX14" fmla="*/ 2428751 w 2428751"/>
                <a:gd name="connsiteY14" fmla="*/ 11698 h 432048"/>
                <a:gd name="connsiteX15" fmla="*/ 2428751 w 2428751"/>
                <a:gd name="connsiteY15" fmla="*/ 432048 h 432048"/>
                <a:gd name="connsiteX16" fmla="*/ 0 w 2428751"/>
                <a:gd name="connsiteY16" fmla="*/ 432048 h 432048"/>
                <a:gd name="connsiteX17" fmla="*/ 0 w 2428751"/>
                <a:gd name="connsiteY17" fmla="*/ 52361 h 432048"/>
                <a:gd name="connsiteX18" fmla="*/ 72008 w 2428751"/>
                <a:gd name="connsiteY18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28751" h="432048">
                  <a:moveTo>
                    <a:pt x="72008" y="550"/>
                  </a:move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389266" y="-1033"/>
                    <a:pt x="2402268" y="892"/>
                    <a:pt x="2415269" y="5185"/>
                  </a:cubicBezTo>
                  <a:lnTo>
                    <a:pt x="2428751" y="11698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666AF6D-3F26-4C1B-B00F-0E87BA7515A2}"/>
                </a:ext>
              </a:extLst>
            </p:cNvPr>
            <p:cNvSpPr/>
            <p:nvPr/>
          </p:nvSpPr>
          <p:spPr>
            <a:xfrm>
              <a:off x="4540474" y="5890871"/>
              <a:ext cx="2428751" cy="432048"/>
            </a:xfrm>
            <a:custGeom>
              <a:avLst/>
              <a:gdLst>
                <a:gd name="connsiteX0" fmla="*/ 72008 w 2428751"/>
                <a:gd name="connsiteY0" fmla="*/ 550 h 432048"/>
                <a:gd name="connsiteX1" fmla="*/ 384043 w 2428751"/>
                <a:gd name="connsiteY1" fmla="*/ 52361 h 432048"/>
                <a:gd name="connsiteX2" fmla="*/ 456051 w 2428751"/>
                <a:gd name="connsiteY2" fmla="*/ 550 h 432048"/>
                <a:gd name="connsiteX3" fmla="*/ 768085 w 2428751"/>
                <a:gd name="connsiteY3" fmla="*/ 52361 h 432048"/>
                <a:gd name="connsiteX4" fmla="*/ 840094 w 2428751"/>
                <a:gd name="connsiteY4" fmla="*/ 550 h 432048"/>
                <a:gd name="connsiteX5" fmla="*/ 1152128 w 2428751"/>
                <a:gd name="connsiteY5" fmla="*/ 52361 h 432048"/>
                <a:gd name="connsiteX6" fmla="*/ 1224136 w 2428751"/>
                <a:gd name="connsiteY6" fmla="*/ 550 h 432048"/>
                <a:gd name="connsiteX7" fmla="*/ 1536171 w 2428751"/>
                <a:gd name="connsiteY7" fmla="*/ 52361 h 432048"/>
                <a:gd name="connsiteX8" fmla="*/ 1608179 w 2428751"/>
                <a:gd name="connsiteY8" fmla="*/ 550 h 432048"/>
                <a:gd name="connsiteX9" fmla="*/ 1920214 w 2428751"/>
                <a:gd name="connsiteY9" fmla="*/ 52361 h 432048"/>
                <a:gd name="connsiteX10" fmla="*/ 1992222 w 2428751"/>
                <a:gd name="connsiteY10" fmla="*/ 550 h 432048"/>
                <a:gd name="connsiteX11" fmla="*/ 2304256 w 2428751"/>
                <a:gd name="connsiteY11" fmla="*/ 52361 h 432048"/>
                <a:gd name="connsiteX12" fmla="*/ 2376264 w 2428751"/>
                <a:gd name="connsiteY12" fmla="*/ 550 h 432048"/>
                <a:gd name="connsiteX13" fmla="*/ 2415269 w 2428751"/>
                <a:gd name="connsiteY13" fmla="*/ 5185 h 432048"/>
                <a:gd name="connsiteX14" fmla="*/ 2428751 w 2428751"/>
                <a:gd name="connsiteY14" fmla="*/ 11698 h 432048"/>
                <a:gd name="connsiteX15" fmla="*/ 2428751 w 2428751"/>
                <a:gd name="connsiteY15" fmla="*/ 432048 h 432048"/>
                <a:gd name="connsiteX16" fmla="*/ 0 w 2428751"/>
                <a:gd name="connsiteY16" fmla="*/ 432048 h 432048"/>
                <a:gd name="connsiteX17" fmla="*/ 0 w 2428751"/>
                <a:gd name="connsiteY17" fmla="*/ 52361 h 432048"/>
                <a:gd name="connsiteX18" fmla="*/ 72008 w 2428751"/>
                <a:gd name="connsiteY18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28751" h="432048">
                  <a:moveTo>
                    <a:pt x="72008" y="550"/>
                  </a:move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389266" y="-1033"/>
                    <a:pt x="2402268" y="892"/>
                    <a:pt x="2415269" y="5185"/>
                  </a:cubicBezTo>
                  <a:lnTo>
                    <a:pt x="2428751" y="11698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8E333D0-1544-4942-A6C0-D49CB9263BD0}"/>
                </a:ext>
              </a:extLst>
            </p:cNvPr>
            <p:cNvSpPr/>
            <p:nvPr/>
          </p:nvSpPr>
          <p:spPr>
            <a:xfrm>
              <a:off x="4540474" y="5976330"/>
              <a:ext cx="2428751" cy="432048"/>
            </a:xfrm>
            <a:custGeom>
              <a:avLst/>
              <a:gdLst>
                <a:gd name="connsiteX0" fmla="*/ 72008 w 2428751"/>
                <a:gd name="connsiteY0" fmla="*/ 550 h 432048"/>
                <a:gd name="connsiteX1" fmla="*/ 384043 w 2428751"/>
                <a:gd name="connsiteY1" fmla="*/ 52361 h 432048"/>
                <a:gd name="connsiteX2" fmla="*/ 456051 w 2428751"/>
                <a:gd name="connsiteY2" fmla="*/ 550 h 432048"/>
                <a:gd name="connsiteX3" fmla="*/ 768085 w 2428751"/>
                <a:gd name="connsiteY3" fmla="*/ 52361 h 432048"/>
                <a:gd name="connsiteX4" fmla="*/ 840094 w 2428751"/>
                <a:gd name="connsiteY4" fmla="*/ 550 h 432048"/>
                <a:gd name="connsiteX5" fmla="*/ 1152128 w 2428751"/>
                <a:gd name="connsiteY5" fmla="*/ 52361 h 432048"/>
                <a:gd name="connsiteX6" fmla="*/ 1224136 w 2428751"/>
                <a:gd name="connsiteY6" fmla="*/ 550 h 432048"/>
                <a:gd name="connsiteX7" fmla="*/ 1536171 w 2428751"/>
                <a:gd name="connsiteY7" fmla="*/ 52361 h 432048"/>
                <a:gd name="connsiteX8" fmla="*/ 1608179 w 2428751"/>
                <a:gd name="connsiteY8" fmla="*/ 550 h 432048"/>
                <a:gd name="connsiteX9" fmla="*/ 1920214 w 2428751"/>
                <a:gd name="connsiteY9" fmla="*/ 52361 h 432048"/>
                <a:gd name="connsiteX10" fmla="*/ 1992222 w 2428751"/>
                <a:gd name="connsiteY10" fmla="*/ 550 h 432048"/>
                <a:gd name="connsiteX11" fmla="*/ 2304256 w 2428751"/>
                <a:gd name="connsiteY11" fmla="*/ 52361 h 432048"/>
                <a:gd name="connsiteX12" fmla="*/ 2376264 w 2428751"/>
                <a:gd name="connsiteY12" fmla="*/ 550 h 432048"/>
                <a:gd name="connsiteX13" fmla="*/ 2415269 w 2428751"/>
                <a:gd name="connsiteY13" fmla="*/ 5185 h 432048"/>
                <a:gd name="connsiteX14" fmla="*/ 2428751 w 2428751"/>
                <a:gd name="connsiteY14" fmla="*/ 11698 h 432048"/>
                <a:gd name="connsiteX15" fmla="*/ 2428751 w 2428751"/>
                <a:gd name="connsiteY15" fmla="*/ 432048 h 432048"/>
                <a:gd name="connsiteX16" fmla="*/ 0 w 2428751"/>
                <a:gd name="connsiteY16" fmla="*/ 432048 h 432048"/>
                <a:gd name="connsiteX17" fmla="*/ 0 w 2428751"/>
                <a:gd name="connsiteY17" fmla="*/ 52361 h 432048"/>
                <a:gd name="connsiteX18" fmla="*/ 72008 w 2428751"/>
                <a:gd name="connsiteY18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28751" h="432048">
                  <a:moveTo>
                    <a:pt x="72008" y="550"/>
                  </a:move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389266" y="-1033"/>
                    <a:pt x="2402268" y="892"/>
                    <a:pt x="2415269" y="5185"/>
                  </a:cubicBezTo>
                  <a:lnTo>
                    <a:pt x="2428751" y="11698"/>
                  </a:lnTo>
                  <a:lnTo>
                    <a:pt x="2428751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9B50FA29-53F4-4982-975A-1DA8FDFF7619}"/>
              </a:ext>
            </a:extLst>
          </p:cNvPr>
          <p:cNvGrpSpPr/>
          <p:nvPr/>
        </p:nvGrpSpPr>
        <p:grpSpPr>
          <a:xfrm>
            <a:off x="7112757" y="4367990"/>
            <a:ext cx="2592771" cy="611512"/>
            <a:chOff x="7112757" y="4367990"/>
            <a:chExt cx="2592771" cy="611512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16AE619-C5DD-4CDD-9936-700510807210}"/>
                </a:ext>
              </a:extLst>
            </p:cNvPr>
            <p:cNvSpPr/>
            <p:nvPr/>
          </p:nvSpPr>
          <p:spPr>
            <a:xfrm>
              <a:off x="7112757" y="4367990"/>
              <a:ext cx="2592771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3CA8269-EEBE-46A2-94ED-F9008F77EA0A}"/>
                </a:ext>
              </a:extLst>
            </p:cNvPr>
            <p:cNvSpPr/>
            <p:nvPr/>
          </p:nvSpPr>
          <p:spPr>
            <a:xfrm>
              <a:off x="7112757" y="4461994"/>
              <a:ext cx="2592771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EFEC485-A689-4C06-A200-55BF266A3668}"/>
                </a:ext>
              </a:extLst>
            </p:cNvPr>
            <p:cNvSpPr/>
            <p:nvPr/>
          </p:nvSpPr>
          <p:spPr>
            <a:xfrm>
              <a:off x="7112757" y="4547453"/>
              <a:ext cx="2592771" cy="432049"/>
            </a:xfrm>
            <a:custGeom>
              <a:avLst/>
              <a:gdLst>
                <a:gd name="connsiteX0" fmla="*/ 3672408 w 4032448"/>
                <a:gd name="connsiteY0" fmla="*/ 550 h 432049"/>
                <a:gd name="connsiteX1" fmla="*/ 3906434 w 4032448"/>
                <a:gd name="connsiteY1" fmla="*/ 24028 h 432049"/>
                <a:gd name="connsiteX2" fmla="*/ 4032448 w 4032448"/>
                <a:gd name="connsiteY2" fmla="*/ 52537 h 432049"/>
                <a:gd name="connsiteX3" fmla="*/ 4032448 w 4032448"/>
                <a:gd name="connsiteY3" fmla="*/ 432049 h 432049"/>
                <a:gd name="connsiteX4" fmla="*/ 0 w 4032448"/>
                <a:gd name="connsiteY4" fmla="*/ 432049 h 432049"/>
                <a:gd name="connsiteX5" fmla="*/ 0 w 4032448"/>
                <a:gd name="connsiteY5" fmla="*/ 52362 h 432049"/>
                <a:gd name="connsiteX6" fmla="*/ 216024 w 4032448"/>
                <a:gd name="connsiteY6" fmla="*/ 551 h 432049"/>
                <a:gd name="connsiteX7" fmla="*/ 1152128 w 4032448"/>
                <a:gd name="connsiteY7" fmla="*/ 52362 h 432049"/>
                <a:gd name="connsiteX8" fmla="*/ 1368152 w 4032448"/>
                <a:gd name="connsiteY8" fmla="*/ 551 h 432049"/>
                <a:gd name="connsiteX9" fmla="*/ 2304256 w 4032448"/>
                <a:gd name="connsiteY9" fmla="*/ 52362 h 432049"/>
                <a:gd name="connsiteX10" fmla="*/ 2520281 w 4032448"/>
                <a:gd name="connsiteY10" fmla="*/ 551 h 432049"/>
                <a:gd name="connsiteX11" fmla="*/ 3456384 w 4032448"/>
                <a:gd name="connsiteY11" fmla="*/ 52362 h 432049"/>
                <a:gd name="connsiteX12" fmla="*/ 3672408 w 4032448"/>
                <a:gd name="connsiteY12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32448" h="432049">
                  <a:moveTo>
                    <a:pt x="3672408" y="550"/>
                  </a:moveTo>
                  <a:cubicBezTo>
                    <a:pt x="3750417" y="-2616"/>
                    <a:pt x="3828426" y="8250"/>
                    <a:pt x="3906434" y="24028"/>
                  </a:cubicBezTo>
                  <a:lnTo>
                    <a:pt x="4032448" y="52537"/>
                  </a:ln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3B2FFCE0-266F-4CC5-BCC3-58B3B2507C2E}"/>
              </a:ext>
            </a:extLst>
          </p:cNvPr>
          <p:cNvGrpSpPr/>
          <p:nvPr/>
        </p:nvGrpSpPr>
        <p:grpSpPr>
          <a:xfrm>
            <a:off x="7112757" y="5085403"/>
            <a:ext cx="2592771" cy="611512"/>
            <a:chOff x="7112757" y="5085403"/>
            <a:chExt cx="2592771" cy="611512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76A486B-B341-46F7-8D9B-BDC0015A14F2}"/>
                </a:ext>
              </a:extLst>
            </p:cNvPr>
            <p:cNvSpPr/>
            <p:nvPr/>
          </p:nvSpPr>
          <p:spPr>
            <a:xfrm>
              <a:off x="7112757" y="5085403"/>
              <a:ext cx="2592771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07F71DC-D84C-4EB6-9CBA-E3E6032A6056}"/>
                </a:ext>
              </a:extLst>
            </p:cNvPr>
            <p:cNvSpPr/>
            <p:nvPr/>
          </p:nvSpPr>
          <p:spPr>
            <a:xfrm>
              <a:off x="7112757" y="5179407"/>
              <a:ext cx="2592771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C82F468-D2ED-421C-AC7A-B2C8B59E53AE}"/>
                </a:ext>
              </a:extLst>
            </p:cNvPr>
            <p:cNvSpPr/>
            <p:nvPr/>
          </p:nvSpPr>
          <p:spPr>
            <a:xfrm>
              <a:off x="7112757" y="5264866"/>
              <a:ext cx="2592771" cy="432049"/>
            </a:xfrm>
            <a:custGeom>
              <a:avLst/>
              <a:gdLst>
                <a:gd name="connsiteX0" fmla="*/ 2412268 w 4032448"/>
                <a:gd name="connsiteY0" fmla="*/ 550 h 432049"/>
                <a:gd name="connsiteX1" fmla="*/ 2880320 w 4032448"/>
                <a:gd name="connsiteY1" fmla="*/ 52362 h 432049"/>
                <a:gd name="connsiteX2" fmla="*/ 3456384 w 4032448"/>
                <a:gd name="connsiteY2" fmla="*/ 52362 h 432049"/>
                <a:gd name="connsiteX3" fmla="*/ 3564396 w 4032448"/>
                <a:gd name="connsiteY3" fmla="*/ 551 h 432049"/>
                <a:gd name="connsiteX4" fmla="*/ 4032448 w 4032448"/>
                <a:gd name="connsiteY4" fmla="*/ 52362 h 432049"/>
                <a:gd name="connsiteX5" fmla="*/ 4032448 w 4032448"/>
                <a:gd name="connsiteY5" fmla="*/ 432049 h 432049"/>
                <a:gd name="connsiteX6" fmla="*/ 0 w 4032448"/>
                <a:gd name="connsiteY6" fmla="*/ 432049 h 432049"/>
                <a:gd name="connsiteX7" fmla="*/ 0 w 4032448"/>
                <a:gd name="connsiteY7" fmla="*/ 52362 h 432049"/>
                <a:gd name="connsiteX8" fmla="*/ 108012 w 4032448"/>
                <a:gd name="connsiteY8" fmla="*/ 551 h 432049"/>
                <a:gd name="connsiteX9" fmla="*/ 576064 w 4032448"/>
                <a:gd name="connsiteY9" fmla="*/ 52362 h 432049"/>
                <a:gd name="connsiteX10" fmla="*/ 684076 w 4032448"/>
                <a:gd name="connsiteY10" fmla="*/ 551 h 432049"/>
                <a:gd name="connsiteX11" fmla="*/ 1152128 w 4032448"/>
                <a:gd name="connsiteY11" fmla="*/ 52362 h 432049"/>
                <a:gd name="connsiteX12" fmla="*/ 1260141 w 4032448"/>
                <a:gd name="connsiteY12" fmla="*/ 551 h 432049"/>
                <a:gd name="connsiteX13" fmla="*/ 1728192 w 4032448"/>
                <a:gd name="connsiteY13" fmla="*/ 52362 h 432049"/>
                <a:gd name="connsiteX14" fmla="*/ 1836205 w 4032448"/>
                <a:gd name="connsiteY14" fmla="*/ 551 h 432049"/>
                <a:gd name="connsiteX15" fmla="*/ 2304256 w 4032448"/>
                <a:gd name="connsiteY15" fmla="*/ 52362 h 432049"/>
                <a:gd name="connsiteX16" fmla="*/ 2412268 w 4032448"/>
                <a:gd name="connsiteY16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32448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lnTo>
                    <a:pt x="4032448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044D7AA-C064-4BE6-9264-A9BF3465C364}"/>
              </a:ext>
            </a:extLst>
          </p:cNvPr>
          <p:cNvGrpSpPr/>
          <p:nvPr/>
        </p:nvGrpSpPr>
        <p:grpSpPr>
          <a:xfrm>
            <a:off x="7112757" y="5796867"/>
            <a:ext cx="2592771" cy="611511"/>
            <a:chOff x="7112757" y="5796867"/>
            <a:chExt cx="2592771" cy="611511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DC16F44-EA81-4D21-BCF5-B5E97F827B96}"/>
                </a:ext>
              </a:extLst>
            </p:cNvPr>
            <p:cNvSpPr/>
            <p:nvPr/>
          </p:nvSpPr>
          <p:spPr>
            <a:xfrm>
              <a:off x="7112757" y="5796867"/>
              <a:ext cx="2592771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743F1CD-B02F-43F1-9F94-05DBCBCE4F9E}"/>
                </a:ext>
              </a:extLst>
            </p:cNvPr>
            <p:cNvSpPr/>
            <p:nvPr/>
          </p:nvSpPr>
          <p:spPr>
            <a:xfrm>
              <a:off x="7112757" y="5890871"/>
              <a:ext cx="2592771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48043C7-3C67-42D5-8B3D-E08C55EC0253}"/>
                </a:ext>
              </a:extLst>
            </p:cNvPr>
            <p:cNvSpPr/>
            <p:nvPr/>
          </p:nvSpPr>
          <p:spPr>
            <a:xfrm>
              <a:off x="7112757" y="5976330"/>
              <a:ext cx="2592771" cy="432048"/>
            </a:xfrm>
            <a:custGeom>
              <a:avLst/>
              <a:gdLst>
                <a:gd name="connsiteX0" fmla="*/ 1992222 w 4032448"/>
                <a:gd name="connsiteY0" fmla="*/ 550 h 432048"/>
                <a:gd name="connsiteX1" fmla="*/ 2304256 w 4032448"/>
                <a:gd name="connsiteY1" fmla="*/ 52361 h 432048"/>
                <a:gd name="connsiteX2" fmla="*/ 2376264 w 4032448"/>
                <a:gd name="connsiteY2" fmla="*/ 550 h 432048"/>
                <a:gd name="connsiteX3" fmla="*/ 2688299 w 4032448"/>
                <a:gd name="connsiteY3" fmla="*/ 52361 h 432048"/>
                <a:gd name="connsiteX4" fmla="*/ 2760307 w 4032448"/>
                <a:gd name="connsiteY4" fmla="*/ 550 h 432048"/>
                <a:gd name="connsiteX5" fmla="*/ 3072341 w 4032448"/>
                <a:gd name="connsiteY5" fmla="*/ 52361 h 432048"/>
                <a:gd name="connsiteX6" fmla="*/ 3144350 w 4032448"/>
                <a:gd name="connsiteY6" fmla="*/ 550 h 432048"/>
                <a:gd name="connsiteX7" fmla="*/ 3456384 w 4032448"/>
                <a:gd name="connsiteY7" fmla="*/ 52361 h 432048"/>
                <a:gd name="connsiteX8" fmla="*/ 3528392 w 4032448"/>
                <a:gd name="connsiteY8" fmla="*/ 550 h 432048"/>
                <a:gd name="connsiteX9" fmla="*/ 3840427 w 4032448"/>
                <a:gd name="connsiteY9" fmla="*/ 52361 h 432048"/>
                <a:gd name="connsiteX10" fmla="*/ 3912435 w 4032448"/>
                <a:gd name="connsiteY10" fmla="*/ 550 h 432048"/>
                <a:gd name="connsiteX11" fmla="*/ 3990444 w 4032448"/>
                <a:gd name="connsiteY11" fmla="*/ 24027 h 432048"/>
                <a:gd name="connsiteX12" fmla="*/ 4032448 w 4032448"/>
                <a:gd name="connsiteY12" fmla="*/ 52536 h 432048"/>
                <a:gd name="connsiteX13" fmla="*/ 4032448 w 4032448"/>
                <a:gd name="connsiteY13" fmla="*/ 432048 h 432048"/>
                <a:gd name="connsiteX14" fmla="*/ 0 w 4032448"/>
                <a:gd name="connsiteY14" fmla="*/ 432048 h 432048"/>
                <a:gd name="connsiteX15" fmla="*/ 0 w 4032448"/>
                <a:gd name="connsiteY15" fmla="*/ 52361 h 432048"/>
                <a:gd name="connsiteX16" fmla="*/ 72008 w 4032448"/>
                <a:gd name="connsiteY16" fmla="*/ 550 h 432048"/>
                <a:gd name="connsiteX17" fmla="*/ 384043 w 4032448"/>
                <a:gd name="connsiteY17" fmla="*/ 52361 h 432048"/>
                <a:gd name="connsiteX18" fmla="*/ 456051 w 4032448"/>
                <a:gd name="connsiteY18" fmla="*/ 550 h 432048"/>
                <a:gd name="connsiteX19" fmla="*/ 768085 w 4032448"/>
                <a:gd name="connsiteY19" fmla="*/ 52361 h 432048"/>
                <a:gd name="connsiteX20" fmla="*/ 840094 w 4032448"/>
                <a:gd name="connsiteY20" fmla="*/ 550 h 432048"/>
                <a:gd name="connsiteX21" fmla="*/ 1152128 w 4032448"/>
                <a:gd name="connsiteY21" fmla="*/ 52361 h 432048"/>
                <a:gd name="connsiteX22" fmla="*/ 1224136 w 4032448"/>
                <a:gd name="connsiteY22" fmla="*/ 550 h 432048"/>
                <a:gd name="connsiteX23" fmla="*/ 1536171 w 4032448"/>
                <a:gd name="connsiteY23" fmla="*/ 52361 h 432048"/>
                <a:gd name="connsiteX24" fmla="*/ 1608179 w 4032448"/>
                <a:gd name="connsiteY24" fmla="*/ 550 h 432048"/>
                <a:gd name="connsiteX25" fmla="*/ 1920214 w 4032448"/>
                <a:gd name="connsiteY25" fmla="*/ 52361 h 432048"/>
                <a:gd name="connsiteX26" fmla="*/ 1992222 w 4032448"/>
                <a:gd name="connsiteY26" fmla="*/ 550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032448" h="432048">
                  <a:moveTo>
                    <a:pt x="1992222" y="550"/>
                  </a:moveTo>
                  <a:cubicBezTo>
                    <a:pt x="2096233" y="-12116"/>
                    <a:pt x="2200245" y="199736"/>
                    <a:pt x="2304256" y="52361"/>
                  </a:cubicBezTo>
                  <a:cubicBezTo>
                    <a:pt x="2328260" y="18351"/>
                    <a:pt x="2352262" y="3472"/>
                    <a:pt x="2376264" y="550"/>
                  </a:cubicBezTo>
                  <a:cubicBezTo>
                    <a:pt x="2480277" y="-12115"/>
                    <a:pt x="2584287" y="199736"/>
                    <a:pt x="2688299" y="52361"/>
                  </a:cubicBezTo>
                  <a:cubicBezTo>
                    <a:pt x="2712302" y="18351"/>
                    <a:pt x="2736304" y="3472"/>
                    <a:pt x="2760307" y="550"/>
                  </a:cubicBezTo>
                  <a:cubicBezTo>
                    <a:pt x="2864318" y="-12115"/>
                    <a:pt x="2968329" y="199736"/>
                    <a:pt x="3072341" y="52361"/>
                  </a:cubicBezTo>
                  <a:cubicBezTo>
                    <a:pt x="3096344" y="18351"/>
                    <a:pt x="3120347" y="3472"/>
                    <a:pt x="3144350" y="550"/>
                  </a:cubicBezTo>
                  <a:cubicBezTo>
                    <a:pt x="3248361" y="-12115"/>
                    <a:pt x="3352373" y="199736"/>
                    <a:pt x="3456384" y="52361"/>
                  </a:cubicBezTo>
                  <a:cubicBezTo>
                    <a:pt x="3480387" y="18351"/>
                    <a:pt x="3504390" y="3472"/>
                    <a:pt x="3528392" y="550"/>
                  </a:cubicBezTo>
                  <a:cubicBezTo>
                    <a:pt x="3632405" y="-12115"/>
                    <a:pt x="3736416" y="199736"/>
                    <a:pt x="3840427" y="52361"/>
                  </a:cubicBezTo>
                  <a:cubicBezTo>
                    <a:pt x="3864429" y="18351"/>
                    <a:pt x="3888432" y="3472"/>
                    <a:pt x="3912435" y="550"/>
                  </a:cubicBezTo>
                  <a:cubicBezTo>
                    <a:pt x="3938438" y="-2616"/>
                    <a:pt x="3964441" y="8250"/>
                    <a:pt x="3990444" y="24027"/>
                  </a:cubicBezTo>
                  <a:lnTo>
                    <a:pt x="4032448" y="52536"/>
                  </a:lnTo>
                  <a:lnTo>
                    <a:pt x="4032448" y="432048"/>
                  </a:lnTo>
                  <a:lnTo>
                    <a:pt x="0" y="432048"/>
                  </a:lnTo>
                  <a:lnTo>
                    <a:pt x="0" y="52361"/>
                  </a:lnTo>
                  <a:cubicBezTo>
                    <a:pt x="24003" y="18351"/>
                    <a:pt x="48006" y="3472"/>
                    <a:pt x="72008" y="550"/>
                  </a:cubicBezTo>
                  <a:cubicBezTo>
                    <a:pt x="176020" y="-12115"/>
                    <a:pt x="280031" y="199736"/>
                    <a:pt x="384043" y="52361"/>
                  </a:cubicBezTo>
                  <a:cubicBezTo>
                    <a:pt x="408046" y="18351"/>
                    <a:pt x="432048" y="3472"/>
                    <a:pt x="456051" y="550"/>
                  </a:cubicBezTo>
                  <a:cubicBezTo>
                    <a:pt x="560063" y="-12115"/>
                    <a:pt x="664074" y="199736"/>
                    <a:pt x="768085" y="52361"/>
                  </a:cubicBezTo>
                  <a:cubicBezTo>
                    <a:pt x="792088" y="18351"/>
                    <a:pt x="816091" y="3472"/>
                    <a:pt x="840094" y="550"/>
                  </a:cubicBezTo>
                  <a:cubicBezTo>
                    <a:pt x="944105" y="-12115"/>
                    <a:pt x="1048117" y="199736"/>
                    <a:pt x="1152128" y="52361"/>
                  </a:cubicBezTo>
                  <a:cubicBezTo>
                    <a:pt x="1176131" y="18352"/>
                    <a:pt x="1200134" y="3472"/>
                    <a:pt x="1224136" y="550"/>
                  </a:cubicBezTo>
                  <a:cubicBezTo>
                    <a:pt x="1328148" y="-12116"/>
                    <a:pt x="1432159" y="199736"/>
                    <a:pt x="1536171" y="52361"/>
                  </a:cubicBezTo>
                  <a:cubicBezTo>
                    <a:pt x="1560174" y="18351"/>
                    <a:pt x="1584176" y="3472"/>
                    <a:pt x="1608179" y="550"/>
                  </a:cubicBezTo>
                  <a:cubicBezTo>
                    <a:pt x="1712191" y="-12116"/>
                    <a:pt x="1816202" y="199736"/>
                    <a:pt x="1920214" y="52361"/>
                  </a:cubicBezTo>
                  <a:cubicBezTo>
                    <a:pt x="1944217" y="18351"/>
                    <a:pt x="1968220" y="3472"/>
                    <a:pt x="1992222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ABFA451-FBD2-4AA2-BB6C-1362EF8933B3}"/>
              </a:ext>
            </a:extLst>
          </p:cNvPr>
          <p:cNvSpPr/>
          <p:nvPr/>
        </p:nvSpPr>
        <p:spPr>
          <a:xfrm>
            <a:off x="344488" y="337774"/>
            <a:ext cx="9217024" cy="432049"/>
          </a:xfrm>
          <a:custGeom>
            <a:avLst/>
            <a:gdLst>
              <a:gd name="connsiteX0" fmla="*/ 3672408 w 9217024"/>
              <a:gd name="connsiteY0" fmla="*/ 550 h 432049"/>
              <a:gd name="connsiteX1" fmla="*/ 4608512 w 9217024"/>
              <a:gd name="connsiteY1" fmla="*/ 52362 h 432049"/>
              <a:gd name="connsiteX2" fmla="*/ 5760640 w 9217024"/>
              <a:gd name="connsiteY2" fmla="*/ 52362 h 432049"/>
              <a:gd name="connsiteX3" fmla="*/ 6912768 w 9217024"/>
              <a:gd name="connsiteY3" fmla="*/ 52362 h 432049"/>
              <a:gd name="connsiteX4" fmla="*/ 7128793 w 9217024"/>
              <a:gd name="connsiteY4" fmla="*/ 551 h 432049"/>
              <a:gd name="connsiteX5" fmla="*/ 8064896 w 9217024"/>
              <a:gd name="connsiteY5" fmla="*/ 52362 h 432049"/>
              <a:gd name="connsiteX6" fmla="*/ 8280920 w 9217024"/>
              <a:gd name="connsiteY6" fmla="*/ 551 h 432049"/>
              <a:gd name="connsiteX7" fmla="*/ 9217024 w 9217024"/>
              <a:gd name="connsiteY7" fmla="*/ 52362 h 432049"/>
              <a:gd name="connsiteX8" fmla="*/ 9217024 w 9217024"/>
              <a:gd name="connsiteY8" fmla="*/ 432049 h 432049"/>
              <a:gd name="connsiteX9" fmla="*/ 0 w 9217024"/>
              <a:gd name="connsiteY9" fmla="*/ 432049 h 432049"/>
              <a:gd name="connsiteX10" fmla="*/ 0 w 9217024"/>
              <a:gd name="connsiteY10" fmla="*/ 52362 h 432049"/>
              <a:gd name="connsiteX11" fmla="*/ 216024 w 9217024"/>
              <a:gd name="connsiteY11" fmla="*/ 551 h 432049"/>
              <a:gd name="connsiteX12" fmla="*/ 1152128 w 9217024"/>
              <a:gd name="connsiteY12" fmla="*/ 52362 h 432049"/>
              <a:gd name="connsiteX13" fmla="*/ 1368152 w 9217024"/>
              <a:gd name="connsiteY13" fmla="*/ 551 h 432049"/>
              <a:gd name="connsiteX14" fmla="*/ 2304256 w 9217024"/>
              <a:gd name="connsiteY14" fmla="*/ 52362 h 432049"/>
              <a:gd name="connsiteX15" fmla="*/ 2520281 w 9217024"/>
              <a:gd name="connsiteY15" fmla="*/ 551 h 432049"/>
              <a:gd name="connsiteX16" fmla="*/ 3456384 w 9217024"/>
              <a:gd name="connsiteY16" fmla="*/ 52362 h 432049"/>
              <a:gd name="connsiteX17" fmla="*/ 3672408 w 9217024"/>
              <a:gd name="connsiteY17" fmla="*/ 550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217024" h="432049">
                <a:moveTo>
                  <a:pt x="3672408" y="550"/>
                </a:moveTo>
                <a:cubicBezTo>
                  <a:pt x="3984443" y="-12114"/>
                  <a:pt x="4296477" y="199737"/>
                  <a:pt x="4608512" y="52362"/>
                </a:cubicBezTo>
                <a:cubicBezTo>
                  <a:pt x="4992555" y="-129022"/>
                  <a:pt x="5376597" y="233746"/>
                  <a:pt x="5760640" y="52362"/>
                </a:cubicBezTo>
                <a:cubicBezTo>
                  <a:pt x="6144683" y="-129022"/>
                  <a:pt x="6528725" y="233746"/>
                  <a:pt x="6912768" y="52362"/>
                </a:cubicBezTo>
                <a:cubicBezTo>
                  <a:pt x="6984777" y="18352"/>
                  <a:pt x="7056785" y="3473"/>
                  <a:pt x="7128793" y="551"/>
                </a:cubicBezTo>
                <a:cubicBezTo>
                  <a:pt x="7440828" y="-12114"/>
                  <a:pt x="7752862" y="199737"/>
                  <a:pt x="8064896" y="52362"/>
                </a:cubicBezTo>
                <a:cubicBezTo>
                  <a:pt x="8136905" y="18352"/>
                  <a:pt x="8208912" y="3473"/>
                  <a:pt x="8280920" y="551"/>
                </a:cubicBezTo>
                <a:cubicBezTo>
                  <a:pt x="8592956" y="-12114"/>
                  <a:pt x="8904989" y="199737"/>
                  <a:pt x="9217024" y="52362"/>
                </a:cubicBezTo>
                <a:lnTo>
                  <a:pt x="9217024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72009" y="18352"/>
                  <a:pt x="144017" y="3473"/>
                  <a:pt x="216024" y="551"/>
                </a:cubicBezTo>
                <a:cubicBezTo>
                  <a:pt x="528060" y="-12114"/>
                  <a:pt x="840094" y="199737"/>
                  <a:pt x="1152128" y="52362"/>
                </a:cubicBezTo>
                <a:cubicBezTo>
                  <a:pt x="1224137" y="18352"/>
                  <a:pt x="1296145" y="3473"/>
                  <a:pt x="1368152" y="551"/>
                </a:cubicBezTo>
                <a:cubicBezTo>
                  <a:pt x="1680188" y="-12114"/>
                  <a:pt x="1992222" y="199737"/>
                  <a:pt x="2304256" y="52362"/>
                </a:cubicBezTo>
                <a:cubicBezTo>
                  <a:pt x="2376264" y="18352"/>
                  <a:pt x="2448273" y="3473"/>
                  <a:pt x="2520281" y="551"/>
                </a:cubicBezTo>
                <a:cubicBezTo>
                  <a:pt x="2832315" y="-12114"/>
                  <a:pt x="3144349" y="199737"/>
                  <a:pt x="3456384" y="52362"/>
                </a:cubicBezTo>
                <a:cubicBezTo>
                  <a:pt x="3528392" y="18352"/>
                  <a:pt x="3600400" y="3473"/>
                  <a:pt x="367240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963D08F-E74B-4234-AC9C-999C27DCD51F}"/>
              </a:ext>
            </a:extLst>
          </p:cNvPr>
          <p:cNvSpPr/>
          <p:nvPr/>
        </p:nvSpPr>
        <p:spPr>
          <a:xfrm>
            <a:off x="344488" y="905633"/>
            <a:ext cx="9217024" cy="432049"/>
          </a:xfrm>
          <a:custGeom>
            <a:avLst/>
            <a:gdLst>
              <a:gd name="connsiteX0" fmla="*/ 2412268 w 9217024"/>
              <a:gd name="connsiteY0" fmla="*/ 550 h 432049"/>
              <a:gd name="connsiteX1" fmla="*/ 2880320 w 9217024"/>
              <a:gd name="connsiteY1" fmla="*/ 52362 h 432049"/>
              <a:gd name="connsiteX2" fmla="*/ 3456384 w 9217024"/>
              <a:gd name="connsiteY2" fmla="*/ 52362 h 432049"/>
              <a:gd name="connsiteX3" fmla="*/ 3564396 w 9217024"/>
              <a:gd name="connsiteY3" fmla="*/ 551 h 432049"/>
              <a:gd name="connsiteX4" fmla="*/ 4032448 w 9217024"/>
              <a:gd name="connsiteY4" fmla="*/ 52362 h 432049"/>
              <a:gd name="connsiteX5" fmla="*/ 4140460 w 9217024"/>
              <a:gd name="connsiteY5" fmla="*/ 551 h 432049"/>
              <a:gd name="connsiteX6" fmla="*/ 4608512 w 9217024"/>
              <a:gd name="connsiteY6" fmla="*/ 52362 h 432049"/>
              <a:gd name="connsiteX7" fmla="*/ 4716525 w 9217024"/>
              <a:gd name="connsiteY7" fmla="*/ 551 h 432049"/>
              <a:gd name="connsiteX8" fmla="*/ 5184576 w 9217024"/>
              <a:gd name="connsiteY8" fmla="*/ 52362 h 432049"/>
              <a:gd name="connsiteX9" fmla="*/ 5292589 w 9217024"/>
              <a:gd name="connsiteY9" fmla="*/ 551 h 432049"/>
              <a:gd name="connsiteX10" fmla="*/ 5760640 w 9217024"/>
              <a:gd name="connsiteY10" fmla="*/ 52362 h 432049"/>
              <a:gd name="connsiteX11" fmla="*/ 5868653 w 9217024"/>
              <a:gd name="connsiteY11" fmla="*/ 551 h 432049"/>
              <a:gd name="connsiteX12" fmla="*/ 6336704 w 9217024"/>
              <a:gd name="connsiteY12" fmla="*/ 52362 h 432049"/>
              <a:gd name="connsiteX13" fmla="*/ 6912768 w 9217024"/>
              <a:gd name="connsiteY13" fmla="*/ 52362 h 432049"/>
              <a:gd name="connsiteX14" fmla="*/ 7488832 w 9217024"/>
              <a:gd name="connsiteY14" fmla="*/ 52362 h 432049"/>
              <a:gd name="connsiteX15" fmla="*/ 8064896 w 9217024"/>
              <a:gd name="connsiteY15" fmla="*/ 52362 h 432049"/>
              <a:gd name="connsiteX16" fmla="*/ 8172908 w 9217024"/>
              <a:gd name="connsiteY16" fmla="*/ 551 h 432049"/>
              <a:gd name="connsiteX17" fmla="*/ 8640960 w 9217024"/>
              <a:gd name="connsiteY17" fmla="*/ 52362 h 432049"/>
              <a:gd name="connsiteX18" fmla="*/ 8748972 w 9217024"/>
              <a:gd name="connsiteY18" fmla="*/ 551 h 432049"/>
              <a:gd name="connsiteX19" fmla="*/ 9217024 w 9217024"/>
              <a:gd name="connsiteY19" fmla="*/ 52362 h 432049"/>
              <a:gd name="connsiteX20" fmla="*/ 9217024 w 9217024"/>
              <a:gd name="connsiteY20" fmla="*/ 432049 h 432049"/>
              <a:gd name="connsiteX21" fmla="*/ 0 w 9217024"/>
              <a:gd name="connsiteY21" fmla="*/ 432049 h 432049"/>
              <a:gd name="connsiteX22" fmla="*/ 0 w 9217024"/>
              <a:gd name="connsiteY22" fmla="*/ 52362 h 432049"/>
              <a:gd name="connsiteX23" fmla="*/ 108012 w 9217024"/>
              <a:gd name="connsiteY23" fmla="*/ 551 h 432049"/>
              <a:gd name="connsiteX24" fmla="*/ 576064 w 9217024"/>
              <a:gd name="connsiteY24" fmla="*/ 52362 h 432049"/>
              <a:gd name="connsiteX25" fmla="*/ 684076 w 9217024"/>
              <a:gd name="connsiteY25" fmla="*/ 551 h 432049"/>
              <a:gd name="connsiteX26" fmla="*/ 1152128 w 9217024"/>
              <a:gd name="connsiteY26" fmla="*/ 52362 h 432049"/>
              <a:gd name="connsiteX27" fmla="*/ 1260141 w 9217024"/>
              <a:gd name="connsiteY27" fmla="*/ 551 h 432049"/>
              <a:gd name="connsiteX28" fmla="*/ 1728192 w 9217024"/>
              <a:gd name="connsiteY28" fmla="*/ 52362 h 432049"/>
              <a:gd name="connsiteX29" fmla="*/ 1836205 w 9217024"/>
              <a:gd name="connsiteY29" fmla="*/ 551 h 432049"/>
              <a:gd name="connsiteX30" fmla="*/ 2304256 w 9217024"/>
              <a:gd name="connsiteY30" fmla="*/ 52362 h 432049"/>
              <a:gd name="connsiteX31" fmla="*/ 2412268 w 9217024"/>
              <a:gd name="connsiteY31" fmla="*/ 550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217024" h="432049">
                <a:moveTo>
                  <a:pt x="2412268" y="550"/>
                </a:moveTo>
                <a:cubicBezTo>
                  <a:pt x="2568286" y="-12115"/>
                  <a:pt x="2724303" y="199737"/>
                  <a:pt x="2880320" y="52362"/>
                </a:cubicBezTo>
                <a:cubicBezTo>
                  <a:pt x="3072342" y="-129022"/>
                  <a:pt x="3264362" y="233746"/>
                  <a:pt x="3456384" y="52362"/>
                </a:cubicBezTo>
                <a:cubicBezTo>
                  <a:pt x="3492389" y="18352"/>
                  <a:pt x="3528392" y="3473"/>
                  <a:pt x="3564396" y="551"/>
                </a:cubicBezTo>
                <a:cubicBezTo>
                  <a:pt x="3720414" y="-12114"/>
                  <a:pt x="3876431" y="199737"/>
                  <a:pt x="4032448" y="52362"/>
                </a:cubicBezTo>
                <a:cubicBezTo>
                  <a:pt x="4068453" y="18352"/>
                  <a:pt x="4104456" y="3473"/>
                  <a:pt x="4140460" y="551"/>
                </a:cubicBezTo>
                <a:cubicBezTo>
                  <a:pt x="4296478" y="-12114"/>
                  <a:pt x="4452494" y="199737"/>
                  <a:pt x="4608512" y="52362"/>
                </a:cubicBezTo>
                <a:cubicBezTo>
                  <a:pt x="4644517" y="18352"/>
                  <a:pt x="4680521" y="3473"/>
                  <a:pt x="4716525" y="551"/>
                </a:cubicBezTo>
                <a:cubicBezTo>
                  <a:pt x="4872542" y="-12114"/>
                  <a:pt x="5028559" y="199737"/>
                  <a:pt x="5184576" y="52362"/>
                </a:cubicBezTo>
                <a:cubicBezTo>
                  <a:pt x="5220581" y="18352"/>
                  <a:pt x="5256585" y="3473"/>
                  <a:pt x="5292589" y="551"/>
                </a:cubicBezTo>
                <a:cubicBezTo>
                  <a:pt x="5448606" y="-12114"/>
                  <a:pt x="5604623" y="199737"/>
                  <a:pt x="5760640" y="52362"/>
                </a:cubicBezTo>
                <a:cubicBezTo>
                  <a:pt x="5796645" y="18352"/>
                  <a:pt x="5832649" y="3473"/>
                  <a:pt x="5868653" y="551"/>
                </a:cubicBezTo>
                <a:cubicBezTo>
                  <a:pt x="6024670" y="-12114"/>
                  <a:pt x="6180687" y="199737"/>
                  <a:pt x="6336704" y="52362"/>
                </a:cubicBezTo>
                <a:cubicBezTo>
                  <a:pt x="6528726" y="-129022"/>
                  <a:pt x="6720747" y="233746"/>
                  <a:pt x="6912768" y="52362"/>
                </a:cubicBezTo>
                <a:cubicBezTo>
                  <a:pt x="7104790" y="-129022"/>
                  <a:pt x="7296811" y="233746"/>
                  <a:pt x="7488832" y="52362"/>
                </a:cubicBezTo>
                <a:cubicBezTo>
                  <a:pt x="7680854" y="-129022"/>
                  <a:pt x="7872875" y="233746"/>
                  <a:pt x="8064896" y="52362"/>
                </a:cubicBezTo>
                <a:cubicBezTo>
                  <a:pt x="8100900" y="18352"/>
                  <a:pt x="8136905" y="3473"/>
                  <a:pt x="8172908" y="551"/>
                </a:cubicBezTo>
                <a:cubicBezTo>
                  <a:pt x="8328926" y="-12114"/>
                  <a:pt x="8484943" y="199737"/>
                  <a:pt x="8640960" y="52362"/>
                </a:cubicBezTo>
                <a:cubicBezTo>
                  <a:pt x="8676964" y="18352"/>
                  <a:pt x="8712968" y="3473"/>
                  <a:pt x="8748972" y="551"/>
                </a:cubicBezTo>
                <a:cubicBezTo>
                  <a:pt x="8904990" y="-12114"/>
                  <a:pt x="9061006" y="199737"/>
                  <a:pt x="9217024" y="52362"/>
                </a:cubicBezTo>
                <a:lnTo>
                  <a:pt x="9217024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36005" y="18352"/>
                  <a:pt x="72009" y="3473"/>
                  <a:pt x="108012" y="551"/>
                </a:cubicBezTo>
                <a:cubicBezTo>
                  <a:pt x="264030" y="-12114"/>
                  <a:pt x="420047" y="199737"/>
                  <a:pt x="576064" y="52362"/>
                </a:cubicBezTo>
                <a:cubicBezTo>
                  <a:pt x="612069" y="18352"/>
                  <a:pt x="648072" y="3473"/>
                  <a:pt x="684076" y="551"/>
                </a:cubicBezTo>
                <a:cubicBezTo>
                  <a:pt x="840094" y="-12114"/>
                  <a:pt x="996111" y="199737"/>
                  <a:pt x="1152128" y="52362"/>
                </a:cubicBezTo>
                <a:cubicBezTo>
                  <a:pt x="1188132" y="18352"/>
                  <a:pt x="1224136" y="3473"/>
                  <a:pt x="1260141" y="551"/>
                </a:cubicBezTo>
                <a:cubicBezTo>
                  <a:pt x="1416158" y="-12114"/>
                  <a:pt x="1572175" y="199737"/>
                  <a:pt x="1728192" y="52362"/>
                </a:cubicBezTo>
                <a:cubicBezTo>
                  <a:pt x="1764197" y="18352"/>
                  <a:pt x="1800200" y="3473"/>
                  <a:pt x="1836205" y="551"/>
                </a:cubicBezTo>
                <a:cubicBezTo>
                  <a:pt x="1992222" y="-12114"/>
                  <a:pt x="2148239" y="199737"/>
                  <a:pt x="2304256" y="52362"/>
                </a:cubicBezTo>
                <a:cubicBezTo>
                  <a:pt x="2340260" y="18352"/>
                  <a:pt x="2376264" y="3473"/>
                  <a:pt x="2412268" y="55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72D3EA6-042B-4B25-9B97-F6B3074BAC85}"/>
              </a:ext>
            </a:extLst>
          </p:cNvPr>
          <p:cNvSpPr/>
          <p:nvPr/>
        </p:nvSpPr>
        <p:spPr>
          <a:xfrm>
            <a:off x="344488" y="1473492"/>
            <a:ext cx="9217024" cy="432049"/>
          </a:xfrm>
          <a:custGeom>
            <a:avLst/>
            <a:gdLst>
              <a:gd name="connsiteX0" fmla="*/ 1608179 w 9217024"/>
              <a:gd name="connsiteY0" fmla="*/ 551 h 432049"/>
              <a:gd name="connsiteX1" fmla="*/ 1920214 w 9217024"/>
              <a:gd name="connsiteY1" fmla="*/ 52362 h 432049"/>
              <a:gd name="connsiteX2" fmla="*/ 2304256 w 9217024"/>
              <a:gd name="connsiteY2" fmla="*/ 52362 h 432049"/>
              <a:gd name="connsiteX3" fmla="*/ 2376264 w 9217024"/>
              <a:gd name="connsiteY3" fmla="*/ 551 h 432049"/>
              <a:gd name="connsiteX4" fmla="*/ 2688299 w 9217024"/>
              <a:gd name="connsiteY4" fmla="*/ 52362 h 432049"/>
              <a:gd name="connsiteX5" fmla="*/ 2760307 w 9217024"/>
              <a:gd name="connsiteY5" fmla="*/ 551 h 432049"/>
              <a:gd name="connsiteX6" fmla="*/ 3072341 w 9217024"/>
              <a:gd name="connsiteY6" fmla="*/ 52362 h 432049"/>
              <a:gd name="connsiteX7" fmla="*/ 3144350 w 9217024"/>
              <a:gd name="connsiteY7" fmla="*/ 551 h 432049"/>
              <a:gd name="connsiteX8" fmla="*/ 3456384 w 9217024"/>
              <a:gd name="connsiteY8" fmla="*/ 52362 h 432049"/>
              <a:gd name="connsiteX9" fmla="*/ 3528392 w 9217024"/>
              <a:gd name="connsiteY9" fmla="*/ 551 h 432049"/>
              <a:gd name="connsiteX10" fmla="*/ 3840427 w 9217024"/>
              <a:gd name="connsiteY10" fmla="*/ 52362 h 432049"/>
              <a:gd name="connsiteX11" fmla="*/ 3912435 w 9217024"/>
              <a:gd name="connsiteY11" fmla="*/ 551 h 432049"/>
              <a:gd name="connsiteX12" fmla="*/ 4224470 w 9217024"/>
              <a:gd name="connsiteY12" fmla="*/ 52362 h 432049"/>
              <a:gd name="connsiteX13" fmla="*/ 4296478 w 9217024"/>
              <a:gd name="connsiteY13" fmla="*/ 551 h 432049"/>
              <a:gd name="connsiteX14" fmla="*/ 4608512 w 9217024"/>
              <a:gd name="connsiteY14" fmla="*/ 52362 h 432049"/>
              <a:gd name="connsiteX15" fmla="*/ 4992555 w 9217024"/>
              <a:gd name="connsiteY15" fmla="*/ 52362 h 432049"/>
              <a:gd name="connsiteX16" fmla="*/ 5376598 w 9217024"/>
              <a:gd name="connsiteY16" fmla="*/ 52362 h 432049"/>
              <a:gd name="connsiteX17" fmla="*/ 5448606 w 9217024"/>
              <a:gd name="connsiteY17" fmla="*/ 551 h 432049"/>
              <a:gd name="connsiteX18" fmla="*/ 5760640 w 9217024"/>
              <a:gd name="connsiteY18" fmla="*/ 52362 h 432049"/>
              <a:gd name="connsiteX19" fmla="*/ 5832648 w 9217024"/>
              <a:gd name="connsiteY19" fmla="*/ 551 h 432049"/>
              <a:gd name="connsiteX20" fmla="*/ 6144683 w 9217024"/>
              <a:gd name="connsiteY20" fmla="*/ 52362 h 432049"/>
              <a:gd name="connsiteX21" fmla="*/ 6216691 w 9217024"/>
              <a:gd name="connsiteY21" fmla="*/ 551 h 432049"/>
              <a:gd name="connsiteX22" fmla="*/ 6528726 w 9217024"/>
              <a:gd name="connsiteY22" fmla="*/ 52362 h 432049"/>
              <a:gd name="connsiteX23" fmla="*/ 6600734 w 9217024"/>
              <a:gd name="connsiteY23" fmla="*/ 551 h 432049"/>
              <a:gd name="connsiteX24" fmla="*/ 6912768 w 9217024"/>
              <a:gd name="connsiteY24" fmla="*/ 52362 h 432049"/>
              <a:gd name="connsiteX25" fmla="*/ 6984776 w 9217024"/>
              <a:gd name="connsiteY25" fmla="*/ 551 h 432049"/>
              <a:gd name="connsiteX26" fmla="*/ 7296811 w 9217024"/>
              <a:gd name="connsiteY26" fmla="*/ 52362 h 432049"/>
              <a:gd name="connsiteX27" fmla="*/ 7680854 w 9217024"/>
              <a:gd name="connsiteY27" fmla="*/ 52362 h 432049"/>
              <a:gd name="connsiteX28" fmla="*/ 8064896 w 9217024"/>
              <a:gd name="connsiteY28" fmla="*/ 52362 h 432049"/>
              <a:gd name="connsiteX29" fmla="*/ 8448939 w 9217024"/>
              <a:gd name="connsiteY29" fmla="*/ 52362 h 432049"/>
              <a:gd name="connsiteX30" fmla="*/ 8520947 w 9217024"/>
              <a:gd name="connsiteY30" fmla="*/ 551 h 432049"/>
              <a:gd name="connsiteX31" fmla="*/ 8832981 w 9217024"/>
              <a:gd name="connsiteY31" fmla="*/ 52362 h 432049"/>
              <a:gd name="connsiteX32" fmla="*/ 8904989 w 9217024"/>
              <a:gd name="connsiteY32" fmla="*/ 551 h 432049"/>
              <a:gd name="connsiteX33" fmla="*/ 9217024 w 9217024"/>
              <a:gd name="connsiteY33" fmla="*/ 52362 h 432049"/>
              <a:gd name="connsiteX34" fmla="*/ 9217024 w 9217024"/>
              <a:gd name="connsiteY34" fmla="*/ 432049 h 432049"/>
              <a:gd name="connsiteX35" fmla="*/ 0 w 9217024"/>
              <a:gd name="connsiteY35" fmla="*/ 432049 h 432049"/>
              <a:gd name="connsiteX36" fmla="*/ 0 w 9217024"/>
              <a:gd name="connsiteY36" fmla="*/ 52362 h 432049"/>
              <a:gd name="connsiteX37" fmla="*/ 72008 w 9217024"/>
              <a:gd name="connsiteY37" fmla="*/ 551 h 432049"/>
              <a:gd name="connsiteX38" fmla="*/ 384043 w 9217024"/>
              <a:gd name="connsiteY38" fmla="*/ 52362 h 432049"/>
              <a:gd name="connsiteX39" fmla="*/ 456051 w 9217024"/>
              <a:gd name="connsiteY39" fmla="*/ 551 h 432049"/>
              <a:gd name="connsiteX40" fmla="*/ 768085 w 9217024"/>
              <a:gd name="connsiteY40" fmla="*/ 52362 h 432049"/>
              <a:gd name="connsiteX41" fmla="*/ 840094 w 9217024"/>
              <a:gd name="connsiteY41" fmla="*/ 551 h 432049"/>
              <a:gd name="connsiteX42" fmla="*/ 1152128 w 9217024"/>
              <a:gd name="connsiteY42" fmla="*/ 52362 h 432049"/>
              <a:gd name="connsiteX43" fmla="*/ 1224136 w 9217024"/>
              <a:gd name="connsiteY43" fmla="*/ 551 h 432049"/>
              <a:gd name="connsiteX44" fmla="*/ 1536171 w 9217024"/>
              <a:gd name="connsiteY44" fmla="*/ 52362 h 432049"/>
              <a:gd name="connsiteX45" fmla="*/ 1608179 w 9217024"/>
              <a:gd name="connsiteY45" fmla="*/ 551 h 43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217024" h="432049">
                <a:moveTo>
                  <a:pt x="1608179" y="551"/>
                </a:moveTo>
                <a:cubicBezTo>
                  <a:pt x="1712191" y="-12115"/>
                  <a:pt x="1816202" y="199737"/>
                  <a:pt x="1920214" y="52362"/>
                </a:cubicBezTo>
                <a:cubicBezTo>
                  <a:pt x="2048228" y="-129023"/>
                  <a:pt x="2176242" y="233747"/>
                  <a:pt x="2304256" y="52362"/>
                </a:cubicBezTo>
                <a:cubicBezTo>
                  <a:pt x="2328260" y="18352"/>
                  <a:pt x="2352262" y="3473"/>
                  <a:pt x="2376264" y="551"/>
                </a:cubicBezTo>
                <a:cubicBezTo>
                  <a:pt x="2480277" y="-12114"/>
                  <a:pt x="2584287" y="199737"/>
                  <a:pt x="2688299" y="52362"/>
                </a:cubicBezTo>
                <a:cubicBezTo>
                  <a:pt x="2712302" y="18352"/>
                  <a:pt x="2736304" y="3473"/>
                  <a:pt x="2760307" y="551"/>
                </a:cubicBezTo>
                <a:cubicBezTo>
                  <a:pt x="2864318" y="-12114"/>
                  <a:pt x="2968329" y="199737"/>
                  <a:pt x="3072341" y="52362"/>
                </a:cubicBezTo>
                <a:cubicBezTo>
                  <a:pt x="3096344" y="18352"/>
                  <a:pt x="3120347" y="3473"/>
                  <a:pt x="3144350" y="551"/>
                </a:cubicBezTo>
                <a:cubicBezTo>
                  <a:pt x="3248361" y="-12114"/>
                  <a:pt x="3352373" y="199737"/>
                  <a:pt x="3456384" y="52362"/>
                </a:cubicBezTo>
                <a:cubicBezTo>
                  <a:pt x="3480387" y="18352"/>
                  <a:pt x="3504390" y="3473"/>
                  <a:pt x="3528392" y="551"/>
                </a:cubicBezTo>
                <a:cubicBezTo>
                  <a:pt x="3632405" y="-12114"/>
                  <a:pt x="3736416" y="199737"/>
                  <a:pt x="3840427" y="52362"/>
                </a:cubicBezTo>
                <a:cubicBezTo>
                  <a:pt x="3864429" y="18352"/>
                  <a:pt x="3888432" y="3473"/>
                  <a:pt x="3912435" y="551"/>
                </a:cubicBezTo>
                <a:cubicBezTo>
                  <a:pt x="4016446" y="-12114"/>
                  <a:pt x="4120457" y="199737"/>
                  <a:pt x="4224470" y="52362"/>
                </a:cubicBezTo>
                <a:cubicBezTo>
                  <a:pt x="4248472" y="18353"/>
                  <a:pt x="4272475" y="3473"/>
                  <a:pt x="4296478" y="551"/>
                </a:cubicBezTo>
                <a:cubicBezTo>
                  <a:pt x="4400489" y="-12115"/>
                  <a:pt x="4504501" y="199737"/>
                  <a:pt x="4608512" y="52362"/>
                </a:cubicBezTo>
                <a:cubicBezTo>
                  <a:pt x="4736526" y="-129023"/>
                  <a:pt x="4864540" y="233747"/>
                  <a:pt x="4992555" y="52362"/>
                </a:cubicBezTo>
                <a:cubicBezTo>
                  <a:pt x="5120569" y="-129023"/>
                  <a:pt x="5248583" y="233747"/>
                  <a:pt x="5376598" y="52362"/>
                </a:cubicBezTo>
                <a:cubicBezTo>
                  <a:pt x="5400601" y="18352"/>
                  <a:pt x="5424603" y="3473"/>
                  <a:pt x="5448606" y="551"/>
                </a:cubicBezTo>
                <a:cubicBezTo>
                  <a:pt x="5552617" y="-12114"/>
                  <a:pt x="5656629" y="199737"/>
                  <a:pt x="5760640" y="52362"/>
                </a:cubicBezTo>
                <a:cubicBezTo>
                  <a:pt x="5784643" y="18352"/>
                  <a:pt x="5808646" y="3473"/>
                  <a:pt x="5832648" y="551"/>
                </a:cubicBezTo>
                <a:cubicBezTo>
                  <a:pt x="5936660" y="-12114"/>
                  <a:pt x="6040671" y="199737"/>
                  <a:pt x="6144683" y="52362"/>
                </a:cubicBezTo>
                <a:cubicBezTo>
                  <a:pt x="6168686" y="18352"/>
                  <a:pt x="6192689" y="3473"/>
                  <a:pt x="6216691" y="551"/>
                </a:cubicBezTo>
                <a:cubicBezTo>
                  <a:pt x="6320703" y="-12114"/>
                  <a:pt x="6424714" y="199737"/>
                  <a:pt x="6528726" y="52362"/>
                </a:cubicBezTo>
                <a:cubicBezTo>
                  <a:pt x="6552729" y="18352"/>
                  <a:pt x="6576731" y="3473"/>
                  <a:pt x="6600734" y="551"/>
                </a:cubicBezTo>
                <a:cubicBezTo>
                  <a:pt x="6704745" y="-12114"/>
                  <a:pt x="6808757" y="199737"/>
                  <a:pt x="6912768" y="52362"/>
                </a:cubicBezTo>
                <a:cubicBezTo>
                  <a:pt x="6936771" y="18352"/>
                  <a:pt x="6960774" y="3473"/>
                  <a:pt x="6984776" y="551"/>
                </a:cubicBezTo>
                <a:cubicBezTo>
                  <a:pt x="7088788" y="-12114"/>
                  <a:pt x="7192799" y="199737"/>
                  <a:pt x="7296811" y="52362"/>
                </a:cubicBezTo>
                <a:cubicBezTo>
                  <a:pt x="7424826" y="-129023"/>
                  <a:pt x="7552840" y="233747"/>
                  <a:pt x="7680854" y="52362"/>
                </a:cubicBezTo>
                <a:cubicBezTo>
                  <a:pt x="7808868" y="-129023"/>
                  <a:pt x="7936882" y="233747"/>
                  <a:pt x="8064896" y="52362"/>
                </a:cubicBezTo>
                <a:cubicBezTo>
                  <a:pt x="8192910" y="-129023"/>
                  <a:pt x="8320924" y="233747"/>
                  <a:pt x="8448939" y="52362"/>
                </a:cubicBezTo>
                <a:cubicBezTo>
                  <a:pt x="8472942" y="18352"/>
                  <a:pt x="8496944" y="3473"/>
                  <a:pt x="8520947" y="551"/>
                </a:cubicBezTo>
                <a:cubicBezTo>
                  <a:pt x="8624959" y="-12114"/>
                  <a:pt x="8728970" y="199737"/>
                  <a:pt x="8832981" y="52362"/>
                </a:cubicBezTo>
                <a:cubicBezTo>
                  <a:pt x="8856984" y="18352"/>
                  <a:pt x="8880987" y="3473"/>
                  <a:pt x="8904989" y="551"/>
                </a:cubicBezTo>
                <a:cubicBezTo>
                  <a:pt x="9009001" y="-12114"/>
                  <a:pt x="9113012" y="199737"/>
                  <a:pt x="9217024" y="52362"/>
                </a:cubicBezTo>
                <a:lnTo>
                  <a:pt x="9217024" y="432049"/>
                </a:lnTo>
                <a:lnTo>
                  <a:pt x="0" y="432049"/>
                </a:lnTo>
                <a:lnTo>
                  <a:pt x="0" y="52362"/>
                </a:lnTo>
                <a:cubicBezTo>
                  <a:pt x="24003" y="18352"/>
                  <a:pt x="48006" y="3473"/>
                  <a:pt x="72008" y="551"/>
                </a:cubicBezTo>
                <a:cubicBezTo>
                  <a:pt x="176020" y="-12114"/>
                  <a:pt x="280031" y="199737"/>
                  <a:pt x="384043" y="52362"/>
                </a:cubicBezTo>
                <a:cubicBezTo>
                  <a:pt x="408046" y="18352"/>
                  <a:pt x="432048" y="3473"/>
                  <a:pt x="456051" y="551"/>
                </a:cubicBezTo>
                <a:cubicBezTo>
                  <a:pt x="560063" y="-12114"/>
                  <a:pt x="664074" y="199737"/>
                  <a:pt x="768085" y="52362"/>
                </a:cubicBezTo>
                <a:cubicBezTo>
                  <a:pt x="792088" y="18352"/>
                  <a:pt x="816091" y="3473"/>
                  <a:pt x="840094" y="551"/>
                </a:cubicBezTo>
                <a:cubicBezTo>
                  <a:pt x="944105" y="-12114"/>
                  <a:pt x="1048117" y="199737"/>
                  <a:pt x="1152128" y="52362"/>
                </a:cubicBezTo>
                <a:cubicBezTo>
                  <a:pt x="1176131" y="18353"/>
                  <a:pt x="1200134" y="3473"/>
                  <a:pt x="1224136" y="551"/>
                </a:cubicBezTo>
                <a:cubicBezTo>
                  <a:pt x="1328148" y="-12115"/>
                  <a:pt x="1432159" y="199737"/>
                  <a:pt x="1536171" y="52362"/>
                </a:cubicBezTo>
                <a:cubicBezTo>
                  <a:pt x="1560174" y="18352"/>
                  <a:pt x="1584176" y="3473"/>
                  <a:pt x="1608179" y="551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C2840A4-7DCA-4E0D-887E-EC7C93399166}"/>
              </a:ext>
            </a:extLst>
          </p:cNvPr>
          <p:cNvGrpSpPr/>
          <p:nvPr/>
        </p:nvGrpSpPr>
        <p:grpSpPr>
          <a:xfrm>
            <a:off x="344488" y="2246960"/>
            <a:ext cx="9217024" cy="526053"/>
            <a:chOff x="344488" y="2677847"/>
            <a:chExt cx="9217024" cy="52605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0099BC6-701A-409C-961A-5BCCB5616B6D}"/>
                </a:ext>
              </a:extLst>
            </p:cNvPr>
            <p:cNvSpPr/>
            <p:nvPr/>
          </p:nvSpPr>
          <p:spPr>
            <a:xfrm>
              <a:off x="344488" y="2677847"/>
              <a:ext cx="9217024" cy="432049"/>
            </a:xfrm>
            <a:custGeom>
              <a:avLst/>
              <a:gdLst>
                <a:gd name="connsiteX0" fmla="*/ 3672408 w 9217024"/>
                <a:gd name="connsiteY0" fmla="*/ 550 h 432049"/>
                <a:gd name="connsiteX1" fmla="*/ 4608512 w 9217024"/>
                <a:gd name="connsiteY1" fmla="*/ 52362 h 432049"/>
                <a:gd name="connsiteX2" fmla="*/ 5760640 w 9217024"/>
                <a:gd name="connsiteY2" fmla="*/ 52362 h 432049"/>
                <a:gd name="connsiteX3" fmla="*/ 6912768 w 9217024"/>
                <a:gd name="connsiteY3" fmla="*/ 52362 h 432049"/>
                <a:gd name="connsiteX4" fmla="*/ 7128793 w 9217024"/>
                <a:gd name="connsiteY4" fmla="*/ 551 h 432049"/>
                <a:gd name="connsiteX5" fmla="*/ 8064896 w 9217024"/>
                <a:gd name="connsiteY5" fmla="*/ 52362 h 432049"/>
                <a:gd name="connsiteX6" fmla="*/ 8280920 w 9217024"/>
                <a:gd name="connsiteY6" fmla="*/ 551 h 432049"/>
                <a:gd name="connsiteX7" fmla="*/ 9217024 w 9217024"/>
                <a:gd name="connsiteY7" fmla="*/ 52362 h 432049"/>
                <a:gd name="connsiteX8" fmla="*/ 9217024 w 9217024"/>
                <a:gd name="connsiteY8" fmla="*/ 432049 h 432049"/>
                <a:gd name="connsiteX9" fmla="*/ 0 w 9217024"/>
                <a:gd name="connsiteY9" fmla="*/ 432049 h 432049"/>
                <a:gd name="connsiteX10" fmla="*/ 0 w 9217024"/>
                <a:gd name="connsiteY10" fmla="*/ 52362 h 432049"/>
                <a:gd name="connsiteX11" fmla="*/ 216024 w 9217024"/>
                <a:gd name="connsiteY11" fmla="*/ 551 h 432049"/>
                <a:gd name="connsiteX12" fmla="*/ 1152128 w 9217024"/>
                <a:gd name="connsiteY12" fmla="*/ 52362 h 432049"/>
                <a:gd name="connsiteX13" fmla="*/ 1368152 w 9217024"/>
                <a:gd name="connsiteY13" fmla="*/ 551 h 432049"/>
                <a:gd name="connsiteX14" fmla="*/ 2304256 w 9217024"/>
                <a:gd name="connsiteY14" fmla="*/ 52362 h 432049"/>
                <a:gd name="connsiteX15" fmla="*/ 2520281 w 9217024"/>
                <a:gd name="connsiteY15" fmla="*/ 551 h 432049"/>
                <a:gd name="connsiteX16" fmla="*/ 3456384 w 9217024"/>
                <a:gd name="connsiteY16" fmla="*/ 52362 h 432049"/>
                <a:gd name="connsiteX17" fmla="*/ 3672408 w 9217024"/>
                <a:gd name="connsiteY17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217024" h="432049">
                  <a:moveTo>
                    <a:pt x="3672408" y="550"/>
                  </a:moveTo>
                  <a:cubicBezTo>
                    <a:pt x="3984443" y="-12114"/>
                    <a:pt x="4296477" y="199737"/>
                    <a:pt x="4608512" y="52362"/>
                  </a:cubicBezTo>
                  <a:cubicBezTo>
                    <a:pt x="4992555" y="-129022"/>
                    <a:pt x="5376597" y="233746"/>
                    <a:pt x="5760640" y="52362"/>
                  </a:cubicBezTo>
                  <a:cubicBezTo>
                    <a:pt x="6144683" y="-129022"/>
                    <a:pt x="6528725" y="233746"/>
                    <a:pt x="6912768" y="52362"/>
                  </a:cubicBezTo>
                  <a:cubicBezTo>
                    <a:pt x="6984777" y="18352"/>
                    <a:pt x="7056785" y="3473"/>
                    <a:pt x="7128793" y="551"/>
                  </a:cubicBezTo>
                  <a:cubicBezTo>
                    <a:pt x="7440828" y="-12114"/>
                    <a:pt x="7752862" y="199737"/>
                    <a:pt x="8064896" y="52362"/>
                  </a:cubicBezTo>
                  <a:cubicBezTo>
                    <a:pt x="8136905" y="18352"/>
                    <a:pt x="8208912" y="3473"/>
                    <a:pt x="8280920" y="551"/>
                  </a:cubicBezTo>
                  <a:cubicBezTo>
                    <a:pt x="8592956" y="-12114"/>
                    <a:pt x="8904989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D51671E-D9CF-4447-B40D-6B04C13326ED}"/>
                </a:ext>
              </a:extLst>
            </p:cNvPr>
            <p:cNvSpPr/>
            <p:nvPr/>
          </p:nvSpPr>
          <p:spPr>
            <a:xfrm>
              <a:off x="344488" y="2771851"/>
              <a:ext cx="9217024" cy="432049"/>
            </a:xfrm>
            <a:custGeom>
              <a:avLst/>
              <a:gdLst>
                <a:gd name="connsiteX0" fmla="*/ 3672408 w 9217024"/>
                <a:gd name="connsiteY0" fmla="*/ 550 h 432049"/>
                <a:gd name="connsiteX1" fmla="*/ 4608512 w 9217024"/>
                <a:gd name="connsiteY1" fmla="*/ 52362 h 432049"/>
                <a:gd name="connsiteX2" fmla="*/ 5760640 w 9217024"/>
                <a:gd name="connsiteY2" fmla="*/ 52362 h 432049"/>
                <a:gd name="connsiteX3" fmla="*/ 6912768 w 9217024"/>
                <a:gd name="connsiteY3" fmla="*/ 52362 h 432049"/>
                <a:gd name="connsiteX4" fmla="*/ 7128793 w 9217024"/>
                <a:gd name="connsiteY4" fmla="*/ 551 h 432049"/>
                <a:gd name="connsiteX5" fmla="*/ 8064896 w 9217024"/>
                <a:gd name="connsiteY5" fmla="*/ 52362 h 432049"/>
                <a:gd name="connsiteX6" fmla="*/ 8280920 w 9217024"/>
                <a:gd name="connsiteY6" fmla="*/ 551 h 432049"/>
                <a:gd name="connsiteX7" fmla="*/ 9217024 w 9217024"/>
                <a:gd name="connsiteY7" fmla="*/ 52362 h 432049"/>
                <a:gd name="connsiteX8" fmla="*/ 9217024 w 9217024"/>
                <a:gd name="connsiteY8" fmla="*/ 432049 h 432049"/>
                <a:gd name="connsiteX9" fmla="*/ 0 w 9217024"/>
                <a:gd name="connsiteY9" fmla="*/ 432049 h 432049"/>
                <a:gd name="connsiteX10" fmla="*/ 0 w 9217024"/>
                <a:gd name="connsiteY10" fmla="*/ 52362 h 432049"/>
                <a:gd name="connsiteX11" fmla="*/ 216024 w 9217024"/>
                <a:gd name="connsiteY11" fmla="*/ 551 h 432049"/>
                <a:gd name="connsiteX12" fmla="*/ 1152128 w 9217024"/>
                <a:gd name="connsiteY12" fmla="*/ 52362 h 432049"/>
                <a:gd name="connsiteX13" fmla="*/ 1368152 w 9217024"/>
                <a:gd name="connsiteY13" fmla="*/ 551 h 432049"/>
                <a:gd name="connsiteX14" fmla="*/ 2304256 w 9217024"/>
                <a:gd name="connsiteY14" fmla="*/ 52362 h 432049"/>
                <a:gd name="connsiteX15" fmla="*/ 2520281 w 9217024"/>
                <a:gd name="connsiteY15" fmla="*/ 551 h 432049"/>
                <a:gd name="connsiteX16" fmla="*/ 3456384 w 9217024"/>
                <a:gd name="connsiteY16" fmla="*/ 52362 h 432049"/>
                <a:gd name="connsiteX17" fmla="*/ 3672408 w 9217024"/>
                <a:gd name="connsiteY17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217024" h="432049">
                  <a:moveTo>
                    <a:pt x="3672408" y="550"/>
                  </a:moveTo>
                  <a:cubicBezTo>
                    <a:pt x="3984443" y="-12114"/>
                    <a:pt x="4296477" y="199737"/>
                    <a:pt x="4608512" y="52362"/>
                  </a:cubicBezTo>
                  <a:cubicBezTo>
                    <a:pt x="4992555" y="-129022"/>
                    <a:pt x="5376597" y="233746"/>
                    <a:pt x="5760640" y="52362"/>
                  </a:cubicBezTo>
                  <a:cubicBezTo>
                    <a:pt x="6144683" y="-129022"/>
                    <a:pt x="6528725" y="233746"/>
                    <a:pt x="6912768" y="52362"/>
                  </a:cubicBezTo>
                  <a:cubicBezTo>
                    <a:pt x="6984777" y="18352"/>
                    <a:pt x="7056785" y="3473"/>
                    <a:pt x="7128793" y="551"/>
                  </a:cubicBezTo>
                  <a:cubicBezTo>
                    <a:pt x="7440828" y="-12114"/>
                    <a:pt x="7752862" y="199737"/>
                    <a:pt x="8064896" y="52362"/>
                  </a:cubicBezTo>
                  <a:cubicBezTo>
                    <a:pt x="8136905" y="18352"/>
                    <a:pt x="8208912" y="3473"/>
                    <a:pt x="8280920" y="551"/>
                  </a:cubicBezTo>
                  <a:cubicBezTo>
                    <a:pt x="8592956" y="-12114"/>
                    <a:pt x="8904989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1E717DC-1E58-454B-987D-CB1B817A2DDD}"/>
              </a:ext>
            </a:extLst>
          </p:cNvPr>
          <p:cNvGrpSpPr/>
          <p:nvPr/>
        </p:nvGrpSpPr>
        <p:grpSpPr>
          <a:xfrm>
            <a:off x="344488" y="2940190"/>
            <a:ext cx="9217024" cy="526053"/>
            <a:chOff x="344488" y="3397925"/>
            <a:chExt cx="9217024" cy="52605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0884CB5-A673-47CC-B59E-425486492820}"/>
                </a:ext>
              </a:extLst>
            </p:cNvPr>
            <p:cNvSpPr/>
            <p:nvPr/>
          </p:nvSpPr>
          <p:spPr>
            <a:xfrm>
              <a:off x="344488" y="3397925"/>
              <a:ext cx="9217024" cy="432049"/>
            </a:xfrm>
            <a:custGeom>
              <a:avLst/>
              <a:gdLst>
                <a:gd name="connsiteX0" fmla="*/ 2412268 w 9217024"/>
                <a:gd name="connsiteY0" fmla="*/ 550 h 432049"/>
                <a:gd name="connsiteX1" fmla="*/ 2880320 w 9217024"/>
                <a:gd name="connsiteY1" fmla="*/ 52362 h 432049"/>
                <a:gd name="connsiteX2" fmla="*/ 3456384 w 9217024"/>
                <a:gd name="connsiteY2" fmla="*/ 52362 h 432049"/>
                <a:gd name="connsiteX3" fmla="*/ 3564396 w 9217024"/>
                <a:gd name="connsiteY3" fmla="*/ 551 h 432049"/>
                <a:gd name="connsiteX4" fmla="*/ 4032448 w 9217024"/>
                <a:gd name="connsiteY4" fmla="*/ 52362 h 432049"/>
                <a:gd name="connsiteX5" fmla="*/ 4140460 w 9217024"/>
                <a:gd name="connsiteY5" fmla="*/ 551 h 432049"/>
                <a:gd name="connsiteX6" fmla="*/ 4608512 w 9217024"/>
                <a:gd name="connsiteY6" fmla="*/ 52362 h 432049"/>
                <a:gd name="connsiteX7" fmla="*/ 4716525 w 9217024"/>
                <a:gd name="connsiteY7" fmla="*/ 551 h 432049"/>
                <a:gd name="connsiteX8" fmla="*/ 5184576 w 9217024"/>
                <a:gd name="connsiteY8" fmla="*/ 52362 h 432049"/>
                <a:gd name="connsiteX9" fmla="*/ 5292589 w 9217024"/>
                <a:gd name="connsiteY9" fmla="*/ 551 h 432049"/>
                <a:gd name="connsiteX10" fmla="*/ 5760640 w 9217024"/>
                <a:gd name="connsiteY10" fmla="*/ 52362 h 432049"/>
                <a:gd name="connsiteX11" fmla="*/ 5868653 w 9217024"/>
                <a:gd name="connsiteY11" fmla="*/ 551 h 432049"/>
                <a:gd name="connsiteX12" fmla="*/ 6336704 w 9217024"/>
                <a:gd name="connsiteY12" fmla="*/ 52362 h 432049"/>
                <a:gd name="connsiteX13" fmla="*/ 6912768 w 9217024"/>
                <a:gd name="connsiteY13" fmla="*/ 52362 h 432049"/>
                <a:gd name="connsiteX14" fmla="*/ 7488832 w 9217024"/>
                <a:gd name="connsiteY14" fmla="*/ 52362 h 432049"/>
                <a:gd name="connsiteX15" fmla="*/ 8064896 w 9217024"/>
                <a:gd name="connsiteY15" fmla="*/ 52362 h 432049"/>
                <a:gd name="connsiteX16" fmla="*/ 8172908 w 9217024"/>
                <a:gd name="connsiteY16" fmla="*/ 551 h 432049"/>
                <a:gd name="connsiteX17" fmla="*/ 8640960 w 9217024"/>
                <a:gd name="connsiteY17" fmla="*/ 52362 h 432049"/>
                <a:gd name="connsiteX18" fmla="*/ 8748972 w 9217024"/>
                <a:gd name="connsiteY18" fmla="*/ 551 h 432049"/>
                <a:gd name="connsiteX19" fmla="*/ 9217024 w 9217024"/>
                <a:gd name="connsiteY19" fmla="*/ 52362 h 432049"/>
                <a:gd name="connsiteX20" fmla="*/ 9217024 w 9217024"/>
                <a:gd name="connsiteY20" fmla="*/ 432049 h 432049"/>
                <a:gd name="connsiteX21" fmla="*/ 0 w 9217024"/>
                <a:gd name="connsiteY21" fmla="*/ 432049 h 432049"/>
                <a:gd name="connsiteX22" fmla="*/ 0 w 9217024"/>
                <a:gd name="connsiteY22" fmla="*/ 52362 h 432049"/>
                <a:gd name="connsiteX23" fmla="*/ 108012 w 9217024"/>
                <a:gd name="connsiteY23" fmla="*/ 551 h 432049"/>
                <a:gd name="connsiteX24" fmla="*/ 576064 w 9217024"/>
                <a:gd name="connsiteY24" fmla="*/ 52362 h 432049"/>
                <a:gd name="connsiteX25" fmla="*/ 684076 w 9217024"/>
                <a:gd name="connsiteY25" fmla="*/ 551 h 432049"/>
                <a:gd name="connsiteX26" fmla="*/ 1152128 w 9217024"/>
                <a:gd name="connsiteY26" fmla="*/ 52362 h 432049"/>
                <a:gd name="connsiteX27" fmla="*/ 1260141 w 9217024"/>
                <a:gd name="connsiteY27" fmla="*/ 551 h 432049"/>
                <a:gd name="connsiteX28" fmla="*/ 1728192 w 9217024"/>
                <a:gd name="connsiteY28" fmla="*/ 52362 h 432049"/>
                <a:gd name="connsiteX29" fmla="*/ 1836205 w 9217024"/>
                <a:gd name="connsiteY29" fmla="*/ 551 h 432049"/>
                <a:gd name="connsiteX30" fmla="*/ 2304256 w 9217024"/>
                <a:gd name="connsiteY30" fmla="*/ 52362 h 432049"/>
                <a:gd name="connsiteX31" fmla="*/ 2412268 w 9217024"/>
                <a:gd name="connsiteY31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17024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cubicBezTo>
                    <a:pt x="4068453" y="18352"/>
                    <a:pt x="4104456" y="3473"/>
                    <a:pt x="4140460" y="551"/>
                  </a:cubicBezTo>
                  <a:cubicBezTo>
                    <a:pt x="4296478" y="-12114"/>
                    <a:pt x="4452494" y="199737"/>
                    <a:pt x="4608512" y="52362"/>
                  </a:cubicBezTo>
                  <a:cubicBezTo>
                    <a:pt x="4644517" y="18352"/>
                    <a:pt x="4680521" y="3473"/>
                    <a:pt x="4716525" y="551"/>
                  </a:cubicBezTo>
                  <a:cubicBezTo>
                    <a:pt x="4872542" y="-12114"/>
                    <a:pt x="5028559" y="199737"/>
                    <a:pt x="5184576" y="52362"/>
                  </a:cubicBezTo>
                  <a:cubicBezTo>
                    <a:pt x="5220581" y="18352"/>
                    <a:pt x="5256585" y="3473"/>
                    <a:pt x="5292589" y="551"/>
                  </a:cubicBezTo>
                  <a:cubicBezTo>
                    <a:pt x="5448606" y="-12114"/>
                    <a:pt x="5604623" y="199737"/>
                    <a:pt x="5760640" y="52362"/>
                  </a:cubicBezTo>
                  <a:cubicBezTo>
                    <a:pt x="5796645" y="18352"/>
                    <a:pt x="5832649" y="3473"/>
                    <a:pt x="5868653" y="551"/>
                  </a:cubicBezTo>
                  <a:cubicBezTo>
                    <a:pt x="6024670" y="-12114"/>
                    <a:pt x="6180687" y="199737"/>
                    <a:pt x="6336704" y="52362"/>
                  </a:cubicBezTo>
                  <a:cubicBezTo>
                    <a:pt x="6528726" y="-129022"/>
                    <a:pt x="6720747" y="233746"/>
                    <a:pt x="6912768" y="52362"/>
                  </a:cubicBezTo>
                  <a:cubicBezTo>
                    <a:pt x="7104790" y="-129022"/>
                    <a:pt x="7296811" y="233746"/>
                    <a:pt x="7488832" y="52362"/>
                  </a:cubicBezTo>
                  <a:cubicBezTo>
                    <a:pt x="7680854" y="-129022"/>
                    <a:pt x="7872875" y="233746"/>
                    <a:pt x="8064896" y="52362"/>
                  </a:cubicBezTo>
                  <a:cubicBezTo>
                    <a:pt x="8100900" y="18352"/>
                    <a:pt x="8136905" y="3473"/>
                    <a:pt x="8172908" y="551"/>
                  </a:cubicBezTo>
                  <a:cubicBezTo>
                    <a:pt x="8328926" y="-12114"/>
                    <a:pt x="8484943" y="199737"/>
                    <a:pt x="8640960" y="52362"/>
                  </a:cubicBezTo>
                  <a:cubicBezTo>
                    <a:pt x="8676964" y="18352"/>
                    <a:pt x="8712968" y="3473"/>
                    <a:pt x="8748972" y="551"/>
                  </a:cubicBezTo>
                  <a:cubicBezTo>
                    <a:pt x="8904990" y="-12114"/>
                    <a:pt x="9061006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320242A-4669-4D4A-9552-838F67A05375}"/>
                </a:ext>
              </a:extLst>
            </p:cNvPr>
            <p:cNvSpPr/>
            <p:nvPr/>
          </p:nvSpPr>
          <p:spPr>
            <a:xfrm>
              <a:off x="344488" y="3491929"/>
              <a:ext cx="9217024" cy="432049"/>
            </a:xfrm>
            <a:custGeom>
              <a:avLst/>
              <a:gdLst>
                <a:gd name="connsiteX0" fmla="*/ 2412268 w 9217024"/>
                <a:gd name="connsiteY0" fmla="*/ 550 h 432049"/>
                <a:gd name="connsiteX1" fmla="*/ 2880320 w 9217024"/>
                <a:gd name="connsiteY1" fmla="*/ 52362 h 432049"/>
                <a:gd name="connsiteX2" fmla="*/ 3456384 w 9217024"/>
                <a:gd name="connsiteY2" fmla="*/ 52362 h 432049"/>
                <a:gd name="connsiteX3" fmla="*/ 3564396 w 9217024"/>
                <a:gd name="connsiteY3" fmla="*/ 551 h 432049"/>
                <a:gd name="connsiteX4" fmla="*/ 4032448 w 9217024"/>
                <a:gd name="connsiteY4" fmla="*/ 52362 h 432049"/>
                <a:gd name="connsiteX5" fmla="*/ 4140460 w 9217024"/>
                <a:gd name="connsiteY5" fmla="*/ 551 h 432049"/>
                <a:gd name="connsiteX6" fmla="*/ 4608512 w 9217024"/>
                <a:gd name="connsiteY6" fmla="*/ 52362 h 432049"/>
                <a:gd name="connsiteX7" fmla="*/ 4716525 w 9217024"/>
                <a:gd name="connsiteY7" fmla="*/ 551 h 432049"/>
                <a:gd name="connsiteX8" fmla="*/ 5184576 w 9217024"/>
                <a:gd name="connsiteY8" fmla="*/ 52362 h 432049"/>
                <a:gd name="connsiteX9" fmla="*/ 5292589 w 9217024"/>
                <a:gd name="connsiteY9" fmla="*/ 551 h 432049"/>
                <a:gd name="connsiteX10" fmla="*/ 5760640 w 9217024"/>
                <a:gd name="connsiteY10" fmla="*/ 52362 h 432049"/>
                <a:gd name="connsiteX11" fmla="*/ 5868653 w 9217024"/>
                <a:gd name="connsiteY11" fmla="*/ 551 h 432049"/>
                <a:gd name="connsiteX12" fmla="*/ 6336704 w 9217024"/>
                <a:gd name="connsiteY12" fmla="*/ 52362 h 432049"/>
                <a:gd name="connsiteX13" fmla="*/ 6912768 w 9217024"/>
                <a:gd name="connsiteY13" fmla="*/ 52362 h 432049"/>
                <a:gd name="connsiteX14" fmla="*/ 7488832 w 9217024"/>
                <a:gd name="connsiteY14" fmla="*/ 52362 h 432049"/>
                <a:gd name="connsiteX15" fmla="*/ 8064896 w 9217024"/>
                <a:gd name="connsiteY15" fmla="*/ 52362 h 432049"/>
                <a:gd name="connsiteX16" fmla="*/ 8172908 w 9217024"/>
                <a:gd name="connsiteY16" fmla="*/ 551 h 432049"/>
                <a:gd name="connsiteX17" fmla="*/ 8640960 w 9217024"/>
                <a:gd name="connsiteY17" fmla="*/ 52362 h 432049"/>
                <a:gd name="connsiteX18" fmla="*/ 8748972 w 9217024"/>
                <a:gd name="connsiteY18" fmla="*/ 551 h 432049"/>
                <a:gd name="connsiteX19" fmla="*/ 9217024 w 9217024"/>
                <a:gd name="connsiteY19" fmla="*/ 52362 h 432049"/>
                <a:gd name="connsiteX20" fmla="*/ 9217024 w 9217024"/>
                <a:gd name="connsiteY20" fmla="*/ 432049 h 432049"/>
                <a:gd name="connsiteX21" fmla="*/ 0 w 9217024"/>
                <a:gd name="connsiteY21" fmla="*/ 432049 h 432049"/>
                <a:gd name="connsiteX22" fmla="*/ 0 w 9217024"/>
                <a:gd name="connsiteY22" fmla="*/ 52362 h 432049"/>
                <a:gd name="connsiteX23" fmla="*/ 108012 w 9217024"/>
                <a:gd name="connsiteY23" fmla="*/ 551 h 432049"/>
                <a:gd name="connsiteX24" fmla="*/ 576064 w 9217024"/>
                <a:gd name="connsiteY24" fmla="*/ 52362 h 432049"/>
                <a:gd name="connsiteX25" fmla="*/ 684076 w 9217024"/>
                <a:gd name="connsiteY25" fmla="*/ 551 h 432049"/>
                <a:gd name="connsiteX26" fmla="*/ 1152128 w 9217024"/>
                <a:gd name="connsiteY26" fmla="*/ 52362 h 432049"/>
                <a:gd name="connsiteX27" fmla="*/ 1260141 w 9217024"/>
                <a:gd name="connsiteY27" fmla="*/ 551 h 432049"/>
                <a:gd name="connsiteX28" fmla="*/ 1728192 w 9217024"/>
                <a:gd name="connsiteY28" fmla="*/ 52362 h 432049"/>
                <a:gd name="connsiteX29" fmla="*/ 1836205 w 9217024"/>
                <a:gd name="connsiteY29" fmla="*/ 551 h 432049"/>
                <a:gd name="connsiteX30" fmla="*/ 2304256 w 9217024"/>
                <a:gd name="connsiteY30" fmla="*/ 52362 h 432049"/>
                <a:gd name="connsiteX31" fmla="*/ 2412268 w 9217024"/>
                <a:gd name="connsiteY31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17024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cubicBezTo>
                    <a:pt x="4068453" y="18352"/>
                    <a:pt x="4104456" y="3473"/>
                    <a:pt x="4140460" y="551"/>
                  </a:cubicBezTo>
                  <a:cubicBezTo>
                    <a:pt x="4296478" y="-12114"/>
                    <a:pt x="4452494" y="199737"/>
                    <a:pt x="4608512" y="52362"/>
                  </a:cubicBezTo>
                  <a:cubicBezTo>
                    <a:pt x="4644517" y="18352"/>
                    <a:pt x="4680521" y="3473"/>
                    <a:pt x="4716525" y="551"/>
                  </a:cubicBezTo>
                  <a:cubicBezTo>
                    <a:pt x="4872542" y="-12114"/>
                    <a:pt x="5028559" y="199737"/>
                    <a:pt x="5184576" y="52362"/>
                  </a:cubicBezTo>
                  <a:cubicBezTo>
                    <a:pt x="5220581" y="18352"/>
                    <a:pt x="5256585" y="3473"/>
                    <a:pt x="5292589" y="551"/>
                  </a:cubicBezTo>
                  <a:cubicBezTo>
                    <a:pt x="5448606" y="-12114"/>
                    <a:pt x="5604623" y="199737"/>
                    <a:pt x="5760640" y="52362"/>
                  </a:cubicBezTo>
                  <a:cubicBezTo>
                    <a:pt x="5796645" y="18352"/>
                    <a:pt x="5832649" y="3473"/>
                    <a:pt x="5868653" y="551"/>
                  </a:cubicBezTo>
                  <a:cubicBezTo>
                    <a:pt x="6024670" y="-12114"/>
                    <a:pt x="6180687" y="199737"/>
                    <a:pt x="6336704" y="52362"/>
                  </a:cubicBezTo>
                  <a:cubicBezTo>
                    <a:pt x="6528726" y="-129022"/>
                    <a:pt x="6720747" y="233746"/>
                    <a:pt x="6912768" y="52362"/>
                  </a:cubicBezTo>
                  <a:cubicBezTo>
                    <a:pt x="7104790" y="-129022"/>
                    <a:pt x="7296811" y="233746"/>
                    <a:pt x="7488832" y="52362"/>
                  </a:cubicBezTo>
                  <a:cubicBezTo>
                    <a:pt x="7680854" y="-129022"/>
                    <a:pt x="7872875" y="233746"/>
                    <a:pt x="8064896" y="52362"/>
                  </a:cubicBezTo>
                  <a:cubicBezTo>
                    <a:pt x="8100900" y="18352"/>
                    <a:pt x="8136905" y="3473"/>
                    <a:pt x="8172908" y="551"/>
                  </a:cubicBezTo>
                  <a:cubicBezTo>
                    <a:pt x="8328926" y="-12114"/>
                    <a:pt x="8484943" y="199737"/>
                    <a:pt x="8640960" y="52362"/>
                  </a:cubicBezTo>
                  <a:cubicBezTo>
                    <a:pt x="8676964" y="18352"/>
                    <a:pt x="8712968" y="3473"/>
                    <a:pt x="8748972" y="551"/>
                  </a:cubicBezTo>
                  <a:cubicBezTo>
                    <a:pt x="8904990" y="-12114"/>
                    <a:pt x="9061006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036141B-F023-4619-A1D0-FAEC61D299F9}"/>
              </a:ext>
            </a:extLst>
          </p:cNvPr>
          <p:cNvGrpSpPr/>
          <p:nvPr/>
        </p:nvGrpSpPr>
        <p:grpSpPr>
          <a:xfrm>
            <a:off x="344488" y="3626961"/>
            <a:ext cx="9217024" cy="526053"/>
            <a:chOff x="344488" y="4118003"/>
            <a:chExt cx="9217024" cy="526053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D81D64A-0F16-4D1F-9F47-9C027F061371}"/>
                </a:ext>
              </a:extLst>
            </p:cNvPr>
            <p:cNvSpPr/>
            <p:nvPr/>
          </p:nvSpPr>
          <p:spPr>
            <a:xfrm>
              <a:off x="344488" y="4118003"/>
              <a:ext cx="9217024" cy="432049"/>
            </a:xfrm>
            <a:custGeom>
              <a:avLst/>
              <a:gdLst>
                <a:gd name="connsiteX0" fmla="*/ 1608179 w 9217024"/>
                <a:gd name="connsiteY0" fmla="*/ 551 h 432049"/>
                <a:gd name="connsiteX1" fmla="*/ 1920214 w 9217024"/>
                <a:gd name="connsiteY1" fmla="*/ 52362 h 432049"/>
                <a:gd name="connsiteX2" fmla="*/ 2304256 w 9217024"/>
                <a:gd name="connsiteY2" fmla="*/ 52362 h 432049"/>
                <a:gd name="connsiteX3" fmla="*/ 2376264 w 9217024"/>
                <a:gd name="connsiteY3" fmla="*/ 551 h 432049"/>
                <a:gd name="connsiteX4" fmla="*/ 2688299 w 9217024"/>
                <a:gd name="connsiteY4" fmla="*/ 52362 h 432049"/>
                <a:gd name="connsiteX5" fmla="*/ 2760307 w 9217024"/>
                <a:gd name="connsiteY5" fmla="*/ 551 h 432049"/>
                <a:gd name="connsiteX6" fmla="*/ 3072341 w 9217024"/>
                <a:gd name="connsiteY6" fmla="*/ 52362 h 432049"/>
                <a:gd name="connsiteX7" fmla="*/ 3144350 w 9217024"/>
                <a:gd name="connsiteY7" fmla="*/ 551 h 432049"/>
                <a:gd name="connsiteX8" fmla="*/ 3456384 w 9217024"/>
                <a:gd name="connsiteY8" fmla="*/ 52362 h 432049"/>
                <a:gd name="connsiteX9" fmla="*/ 3528392 w 9217024"/>
                <a:gd name="connsiteY9" fmla="*/ 551 h 432049"/>
                <a:gd name="connsiteX10" fmla="*/ 3840427 w 9217024"/>
                <a:gd name="connsiteY10" fmla="*/ 52362 h 432049"/>
                <a:gd name="connsiteX11" fmla="*/ 3912435 w 9217024"/>
                <a:gd name="connsiteY11" fmla="*/ 551 h 432049"/>
                <a:gd name="connsiteX12" fmla="*/ 4224470 w 9217024"/>
                <a:gd name="connsiteY12" fmla="*/ 52362 h 432049"/>
                <a:gd name="connsiteX13" fmla="*/ 4296478 w 9217024"/>
                <a:gd name="connsiteY13" fmla="*/ 551 h 432049"/>
                <a:gd name="connsiteX14" fmla="*/ 4608512 w 9217024"/>
                <a:gd name="connsiteY14" fmla="*/ 52362 h 432049"/>
                <a:gd name="connsiteX15" fmla="*/ 4992555 w 9217024"/>
                <a:gd name="connsiteY15" fmla="*/ 52362 h 432049"/>
                <a:gd name="connsiteX16" fmla="*/ 5376598 w 9217024"/>
                <a:gd name="connsiteY16" fmla="*/ 52362 h 432049"/>
                <a:gd name="connsiteX17" fmla="*/ 5448606 w 9217024"/>
                <a:gd name="connsiteY17" fmla="*/ 551 h 432049"/>
                <a:gd name="connsiteX18" fmla="*/ 5760640 w 9217024"/>
                <a:gd name="connsiteY18" fmla="*/ 52362 h 432049"/>
                <a:gd name="connsiteX19" fmla="*/ 5832648 w 9217024"/>
                <a:gd name="connsiteY19" fmla="*/ 551 h 432049"/>
                <a:gd name="connsiteX20" fmla="*/ 6144683 w 9217024"/>
                <a:gd name="connsiteY20" fmla="*/ 52362 h 432049"/>
                <a:gd name="connsiteX21" fmla="*/ 6216691 w 9217024"/>
                <a:gd name="connsiteY21" fmla="*/ 551 h 432049"/>
                <a:gd name="connsiteX22" fmla="*/ 6528726 w 9217024"/>
                <a:gd name="connsiteY22" fmla="*/ 52362 h 432049"/>
                <a:gd name="connsiteX23" fmla="*/ 6600734 w 9217024"/>
                <a:gd name="connsiteY23" fmla="*/ 551 h 432049"/>
                <a:gd name="connsiteX24" fmla="*/ 6912768 w 9217024"/>
                <a:gd name="connsiteY24" fmla="*/ 52362 h 432049"/>
                <a:gd name="connsiteX25" fmla="*/ 6984776 w 9217024"/>
                <a:gd name="connsiteY25" fmla="*/ 551 h 432049"/>
                <a:gd name="connsiteX26" fmla="*/ 7296811 w 9217024"/>
                <a:gd name="connsiteY26" fmla="*/ 52362 h 432049"/>
                <a:gd name="connsiteX27" fmla="*/ 7680854 w 9217024"/>
                <a:gd name="connsiteY27" fmla="*/ 52362 h 432049"/>
                <a:gd name="connsiteX28" fmla="*/ 8064896 w 9217024"/>
                <a:gd name="connsiteY28" fmla="*/ 52362 h 432049"/>
                <a:gd name="connsiteX29" fmla="*/ 8448939 w 9217024"/>
                <a:gd name="connsiteY29" fmla="*/ 52362 h 432049"/>
                <a:gd name="connsiteX30" fmla="*/ 8520947 w 9217024"/>
                <a:gd name="connsiteY30" fmla="*/ 551 h 432049"/>
                <a:gd name="connsiteX31" fmla="*/ 8832981 w 9217024"/>
                <a:gd name="connsiteY31" fmla="*/ 52362 h 432049"/>
                <a:gd name="connsiteX32" fmla="*/ 8904989 w 9217024"/>
                <a:gd name="connsiteY32" fmla="*/ 551 h 432049"/>
                <a:gd name="connsiteX33" fmla="*/ 9217024 w 9217024"/>
                <a:gd name="connsiteY33" fmla="*/ 52362 h 432049"/>
                <a:gd name="connsiteX34" fmla="*/ 9217024 w 9217024"/>
                <a:gd name="connsiteY34" fmla="*/ 432049 h 432049"/>
                <a:gd name="connsiteX35" fmla="*/ 0 w 9217024"/>
                <a:gd name="connsiteY35" fmla="*/ 432049 h 432049"/>
                <a:gd name="connsiteX36" fmla="*/ 0 w 9217024"/>
                <a:gd name="connsiteY36" fmla="*/ 52362 h 432049"/>
                <a:gd name="connsiteX37" fmla="*/ 72008 w 9217024"/>
                <a:gd name="connsiteY37" fmla="*/ 551 h 432049"/>
                <a:gd name="connsiteX38" fmla="*/ 384043 w 9217024"/>
                <a:gd name="connsiteY38" fmla="*/ 52362 h 432049"/>
                <a:gd name="connsiteX39" fmla="*/ 456051 w 9217024"/>
                <a:gd name="connsiteY39" fmla="*/ 551 h 432049"/>
                <a:gd name="connsiteX40" fmla="*/ 768085 w 9217024"/>
                <a:gd name="connsiteY40" fmla="*/ 52362 h 432049"/>
                <a:gd name="connsiteX41" fmla="*/ 840094 w 9217024"/>
                <a:gd name="connsiteY41" fmla="*/ 551 h 432049"/>
                <a:gd name="connsiteX42" fmla="*/ 1152128 w 9217024"/>
                <a:gd name="connsiteY42" fmla="*/ 52362 h 432049"/>
                <a:gd name="connsiteX43" fmla="*/ 1224136 w 9217024"/>
                <a:gd name="connsiteY43" fmla="*/ 551 h 432049"/>
                <a:gd name="connsiteX44" fmla="*/ 1536171 w 9217024"/>
                <a:gd name="connsiteY44" fmla="*/ 52362 h 432049"/>
                <a:gd name="connsiteX45" fmla="*/ 1608179 w 9217024"/>
                <a:gd name="connsiteY45" fmla="*/ 551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217024" h="432049">
                  <a:moveTo>
                    <a:pt x="1608179" y="551"/>
                  </a:moveTo>
                  <a:cubicBezTo>
                    <a:pt x="1712191" y="-12115"/>
                    <a:pt x="1816202" y="199737"/>
                    <a:pt x="1920214" y="52362"/>
                  </a:cubicBezTo>
                  <a:cubicBezTo>
                    <a:pt x="2048228" y="-129023"/>
                    <a:pt x="2176242" y="233747"/>
                    <a:pt x="2304256" y="52362"/>
                  </a:cubicBezTo>
                  <a:cubicBezTo>
                    <a:pt x="2328260" y="18352"/>
                    <a:pt x="2352262" y="3473"/>
                    <a:pt x="2376264" y="551"/>
                  </a:cubicBezTo>
                  <a:cubicBezTo>
                    <a:pt x="2480277" y="-12114"/>
                    <a:pt x="2584287" y="199737"/>
                    <a:pt x="2688299" y="52362"/>
                  </a:cubicBezTo>
                  <a:cubicBezTo>
                    <a:pt x="2712302" y="18352"/>
                    <a:pt x="2736304" y="3473"/>
                    <a:pt x="2760307" y="551"/>
                  </a:cubicBezTo>
                  <a:cubicBezTo>
                    <a:pt x="2864318" y="-12114"/>
                    <a:pt x="2968329" y="199737"/>
                    <a:pt x="3072341" y="52362"/>
                  </a:cubicBezTo>
                  <a:cubicBezTo>
                    <a:pt x="3096344" y="18352"/>
                    <a:pt x="3120347" y="3473"/>
                    <a:pt x="3144350" y="551"/>
                  </a:cubicBezTo>
                  <a:cubicBezTo>
                    <a:pt x="3248361" y="-12114"/>
                    <a:pt x="3352373" y="199737"/>
                    <a:pt x="3456384" y="52362"/>
                  </a:cubicBezTo>
                  <a:cubicBezTo>
                    <a:pt x="3480387" y="18352"/>
                    <a:pt x="3504390" y="3473"/>
                    <a:pt x="3528392" y="551"/>
                  </a:cubicBezTo>
                  <a:cubicBezTo>
                    <a:pt x="3632405" y="-12114"/>
                    <a:pt x="3736416" y="199737"/>
                    <a:pt x="3840427" y="52362"/>
                  </a:cubicBezTo>
                  <a:cubicBezTo>
                    <a:pt x="3864429" y="18352"/>
                    <a:pt x="3888432" y="3473"/>
                    <a:pt x="3912435" y="551"/>
                  </a:cubicBezTo>
                  <a:cubicBezTo>
                    <a:pt x="4016446" y="-12114"/>
                    <a:pt x="4120457" y="199737"/>
                    <a:pt x="4224470" y="52362"/>
                  </a:cubicBezTo>
                  <a:cubicBezTo>
                    <a:pt x="4248472" y="18353"/>
                    <a:pt x="4272475" y="3473"/>
                    <a:pt x="4296478" y="551"/>
                  </a:cubicBezTo>
                  <a:cubicBezTo>
                    <a:pt x="4400489" y="-12115"/>
                    <a:pt x="4504501" y="199737"/>
                    <a:pt x="4608512" y="52362"/>
                  </a:cubicBezTo>
                  <a:cubicBezTo>
                    <a:pt x="4736526" y="-129023"/>
                    <a:pt x="4864540" y="233747"/>
                    <a:pt x="4992555" y="52362"/>
                  </a:cubicBezTo>
                  <a:cubicBezTo>
                    <a:pt x="5120569" y="-129023"/>
                    <a:pt x="5248583" y="233747"/>
                    <a:pt x="5376598" y="52362"/>
                  </a:cubicBezTo>
                  <a:cubicBezTo>
                    <a:pt x="5400601" y="18352"/>
                    <a:pt x="5424603" y="3473"/>
                    <a:pt x="5448606" y="551"/>
                  </a:cubicBezTo>
                  <a:cubicBezTo>
                    <a:pt x="5552617" y="-12114"/>
                    <a:pt x="5656629" y="199737"/>
                    <a:pt x="5760640" y="52362"/>
                  </a:cubicBezTo>
                  <a:cubicBezTo>
                    <a:pt x="5784643" y="18352"/>
                    <a:pt x="5808646" y="3473"/>
                    <a:pt x="5832648" y="551"/>
                  </a:cubicBezTo>
                  <a:cubicBezTo>
                    <a:pt x="5936660" y="-12114"/>
                    <a:pt x="6040671" y="199737"/>
                    <a:pt x="6144683" y="52362"/>
                  </a:cubicBezTo>
                  <a:cubicBezTo>
                    <a:pt x="6168686" y="18352"/>
                    <a:pt x="6192689" y="3473"/>
                    <a:pt x="6216691" y="551"/>
                  </a:cubicBezTo>
                  <a:cubicBezTo>
                    <a:pt x="6320703" y="-12114"/>
                    <a:pt x="6424714" y="199737"/>
                    <a:pt x="6528726" y="52362"/>
                  </a:cubicBezTo>
                  <a:cubicBezTo>
                    <a:pt x="6552729" y="18352"/>
                    <a:pt x="6576731" y="3473"/>
                    <a:pt x="6600734" y="551"/>
                  </a:cubicBezTo>
                  <a:cubicBezTo>
                    <a:pt x="6704745" y="-12114"/>
                    <a:pt x="6808757" y="199737"/>
                    <a:pt x="6912768" y="52362"/>
                  </a:cubicBezTo>
                  <a:cubicBezTo>
                    <a:pt x="6936771" y="18352"/>
                    <a:pt x="6960774" y="3473"/>
                    <a:pt x="6984776" y="551"/>
                  </a:cubicBezTo>
                  <a:cubicBezTo>
                    <a:pt x="7088788" y="-12114"/>
                    <a:pt x="7192799" y="199737"/>
                    <a:pt x="7296811" y="52362"/>
                  </a:cubicBezTo>
                  <a:cubicBezTo>
                    <a:pt x="7424826" y="-129023"/>
                    <a:pt x="7552840" y="233747"/>
                    <a:pt x="7680854" y="52362"/>
                  </a:cubicBezTo>
                  <a:cubicBezTo>
                    <a:pt x="7808868" y="-129023"/>
                    <a:pt x="7936882" y="233747"/>
                    <a:pt x="8064896" y="52362"/>
                  </a:cubicBezTo>
                  <a:cubicBezTo>
                    <a:pt x="8192910" y="-129023"/>
                    <a:pt x="8320924" y="233747"/>
                    <a:pt x="8448939" y="52362"/>
                  </a:cubicBezTo>
                  <a:cubicBezTo>
                    <a:pt x="8472942" y="18352"/>
                    <a:pt x="8496944" y="3473"/>
                    <a:pt x="8520947" y="551"/>
                  </a:cubicBezTo>
                  <a:cubicBezTo>
                    <a:pt x="8624959" y="-12114"/>
                    <a:pt x="8728970" y="199737"/>
                    <a:pt x="8832981" y="52362"/>
                  </a:cubicBezTo>
                  <a:cubicBezTo>
                    <a:pt x="8856984" y="18352"/>
                    <a:pt x="8880987" y="3473"/>
                    <a:pt x="8904989" y="551"/>
                  </a:cubicBezTo>
                  <a:cubicBezTo>
                    <a:pt x="9009001" y="-12114"/>
                    <a:pt x="9113012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24003" y="18352"/>
                    <a:pt x="48006" y="3473"/>
                    <a:pt x="72008" y="551"/>
                  </a:cubicBezTo>
                  <a:cubicBezTo>
                    <a:pt x="176020" y="-12114"/>
                    <a:pt x="280031" y="199737"/>
                    <a:pt x="384043" y="52362"/>
                  </a:cubicBezTo>
                  <a:cubicBezTo>
                    <a:pt x="408046" y="18352"/>
                    <a:pt x="432048" y="3473"/>
                    <a:pt x="456051" y="551"/>
                  </a:cubicBezTo>
                  <a:cubicBezTo>
                    <a:pt x="560063" y="-12114"/>
                    <a:pt x="664074" y="199737"/>
                    <a:pt x="768085" y="52362"/>
                  </a:cubicBezTo>
                  <a:cubicBezTo>
                    <a:pt x="792088" y="18352"/>
                    <a:pt x="816091" y="3473"/>
                    <a:pt x="840094" y="551"/>
                  </a:cubicBezTo>
                  <a:cubicBezTo>
                    <a:pt x="944105" y="-12114"/>
                    <a:pt x="1048117" y="199737"/>
                    <a:pt x="1152128" y="52362"/>
                  </a:cubicBezTo>
                  <a:cubicBezTo>
                    <a:pt x="1176131" y="18353"/>
                    <a:pt x="1200134" y="3473"/>
                    <a:pt x="1224136" y="551"/>
                  </a:cubicBezTo>
                  <a:cubicBezTo>
                    <a:pt x="1328148" y="-12115"/>
                    <a:pt x="1432159" y="199737"/>
                    <a:pt x="1536171" y="52362"/>
                  </a:cubicBezTo>
                  <a:cubicBezTo>
                    <a:pt x="1560174" y="18352"/>
                    <a:pt x="1584176" y="3473"/>
                    <a:pt x="1608179" y="551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003EC15-65BA-48D8-B4C6-336E15018A1C}"/>
                </a:ext>
              </a:extLst>
            </p:cNvPr>
            <p:cNvSpPr/>
            <p:nvPr/>
          </p:nvSpPr>
          <p:spPr>
            <a:xfrm>
              <a:off x="344488" y="4212007"/>
              <a:ext cx="9217024" cy="432049"/>
            </a:xfrm>
            <a:custGeom>
              <a:avLst/>
              <a:gdLst>
                <a:gd name="connsiteX0" fmla="*/ 1608179 w 9217024"/>
                <a:gd name="connsiteY0" fmla="*/ 551 h 432049"/>
                <a:gd name="connsiteX1" fmla="*/ 1920214 w 9217024"/>
                <a:gd name="connsiteY1" fmla="*/ 52362 h 432049"/>
                <a:gd name="connsiteX2" fmla="*/ 2304256 w 9217024"/>
                <a:gd name="connsiteY2" fmla="*/ 52362 h 432049"/>
                <a:gd name="connsiteX3" fmla="*/ 2376264 w 9217024"/>
                <a:gd name="connsiteY3" fmla="*/ 551 h 432049"/>
                <a:gd name="connsiteX4" fmla="*/ 2688299 w 9217024"/>
                <a:gd name="connsiteY4" fmla="*/ 52362 h 432049"/>
                <a:gd name="connsiteX5" fmla="*/ 2760307 w 9217024"/>
                <a:gd name="connsiteY5" fmla="*/ 551 h 432049"/>
                <a:gd name="connsiteX6" fmla="*/ 3072341 w 9217024"/>
                <a:gd name="connsiteY6" fmla="*/ 52362 h 432049"/>
                <a:gd name="connsiteX7" fmla="*/ 3144350 w 9217024"/>
                <a:gd name="connsiteY7" fmla="*/ 551 h 432049"/>
                <a:gd name="connsiteX8" fmla="*/ 3456384 w 9217024"/>
                <a:gd name="connsiteY8" fmla="*/ 52362 h 432049"/>
                <a:gd name="connsiteX9" fmla="*/ 3528392 w 9217024"/>
                <a:gd name="connsiteY9" fmla="*/ 551 h 432049"/>
                <a:gd name="connsiteX10" fmla="*/ 3840427 w 9217024"/>
                <a:gd name="connsiteY10" fmla="*/ 52362 h 432049"/>
                <a:gd name="connsiteX11" fmla="*/ 3912435 w 9217024"/>
                <a:gd name="connsiteY11" fmla="*/ 551 h 432049"/>
                <a:gd name="connsiteX12" fmla="*/ 4224470 w 9217024"/>
                <a:gd name="connsiteY12" fmla="*/ 52362 h 432049"/>
                <a:gd name="connsiteX13" fmla="*/ 4296478 w 9217024"/>
                <a:gd name="connsiteY13" fmla="*/ 551 h 432049"/>
                <a:gd name="connsiteX14" fmla="*/ 4608512 w 9217024"/>
                <a:gd name="connsiteY14" fmla="*/ 52362 h 432049"/>
                <a:gd name="connsiteX15" fmla="*/ 4992555 w 9217024"/>
                <a:gd name="connsiteY15" fmla="*/ 52362 h 432049"/>
                <a:gd name="connsiteX16" fmla="*/ 5376598 w 9217024"/>
                <a:gd name="connsiteY16" fmla="*/ 52362 h 432049"/>
                <a:gd name="connsiteX17" fmla="*/ 5448606 w 9217024"/>
                <a:gd name="connsiteY17" fmla="*/ 551 h 432049"/>
                <a:gd name="connsiteX18" fmla="*/ 5760640 w 9217024"/>
                <a:gd name="connsiteY18" fmla="*/ 52362 h 432049"/>
                <a:gd name="connsiteX19" fmla="*/ 5832648 w 9217024"/>
                <a:gd name="connsiteY19" fmla="*/ 551 h 432049"/>
                <a:gd name="connsiteX20" fmla="*/ 6144683 w 9217024"/>
                <a:gd name="connsiteY20" fmla="*/ 52362 h 432049"/>
                <a:gd name="connsiteX21" fmla="*/ 6216691 w 9217024"/>
                <a:gd name="connsiteY21" fmla="*/ 551 h 432049"/>
                <a:gd name="connsiteX22" fmla="*/ 6528726 w 9217024"/>
                <a:gd name="connsiteY22" fmla="*/ 52362 h 432049"/>
                <a:gd name="connsiteX23" fmla="*/ 6600734 w 9217024"/>
                <a:gd name="connsiteY23" fmla="*/ 551 h 432049"/>
                <a:gd name="connsiteX24" fmla="*/ 6912768 w 9217024"/>
                <a:gd name="connsiteY24" fmla="*/ 52362 h 432049"/>
                <a:gd name="connsiteX25" fmla="*/ 6984776 w 9217024"/>
                <a:gd name="connsiteY25" fmla="*/ 551 h 432049"/>
                <a:gd name="connsiteX26" fmla="*/ 7296811 w 9217024"/>
                <a:gd name="connsiteY26" fmla="*/ 52362 h 432049"/>
                <a:gd name="connsiteX27" fmla="*/ 7680854 w 9217024"/>
                <a:gd name="connsiteY27" fmla="*/ 52362 h 432049"/>
                <a:gd name="connsiteX28" fmla="*/ 8064896 w 9217024"/>
                <a:gd name="connsiteY28" fmla="*/ 52362 h 432049"/>
                <a:gd name="connsiteX29" fmla="*/ 8448939 w 9217024"/>
                <a:gd name="connsiteY29" fmla="*/ 52362 h 432049"/>
                <a:gd name="connsiteX30" fmla="*/ 8520947 w 9217024"/>
                <a:gd name="connsiteY30" fmla="*/ 551 h 432049"/>
                <a:gd name="connsiteX31" fmla="*/ 8832981 w 9217024"/>
                <a:gd name="connsiteY31" fmla="*/ 52362 h 432049"/>
                <a:gd name="connsiteX32" fmla="*/ 8904989 w 9217024"/>
                <a:gd name="connsiteY32" fmla="*/ 551 h 432049"/>
                <a:gd name="connsiteX33" fmla="*/ 9217024 w 9217024"/>
                <a:gd name="connsiteY33" fmla="*/ 52362 h 432049"/>
                <a:gd name="connsiteX34" fmla="*/ 9217024 w 9217024"/>
                <a:gd name="connsiteY34" fmla="*/ 432049 h 432049"/>
                <a:gd name="connsiteX35" fmla="*/ 0 w 9217024"/>
                <a:gd name="connsiteY35" fmla="*/ 432049 h 432049"/>
                <a:gd name="connsiteX36" fmla="*/ 0 w 9217024"/>
                <a:gd name="connsiteY36" fmla="*/ 52362 h 432049"/>
                <a:gd name="connsiteX37" fmla="*/ 72008 w 9217024"/>
                <a:gd name="connsiteY37" fmla="*/ 551 h 432049"/>
                <a:gd name="connsiteX38" fmla="*/ 384043 w 9217024"/>
                <a:gd name="connsiteY38" fmla="*/ 52362 h 432049"/>
                <a:gd name="connsiteX39" fmla="*/ 456051 w 9217024"/>
                <a:gd name="connsiteY39" fmla="*/ 551 h 432049"/>
                <a:gd name="connsiteX40" fmla="*/ 768085 w 9217024"/>
                <a:gd name="connsiteY40" fmla="*/ 52362 h 432049"/>
                <a:gd name="connsiteX41" fmla="*/ 840094 w 9217024"/>
                <a:gd name="connsiteY41" fmla="*/ 551 h 432049"/>
                <a:gd name="connsiteX42" fmla="*/ 1152128 w 9217024"/>
                <a:gd name="connsiteY42" fmla="*/ 52362 h 432049"/>
                <a:gd name="connsiteX43" fmla="*/ 1224136 w 9217024"/>
                <a:gd name="connsiteY43" fmla="*/ 551 h 432049"/>
                <a:gd name="connsiteX44" fmla="*/ 1536171 w 9217024"/>
                <a:gd name="connsiteY44" fmla="*/ 52362 h 432049"/>
                <a:gd name="connsiteX45" fmla="*/ 1608179 w 9217024"/>
                <a:gd name="connsiteY45" fmla="*/ 551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217024" h="432049">
                  <a:moveTo>
                    <a:pt x="1608179" y="551"/>
                  </a:moveTo>
                  <a:cubicBezTo>
                    <a:pt x="1712191" y="-12115"/>
                    <a:pt x="1816202" y="199737"/>
                    <a:pt x="1920214" y="52362"/>
                  </a:cubicBezTo>
                  <a:cubicBezTo>
                    <a:pt x="2048228" y="-129023"/>
                    <a:pt x="2176242" y="233747"/>
                    <a:pt x="2304256" y="52362"/>
                  </a:cubicBezTo>
                  <a:cubicBezTo>
                    <a:pt x="2328260" y="18352"/>
                    <a:pt x="2352262" y="3473"/>
                    <a:pt x="2376264" y="551"/>
                  </a:cubicBezTo>
                  <a:cubicBezTo>
                    <a:pt x="2480277" y="-12114"/>
                    <a:pt x="2584287" y="199737"/>
                    <a:pt x="2688299" y="52362"/>
                  </a:cubicBezTo>
                  <a:cubicBezTo>
                    <a:pt x="2712302" y="18352"/>
                    <a:pt x="2736304" y="3473"/>
                    <a:pt x="2760307" y="551"/>
                  </a:cubicBezTo>
                  <a:cubicBezTo>
                    <a:pt x="2864318" y="-12114"/>
                    <a:pt x="2968329" y="199737"/>
                    <a:pt x="3072341" y="52362"/>
                  </a:cubicBezTo>
                  <a:cubicBezTo>
                    <a:pt x="3096344" y="18352"/>
                    <a:pt x="3120347" y="3473"/>
                    <a:pt x="3144350" y="551"/>
                  </a:cubicBezTo>
                  <a:cubicBezTo>
                    <a:pt x="3248361" y="-12114"/>
                    <a:pt x="3352373" y="199737"/>
                    <a:pt x="3456384" y="52362"/>
                  </a:cubicBezTo>
                  <a:cubicBezTo>
                    <a:pt x="3480387" y="18352"/>
                    <a:pt x="3504390" y="3473"/>
                    <a:pt x="3528392" y="551"/>
                  </a:cubicBezTo>
                  <a:cubicBezTo>
                    <a:pt x="3632405" y="-12114"/>
                    <a:pt x="3736416" y="199737"/>
                    <a:pt x="3840427" y="52362"/>
                  </a:cubicBezTo>
                  <a:cubicBezTo>
                    <a:pt x="3864429" y="18352"/>
                    <a:pt x="3888432" y="3473"/>
                    <a:pt x="3912435" y="551"/>
                  </a:cubicBezTo>
                  <a:cubicBezTo>
                    <a:pt x="4016446" y="-12114"/>
                    <a:pt x="4120457" y="199737"/>
                    <a:pt x="4224470" y="52362"/>
                  </a:cubicBezTo>
                  <a:cubicBezTo>
                    <a:pt x="4248472" y="18353"/>
                    <a:pt x="4272475" y="3473"/>
                    <a:pt x="4296478" y="551"/>
                  </a:cubicBezTo>
                  <a:cubicBezTo>
                    <a:pt x="4400489" y="-12115"/>
                    <a:pt x="4504501" y="199737"/>
                    <a:pt x="4608512" y="52362"/>
                  </a:cubicBezTo>
                  <a:cubicBezTo>
                    <a:pt x="4736526" y="-129023"/>
                    <a:pt x="4864540" y="233747"/>
                    <a:pt x="4992555" y="52362"/>
                  </a:cubicBezTo>
                  <a:cubicBezTo>
                    <a:pt x="5120569" y="-129023"/>
                    <a:pt x="5248583" y="233747"/>
                    <a:pt x="5376598" y="52362"/>
                  </a:cubicBezTo>
                  <a:cubicBezTo>
                    <a:pt x="5400601" y="18352"/>
                    <a:pt x="5424603" y="3473"/>
                    <a:pt x="5448606" y="551"/>
                  </a:cubicBezTo>
                  <a:cubicBezTo>
                    <a:pt x="5552617" y="-12114"/>
                    <a:pt x="5656629" y="199737"/>
                    <a:pt x="5760640" y="52362"/>
                  </a:cubicBezTo>
                  <a:cubicBezTo>
                    <a:pt x="5784643" y="18352"/>
                    <a:pt x="5808646" y="3473"/>
                    <a:pt x="5832648" y="551"/>
                  </a:cubicBezTo>
                  <a:cubicBezTo>
                    <a:pt x="5936660" y="-12114"/>
                    <a:pt x="6040671" y="199737"/>
                    <a:pt x="6144683" y="52362"/>
                  </a:cubicBezTo>
                  <a:cubicBezTo>
                    <a:pt x="6168686" y="18352"/>
                    <a:pt x="6192689" y="3473"/>
                    <a:pt x="6216691" y="551"/>
                  </a:cubicBezTo>
                  <a:cubicBezTo>
                    <a:pt x="6320703" y="-12114"/>
                    <a:pt x="6424714" y="199737"/>
                    <a:pt x="6528726" y="52362"/>
                  </a:cubicBezTo>
                  <a:cubicBezTo>
                    <a:pt x="6552729" y="18352"/>
                    <a:pt x="6576731" y="3473"/>
                    <a:pt x="6600734" y="551"/>
                  </a:cubicBezTo>
                  <a:cubicBezTo>
                    <a:pt x="6704745" y="-12114"/>
                    <a:pt x="6808757" y="199737"/>
                    <a:pt x="6912768" y="52362"/>
                  </a:cubicBezTo>
                  <a:cubicBezTo>
                    <a:pt x="6936771" y="18352"/>
                    <a:pt x="6960774" y="3473"/>
                    <a:pt x="6984776" y="551"/>
                  </a:cubicBezTo>
                  <a:cubicBezTo>
                    <a:pt x="7088788" y="-12114"/>
                    <a:pt x="7192799" y="199737"/>
                    <a:pt x="7296811" y="52362"/>
                  </a:cubicBezTo>
                  <a:cubicBezTo>
                    <a:pt x="7424826" y="-129023"/>
                    <a:pt x="7552840" y="233747"/>
                    <a:pt x="7680854" y="52362"/>
                  </a:cubicBezTo>
                  <a:cubicBezTo>
                    <a:pt x="7808868" y="-129023"/>
                    <a:pt x="7936882" y="233747"/>
                    <a:pt x="8064896" y="52362"/>
                  </a:cubicBezTo>
                  <a:cubicBezTo>
                    <a:pt x="8192910" y="-129023"/>
                    <a:pt x="8320924" y="233747"/>
                    <a:pt x="8448939" y="52362"/>
                  </a:cubicBezTo>
                  <a:cubicBezTo>
                    <a:pt x="8472942" y="18352"/>
                    <a:pt x="8496944" y="3473"/>
                    <a:pt x="8520947" y="551"/>
                  </a:cubicBezTo>
                  <a:cubicBezTo>
                    <a:pt x="8624959" y="-12114"/>
                    <a:pt x="8728970" y="199737"/>
                    <a:pt x="8832981" y="52362"/>
                  </a:cubicBezTo>
                  <a:cubicBezTo>
                    <a:pt x="8856984" y="18352"/>
                    <a:pt x="8880987" y="3473"/>
                    <a:pt x="8904989" y="551"/>
                  </a:cubicBezTo>
                  <a:cubicBezTo>
                    <a:pt x="9009001" y="-12114"/>
                    <a:pt x="9113012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24003" y="18352"/>
                    <a:pt x="48006" y="3473"/>
                    <a:pt x="72008" y="551"/>
                  </a:cubicBezTo>
                  <a:cubicBezTo>
                    <a:pt x="176020" y="-12114"/>
                    <a:pt x="280031" y="199737"/>
                    <a:pt x="384043" y="52362"/>
                  </a:cubicBezTo>
                  <a:cubicBezTo>
                    <a:pt x="408046" y="18352"/>
                    <a:pt x="432048" y="3473"/>
                    <a:pt x="456051" y="551"/>
                  </a:cubicBezTo>
                  <a:cubicBezTo>
                    <a:pt x="560063" y="-12114"/>
                    <a:pt x="664074" y="199737"/>
                    <a:pt x="768085" y="52362"/>
                  </a:cubicBezTo>
                  <a:cubicBezTo>
                    <a:pt x="792088" y="18352"/>
                    <a:pt x="816091" y="3473"/>
                    <a:pt x="840094" y="551"/>
                  </a:cubicBezTo>
                  <a:cubicBezTo>
                    <a:pt x="944105" y="-12114"/>
                    <a:pt x="1048117" y="199737"/>
                    <a:pt x="1152128" y="52362"/>
                  </a:cubicBezTo>
                  <a:cubicBezTo>
                    <a:pt x="1176131" y="18353"/>
                    <a:pt x="1200134" y="3473"/>
                    <a:pt x="1224136" y="551"/>
                  </a:cubicBezTo>
                  <a:cubicBezTo>
                    <a:pt x="1328148" y="-12115"/>
                    <a:pt x="1432159" y="199737"/>
                    <a:pt x="1536171" y="52362"/>
                  </a:cubicBezTo>
                  <a:cubicBezTo>
                    <a:pt x="1560174" y="18352"/>
                    <a:pt x="1584176" y="3473"/>
                    <a:pt x="1608179" y="551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79BCEC3-F038-4A71-85A5-6F12096D857B}"/>
              </a:ext>
            </a:extLst>
          </p:cNvPr>
          <p:cNvGrpSpPr/>
          <p:nvPr/>
        </p:nvGrpSpPr>
        <p:grpSpPr>
          <a:xfrm>
            <a:off x="344488" y="4437112"/>
            <a:ext cx="9217024" cy="628602"/>
            <a:chOff x="344488" y="4899754"/>
            <a:chExt cx="9217024" cy="628602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3D9948D-1BBC-41B8-AE17-EF4739D52648}"/>
                </a:ext>
              </a:extLst>
            </p:cNvPr>
            <p:cNvSpPr/>
            <p:nvPr/>
          </p:nvSpPr>
          <p:spPr>
            <a:xfrm>
              <a:off x="344488" y="4899754"/>
              <a:ext cx="9217024" cy="432049"/>
            </a:xfrm>
            <a:custGeom>
              <a:avLst/>
              <a:gdLst>
                <a:gd name="connsiteX0" fmla="*/ 3672408 w 9217024"/>
                <a:gd name="connsiteY0" fmla="*/ 550 h 432049"/>
                <a:gd name="connsiteX1" fmla="*/ 4608512 w 9217024"/>
                <a:gd name="connsiteY1" fmla="*/ 52362 h 432049"/>
                <a:gd name="connsiteX2" fmla="*/ 5760640 w 9217024"/>
                <a:gd name="connsiteY2" fmla="*/ 52362 h 432049"/>
                <a:gd name="connsiteX3" fmla="*/ 6912768 w 9217024"/>
                <a:gd name="connsiteY3" fmla="*/ 52362 h 432049"/>
                <a:gd name="connsiteX4" fmla="*/ 7128793 w 9217024"/>
                <a:gd name="connsiteY4" fmla="*/ 551 h 432049"/>
                <a:gd name="connsiteX5" fmla="*/ 8064896 w 9217024"/>
                <a:gd name="connsiteY5" fmla="*/ 52362 h 432049"/>
                <a:gd name="connsiteX6" fmla="*/ 8280920 w 9217024"/>
                <a:gd name="connsiteY6" fmla="*/ 551 h 432049"/>
                <a:gd name="connsiteX7" fmla="*/ 9217024 w 9217024"/>
                <a:gd name="connsiteY7" fmla="*/ 52362 h 432049"/>
                <a:gd name="connsiteX8" fmla="*/ 9217024 w 9217024"/>
                <a:gd name="connsiteY8" fmla="*/ 432049 h 432049"/>
                <a:gd name="connsiteX9" fmla="*/ 0 w 9217024"/>
                <a:gd name="connsiteY9" fmla="*/ 432049 h 432049"/>
                <a:gd name="connsiteX10" fmla="*/ 0 w 9217024"/>
                <a:gd name="connsiteY10" fmla="*/ 52362 h 432049"/>
                <a:gd name="connsiteX11" fmla="*/ 216024 w 9217024"/>
                <a:gd name="connsiteY11" fmla="*/ 551 h 432049"/>
                <a:gd name="connsiteX12" fmla="*/ 1152128 w 9217024"/>
                <a:gd name="connsiteY12" fmla="*/ 52362 h 432049"/>
                <a:gd name="connsiteX13" fmla="*/ 1368152 w 9217024"/>
                <a:gd name="connsiteY13" fmla="*/ 551 h 432049"/>
                <a:gd name="connsiteX14" fmla="*/ 2304256 w 9217024"/>
                <a:gd name="connsiteY14" fmla="*/ 52362 h 432049"/>
                <a:gd name="connsiteX15" fmla="*/ 2520281 w 9217024"/>
                <a:gd name="connsiteY15" fmla="*/ 551 h 432049"/>
                <a:gd name="connsiteX16" fmla="*/ 3456384 w 9217024"/>
                <a:gd name="connsiteY16" fmla="*/ 52362 h 432049"/>
                <a:gd name="connsiteX17" fmla="*/ 3672408 w 9217024"/>
                <a:gd name="connsiteY17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217024" h="432049">
                  <a:moveTo>
                    <a:pt x="3672408" y="550"/>
                  </a:moveTo>
                  <a:cubicBezTo>
                    <a:pt x="3984443" y="-12114"/>
                    <a:pt x="4296477" y="199737"/>
                    <a:pt x="4608512" y="52362"/>
                  </a:cubicBezTo>
                  <a:cubicBezTo>
                    <a:pt x="4992555" y="-129022"/>
                    <a:pt x="5376597" y="233746"/>
                    <a:pt x="5760640" y="52362"/>
                  </a:cubicBezTo>
                  <a:cubicBezTo>
                    <a:pt x="6144683" y="-129022"/>
                    <a:pt x="6528725" y="233746"/>
                    <a:pt x="6912768" y="52362"/>
                  </a:cubicBezTo>
                  <a:cubicBezTo>
                    <a:pt x="6984777" y="18352"/>
                    <a:pt x="7056785" y="3473"/>
                    <a:pt x="7128793" y="551"/>
                  </a:cubicBezTo>
                  <a:cubicBezTo>
                    <a:pt x="7440828" y="-12114"/>
                    <a:pt x="7752862" y="199737"/>
                    <a:pt x="8064896" y="52362"/>
                  </a:cubicBezTo>
                  <a:cubicBezTo>
                    <a:pt x="8136905" y="18352"/>
                    <a:pt x="8208912" y="3473"/>
                    <a:pt x="8280920" y="551"/>
                  </a:cubicBezTo>
                  <a:cubicBezTo>
                    <a:pt x="8592956" y="-12114"/>
                    <a:pt x="8904989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C73BF00-3C9F-47F5-A4D7-358C5A9E57A4}"/>
                </a:ext>
              </a:extLst>
            </p:cNvPr>
            <p:cNvSpPr/>
            <p:nvPr/>
          </p:nvSpPr>
          <p:spPr>
            <a:xfrm>
              <a:off x="344488" y="4993758"/>
              <a:ext cx="9217024" cy="432049"/>
            </a:xfrm>
            <a:custGeom>
              <a:avLst/>
              <a:gdLst>
                <a:gd name="connsiteX0" fmla="*/ 3672408 w 9217024"/>
                <a:gd name="connsiteY0" fmla="*/ 550 h 432049"/>
                <a:gd name="connsiteX1" fmla="*/ 4608512 w 9217024"/>
                <a:gd name="connsiteY1" fmla="*/ 52362 h 432049"/>
                <a:gd name="connsiteX2" fmla="*/ 5760640 w 9217024"/>
                <a:gd name="connsiteY2" fmla="*/ 52362 h 432049"/>
                <a:gd name="connsiteX3" fmla="*/ 6912768 w 9217024"/>
                <a:gd name="connsiteY3" fmla="*/ 52362 h 432049"/>
                <a:gd name="connsiteX4" fmla="*/ 7128793 w 9217024"/>
                <a:gd name="connsiteY4" fmla="*/ 551 h 432049"/>
                <a:gd name="connsiteX5" fmla="*/ 8064896 w 9217024"/>
                <a:gd name="connsiteY5" fmla="*/ 52362 h 432049"/>
                <a:gd name="connsiteX6" fmla="*/ 8280920 w 9217024"/>
                <a:gd name="connsiteY6" fmla="*/ 551 h 432049"/>
                <a:gd name="connsiteX7" fmla="*/ 9217024 w 9217024"/>
                <a:gd name="connsiteY7" fmla="*/ 52362 h 432049"/>
                <a:gd name="connsiteX8" fmla="*/ 9217024 w 9217024"/>
                <a:gd name="connsiteY8" fmla="*/ 432049 h 432049"/>
                <a:gd name="connsiteX9" fmla="*/ 0 w 9217024"/>
                <a:gd name="connsiteY9" fmla="*/ 432049 h 432049"/>
                <a:gd name="connsiteX10" fmla="*/ 0 w 9217024"/>
                <a:gd name="connsiteY10" fmla="*/ 52362 h 432049"/>
                <a:gd name="connsiteX11" fmla="*/ 216024 w 9217024"/>
                <a:gd name="connsiteY11" fmla="*/ 551 h 432049"/>
                <a:gd name="connsiteX12" fmla="*/ 1152128 w 9217024"/>
                <a:gd name="connsiteY12" fmla="*/ 52362 h 432049"/>
                <a:gd name="connsiteX13" fmla="*/ 1368152 w 9217024"/>
                <a:gd name="connsiteY13" fmla="*/ 551 h 432049"/>
                <a:gd name="connsiteX14" fmla="*/ 2304256 w 9217024"/>
                <a:gd name="connsiteY14" fmla="*/ 52362 h 432049"/>
                <a:gd name="connsiteX15" fmla="*/ 2520281 w 9217024"/>
                <a:gd name="connsiteY15" fmla="*/ 551 h 432049"/>
                <a:gd name="connsiteX16" fmla="*/ 3456384 w 9217024"/>
                <a:gd name="connsiteY16" fmla="*/ 52362 h 432049"/>
                <a:gd name="connsiteX17" fmla="*/ 3672408 w 9217024"/>
                <a:gd name="connsiteY17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217024" h="432049">
                  <a:moveTo>
                    <a:pt x="3672408" y="550"/>
                  </a:moveTo>
                  <a:cubicBezTo>
                    <a:pt x="3984443" y="-12114"/>
                    <a:pt x="4296477" y="199737"/>
                    <a:pt x="4608512" y="52362"/>
                  </a:cubicBezTo>
                  <a:cubicBezTo>
                    <a:pt x="4992555" y="-129022"/>
                    <a:pt x="5376597" y="233746"/>
                    <a:pt x="5760640" y="52362"/>
                  </a:cubicBezTo>
                  <a:cubicBezTo>
                    <a:pt x="6144683" y="-129022"/>
                    <a:pt x="6528725" y="233746"/>
                    <a:pt x="6912768" y="52362"/>
                  </a:cubicBezTo>
                  <a:cubicBezTo>
                    <a:pt x="6984777" y="18352"/>
                    <a:pt x="7056785" y="3473"/>
                    <a:pt x="7128793" y="551"/>
                  </a:cubicBezTo>
                  <a:cubicBezTo>
                    <a:pt x="7440828" y="-12114"/>
                    <a:pt x="7752862" y="199737"/>
                    <a:pt x="8064896" y="52362"/>
                  </a:cubicBezTo>
                  <a:cubicBezTo>
                    <a:pt x="8136905" y="18352"/>
                    <a:pt x="8208912" y="3473"/>
                    <a:pt x="8280920" y="551"/>
                  </a:cubicBezTo>
                  <a:cubicBezTo>
                    <a:pt x="8592956" y="-12114"/>
                    <a:pt x="8904989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A23B0D3-96C2-4AE0-A541-63630F6E195F}"/>
                </a:ext>
              </a:extLst>
            </p:cNvPr>
            <p:cNvSpPr/>
            <p:nvPr/>
          </p:nvSpPr>
          <p:spPr>
            <a:xfrm>
              <a:off x="344488" y="5096307"/>
              <a:ext cx="9217024" cy="432049"/>
            </a:xfrm>
            <a:custGeom>
              <a:avLst/>
              <a:gdLst>
                <a:gd name="connsiteX0" fmla="*/ 3672408 w 9217024"/>
                <a:gd name="connsiteY0" fmla="*/ 550 h 432049"/>
                <a:gd name="connsiteX1" fmla="*/ 4608512 w 9217024"/>
                <a:gd name="connsiteY1" fmla="*/ 52362 h 432049"/>
                <a:gd name="connsiteX2" fmla="*/ 5760640 w 9217024"/>
                <a:gd name="connsiteY2" fmla="*/ 52362 h 432049"/>
                <a:gd name="connsiteX3" fmla="*/ 6912768 w 9217024"/>
                <a:gd name="connsiteY3" fmla="*/ 52362 h 432049"/>
                <a:gd name="connsiteX4" fmla="*/ 7128793 w 9217024"/>
                <a:gd name="connsiteY4" fmla="*/ 551 h 432049"/>
                <a:gd name="connsiteX5" fmla="*/ 8064896 w 9217024"/>
                <a:gd name="connsiteY5" fmla="*/ 52362 h 432049"/>
                <a:gd name="connsiteX6" fmla="*/ 8280920 w 9217024"/>
                <a:gd name="connsiteY6" fmla="*/ 551 h 432049"/>
                <a:gd name="connsiteX7" fmla="*/ 9217024 w 9217024"/>
                <a:gd name="connsiteY7" fmla="*/ 52362 h 432049"/>
                <a:gd name="connsiteX8" fmla="*/ 9217024 w 9217024"/>
                <a:gd name="connsiteY8" fmla="*/ 432049 h 432049"/>
                <a:gd name="connsiteX9" fmla="*/ 0 w 9217024"/>
                <a:gd name="connsiteY9" fmla="*/ 432049 h 432049"/>
                <a:gd name="connsiteX10" fmla="*/ 0 w 9217024"/>
                <a:gd name="connsiteY10" fmla="*/ 52362 h 432049"/>
                <a:gd name="connsiteX11" fmla="*/ 216024 w 9217024"/>
                <a:gd name="connsiteY11" fmla="*/ 551 h 432049"/>
                <a:gd name="connsiteX12" fmla="*/ 1152128 w 9217024"/>
                <a:gd name="connsiteY12" fmla="*/ 52362 h 432049"/>
                <a:gd name="connsiteX13" fmla="*/ 1368152 w 9217024"/>
                <a:gd name="connsiteY13" fmla="*/ 551 h 432049"/>
                <a:gd name="connsiteX14" fmla="*/ 2304256 w 9217024"/>
                <a:gd name="connsiteY14" fmla="*/ 52362 h 432049"/>
                <a:gd name="connsiteX15" fmla="*/ 2520281 w 9217024"/>
                <a:gd name="connsiteY15" fmla="*/ 551 h 432049"/>
                <a:gd name="connsiteX16" fmla="*/ 3456384 w 9217024"/>
                <a:gd name="connsiteY16" fmla="*/ 52362 h 432049"/>
                <a:gd name="connsiteX17" fmla="*/ 3672408 w 9217024"/>
                <a:gd name="connsiteY17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217024" h="432049">
                  <a:moveTo>
                    <a:pt x="3672408" y="550"/>
                  </a:moveTo>
                  <a:cubicBezTo>
                    <a:pt x="3984443" y="-12114"/>
                    <a:pt x="4296477" y="199737"/>
                    <a:pt x="4608512" y="52362"/>
                  </a:cubicBezTo>
                  <a:cubicBezTo>
                    <a:pt x="4992555" y="-129022"/>
                    <a:pt x="5376597" y="233746"/>
                    <a:pt x="5760640" y="52362"/>
                  </a:cubicBezTo>
                  <a:cubicBezTo>
                    <a:pt x="6144683" y="-129022"/>
                    <a:pt x="6528725" y="233746"/>
                    <a:pt x="6912768" y="52362"/>
                  </a:cubicBezTo>
                  <a:cubicBezTo>
                    <a:pt x="6984777" y="18352"/>
                    <a:pt x="7056785" y="3473"/>
                    <a:pt x="7128793" y="551"/>
                  </a:cubicBezTo>
                  <a:cubicBezTo>
                    <a:pt x="7440828" y="-12114"/>
                    <a:pt x="7752862" y="199737"/>
                    <a:pt x="8064896" y="52362"/>
                  </a:cubicBezTo>
                  <a:cubicBezTo>
                    <a:pt x="8136905" y="18352"/>
                    <a:pt x="8208912" y="3473"/>
                    <a:pt x="8280920" y="551"/>
                  </a:cubicBezTo>
                  <a:cubicBezTo>
                    <a:pt x="8592956" y="-12114"/>
                    <a:pt x="8904989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72009" y="18352"/>
                    <a:pt x="144017" y="3473"/>
                    <a:pt x="216024" y="551"/>
                  </a:cubicBezTo>
                  <a:cubicBezTo>
                    <a:pt x="528060" y="-12114"/>
                    <a:pt x="840094" y="199737"/>
                    <a:pt x="1152128" y="52362"/>
                  </a:cubicBezTo>
                  <a:cubicBezTo>
                    <a:pt x="1224137" y="18352"/>
                    <a:pt x="1296145" y="3473"/>
                    <a:pt x="1368152" y="551"/>
                  </a:cubicBezTo>
                  <a:cubicBezTo>
                    <a:pt x="1680188" y="-12114"/>
                    <a:pt x="1992222" y="199737"/>
                    <a:pt x="2304256" y="52362"/>
                  </a:cubicBezTo>
                  <a:cubicBezTo>
                    <a:pt x="2376264" y="18352"/>
                    <a:pt x="2448273" y="3473"/>
                    <a:pt x="2520281" y="551"/>
                  </a:cubicBezTo>
                  <a:cubicBezTo>
                    <a:pt x="2832315" y="-12114"/>
                    <a:pt x="3144349" y="199737"/>
                    <a:pt x="3456384" y="52362"/>
                  </a:cubicBezTo>
                  <a:cubicBezTo>
                    <a:pt x="3528392" y="18352"/>
                    <a:pt x="3600400" y="3473"/>
                    <a:pt x="367240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C9B4508-F461-47CE-9310-081F22C0AE7E}"/>
              </a:ext>
            </a:extLst>
          </p:cNvPr>
          <p:cNvGrpSpPr/>
          <p:nvPr/>
        </p:nvGrpSpPr>
        <p:grpSpPr>
          <a:xfrm>
            <a:off x="344488" y="5157190"/>
            <a:ext cx="9217024" cy="628602"/>
            <a:chOff x="344488" y="5619832"/>
            <a:chExt cx="9217024" cy="628602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D7F0142-49B3-46F1-AF03-00130951B09C}"/>
                </a:ext>
              </a:extLst>
            </p:cNvPr>
            <p:cNvSpPr/>
            <p:nvPr/>
          </p:nvSpPr>
          <p:spPr>
            <a:xfrm>
              <a:off x="344488" y="5619832"/>
              <a:ext cx="9217024" cy="432049"/>
            </a:xfrm>
            <a:custGeom>
              <a:avLst/>
              <a:gdLst>
                <a:gd name="connsiteX0" fmla="*/ 2412268 w 9217024"/>
                <a:gd name="connsiteY0" fmla="*/ 550 h 432049"/>
                <a:gd name="connsiteX1" fmla="*/ 2880320 w 9217024"/>
                <a:gd name="connsiteY1" fmla="*/ 52362 h 432049"/>
                <a:gd name="connsiteX2" fmla="*/ 3456384 w 9217024"/>
                <a:gd name="connsiteY2" fmla="*/ 52362 h 432049"/>
                <a:gd name="connsiteX3" fmla="*/ 3564396 w 9217024"/>
                <a:gd name="connsiteY3" fmla="*/ 551 h 432049"/>
                <a:gd name="connsiteX4" fmla="*/ 4032448 w 9217024"/>
                <a:gd name="connsiteY4" fmla="*/ 52362 h 432049"/>
                <a:gd name="connsiteX5" fmla="*/ 4140460 w 9217024"/>
                <a:gd name="connsiteY5" fmla="*/ 551 h 432049"/>
                <a:gd name="connsiteX6" fmla="*/ 4608512 w 9217024"/>
                <a:gd name="connsiteY6" fmla="*/ 52362 h 432049"/>
                <a:gd name="connsiteX7" fmla="*/ 4716525 w 9217024"/>
                <a:gd name="connsiteY7" fmla="*/ 551 h 432049"/>
                <a:gd name="connsiteX8" fmla="*/ 5184576 w 9217024"/>
                <a:gd name="connsiteY8" fmla="*/ 52362 h 432049"/>
                <a:gd name="connsiteX9" fmla="*/ 5292589 w 9217024"/>
                <a:gd name="connsiteY9" fmla="*/ 551 h 432049"/>
                <a:gd name="connsiteX10" fmla="*/ 5760640 w 9217024"/>
                <a:gd name="connsiteY10" fmla="*/ 52362 h 432049"/>
                <a:gd name="connsiteX11" fmla="*/ 5868653 w 9217024"/>
                <a:gd name="connsiteY11" fmla="*/ 551 h 432049"/>
                <a:gd name="connsiteX12" fmla="*/ 6336704 w 9217024"/>
                <a:gd name="connsiteY12" fmla="*/ 52362 h 432049"/>
                <a:gd name="connsiteX13" fmla="*/ 6912768 w 9217024"/>
                <a:gd name="connsiteY13" fmla="*/ 52362 h 432049"/>
                <a:gd name="connsiteX14" fmla="*/ 7488832 w 9217024"/>
                <a:gd name="connsiteY14" fmla="*/ 52362 h 432049"/>
                <a:gd name="connsiteX15" fmla="*/ 8064896 w 9217024"/>
                <a:gd name="connsiteY15" fmla="*/ 52362 h 432049"/>
                <a:gd name="connsiteX16" fmla="*/ 8172908 w 9217024"/>
                <a:gd name="connsiteY16" fmla="*/ 551 h 432049"/>
                <a:gd name="connsiteX17" fmla="*/ 8640960 w 9217024"/>
                <a:gd name="connsiteY17" fmla="*/ 52362 h 432049"/>
                <a:gd name="connsiteX18" fmla="*/ 8748972 w 9217024"/>
                <a:gd name="connsiteY18" fmla="*/ 551 h 432049"/>
                <a:gd name="connsiteX19" fmla="*/ 9217024 w 9217024"/>
                <a:gd name="connsiteY19" fmla="*/ 52362 h 432049"/>
                <a:gd name="connsiteX20" fmla="*/ 9217024 w 9217024"/>
                <a:gd name="connsiteY20" fmla="*/ 432049 h 432049"/>
                <a:gd name="connsiteX21" fmla="*/ 0 w 9217024"/>
                <a:gd name="connsiteY21" fmla="*/ 432049 h 432049"/>
                <a:gd name="connsiteX22" fmla="*/ 0 w 9217024"/>
                <a:gd name="connsiteY22" fmla="*/ 52362 h 432049"/>
                <a:gd name="connsiteX23" fmla="*/ 108012 w 9217024"/>
                <a:gd name="connsiteY23" fmla="*/ 551 h 432049"/>
                <a:gd name="connsiteX24" fmla="*/ 576064 w 9217024"/>
                <a:gd name="connsiteY24" fmla="*/ 52362 h 432049"/>
                <a:gd name="connsiteX25" fmla="*/ 684076 w 9217024"/>
                <a:gd name="connsiteY25" fmla="*/ 551 h 432049"/>
                <a:gd name="connsiteX26" fmla="*/ 1152128 w 9217024"/>
                <a:gd name="connsiteY26" fmla="*/ 52362 h 432049"/>
                <a:gd name="connsiteX27" fmla="*/ 1260141 w 9217024"/>
                <a:gd name="connsiteY27" fmla="*/ 551 h 432049"/>
                <a:gd name="connsiteX28" fmla="*/ 1728192 w 9217024"/>
                <a:gd name="connsiteY28" fmla="*/ 52362 h 432049"/>
                <a:gd name="connsiteX29" fmla="*/ 1836205 w 9217024"/>
                <a:gd name="connsiteY29" fmla="*/ 551 h 432049"/>
                <a:gd name="connsiteX30" fmla="*/ 2304256 w 9217024"/>
                <a:gd name="connsiteY30" fmla="*/ 52362 h 432049"/>
                <a:gd name="connsiteX31" fmla="*/ 2412268 w 9217024"/>
                <a:gd name="connsiteY31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17024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cubicBezTo>
                    <a:pt x="4068453" y="18352"/>
                    <a:pt x="4104456" y="3473"/>
                    <a:pt x="4140460" y="551"/>
                  </a:cubicBezTo>
                  <a:cubicBezTo>
                    <a:pt x="4296478" y="-12114"/>
                    <a:pt x="4452494" y="199737"/>
                    <a:pt x="4608512" y="52362"/>
                  </a:cubicBezTo>
                  <a:cubicBezTo>
                    <a:pt x="4644517" y="18352"/>
                    <a:pt x="4680521" y="3473"/>
                    <a:pt x="4716525" y="551"/>
                  </a:cubicBezTo>
                  <a:cubicBezTo>
                    <a:pt x="4872542" y="-12114"/>
                    <a:pt x="5028559" y="199737"/>
                    <a:pt x="5184576" y="52362"/>
                  </a:cubicBezTo>
                  <a:cubicBezTo>
                    <a:pt x="5220581" y="18352"/>
                    <a:pt x="5256585" y="3473"/>
                    <a:pt x="5292589" y="551"/>
                  </a:cubicBezTo>
                  <a:cubicBezTo>
                    <a:pt x="5448606" y="-12114"/>
                    <a:pt x="5604623" y="199737"/>
                    <a:pt x="5760640" y="52362"/>
                  </a:cubicBezTo>
                  <a:cubicBezTo>
                    <a:pt x="5796645" y="18352"/>
                    <a:pt x="5832649" y="3473"/>
                    <a:pt x="5868653" y="551"/>
                  </a:cubicBezTo>
                  <a:cubicBezTo>
                    <a:pt x="6024670" y="-12114"/>
                    <a:pt x="6180687" y="199737"/>
                    <a:pt x="6336704" y="52362"/>
                  </a:cubicBezTo>
                  <a:cubicBezTo>
                    <a:pt x="6528726" y="-129022"/>
                    <a:pt x="6720747" y="233746"/>
                    <a:pt x="6912768" y="52362"/>
                  </a:cubicBezTo>
                  <a:cubicBezTo>
                    <a:pt x="7104790" y="-129022"/>
                    <a:pt x="7296811" y="233746"/>
                    <a:pt x="7488832" y="52362"/>
                  </a:cubicBezTo>
                  <a:cubicBezTo>
                    <a:pt x="7680854" y="-129022"/>
                    <a:pt x="7872875" y="233746"/>
                    <a:pt x="8064896" y="52362"/>
                  </a:cubicBezTo>
                  <a:cubicBezTo>
                    <a:pt x="8100900" y="18352"/>
                    <a:pt x="8136905" y="3473"/>
                    <a:pt x="8172908" y="551"/>
                  </a:cubicBezTo>
                  <a:cubicBezTo>
                    <a:pt x="8328926" y="-12114"/>
                    <a:pt x="8484943" y="199737"/>
                    <a:pt x="8640960" y="52362"/>
                  </a:cubicBezTo>
                  <a:cubicBezTo>
                    <a:pt x="8676964" y="18352"/>
                    <a:pt x="8712968" y="3473"/>
                    <a:pt x="8748972" y="551"/>
                  </a:cubicBezTo>
                  <a:cubicBezTo>
                    <a:pt x="8904990" y="-12114"/>
                    <a:pt x="9061006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63CC754-B34E-4BF7-81FA-61D9155EB5C1}"/>
                </a:ext>
              </a:extLst>
            </p:cNvPr>
            <p:cNvSpPr/>
            <p:nvPr/>
          </p:nvSpPr>
          <p:spPr>
            <a:xfrm>
              <a:off x="344488" y="5713836"/>
              <a:ext cx="9217024" cy="432049"/>
            </a:xfrm>
            <a:custGeom>
              <a:avLst/>
              <a:gdLst>
                <a:gd name="connsiteX0" fmla="*/ 2412268 w 9217024"/>
                <a:gd name="connsiteY0" fmla="*/ 550 h 432049"/>
                <a:gd name="connsiteX1" fmla="*/ 2880320 w 9217024"/>
                <a:gd name="connsiteY1" fmla="*/ 52362 h 432049"/>
                <a:gd name="connsiteX2" fmla="*/ 3456384 w 9217024"/>
                <a:gd name="connsiteY2" fmla="*/ 52362 h 432049"/>
                <a:gd name="connsiteX3" fmla="*/ 3564396 w 9217024"/>
                <a:gd name="connsiteY3" fmla="*/ 551 h 432049"/>
                <a:gd name="connsiteX4" fmla="*/ 4032448 w 9217024"/>
                <a:gd name="connsiteY4" fmla="*/ 52362 h 432049"/>
                <a:gd name="connsiteX5" fmla="*/ 4140460 w 9217024"/>
                <a:gd name="connsiteY5" fmla="*/ 551 h 432049"/>
                <a:gd name="connsiteX6" fmla="*/ 4608512 w 9217024"/>
                <a:gd name="connsiteY6" fmla="*/ 52362 h 432049"/>
                <a:gd name="connsiteX7" fmla="*/ 4716525 w 9217024"/>
                <a:gd name="connsiteY7" fmla="*/ 551 h 432049"/>
                <a:gd name="connsiteX8" fmla="*/ 5184576 w 9217024"/>
                <a:gd name="connsiteY8" fmla="*/ 52362 h 432049"/>
                <a:gd name="connsiteX9" fmla="*/ 5292589 w 9217024"/>
                <a:gd name="connsiteY9" fmla="*/ 551 h 432049"/>
                <a:gd name="connsiteX10" fmla="*/ 5760640 w 9217024"/>
                <a:gd name="connsiteY10" fmla="*/ 52362 h 432049"/>
                <a:gd name="connsiteX11" fmla="*/ 5868653 w 9217024"/>
                <a:gd name="connsiteY11" fmla="*/ 551 h 432049"/>
                <a:gd name="connsiteX12" fmla="*/ 6336704 w 9217024"/>
                <a:gd name="connsiteY12" fmla="*/ 52362 h 432049"/>
                <a:gd name="connsiteX13" fmla="*/ 6912768 w 9217024"/>
                <a:gd name="connsiteY13" fmla="*/ 52362 h 432049"/>
                <a:gd name="connsiteX14" fmla="*/ 7488832 w 9217024"/>
                <a:gd name="connsiteY14" fmla="*/ 52362 h 432049"/>
                <a:gd name="connsiteX15" fmla="*/ 8064896 w 9217024"/>
                <a:gd name="connsiteY15" fmla="*/ 52362 h 432049"/>
                <a:gd name="connsiteX16" fmla="*/ 8172908 w 9217024"/>
                <a:gd name="connsiteY16" fmla="*/ 551 h 432049"/>
                <a:gd name="connsiteX17" fmla="*/ 8640960 w 9217024"/>
                <a:gd name="connsiteY17" fmla="*/ 52362 h 432049"/>
                <a:gd name="connsiteX18" fmla="*/ 8748972 w 9217024"/>
                <a:gd name="connsiteY18" fmla="*/ 551 h 432049"/>
                <a:gd name="connsiteX19" fmla="*/ 9217024 w 9217024"/>
                <a:gd name="connsiteY19" fmla="*/ 52362 h 432049"/>
                <a:gd name="connsiteX20" fmla="*/ 9217024 w 9217024"/>
                <a:gd name="connsiteY20" fmla="*/ 432049 h 432049"/>
                <a:gd name="connsiteX21" fmla="*/ 0 w 9217024"/>
                <a:gd name="connsiteY21" fmla="*/ 432049 h 432049"/>
                <a:gd name="connsiteX22" fmla="*/ 0 w 9217024"/>
                <a:gd name="connsiteY22" fmla="*/ 52362 h 432049"/>
                <a:gd name="connsiteX23" fmla="*/ 108012 w 9217024"/>
                <a:gd name="connsiteY23" fmla="*/ 551 h 432049"/>
                <a:gd name="connsiteX24" fmla="*/ 576064 w 9217024"/>
                <a:gd name="connsiteY24" fmla="*/ 52362 h 432049"/>
                <a:gd name="connsiteX25" fmla="*/ 684076 w 9217024"/>
                <a:gd name="connsiteY25" fmla="*/ 551 h 432049"/>
                <a:gd name="connsiteX26" fmla="*/ 1152128 w 9217024"/>
                <a:gd name="connsiteY26" fmla="*/ 52362 h 432049"/>
                <a:gd name="connsiteX27" fmla="*/ 1260141 w 9217024"/>
                <a:gd name="connsiteY27" fmla="*/ 551 h 432049"/>
                <a:gd name="connsiteX28" fmla="*/ 1728192 w 9217024"/>
                <a:gd name="connsiteY28" fmla="*/ 52362 h 432049"/>
                <a:gd name="connsiteX29" fmla="*/ 1836205 w 9217024"/>
                <a:gd name="connsiteY29" fmla="*/ 551 h 432049"/>
                <a:gd name="connsiteX30" fmla="*/ 2304256 w 9217024"/>
                <a:gd name="connsiteY30" fmla="*/ 52362 h 432049"/>
                <a:gd name="connsiteX31" fmla="*/ 2412268 w 9217024"/>
                <a:gd name="connsiteY31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17024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cubicBezTo>
                    <a:pt x="4068453" y="18352"/>
                    <a:pt x="4104456" y="3473"/>
                    <a:pt x="4140460" y="551"/>
                  </a:cubicBezTo>
                  <a:cubicBezTo>
                    <a:pt x="4296478" y="-12114"/>
                    <a:pt x="4452494" y="199737"/>
                    <a:pt x="4608512" y="52362"/>
                  </a:cubicBezTo>
                  <a:cubicBezTo>
                    <a:pt x="4644517" y="18352"/>
                    <a:pt x="4680521" y="3473"/>
                    <a:pt x="4716525" y="551"/>
                  </a:cubicBezTo>
                  <a:cubicBezTo>
                    <a:pt x="4872542" y="-12114"/>
                    <a:pt x="5028559" y="199737"/>
                    <a:pt x="5184576" y="52362"/>
                  </a:cubicBezTo>
                  <a:cubicBezTo>
                    <a:pt x="5220581" y="18352"/>
                    <a:pt x="5256585" y="3473"/>
                    <a:pt x="5292589" y="551"/>
                  </a:cubicBezTo>
                  <a:cubicBezTo>
                    <a:pt x="5448606" y="-12114"/>
                    <a:pt x="5604623" y="199737"/>
                    <a:pt x="5760640" y="52362"/>
                  </a:cubicBezTo>
                  <a:cubicBezTo>
                    <a:pt x="5796645" y="18352"/>
                    <a:pt x="5832649" y="3473"/>
                    <a:pt x="5868653" y="551"/>
                  </a:cubicBezTo>
                  <a:cubicBezTo>
                    <a:pt x="6024670" y="-12114"/>
                    <a:pt x="6180687" y="199737"/>
                    <a:pt x="6336704" y="52362"/>
                  </a:cubicBezTo>
                  <a:cubicBezTo>
                    <a:pt x="6528726" y="-129022"/>
                    <a:pt x="6720747" y="233746"/>
                    <a:pt x="6912768" y="52362"/>
                  </a:cubicBezTo>
                  <a:cubicBezTo>
                    <a:pt x="7104790" y="-129022"/>
                    <a:pt x="7296811" y="233746"/>
                    <a:pt x="7488832" y="52362"/>
                  </a:cubicBezTo>
                  <a:cubicBezTo>
                    <a:pt x="7680854" y="-129022"/>
                    <a:pt x="7872875" y="233746"/>
                    <a:pt x="8064896" y="52362"/>
                  </a:cubicBezTo>
                  <a:cubicBezTo>
                    <a:pt x="8100900" y="18352"/>
                    <a:pt x="8136905" y="3473"/>
                    <a:pt x="8172908" y="551"/>
                  </a:cubicBezTo>
                  <a:cubicBezTo>
                    <a:pt x="8328926" y="-12114"/>
                    <a:pt x="8484943" y="199737"/>
                    <a:pt x="8640960" y="52362"/>
                  </a:cubicBezTo>
                  <a:cubicBezTo>
                    <a:pt x="8676964" y="18352"/>
                    <a:pt x="8712968" y="3473"/>
                    <a:pt x="8748972" y="551"/>
                  </a:cubicBezTo>
                  <a:cubicBezTo>
                    <a:pt x="8904990" y="-12114"/>
                    <a:pt x="9061006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EFF23C5-5367-40BF-A19C-E1482335CF83}"/>
                </a:ext>
              </a:extLst>
            </p:cNvPr>
            <p:cNvSpPr/>
            <p:nvPr/>
          </p:nvSpPr>
          <p:spPr>
            <a:xfrm>
              <a:off x="344488" y="5816385"/>
              <a:ext cx="9217024" cy="432049"/>
            </a:xfrm>
            <a:custGeom>
              <a:avLst/>
              <a:gdLst>
                <a:gd name="connsiteX0" fmla="*/ 2412268 w 9217024"/>
                <a:gd name="connsiteY0" fmla="*/ 550 h 432049"/>
                <a:gd name="connsiteX1" fmla="*/ 2880320 w 9217024"/>
                <a:gd name="connsiteY1" fmla="*/ 52362 h 432049"/>
                <a:gd name="connsiteX2" fmla="*/ 3456384 w 9217024"/>
                <a:gd name="connsiteY2" fmla="*/ 52362 h 432049"/>
                <a:gd name="connsiteX3" fmla="*/ 3564396 w 9217024"/>
                <a:gd name="connsiteY3" fmla="*/ 551 h 432049"/>
                <a:gd name="connsiteX4" fmla="*/ 4032448 w 9217024"/>
                <a:gd name="connsiteY4" fmla="*/ 52362 h 432049"/>
                <a:gd name="connsiteX5" fmla="*/ 4140460 w 9217024"/>
                <a:gd name="connsiteY5" fmla="*/ 551 h 432049"/>
                <a:gd name="connsiteX6" fmla="*/ 4608512 w 9217024"/>
                <a:gd name="connsiteY6" fmla="*/ 52362 h 432049"/>
                <a:gd name="connsiteX7" fmla="*/ 4716525 w 9217024"/>
                <a:gd name="connsiteY7" fmla="*/ 551 h 432049"/>
                <a:gd name="connsiteX8" fmla="*/ 5184576 w 9217024"/>
                <a:gd name="connsiteY8" fmla="*/ 52362 h 432049"/>
                <a:gd name="connsiteX9" fmla="*/ 5292589 w 9217024"/>
                <a:gd name="connsiteY9" fmla="*/ 551 h 432049"/>
                <a:gd name="connsiteX10" fmla="*/ 5760640 w 9217024"/>
                <a:gd name="connsiteY10" fmla="*/ 52362 h 432049"/>
                <a:gd name="connsiteX11" fmla="*/ 5868653 w 9217024"/>
                <a:gd name="connsiteY11" fmla="*/ 551 h 432049"/>
                <a:gd name="connsiteX12" fmla="*/ 6336704 w 9217024"/>
                <a:gd name="connsiteY12" fmla="*/ 52362 h 432049"/>
                <a:gd name="connsiteX13" fmla="*/ 6912768 w 9217024"/>
                <a:gd name="connsiteY13" fmla="*/ 52362 h 432049"/>
                <a:gd name="connsiteX14" fmla="*/ 7488832 w 9217024"/>
                <a:gd name="connsiteY14" fmla="*/ 52362 h 432049"/>
                <a:gd name="connsiteX15" fmla="*/ 8064896 w 9217024"/>
                <a:gd name="connsiteY15" fmla="*/ 52362 h 432049"/>
                <a:gd name="connsiteX16" fmla="*/ 8172908 w 9217024"/>
                <a:gd name="connsiteY16" fmla="*/ 551 h 432049"/>
                <a:gd name="connsiteX17" fmla="*/ 8640960 w 9217024"/>
                <a:gd name="connsiteY17" fmla="*/ 52362 h 432049"/>
                <a:gd name="connsiteX18" fmla="*/ 8748972 w 9217024"/>
                <a:gd name="connsiteY18" fmla="*/ 551 h 432049"/>
                <a:gd name="connsiteX19" fmla="*/ 9217024 w 9217024"/>
                <a:gd name="connsiteY19" fmla="*/ 52362 h 432049"/>
                <a:gd name="connsiteX20" fmla="*/ 9217024 w 9217024"/>
                <a:gd name="connsiteY20" fmla="*/ 432049 h 432049"/>
                <a:gd name="connsiteX21" fmla="*/ 0 w 9217024"/>
                <a:gd name="connsiteY21" fmla="*/ 432049 h 432049"/>
                <a:gd name="connsiteX22" fmla="*/ 0 w 9217024"/>
                <a:gd name="connsiteY22" fmla="*/ 52362 h 432049"/>
                <a:gd name="connsiteX23" fmla="*/ 108012 w 9217024"/>
                <a:gd name="connsiteY23" fmla="*/ 551 h 432049"/>
                <a:gd name="connsiteX24" fmla="*/ 576064 w 9217024"/>
                <a:gd name="connsiteY24" fmla="*/ 52362 h 432049"/>
                <a:gd name="connsiteX25" fmla="*/ 684076 w 9217024"/>
                <a:gd name="connsiteY25" fmla="*/ 551 h 432049"/>
                <a:gd name="connsiteX26" fmla="*/ 1152128 w 9217024"/>
                <a:gd name="connsiteY26" fmla="*/ 52362 h 432049"/>
                <a:gd name="connsiteX27" fmla="*/ 1260141 w 9217024"/>
                <a:gd name="connsiteY27" fmla="*/ 551 h 432049"/>
                <a:gd name="connsiteX28" fmla="*/ 1728192 w 9217024"/>
                <a:gd name="connsiteY28" fmla="*/ 52362 h 432049"/>
                <a:gd name="connsiteX29" fmla="*/ 1836205 w 9217024"/>
                <a:gd name="connsiteY29" fmla="*/ 551 h 432049"/>
                <a:gd name="connsiteX30" fmla="*/ 2304256 w 9217024"/>
                <a:gd name="connsiteY30" fmla="*/ 52362 h 432049"/>
                <a:gd name="connsiteX31" fmla="*/ 2412268 w 9217024"/>
                <a:gd name="connsiteY31" fmla="*/ 550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17024" h="432049">
                  <a:moveTo>
                    <a:pt x="2412268" y="550"/>
                  </a:moveTo>
                  <a:cubicBezTo>
                    <a:pt x="2568286" y="-12115"/>
                    <a:pt x="2724303" y="199737"/>
                    <a:pt x="2880320" y="52362"/>
                  </a:cubicBezTo>
                  <a:cubicBezTo>
                    <a:pt x="3072342" y="-129022"/>
                    <a:pt x="3264362" y="233746"/>
                    <a:pt x="3456384" y="52362"/>
                  </a:cubicBezTo>
                  <a:cubicBezTo>
                    <a:pt x="3492389" y="18352"/>
                    <a:pt x="3528392" y="3473"/>
                    <a:pt x="3564396" y="551"/>
                  </a:cubicBezTo>
                  <a:cubicBezTo>
                    <a:pt x="3720414" y="-12114"/>
                    <a:pt x="3876431" y="199737"/>
                    <a:pt x="4032448" y="52362"/>
                  </a:cubicBezTo>
                  <a:cubicBezTo>
                    <a:pt x="4068453" y="18352"/>
                    <a:pt x="4104456" y="3473"/>
                    <a:pt x="4140460" y="551"/>
                  </a:cubicBezTo>
                  <a:cubicBezTo>
                    <a:pt x="4296478" y="-12114"/>
                    <a:pt x="4452494" y="199737"/>
                    <a:pt x="4608512" y="52362"/>
                  </a:cubicBezTo>
                  <a:cubicBezTo>
                    <a:pt x="4644517" y="18352"/>
                    <a:pt x="4680521" y="3473"/>
                    <a:pt x="4716525" y="551"/>
                  </a:cubicBezTo>
                  <a:cubicBezTo>
                    <a:pt x="4872542" y="-12114"/>
                    <a:pt x="5028559" y="199737"/>
                    <a:pt x="5184576" y="52362"/>
                  </a:cubicBezTo>
                  <a:cubicBezTo>
                    <a:pt x="5220581" y="18352"/>
                    <a:pt x="5256585" y="3473"/>
                    <a:pt x="5292589" y="551"/>
                  </a:cubicBezTo>
                  <a:cubicBezTo>
                    <a:pt x="5448606" y="-12114"/>
                    <a:pt x="5604623" y="199737"/>
                    <a:pt x="5760640" y="52362"/>
                  </a:cubicBezTo>
                  <a:cubicBezTo>
                    <a:pt x="5796645" y="18352"/>
                    <a:pt x="5832649" y="3473"/>
                    <a:pt x="5868653" y="551"/>
                  </a:cubicBezTo>
                  <a:cubicBezTo>
                    <a:pt x="6024670" y="-12114"/>
                    <a:pt x="6180687" y="199737"/>
                    <a:pt x="6336704" y="52362"/>
                  </a:cubicBezTo>
                  <a:cubicBezTo>
                    <a:pt x="6528726" y="-129022"/>
                    <a:pt x="6720747" y="233746"/>
                    <a:pt x="6912768" y="52362"/>
                  </a:cubicBezTo>
                  <a:cubicBezTo>
                    <a:pt x="7104790" y="-129022"/>
                    <a:pt x="7296811" y="233746"/>
                    <a:pt x="7488832" y="52362"/>
                  </a:cubicBezTo>
                  <a:cubicBezTo>
                    <a:pt x="7680854" y="-129022"/>
                    <a:pt x="7872875" y="233746"/>
                    <a:pt x="8064896" y="52362"/>
                  </a:cubicBezTo>
                  <a:cubicBezTo>
                    <a:pt x="8100900" y="18352"/>
                    <a:pt x="8136905" y="3473"/>
                    <a:pt x="8172908" y="551"/>
                  </a:cubicBezTo>
                  <a:cubicBezTo>
                    <a:pt x="8328926" y="-12114"/>
                    <a:pt x="8484943" y="199737"/>
                    <a:pt x="8640960" y="52362"/>
                  </a:cubicBezTo>
                  <a:cubicBezTo>
                    <a:pt x="8676964" y="18352"/>
                    <a:pt x="8712968" y="3473"/>
                    <a:pt x="8748972" y="551"/>
                  </a:cubicBezTo>
                  <a:cubicBezTo>
                    <a:pt x="8904990" y="-12114"/>
                    <a:pt x="9061006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36005" y="18352"/>
                    <a:pt x="72009" y="3473"/>
                    <a:pt x="108012" y="551"/>
                  </a:cubicBezTo>
                  <a:cubicBezTo>
                    <a:pt x="264030" y="-12114"/>
                    <a:pt x="420047" y="199737"/>
                    <a:pt x="576064" y="52362"/>
                  </a:cubicBezTo>
                  <a:cubicBezTo>
                    <a:pt x="612069" y="18352"/>
                    <a:pt x="648072" y="3473"/>
                    <a:pt x="684076" y="551"/>
                  </a:cubicBezTo>
                  <a:cubicBezTo>
                    <a:pt x="840094" y="-12114"/>
                    <a:pt x="996111" y="199737"/>
                    <a:pt x="1152128" y="52362"/>
                  </a:cubicBezTo>
                  <a:cubicBezTo>
                    <a:pt x="1188132" y="18352"/>
                    <a:pt x="1224136" y="3473"/>
                    <a:pt x="1260141" y="551"/>
                  </a:cubicBezTo>
                  <a:cubicBezTo>
                    <a:pt x="1416158" y="-12114"/>
                    <a:pt x="1572175" y="199737"/>
                    <a:pt x="1728192" y="52362"/>
                  </a:cubicBezTo>
                  <a:cubicBezTo>
                    <a:pt x="1764197" y="18352"/>
                    <a:pt x="1800200" y="3473"/>
                    <a:pt x="1836205" y="551"/>
                  </a:cubicBezTo>
                  <a:cubicBezTo>
                    <a:pt x="1992222" y="-12114"/>
                    <a:pt x="2148239" y="199737"/>
                    <a:pt x="2304256" y="52362"/>
                  </a:cubicBezTo>
                  <a:cubicBezTo>
                    <a:pt x="2340260" y="18352"/>
                    <a:pt x="2376264" y="3473"/>
                    <a:pt x="2412268" y="55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ADF24EA-E515-4F6D-AE8D-2A66196F085C}"/>
              </a:ext>
            </a:extLst>
          </p:cNvPr>
          <p:cNvGrpSpPr/>
          <p:nvPr/>
        </p:nvGrpSpPr>
        <p:grpSpPr>
          <a:xfrm>
            <a:off x="344488" y="5877268"/>
            <a:ext cx="9217024" cy="628602"/>
            <a:chOff x="344488" y="6339910"/>
            <a:chExt cx="9217024" cy="62860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BFC3EB5-B26A-4414-B6B4-08CE0F1A7AF1}"/>
                </a:ext>
              </a:extLst>
            </p:cNvPr>
            <p:cNvSpPr/>
            <p:nvPr/>
          </p:nvSpPr>
          <p:spPr>
            <a:xfrm>
              <a:off x="344488" y="6339910"/>
              <a:ext cx="9217024" cy="432049"/>
            </a:xfrm>
            <a:custGeom>
              <a:avLst/>
              <a:gdLst>
                <a:gd name="connsiteX0" fmla="*/ 1608179 w 9217024"/>
                <a:gd name="connsiteY0" fmla="*/ 551 h 432049"/>
                <a:gd name="connsiteX1" fmla="*/ 1920214 w 9217024"/>
                <a:gd name="connsiteY1" fmla="*/ 52362 h 432049"/>
                <a:gd name="connsiteX2" fmla="*/ 2304256 w 9217024"/>
                <a:gd name="connsiteY2" fmla="*/ 52362 h 432049"/>
                <a:gd name="connsiteX3" fmla="*/ 2376264 w 9217024"/>
                <a:gd name="connsiteY3" fmla="*/ 551 h 432049"/>
                <a:gd name="connsiteX4" fmla="*/ 2688299 w 9217024"/>
                <a:gd name="connsiteY4" fmla="*/ 52362 h 432049"/>
                <a:gd name="connsiteX5" fmla="*/ 2760307 w 9217024"/>
                <a:gd name="connsiteY5" fmla="*/ 551 h 432049"/>
                <a:gd name="connsiteX6" fmla="*/ 3072341 w 9217024"/>
                <a:gd name="connsiteY6" fmla="*/ 52362 h 432049"/>
                <a:gd name="connsiteX7" fmla="*/ 3144350 w 9217024"/>
                <a:gd name="connsiteY7" fmla="*/ 551 h 432049"/>
                <a:gd name="connsiteX8" fmla="*/ 3456384 w 9217024"/>
                <a:gd name="connsiteY8" fmla="*/ 52362 h 432049"/>
                <a:gd name="connsiteX9" fmla="*/ 3528392 w 9217024"/>
                <a:gd name="connsiteY9" fmla="*/ 551 h 432049"/>
                <a:gd name="connsiteX10" fmla="*/ 3840427 w 9217024"/>
                <a:gd name="connsiteY10" fmla="*/ 52362 h 432049"/>
                <a:gd name="connsiteX11" fmla="*/ 3912435 w 9217024"/>
                <a:gd name="connsiteY11" fmla="*/ 551 h 432049"/>
                <a:gd name="connsiteX12" fmla="*/ 4224470 w 9217024"/>
                <a:gd name="connsiteY12" fmla="*/ 52362 h 432049"/>
                <a:gd name="connsiteX13" fmla="*/ 4296478 w 9217024"/>
                <a:gd name="connsiteY13" fmla="*/ 551 h 432049"/>
                <a:gd name="connsiteX14" fmla="*/ 4608512 w 9217024"/>
                <a:gd name="connsiteY14" fmla="*/ 52362 h 432049"/>
                <a:gd name="connsiteX15" fmla="*/ 4992555 w 9217024"/>
                <a:gd name="connsiteY15" fmla="*/ 52362 h 432049"/>
                <a:gd name="connsiteX16" fmla="*/ 5376598 w 9217024"/>
                <a:gd name="connsiteY16" fmla="*/ 52362 h 432049"/>
                <a:gd name="connsiteX17" fmla="*/ 5448606 w 9217024"/>
                <a:gd name="connsiteY17" fmla="*/ 551 h 432049"/>
                <a:gd name="connsiteX18" fmla="*/ 5760640 w 9217024"/>
                <a:gd name="connsiteY18" fmla="*/ 52362 h 432049"/>
                <a:gd name="connsiteX19" fmla="*/ 5832648 w 9217024"/>
                <a:gd name="connsiteY19" fmla="*/ 551 h 432049"/>
                <a:gd name="connsiteX20" fmla="*/ 6144683 w 9217024"/>
                <a:gd name="connsiteY20" fmla="*/ 52362 h 432049"/>
                <a:gd name="connsiteX21" fmla="*/ 6216691 w 9217024"/>
                <a:gd name="connsiteY21" fmla="*/ 551 h 432049"/>
                <a:gd name="connsiteX22" fmla="*/ 6528726 w 9217024"/>
                <a:gd name="connsiteY22" fmla="*/ 52362 h 432049"/>
                <a:gd name="connsiteX23" fmla="*/ 6600734 w 9217024"/>
                <a:gd name="connsiteY23" fmla="*/ 551 h 432049"/>
                <a:gd name="connsiteX24" fmla="*/ 6912768 w 9217024"/>
                <a:gd name="connsiteY24" fmla="*/ 52362 h 432049"/>
                <a:gd name="connsiteX25" fmla="*/ 6984776 w 9217024"/>
                <a:gd name="connsiteY25" fmla="*/ 551 h 432049"/>
                <a:gd name="connsiteX26" fmla="*/ 7296811 w 9217024"/>
                <a:gd name="connsiteY26" fmla="*/ 52362 h 432049"/>
                <a:gd name="connsiteX27" fmla="*/ 7680854 w 9217024"/>
                <a:gd name="connsiteY27" fmla="*/ 52362 h 432049"/>
                <a:gd name="connsiteX28" fmla="*/ 8064896 w 9217024"/>
                <a:gd name="connsiteY28" fmla="*/ 52362 h 432049"/>
                <a:gd name="connsiteX29" fmla="*/ 8448939 w 9217024"/>
                <a:gd name="connsiteY29" fmla="*/ 52362 h 432049"/>
                <a:gd name="connsiteX30" fmla="*/ 8520947 w 9217024"/>
                <a:gd name="connsiteY30" fmla="*/ 551 h 432049"/>
                <a:gd name="connsiteX31" fmla="*/ 8832981 w 9217024"/>
                <a:gd name="connsiteY31" fmla="*/ 52362 h 432049"/>
                <a:gd name="connsiteX32" fmla="*/ 8904989 w 9217024"/>
                <a:gd name="connsiteY32" fmla="*/ 551 h 432049"/>
                <a:gd name="connsiteX33" fmla="*/ 9217024 w 9217024"/>
                <a:gd name="connsiteY33" fmla="*/ 52362 h 432049"/>
                <a:gd name="connsiteX34" fmla="*/ 9217024 w 9217024"/>
                <a:gd name="connsiteY34" fmla="*/ 432049 h 432049"/>
                <a:gd name="connsiteX35" fmla="*/ 0 w 9217024"/>
                <a:gd name="connsiteY35" fmla="*/ 432049 h 432049"/>
                <a:gd name="connsiteX36" fmla="*/ 0 w 9217024"/>
                <a:gd name="connsiteY36" fmla="*/ 52362 h 432049"/>
                <a:gd name="connsiteX37" fmla="*/ 72008 w 9217024"/>
                <a:gd name="connsiteY37" fmla="*/ 551 h 432049"/>
                <a:gd name="connsiteX38" fmla="*/ 384043 w 9217024"/>
                <a:gd name="connsiteY38" fmla="*/ 52362 h 432049"/>
                <a:gd name="connsiteX39" fmla="*/ 456051 w 9217024"/>
                <a:gd name="connsiteY39" fmla="*/ 551 h 432049"/>
                <a:gd name="connsiteX40" fmla="*/ 768085 w 9217024"/>
                <a:gd name="connsiteY40" fmla="*/ 52362 h 432049"/>
                <a:gd name="connsiteX41" fmla="*/ 840094 w 9217024"/>
                <a:gd name="connsiteY41" fmla="*/ 551 h 432049"/>
                <a:gd name="connsiteX42" fmla="*/ 1152128 w 9217024"/>
                <a:gd name="connsiteY42" fmla="*/ 52362 h 432049"/>
                <a:gd name="connsiteX43" fmla="*/ 1224136 w 9217024"/>
                <a:gd name="connsiteY43" fmla="*/ 551 h 432049"/>
                <a:gd name="connsiteX44" fmla="*/ 1536171 w 9217024"/>
                <a:gd name="connsiteY44" fmla="*/ 52362 h 432049"/>
                <a:gd name="connsiteX45" fmla="*/ 1608179 w 9217024"/>
                <a:gd name="connsiteY45" fmla="*/ 551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217024" h="432049">
                  <a:moveTo>
                    <a:pt x="1608179" y="551"/>
                  </a:moveTo>
                  <a:cubicBezTo>
                    <a:pt x="1712191" y="-12115"/>
                    <a:pt x="1816202" y="199737"/>
                    <a:pt x="1920214" y="52362"/>
                  </a:cubicBezTo>
                  <a:cubicBezTo>
                    <a:pt x="2048228" y="-129023"/>
                    <a:pt x="2176242" y="233747"/>
                    <a:pt x="2304256" y="52362"/>
                  </a:cubicBezTo>
                  <a:cubicBezTo>
                    <a:pt x="2328260" y="18352"/>
                    <a:pt x="2352262" y="3473"/>
                    <a:pt x="2376264" y="551"/>
                  </a:cubicBezTo>
                  <a:cubicBezTo>
                    <a:pt x="2480277" y="-12114"/>
                    <a:pt x="2584287" y="199737"/>
                    <a:pt x="2688299" y="52362"/>
                  </a:cubicBezTo>
                  <a:cubicBezTo>
                    <a:pt x="2712302" y="18352"/>
                    <a:pt x="2736304" y="3473"/>
                    <a:pt x="2760307" y="551"/>
                  </a:cubicBezTo>
                  <a:cubicBezTo>
                    <a:pt x="2864318" y="-12114"/>
                    <a:pt x="2968329" y="199737"/>
                    <a:pt x="3072341" y="52362"/>
                  </a:cubicBezTo>
                  <a:cubicBezTo>
                    <a:pt x="3096344" y="18352"/>
                    <a:pt x="3120347" y="3473"/>
                    <a:pt x="3144350" y="551"/>
                  </a:cubicBezTo>
                  <a:cubicBezTo>
                    <a:pt x="3248361" y="-12114"/>
                    <a:pt x="3352373" y="199737"/>
                    <a:pt x="3456384" y="52362"/>
                  </a:cubicBezTo>
                  <a:cubicBezTo>
                    <a:pt x="3480387" y="18352"/>
                    <a:pt x="3504390" y="3473"/>
                    <a:pt x="3528392" y="551"/>
                  </a:cubicBezTo>
                  <a:cubicBezTo>
                    <a:pt x="3632405" y="-12114"/>
                    <a:pt x="3736416" y="199737"/>
                    <a:pt x="3840427" y="52362"/>
                  </a:cubicBezTo>
                  <a:cubicBezTo>
                    <a:pt x="3864429" y="18352"/>
                    <a:pt x="3888432" y="3473"/>
                    <a:pt x="3912435" y="551"/>
                  </a:cubicBezTo>
                  <a:cubicBezTo>
                    <a:pt x="4016446" y="-12114"/>
                    <a:pt x="4120457" y="199737"/>
                    <a:pt x="4224470" y="52362"/>
                  </a:cubicBezTo>
                  <a:cubicBezTo>
                    <a:pt x="4248472" y="18353"/>
                    <a:pt x="4272475" y="3473"/>
                    <a:pt x="4296478" y="551"/>
                  </a:cubicBezTo>
                  <a:cubicBezTo>
                    <a:pt x="4400489" y="-12115"/>
                    <a:pt x="4504501" y="199737"/>
                    <a:pt x="4608512" y="52362"/>
                  </a:cubicBezTo>
                  <a:cubicBezTo>
                    <a:pt x="4736526" y="-129023"/>
                    <a:pt x="4864540" y="233747"/>
                    <a:pt x="4992555" y="52362"/>
                  </a:cubicBezTo>
                  <a:cubicBezTo>
                    <a:pt x="5120569" y="-129023"/>
                    <a:pt x="5248583" y="233747"/>
                    <a:pt x="5376598" y="52362"/>
                  </a:cubicBezTo>
                  <a:cubicBezTo>
                    <a:pt x="5400601" y="18352"/>
                    <a:pt x="5424603" y="3473"/>
                    <a:pt x="5448606" y="551"/>
                  </a:cubicBezTo>
                  <a:cubicBezTo>
                    <a:pt x="5552617" y="-12114"/>
                    <a:pt x="5656629" y="199737"/>
                    <a:pt x="5760640" y="52362"/>
                  </a:cubicBezTo>
                  <a:cubicBezTo>
                    <a:pt x="5784643" y="18352"/>
                    <a:pt x="5808646" y="3473"/>
                    <a:pt x="5832648" y="551"/>
                  </a:cubicBezTo>
                  <a:cubicBezTo>
                    <a:pt x="5936660" y="-12114"/>
                    <a:pt x="6040671" y="199737"/>
                    <a:pt x="6144683" y="52362"/>
                  </a:cubicBezTo>
                  <a:cubicBezTo>
                    <a:pt x="6168686" y="18352"/>
                    <a:pt x="6192689" y="3473"/>
                    <a:pt x="6216691" y="551"/>
                  </a:cubicBezTo>
                  <a:cubicBezTo>
                    <a:pt x="6320703" y="-12114"/>
                    <a:pt x="6424714" y="199737"/>
                    <a:pt x="6528726" y="52362"/>
                  </a:cubicBezTo>
                  <a:cubicBezTo>
                    <a:pt x="6552729" y="18352"/>
                    <a:pt x="6576731" y="3473"/>
                    <a:pt x="6600734" y="551"/>
                  </a:cubicBezTo>
                  <a:cubicBezTo>
                    <a:pt x="6704745" y="-12114"/>
                    <a:pt x="6808757" y="199737"/>
                    <a:pt x="6912768" y="52362"/>
                  </a:cubicBezTo>
                  <a:cubicBezTo>
                    <a:pt x="6936771" y="18352"/>
                    <a:pt x="6960774" y="3473"/>
                    <a:pt x="6984776" y="551"/>
                  </a:cubicBezTo>
                  <a:cubicBezTo>
                    <a:pt x="7088788" y="-12114"/>
                    <a:pt x="7192799" y="199737"/>
                    <a:pt x="7296811" y="52362"/>
                  </a:cubicBezTo>
                  <a:cubicBezTo>
                    <a:pt x="7424826" y="-129023"/>
                    <a:pt x="7552840" y="233747"/>
                    <a:pt x="7680854" y="52362"/>
                  </a:cubicBezTo>
                  <a:cubicBezTo>
                    <a:pt x="7808868" y="-129023"/>
                    <a:pt x="7936882" y="233747"/>
                    <a:pt x="8064896" y="52362"/>
                  </a:cubicBezTo>
                  <a:cubicBezTo>
                    <a:pt x="8192910" y="-129023"/>
                    <a:pt x="8320924" y="233747"/>
                    <a:pt x="8448939" y="52362"/>
                  </a:cubicBezTo>
                  <a:cubicBezTo>
                    <a:pt x="8472942" y="18352"/>
                    <a:pt x="8496944" y="3473"/>
                    <a:pt x="8520947" y="551"/>
                  </a:cubicBezTo>
                  <a:cubicBezTo>
                    <a:pt x="8624959" y="-12114"/>
                    <a:pt x="8728970" y="199737"/>
                    <a:pt x="8832981" y="52362"/>
                  </a:cubicBezTo>
                  <a:cubicBezTo>
                    <a:pt x="8856984" y="18352"/>
                    <a:pt x="8880987" y="3473"/>
                    <a:pt x="8904989" y="551"/>
                  </a:cubicBezTo>
                  <a:cubicBezTo>
                    <a:pt x="9009001" y="-12114"/>
                    <a:pt x="9113012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24003" y="18352"/>
                    <a:pt x="48006" y="3473"/>
                    <a:pt x="72008" y="551"/>
                  </a:cubicBezTo>
                  <a:cubicBezTo>
                    <a:pt x="176020" y="-12114"/>
                    <a:pt x="280031" y="199737"/>
                    <a:pt x="384043" y="52362"/>
                  </a:cubicBezTo>
                  <a:cubicBezTo>
                    <a:pt x="408046" y="18352"/>
                    <a:pt x="432048" y="3473"/>
                    <a:pt x="456051" y="551"/>
                  </a:cubicBezTo>
                  <a:cubicBezTo>
                    <a:pt x="560063" y="-12114"/>
                    <a:pt x="664074" y="199737"/>
                    <a:pt x="768085" y="52362"/>
                  </a:cubicBezTo>
                  <a:cubicBezTo>
                    <a:pt x="792088" y="18352"/>
                    <a:pt x="816091" y="3473"/>
                    <a:pt x="840094" y="551"/>
                  </a:cubicBezTo>
                  <a:cubicBezTo>
                    <a:pt x="944105" y="-12114"/>
                    <a:pt x="1048117" y="199737"/>
                    <a:pt x="1152128" y="52362"/>
                  </a:cubicBezTo>
                  <a:cubicBezTo>
                    <a:pt x="1176131" y="18353"/>
                    <a:pt x="1200134" y="3473"/>
                    <a:pt x="1224136" y="551"/>
                  </a:cubicBezTo>
                  <a:cubicBezTo>
                    <a:pt x="1328148" y="-12115"/>
                    <a:pt x="1432159" y="199737"/>
                    <a:pt x="1536171" y="52362"/>
                  </a:cubicBezTo>
                  <a:cubicBezTo>
                    <a:pt x="1560174" y="18352"/>
                    <a:pt x="1584176" y="3473"/>
                    <a:pt x="1608179" y="551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131C1C8-2A8C-499B-BB9D-B1ED9036D20C}"/>
                </a:ext>
              </a:extLst>
            </p:cNvPr>
            <p:cNvSpPr/>
            <p:nvPr/>
          </p:nvSpPr>
          <p:spPr>
            <a:xfrm>
              <a:off x="344488" y="6433914"/>
              <a:ext cx="9217024" cy="432049"/>
            </a:xfrm>
            <a:custGeom>
              <a:avLst/>
              <a:gdLst>
                <a:gd name="connsiteX0" fmla="*/ 1608179 w 9217024"/>
                <a:gd name="connsiteY0" fmla="*/ 551 h 432049"/>
                <a:gd name="connsiteX1" fmla="*/ 1920214 w 9217024"/>
                <a:gd name="connsiteY1" fmla="*/ 52362 h 432049"/>
                <a:gd name="connsiteX2" fmla="*/ 2304256 w 9217024"/>
                <a:gd name="connsiteY2" fmla="*/ 52362 h 432049"/>
                <a:gd name="connsiteX3" fmla="*/ 2376264 w 9217024"/>
                <a:gd name="connsiteY3" fmla="*/ 551 h 432049"/>
                <a:gd name="connsiteX4" fmla="*/ 2688299 w 9217024"/>
                <a:gd name="connsiteY4" fmla="*/ 52362 h 432049"/>
                <a:gd name="connsiteX5" fmla="*/ 2760307 w 9217024"/>
                <a:gd name="connsiteY5" fmla="*/ 551 h 432049"/>
                <a:gd name="connsiteX6" fmla="*/ 3072341 w 9217024"/>
                <a:gd name="connsiteY6" fmla="*/ 52362 h 432049"/>
                <a:gd name="connsiteX7" fmla="*/ 3144350 w 9217024"/>
                <a:gd name="connsiteY7" fmla="*/ 551 h 432049"/>
                <a:gd name="connsiteX8" fmla="*/ 3456384 w 9217024"/>
                <a:gd name="connsiteY8" fmla="*/ 52362 h 432049"/>
                <a:gd name="connsiteX9" fmla="*/ 3528392 w 9217024"/>
                <a:gd name="connsiteY9" fmla="*/ 551 h 432049"/>
                <a:gd name="connsiteX10" fmla="*/ 3840427 w 9217024"/>
                <a:gd name="connsiteY10" fmla="*/ 52362 h 432049"/>
                <a:gd name="connsiteX11" fmla="*/ 3912435 w 9217024"/>
                <a:gd name="connsiteY11" fmla="*/ 551 h 432049"/>
                <a:gd name="connsiteX12" fmla="*/ 4224470 w 9217024"/>
                <a:gd name="connsiteY12" fmla="*/ 52362 h 432049"/>
                <a:gd name="connsiteX13" fmla="*/ 4296478 w 9217024"/>
                <a:gd name="connsiteY13" fmla="*/ 551 h 432049"/>
                <a:gd name="connsiteX14" fmla="*/ 4608512 w 9217024"/>
                <a:gd name="connsiteY14" fmla="*/ 52362 h 432049"/>
                <a:gd name="connsiteX15" fmla="*/ 4992555 w 9217024"/>
                <a:gd name="connsiteY15" fmla="*/ 52362 h 432049"/>
                <a:gd name="connsiteX16" fmla="*/ 5376598 w 9217024"/>
                <a:gd name="connsiteY16" fmla="*/ 52362 h 432049"/>
                <a:gd name="connsiteX17" fmla="*/ 5448606 w 9217024"/>
                <a:gd name="connsiteY17" fmla="*/ 551 h 432049"/>
                <a:gd name="connsiteX18" fmla="*/ 5760640 w 9217024"/>
                <a:gd name="connsiteY18" fmla="*/ 52362 h 432049"/>
                <a:gd name="connsiteX19" fmla="*/ 5832648 w 9217024"/>
                <a:gd name="connsiteY19" fmla="*/ 551 h 432049"/>
                <a:gd name="connsiteX20" fmla="*/ 6144683 w 9217024"/>
                <a:gd name="connsiteY20" fmla="*/ 52362 h 432049"/>
                <a:gd name="connsiteX21" fmla="*/ 6216691 w 9217024"/>
                <a:gd name="connsiteY21" fmla="*/ 551 h 432049"/>
                <a:gd name="connsiteX22" fmla="*/ 6528726 w 9217024"/>
                <a:gd name="connsiteY22" fmla="*/ 52362 h 432049"/>
                <a:gd name="connsiteX23" fmla="*/ 6600734 w 9217024"/>
                <a:gd name="connsiteY23" fmla="*/ 551 h 432049"/>
                <a:gd name="connsiteX24" fmla="*/ 6912768 w 9217024"/>
                <a:gd name="connsiteY24" fmla="*/ 52362 h 432049"/>
                <a:gd name="connsiteX25" fmla="*/ 6984776 w 9217024"/>
                <a:gd name="connsiteY25" fmla="*/ 551 h 432049"/>
                <a:gd name="connsiteX26" fmla="*/ 7296811 w 9217024"/>
                <a:gd name="connsiteY26" fmla="*/ 52362 h 432049"/>
                <a:gd name="connsiteX27" fmla="*/ 7680854 w 9217024"/>
                <a:gd name="connsiteY27" fmla="*/ 52362 h 432049"/>
                <a:gd name="connsiteX28" fmla="*/ 8064896 w 9217024"/>
                <a:gd name="connsiteY28" fmla="*/ 52362 h 432049"/>
                <a:gd name="connsiteX29" fmla="*/ 8448939 w 9217024"/>
                <a:gd name="connsiteY29" fmla="*/ 52362 h 432049"/>
                <a:gd name="connsiteX30" fmla="*/ 8520947 w 9217024"/>
                <a:gd name="connsiteY30" fmla="*/ 551 h 432049"/>
                <a:gd name="connsiteX31" fmla="*/ 8832981 w 9217024"/>
                <a:gd name="connsiteY31" fmla="*/ 52362 h 432049"/>
                <a:gd name="connsiteX32" fmla="*/ 8904989 w 9217024"/>
                <a:gd name="connsiteY32" fmla="*/ 551 h 432049"/>
                <a:gd name="connsiteX33" fmla="*/ 9217024 w 9217024"/>
                <a:gd name="connsiteY33" fmla="*/ 52362 h 432049"/>
                <a:gd name="connsiteX34" fmla="*/ 9217024 w 9217024"/>
                <a:gd name="connsiteY34" fmla="*/ 432049 h 432049"/>
                <a:gd name="connsiteX35" fmla="*/ 0 w 9217024"/>
                <a:gd name="connsiteY35" fmla="*/ 432049 h 432049"/>
                <a:gd name="connsiteX36" fmla="*/ 0 w 9217024"/>
                <a:gd name="connsiteY36" fmla="*/ 52362 h 432049"/>
                <a:gd name="connsiteX37" fmla="*/ 72008 w 9217024"/>
                <a:gd name="connsiteY37" fmla="*/ 551 h 432049"/>
                <a:gd name="connsiteX38" fmla="*/ 384043 w 9217024"/>
                <a:gd name="connsiteY38" fmla="*/ 52362 h 432049"/>
                <a:gd name="connsiteX39" fmla="*/ 456051 w 9217024"/>
                <a:gd name="connsiteY39" fmla="*/ 551 h 432049"/>
                <a:gd name="connsiteX40" fmla="*/ 768085 w 9217024"/>
                <a:gd name="connsiteY40" fmla="*/ 52362 h 432049"/>
                <a:gd name="connsiteX41" fmla="*/ 840094 w 9217024"/>
                <a:gd name="connsiteY41" fmla="*/ 551 h 432049"/>
                <a:gd name="connsiteX42" fmla="*/ 1152128 w 9217024"/>
                <a:gd name="connsiteY42" fmla="*/ 52362 h 432049"/>
                <a:gd name="connsiteX43" fmla="*/ 1224136 w 9217024"/>
                <a:gd name="connsiteY43" fmla="*/ 551 h 432049"/>
                <a:gd name="connsiteX44" fmla="*/ 1536171 w 9217024"/>
                <a:gd name="connsiteY44" fmla="*/ 52362 h 432049"/>
                <a:gd name="connsiteX45" fmla="*/ 1608179 w 9217024"/>
                <a:gd name="connsiteY45" fmla="*/ 551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217024" h="432049">
                  <a:moveTo>
                    <a:pt x="1608179" y="551"/>
                  </a:moveTo>
                  <a:cubicBezTo>
                    <a:pt x="1712191" y="-12115"/>
                    <a:pt x="1816202" y="199737"/>
                    <a:pt x="1920214" y="52362"/>
                  </a:cubicBezTo>
                  <a:cubicBezTo>
                    <a:pt x="2048228" y="-129023"/>
                    <a:pt x="2176242" y="233747"/>
                    <a:pt x="2304256" y="52362"/>
                  </a:cubicBezTo>
                  <a:cubicBezTo>
                    <a:pt x="2328260" y="18352"/>
                    <a:pt x="2352262" y="3473"/>
                    <a:pt x="2376264" y="551"/>
                  </a:cubicBezTo>
                  <a:cubicBezTo>
                    <a:pt x="2480277" y="-12114"/>
                    <a:pt x="2584287" y="199737"/>
                    <a:pt x="2688299" y="52362"/>
                  </a:cubicBezTo>
                  <a:cubicBezTo>
                    <a:pt x="2712302" y="18352"/>
                    <a:pt x="2736304" y="3473"/>
                    <a:pt x="2760307" y="551"/>
                  </a:cubicBezTo>
                  <a:cubicBezTo>
                    <a:pt x="2864318" y="-12114"/>
                    <a:pt x="2968329" y="199737"/>
                    <a:pt x="3072341" y="52362"/>
                  </a:cubicBezTo>
                  <a:cubicBezTo>
                    <a:pt x="3096344" y="18352"/>
                    <a:pt x="3120347" y="3473"/>
                    <a:pt x="3144350" y="551"/>
                  </a:cubicBezTo>
                  <a:cubicBezTo>
                    <a:pt x="3248361" y="-12114"/>
                    <a:pt x="3352373" y="199737"/>
                    <a:pt x="3456384" y="52362"/>
                  </a:cubicBezTo>
                  <a:cubicBezTo>
                    <a:pt x="3480387" y="18352"/>
                    <a:pt x="3504390" y="3473"/>
                    <a:pt x="3528392" y="551"/>
                  </a:cubicBezTo>
                  <a:cubicBezTo>
                    <a:pt x="3632405" y="-12114"/>
                    <a:pt x="3736416" y="199737"/>
                    <a:pt x="3840427" y="52362"/>
                  </a:cubicBezTo>
                  <a:cubicBezTo>
                    <a:pt x="3864429" y="18352"/>
                    <a:pt x="3888432" y="3473"/>
                    <a:pt x="3912435" y="551"/>
                  </a:cubicBezTo>
                  <a:cubicBezTo>
                    <a:pt x="4016446" y="-12114"/>
                    <a:pt x="4120457" y="199737"/>
                    <a:pt x="4224470" y="52362"/>
                  </a:cubicBezTo>
                  <a:cubicBezTo>
                    <a:pt x="4248472" y="18353"/>
                    <a:pt x="4272475" y="3473"/>
                    <a:pt x="4296478" y="551"/>
                  </a:cubicBezTo>
                  <a:cubicBezTo>
                    <a:pt x="4400489" y="-12115"/>
                    <a:pt x="4504501" y="199737"/>
                    <a:pt x="4608512" y="52362"/>
                  </a:cubicBezTo>
                  <a:cubicBezTo>
                    <a:pt x="4736526" y="-129023"/>
                    <a:pt x="4864540" y="233747"/>
                    <a:pt x="4992555" y="52362"/>
                  </a:cubicBezTo>
                  <a:cubicBezTo>
                    <a:pt x="5120569" y="-129023"/>
                    <a:pt x="5248583" y="233747"/>
                    <a:pt x="5376598" y="52362"/>
                  </a:cubicBezTo>
                  <a:cubicBezTo>
                    <a:pt x="5400601" y="18352"/>
                    <a:pt x="5424603" y="3473"/>
                    <a:pt x="5448606" y="551"/>
                  </a:cubicBezTo>
                  <a:cubicBezTo>
                    <a:pt x="5552617" y="-12114"/>
                    <a:pt x="5656629" y="199737"/>
                    <a:pt x="5760640" y="52362"/>
                  </a:cubicBezTo>
                  <a:cubicBezTo>
                    <a:pt x="5784643" y="18352"/>
                    <a:pt x="5808646" y="3473"/>
                    <a:pt x="5832648" y="551"/>
                  </a:cubicBezTo>
                  <a:cubicBezTo>
                    <a:pt x="5936660" y="-12114"/>
                    <a:pt x="6040671" y="199737"/>
                    <a:pt x="6144683" y="52362"/>
                  </a:cubicBezTo>
                  <a:cubicBezTo>
                    <a:pt x="6168686" y="18352"/>
                    <a:pt x="6192689" y="3473"/>
                    <a:pt x="6216691" y="551"/>
                  </a:cubicBezTo>
                  <a:cubicBezTo>
                    <a:pt x="6320703" y="-12114"/>
                    <a:pt x="6424714" y="199737"/>
                    <a:pt x="6528726" y="52362"/>
                  </a:cubicBezTo>
                  <a:cubicBezTo>
                    <a:pt x="6552729" y="18352"/>
                    <a:pt x="6576731" y="3473"/>
                    <a:pt x="6600734" y="551"/>
                  </a:cubicBezTo>
                  <a:cubicBezTo>
                    <a:pt x="6704745" y="-12114"/>
                    <a:pt x="6808757" y="199737"/>
                    <a:pt x="6912768" y="52362"/>
                  </a:cubicBezTo>
                  <a:cubicBezTo>
                    <a:pt x="6936771" y="18352"/>
                    <a:pt x="6960774" y="3473"/>
                    <a:pt x="6984776" y="551"/>
                  </a:cubicBezTo>
                  <a:cubicBezTo>
                    <a:pt x="7088788" y="-12114"/>
                    <a:pt x="7192799" y="199737"/>
                    <a:pt x="7296811" y="52362"/>
                  </a:cubicBezTo>
                  <a:cubicBezTo>
                    <a:pt x="7424826" y="-129023"/>
                    <a:pt x="7552840" y="233747"/>
                    <a:pt x="7680854" y="52362"/>
                  </a:cubicBezTo>
                  <a:cubicBezTo>
                    <a:pt x="7808868" y="-129023"/>
                    <a:pt x="7936882" y="233747"/>
                    <a:pt x="8064896" y="52362"/>
                  </a:cubicBezTo>
                  <a:cubicBezTo>
                    <a:pt x="8192910" y="-129023"/>
                    <a:pt x="8320924" y="233747"/>
                    <a:pt x="8448939" y="52362"/>
                  </a:cubicBezTo>
                  <a:cubicBezTo>
                    <a:pt x="8472942" y="18352"/>
                    <a:pt x="8496944" y="3473"/>
                    <a:pt x="8520947" y="551"/>
                  </a:cubicBezTo>
                  <a:cubicBezTo>
                    <a:pt x="8624959" y="-12114"/>
                    <a:pt x="8728970" y="199737"/>
                    <a:pt x="8832981" y="52362"/>
                  </a:cubicBezTo>
                  <a:cubicBezTo>
                    <a:pt x="8856984" y="18352"/>
                    <a:pt x="8880987" y="3473"/>
                    <a:pt x="8904989" y="551"/>
                  </a:cubicBezTo>
                  <a:cubicBezTo>
                    <a:pt x="9009001" y="-12114"/>
                    <a:pt x="9113012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24003" y="18352"/>
                    <a:pt x="48006" y="3473"/>
                    <a:pt x="72008" y="551"/>
                  </a:cubicBezTo>
                  <a:cubicBezTo>
                    <a:pt x="176020" y="-12114"/>
                    <a:pt x="280031" y="199737"/>
                    <a:pt x="384043" y="52362"/>
                  </a:cubicBezTo>
                  <a:cubicBezTo>
                    <a:pt x="408046" y="18352"/>
                    <a:pt x="432048" y="3473"/>
                    <a:pt x="456051" y="551"/>
                  </a:cubicBezTo>
                  <a:cubicBezTo>
                    <a:pt x="560063" y="-12114"/>
                    <a:pt x="664074" y="199737"/>
                    <a:pt x="768085" y="52362"/>
                  </a:cubicBezTo>
                  <a:cubicBezTo>
                    <a:pt x="792088" y="18352"/>
                    <a:pt x="816091" y="3473"/>
                    <a:pt x="840094" y="551"/>
                  </a:cubicBezTo>
                  <a:cubicBezTo>
                    <a:pt x="944105" y="-12114"/>
                    <a:pt x="1048117" y="199737"/>
                    <a:pt x="1152128" y="52362"/>
                  </a:cubicBezTo>
                  <a:cubicBezTo>
                    <a:pt x="1176131" y="18353"/>
                    <a:pt x="1200134" y="3473"/>
                    <a:pt x="1224136" y="551"/>
                  </a:cubicBezTo>
                  <a:cubicBezTo>
                    <a:pt x="1328148" y="-12115"/>
                    <a:pt x="1432159" y="199737"/>
                    <a:pt x="1536171" y="52362"/>
                  </a:cubicBezTo>
                  <a:cubicBezTo>
                    <a:pt x="1560174" y="18352"/>
                    <a:pt x="1584176" y="3473"/>
                    <a:pt x="1608179" y="551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5B6AAA8-F7E4-48CB-AE64-F139F34EDCA9}"/>
                </a:ext>
              </a:extLst>
            </p:cNvPr>
            <p:cNvSpPr/>
            <p:nvPr/>
          </p:nvSpPr>
          <p:spPr>
            <a:xfrm>
              <a:off x="344488" y="6536463"/>
              <a:ext cx="9217024" cy="432049"/>
            </a:xfrm>
            <a:custGeom>
              <a:avLst/>
              <a:gdLst>
                <a:gd name="connsiteX0" fmla="*/ 1608179 w 9217024"/>
                <a:gd name="connsiteY0" fmla="*/ 551 h 432049"/>
                <a:gd name="connsiteX1" fmla="*/ 1920214 w 9217024"/>
                <a:gd name="connsiteY1" fmla="*/ 52362 h 432049"/>
                <a:gd name="connsiteX2" fmla="*/ 2304256 w 9217024"/>
                <a:gd name="connsiteY2" fmla="*/ 52362 h 432049"/>
                <a:gd name="connsiteX3" fmla="*/ 2376264 w 9217024"/>
                <a:gd name="connsiteY3" fmla="*/ 551 h 432049"/>
                <a:gd name="connsiteX4" fmla="*/ 2688299 w 9217024"/>
                <a:gd name="connsiteY4" fmla="*/ 52362 h 432049"/>
                <a:gd name="connsiteX5" fmla="*/ 2760307 w 9217024"/>
                <a:gd name="connsiteY5" fmla="*/ 551 h 432049"/>
                <a:gd name="connsiteX6" fmla="*/ 3072341 w 9217024"/>
                <a:gd name="connsiteY6" fmla="*/ 52362 h 432049"/>
                <a:gd name="connsiteX7" fmla="*/ 3144350 w 9217024"/>
                <a:gd name="connsiteY7" fmla="*/ 551 h 432049"/>
                <a:gd name="connsiteX8" fmla="*/ 3456384 w 9217024"/>
                <a:gd name="connsiteY8" fmla="*/ 52362 h 432049"/>
                <a:gd name="connsiteX9" fmla="*/ 3528392 w 9217024"/>
                <a:gd name="connsiteY9" fmla="*/ 551 h 432049"/>
                <a:gd name="connsiteX10" fmla="*/ 3840427 w 9217024"/>
                <a:gd name="connsiteY10" fmla="*/ 52362 h 432049"/>
                <a:gd name="connsiteX11" fmla="*/ 3912435 w 9217024"/>
                <a:gd name="connsiteY11" fmla="*/ 551 h 432049"/>
                <a:gd name="connsiteX12" fmla="*/ 4224470 w 9217024"/>
                <a:gd name="connsiteY12" fmla="*/ 52362 h 432049"/>
                <a:gd name="connsiteX13" fmla="*/ 4296478 w 9217024"/>
                <a:gd name="connsiteY13" fmla="*/ 551 h 432049"/>
                <a:gd name="connsiteX14" fmla="*/ 4608512 w 9217024"/>
                <a:gd name="connsiteY14" fmla="*/ 52362 h 432049"/>
                <a:gd name="connsiteX15" fmla="*/ 4992555 w 9217024"/>
                <a:gd name="connsiteY15" fmla="*/ 52362 h 432049"/>
                <a:gd name="connsiteX16" fmla="*/ 5376598 w 9217024"/>
                <a:gd name="connsiteY16" fmla="*/ 52362 h 432049"/>
                <a:gd name="connsiteX17" fmla="*/ 5448606 w 9217024"/>
                <a:gd name="connsiteY17" fmla="*/ 551 h 432049"/>
                <a:gd name="connsiteX18" fmla="*/ 5760640 w 9217024"/>
                <a:gd name="connsiteY18" fmla="*/ 52362 h 432049"/>
                <a:gd name="connsiteX19" fmla="*/ 5832648 w 9217024"/>
                <a:gd name="connsiteY19" fmla="*/ 551 h 432049"/>
                <a:gd name="connsiteX20" fmla="*/ 6144683 w 9217024"/>
                <a:gd name="connsiteY20" fmla="*/ 52362 h 432049"/>
                <a:gd name="connsiteX21" fmla="*/ 6216691 w 9217024"/>
                <a:gd name="connsiteY21" fmla="*/ 551 h 432049"/>
                <a:gd name="connsiteX22" fmla="*/ 6528726 w 9217024"/>
                <a:gd name="connsiteY22" fmla="*/ 52362 h 432049"/>
                <a:gd name="connsiteX23" fmla="*/ 6600734 w 9217024"/>
                <a:gd name="connsiteY23" fmla="*/ 551 h 432049"/>
                <a:gd name="connsiteX24" fmla="*/ 6912768 w 9217024"/>
                <a:gd name="connsiteY24" fmla="*/ 52362 h 432049"/>
                <a:gd name="connsiteX25" fmla="*/ 6984776 w 9217024"/>
                <a:gd name="connsiteY25" fmla="*/ 551 h 432049"/>
                <a:gd name="connsiteX26" fmla="*/ 7296811 w 9217024"/>
                <a:gd name="connsiteY26" fmla="*/ 52362 h 432049"/>
                <a:gd name="connsiteX27" fmla="*/ 7680854 w 9217024"/>
                <a:gd name="connsiteY27" fmla="*/ 52362 h 432049"/>
                <a:gd name="connsiteX28" fmla="*/ 8064896 w 9217024"/>
                <a:gd name="connsiteY28" fmla="*/ 52362 h 432049"/>
                <a:gd name="connsiteX29" fmla="*/ 8448939 w 9217024"/>
                <a:gd name="connsiteY29" fmla="*/ 52362 h 432049"/>
                <a:gd name="connsiteX30" fmla="*/ 8520947 w 9217024"/>
                <a:gd name="connsiteY30" fmla="*/ 551 h 432049"/>
                <a:gd name="connsiteX31" fmla="*/ 8832981 w 9217024"/>
                <a:gd name="connsiteY31" fmla="*/ 52362 h 432049"/>
                <a:gd name="connsiteX32" fmla="*/ 8904989 w 9217024"/>
                <a:gd name="connsiteY32" fmla="*/ 551 h 432049"/>
                <a:gd name="connsiteX33" fmla="*/ 9217024 w 9217024"/>
                <a:gd name="connsiteY33" fmla="*/ 52362 h 432049"/>
                <a:gd name="connsiteX34" fmla="*/ 9217024 w 9217024"/>
                <a:gd name="connsiteY34" fmla="*/ 432049 h 432049"/>
                <a:gd name="connsiteX35" fmla="*/ 0 w 9217024"/>
                <a:gd name="connsiteY35" fmla="*/ 432049 h 432049"/>
                <a:gd name="connsiteX36" fmla="*/ 0 w 9217024"/>
                <a:gd name="connsiteY36" fmla="*/ 52362 h 432049"/>
                <a:gd name="connsiteX37" fmla="*/ 72008 w 9217024"/>
                <a:gd name="connsiteY37" fmla="*/ 551 h 432049"/>
                <a:gd name="connsiteX38" fmla="*/ 384043 w 9217024"/>
                <a:gd name="connsiteY38" fmla="*/ 52362 h 432049"/>
                <a:gd name="connsiteX39" fmla="*/ 456051 w 9217024"/>
                <a:gd name="connsiteY39" fmla="*/ 551 h 432049"/>
                <a:gd name="connsiteX40" fmla="*/ 768085 w 9217024"/>
                <a:gd name="connsiteY40" fmla="*/ 52362 h 432049"/>
                <a:gd name="connsiteX41" fmla="*/ 840094 w 9217024"/>
                <a:gd name="connsiteY41" fmla="*/ 551 h 432049"/>
                <a:gd name="connsiteX42" fmla="*/ 1152128 w 9217024"/>
                <a:gd name="connsiteY42" fmla="*/ 52362 h 432049"/>
                <a:gd name="connsiteX43" fmla="*/ 1224136 w 9217024"/>
                <a:gd name="connsiteY43" fmla="*/ 551 h 432049"/>
                <a:gd name="connsiteX44" fmla="*/ 1536171 w 9217024"/>
                <a:gd name="connsiteY44" fmla="*/ 52362 h 432049"/>
                <a:gd name="connsiteX45" fmla="*/ 1608179 w 9217024"/>
                <a:gd name="connsiteY45" fmla="*/ 551 h 4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217024" h="432049">
                  <a:moveTo>
                    <a:pt x="1608179" y="551"/>
                  </a:moveTo>
                  <a:cubicBezTo>
                    <a:pt x="1712191" y="-12115"/>
                    <a:pt x="1816202" y="199737"/>
                    <a:pt x="1920214" y="52362"/>
                  </a:cubicBezTo>
                  <a:cubicBezTo>
                    <a:pt x="2048228" y="-129023"/>
                    <a:pt x="2176242" y="233747"/>
                    <a:pt x="2304256" y="52362"/>
                  </a:cubicBezTo>
                  <a:cubicBezTo>
                    <a:pt x="2328260" y="18352"/>
                    <a:pt x="2352262" y="3473"/>
                    <a:pt x="2376264" y="551"/>
                  </a:cubicBezTo>
                  <a:cubicBezTo>
                    <a:pt x="2480277" y="-12114"/>
                    <a:pt x="2584287" y="199737"/>
                    <a:pt x="2688299" y="52362"/>
                  </a:cubicBezTo>
                  <a:cubicBezTo>
                    <a:pt x="2712302" y="18352"/>
                    <a:pt x="2736304" y="3473"/>
                    <a:pt x="2760307" y="551"/>
                  </a:cubicBezTo>
                  <a:cubicBezTo>
                    <a:pt x="2864318" y="-12114"/>
                    <a:pt x="2968329" y="199737"/>
                    <a:pt x="3072341" y="52362"/>
                  </a:cubicBezTo>
                  <a:cubicBezTo>
                    <a:pt x="3096344" y="18352"/>
                    <a:pt x="3120347" y="3473"/>
                    <a:pt x="3144350" y="551"/>
                  </a:cubicBezTo>
                  <a:cubicBezTo>
                    <a:pt x="3248361" y="-12114"/>
                    <a:pt x="3352373" y="199737"/>
                    <a:pt x="3456384" y="52362"/>
                  </a:cubicBezTo>
                  <a:cubicBezTo>
                    <a:pt x="3480387" y="18352"/>
                    <a:pt x="3504390" y="3473"/>
                    <a:pt x="3528392" y="551"/>
                  </a:cubicBezTo>
                  <a:cubicBezTo>
                    <a:pt x="3632405" y="-12114"/>
                    <a:pt x="3736416" y="199737"/>
                    <a:pt x="3840427" y="52362"/>
                  </a:cubicBezTo>
                  <a:cubicBezTo>
                    <a:pt x="3864429" y="18352"/>
                    <a:pt x="3888432" y="3473"/>
                    <a:pt x="3912435" y="551"/>
                  </a:cubicBezTo>
                  <a:cubicBezTo>
                    <a:pt x="4016446" y="-12114"/>
                    <a:pt x="4120457" y="199737"/>
                    <a:pt x="4224470" y="52362"/>
                  </a:cubicBezTo>
                  <a:cubicBezTo>
                    <a:pt x="4248472" y="18353"/>
                    <a:pt x="4272475" y="3473"/>
                    <a:pt x="4296478" y="551"/>
                  </a:cubicBezTo>
                  <a:cubicBezTo>
                    <a:pt x="4400489" y="-12115"/>
                    <a:pt x="4504501" y="199737"/>
                    <a:pt x="4608512" y="52362"/>
                  </a:cubicBezTo>
                  <a:cubicBezTo>
                    <a:pt x="4736526" y="-129023"/>
                    <a:pt x="4864540" y="233747"/>
                    <a:pt x="4992555" y="52362"/>
                  </a:cubicBezTo>
                  <a:cubicBezTo>
                    <a:pt x="5120569" y="-129023"/>
                    <a:pt x="5248583" y="233747"/>
                    <a:pt x="5376598" y="52362"/>
                  </a:cubicBezTo>
                  <a:cubicBezTo>
                    <a:pt x="5400601" y="18352"/>
                    <a:pt x="5424603" y="3473"/>
                    <a:pt x="5448606" y="551"/>
                  </a:cubicBezTo>
                  <a:cubicBezTo>
                    <a:pt x="5552617" y="-12114"/>
                    <a:pt x="5656629" y="199737"/>
                    <a:pt x="5760640" y="52362"/>
                  </a:cubicBezTo>
                  <a:cubicBezTo>
                    <a:pt x="5784643" y="18352"/>
                    <a:pt x="5808646" y="3473"/>
                    <a:pt x="5832648" y="551"/>
                  </a:cubicBezTo>
                  <a:cubicBezTo>
                    <a:pt x="5936660" y="-12114"/>
                    <a:pt x="6040671" y="199737"/>
                    <a:pt x="6144683" y="52362"/>
                  </a:cubicBezTo>
                  <a:cubicBezTo>
                    <a:pt x="6168686" y="18352"/>
                    <a:pt x="6192689" y="3473"/>
                    <a:pt x="6216691" y="551"/>
                  </a:cubicBezTo>
                  <a:cubicBezTo>
                    <a:pt x="6320703" y="-12114"/>
                    <a:pt x="6424714" y="199737"/>
                    <a:pt x="6528726" y="52362"/>
                  </a:cubicBezTo>
                  <a:cubicBezTo>
                    <a:pt x="6552729" y="18352"/>
                    <a:pt x="6576731" y="3473"/>
                    <a:pt x="6600734" y="551"/>
                  </a:cubicBezTo>
                  <a:cubicBezTo>
                    <a:pt x="6704745" y="-12114"/>
                    <a:pt x="6808757" y="199737"/>
                    <a:pt x="6912768" y="52362"/>
                  </a:cubicBezTo>
                  <a:cubicBezTo>
                    <a:pt x="6936771" y="18352"/>
                    <a:pt x="6960774" y="3473"/>
                    <a:pt x="6984776" y="551"/>
                  </a:cubicBezTo>
                  <a:cubicBezTo>
                    <a:pt x="7088788" y="-12114"/>
                    <a:pt x="7192799" y="199737"/>
                    <a:pt x="7296811" y="52362"/>
                  </a:cubicBezTo>
                  <a:cubicBezTo>
                    <a:pt x="7424826" y="-129023"/>
                    <a:pt x="7552840" y="233747"/>
                    <a:pt x="7680854" y="52362"/>
                  </a:cubicBezTo>
                  <a:cubicBezTo>
                    <a:pt x="7808868" y="-129023"/>
                    <a:pt x="7936882" y="233747"/>
                    <a:pt x="8064896" y="52362"/>
                  </a:cubicBezTo>
                  <a:cubicBezTo>
                    <a:pt x="8192910" y="-129023"/>
                    <a:pt x="8320924" y="233747"/>
                    <a:pt x="8448939" y="52362"/>
                  </a:cubicBezTo>
                  <a:cubicBezTo>
                    <a:pt x="8472942" y="18352"/>
                    <a:pt x="8496944" y="3473"/>
                    <a:pt x="8520947" y="551"/>
                  </a:cubicBezTo>
                  <a:cubicBezTo>
                    <a:pt x="8624959" y="-12114"/>
                    <a:pt x="8728970" y="199737"/>
                    <a:pt x="8832981" y="52362"/>
                  </a:cubicBezTo>
                  <a:cubicBezTo>
                    <a:pt x="8856984" y="18352"/>
                    <a:pt x="8880987" y="3473"/>
                    <a:pt x="8904989" y="551"/>
                  </a:cubicBezTo>
                  <a:cubicBezTo>
                    <a:pt x="9009001" y="-12114"/>
                    <a:pt x="9113012" y="199737"/>
                    <a:pt x="9217024" y="52362"/>
                  </a:cubicBezTo>
                  <a:lnTo>
                    <a:pt x="9217024" y="432049"/>
                  </a:lnTo>
                  <a:lnTo>
                    <a:pt x="0" y="432049"/>
                  </a:lnTo>
                  <a:lnTo>
                    <a:pt x="0" y="52362"/>
                  </a:lnTo>
                  <a:cubicBezTo>
                    <a:pt x="24003" y="18352"/>
                    <a:pt x="48006" y="3473"/>
                    <a:pt x="72008" y="551"/>
                  </a:cubicBezTo>
                  <a:cubicBezTo>
                    <a:pt x="176020" y="-12114"/>
                    <a:pt x="280031" y="199737"/>
                    <a:pt x="384043" y="52362"/>
                  </a:cubicBezTo>
                  <a:cubicBezTo>
                    <a:pt x="408046" y="18352"/>
                    <a:pt x="432048" y="3473"/>
                    <a:pt x="456051" y="551"/>
                  </a:cubicBezTo>
                  <a:cubicBezTo>
                    <a:pt x="560063" y="-12114"/>
                    <a:pt x="664074" y="199737"/>
                    <a:pt x="768085" y="52362"/>
                  </a:cubicBezTo>
                  <a:cubicBezTo>
                    <a:pt x="792088" y="18352"/>
                    <a:pt x="816091" y="3473"/>
                    <a:pt x="840094" y="551"/>
                  </a:cubicBezTo>
                  <a:cubicBezTo>
                    <a:pt x="944105" y="-12114"/>
                    <a:pt x="1048117" y="199737"/>
                    <a:pt x="1152128" y="52362"/>
                  </a:cubicBezTo>
                  <a:cubicBezTo>
                    <a:pt x="1176131" y="18353"/>
                    <a:pt x="1200134" y="3473"/>
                    <a:pt x="1224136" y="551"/>
                  </a:cubicBezTo>
                  <a:cubicBezTo>
                    <a:pt x="1328148" y="-12115"/>
                    <a:pt x="1432159" y="199737"/>
                    <a:pt x="1536171" y="52362"/>
                  </a:cubicBezTo>
                  <a:cubicBezTo>
                    <a:pt x="1560174" y="18352"/>
                    <a:pt x="1584176" y="3473"/>
                    <a:pt x="1608179" y="551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フリーフォーム: 図形 1287">
            <a:extLst>
              <a:ext uri="{FF2B5EF4-FFF2-40B4-BE49-F238E27FC236}">
                <a16:creationId xmlns:a16="http://schemas.microsoft.com/office/drawing/2014/main" id="{8AD7B4E7-0ED1-48EC-A847-57A9D09246C5}"/>
              </a:ext>
            </a:extLst>
          </p:cNvPr>
          <p:cNvSpPr/>
          <p:nvPr/>
        </p:nvSpPr>
        <p:spPr>
          <a:xfrm>
            <a:off x="416496" y="476674"/>
            <a:ext cx="4391348" cy="360039"/>
          </a:xfrm>
          <a:custGeom>
            <a:avLst/>
            <a:gdLst>
              <a:gd name="connsiteX0" fmla="*/ 386092 w 4248472"/>
              <a:gd name="connsiteY0" fmla="*/ 0 h 360039"/>
              <a:gd name="connsiteX1" fmla="*/ 386502 w 4248472"/>
              <a:gd name="connsiteY1" fmla="*/ 314 h 360039"/>
              <a:gd name="connsiteX2" fmla="*/ 735811 w 4248472"/>
              <a:gd name="connsiteY2" fmla="*/ 77572 h 360039"/>
              <a:gd name="connsiteX3" fmla="*/ 1085120 w 4248472"/>
              <a:gd name="connsiteY3" fmla="*/ 314 h 360039"/>
              <a:gd name="connsiteX4" fmla="*/ 1085530 w 4248472"/>
              <a:gd name="connsiteY4" fmla="*/ 0 h 360039"/>
              <a:gd name="connsiteX5" fmla="*/ 1085940 w 4248472"/>
              <a:gd name="connsiteY5" fmla="*/ 314 h 360039"/>
              <a:gd name="connsiteX6" fmla="*/ 1435248 w 4248472"/>
              <a:gd name="connsiteY6" fmla="*/ 77572 h 360039"/>
              <a:gd name="connsiteX7" fmla="*/ 1784558 w 4248472"/>
              <a:gd name="connsiteY7" fmla="*/ 314 h 360039"/>
              <a:gd name="connsiteX8" fmla="*/ 1784968 w 4248472"/>
              <a:gd name="connsiteY8" fmla="*/ 0 h 360039"/>
              <a:gd name="connsiteX9" fmla="*/ 1785377 w 4248472"/>
              <a:gd name="connsiteY9" fmla="*/ 314 h 360039"/>
              <a:gd name="connsiteX10" fmla="*/ 2134686 w 4248472"/>
              <a:gd name="connsiteY10" fmla="*/ 77572 h 360039"/>
              <a:gd name="connsiteX11" fmla="*/ 2483996 w 4248472"/>
              <a:gd name="connsiteY11" fmla="*/ 314 h 360039"/>
              <a:gd name="connsiteX12" fmla="*/ 2484405 w 4248472"/>
              <a:gd name="connsiteY12" fmla="*/ 0 h 360039"/>
              <a:gd name="connsiteX13" fmla="*/ 2484814 w 4248472"/>
              <a:gd name="connsiteY13" fmla="*/ 314 h 360039"/>
              <a:gd name="connsiteX14" fmla="*/ 2834125 w 4248472"/>
              <a:gd name="connsiteY14" fmla="*/ 77572 h 360039"/>
              <a:gd name="connsiteX15" fmla="*/ 3183434 w 4248472"/>
              <a:gd name="connsiteY15" fmla="*/ 314 h 360039"/>
              <a:gd name="connsiteX16" fmla="*/ 3183843 w 4248472"/>
              <a:gd name="connsiteY16" fmla="*/ 0 h 360039"/>
              <a:gd name="connsiteX17" fmla="*/ 3184253 w 4248472"/>
              <a:gd name="connsiteY17" fmla="*/ 314 h 360039"/>
              <a:gd name="connsiteX18" fmla="*/ 3533560 w 4248472"/>
              <a:gd name="connsiteY18" fmla="*/ 77572 h 360039"/>
              <a:gd name="connsiteX19" fmla="*/ 3882869 w 4248472"/>
              <a:gd name="connsiteY19" fmla="*/ 314 h 360039"/>
              <a:gd name="connsiteX20" fmla="*/ 3883278 w 4248472"/>
              <a:gd name="connsiteY20" fmla="*/ 0 h 360039"/>
              <a:gd name="connsiteX21" fmla="*/ 3883688 w 4248472"/>
              <a:gd name="connsiteY21" fmla="*/ 314 h 360039"/>
              <a:gd name="connsiteX22" fmla="*/ 4232997 w 4248472"/>
              <a:gd name="connsiteY22" fmla="*/ 77572 h 360039"/>
              <a:gd name="connsiteX23" fmla="*/ 4248472 w 4248472"/>
              <a:gd name="connsiteY23" fmla="*/ 76761 h 360039"/>
              <a:gd name="connsiteX24" fmla="*/ 4248472 w 4248472"/>
              <a:gd name="connsiteY24" fmla="*/ 360039 h 360039"/>
              <a:gd name="connsiteX25" fmla="*/ 0 w 4248472"/>
              <a:gd name="connsiteY25" fmla="*/ 360039 h 360039"/>
              <a:gd name="connsiteX26" fmla="*/ 0 w 4248472"/>
              <a:gd name="connsiteY26" fmla="*/ 76046 h 360039"/>
              <a:gd name="connsiteX27" fmla="*/ 36373 w 4248472"/>
              <a:gd name="connsiteY27" fmla="*/ 77572 h 360039"/>
              <a:gd name="connsiteX28" fmla="*/ 385683 w 4248472"/>
              <a:gd name="connsiteY28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248472" h="360039">
                <a:moveTo>
                  <a:pt x="386092" y="0"/>
                </a:moveTo>
                <a:lnTo>
                  <a:pt x="386502" y="314"/>
                </a:lnTo>
                <a:cubicBezTo>
                  <a:pt x="462203" y="46925"/>
                  <a:pt x="590403" y="77572"/>
                  <a:pt x="735811" y="77572"/>
                </a:cubicBezTo>
                <a:cubicBezTo>
                  <a:pt x="881218" y="77572"/>
                  <a:pt x="1009418" y="46925"/>
                  <a:pt x="1085120" y="314"/>
                </a:cubicBezTo>
                <a:lnTo>
                  <a:pt x="1085530" y="0"/>
                </a:lnTo>
                <a:lnTo>
                  <a:pt x="1085940" y="314"/>
                </a:lnTo>
                <a:cubicBezTo>
                  <a:pt x="1161642" y="46925"/>
                  <a:pt x="1289841" y="77572"/>
                  <a:pt x="1435248" y="77572"/>
                </a:cubicBezTo>
                <a:cubicBezTo>
                  <a:pt x="1580656" y="77572"/>
                  <a:pt x="1708855" y="46925"/>
                  <a:pt x="1784558" y="314"/>
                </a:cubicBezTo>
                <a:lnTo>
                  <a:pt x="1784968" y="0"/>
                </a:lnTo>
                <a:lnTo>
                  <a:pt x="1785377" y="314"/>
                </a:lnTo>
                <a:cubicBezTo>
                  <a:pt x="1861079" y="46925"/>
                  <a:pt x="1989279" y="77572"/>
                  <a:pt x="2134686" y="77572"/>
                </a:cubicBezTo>
                <a:cubicBezTo>
                  <a:pt x="2280093" y="77572"/>
                  <a:pt x="2408294" y="46925"/>
                  <a:pt x="2483996" y="314"/>
                </a:cubicBezTo>
                <a:lnTo>
                  <a:pt x="2484405" y="0"/>
                </a:lnTo>
                <a:lnTo>
                  <a:pt x="2484814" y="314"/>
                </a:lnTo>
                <a:cubicBezTo>
                  <a:pt x="2560516" y="46925"/>
                  <a:pt x="2688717" y="77572"/>
                  <a:pt x="2834125" y="77572"/>
                </a:cubicBezTo>
                <a:cubicBezTo>
                  <a:pt x="2979531" y="77572"/>
                  <a:pt x="3107731" y="46925"/>
                  <a:pt x="3183434" y="314"/>
                </a:cubicBezTo>
                <a:lnTo>
                  <a:pt x="3183843" y="0"/>
                </a:lnTo>
                <a:lnTo>
                  <a:pt x="3184253" y="314"/>
                </a:lnTo>
                <a:cubicBezTo>
                  <a:pt x="3259954" y="46925"/>
                  <a:pt x="3388152" y="77572"/>
                  <a:pt x="3533560" y="77572"/>
                </a:cubicBezTo>
                <a:cubicBezTo>
                  <a:pt x="3678966" y="77572"/>
                  <a:pt x="3807166" y="46925"/>
                  <a:pt x="3882869" y="314"/>
                </a:cubicBezTo>
                <a:lnTo>
                  <a:pt x="3883278" y="0"/>
                </a:lnTo>
                <a:lnTo>
                  <a:pt x="3883688" y="314"/>
                </a:lnTo>
                <a:cubicBezTo>
                  <a:pt x="3959390" y="46925"/>
                  <a:pt x="4087589" y="77572"/>
                  <a:pt x="4232997" y="77572"/>
                </a:cubicBezTo>
                <a:lnTo>
                  <a:pt x="4248472" y="76761"/>
                </a:lnTo>
                <a:lnTo>
                  <a:pt x="4248472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36373" y="77572"/>
                </a:lnTo>
                <a:cubicBezTo>
                  <a:pt x="181780" y="77572"/>
                  <a:pt x="309981" y="46925"/>
                  <a:pt x="385683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89" name="フリーフォーム: 図形 1288">
            <a:extLst>
              <a:ext uri="{FF2B5EF4-FFF2-40B4-BE49-F238E27FC236}">
                <a16:creationId xmlns:a16="http://schemas.microsoft.com/office/drawing/2014/main" id="{B815D21D-D2F0-45F8-BB52-818A3298BCFC}"/>
              </a:ext>
            </a:extLst>
          </p:cNvPr>
          <p:cNvSpPr/>
          <p:nvPr/>
        </p:nvSpPr>
        <p:spPr>
          <a:xfrm>
            <a:off x="416497" y="1055813"/>
            <a:ext cx="4391347" cy="360039"/>
          </a:xfrm>
          <a:custGeom>
            <a:avLst/>
            <a:gdLst>
              <a:gd name="connsiteX0" fmla="*/ 218680 w 4391347"/>
              <a:gd name="connsiteY0" fmla="*/ 0 h 360039"/>
              <a:gd name="connsiteX1" fmla="*/ 218912 w 4391347"/>
              <a:gd name="connsiteY1" fmla="*/ 314 h 360039"/>
              <a:gd name="connsiteX2" fmla="*/ 416758 w 4391347"/>
              <a:gd name="connsiteY2" fmla="*/ 77571 h 360039"/>
              <a:gd name="connsiteX3" fmla="*/ 614604 w 4391347"/>
              <a:gd name="connsiteY3" fmla="*/ 314 h 360039"/>
              <a:gd name="connsiteX4" fmla="*/ 614836 w 4391347"/>
              <a:gd name="connsiteY4" fmla="*/ 0 h 360039"/>
              <a:gd name="connsiteX5" fmla="*/ 615069 w 4391347"/>
              <a:gd name="connsiteY5" fmla="*/ 314 h 360039"/>
              <a:gd name="connsiteX6" fmla="*/ 812914 w 4391347"/>
              <a:gd name="connsiteY6" fmla="*/ 77571 h 360039"/>
              <a:gd name="connsiteX7" fmla="*/ 1010760 w 4391347"/>
              <a:gd name="connsiteY7" fmla="*/ 314 h 360039"/>
              <a:gd name="connsiteX8" fmla="*/ 1010993 w 4391347"/>
              <a:gd name="connsiteY8" fmla="*/ 0 h 360039"/>
              <a:gd name="connsiteX9" fmla="*/ 1011224 w 4391347"/>
              <a:gd name="connsiteY9" fmla="*/ 314 h 360039"/>
              <a:gd name="connsiteX10" fmla="*/ 1209070 w 4391347"/>
              <a:gd name="connsiteY10" fmla="*/ 77571 h 360039"/>
              <a:gd name="connsiteX11" fmla="*/ 1406916 w 4391347"/>
              <a:gd name="connsiteY11" fmla="*/ 314 h 360039"/>
              <a:gd name="connsiteX12" fmla="*/ 1407149 w 4391347"/>
              <a:gd name="connsiteY12" fmla="*/ 0 h 360039"/>
              <a:gd name="connsiteX13" fmla="*/ 1407380 w 4391347"/>
              <a:gd name="connsiteY13" fmla="*/ 314 h 360039"/>
              <a:gd name="connsiteX14" fmla="*/ 1605227 w 4391347"/>
              <a:gd name="connsiteY14" fmla="*/ 77571 h 360039"/>
              <a:gd name="connsiteX15" fmla="*/ 1803073 w 4391347"/>
              <a:gd name="connsiteY15" fmla="*/ 314 h 360039"/>
              <a:gd name="connsiteX16" fmla="*/ 1803306 w 4391347"/>
              <a:gd name="connsiteY16" fmla="*/ 0 h 360039"/>
              <a:gd name="connsiteX17" fmla="*/ 1803537 w 4391347"/>
              <a:gd name="connsiteY17" fmla="*/ 314 h 360039"/>
              <a:gd name="connsiteX18" fmla="*/ 2001382 w 4391347"/>
              <a:gd name="connsiteY18" fmla="*/ 77571 h 360039"/>
              <a:gd name="connsiteX19" fmla="*/ 2199228 w 4391347"/>
              <a:gd name="connsiteY19" fmla="*/ 314 h 360039"/>
              <a:gd name="connsiteX20" fmla="*/ 2199459 w 4391347"/>
              <a:gd name="connsiteY20" fmla="*/ 0 h 360039"/>
              <a:gd name="connsiteX21" fmla="*/ 2199692 w 4391347"/>
              <a:gd name="connsiteY21" fmla="*/ 314 h 360039"/>
              <a:gd name="connsiteX22" fmla="*/ 2397538 w 4391347"/>
              <a:gd name="connsiteY22" fmla="*/ 77571 h 360039"/>
              <a:gd name="connsiteX23" fmla="*/ 2595385 w 4391347"/>
              <a:gd name="connsiteY23" fmla="*/ 314 h 360039"/>
              <a:gd name="connsiteX24" fmla="*/ 2595617 w 4391347"/>
              <a:gd name="connsiteY24" fmla="*/ 0 h 360039"/>
              <a:gd name="connsiteX25" fmla="*/ 2595849 w 4391347"/>
              <a:gd name="connsiteY25" fmla="*/ 314 h 360039"/>
              <a:gd name="connsiteX26" fmla="*/ 2793695 w 4391347"/>
              <a:gd name="connsiteY26" fmla="*/ 77571 h 360039"/>
              <a:gd name="connsiteX27" fmla="*/ 2991540 w 4391347"/>
              <a:gd name="connsiteY27" fmla="*/ 314 h 360039"/>
              <a:gd name="connsiteX28" fmla="*/ 2991773 w 4391347"/>
              <a:gd name="connsiteY28" fmla="*/ 0 h 360039"/>
              <a:gd name="connsiteX29" fmla="*/ 2992004 w 4391347"/>
              <a:gd name="connsiteY29" fmla="*/ 314 h 360039"/>
              <a:gd name="connsiteX30" fmla="*/ 3189851 w 4391347"/>
              <a:gd name="connsiteY30" fmla="*/ 77571 h 360039"/>
              <a:gd name="connsiteX31" fmla="*/ 3387697 w 4391347"/>
              <a:gd name="connsiteY31" fmla="*/ 314 h 360039"/>
              <a:gd name="connsiteX32" fmla="*/ 3387929 w 4391347"/>
              <a:gd name="connsiteY32" fmla="*/ 0 h 360039"/>
              <a:gd name="connsiteX33" fmla="*/ 3388160 w 4391347"/>
              <a:gd name="connsiteY33" fmla="*/ 314 h 360039"/>
              <a:gd name="connsiteX34" fmla="*/ 3586007 w 4391347"/>
              <a:gd name="connsiteY34" fmla="*/ 77571 h 360039"/>
              <a:gd name="connsiteX35" fmla="*/ 3783853 w 4391347"/>
              <a:gd name="connsiteY35" fmla="*/ 314 h 360039"/>
              <a:gd name="connsiteX36" fmla="*/ 3784084 w 4391347"/>
              <a:gd name="connsiteY36" fmla="*/ 0 h 360039"/>
              <a:gd name="connsiteX37" fmla="*/ 3784317 w 4391347"/>
              <a:gd name="connsiteY37" fmla="*/ 314 h 360039"/>
              <a:gd name="connsiteX38" fmla="*/ 3922535 w 4391347"/>
              <a:gd name="connsiteY38" fmla="*/ 72055 h 360039"/>
              <a:gd name="connsiteX39" fmla="*/ 3967000 w 4391347"/>
              <a:gd name="connsiteY39" fmla="*/ 76168 h 360039"/>
              <a:gd name="connsiteX40" fmla="*/ 3983847 w 4391347"/>
              <a:gd name="connsiteY40" fmla="*/ 77416 h 360039"/>
              <a:gd name="connsiteX41" fmla="*/ 4041792 w 4391347"/>
              <a:gd name="connsiteY41" fmla="*/ 72055 h 360039"/>
              <a:gd name="connsiteX42" fmla="*/ 4180010 w 4391347"/>
              <a:gd name="connsiteY42" fmla="*/ 314 h 360039"/>
              <a:gd name="connsiteX43" fmla="*/ 4180241 w 4391347"/>
              <a:gd name="connsiteY43" fmla="*/ 0 h 360039"/>
              <a:gd name="connsiteX44" fmla="*/ 4180474 w 4391347"/>
              <a:gd name="connsiteY44" fmla="*/ 314 h 360039"/>
              <a:gd name="connsiteX45" fmla="*/ 4182135 w 4391347"/>
              <a:gd name="connsiteY45" fmla="*/ 1723 h 360039"/>
              <a:gd name="connsiteX46" fmla="*/ 4183795 w 4391347"/>
              <a:gd name="connsiteY46" fmla="*/ 314 h 360039"/>
              <a:gd name="connsiteX47" fmla="*/ 4184028 w 4391347"/>
              <a:gd name="connsiteY47" fmla="*/ 0 h 360039"/>
              <a:gd name="connsiteX48" fmla="*/ 4184260 w 4391347"/>
              <a:gd name="connsiteY48" fmla="*/ 314 h 360039"/>
              <a:gd name="connsiteX49" fmla="*/ 4322477 w 4391347"/>
              <a:gd name="connsiteY49" fmla="*/ 72055 h 360039"/>
              <a:gd name="connsiteX50" fmla="*/ 4380213 w 4391347"/>
              <a:gd name="connsiteY50" fmla="*/ 77397 h 360039"/>
              <a:gd name="connsiteX51" fmla="*/ 4391347 w 4391347"/>
              <a:gd name="connsiteY51" fmla="*/ 76366 h 360039"/>
              <a:gd name="connsiteX52" fmla="*/ 4391347 w 4391347"/>
              <a:gd name="connsiteY52" fmla="*/ 360039 h 360039"/>
              <a:gd name="connsiteX53" fmla="*/ 3965348 w 4391347"/>
              <a:gd name="connsiteY53" fmla="*/ 360039 h 360039"/>
              <a:gd name="connsiteX54" fmla="*/ 0 w 4391347"/>
              <a:gd name="connsiteY54" fmla="*/ 360039 h 360039"/>
              <a:gd name="connsiteX55" fmla="*/ 0 w 4391347"/>
              <a:gd name="connsiteY55" fmla="*/ 76046 h 360039"/>
              <a:gd name="connsiteX56" fmla="*/ 20602 w 4391347"/>
              <a:gd name="connsiteY56" fmla="*/ 77571 h 360039"/>
              <a:gd name="connsiteX57" fmla="*/ 218448 w 4391347"/>
              <a:gd name="connsiteY57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391347" h="360039">
                <a:moveTo>
                  <a:pt x="218680" y="0"/>
                </a:moveTo>
                <a:lnTo>
                  <a:pt x="218912" y="314"/>
                </a:lnTo>
                <a:cubicBezTo>
                  <a:pt x="261788" y="46926"/>
                  <a:pt x="334400" y="77571"/>
                  <a:pt x="416758" y="77571"/>
                </a:cubicBezTo>
                <a:cubicBezTo>
                  <a:pt x="499115" y="77571"/>
                  <a:pt x="571727" y="46926"/>
                  <a:pt x="614604" y="314"/>
                </a:cubicBezTo>
                <a:lnTo>
                  <a:pt x="614836" y="0"/>
                </a:lnTo>
                <a:lnTo>
                  <a:pt x="615069" y="314"/>
                </a:lnTo>
                <a:cubicBezTo>
                  <a:pt x="657945" y="46926"/>
                  <a:pt x="730557" y="77571"/>
                  <a:pt x="812914" y="77571"/>
                </a:cubicBezTo>
                <a:cubicBezTo>
                  <a:pt x="895271" y="77571"/>
                  <a:pt x="967883" y="46926"/>
                  <a:pt x="1010760" y="314"/>
                </a:cubicBezTo>
                <a:lnTo>
                  <a:pt x="1010993" y="0"/>
                </a:lnTo>
                <a:lnTo>
                  <a:pt x="1011224" y="314"/>
                </a:lnTo>
                <a:cubicBezTo>
                  <a:pt x="1054101" y="46926"/>
                  <a:pt x="1126713" y="77571"/>
                  <a:pt x="1209070" y="77571"/>
                </a:cubicBezTo>
                <a:cubicBezTo>
                  <a:pt x="1291428" y="77571"/>
                  <a:pt x="1364040" y="46926"/>
                  <a:pt x="1406916" y="314"/>
                </a:cubicBezTo>
                <a:lnTo>
                  <a:pt x="1407149" y="0"/>
                </a:lnTo>
                <a:lnTo>
                  <a:pt x="1407380" y="314"/>
                </a:lnTo>
                <a:cubicBezTo>
                  <a:pt x="1450258" y="46926"/>
                  <a:pt x="1522869" y="77571"/>
                  <a:pt x="1605227" y="77571"/>
                </a:cubicBezTo>
                <a:cubicBezTo>
                  <a:pt x="1687584" y="77571"/>
                  <a:pt x="1760196" y="46926"/>
                  <a:pt x="1803073" y="314"/>
                </a:cubicBezTo>
                <a:lnTo>
                  <a:pt x="1803306" y="0"/>
                </a:lnTo>
                <a:lnTo>
                  <a:pt x="1803537" y="314"/>
                </a:lnTo>
                <a:cubicBezTo>
                  <a:pt x="1846414" y="46926"/>
                  <a:pt x="1919024" y="77571"/>
                  <a:pt x="2001382" y="77571"/>
                </a:cubicBezTo>
                <a:cubicBezTo>
                  <a:pt x="2083740" y="77571"/>
                  <a:pt x="2156350" y="46926"/>
                  <a:pt x="2199228" y="314"/>
                </a:cubicBezTo>
                <a:lnTo>
                  <a:pt x="2199459" y="0"/>
                </a:lnTo>
                <a:lnTo>
                  <a:pt x="2199692" y="314"/>
                </a:lnTo>
                <a:cubicBezTo>
                  <a:pt x="2242568" y="46926"/>
                  <a:pt x="2315180" y="77571"/>
                  <a:pt x="2397538" y="77571"/>
                </a:cubicBezTo>
                <a:cubicBezTo>
                  <a:pt x="2479896" y="77571"/>
                  <a:pt x="2552507" y="46926"/>
                  <a:pt x="2595385" y="314"/>
                </a:cubicBezTo>
                <a:lnTo>
                  <a:pt x="2595617" y="0"/>
                </a:lnTo>
                <a:lnTo>
                  <a:pt x="2595849" y="314"/>
                </a:lnTo>
                <a:cubicBezTo>
                  <a:pt x="2638725" y="46926"/>
                  <a:pt x="2711337" y="77571"/>
                  <a:pt x="2793695" y="77571"/>
                </a:cubicBezTo>
                <a:cubicBezTo>
                  <a:pt x="2876053" y="77571"/>
                  <a:pt x="2948663" y="46926"/>
                  <a:pt x="2991540" y="314"/>
                </a:cubicBezTo>
                <a:lnTo>
                  <a:pt x="2991773" y="0"/>
                </a:lnTo>
                <a:lnTo>
                  <a:pt x="2992004" y="314"/>
                </a:lnTo>
                <a:cubicBezTo>
                  <a:pt x="3034882" y="46926"/>
                  <a:pt x="3107492" y="77571"/>
                  <a:pt x="3189851" y="77571"/>
                </a:cubicBezTo>
                <a:cubicBezTo>
                  <a:pt x="3272208" y="77571"/>
                  <a:pt x="3344820" y="46926"/>
                  <a:pt x="3387697" y="314"/>
                </a:cubicBezTo>
                <a:lnTo>
                  <a:pt x="3387929" y="0"/>
                </a:lnTo>
                <a:lnTo>
                  <a:pt x="3388160" y="314"/>
                </a:lnTo>
                <a:cubicBezTo>
                  <a:pt x="3431038" y="46926"/>
                  <a:pt x="3503649" y="77571"/>
                  <a:pt x="3586007" y="77571"/>
                </a:cubicBezTo>
                <a:cubicBezTo>
                  <a:pt x="3668365" y="77571"/>
                  <a:pt x="3740975" y="46926"/>
                  <a:pt x="3783853" y="314"/>
                </a:cubicBezTo>
                <a:lnTo>
                  <a:pt x="3784084" y="0"/>
                </a:lnTo>
                <a:lnTo>
                  <a:pt x="3784317" y="314"/>
                </a:lnTo>
                <a:cubicBezTo>
                  <a:pt x="3816475" y="35273"/>
                  <a:pt x="3865358" y="61251"/>
                  <a:pt x="3922535" y="72055"/>
                </a:cubicBezTo>
                <a:lnTo>
                  <a:pt x="3967000" y="76168"/>
                </a:lnTo>
                <a:lnTo>
                  <a:pt x="3983847" y="77416"/>
                </a:lnTo>
                <a:lnTo>
                  <a:pt x="4041792" y="72055"/>
                </a:lnTo>
                <a:cubicBezTo>
                  <a:pt x="4098969" y="61251"/>
                  <a:pt x="4147852" y="35273"/>
                  <a:pt x="4180010" y="314"/>
                </a:cubicBezTo>
                <a:lnTo>
                  <a:pt x="4180241" y="0"/>
                </a:lnTo>
                <a:lnTo>
                  <a:pt x="4180474" y="314"/>
                </a:lnTo>
                <a:lnTo>
                  <a:pt x="4182135" y="1723"/>
                </a:lnTo>
                <a:lnTo>
                  <a:pt x="4183795" y="314"/>
                </a:lnTo>
                <a:lnTo>
                  <a:pt x="4184028" y="0"/>
                </a:lnTo>
                <a:lnTo>
                  <a:pt x="4184260" y="314"/>
                </a:lnTo>
                <a:cubicBezTo>
                  <a:pt x="4216417" y="35273"/>
                  <a:pt x="4265300" y="61251"/>
                  <a:pt x="4322477" y="72055"/>
                </a:cubicBezTo>
                <a:lnTo>
                  <a:pt x="4380213" y="77397"/>
                </a:lnTo>
                <a:lnTo>
                  <a:pt x="4391347" y="76366"/>
                </a:lnTo>
                <a:lnTo>
                  <a:pt x="4391347" y="360039"/>
                </a:lnTo>
                <a:lnTo>
                  <a:pt x="3965348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20602" y="77571"/>
                </a:lnTo>
                <a:cubicBezTo>
                  <a:pt x="102959" y="77571"/>
                  <a:pt x="175571" y="46926"/>
                  <a:pt x="218448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0" name="フリーフォーム: 図形 1289">
            <a:extLst>
              <a:ext uri="{FF2B5EF4-FFF2-40B4-BE49-F238E27FC236}">
                <a16:creationId xmlns:a16="http://schemas.microsoft.com/office/drawing/2014/main" id="{D868BEEC-F20A-4534-BD5B-1A8D03B11601}"/>
              </a:ext>
            </a:extLst>
          </p:cNvPr>
          <p:cNvSpPr/>
          <p:nvPr/>
        </p:nvSpPr>
        <p:spPr>
          <a:xfrm>
            <a:off x="416497" y="1598526"/>
            <a:ext cx="4391347" cy="360040"/>
          </a:xfrm>
          <a:custGeom>
            <a:avLst/>
            <a:gdLst>
              <a:gd name="connsiteX0" fmla="*/ 2601029 w 4391347"/>
              <a:gd name="connsiteY0" fmla="*/ 0 h 360040"/>
              <a:gd name="connsiteX1" fmla="*/ 2601150 w 4391347"/>
              <a:gd name="connsiteY1" fmla="*/ 315 h 360040"/>
              <a:gd name="connsiteX2" fmla="*/ 2602019 w 4391347"/>
              <a:gd name="connsiteY2" fmla="*/ 1724 h 360040"/>
              <a:gd name="connsiteX3" fmla="*/ 2602888 w 4391347"/>
              <a:gd name="connsiteY3" fmla="*/ 315 h 360040"/>
              <a:gd name="connsiteX4" fmla="*/ 2603009 w 4391347"/>
              <a:gd name="connsiteY4" fmla="*/ 1 h 360040"/>
              <a:gd name="connsiteX5" fmla="*/ 2603130 w 4391347"/>
              <a:gd name="connsiteY5" fmla="*/ 315 h 360040"/>
              <a:gd name="connsiteX6" fmla="*/ 2675428 w 4391347"/>
              <a:gd name="connsiteY6" fmla="*/ 72056 h 360040"/>
              <a:gd name="connsiteX7" fmla="*/ 2705739 w 4391347"/>
              <a:gd name="connsiteY7" fmla="*/ 77417 h 360040"/>
              <a:gd name="connsiteX8" fmla="*/ 2709366 w 4391347"/>
              <a:gd name="connsiteY8" fmla="*/ 76904 h 360040"/>
              <a:gd name="connsiteX9" fmla="*/ 2709366 w 4391347"/>
              <a:gd name="connsiteY9" fmla="*/ 77087 h 360040"/>
              <a:gd name="connsiteX10" fmla="*/ 2737808 w 4391347"/>
              <a:gd name="connsiteY10" fmla="*/ 72056 h 360040"/>
              <a:gd name="connsiteX11" fmla="*/ 2810108 w 4391347"/>
              <a:gd name="connsiteY11" fmla="*/ 315 h 360040"/>
              <a:gd name="connsiteX12" fmla="*/ 2810229 w 4391347"/>
              <a:gd name="connsiteY12" fmla="*/ 1 h 360040"/>
              <a:gd name="connsiteX13" fmla="*/ 2810350 w 4391347"/>
              <a:gd name="connsiteY13" fmla="*/ 315 h 360040"/>
              <a:gd name="connsiteX14" fmla="*/ 2913839 w 4391347"/>
              <a:gd name="connsiteY14" fmla="*/ 77572 h 360040"/>
              <a:gd name="connsiteX15" fmla="*/ 3017328 w 4391347"/>
              <a:gd name="connsiteY15" fmla="*/ 315 h 360040"/>
              <a:gd name="connsiteX16" fmla="*/ 3017450 w 4391347"/>
              <a:gd name="connsiteY16" fmla="*/ 1 h 360040"/>
              <a:gd name="connsiteX17" fmla="*/ 3017571 w 4391347"/>
              <a:gd name="connsiteY17" fmla="*/ 315 h 360040"/>
              <a:gd name="connsiteX18" fmla="*/ 3121059 w 4391347"/>
              <a:gd name="connsiteY18" fmla="*/ 77572 h 360040"/>
              <a:gd name="connsiteX19" fmla="*/ 3224547 w 4391347"/>
              <a:gd name="connsiteY19" fmla="*/ 315 h 360040"/>
              <a:gd name="connsiteX20" fmla="*/ 3224669 w 4391347"/>
              <a:gd name="connsiteY20" fmla="*/ 1 h 360040"/>
              <a:gd name="connsiteX21" fmla="*/ 3224790 w 4391347"/>
              <a:gd name="connsiteY21" fmla="*/ 315 h 360040"/>
              <a:gd name="connsiteX22" fmla="*/ 3328279 w 4391347"/>
              <a:gd name="connsiteY22" fmla="*/ 77572 h 360040"/>
              <a:gd name="connsiteX23" fmla="*/ 3431768 w 4391347"/>
              <a:gd name="connsiteY23" fmla="*/ 315 h 360040"/>
              <a:gd name="connsiteX24" fmla="*/ 3431889 w 4391347"/>
              <a:gd name="connsiteY24" fmla="*/ 1 h 360040"/>
              <a:gd name="connsiteX25" fmla="*/ 3432010 w 4391347"/>
              <a:gd name="connsiteY25" fmla="*/ 315 h 360040"/>
              <a:gd name="connsiteX26" fmla="*/ 3535500 w 4391347"/>
              <a:gd name="connsiteY26" fmla="*/ 77572 h 360040"/>
              <a:gd name="connsiteX27" fmla="*/ 3638988 w 4391347"/>
              <a:gd name="connsiteY27" fmla="*/ 315 h 360040"/>
              <a:gd name="connsiteX28" fmla="*/ 3639109 w 4391347"/>
              <a:gd name="connsiteY28" fmla="*/ 1 h 360040"/>
              <a:gd name="connsiteX29" fmla="*/ 3639230 w 4391347"/>
              <a:gd name="connsiteY29" fmla="*/ 315 h 360040"/>
              <a:gd name="connsiteX30" fmla="*/ 3742719 w 4391347"/>
              <a:gd name="connsiteY30" fmla="*/ 77572 h 360040"/>
              <a:gd name="connsiteX31" fmla="*/ 3846208 w 4391347"/>
              <a:gd name="connsiteY31" fmla="*/ 315 h 360040"/>
              <a:gd name="connsiteX32" fmla="*/ 3846329 w 4391347"/>
              <a:gd name="connsiteY32" fmla="*/ 1 h 360040"/>
              <a:gd name="connsiteX33" fmla="*/ 3846450 w 4391347"/>
              <a:gd name="connsiteY33" fmla="*/ 315 h 360040"/>
              <a:gd name="connsiteX34" fmla="*/ 3949939 w 4391347"/>
              <a:gd name="connsiteY34" fmla="*/ 77572 h 360040"/>
              <a:gd name="connsiteX35" fmla="*/ 4053428 w 4391347"/>
              <a:gd name="connsiteY35" fmla="*/ 315 h 360040"/>
              <a:gd name="connsiteX36" fmla="*/ 4053549 w 4391347"/>
              <a:gd name="connsiteY36" fmla="*/ 1 h 360040"/>
              <a:gd name="connsiteX37" fmla="*/ 4053670 w 4391347"/>
              <a:gd name="connsiteY37" fmla="*/ 315 h 360040"/>
              <a:gd name="connsiteX38" fmla="*/ 4157160 w 4391347"/>
              <a:gd name="connsiteY38" fmla="*/ 77572 h 360040"/>
              <a:gd name="connsiteX39" fmla="*/ 4260648 w 4391347"/>
              <a:gd name="connsiteY39" fmla="*/ 315 h 360040"/>
              <a:gd name="connsiteX40" fmla="*/ 4260769 w 4391347"/>
              <a:gd name="connsiteY40" fmla="*/ 1 h 360040"/>
              <a:gd name="connsiteX41" fmla="*/ 4260891 w 4391347"/>
              <a:gd name="connsiteY41" fmla="*/ 315 h 360040"/>
              <a:gd name="connsiteX42" fmla="*/ 4333189 w 4391347"/>
              <a:gd name="connsiteY42" fmla="*/ 72056 h 360040"/>
              <a:gd name="connsiteX43" fmla="*/ 4361469 w 4391347"/>
              <a:gd name="connsiteY43" fmla="*/ 77058 h 360040"/>
              <a:gd name="connsiteX44" fmla="*/ 4361469 w 4391347"/>
              <a:gd name="connsiteY44" fmla="*/ 76047 h 360040"/>
              <a:gd name="connsiteX45" fmla="*/ 4367877 w 4391347"/>
              <a:gd name="connsiteY45" fmla="*/ 76954 h 360040"/>
              <a:gd name="connsiteX46" fmla="*/ 4391347 w 4391347"/>
              <a:gd name="connsiteY46" fmla="*/ 72803 h 360040"/>
              <a:gd name="connsiteX47" fmla="*/ 4391347 w 4391347"/>
              <a:gd name="connsiteY47" fmla="*/ 360040 h 360040"/>
              <a:gd name="connsiteX48" fmla="*/ 4361469 w 4391347"/>
              <a:gd name="connsiteY48" fmla="*/ 360040 h 360040"/>
              <a:gd name="connsiteX49" fmla="*/ 2709366 w 4391347"/>
              <a:gd name="connsiteY49" fmla="*/ 360040 h 360040"/>
              <a:gd name="connsiteX50" fmla="*/ 2074182 w 4391347"/>
              <a:gd name="connsiteY50" fmla="*/ 360040 h 360040"/>
              <a:gd name="connsiteX51" fmla="*/ 0 w 4391347"/>
              <a:gd name="connsiteY51" fmla="*/ 360040 h 360040"/>
              <a:gd name="connsiteX52" fmla="*/ 0 w 4391347"/>
              <a:gd name="connsiteY52" fmla="*/ 76047 h 360040"/>
              <a:gd name="connsiteX53" fmla="*/ 10777 w 4391347"/>
              <a:gd name="connsiteY53" fmla="*/ 77572 h 360040"/>
              <a:gd name="connsiteX54" fmla="*/ 114265 w 4391347"/>
              <a:gd name="connsiteY54" fmla="*/ 315 h 360040"/>
              <a:gd name="connsiteX55" fmla="*/ 114387 w 4391347"/>
              <a:gd name="connsiteY55" fmla="*/ 1 h 360040"/>
              <a:gd name="connsiteX56" fmla="*/ 114508 w 4391347"/>
              <a:gd name="connsiteY56" fmla="*/ 315 h 360040"/>
              <a:gd name="connsiteX57" fmla="*/ 217997 w 4391347"/>
              <a:gd name="connsiteY57" fmla="*/ 77572 h 360040"/>
              <a:gd name="connsiteX58" fmla="*/ 321485 w 4391347"/>
              <a:gd name="connsiteY58" fmla="*/ 315 h 360040"/>
              <a:gd name="connsiteX59" fmla="*/ 321607 w 4391347"/>
              <a:gd name="connsiteY59" fmla="*/ 1 h 360040"/>
              <a:gd name="connsiteX60" fmla="*/ 321728 w 4391347"/>
              <a:gd name="connsiteY60" fmla="*/ 315 h 360040"/>
              <a:gd name="connsiteX61" fmla="*/ 425217 w 4391347"/>
              <a:gd name="connsiteY61" fmla="*/ 77572 h 360040"/>
              <a:gd name="connsiteX62" fmla="*/ 528706 w 4391347"/>
              <a:gd name="connsiteY62" fmla="*/ 315 h 360040"/>
              <a:gd name="connsiteX63" fmla="*/ 528827 w 4391347"/>
              <a:gd name="connsiteY63" fmla="*/ 1 h 360040"/>
              <a:gd name="connsiteX64" fmla="*/ 528948 w 4391347"/>
              <a:gd name="connsiteY64" fmla="*/ 315 h 360040"/>
              <a:gd name="connsiteX65" fmla="*/ 632437 w 4391347"/>
              <a:gd name="connsiteY65" fmla="*/ 77572 h 360040"/>
              <a:gd name="connsiteX66" fmla="*/ 735925 w 4391347"/>
              <a:gd name="connsiteY66" fmla="*/ 315 h 360040"/>
              <a:gd name="connsiteX67" fmla="*/ 736047 w 4391347"/>
              <a:gd name="connsiteY67" fmla="*/ 1 h 360040"/>
              <a:gd name="connsiteX68" fmla="*/ 736169 w 4391347"/>
              <a:gd name="connsiteY68" fmla="*/ 315 h 360040"/>
              <a:gd name="connsiteX69" fmla="*/ 839658 w 4391347"/>
              <a:gd name="connsiteY69" fmla="*/ 77572 h 360040"/>
              <a:gd name="connsiteX70" fmla="*/ 943146 w 4391347"/>
              <a:gd name="connsiteY70" fmla="*/ 315 h 360040"/>
              <a:gd name="connsiteX71" fmla="*/ 943267 w 4391347"/>
              <a:gd name="connsiteY71" fmla="*/ 1 h 360040"/>
              <a:gd name="connsiteX72" fmla="*/ 943388 w 4391347"/>
              <a:gd name="connsiteY72" fmla="*/ 315 h 360040"/>
              <a:gd name="connsiteX73" fmla="*/ 1046877 w 4391347"/>
              <a:gd name="connsiteY73" fmla="*/ 77572 h 360040"/>
              <a:gd name="connsiteX74" fmla="*/ 1150365 w 4391347"/>
              <a:gd name="connsiteY74" fmla="*/ 315 h 360040"/>
              <a:gd name="connsiteX75" fmla="*/ 1150486 w 4391347"/>
              <a:gd name="connsiteY75" fmla="*/ 1 h 360040"/>
              <a:gd name="connsiteX76" fmla="*/ 1150608 w 4391347"/>
              <a:gd name="connsiteY76" fmla="*/ 315 h 360040"/>
              <a:gd name="connsiteX77" fmla="*/ 1254097 w 4391347"/>
              <a:gd name="connsiteY77" fmla="*/ 77572 h 360040"/>
              <a:gd name="connsiteX78" fmla="*/ 1357586 w 4391347"/>
              <a:gd name="connsiteY78" fmla="*/ 315 h 360040"/>
              <a:gd name="connsiteX79" fmla="*/ 1357707 w 4391347"/>
              <a:gd name="connsiteY79" fmla="*/ 1 h 360040"/>
              <a:gd name="connsiteX80" fmla="*/ 1357829 w 4391347"/>
              <a:gd name="connsiteY80" fmla="*/ 315 h 360040"/>
              <a:gd name="connsiteX81" fmla="*/ 1461318 w 4391347"/>
              <a:gd name="connsiteY81" fmla="*/ 77572 h 360040"/>
              <a:gd name="connsiteX82" fmla="*/ 1564806 w 4391347"/>
              <a:gd name="connsiteY82" fmla="*/ 315 h 360040"/>
              <a:gd name="connsiteX83" fmla="*/ 1564927 w 4391347"/>
              <a:gd name="connsiteY83" fmla="*/ 1 h 360040"/>
              <a:gd name="connsiteX84" fmla="*/ 1565049 w 4391347"/>
              <a:gd name="connsiteY84" fmla="*/ 315 h 360040"/>
              <a:gd name="connsiteX85" fmla="*/ 1668537 w 4391347"/>
              <a:gd name="connsiteY85" fmla="*/ 77572 h 360040"/>
              <a:gd name="connsiteX86" fmla="*/ 1772026 w 4391347"/>
              <a:gd name="connsiteY86" fmla="*/ 315 h 360040"/>
              <a:gd name="connsiteX87" fmla="*/ 1772148 w 4391347"/>
              <a:gd name="connsiteY87" fmla="*/ 1 h 360040"/>
              <a:gd name="connsiteX88" fmla="*/ 1772269 w 4391347"/>
              <a:gd name="connsiteY88" fmla="*/ 315 h 360040"/>
              <a:gd name="connsiteX89" fmla="*/ 1875758 w 4391347"/>
              <a:gd name="connsiteY89" fmla="*/ 77572 h 360040"/>
              <a:gd name="connsiteX90" fmla="*/ 1979246 w 4391347"/>
              <a:gd name="connsiteY90" fmla="*/ 315 h 360040"/>
              <a:gd name="connsiteX91" fmla="*/ 1979368 w 4391347"/>
              <a:gd name="connsiteY91" fmla="*/ 1 h 360040"/>
              <a:gd name="connsiteX92" fmla="*/ 1979490 w 4391347"/>
              <a:gd name="connsiteY92" fmla="*/ 315 h 360040"/>
              <a:gd name="connsiteX93" fmla="*/ 2051788 w 4391347"/>
              <a:gd name="connsiteY93" fmla="*/ 72056 h 360040"/>
              <a:gd name="connsiteX94" fmla="*/ 2075046 w 4391347"/>
              <a:gd name="connsiteY94" fmla="*/ 76169 h 360040"/>
              <a:gd name="connsiteX95" fmla="*/ 2083858 w 4391347"/>
              <a:gd name="connsiteY95" fmla="*/ 77417 h 360040"/>
              <a:gd name="connsiteX96" fmla="*/ 2114168 w 4391347"/>
              <a:gd name="connsiteY96" fmla="*/ 72056 h 360040"/>
              <a:gd name="connsiteX97" fmla="*/ 2186467 w 4391347"/>
              <a:gd name="connsiteY97" fmla="*/ 315 h 360040"/>
              <a:gd name="connsiteX98" fmla="*/ 2186588 w 4391347"/>
              <a:gd name="connsiteY98" fmla="*/ 1 h 360040"/>
              <a:gd name="connsiteX99" fmla="*/ 2186710 w 4391347"/>
              <a:gd name="connsiteY99" fmla="*/ 315 h 360040"/>
              <a:gd name="connsiteX100" fmla="*/ 2187578 w 4391347"/>
              <a:gd name="connsiteY100" fmla="*/ 1724 h 360040"/>
              <a:gd name="connsiteX101" fmla="*/ 2188447 w 4391347"/>
              <a:gd name="connsiteY101" fmla="*/ 315 h 360040"/>
              <a:gd name="connsiteX102" fmla="*/ 2188569 w 4391347"/>
              <a:gd name="connsiteY102" fmla="*/ 1 h 360040"/>
              <a:gd name="connsiteX103" fmla="*/ 2188690 w 4391347"/>
              <a:gd name="connsiteY103" fmla="*/ 315 h 360040"/>
              <a:gd name="connsiteX104" fmla="*/ 2260988 w 4391347"/>
              <a:gd name="connsiteY104" fmla="*/ 72056 h 360040"/>
              <a:gd name="connsiteX105" fmla="*/ 2291189 w 4391347"/>
              <a:gd name="connsiteY105" fmla="*/ 77398 h 360040"/>
              <a:gd name="connsiteX106" fmla="*/ 2321388 w 4391347"/>
              <a:gd name="connsiteY106" fmla="*/ 72056 h 360040"/>
              <a:gd name="connsiteX107" fmla="*/ 2393688 w 4391347"/>
              <a:gd name="connsiteY107" fmla="*/ 315 h 360040"/>
              <a:gd name="connsiteX108" fmla="*/ 2393809 w 4391347"/>
              <a:gd name="connsiteY108" fmla="*/ 1 h 360040"/>
              <a:gd name="connsiteX109" fmla="*/ 2393930 w 4391347"/>
              <a:gd name="connsiteY109" fmla="*/ 315 h 360040"/>
              <a:gd name="connsiteX110" fmla="*/ 2394798 w 4391347"/>
              <a:gd name="connsiteY110" fmla="*/ 1724 h 360040"/>
              <a:gd name="connsiteX111" fmla="*/ 2395667 w 4391347"/>
              <a:gd name="connsiteY111" fmla="*/ 315 h 360040"/>
              <a:gd name="connsiteX112" fmla="*/ 2395789 w 4391347"/>
              <a:gd name="connsiteY112" fmla="*/ 1 h 360040"/>
              <a:gd name="connsiteX113" fmla="*/ 2395910 w 4391347"/>
              <a:gd name="connsiteY113" fmla="*/ 315 h 360040"/>
              <a:gd name="connsiteX114" fmla="*/ 2468208 w 4391347"/>
              <a:gd name="connsiteY114" fmla="*/ 72056 h 360040"/>
              <a:gd name="connsiteX115" fmla="*/ 2498409 w 4391347"/>
              <a:gd name="connsiteY115" fmla="*/ 77398 h 360040"/>
              <a:gd name="connsiteX116" fmla="*/ 2528608 w 4391347"/>
              <a:gd name="connsiteY116" fmla="*/ 72056 h 360040"/>
              <a:gd name="connsiteX117" fmla="*/ 2600907 w 4391347"/>
              <a:gd name="connsiteY117" fmla="*/ 315 h 36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4391347" h="360040">
                <a:moveTo>
                  <a:pt x="2601029" y="0"/>
                </a:moveTo>
                <a:lnTo>
                  <a:pt x="2601150" y="315"/>
                </a:lnTo>
                <a:lnTo>
                  <a:pt x="2602019" y="1724"/>
                </a:lnTo>
                <a:lnTo>
                  <a:pt x="2602888" y="315"/>
                </a:lnTo>
                <a:lnTo>
                  <a:pt x="2603009" y="1"/>
                </a:lnTo>
                <a:lnTo>
                  <a:pt x="2603130" y="315"/>
                </a:lnTo>
                <a:cubicBezTo>
                  <a:pt x="2619951" y="35274"/>
                  <a:pt x="2645521" y="61252"/>
                  <a:pt x="2675428" y="72056"/>
                </a:cubicBezTo>
                <a:lnTo>
                  <a:pt x="2705739" y="77417"/>
                </a:lnTo>
                <a:lnTo>
                  <a:pt x="2709366" y="76904"/>
                </a:lnTo>
                <a:lnTo>
                  <a:pt x="2709366" y="77087"/>
                </a:lnTo>
                <a:lnTo>
                  <a:pt x="2737808" y="72056"/>
                </a:lnTo>
                <a:cubicBezTo>
                  <a:pt x="2767717" y="61252"/>
                  <a:pt x="2793287" y="35274"/>
                  <a:pt x="2810108" y="315"/>
                </a:cubicBezTo>
                <a:lnTo>
                  <a:pt x="2810229" y="1"/>
                </a:lnTo>
                <a:lnTo>
                  <a:pt x="2810350" y="315"/>
                </a:lnTo>
                <a:cubicBezTo>
                  <a:pt x="2832778" y="46927"/>
                  <a:pt x="2870760" y="77572"/>
                  <a:pt x="2913839" y="77572"/>
                </a:cubicBezTo>
                <a:cubicBezTo>
                  <a:pt x="2956918" y="77572"/>
                  <a:pt x="2994900" y="46927"/>
                  <a:pt x="3017328" y="315"/>
                </a:cubicBezTo>
                <a:lnTo>
                  <a:pt x="3017450" y="1"/>
                </a:lnTo>
                <a:lnTo>
                  <a:pt x="3017571" y="315"/>
                </a:lnTo>
                <a:cubicBezTo>
                  <a:pt x="3039998" y="46927"/>
                  <a:pt x="3077979" y="77572"/>
                  <a:pt x="3121059" y="77572"/>
                </a:cubicBezTo>
                <a:cubicBezTo>
                  <a:pt x="3164138" y="77572"/>
                  <a:pt x="3202119" y="46927"/>
                  <a:pt x="3224547" y="315"/>
                </a:cubicBezTo>
                <a:lnTo>
                  <a:pt x="3224669" y="1"/>
                </a:lnTo>
                <a:lnTo>
                  <a:pt x="3224790" y="315"/>
                </a:lnTo>
                <a:cubicBezTo>
                  <a:pt x="3247218" y="46927"/>
                  <a:pt x="3285199" y="77572"/>
                  <a:pt x="3328279" y="77572"/>
                </a:cubicBezTo>
                <a:cubicBezTo>
                  <a:pt x="3371358" y="77572"/>
                  <a:pt x="3409340" y="46927"/>
                  <a:pt x="3431768" y="315"/>
                </a:cubicBezTo>
                <a:lnTo>
                  <a:pt x="3431889" y="1"/>
                </a:lnTo>
                <a:lnTo>
                  <a:pt x="3432010" y="315"/>
                </a:lnTo>
                <a:cubicBezTo>
                  <a:pt x="3454438" y="46927"/>
                  <a:pt x="3492419" y="77572"/>
                  <a:pt x="3535500" y="77572"/>
                </a:cubicBezTo>
                <a:cubicBezTo>
                  <a:pt x="3578579" y="77572"/>
                  <a:pt x="3616560" y="46927"/>
                  <a:pt x="3638988" y="315"/>
                </a:cubicBezTo>
                <a:lnTo>
                  <a:pt x="3639109" y="1"/>
                </a:lnTo>
                <a:lnTo>
                  <a:pt x="3639230" y="315"/>
                </a:lnTo>
                <a:cubicBezTo>
                  <a:pt x="3661658" y="46927"/>
                  <a:pt x="3699639" y="77572"/>
                  <a:pt x="3742719" y="77572"/>
                </a:cubicBezTo>
                <a:cubicBezTo>
                  <a:pt x="3785798" y="77572"/>
                  <a:pt x="3823780" y="46927"/>
                  <a:pt x="3846208" y="315"/>
                </a:cubicBezTo>
                <a:lnTo>
                  <a:pt x="3846329" y="1"/>
                </a:lnTo>
                <a:lnTo>
                  <a:pt x="3846450" y="315"/>
                </a:lnTo>
                <a:cubicBezTo>
                  <a:pt x="3868878" y="46927"/>
                  <a:pt x="3906860" y="77572"/>
                  <a:pt x="3949939" y="77572"/>
                </a:cubicBezTo>
                <a:cubicBezTo>
                  <a:pt x="3993019" y="77572"/>
                  <a:pt x="4031000" y="46927"/>
                  <a:pt x="4053428" y="315"/>
                </a:cubicBezTo>
                <a:lnTo>
                  <a:pt x="4053549" y="1"/>
                </a:lnTo>
                <a:lnTo>
                  <a:pt x="4053670" y="315"/>
                </a:lnTo>
                <a:cubicBezTo>
                  <a:pt x="4076098" y="46927"/>
                  <a:pt x="4114080" y="77572"/>
                  <a:pt x="4157160" y="77572"/>
                </a:cubicBezTo>
                <a:cubicBezTo>
                  <a:pt x="4200239" y="77572"/>
                  <a:pt x="4238220" y="46927"/>
                  <a:pt x="4260648" y="315"/>
                </a:cubicBezTo>
                <a:lnTo>
                  <a:pt x="4260769" y="1"/>
                </a:lnTo>
                <a:lnTo>
                  <a:pt x="4260891" y="315"/>
                </a:lnTo>
                <a:cubicBezTo>
                  <a:pt x="4277712" y="35274"/>
                  <a:pt x="4303282" y="61252"/>
                  <a:pt x="4333189" y="72056"/>
                </a:cubicBezTo>
                <a:lnTo>
                  <a:pt x="4361469" y="77058"/>
                </a:lnTo>
                <a:lnTo>
                  <a:pt x="4361469" y="76047"/>
                </a:lnTo>
                <a:lnTo>
                  <a:pt x="4367877" y="76954"/>
                </a:lnTo>
                <a:lnTo>
                  <a:pt x="4391347" y="72803"/>
                </a:lnTo>
                <a:lnTo>
                  <a:pt x="4391347" y="360040"/>
                </a:lnTo>
                <a:lnTo>
                  <a:pt x="4361469" y="360040"/>
                </a:lnTo>
                <a:lnTo>
                  <a:pt x="2709366" y="360040"/>
                </a:lnTo>
                <a:lnTo>
                  <a:pt x="2074182" y="360040"/>
                </a:lnTo>
                <a:lnTo>
                  <a:pt x="0" y="360040"/>
                </a:lnTo>
                <a:lnTo>
                  <a:pt x="0" y="76047"/>
                </a:lnTo>
                <a:lnTo>
                  <a:pt x="10777" y="77572"/>
                </a:lnTo>
                <a:cubicBezTo>
                  <a:pt x="53855" y="77572"/>
                  <a:pt x="91838" y="46927"/>
                  <a:pt x="114265" y="315"/>
                </a:cubicBezTo>
                <a:lnTo>
                  <a:pt x="114387" y="1"/>
                </a:lnTo>
                <a:lnTo>
                  <a:pt x="114508" y="315"/>
                </a:lnTo>
                <a:cubicBezTo>
                  <a:pt x="136936" y="46927"/>
                  <a:pt x="174917" y="77572"/>
                  <a:pt x="217997" y="77572"/>
                </a:cubicBezTo>
                <a:cubicBezTo>
                  <a:pt x="261076" y="77572"/>
                  <a:pt x="299058" y="46927"/>
                  <a:pt x="321485" y="315"/>
                </a:cubicBezTo>
                <a:lnTo>
                  <a:pt x="321607" y="1"/>
                </a:lnTo>
                <a:lnTo>
                  <a:pt x="321728" y="315"/>
                </a:lnTo>
                <a:cubicBezTo>
                  <a:pt x="344157" y="46927"/>
                  <a:pt x="382137" y="77572"/>
                  <a:pt x="425217" y="77572"/>
                </a:cubicBezTo>
                <a:cubicBezTo>
                  <a:pt x="468296" y="77572"/>
                  <a:pt x="506277" y="46927"/>
                  <a:pt x="528706" y="315"/>
                </a:cubicBezTo>
                <a:lnTo>
                  <a:pt x="528827" y="1"/>
                </a:lnTo>
                <a:lnTo>
                  <a:pt x="528948" y="315"/>
                </a:lnTo>
                <a:cubicBezTo>
                  <a:pt x="551377" y="46927"/>
                  <a:pt x="589357" y="77572"/>
                  <a:pt x="632437" y="77572"/>
                </a:cubicBezTo>
                <a:cubicBezTo>
                  <a:pt x="675516" y="77572"/>
                  <a:pt x="713498" y="46927"/>
                  <a:pt x="735925" y="315"/>
                </a:cubicBezTo>
                <a:lnTo>
                  <a:pt x="736047" y="1"/>
                </a:lnTo>
                <a:lnTo>
                  <a:pt x="736169" y="315"/>
                </a:lnTo>
                <a:cubicBezTo>
                  <a:pt x="758597" y="46927"/>
                  <a:pt x="796578" y="77572"/>
                  <a:pt x="839658" y="77572"/>
                </a:cubicBezTo>
                <a:cubicBezTo>
                  <a:pt x="882736" y="77572"/>
                  <a:pt x="920718" y="46927"/>
                  <a:pt x="943146" y="315"/>
                </a:cubicBezTo>
                <a:lnTo>
                  <a:pt x="943267" y="1"/>
                </a:lnTo>
                <a:lnTo>
                  <a:pt x="943388" y="315"/>
                </a:lnTo>
                <a:cubicBezTo>
                  <a:pt x="965817" y="46927"/>
                  <a:pt x="1003797" y="77572"/>
                  <a:pt x="1046877" y="77572"/>
                </a:cubicBezTo>
                <a:cubicBezTo>
                  <a:pt x="1089956" y="77572"/>
                  <a:pt x="1127937" y="46927"/>
                  <a:pt x="1150365" y="315"/>
                </a:cubicBezTo>
                <a:lnTo>
                  <a:pt x="1150486" y="1"/>
                </a:lnTo>
                <a:lnTo>
                  <a:pt x="1150608" y="315"/>
                </a:lnTo>
                <a:cubicBezTo>
                  <a:pt x="1173036" y="46927"/>
                  <a:pt x="1211017" y="77572"/>
                  <a:pt x="1254097" y="77572"/>
                </a:cubicBezTo>
                <a:cubicBezTo>
                  <a:pt x="1297176" y="77572"/>
                  <a:pt x="1335158" y="46927"/>
                  <a:pt x="1357586" y="315"/>
                </a:cubicBezTo>
                <a:lnTo>
                  <a:pt x="1357707" y="1"/>
                </a:lnTo>
                <a:lnTo>
                  <a:pt x="1357829" y="315"/>
                </a:lnTo>
                <a:cubicBezTo>
                  <a:pt x="1380257" y="46927"/>
                  <a:pt x="1418238" y="77572"/>
                  <a:pt x="1461318" y="77572"/>
                </a:cubicBezTo>
                <a:cubicBezTo>
                  <a:pt x="1504397" y="77572"/>
                  <a:pt x="1542378" y="46927"/>
                  <a:pt x="1564806" y="315"/>
                </a:cubicBezTo>
                <a:lnTo>
                  <a:pt x="1564927" y="1"/>
                </a:lnTo>
                <a:lnTo>
                  <a:pt x="1565049" y="315"/>
                </a:lnTo>
                <a:cubicBezTo>
                  <a:pt x="1587477" y="46927"/>
                  <a:pt x="1625458" y="77572"/>
                  <a:pt x="1668537" y="77572"/>
                </a:cubicBezTo>
                <a:cubicBezTo>
                  <a:pt x="1711617" y="77572"/>
                  <a:pt x="1749598" y="46927"/>
                  <a:pt x="1772026" y="315"/>
                </a:cubicBezTo>
                <a:lnTo>
                  <a:pt x="1772148" y="1"/>
                </a:lnTo>
                <a:lnTo>
                  <a:pt x="1772269" y="315"/>
                </a:lnTo>
                <a:cubicBezTo>
                  <a:pt x="1794697" y="46927"/>
                  <a:pt x="1832678" y="77572"/>
                  <a:pt x="1875758" y="77572"/>
                </a:cubicBezTo>
                <a:cubicBezTo>
                  <a:pt x="1918837" y="77572"/>
                  <a:pt x="1956818" y="46927"/>
                  <a:pt x="1979246" y="315"/>
                </a:cubicBezTo>
                <a:lnTo>
                  <a:pt x="1979368" y="1"/>
                </a:lnTo>
                <a:lnTo>
                  <a:pt x="1979490" y="315"/>
                </a:lnTo>
                <a:cubicBezTo>
                  <a:pt x="1996310" y="35274"/>
                  <a:pt x="2021880" y="61252"/>
                  <a:pt x="2051788" y="72056"/>
                </a:cubicBezTo>
                <a:lnTo>
                  <a:pt x="2075046" y="76169"/>
                </a:lnTo>
                <a:lnTo>
                  <a:pt x="2083858" y="77417"/>
                </a:lnTo>
                <a:lnTo>
                  <a:pt x="2114168" y="72056"/>
                </a:lnTo>
                <a:cubicBezTo>
                  <a:pt x="2144076" y="61252"/>
                  <a:pt x="2169646" y="35274"/>
                  <a:pt x="2186467" y="315"/>
                </a:cubicBezTo>
                <a:lnTo>
                  <a:pt x="2186588" y="1"/>
                </a:lnTo>
                <a:lnTo>
                  <a:pt x="2186710" y="315"/>
                </a:lnTo>
                <a:lnTo>
                  <a:pt x="2187578" y="1724"/>
                </a:lnTo>
                <a:lnTo>
                  <a:pt x="2188447" y="315"/>
                </a:lnTo>
                <a:lnTo>
                  <a:pt x="2188569" y="1"/>
                </a:lnTo>
                <a:lnTo>
                  <a:pt x="2188690" y="315"/>
                </a:lnTo>
                <a:cubicBezTo>
                  <a:pt x="2205510" y="35274"/>
                  <a:pt x="2231081" y="61252"/>
                  <a:pt x="2260988" y="72056"/>
                </a:cubicBezTo>
                <a:lnTo>
                  <a:pt x="2291189" y="77398"/>
                </a:lnTo>
                <a:lnTo>
                  <a:pt x="2321388" y="72056"/>
                </a:lnTo>
                <a:cubicBezTo>
                  <a:pt x="2351296" y="61252"/>
                  <a:pt x="2376866" y="35274"/>
                  <a:pt x="2393688" y="315"/>
                </a:cubicBezTo>
                <a:lnTo>
                  <a:pt x="2393809" y="1"/>
                </a:lnTo>
                <a:lnTo>
                  <a:pt x="2393930" y="315"/>
                </a:lnTo>
                <a:lnTo>
                  <a:pt x="2394798" y="1724"/>
                </a:lnTo>
                <a:lnTo>
                  <a:pt x="2395667" y="315"/>
                </a:lnTo>
                <a:lnTo>
                  <a:pt x="2395789" y="1"/>
                </a:lnTo>
                <a:lnTo>
                  <a:pt x="2395910" y="315"/>
                </a:lnTo>
                <a:cubicBezTo>
                  <a:pt x="2412731" y="35274"/>
                  <a:pt x="2438301" y="61252"/>
                  <a:pt x="2468208" y="72056"/>
                </a:cubicBezTo>
                <a:lnTo>
                  <a:pt x="2498409" y="77398"/>
                </a:lnTo>
                <a:lnTo>
                  <a:pt x="2528608" y="72056"/>
                </a:lnTo>
                <a:cubicBezTo>
                  <a:pt x="2558516" y="61252"/>
                  <a:pt x="2584086" y="35274"/>
                  <a:pt x="2600907" y="315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1" name="フリーフォーム: 図形 1290">
            <a:extLst>
              <a:ext uri="{FF2B5EF4-FFF2-40B4-BE49-F238E27FC236}">
                <a16:creationId xmlns:a16="http://schemas.microsoft.com/office/drawing/2014/main" id="{3AAB2227-13A8-43F1-9BDD-06A68812CB6A}"/>
              </a:ext>
            </a:extLst>
          </p:cNvPr>
          <p:cNvSpPr/>
          <p:nvPr/>
        </p:nvSpPr>
        <p:spPr>
          <a:xfrm>
            <a:off x="5025008" y="476674"/>
            <a:ext cx="2088231" cy="360039"/>
          </a:xfrm>
          <a:custGeom>
            <a:avLst/>
            <a:gdLst>
              <a:gd name="connsiteX0" fmla="*/ 386092 w 4248472"/>
              <a:gd name="connsiteY0" fmla="*/ 0 h 360039"/>
              <a:gd name="connsiteX1" fmla="*/ 386502 w 4248472"/>
              <a:gd name="connsiteY1" fmla="*/ 314 h 360039"/>
              <a:gd name="connsiteX2" fmla="*/ 735811 w 4248472"/>
              <a:gd name="connsiteY2" fmla="*/ 77572 h 360039"/>
              <a:gd name="connsiteX3" fmla="*/ 1085120 w 4248472"/>
              <a:gd name="connsiteY3" fmla="*/ 314 h 360039"/>
              <a:gd name="connsiteX4" fmla="*/ 1085530 w 4248472"/>
              <a:gd name="connsiteY4" fmla="*/ 0 h 360039"/>
              <a:gd name="connsiteX5" fmla="*/ 1085940 w 4248472"/>
              <a:gd name="connsiteY5" fmla="*/ 314 h 360039"/>
              <a:gd name="connsiteX6" fmla="*/ 1435248 w 4248472"/>
              <a:gd name="connsiteY6" fmla="*/ 77572 h 360039"/>
              <a:gd name="connsiteX7" fmla="*/ 1784558 w 4248472"/>
              <a:gd name="connsiteY7" fmla="*/ 314 h 360039"/>
              <a:gd name="connsiteX8" fmla="*/ 1784968 w 4248472"/>
              <a:gd name="connsiteY8" fmla="*/ 0 h 360039"/>
              <a:gd name="connsiteX9" fmla="*/ 1785377 w 4248472"/>
              <a:gd name="connsiteY9" fmla="*/ 314 h 360039"/>
              <a:gd name="connsiteX10" fmla="*/ 2134686 w 4248472"/>
              <a:gd name="connsiteY10" fmla="*/ 77572 h 360039"/>
              <a:gd name="connsiteX11" fmla="*/ 2483996 w 4248472"/>
              <a:gd name="connsiteY11" fmla="*/ 314 h 360039"/>
              <a:gd name="connsiteX12" fmla="*/ 2484405 w 4248472"/>
              <a:gd name="connsiteY12" fmla="*/ 0 h 360039"/>
              <a:gd name="connsiteX13" fmla="*/ 2484814 w 4248472"/>
              <a:gd name="connsiteY13" fmla="*/ 314 h 360039"/>
              <a:gd name="connsiteX14" fmla="*/ 2834125 w 4248472"/>
              <a:gd name="connsiteY14" fmla="*/ 77572 h 360039"/>
              <a:gd name="connsiteX15" fmla="*/ 3183434 w 4248472"/>
              <a:gd name="connsiteY15" fmla="*/ 314 h 360039"/>
              <a:gd name="connsiteX16" fmla="*/ 3183843 w 4248472"/>
              <a:gd name="connsiteY16" fmla="*/ 0 h 360039"/>
              <a:gd name="connsiteX17" fmla="*/ 3184253 w 4248472"/>
              <a:gd name="connsiteY17" fmla="*/ 314 h 360039"/>
              <a:gd name="connsiteX18" fmla="*/ 3533560 w 4248472"/>
              <a:gd name="connsiteY18" fmla="*/ 77572 h 360039"/>
              <a:gd name="connsiteX19" fmla="*/ 3882869 w 4248472"/>
              <a:gd name="connsiteY19" fmla="*/ 314 h 360039"/>
              <a:gd name="connsiteX20" fmla="*/ 3883278 w 4248472"/>
              <a:gd name="connsiteY20" fmla="*/ 0 h 360039"/>
              <a:gd name="connsiteX21" fmla="*/ 3883688 w 4248472"/>
              <a:gd name="connsiteY21" fmla="*/ 314 h 360039"/>
              <a:gd name="connsiteX22" fmla="*/ 4232997 w 4248472"/>
              <a:gd name="connsiteY22" fmla="*/ 77572 h 360039"/>
              <a:gd name="connsiteX23" fmla="*/ 4248472 w 4248472"/>
              <a:gd name="connsiteY23" fmla="*/ 76761 h 360039"/>
              <a:gd name="connsiteX24" fmla="*/ 4248472 w 4248472"/>
              <a:gd name="connsiteY24" fmla="*/ 360039 h 360039"/>
              <a:gd name="connsiteX25" fmla="*/ 0 w 4248472"/>
              <a:gd name="connsiteY25" fmla="*/ 360039 h 360039"/>
              <a:gd name="connsiteX26" fmla="*/ 0 w 4248472"/>
              <a:gd name="connsiteY26" fmla="*/ 76046 h 360039"/>
              <a:gd name="connsiteX27" fmla="*/ 36373 w 4248472"/>
              <a:gd name="connsiteY27" fmla="*/ 77572 h 360039"/>
              <a:gd name="connsiteX28" fmla="*/ 385683 w 4248472"/>
              <a:gd name="connsiteY28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248472" h="360039">
                <a:moveTo>
                  <a:pt x="386092" y="0"/>
                </a:moveTo>
                <a:lnTo>
                  <a:pt x="386502" y="314"/>
                </a:lnTo>
                <a:cubicBezTo>
                  <a:pt x="462203" y="46925"/>
                  <a:pt x="590403" y="77572"/>
                  <a:pt x="735811" y="77572"/>
                </a:cubicBezTo>
                <a:cubicBezTo>
                  <a:pt x="881218" y="77572"/>
                  <a:pt x="1009418" y="46925"/>
                  <a:pt x="1085120" y="314"/>
                </a:cubicBezTo>
                <a:lnTo>
                  <a:pt x="1085530" y="0"/>
                </a:lnTo>
                <a:lnTo>
                  <a:pt x="1085940" y="314"/>
                </a:lnTo>
                <a:cubicBezTo>
                  <a:pt x="1161642" y="46925"/>
                  <a:pt x="1289841" y="77572"/>
                  <a:pt x="1435248" y="77572"/>
                </a:cubicBezTo>
                <a:cubicBezTo>
                  <a:pt x="1580656" y="77572"/>
                  <a:pt x="1708855" y="46925"/>
                  <a:pt x="1784558" y="314"/>
                </a:cubicBezTo>
                <a:lnTo>
                  <a:pt x="1784968" y="0"/>
                </a:lnTo>
                <a:lnTo>
                  <a:pt x="1785377" y="314"/>
                </a:lnTo>
                <a:cubicBezTo>
                  <a:pt x="1861079" y="46925"/>
                  <a:pt x="1989279" y="77572"/>
                  <a:pt x="2134686" y="77572"/>
                </a:cubicBezTo>
                <a:cubicBezTo>
                  <a:pt x="2280093" y="77572"/>
                  <a:pt x="2408294" y="46925"/>
                  <a:pt x="2483996" y="314"/>
                </a:cubicBezTo>
                <a:lnTo>
                  <a:pt x="2484405" y="0"/>
                </a:lnTo>
                <a:lnTo>
                  <a:pt x="2484814" y="314"/>
                </a:lnTo>
                <a:cubicBezTo>
                  <a:pt x="2560516" y="46925"/>
                  <a:pt x="2688717" y="77572"/>
                  <a:pt x="2834125" y="77572"/>
                </a:cubicBezTo>
                <a:cubicBezTo>
                  <a:pt x="2979531" y="77572"/>
                  <a:pt x="3107731" y="46925"/>
                  <a:pt x="3183434" y="314"/>
                </a:cubicBezTo>
                <a:lnTo>
                  <a:pt x="3183843" y="0"/>
                </a:lnTo>
                <a:lnTo>
                  <a:pt x="3184253" y="314"/>
                </a:lnTo>
                <a:cubicBezTo>
                  <a:pt x="3259954" y="46925"/>
                  <a:pt x="3388152" y="77572"/>
                  <a:pt x="3533560" y="77572"/>
                </a:cubicBezTo>
                <a:cubicBezTo>
                  <a:pt x="3678966" y="77572"/>
                  <a:pt x="3807166" y="46925"/>
                  <a:pt x="3882869" y="314"/>
                </a:cubicBezTo>
                <a:lnTo>
                  <a:pt x="3883278" y="0"/>
                </a:lnTo>
                <a:lnTo>
                  <a:pt x="3883688" y="314"/>
                </a:lnTo>
                <a:cubicBezTo>
                  <a:pt x="3959390" y="46925"/>
                  <a:pt x="4087589" y="77572"/>
                  <a:pt x="4232997" y="77572"/>
                </a:cubicBezTo>
                <a:lnTo>
                  <a:pt x="4248472" y="76761"/>
                </a:lnTo>
                <a:lnTo>
                  <a:pt x="4248472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36373" y="77572"/>
                </a:lnTo>
                <a:cubicBezTo>
                  <a:pt x="181780" y="77572"/>
                  <a:pt x="309981" y="46925"/>
                  <a:pt x="385683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2" name="フリーフォーム: 図形 1291">
            <a:extLst>
              <a:ext uri="{FF2B5EF4-FFF2-40B4-BE49-F238E27FC236}">
                <a16:creationId xmlns:a16="http://schemas.microsoft.com/office/drawing/2014/main" id="{A9C000AD-F7CC-4D9A-BDCD-4B156458A351}"/>
              </a:ext>
            </a:extLst>
          </p:cNvPr>
          <p:cNvSpPr/>
          <p:nvPr/>
        </p:nvSpPr>
        <p:spPr>
          <a:xfrm>
            <a:off x="5025010" y="1055813"/>
            <a:ext cx="2088230" cy="360039"/>
          </a:xfrm>
          <a:custGeom>
            <a:avLst/>
            <a:gdLst>
              <a:gd name="connsiteX0" fmla="*/ 218680 w 4391347"/>
              <a:gd name="connsiteY0" fmla="*/ 0 h 360039"/>
              <a:gd name="connsiteX1" fmla="*/ 218912 w 4391347"/>
              <a:gd name="connsiteY1" fmla="*/ 314 h 360039"/>
              <a:gd name="connsiteX2" fmla="*/ 416758 w 4391347"/>
              <a:gd name="connsiteY2" fmla="*/ 77571 h 360039"/>
              <a:gd name="connsiteX3" fmla="*/ 614604 w 4391347"/>
              <a:gd name="connsiteY3" fmla="*/ 314 h 360039"/>
              <a:gd name="connsiteX4" fmla="*/ 614836 w 4391347"/>
              <a:gd name="connsiteY4" fmla="*/ 0 h 360039"/>
              <a:gd name="connsiteX5" fmla="*/ 615069 w 4391347"/>
              <a:gd name="connsiteY5" fmla="*/ 314 h 360039"/>
              <a:gd name="connsiteX6" fmla="*/ 812914 w 4391347"/>
              <a:gd name="connsiteY6" fmla="*/ 77571 h 360039"/>
              <a:gd name="connsiteX7" fmla="*/ 1010760 w 4391347"/>
              <a:gd name="connsiteY7" fmla="*/ 314 h 360039"/>
              <a:gd name="connsiteX8" fmla="*/ 1010993 w 4391347"/>
              <a:gd name="connsiteY8" fmla="*/ 0 h 360039"/>
              <a:gd name="connsiteX9" fmla="*/ 1011224 w 4391347"/>
              <a:gd name="connsiteY9" fmla="*/ 314 h 360039"/>
              <a:gd name="connsiteX10" fmla="*/ 1209070 w 4391347"/>
              <a:gd name="connsiteY10" fmla="*/ 77571 h 360039"/>
              <a:gd name="connsiteX11" fmla="*/ 1406916 w 4391347"/>
              <a:gd name="connsiteY11" fmla="*/ 314 h 360039"/>
              <a:gd name="connsiteX12" fmla="*/ 1407149 w 4391347"/>
              <a:gd name="connsiteY12" fmla="*/ 0 h 360039"/>
              <a:gd name="connsiteX13" fmla="*/ 1407380 w 4391347"/>
              <a:gd name="connsiteY13" fmla="*/ 314 h 360039"/>
              <a:gd name="connsiteX14" fmla="*/ 1605227 w 4391347"/>
              <a:gd name="connsiteY14" fmla="*/ 77571 h 360039"/>
              <a:gd name="connsiteX15" fmla="*/ 1803073 w 4391347"/>
              <a:gd name="connsiteY15" fmla="*/ 314 h 360039"/>
              <a:gd name="connsiteX16" fmla="*/ 1803306 w 4391347"/>
              <a:gd name="connsiteY16" fmla="*/ 0 h 360039"/>
              <a:gd name="connsiteX17" fmla="*/ 1803537 w 4391347"/>
              <a:gd name="connsiteY17" fmla="*/ 314 h 360039"/>
              <a:gd name="connsiteX18" fmla="*/ 2001382 w 4391347"/>
              <a:gd name="connsiteY18" fmla="*/ 77571 h 360039"/>
              <a:gd name="connsiteX19" fmla="*/ 2199228 w 4391347"/>
              <a:gd name="connsiteY19" fmla="*/ 314 h 360039"/>
              <a:gd name="connsiteX20" fmla="*/ 2199459 w 4391347"/>
              <a:gd name="connsiteY20" fmla="*/ 0 h 360039"/>
              <a:gd name="connsiteX21" fmla="*/ 2199692 w 4391347"/>
              <a:gd name="connsiteY21" fmla="*/ 314 h 360039"/>
              <a:gd name="connsiteX22" fmla="*/ 2397538 w 4391347"/>
              <a:gd name="connsiteY22" fmla="*/ 77571 h 360039"/>
              <a:gd name="connsiteX23" fmla="*/ 2595385 w 4391347"/>
              <a:gd name="connsiteY23" fmla="*/ 314 h 360039"/>
              <a:gd name="connsiteX24" fmla="*/ 2595617 w 4391347"/>
              <a:gd name="connsiteY24" fmla="*/ 0 h 360039"/>
              <a:gd name="connsiteX25" fmla="*/ 2595849 w 4391347"/>
              <a:gd name="connsiteY25" fmla="*/ 314 h 360039"/>
              <a:gd name="connsiteX26" fmla="*/ 2793695 w 4391347"/>
              <a:gd name="connsiteY26" fmla="*/ 77571 h 360039"/>
              <a:gd name="connsiteX27" fmla="*/ 2991540 w 4391347"/>
              <a:gd name="connsiteY27" fmla="*/ 314 h 360039"/>
              <a:gd name="connsiteX28" fmla="*/ 2991773 w 4391347"/>
              <a:gd name="connsiteY28" fmla="*/ 0 h 360039"/>
              <a:gd name="connsiteX29" fmla="*/ 2992004 w 4391347"/>
              <a:gd name="connsiteY29" fmla="*/ 314 h 360039"/>
              <a:gd name="connsiteX30" fmla="*/ 3189851 w 4391347"/>
              <a:gd name="connsiteY30" fmla="*/ 77571 h 360039"/>
              <a:gd name="connsiteX31" fmla="*/ 3387697 w 4391347"/>
              <a:gd name="connsiteY31" fmla="*/ 314 h 360039"/>
              <a:gd name="connsiteX32" fmla="*/ 3387929 w 4391347"/>
              <a:gd name="connsiteY32" fmla="*/ 0 h 360039"/>
              <a:gd name="connsiteX33" fmla="*/ 3388160 w 4391347"/>
              <a:gd name="connsiteY33" fmla="*/ 314 h 360039"/>
              <a:gd name="connsiteX34" fmla="*/ 3586007 w 4391347"/>
              <a:gd name="connsiteY34" fmla="*/ 77571 h 360039"/>
              <a:gd name="connsiteX35" fmla="*/ 3783853 w 4391347"/>
              <a:gd name="connsiteY35" fmla="*/ 314 h 360039"/>
              <a:gd name="connsiteX36" fmla="*/ 3784084 w 4391347"/>
              <a:gd name="connsiteY36" fmla="*/ 0 h 360039"/>
              <a:gd name="connsiteX37" fmla="*/ 3784317 w 4391347"/>
              <a:gd name="connsiteY37" fmla="*/ 314 h 360039"/>
              <a:gd name="connsiteX38" fmla="*/ 3922535 w 4391347"/>
              <a:gd name="connsiteY38" fmla="*/ 72055 h 360039"/>
              <a:gd name="connsiteX39" fmla="*/ 3967000 w 4391347"/>
              <a:gd name="connsiteY39" fmla="*/ 76168 h 360039"/>
              <a:gd name="connsiteX40" fmla="*/ 3983847 w 4391347"/>
              <a:gd name="connsiteY40" fmla="*/ 77416 h 360039"/>
              <a:gd name="connsiteX41" fmla="*/ 4041792 w 4391347"/>
              <a:gd name="connsiteY41" fmla="*/ 72055 h 360039"/>
              <a:gd name="connsiteX42" fmla="*/ 4180010 w 4391347"/>
              <a:gd name="connsiteY42" fmla="*/ 314 h 360039"/>
              <a:gd name="connsiteX43" fmla="*/ 4180241 w 4391347"/>
              <a:gd name="connsiteY43" fmla="*/ 0 h 360039"/>
              <a:gd name="connsiteX44" fmla="*/ 4180474 w 4391347"/>
              <a:gd name="connsiteY44" fmla="*/ 314 h 360039"/>
              <a:gd name="connsiteX45" fmla="*/ 4182135 w 4391347"/>
              <a:gd name="connsiteY45" fmla="*/ 1723 h 360039"/>
              <a:gd name="connsiteX46" fmla="*/ 4183795 w 4391347"/>
              <a:gd name="connsiteY46" fmla="*/ 314 h 360039"/>
              <a:gd name="connsiteX47" fmla="*/ 4184028 w 4391347"/>
              <a:gd name="connsiteY47" fmla="*/ 0 h 360039"/>
              <a:gd name="connsiteX48" fmla="*/ 4184260 w 4391347"/>
              <a:gd name="connsiteY48" fmla="*/ 314 h 360039"/>
              <a:gd name="connsiteX49" fmla="*/ 4322477 w 4391347"/>
              <a:gd name="connsiteY49" fmla="*/ 72055 h 360039"/>
              <a:gd name="connsiteX50" fmla="*/ 4380213 w 4391347"/>
              <a:gd name="connsiteY50" fmla="*/ 77397 h 360039"/>
              <a:gd name="connsiteX51" fmla="*/ 4391347 w 4391347"/>
              <a:gd name="connsiteY51" fmla="*/ 76366 h 360039"/>
              <a:gd name="connsiteX52" fmla="*/ 4391347 w 4391347"/>
              <a:gd name="connsiteY52" fmla="*/ 360039 h 360039"/>
              <a:gd name="connsiteX53" fmla="*/ 3965348 w 4391347"/>
              <a:gd name="connsiteY53" fmla="*/ 360039 h 360039"/>
              <a:gd name="connsiteX54" fmla="*/ 0 w 4391347"/>
              <a:gd name="connsiteY54" fmla="*/ 360039 h 360039"/>
              <a:gd name="connsiteX55" fmla="*/ 0 w 4391347"/>
              <a:gd name="connsiteY55" fmla="*/ 76046 h 360039"/>
              <a:gd name="connsiteX56" fmla="*/ 20602 w 4391347"/>
              <a:gd name="connsiteY56" fmla="*/ 77571 h 360039"/>
              <a:gd name="connsiteX57" fmla="*/ 218448 w 4391347"/>
              <a:gd name="connsiteY57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391347" h="360039">
                <a:moveTo>
                  <a:pt x="218680" y="0"/>
                </a:moveTo>
                <a:lnTo>
                  <a:pt x="218912" y="314"/>
                </a:lnTo>
                <a:cubicBezTo>
                  <a:pt x="261788" y="46926"/>
                  <a:pt x="334400" y="77571"/>
                  <a:pt x="416758" y="77571"/>
                </a:cubicBezTo>
                <a:cubicBezTo>
                  <a:pt x="499115" y="77571"/>
                  <a:pt x="571727" y="46926"/>
                  <a:pt x="614604" y="314"/>
                </a:cubicBezTo>
                <a:lnTo>
                  <a:pt x="614836" y="0"/>
                </a:lnTo>
                <a:lnTo>
                  <a:pt x="615069" y="314"/>
                </a:lnTo>
                <a:cubicBezTo>
                  <a:pt x="657945" y="46926"/>
                  <a:pt x="730557" y="77571"/>
                  <a:pt x="812914" y="77571"/>
                </a:cubicBezTo>
                <a:cubicBezTo>
                  <a:pt x="895271" y="77571"/>
                  <a:pt x="967883" y="46926"/>
                  <a:pt x="1010760" y="314"/>
                </a:cubicBezTo>
                <a:lnTo>
                  <a:pt x="1010993" y="0"/>
                </a:lnTo>
                <a:lnTo>
                  <a:pt x="1011224" y="314"/>
                </a:lnTo>
                <a:cubicBezTo>
                  <a:pt x="1054101" y="46926"/>
                  <a:pt x="1126713" y="77571"/>
                  <a:pt x="1209070" y="77571"/>
                </a:cubicBezTo>
                <a:cubicBezTo>
                  <a:pt x="1291428" y="77571"/>
                  <a:pt x="1364040" y="46926"/>
                  <a:pt x="1406916" y="314"/>
                </a:cubicBezTo>
                <a:lnTo>
                  <a:pt x="1407149" y="0"/>
                </a:lnTo>
                <a:lnTo>
                  <a:pt x="1407380" y="314"/>
                </a:lnTo>
                <a:cubicBezTo>
                  <a:pt x="1450258" y="46926"/>
                  <a:pt x="1522869" y="77571"/>
                  <a:pt x="1605227" y="77571"/>
                </a:cubicBezTo>
                <a:cubicBezTo>
                  <a:pt x="1687584" y="77571"/>
                  <a:pt x="1760196" y="46926"/>
                  <a:pt x="1803073" y="314"/>
                </a:cubicBezTo>
                <a:lnTo>
                  <a:pt x="1803306" y="0"/>
                </a:lnTo>
                <a:lnTo>
                  <a:pt x="1803537" y="314"/>
                </a:lnTo>
                <a:cubicBezTo>
                  <a:pt x="1846414" y="46926"/>
                  <a:pt x="1919024" y="77571"/>
                  <a:pt x="2001382" y="77571"/>
                </a:cubicBezTo>
                <a:cubicBezTo>
                  <a:pt x="2083740" y="77571"/>
                  <a:pt x="2156350" y="46926"/>
                  <a:pt x="2199228" y="314"/>
                </a:cubicBezTo>
                <a:lnTo>
                  <a:pt x="2199459" y="0"/>
                </a:lnTo>
                <a:lnTo>
                  <a:pt x="2199692" y="314"/>
                </a:lnTo>
                <a:cubicBezTo>
                  <a:pt x="2242568" y="46926"/>
                  <a:pt x="2315180" y="77571"/>
                  <a:pt x="2397538" y="77571"/>
                </a:cubicBezTo>
                <a:cubicBezTo>
                  <a:pt x="2479896" y="77571"/>
                  <a:pt x="2552507" y="46926"/>
                  <a:pt x="2595385" y="314"/>
                </a:cubicBezTo>
                <a:lnTo>
                  <a:pt x="2595617" y="0"/>
                </a:lnTo>
                <a:lnTo>
                  <a:pt x="2595849" y="314"/>
                </a:lnTo>
                <a:cubicBezTo>
                  <a:pt x="2638725" y="46926"/>
                  <a:pt x="2711337" y="77571"/>
                  <a:pt x="2793695" y="77571"/>
                </a:cubicBezTo>
                <a:cubicBezTo>
                  <a:pt x="2876053" y="77571"/>
                  <a:pt x="2948663" y="46926"/>
                  <a:pt x="2991540" y="314"/>
                </a:cubicBezTo>
                <a:lnTo>
                  <a:pt x="2991773" y="0"/>
                </a:lnTo>
                <a:lnTo>
                  <a:pt x="2992004" y="314"/>
                </a:lnTo>
                <a:cubicBezTo>
                  <a:pt x="3034882" y="46926"/>
                  <a:pt x="3107492" y="77571"/>
                  <a:pt x="3189851" y="77571"/>
                </a:cubicBezTo>
                <a:cubicBezTo>
                  <a:pt x="3272208" y="77571"/>
                  <a:pt x="3344820" y="46926"/>
                  <a:pt x="3387697" y="314"/>
                </a:cubicBezTo>
                <a:lnTo>
                  <a:pt x="3387929" y="0"/>
                </a:lnTo>
                <a:lnTo>
                  <a:pt x="3388160" y="314"/>
                </a:lnTo>
                <a:cubicBezTo>
                  <a:pt x="3431038" y="46926"/>
                  <a:pt x="3503649" y="77571"/>
                  <a:pt x="3586007" y="77571"/>
                </a:cubicBezTo>
                <a:cubicBezTo>
                  <a:pt x="3668365" y="77571"/>
                  <a:pt x="3740975" y="46926"/>
                  <a:pt x="3783853" y="314"/>
                </a:cubicBezTo>
                <a:lnTo>
                  <a:pt x="3784084" y="0"/>
                </a:lnTo>
                <a:lnTo>
                  <a:pt x="3784317" y="314"/>
                </a:lnTo>
                <a:cubicBezTo>
                  <a:pt x="3816475" y="35273"/>
                  <a:pt x="3865358" y="61251"/>
                  <a:pt x="3922535" y="72055"/>
                </a:cubicBezTo>
                <a:lnTo>
                  <a:pt x="3967000" y="76168"/>
                </a:lnTo>
                <a:lnTo>
                  <a:pt x="3983847" y="77416"/>
                </a:lnTo>
                <a:lnTo>
                  <a:pt x="4041792" y="72055"/>
                </a:lnTo>
                <a:cubicBezTo>
                  <a:pt x="4098969" y="61251"/>
                  <a:pt x="4147852" y="35273"/>
                  <a:pt x="4180010" y="314"/>
                </a:cubicBezTo>
                <a:lnTo>
                  <a:pt x="4180241" y="0"/>
                </a:lnTo>
                <a:lnTo>
                  <a:pt x="4180474" y="314"/>
                </a:lnTo>
                <a:lnTo>
                  <a:pt x="4182135" y="1723"/>
                </a:lnTo>
                <a:lnTo>
                  <a:pt x="4183795" y="314"/>
                </a:lnTo>
                <a:lnTo>
                  <a:pt x="4184028" y="0"/>
                </a:lnTo>
                <a:lnTo>
                  <a:pt x="4184260" y="314"/>
                </a:lnTo>
                <a:cubicBezTo>
                  <a:pt x="4216417" y="35273"/>
                  <a:pt x="4265300" y="61251"/>
                  <a:pt x="4322477" y="72055"/>
                </a:cubicBezTo>
                <a:lnTo>
                  <a:pt x="4380213" y="77397"/>
                </a:lnTo>
                <a:lnTo>
                  <a:pt x="4391347" y="76366"/>
                </a:lnTo>
                <a:lnTo>
                  <a:pt x="4391347" y="360039"/>
                </a:lnTo>
                <a:lnTo>
                  <a:pt x="3965348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20602" y="77571"/>
                </a:lnTo>
                <a:cubicBezTo>
                  <a:pt x="102959" y="77571"/>
                  <a:pt x="175571" y="46926"/>
                  <a:pt x="218448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3" name="フリーフォーム: 図形 1292">
            <a:extLst>
              <a:ext uri="{FF2B5EF4-FFF2-40B4-BE49-F238E27FC236}">
                <a16:creationId xmlns:a16="http://schemas.microsoft.com/office/drawing/2014/main" id="{146EE9C3-D7E1-45F0-BA95-7D305DD842E6}"/>
              </a:ext>
            </a:extLst>
          </p:cNvPr>
          <p:cNvSpPr/>
          <p:nvPr/>
        </p:nvSpPr>
        <p:spPr>
          <a:xfrm>
            <a:off x="5025010" y="1598526"/>
            <a:ext cx="2088230" cy="360040"/>
          </a:xfrm>
          <a:custGeom>
            <a:avLst/>
            <a:gdLst>
              <a:gd name="connsiteX0" fmla="*/ 2601029 w 4391347"/>
              <a:gd name="connsiteY0" fmla="*/ 0 h 360040"/>
              <a:gd name="connsiteX1" fmla="*/ 2601150 w 4391347"/>
              <a:gd name="connsiteY1" fmla="*/ 315 h 360040"/>
              <a:gd name="connsiteX2" fmla="*/ 2602019 w 4391347"/>
              <a:gd name="connsiteY2" fmla="*/ 1724 h 360040"/>
              <a:gd name="connsiteX3" fmla="*/ 2602888 w 4391347"/>
              <a:gd name="connsiteY3" fmla="*/ 315 h 360040"/>
              <a:gd name="connsiteX4" fmla="*/ 2603009 w 4391347"/>
              <a:gd name="connsiteY4" fmla="*/ 1 h 360040"/>
              <a:gd name="connsiteX5" fmla="*/ 2603130 w 4391347"/>
              <a:gd name="connsiteY5" fmla="*/ 315 h 360040"/>
              <a:gd name="connsiteX6" fmla="*/ 2675428 w 4391347"/>
              <a:gd name="connsiteY6" fmla="*/ 72056 h 360040"/>
              <a:gd name="connsiteX7" fmla="*/ 2705739 w 4391347"/>
              <a:gd name="connsiteY7" fmla="*/ 77417 h 360040"/>
              <a:gd name="connsiteX8" fmla="*/ 2709366 w 4391347"/>
              <a:gd name="connsiteY8" fmla="*/ 76904 h 360040"/>
              <a:gd name="connsiteX9" fmla="*/ 2709366 w 4391347"/>
              <a:gd name="connsiteY9" fmla="*/ 77087 h 360040"/>
              <a:gd name="connsiteX10" fmla="*/ 2737808 w 4391347"/>
              <a:gd name="connsiteY10" fmla="*/ 72056 h 360040"/>
              <a:gd name="connsiteX11" fmla="*/ 2810108 w 4391347"/>
              <a:gd name="connsiteY11" fmla="*/ 315 h 360040"/>
              <a:gd name="connsiteX12" fmla="*/ 2810229 w 4391347"/>
              <a:gd name="connsiteY12" fmla="*/ 1 h 360040"/>
              <a:gd name="connsiteX13" fmla="*/ 2810350 w 4391347"/>
              <a:gd name="connsiteY13" fmla="*/ 315 h 360040"/>
              <a:gd name="connsiteX14" fmla="*/ 2913839 w 4391347"/>
              <a:gd name="connsiteY14" fmla="*/ 77572 h 360040"/>
              <a:gd name="connsiteX15" fmla="*/ 3017328 w 4391347"/>
              <a:gd name="connsiteY15" fmla="*/ 315 h 360040"/>
              <a:gd name="connsiteX16" fmla="*/ 3017450 w 4391347"/>
              <a:gd name="connsiteY16" fmla="*/ 1 h 360040"/>
              <a:gd name="connsiteX17" fmla="*/ 3017571 w 4391347"/>
              <a:gd name="connsiteY17" fmla="*/ 315 h 360040"/>
              <a:gd name="connsiteX18" fmla="*/ 3121059 w 4391347"/>
              <a:gd name="connsiteY18" fmla="*/ 77572 h 360040"/>
              <a:gd name="connsiteX19" fmla="*/ 3224547 w 4391347"/>
              <a:gd name="connsiteY19" fmla="*/ 315 h 360040"/>
              <a:gd name="connsiteX20" fmla="*/ 3224669 w 4391347"/>
              <a:gd name="connsiteY20" fmla="*/ 1 h 360040"/>
              <a:gd name="connsiteX21" fmla="*/ 3224790 w 4391347"/>
              <a:gd name="connsiteY21" fmla="*/ 315 h 360040"/>
              <a:gd name="connsiteX22" fmla="*/ 3328279 w 4391347"/>
              <a:gd name="connsiteY22" fmla="*/ 77572 h 360040"/>
              <a:gd name="connsiteX23" fmla="*/ 3431768 w 4391347"/>
              <a:gd name="connsiteY23" fmla="*/ 315 h 360040"/>
              <a:gd name="connsiteX24" fmla="*/ 3431889 w 4391347"/>
              <a:gd name="connsiteY24" fmla="*/ 1 h 360040"/>
              <a:gd name="connsiteX25" fmla="*/ 3432010 w 4391347"/>
              <a:gd name="connsiteY25" fmla="*/ 315 h 360040"/>
              <a:gd name="connsiteX26" fmla="*/ 3535500 w 4391347"/>
              <a:gd name="connsiteY26" fmla="*/ 77572 h 360040"/>
              <a:gd name="connsiteX27" fmla="*/ 3638988 w 4391347"/>
              <a:gd name="connsiteY27" fmla="*/ 315 h 360040"/>
              <a:gd name="connsiteX28" fmla="*/ 3639109 w 4391347"/>
              <a:gd name="connsiteY28" fmla="*/ 1 h 360040"/>
              <a:gd name="connsiteX29" fmla="*/ 3639230 w 4391347"/>
              <a:gd name="connsiteY29" fmla="*/ 315 h 360040"/>
              <a:gd name="connsiteX30" fmla="*/ 3742719 w 4391347"/>
              <a:gd name="connsiteY30" fmla="*/ 77572 h 360040"/>
              <a:gd name="connsiteX31" fmla="*/ 3846208 w 4391347"/>
              <a:gd name="connsiteY31" fmla="*/ 315 h 360040"/>
              <a:gd name="connsiteX32" fmla="*/ 3846329 w 4391347"/>
              <a:gd name="connsiteY32" fmla="*/ 1 h 360040"/>
              <a:gd name="connsiteX33" fmla="*/ 3846450 w 4391347"/>
              <a:gd name="connsiteY33" fmla="*/ 315 h 360040"/>
              <a:gd name="connsiteX34" fmla="*/ 3949939 w 4391347"/>
              <a:gd name="connsiteY34" fmla="*/ 77572 h 360040"/>
              <a:gd name="connsiteX35" fmla="*/ 4053428 w 4391347"/>
              <a:gd name="connsiteY35" fmla="*/ 315 h 360040"/>
              <a:gd name="connsiteX36" fmla="*/ 4053549 w 4391347"/>
              <a:gd name="connsiteY36" fmla="*/ 1 h 360040"/>
              <a:gd name="connsiteX37" fmla="*/ 4053670 w 4391347"/>
              <a:gd name="connsiteY37" fmla="*/ 315 h 360040"/>
              <a:gd name="connsiteX38" fmla="*/ 4157160 w 4391347"/>
              <a:gd name="connsiteY38" fmla="*/ 77572 h 360040"/>
              <a:gd name="connsiteX39" fmla="*/ 4260648 w 4391347"/>
              <a:gd name="connsiteY39" fmla="*/ 315 h 360040"/>
              <a:gd name="connsiteX40" fmla="*/ 4260769 w 4391347"/>
              <a:gd name="connsiteY40" fmla="*/ 1 h 360040"/>
              <a:gd name="connsiteX41" fmla="*/ 4260891 w 4391347"/>
              <a:gd name="connsiteY41" fmla="*/ 315 h 360040"/>
              <a:gd name="connsiteX42" fmla="*/ 4333189 w 4391347"/>
              <a:gd name="connsiteY42" fmla="*/ 72056 h 360040"/>
              <a:gd name="connsiteX43" fmla="*/ 4361469 w 4391347"/>
              <a:gd name="connsiteY43" fmla="*/ 77058 h 360040"/>
              <a:gd name="connsiteX44" fmla="*/ 4361469 w 4391347"/>
              <a:gd name="connsiteY44" fmla="*/ 76047 h 360040"/>
              <a:gd name="connsiteX45" fmla="*/ 4367877 w 4391347"/>
              <a:gd name="connsiteY45" fmla="*/ 76954 h 360040"/>
              <a:gd name="connsiteX46" fmla="*/ 4391347 w 4391347"/>
              <a:gd name="connsiteY46" fmla="*/ 72803 h 360040"/>
              <a:gd name="connsiteX47" fmla="*/ 4391347 w 4391347"/>
              <a:gd name="connsiteY47" fmla="*/ 360040 h 360040"/>
              <a:gd name="connsiteX48" fmla="*/ 4361469 w 4391347"/>
              <a:gd name="connsiteY48" fmla="*/ 360040 h 360040"/>
              <a:gd name="connsiteX49" fmla="*/ 2709366 w 4391347"/>
              <a:gd name="connsiteY49" fmla="*/ 360040 h 360040"/>
              <a:gd name="connsiteX50" fmla="*/ 2074182 w 4391347"/>
              <a:gd name="connsiteY50" fmla="*/ 360040 h 360040"/>
              <a:gd name="connsiteX51" fmla="*/ 0 w 4391347"/>
              <a:gd name="connsiteY51" fmla="*/ 360040 h 360040"/>
              <a:gd name="connsiteX52" fmla="*/ 0 w 4391347"/>
              <a:gd name="connsiteY52" fmla="*/ 76047 h 360040"/>
              <a:gd name="connsiteX53" fmla="*/ 10777 w 4391347"/>
              <a:gd name="connsiteY53" fmla="*/ 77572 h 360040"/>
              <a:gd name="connsiteX54" fmla="*/ 114265 w 4391347"/>
              <a:gd name="connsiteY54" fmla="*/ 315 h 360040"/>
              <a:gd name="connsiteX55" fmla="*/ 114387 w 4391347"/>
              <a:gd name="connsiteY55" fmla="*/ 1 h 360040"/>
              <a:gd name="connsiteX56" fmla="*/ 114508 w 4391347"/>
              <a:gd name="connsiteY56" fmla="*/ 315 h 360040"/>
              <a:gd name="connsiteX57" fmla="*/ 217997 w 4391347"/>
              <a:gd name="connsiteY57" fmla="*/ 77572 h 360040"/>
              <a:gd name="connsiteX58" fmla="*/ 321485 w 4391347"/>
              <a:gd name="connsiteY58" fmla="*/ 315 h 360040"/>
              <a:gd name="connsiteX59" fmla="*/ 321607 w 4391347"/>
              <a:gd name="connsiteY59" fmla="*/ 1 h 360040"/>
              <a:gd name="connsiteX60" fmla="*/ 321728 w 4391347"/>
              <a:gd name="connsiteY60" fmla="*/ 315 h 360040"/>
              <a:gd name="connsiteX61" fmla="*/ 425217 w 4391347"/>
              <a:gd name="connsiteY61" fmla="*/ 77572 h 360040"/>
              <a:gd name="connsiteX62" fmla="*/ 528706 w 4391347"/>
              <a:gd name="connsiteY62" fmla="*/ 315 h 360040"/>
              <a:gd name="connsiteX63" fmla="*/ 528827 w 4391347"/>
              <a:gd name="connsiteY63" fmla="*/ 1 h 360040"/>
              <a:gd name="connsiteX64" fmla="*/ 528948 w 4391347"/>
              <a:gd name="connsiteY64" fmla="*/ 315 h 360040"/>
              <a:gd name="connsiteX65" fmla="*/ 632437 w 4391347"/>
              <a:gd name="connsiteY65" fmla="*/ 77572 h 360040"/>
              <a:gd name="connsiteX66" fmla="*/ 735925 w 4391347"/>
              <a:gd name="connsiteY66" fmla="*/ 315 h 360040"/>
              <a:gd name="connsiteX67" fmla="*/ 736047 w 4391347"/>
              <a:gd name="connsiteY67" fmla="*/ 1 h 360040"/>
              <a:gd name="connsiteX68" fmla="*/ 736169 w 4391347"/>
              <a:gd name="connsiteY68" fmla="*/ 315 h 360040"/>
              <a:gd name="connsiteX69" fmla="*/ 839658 w 4391347"/>
              <a:gd name="connsiteY69" fmla="*/ 77572 h 360040"/>
              <a:gd name="connsiteX70" fmla="*/ 943146 w 4391347"/>
              <a:gd name="connsiteY70" fmla="*/ 315 h 360040"/>
              <a:gd name="connsiteX71" fmla="*/ 943267 w 4391347"/>
              <a:gd name="connsiteY71" fmla="*/ 1 h 360040"/>
              <a:gd name="connsiteX72" fmla="*/ 943388 w 4391347"/>
              <a:gd name="connsiteY72" fmla="*/ 315 h 360040"/>
              <a:gd name="connsiteX73" fmla="*/ 1046877 w 4391347"/>
              <a:gd name="connsiteY73" fmla="*/ 77572 h 360040"/>
              <a:gd name="connsiteX74" fmla="*/ 1150365 w 4391347"/>
              <a:gd name="connsiteY74" fmla="*/ 315 h 360040"/>
              <a:gd name="connsiteX75" fmla="*/ 1150486 w 4391347"/>
              <a:gd name="connsiteY75" fmla="*/ 1 h 360040"/>
              <a:gd name="connsiteX76" fmla="*/ 1150608 w 4391347"/>
              <a:gd name="connsiteY76" fmla="*/ 315 h 360040"/>
              <a:gd name="connsiteX77" fmla="*/ 1254097 w 4391347"/>
              <a:gd name="connsiteY77" fmla="*/ 77572 h 360040"/>
              <a:gd name="connsiteX78" fmla="*/ 1357586 w 4391347"/>
              <a:gd name="connsiteY78" fmla="*/ 315 h 360040"/>
              <a:gd name="connsiteX79" fmla="*/ 1357707 w 4391347"/>
              <a:gd name="connsiteY79" fmla="*/ 1 h 360040"/>
              <a:gd name="connsiteX80" fmla="*/ 1357829 w 4391347"/>
              <a:gd name="connsiteY80" fmla="*/ 315 h 360040"/>
              <a:gd name="connsiteX81" fmla="*/ 1461318 w 4391347"/>
              <a:gd name="connsiteY81" fmla="*/ 77572 h 360040"/>
              <a:gd name="connsiteX82" fmla="*/ 1564806 w 4391347"/>
              <a:gd name="connsiteY82" fmla="*/ 315 h 360040"/>
              <a:gd name="connsiteX83" fmla="*/ 1564927 w 4391347"/>
              <a:gd name="connsiteY83" fmla="*/ 1 h 360040"/>
              <a:gd name="connsiteX84" fmla="*/ 1565049 w 4391347"/>
              <a:gd name="connsiteY84" fmla="*/ 315 h 360040"/>
              <a:gd name="connsiteX85" fmla="*/ 1668537 w 4391347"/>
              <a:gd name="connsiteY85" fmla="*/ 77572 h 360040"/>
              <a:gd name="connsiteX86" fmla="*/ 1772026 w 4391347"/>
              <a:gd name="connsiteY86" fmla="*/ 315 h 360040"/>
              <a:gd name="connsiteX87" fmla="*/ 1772148 w 4391347"/>
              <a:gd name="connsiteY87" fmla="*/ 1 h 360040"/>
              <a:gd name="connsiteX88" fmla="*/ 1772269 w 4391347"/>
              <a:gd name="connsiteY88" fmla="*/ 315 h 360040"/>
              <a:gd name="connsiteX89" fmla="*/ 1875758 w 4391347"/>
              <a:gd name="connsiteY89" fmla="*/ 77572 h 360040"/>
              <a:gd name="connsiteX90" fmla="*/ 1979246 w 4391347"/>
              <a:gd name="connsiteY90" fmla="*/ 315 h 360040"/>
              <a:gd name="connsiteX91" fmla="*/ 1979368 w 4391347"/>
              <a:gd name="connsiteY91" fmla="*/ 1 h 360040"/>
              <a:gd name="connsiteX92" fmla="*/ 1979490 w 4391347"/>
              <a:gd name="connsiteY92" fmla="*/ 315 h 360040"/>
              <a:gd name="connsiteX93" fmla="*/ 2051788 w 4391347"/>
              <a:gd name="connsiteY93" fmla="*/ 72056 h 360040"/>
              <a:gd name="connsiteX94" fmla="*/ 2075046 w 4391347"/>
              <a:gd name="connsiteY94" fmla="*/ 76169 h 360040"/>
              <a:gd name="connsiteX95" fmla="*/ 2083858 w 4391347"/>
              <a:gd name="connsiteY95" fmla="*/ 77417 h 360040"/>
              <a:gd name="connsiteX96" fmla="*/ 2114168 w 4391347"/>
              <a:gd name="connsiteY96" fmla="*/ 72056 h 360040"/>
              <a:gd name="connsiteX97" fmla="*/ 2186467 w 4391347"/>
              <a:gd name="connsiteY97" fmla="*/ 315 h 360040"/>
              <a:gd name="connsiteX98" fmla="*/ 2186588 w 4391347"/>
              <a:gd name="connsiteY98" fmla="*/ 1 h 360040"/>
              <a:gd name="connsiteX99" fmla="*/ 2186710 w 4391347"/>
              <a:gd name="connsiteY99" fmla="*/ 315 h 360040"/>
              <a:gd name="connsiteX100" fmla="*/ 2187578 w 4391347"/>
              <a:gd name="connsiteY100" fmla="*/ 1724 h 360040"/>
              <a:gd name="connsiteX101" fmla="*/ 2188447 w 4391347"/>
              <a:gd name="connsiteY101" fmla="*/ 315 h 360040"/>
              <a:gd name="connsiteX102" fmla="*/ 2188569 w 4391347"/>
              <a:gd name="connsiteY102" fmla="*/ 1 h 360040"/>
              <a:gd name="connsiteX103" fmla="*/ 2188690 w 4391347"/>
              <a:gd name="connsiteY103" fmla="*/ 315 h 360040"/>
              <a:gd name="connsiteX104" fmla="*/ 2260988 w 4391347"/>
              <a:gd name="connsiteY104" fmla="*/ 72056 h 360040"/>
              <a:gd name="connsiteX105" fmla="*/ 2291189 w 4391347"/>
              <a:gd name="connsiteY105" fmla="*/ 77398 h 360040"/>
              <a:gd name="connsiteX106" fmla="*/ 2321388 w 4391347"/>
              <a:gd name="connsiteY106" fmla="*/ 72056 h 360040"/>
              <a:gd name="connsiteX107" fmla="*/ 2393688 w 4391347"/>
              <a:gd name="connsiteY107" fmla="*/ 315 h 360040"/>
              <a:gd name="connsiteX108" fmla="*/ 2393809 w 4391347"/>
              <a:gd name="connsiteY108" fmla="*/ 1 h 360040"/>
              <a:gd name="connsiteX109" fmla="*/ 2393930 w 4391347"/>
              <a:gd name="connsiteY109" fmla="*/ 315 h 360040"/>
              <a:gd name="connsiteX110" fmla="*/ 2394798 w 4391347"/>
              <a:gd name="connsiteY110" fmla="*/ 1724 h 360040"/>
              <a:gd name="connsiteX111" fmla="*/ 2395667 w 4391347"/>
              <a:gd name="connsiteY111" fmla="*/ 315 h 360040"/>
              <a:gd name="connsiteX112" fmla="*/ 2395789 w 4391347"/>
              <a:gd name="connsiteY112" fmla="*/ 1 h 360040"/>
              <a:gd name="connsiteX113" fmla="*/ 2395910 w 4391347"/>
              <a:gd name="connsiteY113" fmla="*/ 315 h 360040"/>
              <a:gd name="connsiteX114" fmla="*/ 2468208 w 4391347"/>
              <a:gd name="connsiteY114" fmla="*/ 72056 h 360040"/>
              <a:gd name="connsiteX115" fmla="*/ 2498409 w 4391347"/>
              <a:gd name="connsiteY115" fmla="*/ 77398 h 360040"/>
              <a:gd name="connsiteX116" fmla="*/ 2528608 w 4391347"/>
              <a:gd name="connsiteY116" fmla="*/ 72056 h 360040"/>
              <a:gd name="connsiteX117" fmla="*/ 2600907 w 4391347"/>
              <a:gd name="connsiteY117" fmla="*/ 315 h 36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4391347" h="360040">
                <a:moveTo>
                  <a:pt x="2601029" y="0"/>
                </a:moveTo>
                <a:lnTo>
                  <a:pt x="2601150" y="315"/>
                </a:lnTo>
                <a:lnTo>
                  <a:pt x="2602019" y="1724"/>
                </a:lnTo>
                <a:lnTo>
                  <a:pt x="2602888" y="315"/>
                </a:lnTo>
                <a:lnTo>
                  <a:pt x="2603009" y="1"/>
                </a:lnTo>
                <a:lnTo>
                  <a:pt x="2603130" y="315"/>
                </a:lnTo>
                <a:cubicBezTo>
                  <a:pt x="2619951" y="35274"/>
                  <a:pt x="2645521" y="61252"/>
                  <a:pt x="2675428" y="72056"/>
                </a:cubicBezTo>
                <a:lnTo>
                  <a:pt x="2705739" y="77417"/>
                </a:lnTo>
                <a:lnTo>
                  <a:pt x="2709366" y="76904"/>
                </a:lnTo>
                <a:lnTo>
                  <a:pt x="2709366" y="77087"/>
                </a:lnTo>
                <a:lnTo>
                  <a:pt x="2737808" y="72056"/>
                </a:lnTo>
                <a:cubicBezTo>
                  <a:pt x="2767717" y="61252"/>
                  <a:pt x="2793287" y="35274"/>
                  <a:pt x="2810108" y="315"/>
                </a:cubicBezTo>
                <a:lnTo>
                  <a:pt x="2810229" y="1"/>
                </a:lnTo>
                <a:lnTo>
                  <a:pt x="2810350" y="315"/>
                </a:lnTo>
                <a:cubicBezTo>
                  <a:pt x="2832778" y="46927"/>
                  <a:pt x="2870760" y="77572"/>
                  <a:pt x="2913839" y="77572"/>
                </a:cubicBezTo>
                <a:cubicBezTo>
                  <a:pt x="2956918" y="77572"/>
                  <a:pt x="2994900" y="46927"/>
                  <a:pt x="3017328" y="315"/>
                </a:cubicBezTo>
                <a:lnTo>
                  <a:pt x="3017450" y="1"/>
                </a:lnTo>
                <a:lnTo>
                  <a:pt x="3017571" y="315"/>
                </a:lnTo>
                <a:cubicBezTo>
                  <a:pt x="3039998" y="46927"/>
                  <a:pt x="3077979" y="77572"/>
                  <a:pt x="3121059" y="77572"/>
                </a:cubicBezTo>
                <a:cubicBezTo>
                  <a:pt x="3164138" y="77572"/>
                  <a:pt x="3202119" y="46927"/>
                  <a:pt x="3224547" y="315"/>
                </a:cubicBezTo>
                <a:lnTo>
                  <a:pt x="3224669" y="1"/>
                </a:lnTo>
                <a:lnTo>
                  <a:pt x="3224790" y="315"/>
                </a:lnTo>
                <a:cubicBezTo>
                  <a:pt x="3247218" y="46927"/>
                  <a:pt x="3285199" y="77572"/>
                  <a:pt x="3328279" y="77572"/>
                </a:cubicBezTo>
                <a:cubicBezTo>
                  <a:pt x="3371358" y="77572"/>
                  <a:pt x="3409340" y="46927"/>
                  <a:pt x="3431768" y="315"/>
                </a:cubicBezTo>
                <a:lnTo>
                  <a:pt x="3431889" y="1"/>
                </a:lnTo>
                <a:lnTo>
                  <a:pt x="3432010" y="315"/>
                </a:lnTo>
                <a:cubicBezTo>
                  <a:pt x="3454438" y="46927"/>
                  <a:pt x="3492419" y="77572"/>
                  <a:pt x="3535500" y="77572"/>
                </a:cubicBezTo>
                <a:cubicBezTo>
                  <a:pt x="3578579" y="77572"/>
                  <a:pt x="3616560" y="46927"/>
                  <a:pt x="3638988" y="315"/>
                </a:cubicBezTo>
                <a:lnTo>
                  <a:pt x="3639109" y="1"/>
                </a:lnTo>
                <a:lnTo>
                  <a:pt x="3639230" y="315"/>
                </a:lnTo>
                <a:cubicBezTo>
                  <a:pt x="3661658" y="46927"/>
                  <a:pt x="3699639" y="77572"/>
                  <a:pt x="3742719" y="77572"/>
                </a:cubicBezTo>
                <a:cubicBezTo>
                  <a:pt x="3785798" y="77572"/>
                  <a:pt x="3823780" y="46927"/>
                  <a:pt x="3846208" y="315"/>
                </a:cubicBezTo>
                <a:lnTo>
                  <a:pt x="3846329" y="1"/>
                </a:lnTo>
                <a:lnTo>
                  <a:pt x="3846450" y="315"/>
                </a:lnTo>
                <a:cubicBezTo>
                  <a:pt x="3868878" y="46927"/>
                  <a:pt x="3906860" y="77572"/>
                  <a:pt x="3949939" y="77572"/>
                </a:cubicBezTo>
                <a:cubicBezTo>
                  <a:pt x="3993019" y="77572"/>
                  <a:pt x="4031000" y="46927"/>
                  <a:pt x="4053428" y="315"/>
                </a:cubicBezTo>
                <a:lnTo>
                  <a:pt x="4053549" y="1"/>
                </a:lnTo>
                <a:lnTo>
                  <a:pt x="4053670" y="315"/>
                </a:lnTo>
                <a:cubicBezTo>
                  <a:pt x="4076098" y="46927"/>
                  <a:pt x="4114080" y="77572"/>
                  <a:pt x="4157160" y="77572"/>
                </a:cubicBezTo>
                <a:cubicBezTo>
                  <a:pt x="4200239" y="77572"/>
                  <a:pt x="4238220" y="46927"/>
                  <a:pt x="4260648" y="315"/>
                </a:cubicBezTo>
                <a:lnTo>
                  <a:pt x="4260769" y="1"/>
                </a:lnTo>
                <a:lnTo>
                  <a:pt x="4260891" y="315"/>
                </a:lnTo>
                <a:cubicBezTo>
                  <a:pt x="4277712" y="35274"/>
                  <a:pt x="4303282" y="61252"/>
                  <a:pt x="4333189" y="72056"/>
                </a:cubicBezTo>
                <a:lnTo>
                  <a:pt x="4361469" y="77058"/>
                </a:lnTo>
                <a:lnTo>
                  <a:pt x="4361469" y="76047"/>
                </a:lnTo>
                <a:lnTo>
                  <a:pt x="4367877" y="76954"/>
                </a:lnTo>
                <a:lnTo>
                  <a:pt x="4391347" y="72803"/>
                </a:lnTo>
                <a:lnTo>
                  <a:pt x="4391347" y="360040"/>
                </a:lnTo>
                <a:lnTo>
                  <a:pt x="4361469" y="360040"/>
                </a:lnTo>
                <a:lnTo>
                  <a:pt x="2709366" y="360040"/>
                </a:lnTo>
                <a:lnTo>
                  <a:pt x="2074182" y="360040"/>
                </a:lnTo>
                <a:lnTo>
                  <a:pt x="0" y="360040"/>
                </a:lnTo>
                <a:lnTo>
                  <a:pt x="0" y="76047"/>
                </a:lnTo>
                <a:lnTo>
                  <a:pt x="10777" y="77572"/>
                </a:lnTo>
                <a:cubicBezTo>
                  <a:pt x="53855" y="77572"/>
                  <a:pt x="91838" y="46927"/>
                  <a:pt x="114265" y="315"/>
                </a:cubicBezTo>
                <a:lnTo>
                  <a:pt x="114387" y="1"/>
                </a:lnTo>
                <a:lnTo>
                  <a:pt x="114508" y="315"/>
                </a:lnTo>
                <a:cubicBezTo>
                  <a:pt x="136936" y="46927"/>
                  <a:pt x="174917" y="77572"/>
                  <a:pt x="217997" y="77572"/>
                </a:cubicBezTo>
                <a:cubicBezTo>
                  <a:pt x="261076" y="77572"/>
                  <a:pt x="299058" y="46927"/>
                  <a:pt x="321485" y="315"/>
                </a:cubicBezTo>
                <a:lnTo>
                  <a:pt x="321607" y="1"/>
                </a:lnTo>
                <a:lnTo>
                  <a:pt x="321728" y="315"/>
                </a:lnTo>
                <a:cubicBezTo>
                  <a:pt x="344157" y="46927"/>
                  <a:pt x="382137" y="77572"/>
                  <a:pt x="425217" y="77572"/>
                </a:cubicBezTo>
                <a:cubicBezTo>
                  <a:pt x="468296" y="77572"/>
                  <a:pt x="506277" y="46927"/>
                  <a:pt x="528706" y="315"/>
                </a:cubicBezTo>
                <a:lnTo>
                  <a:pt x="528827" y="1"/>
                </a:lnTo>
                <a:lnTo>
                  <a:pt x="528948" y="315"/>
                </a:lnTo>
                <a:cubicBezTo>
                  <a:pt x="551377" y="46927"/>
                  <a:pt x="589357" y="77572"/>
                  <a:pt x="632437" y="77572"/>
                </a:cubicBezTo>
                <a:cubicBezTo>
                  <a:pt x="675516" y="77572"/>
                  <a:pt x="713498" y="46927"/>
                  <a:pt x="735925" y="315"/>
                </a:cubicBezTo>
                <a:lnTo>
                  <a:pt x="736047" y="1"/>
                </a:lnTo>
                <a:lnTo>
                  <a:pt x="736169" y="315"/>
                </a:lnTo>
                <a:cubicBezTo>
                  <a:pt x="758597" y="46927"/>
                  <a:pt x="796578" y="77572"/>
                  <a:pt x="839658" y="77572"/>
                </a:cubicBezTo>
                <a:cubicBezTo>
                  <a:pt x="882736" y="77572"/>
                  <a:pt x="920718" y="46927"/>
                  <a:pt x="943146" y="315"/>
                </a:cubicBezTo>
                <a:lnTo>
                  <a:pt x="943267" y="1"/>
                </a:lnTo>
                <a:lnTo>
                  <a:pt x="943388" y="315"/>
                </a:lnTo>
                <a:cubicBezTo>
                  <a:pt x="965817" y="46927"/>
                  <a:pt x="1003797" y="77572"/>
                  <a:pt x="1046877" y="77572"/>
                </a:cubicBezTo>
                <a:cubicBezTo>
                  <a:pt x="1089956" y="77572"/>
                  <a:pt x="1127937" y="46927"/>
                  <a:pt x="1150365" y="315"/>
                </a:cubicBezTo>
                <a:lnTo>
                  <a:pt x="1150486" y="1"/>
                </a:lnTo>
                <a:lnTo>
                  <a:pt x="1150608" y="315"/>
                </a:lnTo>
                <a:cubicBezTo>
                  <a:pt x="1173036" y="46927"/>
                  <a:pt x="1211017" y="77572"/>
                  <a:pt x="1254097" y="77572"/>
                </a:cubicBezTo>
                <a:cubicBezTo>
                  <a:pt x="1297176" y="77572"/>
                  <a:pt x="1335158" y="46927"/>
                  <a:pt x="1357586" y="315"/>
                </a:cubicBezTo>
                <a:lnTo>
                  <a:pt x="1357707" y="1"/>
                </a:lnTo>
                <a:lnTo>
                  <a:pt x="1357829" y="315"/>
                </a:lnTo>
                <a:cubicBezTo>
                  <a:pt x="1380257" y="46927"/>
                  <a:pt x="1418238" y="77572"/>
                  <a:pt x="1461318" y="77572"/>
                </a:cubicBezTo>
                <a:cubicBezTo>
                  <a:pt x="1504397" y="77572"/>
                  <a:pt x="1542378" y="46927"/>
                  <a:pt x="1564806" y="315"/>
                </a:cubicBezTo>
                <a:lnTo>
                  <a:pt x="1564927" y="1"/>
                </a:lnTo>
                <a:lnTo>
                  <a:pt x="1565049" y="315"/>
                </a:lnTo>
                <a:cubicBezTo>
                  <a:pt x="1587477" y="46927"/>
                  <a:pt x="1625458" y="77572"/>
                  <a:pt x="1668537" y="77572"/>
                </a:cubicBezTo>
                <a:cubicBezTo>
                  <a:pt x="1711617" y="77572"/>
                  <a:pt x="1749598" y="46927"/>
                  <a:pt x="1772026" y="315"/>
                </a:cubicBezTo>
                <a:lnTo>
                  <a:pt x="1772148" y="1"/>
                </a:lnTo>
                <a:lnTo>
                  <a:pt x="1772269" y="315"/>
                </a:lnTo>
                <a:cubicBezTo>
                  <a:pt x="1794697" y="46927"/>
                  <a:pt x="1832678" y="77572"/>
                  <a:pt x="1875758" y="77572"/>
                </a:cubicBezTo>
                <a:cubicBezTo>
                  <a:pt x="1918837" y="77572"/>
                  <a:pt x="1956818" y="46927"/>
                  <a:pt x="1979246" y="315"/>
                </a:cubicBezTo>
                <a:lnTo>
                  <a:pt x="1979368" y="1"/>
                </a:lnTo>
                <a:lnTo>
                  <a:pt x="1979490" y="315"/>
                </a:lnTo>
                <a:cubicBezTo>
                  <a:pt x="1996310" y="35274"/>
                  <a:pt x="2021880" y="61252"/>
                  <a:pt x="2051788" y="72056"/>
                </a:cubicBezTo>
                <a:lnTo>
                  <a:pt x="2075046" y="76169"/>
                </a:lnTo>
                <a:lnTo>
                  <a:pt x="2083858" y="77417"/>
                </a:lnTo>
                <a:lnTo>
                  <a:pt x="2114168" y="72056"/>
                </a:lnTo>
                <a:cubicBezTo>
                  <a:pt x="2144076" y="61252"/>
                  <a:pt x="2169646" y="35274"/>
                  <a:pt x="2186467" y="315"/>
                </a:cubicBezTo>
                <a:lnTo>
                  <a:pt x="2186588" y="1"/>
                </a:lnTo>
                <a:lnTo>
                  <a:pt x="2186710" y="315"/>
                </a:lnTo>
                <a:lnTo>
                  <a:pt x="2187578" y="1724"/>
                </a:lnTo>
                <a:lnTo>
                  <a:pt x="2188447" y="315"/>
                </a:lnTo>
                <a:lnTo>
                  <a:pt x="2188569" y="1"/>
                </a:lnTo>
                <a:lnTo>
                  <a:pt x="2188690" y="315"/>
                </a:lnTo>
                <a:cubicBezTo>
                  <a:pt x="2205510" y="35274"/>
                  <a:pt x="2231081" y="61252"/>
                  <a:pt x="2260988" y="72056"/>
                </a:cubicBezTo>
                <a:lnTo>
                  <a:pt x="2291189" y="77398"/>
                </a:lnTo>
                <a:lnTo>
                  <a:pt x="2321388" y="72056"/>
                </a:lnTo>
                <a:cubicBezTo>
                  <a:pt x="2351296" y="61252"/>
                  <a:pt x="2376866" y="35274"/>
                  <a:pt x="2393688" y="315"/>
                </a:cubicBezTo>
                <a:lnTo>
                  <a:pt x="2393809" y="1"/>
                </a:lnTo>
                <a:lnTo>
                  <a:pt x="2393930" y="315"/>
                </a:lnTo>
                <a:lnTo>
                  <a:pt x="2394798" y="1724"/>
                </a:lnTo>
                <a:lnTo>
                  <a:pt x="2395667" y="315"/>
                </a:lnTo>
                <a:lnTo>
                  <a:pt x="2395789" y="1"/>
                </a:lnTo>
                <a:lnTo>
                  <a:pt x="2395910" y="315"/>
                </a:lnTo>
                <a:cubicBezTo>
                  <a:pt x="2412731" y="35274"/>
                  <a:pt x="2438301" y="61252"/>
                  <a:pt x="2468208" y="72056"/>
                </a:cubicBezTo>
                <a:lnTo>
                  <a:pt x="2498409" y="77398"/>
                </a:lnTo>
                <a:lnTo>
                  <a:pt x="2528608" y="72056"/>
                </a:lnTo>
                <a:cubicBezTo>
                  <a:pt x="2558516" y="61252"/>
                  <a:pt x="2584086" y="35274"/>
                  <a:pt x="2600907" y="315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4" name="フリーフォーム: 図形 1293">
            <a:extLst>
              <a:ext uri="{FF2B5EF4-FFF2-40B4-BE49-F238E27FC236}">
                <a16:creationId xmlns:a16="http://schemas.microsoft.com/office/drawing/2014/main" id="{7F3EC33E-EBB3-499F-B926-90CEFF6D62EF}"/>
              </a:ext>
            </a:extLst>
          </p:cNvPr>
          <p:cNvSpPr/>
          <p:nvPr/>
        </p:nvSpPr>
        <p:spPr>
          <a:xfrm>
            <a:off x="7349403" y="473597"/>
            <a:ext cx="2088231" cy="360039"/>
          </a:xfrm>
          <a:custGeom>
            <a:avLst/>
            <a:gdLst>
              <a:gd name="connsiteX0" fmla="*/ 399076 w 1529977"/>
              <a:gd name="connsiteY0" fmla="*/ 0 h 360039"/>
              <a:gd name="connsiteX1" fmla="*/ 399500 w 1529977"/>
              <a:gd name="connsiteY1" fmla="*/ 314 h 360039"/>
              <a:gd name="connsiteX2" fmla="*/ 760557 w 1529977"/>
              <a:gd name="connsiteY2" fmla="*/ 77572 h 360039"/>
              <a:gd name="connsiteX3" fmla="*/ 1121612 w 1529977"/>
              <a:gd name="connsiteY3" fmla="*/ 314 h 360039"/>
              <a:gd name="connsiteX4" fmla="*/ 1122036 w 1529977"/>
              <a:gd name="connsiteY4" fmla="*/ 0 h 360039"/>
              <a:gd name="connsiteX5" fmla="*/ 1122460 w 1529977"/>
              <a:gd name="connsiteY5" fmla="*/ 314 h 360039"/>
              <a:gd name="connsiteX6" fmla="*/ 1483515 w 1529977"/>
              <a:gd name="connsiteY6" fmla="*/ 77572 h 360039"/>
              <a:gd name="connsiteX7" fmla="*/ 1529977 w 1529977"/>
              <a:gd name="connsiteY7" fmla="*/ 75217 h 360039"/>
              <a:gd name="connsiteX8" fmla="*/ 1529977 w 1529977"/>
              <a:gd name="connsiteY8" fmla="*/ 360039 h 360039"/>
              <a:gd name="connsiteX9" fmla="*/ 0 w 1529977"/>
              <a:gd name="connsiteY9" fmla="*/ 360039 h 360039"/>
              <a:gd name="connsiteX10" fmla="*/ 0 w 1529977"/>
              <a:gd name="connsiteY10" fmla="*/ 76046 h 360039"/>
              <a:gd name="connsiteX11" fmla="*/ 37596 w 1529977"/>
              <a:gd name="connsiteY11" fmla="*/ 77572 h 360039"/>
              <a:gd name="connsiteX12" fmla="*/ 398654 w 1529977"/>
              <a:gd name="connsiteY12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29977" h="360039">
                <a:moveTo>
                  <a:pt x="399076" y="0"/>
                </a:moveTo>
                <a:lnTo>
                  <a:pt x="399500" y="314"/>
                </a:lnTo>
                <a:cubicBezTo>
                  <a:pt x="477747" y="46925"/>
                  <a:pt x="610258" y="77572"/>
                  <a:pt x="760557" y="77572"/>
                </a:cubicBezTo>
                <a:cubicBezTo>
                  <a:pt x="910853" y="77572"/>
                  <a:pt x="1043365" y="46925"/>
                  <a:pt x="1121612" y="314"/>
                </a:cubicBezTo>
                <a:lnTo>
                  <a:pt x="1122036" y="0"/>
                </a:lnTo>
                <a:lnTo>
                  <a:pt x="1122460" y="314"/>
                </a:lnTo>
                <a:cubicBezTo>
                  <a:pt x="1200708" y="46925"/>
                  <a:pt x="1333218" y="77572"/>
                  <a:pt x="1483515" y="77572"/>
                </a:cubicBezTo>
                <a:lnTo>
                  <a:pt x="1529977" y="75217"/>
                </a:lnTo>
                <a:lnTo>
                  <a:pt x="1529977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37596" y="77572"/>
                </a:lnTo>
                <a:cubicBezTo>
                  <a:pt x="187893" y="77572"/>
                  <a:pt x="320406" y="46925"/>
                  <a:pt x="398654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5" name="フリーフォーム: 図形 1294">
            <a:extLst>
              <a:ext uri="{FF2B5EF4-FFF2-40B4-BE49-F238E27FC236}">
                <a16:creationId xmlns:a16="http://schemas.microsoft.com/office/drawing/2014/main" id="{55D9DB55-4ECB-4F7C-ADD5-3B411DB09D0A}"/>
              </a:ext>
            </a:extLst>
          </p:cNvPr>
          <p:cNvSpPr/>
          <p:nvPr/>
        </p:nvSpPr>
        <p:spPr>
          <a:xfrm>
            <a:off x="7349403" y="1052736"/>
            <a:ext cx="2088231" cy="360039"/>
          </a:xfrm>
          <a:custGeom>
            <a:avLst/>
            <a:gdLst>
              <a:gd name="connsiteX0" fmla="*/ 218680 w 1606176"/>
              <a:gd name="connsiteY0" fmla="*/ 0 h 360039"/>
              <a:gd name="connsiteX1" fmla="*/ 218912 w 1606176"/>
              <a:gd name="connsiteY1" fmla="*/ 314 h 360039"/>
              <a:gd name="connsiteX2" fmla="*/ 416758 w 1606176"/>
              <a:gd name="connsiteY2" fmla="*/ 77571 h 360039"/>
              <a:gd name="connsiteX3" fmla="*/ 614604 w 1606176"/>
              <a:gd name="connsiteY3" fmla="*/ 314 h 360039"/>
              <a:gd name="connsiteX4" fmla="*/ 614836 w 1606176"/>
              <a:gd name="connsiteY4" fmla="*/ 0 h 360039"/>
              <a:gd name="connsiteX5" fmla="*/ 615069 w 1606176"/>
              <a:gd name="connsiteY5" fmla="*/ 314 h 360039"/>
              <a:gd name="connsiteX6" fmla="*/ 812914 w 1606176"/>
              <a:gd name="connsiteY6" fmla="*/ 77571 h 360039"/>
              <a:gd name="connsiteX7" fmla="*/ 1010760 w 1606176"/>
              <a:gd name="connsiteY7" fmla="*/ 314 h 360039"/>
              <a:gd name="connsiteX8" fmla="*/ 1010993 w 1606176"/>
              <a:gd name="connsiteY8" fmla="*/ 0 h 360039"/>
              <a:gd name="connsiteX9" fmla="*/ 1011224 w 1606176"/>
              <a:gd name="connsiteY9" fmla="*/ 314 h 360039"/>
              <a:gd name="connsiteX10" fmla="*/ 1209070 w 1606176"/>
              <a:gd name="connsiteY10" fmla="*/ 77571 h 360039"/>
              <a:gd name="connsiteX11" fmla="*/ 1406916 w 1606176"/>
              <a:gd name="connsiteY11" fmla="*/ 314 h 360039"/>
              <a:gd name="connsiteX12" fmla="*/ 1407149 w 1606176"/>
              <a:gd name="connsiteY12" fmla="*/ 0 h 360039"/>
              <a:gd name="connsiteX13" fmla="*/ 1407380 w 1606176"/>
              <a:gd name="connsiteY13" fmla="*/ 314 h 360039"/>
              <a:gd name="connsiteX14" fmla="*/ 1605227 w 1606176"/>
              <a:gd name="connsiteY14" fmla="*/ 77571 h 360039"/>
              <a:gd name="connsiteX15" fmla="*/ 1606176 w 1606176"/>
              <a:gd name="connsiteY15" fmla="*/ 77483 h 360039"/>
              <a:gd name="connsiteX16" fmla="*/ 1606176 w 1606176"/>
              <a:gd name="connsiteY16" fmla="*/ 360039 h 360039"/>
              <a:gd name="connsiteX17" fmla="*/ 0 w 1606176"/>
              <a:gd name="connsiteY17" fmla="*/ 360039 h 360039"/>
              <a:gd name="connsiteX18" fmla="*/ 0 w 1606176"/>
              <a:gd name="connsiteY18" fmla="*/ 76046 h 360039"/>
              <a:gd name="connsiteX19" fmla="*/ 20602 w 1606176"/>
              <a:gd name="connsiteY19" fmla="*/ 77571 h 360039"/>
              <a:gd name="connsiteX20" fmla="*/ 218448 w 1606176"/>
              <a:gd name="connsiteY20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06176" h="360039">
                <a:moveTo>
                  <a:pt x="218680" y="0"/>
                </a:moveTo>
                <a:lnTo>
                  <a:pt x="218912" y="314"/>
                </a:lnTo>
                <a:cubicBezTo>
                  <a:pt x="261788" y="46926"/>
                  <a:pt x="334400" y="77571"/>
                  <a:pt x="416758" y="77571"/>
                </a:cubicBezTo>
                <a:cubicBezTo>
                  <a:pt x="499115" y="77571"/>
                  <a:pt x="571727" y="46926"/>
                  <a:pt x="614604" y="314"/>
                </a:cubicBezTo>
                <a:lnTo>
                  <a:pt x="614836" y="0"/>
                </a:lnTo>
                <a:lnTo>
                  <a:pt x="615069" y="314"/>
                </a:lnTo>
                <a:cubicBezTo>
                  <a:pt x="657945" y="46926"/>
                  <a:pt x="730557" y="77571"/>
                  <a:pt x="812914" y="77571"/>
                </a:cubicBezTo>
                <a:cubicBezTo>
                  <a:pt x="895271" y="77571"/>
                  <a:pt x="967883" y="46926"/>
                  <a:pt x="1010760" y="314"/>
                </a:cubicBezTo>
                <a:lnTo>
                  <a:pt x="1010993" y="0"/>
                </a:lnTo>
                <a:lnTo>
                  <a:pt x="1011224" y="314"/>
                </a:lnTo>
                <a:cubicBezTo>
                  <a:pt x="1054101" y="46926"/>
                  <a:pt x="1126713" y="77571"/>
                  <a:pt x="1209070" y="77571"/>
                </a:cubicBezTo>
                <a:cubicBezTo>
                  <a:pt x="1291428" y="77571"/>
                  <a:pt x="1364040" y="46926"/>
                  <a:pt x="1406916" y="314"/>
                </a:cubicBezTo>
                <a:lnTo>
                  <a:pt x="1407149" y="0"/>
                </a:lnTo>
                <a:lnTo>
                  <a:pt x="1407380" y="314"/>
                </a:lnTo>
                <a:cubicBezTo>
                  <a:pt x="1450258" y="46926"/>
                  <a:pt x="1522869" y="77571"/>
                  <a:pt x="1605227" y="77571"/>
                </a:cubicBezTo>
                <a:lnTo>
                  <a:pt x="1606176" y="77483"/>
                </a:lnTo>
                <a:lnTo>
                  <a:pt x="1606176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20602" y="77571"/>
                </a:lnTo>
                <a:cubicBezTo>
                  <a:pt x="102959" y="77571"/>
                  <a:pt x="175571" y="46926"/>
                  <a:pt x="218448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6" name="フリーフォーム: 図形 1295">
            <a:extLst>
              <a:ext uri="{FF2B5EF4-FFF2-40B4-BE49-F238E27FC236}">
                <a16:creationId xmlns:a16="http://schemas.microsoft.com/office/drawing/2014/main" id="{74D256E9-DCDD-4BB8-A5B5-E3A2CB189E51}"/>
              </a:ext>
            </a:extLst>
          </p:cNvPr>
          <p:cNvSpPr/>
          <p:nvPr/>
        </p:nvSpPr>
        <p:spPr>
          <a:xfrm>
            <a:off x="7349403" y="1595451"/>
            <a:ext cx="2088231" cy="360039"/>
          </a:xfrm>
          <a:custGeom>
            <a:avLst/>
            <a:gdLst>
              <a:gd name="connsiteX0" fmla="*/ 114387 w 1682376"/>
              <a:gd name="connsiteY0" fmla="*/ 0 h 360039"/>
              <a:gd name="connsiteX1" fmla="*/ 114508 w 1682376"/>
              <a:gd name="connsiteY1" fmla="*/ 314 h 360039"/>
              <a:gd name="connsiteX2" fmla="*/ 217997 w 1682376"/>
              <a:gd name="connsiteY2" fmla="*/ 77571 h 360039"/>
              <a:gd name="connsiteX3" fmla="*/ 321485 w 1682376"/>
              <a:gd name="connsiteY3" fmla="*/ 314 h 360039"/>
              <a:gd name="connsiteX4" fmla="*/ 321607 w 1682376"/>
              <a:gd name="connsiteY4" fmla="*/ 0 h 360039"/>
              <a:gd name="connsiteX5" fmla="*/ 321728 w 1682376"/>
              <a:gd name="connsiteY5" fmla="*/ 314 h 360039"/>
              <a:gd name="connsiteX6" fmla="*/ 425217 w 1682376"/>
              <a:gd name="connsiteY6" fmla="*/ 77571 h 360039"/>
              <a:gd name="connsiteX7" fmla="*/ 528706 w 1682376"/>
              <a:gd name="connsiteY7" fmla="*/ 314 h 360039"/>
              <a:gd name="connsiteX8" fmla="*/ 528827 w 1682376"/>
              <a:gd name="connsiteY8" fmla="*/ 0 h 360039"/>
              <a:gd name="connsiteX9" fmla="*/ 528948 w 1682376"/>
              <a:gd name="connsiteY9" fmla="*/ 314 h 360039"/>
              <a:gd name="connsiteX10" fmla="*/ 632437 w 1682376"/>
              <a:gd name="connsiteY10" fmla="*/ 77571 h 360039"/>
              <a:gd name="connsiteX11" fmla="*/ 735925 w 1682376"/>
              <a:gd name="connsiteY11" fmla="*/ 314 h 360039"/>
              <a:gd name="connsiteX12" fmla="*/ 736047 w 1682376"/>
              <a:gd name="connsiteY12" fmla="*/ 0 h 360039"/>
              <a:gd name="connsiteX13" fmla="*/ 736169 w 1682376"/>
              <a:gd name="connsiteY13" fmla="*/ 314 h 360039"/>
              <a:gd name="connsiteX14" fmla="*/ 839658 w 1682376"/>
              <a:gd name="connsiteY14" fmla="*/ 77571 h 360039"/>
              <a:gd name="connsiteX15" fmla="*/ 943146 w 1682376"/>
              <a:gd name="connsiteY15" fmla="*/ 314 h 360039"/>
              <a:gd name="connsiteX16" fmla="*/ 943267 w 1682376"/>
              <a:gd name="connsiteY16" fmla="*/ 0 h 360039"/>
              <a:gd name="connsiteX17" fmla="*/ 943388 w 1682376"/>
              <a:gd name="connsiteY17" fmla="*/ 314 h 360039"/>
              <a:gd name="connsiteX18" fmla="*/ 1046877 w 1682376"/>
              <a:gd name="connsiteY18" fmla="*/ 77571 h 360039"/>
              <a:gd name="connsiteX19" fmla="*/ 1150365 w 1682376"/>
              <a:gd name="connsiteY19" fmla="*/ 314 h 360039"/>
              <a:gd name="connsiteX20" fmla="*/ 1150486 w 1682376"/>
              <a:gd name="connsiteY20" fmla="*/ 0 h 360039"/>
              <a:gd name="connsiteX21" fmla="*/ 1150608 w 1682376"/>
              <a:gd name="connsiteY21" fmla="*/ 314 h 360039"/>
              <a:gd name="connsiteX22" fmla="*/ 1254097 w 1682376"/>
              <a:gd name="connsiteY22" fmla="*/ 77571 h 360039"/>
              <a:gd name="connsiteX23" fmla="*/ 1357586 w 1682376"/>
              <a:gd name="connsiteY23" fmla="*/ 314 h 360039"/>
              <a:gd name="connsiteX24" fmla="*/ 1357707 w 1682376"/>
              <a:gd name="connsiteY24" fmla="*/ 0 h 360039"/>
              <a:gd name="connsiteX25" fmla="*/ 1357829 w 1682376"/>
              <a:gd name="connsiteY25" fmla="*/ 314 h 360039"/>
              <a:gd name="connsiteX26" fmla="*/ 1461318 w 1682376"/>
              <a:gd name="connsiteY26" fmla="*/ 77571 h 360039"/>
              <a:gd name="connsiteX27" fmla="*/ 1564806 w 1682376"/>
              <a:gd name="connsiteY27" fmla="*/ 314 h 360039"/>
              <a:gd name="connsiteX28" fmla="*/ 1564927 w 1682376"/>
              <a:gd name="connsiteY28" fmla="*/ 0 h 360039"/>
              <a:gd name="connsiteX29" fmla="*/ 1565049 w 1682376"/>
              <a:gd name="connsiteY29" fmla="*/ 314 h 360039"/>
              <a:gd name="connsiteX30" fmla="*/ 1668537 w 1682376"/>
              <a:gd name="connsiteY30" fmla="*/ 77571 h 360039"/>
              <a:gd name="connsiteX31" fmla="*/ 1682376 w 1682376"/>
              <a:gd name="connsiteY31" fmla="*/ 75123 h 360039"/>
              <a:gd name="connsiteX32" fmla="*/ 1682376 w 1682376"/>
              <a:gd name="connsiteY32" fmla="*/ 360039 h 360039"/>
              <a:gd name="connsiteX33" fmla="*/ 0 w 1682376"/>
              <a:gd name="connsiteY33" fmla="*/ 360039 h 360039"/>
              <a:gd name="connsiteX34" fmla="*/ 0 w 1682376"/>
              <a:gd name="connsiteY34" fmla="*/ 76046 h 360039"/>
              <a:gd name="connsiteX35" fmla="*/ 10777 w 1682376"/>
              <a:gd name="connsiteY35" fmla="*/ 77571 h 360039"/>
              <a:gd name="connsiteX36" fmla="*/ 114265 w 1682376"/>
              <a:gd name="connsiteY36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682376" h="360039">
                <a:moveTo>
                  <a:pt x="114387" y="0"/>
                </a:moveTo>
                <a:lnTo>
                  <a:pt x="114508" y="314"/>
                </a:lnTo>
                <a:cubicBezTo>
                  <a:pt x="136936" y="46926"/>
                  <a:pt x="174917" y="77571"/>
                  <a:pt x="217997" y="77571"/>
                </a:cubicBezTo>
                <a:cubicBezTo>
                  <a:pt x="261076" y="77571"/>
                  <a:pt x="299058" y="46926"/>
                  <a:pt x="321485" y="314"/>
                </a:cubicBezTo>
                <a:lnTo>
                  <a:pt x="321607" y="0"/>
                </a:lnTo>
                <a:lnTo>
                  <a:pt x="321728" y="314"/>
                </a:lnTo>
                <a:cubicBezTo>
                  <a:pt x="344157" y="46926"/>
                  <a:pt x="382137" y="77571"/>
                  <a:pt x="425217" y="77571"/>
                </a:cubicBezTo>
                <a:cubicBezTo>
                  <a:pt x="468296" y="77571"/>
                  <a:pt x="506277" y="46926"/>
                  <a:pt x="528706" y="314"/>
                </a:cubicBezTo>
                <a:lnTo>
                  <a:pt x="528827" y="0"/>
                </a:lnTo>
                <a:lnTo>
                  <a:pt x="528948" y="314"/>
                </a:lnTo>
                <a:cubicBezTo>
                  <a:pt x="551377" y="46926"/>
                  <a:pt x="589357" y="77571"/>
                  <a:pt x="632437" y="77571"/>
                </a:cubicBezTo>
                <a:cubicBezTo>
                  <a:pt x="675516" y="77571"/>
                  <a:pt x="713498" y="46926"/>
                  <a:pt x="735925" y="314"/>
                </a:cubicBezTo>
                <a:lnTo>
                  <a:pt x="736047" y="0"/>
                </a:lnTo>
                <a:lnTo>
                  <a:pt x="736169" y="314"/>
                </a:lnTo>
                <a:cubicBezTo>
                  <a:pt x="758597" y="46926"/>
                  <a:pt x="796578" y="77571"/>
                  <a:pt x="839658" y="77571"/>
                </a:cubicBezTo>
                <a:cubicBezTo>
                  <a:pt x="882736" y="77571"/>
                  <a:pt x="920718" y="46926"/>
                  <a:pt x="943146" y="314"/>
                </a:cubicBezTo>
                <a:lnTo>
                  <a:pt x="943267" y="0"/>
                </a:lnTo>
                <a:lnTo>
                  <a:pt x="943388" y="314"/>
                </a:lnTo>
                <a:cubicBezTo>
                  <a:pt x="965817" y="46926"/>
                  <a:pt x="1003797" y="77571"/>
                  <a:pt x="1046877" y="77571"/>
                </a:cubicBezTo>
                <a:cubicBezTo>
                  <a:pt x="1089956" y="77571"/>
                  <a:pt x="1127937" y="46926"/>
                  <a:pt x="1150365" y="314"/>
                </a:cubicBezTo>
                <a:lnTo>
                  <a:pt x="1150486" y="0"/>
                </a:lnTo>
                <a:lnTo>
                  <a:pt x="1150608" y="314"/>
                </a:lnTo>
                <a:cubicBezTo>
                  <a:pt x="1173036" y="46926"/>
                  <a:pt x="1211017" y="77571"/>
                  <a:pt x="1254097" y="77571"/>
                </a:cubicBezTo>
                <a:cubicBezTo>
                  <a:pt x="1297176" y="77571"/>
                  <a:pt x="1335158" y="46926"/>
                  <a:pt x="1357586" y="314"/>
                </a:cubicBezTo>
                <a:lnTo>
                  <a:pt x="1357707" y="0"/>
                </a:lnTo>
                <a:lnTo>
                  <a:pt x="1357829" y="314"/>
                </a:lnTo>
                <a:cubicBezTo>
                  <a:pt x="1380257" y="46926"/>
                  <a:pt x="1418238" y="77571"/>
                  <a:pt x="1461318" y="77571"/>
                </a:cubicBezTo>
                <a:cubicBezTo>
                  <a:pt x="1504397" y="77571"/>
                  <a:pt x="1542378" y="46926"/>
                  <a:pt x="1564806" y="314"/>
                </a:cubicBezTo>
                <a:lnTo>
                  <a:pt x="1564927" y="0"/>
                </a:lnTo>
                <a:lnTo>
                  <a:pt x="1565049" y="314"/>
                </a:lnTo>
                <a:cubicBezTo>
                  <a:pt x="1587477" y="46926"/>
                  <a:pt x="1625458" y="77571"/>
                  <a:pt x="1668537" y="77571"/>
                </a:cubicBezTo>
                <a:lnTo>
                  <a:pt x="1682376" y="75123"/>
                </a:lnTo>
                <a:lnTo>
                  <a:pt x="1682376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10777" y="77571"/>
                </a:lnTo>
                <a:cubicBezTo>
                  <a:pt x="53855" y="77571"/>
                  <a:pt x="91838" y="46926"/>
                  <a:pt x="114265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7" name="フリーフォーム: 図形 1296">
            <a:extLst>
              <a:ext uri="{FF2B5EF4-FFF2-40B4-BE49-F238E27FC236}">
                <a16:creationId xmlns:a16="http://schemas.microsoft.com/office/drawing/2014/main" id="{32698C47-2C7C-422D-AA5A-E66BDBB2EF72}"/>
              </a:ext>
            </a:extLst>
          </p:cNvPr>
          <p:cNvSpPr/>
          <p:nvPr/>
        </p:nvSpPr>
        <p:spPr>
          <a:xfrm>
            <a:off x="416496" y="2257849"/>
            <a:ext cx="4391348" cy="360039"/>
          </a:xfrm>
          <a:custGeom>
            <a:avLst/>
            <a:gdLst>
              <a:gd name="connsiteX0" fmla="*/ 386092 w 4248472"/>
              <a:gd name="connsiteY0" fmla="*/ 0 h 360039"/>
              <a:gd name="connsiteX1" fmla="*/ 386502 w 4248472"/>
              <a:gd name="connsiteY1" fmla="*/ 314 h 360039"/>
              <a:gd name="connsiteX2" fmla="*/ 735811 w 4248472"/>
              <a:gd name="connsiteY2" fmla="*/ 77572 h 360039"/>
              <a:gd name="connsiteX3" fmla="*/ 1085120 w 4248472"/>
              <a:gd name="connsiteY3" fmla="*/ 314 h 360039"/>
              <a:gd name="connsiteX4" fmla="*/ 1085530 w 4248472"/>
              <a:gd name="connsiteY4" fmla="*/ 0 h 360039"/>
              <a:gd name="connsiteX5" fmla="*/ 1085940 w 4248472"/>
              <a:gd name="connsiteY5" fmla="*/ 314 h 360039"/>
              <a:gd name="connsiteX6" fmla="*/ 1435248 w 4248472"/>
              <a:gd name="connsiteY6" fmla="*/ 77572 h 360039"/>
              <a:gd name="connsiteX7" fmla="*/ 1784558 w 4248472"/>
              <a:gd name="connsiteY7" fmla="*/ 314 h 360039"/>
              <a:gd name="connsiteX8" fmla="*/ 1784968 w 4248472"/>
              <a:gd name="connsiteY8" fmla="*/ 0 h 360039"/>
              <a:gd name="connsiteX9" fmla="*/ 1785377 w 4248472"/>
              <a:gd name="connsiteY9" fmla="*/ 314 h 360039"/>
              <a:gd name="connsiteX10" fmla="*/ 2134686 w 4248472"/>
              <a:gd name="connsiteY10" fmla="*/ 77572 h 360039"/>
              <a:gd name="connsiteX11" fmla="*/ 2483996 w 4248472"/>
              <a:gd name="connsiteY11" fmla="*/ 314 h 360039"/>
              <a:gd name="connsiteX12" fmla="*/ 2484405 w 4248472"/>
              <a:gd name="connsiteY12" fmla="*/ 0 h 360039"/>
              <a:gd name="connsiteX13" fmla="*/ 2484814 w 4248472"/>
              <a:gd name="connsiteY13" fmla="*/ 314 h 360039"/>
              <a:gd name="connsiteX14" fmla="*/ 2834125 w 4248472"/>
              <a:gd name="connsiteY14" fmla="*/ 77572 h 360039"/>
              <a:gd name="connsiteX15" fmla="*/ 3183434 w 4248472"/>
              <a:gd name="connsiteY15" fmla="*/ 314 h 360039"/>
              <a:gd name="connsiteX16" fmla="*/ 3183843 w 4248472"/>
              <a:gd name="connsiteY16" fmla="*/ 0 h 360039"/>
              <a:gd name="connsiteX17" fmla="*/ 3184253 w 4248472"/>
              <a:gd name="connsiteY17" fmla="*/ 314 h 360039"/>
              <a:gd name="connsiteX18" fmla="*/ 3533560 w 4248472"/>
              <a:gd name="connsiteY18" fmla="*/ 77572 h 360039"/>
              <a:gd name="connsiteX19" fmla="*/ 3882869 w 4248472"/>
              <a:gd name="connsiteY19" fmla="*/ 314 h 360039"/>
              <a:gd name="connsiteX20" fmla="*/ 3883278 w 4248472"/>
              <a:gd name="connsiteY20" fmla="*/ 0 h 360039"/>
              <a:gd name="connsiteX21" fmla="*/ 3883688 w 4248472"/>
              <a:gd name="connsiteY21" fmla="*/ 314 h 360039"/>
              <a:gd name="connsiteX22" fmla="*/ 4232997 w 4248472"/>
              <a:gd name="connsiteY22" fmla="*/ 77572 h 360039"/>
              <a:gd name="connsiteX23" fmla="*/ 4248472 w 4248472"/>
              <a:gd name="connsiteY23" fmla="*/ 76761 h 360039"/>
              <a:gd name="connsiteX24" fmla="*/ 4248472 w 4248472"/>
              <a:gd name="connsiteY24" fmla="*/ 360039 h 360039"/>
              <a:gd name="connsiteX25" fmla="*/ 0 w 4248472"/>
              <a:gd name="connsiteY25" fmla="*/ 360039 h 360039"/>
              <a:gd name="connsiteX26" fmla="*/ 0 w 4248472"/>
              <a:gd name="connsiteY26" fmla="*/ 76046 h 360039"/>
              <a:gd name="connsiteX27" fmla="*/ 36373 w 4248472"/>
              <a:gd name="connsiteY27" fmla="*/ 77572 h 360039"/>
              <a:gd name="connsiteX28" fmla="*/ 385683 w 4248472"/>
              <a:gd name="connsiteY28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248472" h="360039">
                <a:moveTo>
                  <a:pt x="386092" y="0"/>
                </a:moveTo>
                <a:lnTo>
                  <a:pt x="386502" y="314"/>
                </a:lnTo>
                <a:cubicBezTo>
                  <a:pt x="462203" y="46925"/>
                  <a:pt x="590403" y="77572"/>
                  <a:pt x="735811" y="77572"/>
                </a:cubicBezTo>
                <a:cubicBezTo>
                  <a:pt x="881218" y="77572"/>
                  <a:pt x="1009418" y="46925"/>
                  <a:pt x="1085120" y="314"/>
                </a:cubicBezTo>
                <a:lnTo>
                  <a:pt x="1085530" y="0"/>
                </a:lnTo>
                <a:lnTo>
                  <a:pt x="1085940" y="314"/>
                </a:lnTo>
                <a:cubicBezTo>
                  <a:pt x="1161642" y="46925"/>
                  <a:pt x="1289841" y="77572"/>
                  <a:pt x="1435248" y="77572"/>
                </a:cubicBezTo>
                <a:cubicBezTo>
                  <a:pt x="1580656" y="77572"/>
                  <a:pt x="1708855" y="46925"/>
                  <a:pt x="1784558" y="314"/>
                </a:cubicBezTo>
                <a:lnTo>
                  <a:pt x="1784968" y="0"/>
                </a:lnTo>
                <a:lnTo>
                  <a:pt x="1785377" y="314"/>
                </a:lnTo>
                <a:cubicBezTo>
                  <a:pt x="1861079" y="46925"/>
                  <a:pt x="1989279" y="77572"/>
                  <a:pt x="2134686" y="77572"/>
                </a:cubicBezTo>
                <a:cubicBezTo>
                  <a:pt x="2280093" y="77572"/>
                  <a:pt x="2408294" y="46925"/>
                  <a:pt x="2483996" y="314"/>
                </a:cubicBezTo>
                <a:lnTo>
                  <a:pt x="2484405" y="0"/>
                </a:lnTo>
                <a:lnTo>
                  <a:pt x="2484814" y="314"/>
                </a:lnTo>
                <a:cubicBezTo>
                  <a:pt x="2560516" y="46925"/>
                  <a:pt x="2688717" y="77572"/>
                  <a:pt x="2834125" y="77572"/>
                </a:cubicBezTo>
                <a:cubicBezTo>
                  <a:pt x="2979531" y="77572"/>
                  <a:pt x="3107731" y="46925"/>
                  <a:pt x="3183434" y="314"/>
                </a:cubicBezTo>
                <a:lnTo>
                  <a:pt x="3183843" y="0"/>
                </a:lnTo>
                <a:lnTo>
                  <a:pt x="3184253" y="314"/>
                </a:lnTo>
                <a:cubicBezTo>
                  <a:pt x="3259954" y="46925"/>
                  <a:pt x="3388152" y="77572"/>
                  <a:pt x="3533560" y="77572"/>
                </a:cubicBezTo>
                <a:cubicBezTo>
                  <a:pt x="3678966" y="77572"/>
                  <a:pt x="3807166" y="46925"/>
                  <a:pt x="3882869" y="314"/>
                </a:cubicBezTo>
                <a:lnTo>
                  <a:pt x="3883278" y="0"/>
                </a:lnTo>
                <a:lnTo>
                  <a:pt x="3883688" y="314"/>
                </a:lnTo>
                <a:cubicBezTo>
                  <a:pt x="3959390" y="46925"/>
                  <a:pt x="4087589" y="77572"/>
                  <a:pt x="4232997" y="77572"/>
                </a:cubicBezTo>
                <a:lnTo>
                  <a:pt x="4248472" y="76761"/>
                </a:lnTo>
                <a:lnTo>
                  <a:pt x="4248472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36373" y="77572"/>
                </a:lnTo>
                <a:cubicBezTo>
                  <a:pt x="181780" y="77572"/>
                  <a:pt x="309981" y="46925"/>
                  <a:pt x="385683" y="314"/>
                </a:cubicBezTo>
                <a:close/>
              </a:path>
            </a:pathLst>
          </a:custGeom>
          <a:solidFill>
            <a:srgbClr val="CCEC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98" name="フリーフォーム: 図形 1297">
            <a:extLst>
              <a:ext uri="{FF2B5EF4-FFF2-40B4-BE49-F238E27FC236}">
                <a16:creationId xmlns:a16="http://schemas.microsoft.com/office/drawing/2014/main" id="{BADBF869-D11A-4F22-98DD-4C769AD04FFB}"/>
              </a:ext>
            </a:extLst>
          </p:cNvPr>
          <p:cNvSpPr/>
          <p:nvPr/>
        </p:nvSpPr>
        <p:spPr>
          <a:xfrm>
            <a:off x="416496" y="2353099"/>
            <a:ext cx="4391348" cy="360039"/>
          </a:xfrm>
          <a:custGeom>
            <a:avLst/>
            <a:gdLst>
              <a:gd name="connsiteX0" fmla="*/ 386092 w 4248472"/>
              <a:gd name="connsiteY0" fmla="*/ 0 h 360039"/>
              <a:gd name="connsiteX1" fmla="*/ 386502 w 4248472"/>
              <a:gd name="connsiteY1" fmla="*/ 314 h 360039"/>
              <a:gd name="connsiteX2" fmla="*/ 735811 w 4248472"/>
              <a:gd name="connsiteY2" fmla="*/ 77572 h 360039"/>
              <a:gd name="connsiteX3" fmla="*/ 1085120 w 4248472"/>
              <a:gd name="connsiteY3" fmla="*/ 314 h 360039"/>
              <a:gd name="connsiteX4" fmla="*/ 1085530 w 4248472"/>
              <a:gd name="connsiteY4" fmla="*/ 0 h 360039"/>
              <a:gd name="connsiteX5" fmla="*/ 1085940 w 4248472"/>
              <a:gd name="connsiteY5" fmla="*/ 314 h 360039"/>
              <a:gd name="connsiteX6" fmla="*/ 1435248 w 4248472"/>
              <a:gd name="connsiteY6" fmla="*/ 77572 h 360039"/>
              <a:gd name="connsiteX7" fmla="*/ 1784558 w 4248472"/>
              <a:gd name="connsiteY7" fmla="*/ 314 h 360039"/>
              <a:gd name="connsiteX8" fmla="*/ 1784968 w 4248472"/>
              <a:gd name="connsiteY8" fmla="*/ 0 h 360039"/>
              <a:gd name="connsiteX9" fmla="*/ 1785377 w 4248472"/>
              <a:gd name="connsiteY9" fmla="*/ 314 h 360039"/>
              <a:gd name="connsiteX10" fmla="*/ 2134686 w 4248472"/>
              <a:gd name="connsiteY10" fmla="*/ 77572 h 360039"/>
              <a:gd name="connsiteX11" fmla="*/ 2483996 w 4248472"/>
              <a:gd name="connsiteY11" fmla="*/ 314 h 360039"/>
              <a:gd name="connsiteX12" fmla="*/ 2484405 w 4248472"/>
              <a:gd name="connsiteY12" fmla="*/ 0 h 360039"/>
              <a:gd name="connsiteX13" fmla="*/ 2484814 w 4248472"/>
              <a:gd name="connsiteY13" fmla="*/ 314 h 360039"/>
              <a:gd name="connsiteX14" fmla="*/ 2834125 w 4248472"/>
              <a:gd name="connsiteY14" fmla="*/ 77572 h 360039"/>
              <a:gd name="connsiteX15" fmla="*/ 3183434 w 4248472"/>
              <a:gd name="connsiteY15" fmla="*/ 314 h 360039"/>
              <a:gd name="connsiteX16" fmla="*/ 3183843 w 4248472"/>
              <a:gd name="connsiteY16" fmla="*/ 0 h 360039"/>
              <a:gd name="connsiteX17" fmla="*/ 3184253 w 4248472"/>
              <a:gd name="connsiteY17" fmla="*/ 314 h 360039"/>
              <a:gd name="connsiteX18" fmla="*/ 3533560 w 4248472"/>
              <a:gd name="connsiteY18" fmla="*/ 77572 h 360039"/>
              <a:gd name="connsiteX19" fmla="*/ 3882869 w 4248472"/>
              <a:gd name="connsiteY19" fmla="*/ 314 h 360039"/>
              <a:gd name="connsiteX20" fmla="*/ 3883278 w 4248472"/>
              <a:gd name="connsiteY20" fmla="*/ 0 h 360039"/>
              <a:gd name="connsiteX21" fmla="*/ 3883688 w 4248472"/>
              <a:gd name="connsiteY21" fmla="*/ 314 h 360039"/>
              <a:gd name="connsiteX22" fmla="*/ 4232997 w 4248472"/>
              <a:gd name="connsiteY22" fmla="*/ 77572 h 360039"/>
              <a:gd name="connsiteX23" fmla="*/ 4248472 w 4248472"/>
              <a:gd name="connsiteY23" fmla="*/ 76761 h 360039"/>
              <a:gd name="connsiteX24" fmla="*/ 4248472 w 4248472"/>
              <a:gd name="connsiteY24" fmla="*/ 360039 h 360039"/>
              <a:gd name="connsiteX25" fmla="*/ 0 w 4248472"/>
              <a:gd name="connsiteY25" fmla="*/ 360039 h 360039"/>
              <a:gd name="connsiteX26" fmla="*/ 0 w 4248472"/>
              <a:gd name="connsiteY26" fmla="*/ 76046 h 360039"/>
              <a:gd name="connsiteX27" fmla="*/ 36373 w 4248472"/>
              <a:gd name="connsiteY27" fmla="*/ 77572 h 360039"/>
              <a:gd name="connsiteX28" fmla="*/ 385683 w 4248472"/>
              <a:gd name="connsiteY28" fmla="*/ 314 h 36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248472" h="360039">
                <a:moveTo>
                  <a:pt x="386092" y="0"/>
                </a:moveTo>
                <a:lnTo>
                  <a:pt x="386502" y="314"/>
                </a:lnTo>
                <a:cubicBezTo>
                  <a:pt x="462203" y="46925"/>
                  <a:pt x="590403" y="77572"/>
                  <a:pt x="735811" y="77572"/>
                </a:cubicBezTo>
                <a:cubicBezTo>
                  <a:pt x="881218" y="77572"/>
                  <a:pt x="1009418" y="46925"/>
                  <a:pt x="1085120" y="314"/>
                </a:cubicBezTo>
                <a:lnTo>
                  <a:pt x="1085530" y="0"/>
                </a:lnTo>
                <a:lnTo>
                  <a:pt x="1085940" y="314"/>
                </a:lnTo>
                <a:cubicBezTo>
                  <a:pt x="1161642" y="46925"/>
                  <a:pt x="1289841" y="77572"/>
                  <a:pt x="1435248" y="77572"/>
                </a:cubicBezTo>
                <a:cubicBezTo>
                  <a:pt x="1580656" y="77572"/>
                  <a:pt x="1708855" y="46925"/>
                  <a:pt x="1784558" y="314"/>
                </a:cubicBezTo>
                <a:lnTo>
                  <a:pt x="1784968" y="0"/>
                </a:lnTo>
                <a:lnTo>
                  <a:pt x="1785377" y="314"/>
                </a:lnTo>
                <a:cubicBezTo>
                  <a:pt x="1861079" y="46925"/>
                  <a:pt x="1989279" y="77572"/>
                  <a:pt x="2134686" y="77572"/>
                </a:cubicBezTo>
                <a:cubicBezTo>
                  <a:pt x="2280093" y="77572"/>
                  <a:pt x="2408294" y="46925"/>
                  <a:pt x="2483996" y="314"/>
                </a:cubicBezTo>
                <a:lnTo>
                  <a:pt x="2484405" y="0"/>
                </a:lnTo>
                <a:lnTo>
                  <a:pt x="2484814" y="314"/>
                </a:lnTo>
                <a:cubicBezTo>
                  <a:pt x="2560516" y="46925"/>
                  <a:pt x="2688717" y="77572"/>
                  <a:pt x="2834125" y="77572"/>
                </a:cubicBezTo>
                <a:cubicBezTo>
                  <a:pt x="2979531" y="77572"/>
                  <a:pt x="3107731" y="46925"/>
                  <a:pt x="3183434" y="314"/>
                </a:cubicBezTo>
                <a:lnTo>
                  <a:pt x="3183843" y="0"/>
                </a:lnTo>
                <a:lnTo>
                  <a:pt x="3184253" y="314"/>
                </a:lnTo>
                <a:cubicBezTo>
                  <a:pt x="3259954" y="46925"/>
                  <a:pt x="3388152" y="77572"/>
                  <a:pt x="3533560" y="77572"/>
                </a:cubicBezTo>
                <a:cubicBezTo>
                  <a:pt x="3678966" y="77572"/>
                  <a:pt x="3807166" y="46925"/>
                  <a:pt x="3882869" y="314"/>
                </a:cubicBezTo>
                <a:lnTo>
                  <a:pt x="3883278" y="0"/>
                </a:lnTo>
                <a:lnTo>
                  <a:pt x="3883688" y="314"/>
                </a:lnTo>
                <a:cubicBezTo>
                  <a:pt x="3959390" y="46925"/>
                  <a:pt x="4087589" y="77572"/>
                  <a:pt x="4232997" y="77572"/>
                </a:cubicBezTo>
                <a:lnTo>
                  <a:pt x="4248472" y="76761"/>
                </a:lnTo>
                <a:lnTo>
                  <a:pt x="4248472" y="360039"/>
                </a:lnTo>
                <a:lnTo>
                  <a:pt x="0" y="360039"/>
                </a:lnTo>
                <a:lnTo>
                  <a:pt x="0" y="76046"/>
                </a:lnTo>
                <a:lnTo>
                  <a:pt x="36373" y="77572"/>
                </a:lnTo>
                <a:cubicBezTo>
                  <a:pt x="181780" y="77572"/>
                  <a:pt x="309981" y="46925"/>
                  <a:pt x="385683" y="314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299" name="グループ化 1298">
            <a:extLst>
              <a:ext uri="{FF2B5EF4-FFF2-40B4-BE49-F238E27FC236}">
                <a16:creationId xmlns:a16="http://schemas.microsoft.com/office/drawing/2014/main" id="{27887D8F-3A74-483E-87F2-1F00F3FA1D7A}"/>
              </a:ext>
            </a:extLst>
          </p:cNvPr>
          <p:cNvGrpSpPr/>
          <p:nvPr/>
        </p:nvGrpSpPr>
        <p:grpSpPr>
          <a:xfrm>
            <a:off x="416497" y="2836988"/>
            <a:ext cx="4391347" cy="455289"/>
            <a:chOff x="416497" y="2836988"/>
            <a:chExt cx="4391347" cy="455289"/>
          </a:xfrm>
        </p:grpSpPr>
        <p:sp>
          <p:nvSpPr>
            <p:cNvPr id="1300" name="フリーフォーム: 図形 1299">
              <a:extLst>
                <a:ext uri="{FF2B5EF4-FFF2-40B4-BE49-F238E27FC236}">
                  <a16:creationId xmlns:a16="http://schemas.microsoft.com/office/drawing/2014/main" id="{2B23CEA0-5552-4916-AEB6-CFC5A98EB8B9}"/>
                </a:ext>
              </a:extLst>
            </p:cNvPr>
            <p:cNvSpPr/>
            <p:nvPr/>
          </p:nvSpPr>
          <p:spPr>
            <a:xfrm>
              <a:off x="416497" y="2836988"/>
              <a:ext cx="4391347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1" name="フリーフォーム: 図形 1300">
              <a:extLst>
                <a:ext uri="{FF2B5EF4-FFF2-40B4-BE49-F238E27FC236}">
                  <a16:creationId xmlns:a16="http://schemas.microsoft.com/office/drawing/2014/main" id="{66224C34-5D99-4D89-92D8-C02C3FA17423}"/>
                </a:ext>
              </a:extLst>
            </p:cNvPr>
            <p:cNvSpPr/>
            <p:nvPr/>
          </p:nvSpPr>
          <p:spPr>
            <a:xfrm>
              <a:off x="416497" y="2932238"/>
              <a:ext cx="4391347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02" name="グループ化 1301">
            <a:extLst>
              <a:ext uri="{FF2B5EF4-FFF2-40B4-BE49-F238E27FC236}">
                <a16:creationId xmlns:a16="http://schemas.microsoft.com/office/drawing/2014/main" id="{B5AED0FC-82CA-4D6A-B349-5D6859AD58C6}"/>
              </a:ext>
            </a:extLst>
          </p:cNvPr>
          <p:cNvGrpSpPr/>
          <p:nvPr/>
        </p:nvGrpSpPr>
        <p:grpSpPr>
          <a:xfrm>
            <a:off x="416497" y="3379701"/>
            <a:ext cx="4391347" cy="455290"/>
            <a:chOff x="416497" y="3379701"/>
            <a:chExt cx="4391347" cy="455290"/>
          </a:xfrm>
        </p:grpSpPr>
        <p:sp>
          <p:nvSpPr>
            <p:cNvPr id="1303" name="フリーフォーム: 図形 1302">
              <a:extLst>
                <a:ext uri="{FF2B5EF4-FFF2-40B4-BE49-F238E27FC236}">
                  <a16:creationId xmlns:a16="http://schemas.microsoft.com/office/drawing/2014/main" id="{9A1CD74B-FD69-44F5-89B3-0F38CE73972C}"/>
                </a:ext>
              </a:extLst>
            </p:cNvPr>
            <p:cNvSpPr/>
            <p:nvPr/>
          </p:nvSpPr>
          <p:spPr>
            <a:xfrm>
              <a:off x="416497" y="3379701"/>
              <a:ext cx="4391347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4" name="フリーフォーム: 図形 1303">
              <a:extLst>
                <a:ext uri="{FF2B5EF4-FFF2-40B4-BE49-F238E27FC236}">
                  <a16:creationId xmlns:a16="http://schemas.microsoft.com/office/drawing/2014/main" id="{025C2773-6A19-436A-ABAA-213176F2150B}"/>
                </a:ext>
              </a:extLst>
            </p:cNvPr>
            <p:cNvSpPr/>
            <p:nvPr/>
          </p:nvSpPr>
          <p:spPr>
            <a:xfrm>
              <a:off x="416497" y="3474951"/>
              <a:ext cx="4391347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05" name="グループ化 1304">
            <a:extLst>
              <a:ext uri="{FF2B5EF4-FFF2-40B4-BE49-F238E27FC236}">
                <a16:creationId xmlns:a16="http://schemas.microsoft.com/office/drawing/2014/main" id="{CAAF0A2C-099F-46D1-9D08-211A49E6484F}"/>
              </a:ext>
            </a:extLst>
          </p:cNvPr>
          <p:cNvGrpSpPr/>
          <p:nvPr/>
        </p:nvGrpSpPr>
        <p:grpSpPr>
          <a:xfrm>
            <a:off x="5025008" y="2257849"/>
            <a:ext cx="2088231" cy="455289"/>
            <a:chOff x="5025008" y="2257849"/>
            <a:chExt cx="2088231" cy="455289"/>
          </a:xfrm>
        </p:grpSpPr>
        <p:sp>
          <p:nvSpPr>
            <p:cNvPr id="1306" name="フリーフォーム: 図形 1305">
              <a:extLst>
                <a:ext uri="{FF2B5EF4-FFF2-40B4-BE49-F238E27FC236}">
                  <a16:creationId xmlns:a16="http://schemas.microsoft.com/office/drawing/2014/main" id="{C2159B95-AEF5-4849-9E8B-77B22D51B194}"/>
                </a:ext>
              </a:extLst>
            </p:cNvPr>
            <p:cNvSpPr/>
            <p:nvPr/>
          </p:nvSpPr>
          <p:spPr>
            <a:xfrm>
              <a:off x="5025008" y="2257849"/>
              <a:ext cx="2088231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7" name="フリーフォーム: 図形 1306">
              <a:extLst>
                <a:ext uri="{FF2B5EF4-FFF2-40B4-BE49-F238E27FC236}">
                  <a16:creationId xmlns:a16="http://schemas.microsoft.com/office/drawing/2014/main" id="{8BA34315-043C-4E86-8D20-1B6BE4A048CA}"/>
                </a:ext>
              </a:extLst>
            </p:cNvPr>
            <p:cNvSpPr/>
            <p:nvPr/>
          </p:nvSpPr>
          <p:spPr>
            <a:xfrm>
              <a:off x="5025008" y="2353099"/>
              <a:ext cx="2088231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08" name="グループ化 1307">
            <a:extLst>
              <a:ext uri="{FF2B5EF4-FFF2-40B4-BE49-F238E27FC236}">
                <a16:creationId xmlns:a16="http://schemas.microsoft.com/office/drawing/2014/main" id="{A5417E6B-26AC-4170-8164-F7DDBE3AB0E9}"/>
              </a:ext>
            </a:extLst>
          </p:cNvPr>
          <p:cNvGrpSpPr/>
          <p:nvPr/>
        </p:nvGrpSpPr>
        <p:grpSpPr>
          <a:xfrm>
            <a:off x="5025010" y="2836988"/>
            <a:ext cx="2088230" cy="455289"/>
            <a:chOff x="5025010" y="2836988"/>
            <a:chExt cx="2088230" cy="455289"/>
          </a:xfrm>
        </p:grpSpPr>
        <p:sp>
          <p:nvSpPr>
            <p:cNvPr id="1309" name="フリーフォーム: 図形 1308">
              <a:extLst>
                <a:ext uri="{FF2B5EF4-FFF2-40B4-BE49-F238E27FC236}">
                  <a16:creationId xmlns:a16="http://schemas.microsoft.com/office/drawing/2014/main" id="{F8C099D2-5A2F-452A-9563-A2EE1147BC1F}"/>
                </a:ext>
              </a:extLst>
            </p:cNvPr>
            <p:cNvSpPr/>
            <p:nvPr/>
          </p:nvSpPr>
          <p:spPr>
            <a:xfrm>
              <a:off x="5025010" y="2836988"/>
              <a:ext cx="2088230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0" name="フリーフォーム: 図形 1309">
              <a:extLst>
                <a:ext uri="{FF2B5EF4-FFF2-40B4-BE49-F238E27FC236}">
                  <a16:creationId xmlns:a16="http://schemas.microsoft.com/office/drawing/2014/main" id="{BA65982E-B998-4F0E-9034-03CACF08EE83}"/>
                </a:ext>
              </a:extLst>
            </p:cNvPr>
            <p:cNvSpPr/>
            <p:nvPr/>
          </p:nvSpPr>
          <p:spPr>
            <a:xfrm>
              <a:off x="5025010" y="2932238"/>
              <a:ext cx="2088230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11" name="グループ化 1310">
            <a:extLst>
              <a:ext uri="{FF2B5EF4-FFF2-40B4-BE49-F238E27FC236}">
                <a16:creationId xmlns:a16="http://schemas.microsoft.com/office/drawing/2014/main" id="{C8A33A3B-192C-47D4-931C-46F5AB7A9481}"/>
              </a:ext>
            </a:extLst>
          </p:cNvPr>
          <p:cNvGrpSpPr/>
          <p:nvPr/>
        </p:nvGrpSpPr>
        <p:grpSpPr>
          <a:xfrm>
            <a:off x="5025010" y="3379701"/>
            <a:ext cx="2088230" cy="455290"/>
            <a:chOff x="5025010" y="3379701"/>
            <a:chExt cx="2088230" cy="455290"/>
          </a:xfrm>
        </p:grpSpPr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792539A9-A993-44E6-8702-4ED4C621BE03}"/>
                </a:ext>
              </a:extLst>
            </p:cNvPr>
            <p:cNvSpPr/>
            <p:nvPr/>
          </p:nvSpPr>
          <p:spPr>
            <a:xfrm>
              <a:off x="5025010" y="3379701"/>
              <a:ext cx="2088230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3" name="フリーフォーム: 図形 1312">
              <a:extLst>
                <a:ext uri="{FF2B5EF4-FFF2-40B4-BE49-F238E27FC236}">
                  <a16:creationId xmlns:a16="http://schemas.microsoft.com/office/drawing/2014/main" id="{C7E0FA47-41F8-4FB5-80BE-5B047ACA9CC9}"/>
                </a:ext>
              </a:extLst>
            </p:cNvPr>
            <p:cNvSpPr/>
            <p:nvPr/>
          </p:nvSpPr>
          <p:spPr>
            <a:xfrm>
              <a:off x="5025010" y="3474951"/>
              <a:ext cx="2088230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14" name="グループ化 1313">
            <a:extLst>
              <a:ext uri="{FF2B5EF4-FFF2-40B4-BE49-F238E27FC236}">
                <a16:creationId xmlns:a16="http://schemas.microsoft.com/office/drawing/2014/main" id="{27B596F3-2AE3-485C-B267-452BAE47E1AB}"/>
              </a:ext>
            </a:extLst>
          </p:cNvPr>
          <p:cNvGrpSpPr/>
          <p:nvPr/>
        </p:nvGrpSpPr>
        <p:grpSpPr>
          <a:xfrm>
            <a:off x="7349403" y="2254772"/>
            <a:ext cx="2088231" cy="455289"/>
            <a:chOff x="7349403" y="2254772"/>
            <a:chExt cx="2088231" cy="455289"/>
          </a:xfrm>
        </p:grpSpPr>
        <p:sp>
          <p:nvSpPr>
            <p:cNvPr id="1315" name="フリーフォーム: 図形 1314">
              <a:extLst>
                <a:ext uri="{FF2B5EF4-FFF2-40B4-BE49-F238E27FC236}">
                  <a16:creationId xmlns:a16="http://schemas.microsoft.com/office/drawing/2014/main" id="{C8BEDDEE-F2FB-48E5-B968-83E093F0023E}"/>
                </a:ext>
              </a:extLst>
            </p:cNvPr>
            <p:cNvSpPr/>
            <p:nvPr/>
          </p:nvSpPr>
          <p:spPr>
            <a:xfrm>
              <a:off x="7349403" y="2254772"/>
              <a:ext cx="2088231" cy="360039"/>
            </a:xfrm>
            <a:custGeom>
              <a:avLst/>
              <a:gdLst>
                <a:gd name="connsiteX0" fmla="*/ 399076 w 1529977"/>
                <a:gd name="connsiteY0" fmla="*/ 0 h 360039"/>
                <a:gd name="connsiteX1" fmla="*/ 399500 w 1529977"/>
                <a:gd name="connsiteY1" fmla="*/ 314 h 360039"/>
                <a:gd name="connsiteX2" fmla="*/ 760557 w 1529977"/>
                <a:gd name="connsiteY2" fmla="*/ 77572 h 360039"/>
                <a:gd name="connsiteX3" fmla="*/ 1121612 w 1529977"/>
                <a:gd name="connsiteY3" fmla="*/ 314 h 360039"/>
                <a:gd name="connsiteX4" fmla="*/ 1122036 w 1529977"/>
                <a:gd name="connsiteY4" fmla="*/ 0 h 360039"/>
                <a:gd name="connsiteX5" fmla="*/ 1122460 w 1529977"/>
                <a:gd name="connsiteY5" fmla="*/ 314 h 360039"/>
                <a:gd name="connsiteX6" fmla="*/ 1483515 w 1529977"/>
                <a:gd name="connsiteY6" fmla="*/ 77572 h 360039"/>
                <a:gd name="connsiteX7" fmla="*/ 1529977 w 1529977"/>
                <a:gd name="connsiteY7" fmla="*/ 75217 h 360039"/>
                <a:gd name="connsiteX8" fmla="*/ 1529977 w 1529977"/>
                <a:gd name="connsiteY8" fmla="*/ 360039 h 360039"/>
                <a:gd name="connsiteX9" fmla="*/ 0 w 1529977"/>
                <a:gd name="connsiteY9" fmla="*/ 360039 h 360039"/>
                <a:gd name="connsiteX10" fmla="*/ 0 w 1529977"/>
                <a:gd name="connsiteY10" fmla="*/ 76046 h 360039"/>
                <a:gd name="connsiteX11" fmla="*/ 37596 w 1529977"/>
                <a:gd name="connsiteY11" fmla="*/ 77572 h 360039"/>
                <a:gd name="connsiteX12" fmla="*/ 398654 w 1529977"/>
                <a:gd name="connsiteY12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9977" h="360039">
                  <a:moveTo>
                    <a:pt x="399076" y="0"/>
                  </a:moveTo>
                  <a:lnTo>
                    <a:pt x="399500" y="314"/>
                  </a:lnTo>
                  <a:cubicBezTo>
                    <a:pt x="477747" y="46925"/>
                    <a:pt x="610258" y="77572"/>
                    <a:pt x="760557" y="77572"/>
                  </a:cubicBezTo>
                  <a:cubicBezTo>
                    <a:pt x="910853" y="77572"/>
                    <a:pt x="1043365" y="46925"/>
                    <a:pt x="1121612" y="314"/>
                  </a:cubicBezTo>
                  <a:lnTo>
                    <a:pt x="1122036" y="0"/>
                  </a:lnTo>
                  <a:lnTo>
                    <a:pt x="1122460" y="314"/>
                  </a:lnTo>
                  <a:cubicBezTo>
                    <a:pt x="1200708" y="46925"/>
                    <a:pt x="1333218" y="77572"/>
                    <a:pt x="1483515" y="77572"/>
                  </a:cubicBezTo>
                  <a:lnTo>
                    <a:pt x="1529977" y="75217"/>
                  </a:lnTo>
                  <a:lnTo>
                    <a:pt x="1529977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7596" y="77572"/>
                  </a:lnTo>
                  <a:cubicBezTo>
                    <a:pt x="187893" y="77572"/>
                    <a:pt x="320406" y="46925"/>
                    <a:pt x="398654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6" name="フリーフォーム: 図形 1315">
              <a:extLst>
                <a:ext uri="{FF2B5EF4-FFF2-40B4-BE49-F238E27FC236}">
                  <a16:creationId xmlns:a16="http://schemas.microsoft.com/office/drawing/2014/main" id="{15350F62-C479-418C-B8EF-2180BD13E2E8}"/>
                </a:ext>
              </a:extLst>
            </p:cNvPr>
            <p:cNvSpPr/>
            <p:nvPr/>
          </p:nvSpPr>
          <p:spPr>
            <a:xfrm>
              <a:off x="7349403" y="2350022"/>
              <a:ext cx="2088231" cy="360039"/>
            </a:xfrm>
            <a:custGeom>
              <a:avLst/>
              <a:gdLst>
                <a:gd name="connsiteX0" fmla="*/ 399076 w 1529977"/>
                <a:gd name="connsiteY0" fmla="*/ 0 h 360039"/>
                <a:gd name="connsiteX1" fmla="*/ 399500 w 1529977"/>
                <a:gd name="connsiteY1" fmla="*/ 314 h 360039"/>
                <a:gd name="connsiteX2" fmla="*/ 760557 w 1529977"/>
                <a:gd name="connsiteY2" fmla="*/ 77572 h 360039"/>
                <a:gd name="connsiteX3" fmla="*/ 1121612 w 1529977"/>
                <a:gd name="connsiteY3" fmla="*/ 314 h 360039"/>
                <a:gd name="connsiteX4" fmla="*/ 1122036 w 1529977"/>
                <a:gd name="connsiteY4" fmla="*/ 0 h 360039"/>
                <a:gd name="connsiteX5" fmla="*/ 1122460 w 1529977"/>
                <a:gd name="connsiteY5" fmla="*/ 314 h 360039"/>
                <a:gd name="connsiteX6" fmla="*/ 1483515 w 1529977"/>
                <a:gd name="connsiteY6" fmla="*/ 77572 h 360039"/>
                <a:gd name="connsiteX7" fmla="*/ 1529977 w 1529977"/>
                <a:gd name="connsiteY7" fmla="*/ 75217 h 360039"/>
                <a:gd name="connsiteX8" fmla="*/ 1529977 w 1529977"/>
                <a:gd name="connsiteY8" fmla="*/ 360039 h 360039"/>
                <a:gd name="connsiteX9" fmla="*/ 0 w 1529977"/>
                <a:gd name="connsiteY9" fmla="*/ 360039 h 360039"/>
                <a:gd name="connsiteX10" fmla="*/ 0 w 1529977"/>
                <a:gd name="connsiteY10" fmla="*/ 76046 h 360039"/>
                <a:gd name="connsiteX11" fmla="*/ 37596 w 1529977"/>
                <a:gd name="connsiteY11" fmla="*/ 77572 h 360039"/>
                <a:gd name="connsiteX12" fmla="*/ 398654 w 1529977"/>
                <a:gd name="connsiteY12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9977" h="360039">
                  <a:moveTo>
                    <a:pt x="399076" y="0"/>
                  </a:moveTo>
                  <a:lnTo>
                    <a:pt x="399500" y="314"/>
                  </a:lnTo>
                  <a:cubicBezTo>
                    <a:pt x="477747" y="46925"/>
                    <a:pt x="610258" y="77572"/>
                    <a:pt x="760557" y="77572"/>
                  </a:cubicBezTo>
                  <a:cubicBezTo>
                    <a:pt x="910853" y="77572"/>
                    <a:pt x="1043365" y="46925"/>
                    <a:pt x="1121612" y="314"/>
                  </a:cubicBezTo>
                  <a:lnTo>
                    <a:pt x="1122036" y="0"/>
                  </a:lnTo>
                  <a:lnTo>
                    <a:pt x="1122460" y="314"/>
                  </a:lnTo>
                  <a:cubicBezTo>
                    <a:pt x="1200708" y="46925"/>
                    <a:pt x="1333218" y="77572"/>
                    <a:pt x="1483515" y="77572"/>
                  </a:cubicBezTo>
                  <a:lnTo>
                    <a:pt x="1529977" y="75217"/>
                  </a:lnTo>
                  <a:lnTo>
                    <a:pt x="1529977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7596" y="77572"/>
                  </a:lnTo>
                  <a:cubicBezTo>
                    <a:pt x="187893" y="77572"/>
                    <a:pt x="320406" y="46925"/>
                    <a:pt x="398654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17" name="グループ化 1316">
            <a:extLst>
              <a:ext uri="{FF2B5EF4-FFF2-40B4-BE49-F238E27FC236}">
                <a16:creationId xmlns:a16="http://schemas.microsoft.com/office/drawing/2014/main" id="{54E06287-565B-421D-AA7C-4526481245EC}"/>
              </a:ext>
            </a:extLst>
          </p:cNvPr>
          <p:cNvGrpSpPr/>
          <p:nvPr/>
        </p:nvGrpSpPr>
        <p:grpSpPr>
          <a:xfrm>
            <a:off x="7349403" y="2833911"/>
            <a:ext cx="2088231" cy="455289"/>
            <a:chOff x="7349403" y="2833911"/>
            <a:chExt cx="2088231" cy="455289"/>
          </a:xfrm>
        </p:grpSpPr>
        <p:sp>
          <p:nvSpPr>
            <p:cNvPr id="1318" name="フリーフォーム: 図形 1317">
              <a:extLst>
                <a:ext uri="{FF2B5EF4-FFF2-40B4-BE49-F238E27FC236}">
                  <a16:creationId xmlns:a16="http://schemas.microsoft.com/office/drawing/2014/main" id="{E44612F4-90F0-45A6-A4F0-987FCDA855BF}"/>
                </a:ext>
              </a:extLst>
            </p:cNvPr>
            <p:cNvSpPr/>
            <p:nvPr/>
          </p:nvSpPr>
          <p:spPr>
            <a:xfrm>
              <a:off x="7349403" y="2833911"/>
              <a:ext cx="2088231" cy="360039"/>
            </a:xfrm>
            <a:custGeom>
              <a:avLst/>
              <a:gdLst>
                <a:gd name="connsiteX0" fmla="*/ 218680 w 1606176"/>
                <a:gd name="connsiteY0" fmla="*/ 0 h 360039"/>
                <a:gd name="connsiteX1" fmla="*/ 218912 w 1606176"/>
                <a:gd name="connsiteY1" fmla="*/ 314 h 360039"/>
                <a:gd name="connsiteX2" fmla="*/ 416758 w 1606176"/>
                <a:gd name="connsiteY2" fmla="*/ 77571 h 360039"/>
                <a:gd name="connsiteX3" fmla="*/ 614604 w 1606176"/>
                <a:gd name="connsiteY3" fmla="*/ 314 h 360039"/>
                <a:gd name="connsiteX4" fmla="*/ 614836 w 1606176"/>
                <a:gd name="connsiteY4" fmla="*/ 0 h 360039"/>
                <a:gd name="connsiteX5" fmla="*/ 615069 w 1606176"/>
                <a:gd name="connsiteY5" fmla="*/ 314 h 360039"/>
                <a:gd name="connsiteX6" fmla="*/ 812914 w 1606176"/>
                <a:gd name="connsiteY6" fmla="*/ 77571 h 360039"/>
                <a:gd name="connsiteX7" fmla="*/ 1010760 w 1606176"/>
                <a:gd name="connsiteY7" fmla="*/ 314 h 360039"/>
                <a:gd name="connsiteX8" fmla="*/ 1010993 w 1606176"/>
                <a:gd name="connsiteY8" fmla="*/ 0 h 360039"/>
                <a:gd name="connsiteX9" fmla="*/ 1011224 w 1606176"/>
                <a:gd name="connsiteY9" fmla="*/ 314 h 360039"/>
                <a:gd name="connsiteX10" fmla="*/ 1209070 w 1606176"/>
                <a:gd name="connsiteY10" fmla="*/ 77571 h 360039"/>
                <a:gd name="connsiteX11" fmla="*/ 1406916 w 1606176"/>
                <a:gd name="connsiteY11" fmla="*/ 314 h 360039"/>
                <a:gd name="connsiteX12" fmla="*/ 1407149 w 1606176"/>
                <a:gd name="connsiteY12" fmla="*/ 0 h 360039"/>
                <a:gd name="connsiteX13" fmla="*/ 1407380 w 1606176"/>
                <a:gd name="connsiteY13" fmla="*/ 314 h 360039"/>
                <a:gd name="connsiteX14" fmla="*/ 1605227 w 1606176"/>
                <a:gd name="connsiteY14" fmla="*/ 77571 h 360039"/>
                <a:gd name="connsiteX15" fmla="*/ 1606176 w 1606176"/>
                <a:gd name="connsiteY15" fmla="*/ 77483 h 360039"/>
                <a:gd name="connsiteX16" fmla="*/ 1606176 w 1606176"/>
                <a:gd name="connsiteY16" fmla="*/ 360039 h 360039"/>
                <a:gd name="connsiteX17" fmla="*/ 0 w 1606176"/>
                <a:gd name="connsiteY17" fmla="*/ 360039 h 360039"/>
                <a:gd name="connsiteX18" fmla="*/ 0 w 1606176"/>
                <a:gd name="connsiteY18" fmla="*/ 76046 h 360039"/>
                <a:gd name="connsiteX19" fmla="*/ 20602 w 1606176"/>
                <a:gd name="connsiteY19" fmla="*/ 77571 h 360039"/>
                <a:gd name="connsiteX20" fmla="*/ 218448 w 1606176"/>
                <a:gd name="connsiteY20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06176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lnTo>
                    <a:pt x="1606176" y="77483"/>
                  </a:lnTo>
                  <a:lnTo>
                    <a:pt x="16061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9" name="フリーフォーム: 図形 1318">
              <a:extLst>
                <a:ext uri="{FF2B5EF4-FFF2-40B4-BE49-F238E27FC236}">
                  <a16:creationId xmlns:a16="http://schemas.microsoft.com/office/drawing/2014/main" id="{4DC502C2-1E4A-4C21-A627-3FF420AF42D4}"/>
                </a:ext>
              </a:extLst>
            </p:cNvPr>
            <p:cNvSpPr/>
            <p:nvPr/>
          </p:nvSpPr>
          <p:spPr>
            <a:xfrm>
              <a:off x="7349403" y="2929161"/>
              <a:ext cx="2088231" cy="360039"/>
            </a:xfrm>
            <a:custGeom>
              <a:avLst/>
              <a:gdLst>
                <a:gd name="connsiteX0" fmla="*/ 218680 w 1606176"/>
                <a:gd name="connsiteY0" fmla="*/ 0 h 360039"/>
                <a:gd name="connsiteX1" fmla="*/ 218912 w 1606176"/>
                <a:gd name="connsiteY1" fmla="*/ 314 h 360039"/>
                <a:gd name="connsiteX2" fmla="*/ 416758 w 1606176"/>
                <a:gd name="connsiteY2" fmla="*/ 77571 h 360039"/>
                <a:gd name="connsiteX3" fmla="*/ 614604 w 1606176"/>
                <a:gd name="connsiteY3" fmla="*/ 314 h 360039"/>
                <a:gd name="connsiteX4" fmla="*/ 614836 w 1606176"/>
                <a:gd name="connsiteY4" fmla="*/ 0 h 360039"/>
                <a:gd name="connsiteX5" fmla="*/ 615069 w 1606176"/>
                <a:gd name="connsiteY5" fmla="*/ 314 h 360039"/>
                <a:gd name="connsiteX6" fmla="*/ 812914 w 1606176"/>
                <a:gd name="connsiteY6" fmla="*/ 77571 h 360039"/>
                <a:gd name="connsiteX7" fmla="*/ 1010760 w 1606176"/>
                <a:gd name="connsiteY7" fmla="*/ 314 h 360039"/>
                <a:gd name="connsiteX8" fmla="*/ 1010993 w 1606176"/>
                <a:gd name="connsiteY8" fmla="*/ 0 h 360039"/>
                <a:gd name="connsiteX9" fmla="*/ 1011224 w 1606176"/>
                <a:gd name="connsiteY9" fmla="*/ 314 h 360039"/>
                <a:gd name="connsiteX10" fmla="*/ 1209070 w 1606176"/>
                <a:gd name="connsiteY10" fmla="*/ 77571 h 360039"/>
                <a:gd name="connsiteX11" fmla="*/ 1406916 w 1606176"/>
                <a:gd name="connsiteY11" fmla="*/ 314 h 360039"/>
                <a:gd name="connsiteX12" fmla="*/ 1407149 w 1606176"/>
                <a:gd name="connsiteY12" fmla="*/ 0 h 360039"/>
                <a:gd name="connsiteX13" fmla="*/ 1407380 w 1606176"/>
                <a:gd name="connsiteY13" fmla="*/ 314 h 360039"/>
                <a:gd name="connsiteX14" fmla="*/ 1605227 w 1606176"/>
                <a:gd name="connsiteY14" fmla="*/ 77571 h 360039"/>
                <a:gd name="connsiteX15" fmla="*/ 1606176 w 1606176"/>
                <a:gd name="connsiteY15" fmla="*/ 77483 h 360039"/>
                <a:gd name="connsiteX16" fmla="*/ 1606176 w 1606176"/>
                <a:gd name="connsiteY16" fmla="*/ 360039 h 360039"/>
                <a:gd name="connsiteX17" fmla="*/ 0 w 1606176"/>
                <a:gd name="connsiteY17" fmla="*/ 360039 h 360039"/>
                <a:gd name="connsiteX18" fmla="*/ 0 w 1606176"/>
                <a:gd name="connsiteY18" fmla="*/ 76046 h 360039"/>
                <a:gd name="connsiteX19" fmla="*/ 20602 w 1606176"/>
                <a:gd name="connsiteY19" fmla="*/ 77571 h 360039"/>
                <a:gd name="connsiteX20" fmla="*/ 218448 w 1606176"/>
                <a:gd name="connsiteY20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06176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lnTo>
                    <a:pt x="1606176" y="77483"/>
                  </a:lnTo>
                  <a:lnTo>
                    <a:pt x="16061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20" name="グループ化 1319">
            <a:extLst>
              <a:ext uri="{FF2B5EF4-FFF2-40B4-BE49-F238E27FC236}">
                <a16:creationId xmlns:a16="http://schemas.microsoft.com/office/drawing/2014/main" id="{428BE076-AD55-49FD-A977-2CE63EF77504}"/>
              </a:ext>
            </a:extLst>
          </p:cNvPr>
          <p:cNvGrpSpPr/>
          <p:nvPr/>
        </p:nvGrpSpPr>
        <p:grpSpPr>
          <a:xfrm>
            <a:off x="7349403" y="3376626"/>
            <a:ext cx="2088231" cy="455289"/>
            <a:chOff x="7349403" y="3376626"/>
            <a:chExt cx="2088231" cy="455289"/>
          </a:xfrm>
        </p:grpSpPr>
        <p:sp>
          <p:nvSpPr>
            <p:cNvPr id="1321" name="フリーフォーム: 図形 1320">
              <a:extLst>
                <a:ext uri="{FF2B5EF4-FFF2-40B4-BE49-F238E27FC236}">
                  <a16:creationId xmlns:a16="http://schemas.microsoft.com/office/drawing/2014/main" id="{2005DF67-FDB7-415E-B8CD-A68CE022C189}"/>
                </a:ext>
              </a:extLst>
            </p:cNvPr>
            <p:cNvSpPr/>
            <p:nvPr/>
          </p:nvSpPr>
          <p:spPr>
            <a:xfrm>
              <a:off x="7349403" y="3376626"/>
              <a:ext cx="2088231" cy="360039"/>
            </a:xfrm>
            <a:custGeom>
              <a:avLst/>
              <a:gdLst>
                <a:gd name="connsiteX0" fmla="*/ 114387 w 1682376"/>
                <a:gd name="connsiteY0" fmla="*/ 0 h 360039"/>
                <a:gd name="connsiteX1" fmla="*/ 114508 w 1682376"/>
                <a:gd name="connsiteY1" fmla="*/ 314 h 360039"/>
                <a:gd name="connsiteX2" fmla="*/ 217997 w 1682376"/>
                <a:gd name="connsiteY2" fmla="*/ 77571 h 360039"/>
                <a:gd name="connsiteX3" fmla="*/ 321485 w 1682376"/>
                <a:gd name="connsiteY3" fmla="*/ 314 h 360039"/>
                <a:gd name="connsiteX4" fmla="*/ 321607 w 1682376"/>
                <a:gd name="connsiteY4" fmla="*/ 0 h 360039"/>
                <a:gd name="connsiteX5" fmla="*/ 321728 w 1682376"/>
                <a:gd name="connsiteY5" fmla="*/ 314 h 360039"/>
                <a:gd name="connsiteX6" fmla="*/ 425217 w 1682376"/>
                <a:gd name="connsiteY6" fmla="*/ 77571 h 360039"/>
                <a:gd name="connsiteX7" fmla="*/ 528706 w 1682376"/>
                <a:gd name="connsiteY7" fmla="*/ 314 h 360039"/>
                <a:gd name="connsiteX8" fmla="*/ 528827 w 1682376"/>
                <a:gd name="connsiteY8" fmla="*/ 0 h 360039"/>
                <a:gd name="connsiteX9" fmla="*/ 528948 w 1682376"/>
                <a:gd name="connsiteY9" fmla="*/ 314 h 360039"/>
                <a:gd name="connsiteX10" fmla="*/ 632437 w 1682376"/>
                <a:gd name="connsiteY10" fmla="*/ 77571 h 360039"/>
                <a:gd name="connsiteX11" fmla="*/ 735925 w 1682376"/>
                <a:gd name="connsiteY11" fmla="*/ 314 h 360039"/>
                <a:gd name="connsiteX12" fmla="*/ 736047 w 1682376"/>
                <a:gd name="connsiteY12" fmla="*/ 0 h 360039"/>
                <a:gd name="connsiteX13" fmla="*/ 736169 w 1682376"/>
                <a:gd name="connsiteY13" fmla="*/ 314 h 360039"/>
                <a:gd name="connsiteX14" fmla="*/ 839658 w 1682376"/>
                <a:gd name="connsiteY14" fmla="*/ 77571 h 360039"/>
                <a:gd name="connsiteX15" fmla="*/ 943146 w 1682376"/>
                <a:gd name="connsiteY15" fmla="*/ 314 h 360039"/>
                <a:gd name="connsiteX16" fmla="*/ 943267 w 1682376"/>
                <a:gd name="connsiteY16" fmla="*/ 0 h 360039"/>
                <a:gd name="connsiteX17" fmla="*/ 943388 w 1682376"/>
                <a:gd name="connsiteY17" fmla="*/ 314 h 360039"/>
                <a:gd name="connsiteX18" fmla="*/ 1046877 w 1682376"/>
                <a:gd name="connsiteY18" fmla="*/ 77571 h 360039"/>
                <a:gd name="connsiteX19" fmla="*/ 1150365 w 1682376"/>
                <a:gd name="connsiteY19" fmla="*/ 314 h 360039"/>
                <a:gd name="connsiteX20" fmla="*/ 1150486 w 1682376"/>
                <a:gd name="connsiteY20" fmla="*/ 0 h 360039"/>
                <a:gd name="connsiteX21" fmla="*/ 1150608 w 1682376"/>
                <a:gd name="connsiteY21" fmla="*/ 314 h 360039"/>
                <a:gd name="connsiteX22" fmla="*/ 1254097 w 1682376"/>
                <a:gd name="connsiteY22" fmla="*/ 77571 h 360039"/>
                <a:gd name="connsiteX23" fmla="*/ 1357586 w 1682376"/>
                <a:gd name="connsiteY23" fmla="*/ 314 h 360039"/>
                <a:gd name="connsiteX24" fmla="*/ 1357707 w 1682376"/>
                <a:gd name="connsiteY24" fmla="*/ 0 h 360039"/>
                <a:gd name="connsiteX25" fmla="*/ 1357829 w 1682376"/>
                <a:gd name="connsiteY25" fmla="*/ 314 h 360039"/>
                <a:gd name="connsiteX26" fmla="*/ 1461318 w 1682376"/>
                <a:gd name="connsiteY26" fmla="*/ 77571 h 360039"/>
                <a:gd name="connsiteX27" fmla="*/ 1564806 w 1682376"/>
                <a:gd name="connsiteY27" fmla="*/ 314 h 360039"/>
                <a:gd name="connsiteX28" fmla="*/ 1564927 w 1682376"/>
                <a:gd name="connsiteY28" fmla="*/ 0 h 360039"/>
                <a:gd name="connsiteX29" fmla="*/ 1565049 w 1682376"/>
                <a:gd name="connsiteY29" fmla="*/ 314 h 360039"/>
                <a:gd name="connsiteX30" fmla="*/ 1668537 w 1682376"/>
                <a:gd name="connsiteY30" fmla="*/ 77571 h 360039"/>
                <a:gd name="connsiteX31" fmla="*/ 1682376 w 1682376"/>
                <a:gd name="connsiteY31" fmla="*/ 75123 h 360039"/>
                <a:gd name="connsiteX32" fmla="*/ 1682376 w 1682376"/>
                <a:gd name="connsiteY32" fmla="*/ 360039 h 360039"/>
                <a:gd name="connsiteX33" fmla="*/ 0 w 1682376"/>
                <a:gd name="connsiteY33" fmla="*/ 360039 h 360039"/>
                <a:gd name="connsiteX34" fmla="*/ 0 w 1682376"/>
                <a:gd name="connsiteY34" fmla="*/ 76046 h 360039"/>
                <a:gd name="connsiteX35" fmla="*/ 10777 w 1682376"/>
                <a:gd name="connsiteY35" fmla="*/ 77571 h 360039"/>
                <a:gd name="connsiteX36" fmla="*/ 114265 w 1682376"/>
                <a:gd name="connsiteY36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2376" h="360039">
                  <a:moveTo>
                    <a:pt x="114387" y="0"/>
                  </a:moveTo>
                  <a:lnTo>
                    <a:pt x="114508" y="314"/>
                  </a:lnTo>
                  <a:cubicBezTo>
                    <a:pt x="136936" y="46926"/>
                    <a:pt x="174917" y="77571"/>
                    <a:pt x="217997" y="77571"/>
                  </a:cubicBezTo>
                  <a:cubicBezTo>
                    <a:pt x="261076" y="77571"/>
                    <a:pt x="299058" y="46926"/>
                    <a:pt x="321485" y="314"/>
                  </a:cubicBezTo>
                  <a:lnTo>
                    <a:pt x="321607" y="0"/>
                  </a:lnTo>
                  <a:lnTo>
                    <a:pt x="321728" y="314"/>
                  </a:lnTo>
                  <a:cubicBezTo>
                    <a:pt x="344157" y="46926"/>
                    <a:pt x="382137" y="77571"/>
                    <a:pt x="425217" y="77571"/>
                  </a:cubicBezTo>
                  <a:cubicBezTo>
                    <a:pt x="468296" y="77571"/>
                    <a:pt x="506277" y="46926"/>
                    <a:pt x="528706" y="314"/>
                  </a:cubicBezTo>
                  <a:lnTo>
                    <a:pt x="528827" y="0"/>
                  </a:lnTo>
                  <a:lnTo>
                    <a:pt x="528948" y="314"/>
                  </a:lnTo>
                  <a:cubicBezTo>
                    <a:pt x="551377" y="46926"/>
                    <a:pt x="589357" y="77571"/>
                    <a:pt x="632437" y="77571"/>
                  </a:cubicBezTo>
                  <a:cubicBezTo>
                    <a:pt x="675516" y="77571"/>
                    <a:pt x="713498" y="46926"/>
                    <a:pt x="735925" y="314"/>
                  </a:cubicBezTo>
                  <a:lnTo>
                    <a:pt x="736047" y="0"/>
                  </a:lnTo>
                  <a:lnTo>
                    <a:pt x="736169" y="314"/>
                  </a:lnTo>
                  <a:cubicBezTo>
                    <a:pt x="758597" y="46926"/>
                    <a:pt x="796578" y="77571"/>
                    <a:pt x="839658" y="77571"/>
                  </a:cubicBezTo>
                  <a:cubicBezTo>
                    <a:pt x="882736" y="77571"/>
                    <a:pt x="920718" y="46926"/>
                    <a:pt x="943146" y="314"/>
                  </a:cubicBezTo>
                  <a:lnTo>
                    <a:pt x="943267" y="0"/>
                  </a:lnTo>
                  <a:lnTo>
                    <a:pt x="943388" y="314"/>
                  </a:lnTo>
                  <a:cubicBezTo>
                    <a:pt x="965817" y="46926"/>
                    <a:pt x="1003797" y="77571"/>
                    <a:pt x="1046877" y="77571"/>
                  </a:cubicBezTo>
                  <a:cubicBezTo>
                    <a:pt x="1089956" y="77571"/>
                    <a:pt x="1127937" y="46926"/>
                    <a:pt x="1150365" y="314"/>
                  </a:cubicBezTo>
                  <a:lnTo>
                    <a:pt x="1150486" y="0"/>
                  </a:lnTo>
                  <a:lnTo>
                    <a:pt x="1150608" y="314"/>
                  </a:lnTo>
                  <a:cubicBezTo>
                    <a:pt x="1173036" y="46926"/>
                    <a:pt x="1211017" y="77571"/>
                    <a:pt x="1254097" y="77571"/>
                  </a:cubicBezTo>
                  <a:cubicBezTo>
                    <a:pt x="1297176" y="77571"/>
                    <a:pt x="1335158" y="46926"/>
                    <a:pt x="1357586" y="314"/>
                  </a:cubicBezTo>
                  <a:lnTo>
                    <a:pt x="1357707" y="0"/>
                  </a:lnTo>
                  <a:lnTo>
                    <a:pt x="1357829" y="314"/>
                  </a:lnTo>
                  <a:cubicBezTo>
                    <a:pt x="1380257" y="46926"/>
                    <a:pt x="1418238" y="77571"/>
                    <a:pt x="1461318" y="77571"/>
                  </a:cubicBezTo>
                  <a:cubicBezTo>
                    <a:pt x="1504397" y="77571"/>
                    <a:pt x="1542378" y="46926"/>
                    <a:pt x="1564806" y="314"/>
                  </a:cubicBezTo>
                  <a:lnTo>
                    <a:pt x="1564927" y="0"/>
                  </a:lnTo>
                  <a:lnTo>
                    <a:pt x="1565049" y="314"/>
                  </a:lnTo>
                  <a:cubicBezTo>
                    <a:pt x="1587477" y="46926"/>
                    <a:pt x="1625458" y="77571"/>
                    <a:pt x="1668537" y="77571"/>
                  </a:cubicBezTo>
                  <a:lnTo>
                    <a:pt x="1682376" y="75123"/>
                  </a:lnTo>
                  <a:lnTo>
                    <a:pt x="16823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10777" y="77571"/>
                  </a:lnTo>
                  <a:cubicBezTo>
                    <a:pt x="53855" y="77571"/>
                    <a:pt x="91838" y="46926"/>
                    <a:pt x="114265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2" name="フリーフォーム: 図形 1321">
              <a:extLst>
                <a:ext uri="{FF2B5EF4-FFF2-40B4-BE49-F238E27FC236}">
                  <a16:creationId xmlns:a16="http://schemas.microsoft.com/office/drawing/2014/main" id="{D914ABE6-AEB2-42BC-9BBD-FEEE4DFDBEB4}"/>
                </a:ext>
              </a:extLst>
            </p:cNvPr>
            <p:cNvSpPr/>
            <p:nvPr/>
          </p:nvSpPr>
          <p:spPr>
            <a:xfrm>
              <a:off x="7349403" y="3471876"/>
              <a:ext cx="2088231" cy="360039"/>
            </a:xfrm>
            <a:custGeom>
              <a:avLst/>
              <a:gdLst>
                <a:gd name="connsiteX0" fmla="*/ 114387 w 1682376"/>
                <a:gd name="connsiteY0" fmla="*/ 0 h 360039"/>
                <a:gd name="connsiteX1" fmla="*/ 114508 w 1682376"/>
                <a:gd name="connsiteY1" fmla="*/ 314 h 360039"/>
                <a:gd name="connsiteX2" fmla="*/ 217997 w 1682376"/>
                <a:gd name="connsiteY2" fmla="*/ 77571 h 360039"/>
                <a:gd name="connsiteX3" fmla="*/ 321485 w 1682376"/>
                <a:gd name="connsiteY3" fmla="*/ 314 h 360039"/>
                <a:gd name="connsiteX4" fmla="*/ 321607 w 1682376"/>
                <a:gd name="connsiteY4" fmla="*/ 0 h 360039"/>
                <a:gd name="connsiteX5" fmla="*/ 321728 w 1682376"/>
                <a:gd name="connsiteY5" fmla="*/ 314 h 360039"/>
                <a:gd name="connsiteX6" fmla="*/ 425217 w 1682376"/>
                <a:gd name="connsiteY6" fmla="*/ 77571 h 360039"/>
                <a:gd name="connsiteX7" fmla="*/ 528706 w 1682376"/>
                <a:gd name="connsiteY7" fmla="*/ 314 h 360039"/>
                <a:gd name="connsiteX8" fmla="*/ 528827 w 1682376"/>
                <a:gd name="connsiteY8" fmla="*/ 0 h 360039"/>
                <a:gd name="connsiteX9" fmla="*/ 528948 w 1682376"/>
                <a:gd name="connsiteY9" fmla="*/ 314 h 360039"/>
                <a:gd name="connsiteX10" fmla="*/ 632437 w 1682376"/>
                <a:gd name="connsiteY10" fmla="*/ 77571 h 360039"/>
                <a:gd name="connsiteX11" fmla="*/ 735925 w 1682376"/>
                <a:gd name="connsiteY11" fmla="*/ 314 h 360039"/>
                <a:gd name="connsiteX12" fmla="*/ 736047 w 1682376"/>
                <a:gd name="connsiteY12" fmla="*/ 0 h 360039"/>
                <a:gd name="connsiteX13" fmla="*/ 736169 w 1682376"/>
                <a:gd name="connsiteY13" fmla="*/ 314 h 360039"/>
                <a:gd name="connsiteX14" fmla="*/ 839658 w 1682376"/>
                <a:gd name="connsiteY14" fmla="*/ 77571 h 360039"/>
                <a:gd name="connsiteX15" fmla="*/ 943146 w 1682376"/>
                <a:gd name="connsiteY15" fmla="*/ 314 h 360039"/>
                <a:gd name="connsiteX16" fmla="*/ 943267 w 1682376"/>
                <a:gd name="connsiteY16" fmla="*/ 0 h 360039"/>
                <a:gd name="connsiteX17" fmla="*/ 943388 w 1682376"/>
                <a:gd name="connsiteY17" fmla="*/ 314 h 360039"/>
                <a:gd name="connsiteX18" fmla="*/ 1046877 w 1682376"/>
                <a:gd name="connsiteY18" fmla="*/ 77571 h 360039"/>
                <a:gd name="connsiteX19" fmla="*/ 1150365 w 1682376"/>
                <a:gd name="connsiteY19" fmla="*/ 314 h 360039"/>
                <a:gd name="connsiteX20" fmla="*/ 1150486 w 1682376"/>
                <a:gd name="connsiteY20" fmla="*/ 0 h 360039"/>
                <a:gd name="connsiteX21" fmla="*/ 1150608 w 1682376"/>
                <a:gd name="connsiteY21" fmla="*/ 314 h 360039"/>
                <a:gd name="connsiteX22" fmla="*/ 1254097 w 1682376"/>
                <a:gd name="connsiteY22" fmla="*/ 77571 h 360039"/>
                <a:gd name="connsiteX23" fmla="*/ 1357586 w 1682376"/>
                <a:gd name="connsiteY23" fmla="*/ 314 h 360039"/>
                <a:gd name="connsiteX24" fmla="*/ 1357707 w 1682376"/>
                <a:gd name="connsiteY24" fmla="*/ 0 h 360039"/>
                <a:gd name="connsiteX25" fmla="*/ 1357829 w 1682376"/>
                <a:gd name="connsiteY25" fmla="*/ 314 h 360039"/>
                <a:gd name="connsiteX26" fmla="*/ 1461318 w 1682376"/>
                <a:gd name="connsiteY26" fmla="*/ 77571 h 360039"/>
                <a:gd name="connsiteX27" fmla="*/ 1564806 w 1682376"/>
                <a:gd name="connsiteY27" fmla="*/ 314 h 360039"/>
                <a:gd name="connsiteX28" fmla="*/ 1564927 w 1682376"/>
                <a:gd name="connsiteY28" fmla="*/ 0 h 360039"/>
                <a:gd name="connsiteX29" fmla="*/ 1565049 w 1682376"/>
                <a:gd name="connsiteY29" fmla="*/ 314 h 360039"/>
                <a:gd name="connsiteX30" fmla="*/ 1668537 w 1682376"/>
                <a:gd name="connsiteY30" fmla="*/ 77571 h 360039"/>
                <a:gd name="connsiteX31" fmla="*/ 1682376 w 1682376"/>
                <a:gd name="connsiteY31" fmla="*/ 75123 h 360039"/>
                <a:gd name="connsiteX32" fmla="*/ 1682376 w 1682376"/>
                <a:gd name="connsiteY32" fmla="*/ 360039 h 360039"/>
                <a:gd name="connsiteX33" fmla="*/ 0 w 1682376"/>
                <a:gd name="connsiteY33" fmla="*/ 360039 h 360039"/>
                <a:gd name="connsiteX34" fmla="*/ 0 w 1682376"/>
                <a:gd name="connsiteY34" fmla="*/ 76046 h 360039"/>
                <a:gd name="connsiteX35" fmla="*/ 10777 w 1682376"/>
                <a:gd name="connsiteY35" fmla="*/ 77571 h 360039"/>
                <a:gd name="connsiteX36" fmla="*/ 114265 w 1682376"/>
                <a:gd name="connsiteY36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2376" h="360039">
                  <a:moveTo>
                    <a:pt x="114387" y="0"/>
                  </a:moveTo>
                  <a:lnTo>
                    <a:pt x="114508" y="314"/>
                  </a:lnTo>
                  <a:cubicBezTo>
                    <a:pt x="136936" y="46926"/>
                    <a:pt x="174917" y="77571"/>
                    <a:pt x="217997" y="77571"/>
                  </a:cubicBezTo>
                  <a:cubicBezTo>
                    <a:pt x="261076" y="77571"/>
                    <a:pt x="299058" y="46926"/>
                    <a:pt x="321485" y="314"/>
                  </a:cubicBezTo>
                  <a:lnTo>
                    <a:pt x="321607" y="0"/>
                  </a:lnTo>
                  <a:lnTo>
                    <a:pt x="321728" y="314"/>
                  </a:lnTo>
                  <a:cubicBezTo>
                    <a:pt x="344157" y="46926"/>
                    <a:pt x="382137" y="77571"/>
                    <a:pt x="425217" y="77571"/>
                  </a:cubicBezTo>
                  <a:cubicBezTo>
                    <a:pt x="468296" y="77571"/>
                    <a:pt x="506277" y="46926"/>
                    <a:pt x="528706" y="314"/>
                  </a:cubicBezTo>
                  <a:lnTo>
                    <a:pt x="528827" y="0"/>
                  </a:lnTo>
                  <a:lnTo>
                    <a:pt x="528948" y="314"/>
                  </a:lnTo>
                  <a:cubicBezTo>
                    <a:pt x="551377" y="46926"/>
                    <a:pt x="589357" y="77571"/>
                    <a:pt x="632437" y="77571"/>
                  </a:cubicBezTo>
                  <a:cubicBezTo>
                    <a:pt x="675516" y="77571"/>
                    <a:pt x="713498" y="46926"/>
                    <a:pt x="735925" y="314"/>
                  </a:cubicBezTo>
                  <a:lnTo>
                    <a:pt x="736047" y="0"/>
                  </a:lnTo>
                  <a:lnTo>
                    <a:pt x="736169" y="314"/>
                  </a:lnTo>
                  <a:cubicBezTo>
                    <a:pt x="758597" y="46926"/>
                    <a:pt x="796578" y="77571"/>
                    <a:pt x="839658" y="77571"/>
                  </a:cubicBezTo>
                  <a:cubicBezTo>
                    <a:pt x="882736" y="77571"/>
                    <a:pt x="920718" y="46926"/>
                    <a:pt x="943146" y="314"/>
                  </a:cubicBezTo>
                  <a:lnTo>
                    <a:pt x="943267" y="0"/>
                  </a:lnTo>
                  <a:lnTo>
                    <a:pt x="943388" y="314"/>
                  </a:lnTo>
                  <a:cubicBezTo>
                    <a:pt x="965817" y="46926"/>
                    <a:pt x="1003797" y="77571"/>
                    <a:pt x="1046877" y="77571"/>
                  </a:cubicBezTo>
                  <a:cubicBezTo>
                    <a:pt x="1089956" y="77571"/>
                    <a:pt x="1127937" y="46926"/>
                    <a:pt x="1150365" y="314"/>
                  </a:cubicBezTo>
                  <a:lnTo>
                    <a:pt x="1150486" y="0"/>
                  </a:lnTo>
                  <a:lnTo>
                    <a:pt x="1150608" y="314"/>
                  </a:lnTo>
                  <a:cubicBezTo>
                    <a:pt x="1173036" y="46926"/>
                    <a:pt x="1211017" y="77571"/>
                    <a:pt x="1254097" y="77571"/>
                  </a:cubicBezTo>
                  <a:cubicBezTo>
                    <a:pt x="1297176" y="77571"/>
                    <a:pt x="1335158" y="46926"/>
                    <a:pt x="1357586" y="314"/>
                  </a:cubicBezTo>
                  <a:lnTo>
                    <a:pt x="1357707" y="0"/>
                  </a:lnTo>
                  <a:lnTo>
                    <a:pt x="1357829" y="314"/>
                  </a:lnTo>
                  <a:cubicBezTo>
                    <a:pt x="1380257" y="46926"/>
                    <a:pt x="1418238" y="77571"/>
                    <a:pt x="1461318" y="77571"/>
                  </a:cubicBezTo>
                  <a:cubicBezTo>
                    <a:pt x="1504397" y="77571"/>
                    <a:pt x="1542378" y="46926"/>
                    <a:pt x="1564806" y="314"/>
                  </a:cubicBezTo>
                  <a:lnTo>
                    <a:pt x="1564927" y="0"/>
                  </a:lnTo>
                  <a:lnTo>
                    <a:pt x="1565049" y="314"/>
                  </a:lnTo>
                  <a:cubicBezTo>
                    <a:pt x="1587477" y="46926"/>
                    <a:pt x="1625458" y="77571"/>
                    <a:pt x="1668537" y="77571"/>
                  </a:cubicBezTo>
                  <a:lnTo>
                    <a:pt x="1682376" y="75123"/>
                  </a:lnTo>
                  <a:lnTo>
                    <a:pt x="16823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10777" y="77571"/>
                  </a:lnTo>
                  <a:cubicBezTo>
                    <a:pt x="53855" y="77571"/>
                    <a:pt x="91838" y="46926"/>
                    <a:pt x="114265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23" name="グループ化 1322">
            <a:extLst>
              <a:ext uri="{FF2B5EF4-FFF2-40B4-BE49-F238E27FC236}">
                <a16:creationId xmlns:a16="http://schemas.microsoft.com/office/drawing/2014/main" id="{9796CFF2-58B8-4DE0-8662-8F77D82CC8A2}"/>
              </a:ext>
            </a:extLst>
          </p:cNvPr>
          <p:cNvGrpSpPr/>
          <p:nvPr/>
        </p:nvGrpSpPr>
        <p:grpSpPr>
          <a:xfrm>
            <a:off x="416496" y="4124749"/>
            <a:ext cx="4391348" cy="550539"/>
            <a:chOff x="416496" y="4124749"/>
            <a:chExt cx="4391348" cy="550539"/>
          </a:xfrm>
        </p:grpSpPr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B80AF1C8-8961-4606-A637-A78A4806FE6B}"/>
                </a:ext>
              </a:extLst>
            </p:cNvPr>
            <p:cNvSpPr/>
            <p:nvPr/>
          </p:nvSpPr>
          <p:spPr>
            <a:xfrm>
              <a:off x="416496" y="4124749"/>
              <a:ext cx="4391348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C13C3327-20A1-4E47-814E-E88094CB7A24}"/>
                </a:ext>
              </a:extLst>
            </p:cNvPr>
            <p:cNvSpPr/>
            <p:nvPr/>
          </p:nvSpPr>
          <p:spPr>
            <a:xfrm>
              <a:off x="416496" y="4219999"/>
              <a:ext cx="4391348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6" name="フリーフォーム: 図形 1325">
              <a:extLst>
                <a:ext uri="{FF2B5EF4-FFF2-40B4-BE49-F238E27FC236}">
                  <a16:creationId xmlns:a16="http://schemas.microsoft.com/office/drawing/2014/main" id="{6CF747AC-3F3E-4FEB-A76E-92785055258E}"/>
                </a:ext>
              </a:extLst>
            </p:cNvPr>
            <p:cNvSpPr/>
            <p:nvPr/>
          </p:nvSpPr>
          <p:spPr>
            <a:xfrm>
              <a:off x="416496" y="4315249"/>
              <a:ext cx="4391348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27" name="グループ化 1326">
            <a:extLst>
              <a:ext uri="{FF2B5EF4-FFF2-40B4-BE49-F238E27FC236}">
                <a16:creationId xmlns:a16="http://schemas.microsoft.com/office/drawing/2014/main" id="{0CFFC6E1-ADF3-4933-8C70-9174AC45CECA}"/>
              </a:ext>
            </a:extLst>
          </p:cNvPr>
          <p:cNvGrpSpPr/>
          <p:nvPr/>
        </p:nvGrpSpPr>
        <p:grpSpPr>
          <a:xfrm>
            <a:off x="416497" y="4821823"/>
            <a:ext cx="4391347" cy="546904"/>
            <a:chOff x="416497" y="4821823"/>
            <a:chExt cx="4391347" cy="546904"/>
          </a:xfrm>
        </p:grpSpPr>
        <p:sp>
          <p:nvSpPr>
            <p:cNvPr id="1328" name="フリーフォーム: 図形 1327">
              <a:extLst>
                <a:ext uri="{FF2B5EF4-FFF2-40B4-BE49-F238E27FC236}">
                  <a16:creationId xmlns:a16="http://schemas.microsoft.com/office/drawing/2014/main" id="{D9D95998-551A-4A5F-B513-37AD8808C5BB}"/>
                </a:ext>
              </a:extLst>
            </p:cNvPr>
            <p:cNvSpPr/>
            <p:nvPr/>
          </p:nvSpPr>
          <p:spPr>
            <a:xfrm>
              <a:off x="416497" y="4821823"/>
              <a:ext cx="4391347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9" name="フリーフォーム: 図形 1328">
              <a:extLst>
                <a:ext uri="{FF2B5EF4-FFF2-40B4-BE49-F238E27FC236}">
                  <a16:creationId xmlns:a16="http://schemas.microsoft.com/office/drawing/2014/main" id="{A48A0E1A-4358-4C55-B4F2-BC1D82F333A1}"/>
                </a:ext>
              </a:extLst>
            </p:cNvPr>
            <p:cNvSpPr/>
            <p:nvPr/>
          </p:nvSpPr>
          <p:spPr>
            <a:xfrm>
              <a:off x="416497" y="4917073"/>
              <a:ext cx="4391347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3B6999D5-BB60-4D26-BD9D-D5A3FB89C623}"/>
                </a:ext>
              </a:extLst>
            </p:cNvPr>
            <p:cNvSpPr/>
            <p:nvPr/>
          </p:nvSpPr>
          <p:spPr>
            <a:xfrm>
              <a:off x="416497" y="5008688"/>
              <a:ext cx="4391347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31" name="グループ化 1330">
            <a:extLst>
              <a:ext uri="{FF2B5EF4-FFF2-40B4-BE49-F238E27FC236}">
                <a16:creationId xmlns:a16="http://schemas.microsoft.com/office/drawing/2014/main" id="{E35E8D38-7592-49DD-A45D-0AADF0E6FE51}"/>
              </a:ext>
            </a:extLst>
          </p:cNvPr>
          <p:cNvGrpSpPr/>
          <p:nvPr/>
        </p:nvGrpSpPr>
        <p:grpSpPr>
          <a:xfrm>
            <a:off x="416497" y="5498258"/>
            <a:ext cx="4391347" cy="549240"/>
            <a:chOff x="416497" y="5498258"/>
            <a:chExt cx="4391347" cy="549240"/>
          </a:xfrm>
        </p:grpSpPr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0F5D04AF-2D55-4DE6-9099-76B87036115E}"/>
                </a:ext>
              </a:extLst>
            </p:cNvPr>
            <p:cNvSpPr/>
            <p:nvPr/>
          </p:nvSpPr>
          <p:spPr>
            <a:xfrm>
              <a:off x="416497" y="5498258"/>
              <a:ext cx="4391347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3" name="フリーフォーム: 図形 1332">
              <a:extLst>
                <a:ext uri="{FF2B5EF4-FFF2-40B4-BE49-F238E27FC236}">
                  <a16:creationId xmlns:a16="http://schemas.microsoft.com/office/drawing/2014/main" id="{7EDE4DD9-9ABD-470C-ADBA-DA283FEA2901}"/>
                </a:ext>
              </a:extLst>
            </p:cNvPr>
            <p:cNvSpPr/>
            <p:nvPr/>
          </p:nvSpPr>
          <p:spPr>
            <a:xfrm>
              <a:off x="416497" y="5593508"/>
              <a:ext cx="4391347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4" name="フリーフォーム: 図形 1333">
              <a:extLst>
                <a:ext uri="{FF2B5EF4-FFF2-40B4-BE49-F238E27FC236}">
                  <a16:creationId xmlns:a16="http://schemas.microsoft.com/office/drawing/2014/main" id="{0D065810-521F-410A-999C-94A30A3DE42D}"/>
                </a:ext>
              </a:extLst>
            </p:cNvPr>
            <p:cNvSpPr/>
            <p:nvPr/>
          </p:nvSpPr>
          <p:spPr>
            <a:xfrm>
              <a:off x="416497" y="5687458"/>
              <a:ext cx="4391347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35" name="グループ化 1334">
            <a:extLst>
              <a:ext uri="{FF2B5EF4-FFF2-40B4-BE49-F238E27FC236}">
                <a16:creationId xmlns:a16="http://schemas.microsoft.com/office/drawing/2014/main" id="{21B7AF03-9B90-496A-8427-9165EE6222D9}"/>
              </a:ext>
            </a:extLst>
          </p:cNvPr>
          <p:cNvGrpSpPr/>
          <p:nvPr/>
        </p:nvGrpSpPr>
        <p:grpSpPr>
          <a:xfrm>
            <a:off x="5025008" y="4124749"/>
            <a:ext cx="2088231" cy="550539"/>
            <a:chOff x="5025008" y="4124749"/>
            <a:chExt cx="2088231" cy="550539"/>
          </a:xfrm>
        </p:grpSpPr>
        <p:sp>
          <p:nvSpPr>
            <p:cNvPr id="1336" name="フリーフォーム: 図形 1335">
              <a:extLst>
                <a:ext uri="{FF2B5EF4-FFF2-40B4-BE49-F238E27FC236}">
                  <a16:creationId xmlns:a16="http://schemas.microsoft.com/office/drawing/2014/main" id="{DA6413B3-9A4D-4BE4-94AB-62D3B46A7432}"/>
                </a:ext>
              </a:extLst>
            </p:cNvPr>
            <p:cNvSpPr/>
            <p:nvPr/>
          </p:nvSpPr>
          <p:spPr>
            <a:xfrm>
              <a:off x="5025008" y="4124749"/>
              <a:ext cx="2088231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7" name="フリーフォーム: 図形 1336">
              <a:extLst>
                <a:ext uri="{FF2B5EF4-FFF2-40B4-BE49-F238E27FC236}">
                  <a16:creationId xmlns:a16="http://schemas.microsoft.com/office/drawing/2014/main" id="{766D5A9D-7B55-488A-93CC-BEB7769C24D7}"/>
                </a:ext>
              </a:extLst>
            </p:cNvPr>
            <p:cNvSpPr/>
            <p:nvPr/>
          </p:nvSpPr>
          <p:spPr>
            <a:xfrm>
              <a:off x="5025008" y="4219999"/>
              <a:ext cx="2088231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8" name="フリーフォーム: 図形 1337">
              <a:extLst>
                <a:ext uri="{FF2B5EF4-FFF2-40B4-BE49-F238E27FC236}">
                  <a16:creationId xmlns:a16="http://schemas.microsoft.com/office/drawing/2014/main" id="{19A47C76-DEE3-4885-B8B2-EE43040C48D6}"/>
                </a:ext>
              </a:extLst>
            </p:cNvPr>
            <p:cNvSpPr/>
            <p:nvPr/>
          </p:nvSpPr>
          <p:spPr>
            <a:xfrm>
              <a:off x="5025008" y="4315249"/>
              <a:ext cx="2088231" cy="360039"/>
            </a:xfrm>
            <a:custGeom>
              <a:avLst/>
              <a:gdLst>
                <a:gd name="connsiteX0" fmla="*/ 386092 w 4248472"/>
                <a:gd name="connsiteY0" fmla="*/ 0 h 360039"/>
                <a:gd name="connsiteX1" fmla="*/ 386502 w 4248472"/>
                <a:gd name="connsiteY1" fmla="*/ 314 h 360039"/>
                <a:gd name="connsiteX2" fmla="*/ 735811 w 4248472"/>
                <a:gd name="connsiteY2" fmla="*/ 77572 h 360039"/>
                <a:gd name="connsiteX3" fmla="*/ 1085120 w 4248472"/>
                <a:gd name="connsiteY3" fmla="*/ 314 h 360039"/>
                <a:gd name="connsiteX4" fmla="*/ 1085530 w 4248472"/>
                <a:gd name="connsiteY4" fmla="*/ 0 h 360039"/>
                <a:gd name="connsiteX5" fmla="*/ 1085940 w 4248472"/>
                <a:gd name="connsiteY5" fmla="*/ 314 h 360039"/>
                <a:gd name="connsiteX6" fmla="*/ 1435248 w 4248472"/>
                <a:gd name="connsiteY6" fmla="*/ 77572 h 360039"/>
                <a:gd name="connsiteX7" fmla="*/ 1784558 w 4248472"/>
                <a:gd name="connsiteY7" fmla="*/ 314 h 360039"/>
                <a:gd name="connsiteX8" fmla="*/ 1784968 w 4248472"/>
                <a:gd name="connsiteY8" fmla="*/ 0 h 360039"/>
                <a:gd name="connsiteX9" fmla="*/ 1785377 w 4248472"/>
                <a:gd name="connsiteY9" fmla="*/ 314 h 360039"/>
                <a:gd name="connsiteX10" fmla="*/ 2134686 w 4248472"/>
                <a:gd name="connsiteY10" fmla="*/ 77572 h 360039"/>
                <a:gd name="connsiteX11" fmla="*/ 2483996 w 4248472"/>
                <a:gd name="connsiteY11" fmla="*/ 314 h 360039"/>
                <a:gd name="connsiteX12" fmla="*/ 2484405 w 4248472"/>
                <a:gd name="connsiteY12" fmla="*/ 0 h 360039"/>
                <a:gd name="connsiteX13" fmla="*/ 2484814 w 4248472"/>
                <a:gd name="connsiteY13" fmla="*/ 314 h 360039"/>
                <a:gd name="connsiteX14" fmla="*/ 2834125 w 4248472"/>
                <a:gd name="connsiteY14" fmla="*/ 77572 h 360039"/>
                <a:gd name="connsiteX15" fmla="*/ 3183434 w 4248472"/>
                <a:gd name="connsiteY15" fmla="*/ 314 h 360039"/>
                <a:gd name="connsiteX16" fmla="*/ 3183843 w 4248472"/>
                <a:gd name="connsiteY16" fmla="*/ 0 h 360039"/>
                <a:gd name="connsiteX17" fmla="*/ 3184253 w 4248472"/>
                <a:gd name="connsiteY17" fmla="*/ 314 h 360039"/>
                <a:gd name="connsiteX18" fmla="*/ 3533560 w 4248472"/>
                <a:gd name="connsiteY18" fmla="*/ 77572 h 360039"/>
                <a:gd name="connsiteX19" fmla="*/ 3882869 w 4248472"/>
                <a:gd name="connsiteY19" fmla="*/ 314 h 360039"/>
                <a:gd name="connsiteX20" fmla="*/ 3883278 w 4248472"/>
                <a:gd name="connsiteY20" fmla="*/ 0 h 360039"/>
                <a:gd name="connsiteX21" fmla="*/ 3883688 w 4248472"/>
                <a:gd name="connsiteY21" fmla="*/ 314 h 360039"/>
                <a:gd name="connsiteX22" fmla="*/ 4232997 w 4248472"/>
                <a:gd name="connsiteY22" fmla="*/ 77572 h 360039"/>
                <a:gd name="connsiteX23" fmla="*/ 4248472 w 4248472"/>
                <a:gd name="connsiteY23" fmla="*/ 76761 h 360039"/>
                <a:gd name="connsiteX24" fmla="*/ 4248472 w 4248472"/>
                <a:gd name="connsiteY24" fmla="*/ 360039 h 360039"/>
                <a:gd name="connsiteX25" fmla="*/ 0 w 4248472"/>
                <a:gd name="connsiteY25" fmla="*/ 360039 h 360039"/>
                <a:gd name="connsiteX26" fmla="*/ 0 w 4248472"/>
                <a:gd name="connsiteY26" fmla="*/ 76046 h 360039"/>
                <a:gd name="connsiteX27" fmla="*/ 36373 w 4248472"/>
                <a:gd name="connsiteY27" fmla="*/ 77572 h 360039"/>
                <a:gd name="connsiteX28" fmla="*/ 385683 w 4248472"/>
                <a:gd name="connsiteY28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48472" h="360039">
                  <a:moveTo>
                    <a:pt x="386092" y="0"/>
                  </a:moveTo>
                  <a:lnTo>
                    <a:pt x="386502" y="314"/>
                  </a:lnTo>
                  <a:cubicBezTo>
                    <a:pt x="462203" y="46925"/>
                    <a:pt x="590403" y="77572"/>
                    <a:pt x="735811" y="77572"/>
                  </a:cubicBezTo>
                  <a:cubicBezTo>
                    <a:pt x="881218" y="77572"/>
                    <a:pt x="1009418" y="46925"/>
                    <a:pt x="1085120" y="314"/>
                  </a:cubicBezTo>
                  <a:lnTo>
                    <a:pt x="1085530" y="0"/>
                  </a:lnTo>
                  <a:lnTo>
                    <a:pt x="1085940" y="314"/>
                  </a:lnTo>
                  <a:cubicBezTo>
                    <a:pt x="1161642" y="46925"/>
                    <a:pt x="1289841" y="77572"/>
                    <a:pt x="1435248" y="77572"/>
                  </a:cubicBezTo>
                  <a:cubicBezTo>
                    <a:pt x="1580656" y="77572"/>
                    <a:pt x="1708855" y="46925"/>
                    <a:pt x="1784558" y="314"/>
                  </a:cubicBezTo>
                  <a:lnTo>
                    <a:pt x="1784968" y="0"/>
                  </a:lnTo>
                  <a:lnTo>
                    <a:pt x="1785377" y="314"/>
                  </a:lnTo>
                  <a:cubicBezTo>
                    <a:pt x="1861079" y="46925"/>
                    <a:pt x="1989279" y="77572"/>
                    <a:pt x="2134686" y="77572"/>
                  </a:cubicBezTo>
                  <a:cubicBezTo>
                    <a:pt x="2280093" y="77572"/>
                    <a:pt x="2408294" y="46925"/>
                    <a:pt x="2483996" y="314"/>
                  </a:cubicBezTo>
                  <a:lnTo>
                    <a:pt x="2484405" y="0"/>
                  </a:lnTo>
                  <a:lnTo>
                    <a:pt x="2484814" y="314"/>
                  </a:lnTo>
                  <a:cubicBezTo>
                    <a:pt x="2560516" y="46925"/>
                    <a:pt x="2688717" y="77572"/>
                    <a:pt x="2834125" y="77572"/>
                  </a:cubicBezTo>
                  <a:cubicBezTo>
                    <a:pt x="2979531" y="77572"/>
                    <a:pt x="3107731" y="46925"/>
                    <a:pt x="3183434" y="314"/>
                  </a:cubicBezTo>
                  <a:lnTo>
                    <a:pt x="3183843" y="0"/>
                  </a:lnTo>
                  <a:lnTo>
                    <a:pt x="3184253" y="314"/>
                  </a:lnTo>
                  <a:cubicBezTo>
                    <a:pt x="3259954" y="46925"/>
                    <a:pt x="3388152" y="77572"/>
                    <a:pt x="3533560" y="77572"/>
                  </a:cubicBezTo>
                  <a:cubicBezTo>
                    <a:pt x="3678966" y="77572"/>
                    <a:pt x="3807166" y="46925"/>
                    <a:pt x="3882869" y="314"/>
                  </a:cubicBezTo>
                  <a:lnTo>
                    <a:pt x="3883278" y="0"/>
                  </a:lnTo>
                  <a:lnTo>
                    <a:pt x="3883688" y="314"/>
                  </a:lnTo>
                  <a:cubicBezTo>
                    <a:pt x="3959390" y="46925"/>
                    <a:pt x="4087589" y="77572"/>
                    <a:pt x="4232997" y="77572"/>
                  </a:cubicBezTo>
                  <a:lnTo>
                    <a:pt x="4248472" y="76761"/>
                  </a:lnTo>
                  <a:lnTo>
                    <a:pt x="4248472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6373" y="77572"/>
                  </a:lnTo>
                  <a:cubicBezTo>
                    <a:pt x="181780" y="77572"/>
                    <a:pt x="309981" y="46925"/>
                    <a:pt x="385683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39" name="グループ化 1338">
            <a:extLst>
              <a:ext uri="{FF2B5EF4-FFF2-40B4-BE49-F238E27FC236}">
                <a16:creationId xmlns:a16="http://schemas.microsoft.com/office/drawing/2014/main" id="{0068E06E-4189-4B6E-9B52-BD36DE9A7A0C}"/>
              </a:ext>
            </a:extLst>
          </p:cNvPr>
          <p:cNvGrpSpPr/>
          <p:nvPr/>
        </p:nvGrpSpPr>
        <p:grpSpPr>
          <a:xfrm>
            <a:off x="5025010" y="4821823"/>
            <a:ext cx="2088230" cy="546904"/>
            <a:chOff x="5025010" y="4821823"/>
            <a:chExt cx="2088230" cy="546904"/>
          </a:xfrm>
        </p:grpSpPr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74E33D3C-5F73-4004-9776-CD4C05D620E4}"/>
                </a:ext>
              </a:extLst>
            </p:cNvPr>
            <p:cNvSpPr/>
            <p:nvPr/>
          </p:nvSpPr>
          <p:spPr>
            <a:xfrm>
              <a:off x="5025010" y="4821823"/>
              <a:ext cx="2088230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1" name="フリーフォーム: 図形 1340">
              <a:extLst>
                <a:ext uri="{FF2B5EF4-FFF2-40B4-BE49-F238E27FC236}">
                  <a16:creationId xmlns:a16="http://schemas.microsoft.com/office/drawing/2014/main" id="{6F836366-92DF-45CE-974C-00A0714C0DA9}"/>
                </a:ext>
              </a:extLst>
            </p:cNvPr>
            <p:cNvSpPr/>
            <p:nvPr/>
          </p:nvSpPr>
          <p:spPr>
            <a:xfrm>
              <a:off x="5025010" y="4917073"/>
              <a:ext cx="2088230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2" name="フリーフォーム: 図形 1341">
              <a:extLst>
                <a:ext uri="{FF2B5EF4-FFF2-40B4-BE49-F238E27FC236}">
                  <a16:creationId xmlns:a16="http://schemas.microsoft.com/office/drawing/2014/main" id="{622B0327-9A7B-4B4E-9368-D9A97FF507AB}"/>
                </a:ext>
              </a:extLst>
            </p:cNvPr>
            <p:cNvSpPr/>
            <p:nvPr/>
          </p:nvSpPr>
          <p:spPr>
            <a:xfrm>
              <a:off x="5025010" y="5008688"/>
              <a:ext cx="2088230" cy="360039"/>
            </a:xfrm>
            <a:custGeom>
              <a:avLst/>
              <a:gdLst>
                <a:gd name="connsiteX0" fmla="*/ 218680 w 4391347"/>
                <a:gd name="connsiteY0" fmla="*/ 0 h 360039"/>
                <a:gd name="connsiteX1" fmla="*/ 218912 w 4391347"/>
                <a:gd name="connsiteY1" fmla="*/ 314 h 360039"/>
                <a:gd name="connsiteX2" fmla="*/ 416758 w 4391347"/>
                <a:gd name="connsiteY2" fmla="*/ 77571 h 360039"/>
                <a:gd name="connsiteX3" fmla="*/ 614604 w 4391347"/>
                <a:gd name="connsiteY3" fmla="*/ 314 h 360039"/>
                <a:gd name="connsiteX4" fmla="*/ 614836 w 4391347"/>
                <a:gd name="connsiteY4" fmla="*/ 0 h 360039"/>
                <a:gd name="connsiteX5" fmla="*/ 615069 w 4391347"/>
                <a:gd name="connsiteY5" fmla="*/ 314 h 360039"/>
                <a:gd name="connsiteX6" fmla="*/ 812914 w 4391347"/>
                <a:gd name="connsiteY6" fmla="*/ 77571 h 360039"/>
                <a:gd name="connsiteX7" fmla="*/ 1010760 w 4391347"/>
                <a:gd name="connsiteY7" fmla="*/ 314 h 360039"/>
                <a:gd name="connsiteX8" fmla="*/ 1010993 w 4391347"/>
                <a:gd name="connsiteY8" fmla="*/ 0 h 360039"/>
                <a:gd name="connsiteX9" fmla="*/ 1011224 w 4391347"/>
                <a:gd name="connsiteY9" fmla="*/ 314 h 360039"/>
                <a:gd name="connsiteX10" fmla="*/ 1209070 w 4391347"/>
                <a:gd name="connsiteY10" fmla="*/ 77571 h 360039"/>
                <a:gd name="connsiteX11" fmla="*/ 1406916 w 4391347"/>
                <a:gd name="connsiteY11" fmla="*/ 314 h 360039"/>
                <a:gd name="connsiteX12" fmla="*/ 1407149 w 4391347"/>
                <a:gd name="connsiteY12" fmla="*/ 0 h 360039"/>
                <a:gd name="connsiteX13" fmla="*/ 1407380 w 4391347"/>
                <a:gd name="connsiteY13" fmla="*/ 314 h 360039"/>
                <a:gd name="connsiteX14" fmla="*/ 1605227 w 4391347"/>
                <a:gd name="connsiteY14" fmla="*/ 77571 h 360039"/>
                <a:gd name="connsiteX15" fmla="*/ 1803073 w 4391347"/>
                <a:gd name="connsiteY15" fmla="*/ 314 h 360039"/>
                <a:gd name="connsiteX16" fmla="*/ 1803306 w 4391347"/>
                <a:gd name="connsiteY16" fmla="*/ 0 h 360039"/>
                <a:gd name="connsiteX17" fmla="*/ 1803537 w 4391347"/>
                <a:gd name="connsiteY17" fmla="*/ 314 h 360039"/>
                <a:gd name="connsiteX18" fmla="*/ 2001382 w 4391347"/>
                <a:gd name="connsiteY18" fmla="*/ 77571 h 360039"/>
                <a:gd name="connsiteX19" fmla="*/ 2199228 w 4391347"/>
                <a:gd name="connsiteY19" fmla="*/ 314 h 360039"/>
                <a:gd name="connsiteX20" fmla="*/ 2199459 w 4391347"/>
                <a:gd name="connsiteY20" fmla="*/ 0 h 360039"/>
                <a:gd name="connsiteX21" fmla="*/ 2199692 w 4391347"/>
                <a:gd name="connsiteY21" fmla="*/ 314 h 360039"/>
                <a:gd name="connsiteX22" fmla="*/ 2397538 w 4391347"/>
                <a:gd name="connsiteY22" fmla="*/ 77571 h 360039"/>
                <a:gd name="connsiteX23" fmla="*/ 2595385 w 4391347"/>
                <a:gd name="connsiteY23" fmla="*/ 314 h 360039"/>
                <a:gd name="connsiteX24" fmla="*/ 2595617 w 4391347"/>
                <a:gd name="connsiteY24" fmla="*/ 0 h 360039"/>
                <a:gd name="connsiteX25" fmla="*/ 2595849 w 4391347"/>
                <a:gd name="connsiteY25" fmla="*/ 314 h 360039"/>
                <a:gd name="connsiteX26" fmla="*/ 2793695 w 4391347"/>
                <a:gd name="connsiteY26" fmla="*/ 77571 h 360039"/>
                <a:gd name="connsiteX27" fmla="*/ 2991540 w 4391347"/>
                <a:gd name="connsiteY27" fmla="*/ 314 h 360039"/>
                <a:gd name="connsiteX28" fmla="*/ 2991773 w 4391347"/>
                <a:gd name="connsiteY28" fmla="*/ 0 h 360039"/>
                <a:gd name="connsiteX29" fmla="*/ 2992004 w 4391347"/>
                <a:gd name="connsiteY29" fmla="*/ 314 h 360039"/>
                <a:gd name="connsiteX30" fmla="*/ 3189851 w 4391347"/>
                <a:gd name="connsiteY30" fmla="*/ 77571 h 360039"/>
                <a:gd name="connsiteX31" fmla="*/ 3387697 w 4391347"/>
                <a:gd name="connsiteY31" fmla="*/ 314 h 360039"/>
                <a:gd name="connsiteX32" fmla="*/ 3387929 w 4391347"/>
                <a:gd name="connsiteY32" fmla="*/ 0 h 360039"/>
                <a:gd name="connsiteX33" fmla="*/ 3388160 w 4391347"/>
                <a:gd name="connsiteY33" fmla="*/ 314 h 360039"/>
                <a:gd name="connsiteX34" fmla="*/ 3586007 w 4391347"/>
                <a:gd name="connsiteY34" fmla="*/ 77571 h 360039"/>
                <a:gd name="connsiteX35" fmla="*/ 3783853 w 4391347"/>
                <a:gd name="connsiteY35" fmla="*/ 314 h 360039"/>
                <a:gd name="connsiteX36" fmla="*/ 3784084 w 4391347"/>
                <a:gd name="connsiteY36" fmla="*/ 0 h 360039"/>
                <a:gd name="connsiteX37" fmla="*/ 3784317 w 4391347"/>
                <a:gd name="connsiteY37" fmla="*/ 314 h 360039"/>
                <a:gd name="connsiteX38" fmla="*/ 3922535 w 4391347"/>
                <a:gd name="connsiteY38" fmla="*/ 72055 h 360039"/>
                <a:gd name="connsiteX39" fmla="*/ 3967000 w 4391347"/>
                <a:gd name="connsiteY39" fmla="*/ 76168 h 360039"/>
                <a:gd name="connsiteX40" fmla="*/ 3983847 w 4391347"/>
                <a:gd name="connsiteY40" fmla="*/ 77416 h 360039"/>
                <a:gd name="connsiteX41" fmla="*/ 4041792 w 4391347"/>
                <a:gd name="connsiteY41" fmla="*/ 72055 h 360039"/>
                <a:gd name="connsiteX42" fmla="*/ 4180010 w 4391347"/>
                <a:gd name="connsiteY42" fmla="*/ 314 h 360039"/>
                <a:gd name="connsiteX43" fmla="*/ 4180241 w 4391347"/>
                <a:gd name="connsiteY43" fmla="*/ 0 h 360039"/>
                <a:gd name="connsiteX44" fmla="*/ 4180474 w 4391347"/>
                <a:gd name="connsiteY44" fmla="*/ 314 h 360039"/>
                <a:gd name="connsiteX45" fmla="*/ 4182135 w 4391347"/>
                <a:gd name="connsiteY45" fmla="*/ 1723 h 360039"/>
                <a:gd name="connsiteX46" fmla="*/ 4183795 w 4391347"/>
                <a:gd name="connsiteY46" fmla="*/ 314 h 360039"/>
                <a:gd name="connsiteX47" fmla="*/ 4184028 w 4391347"/>
                <a:gd name="connsiteY47" fmla="*/ 0 h 360039"/>
                <a:gd name="connsiteX48" fmla="*/ 4184260 w 4391347"/>
                <a:gd name="connsiteY48" fmla="*/ 314 h 360039"/>
                <a:gd name="connsiteX49" fmla="*/ 4322477 w 4391347"/>
                <a:gd name="connsiteY49" fmla="*/ 72055 h 360039"/>
                <a:gd name="connsiteX50" fmla="*/ 4380213 w 4391347"/>
                <a:gd name="connsiteY50" fmla="*/ 77397 h 360039"/>
                <a:gd name="connsiteX51" fmla="*/ 4391347 w 4391347"/>
                <a:gd name="connsiteY51" fmla="*/ 76366 h 360039"/>
                <a:gd name="connsiteX52" fmla="*/ 4391347 w 4391347"/>
                <a:gd name="connsiteY52" fmla="*/ 360039 h 360039"/>
                <a:gd name="connsiteX53" fmla="*/ 3965348 w 4391347"/>
                <a:gd name="connsiteY53" fmla="*/ 360039 h 360039"/>
                <a:gd name="connsiteX54" fmla="*/ 0 w 4391347"/>
                <a:gd name="connsiteY54" fmla="*/ 360039 h 360039"/>
                <a:gd name="connsiteX55" fmla="*/ 0 w 4391347"/>
                <a:gd name="connsiteY55" fmla="*/ 76046 h 360039"/>
                <a:gd name="connsiteX56" fmla="*/ 20602 w 4391347"/>
                <a:gd name="connsiteY56" fmla="*/ 77571 h 360039"/>
                <a:gd name="connsiteX57" fmla="*/ 218448 w 4391347"/>
                <a:gd name="connsiteY57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391347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cubicBezTo>
                    <a:pt x="1687584" y="77571"/>
                    <a:pt x="1760196" y="46926"/>
                    <a:pt x="1803073" y="314"/>
                  </a:cubicBezTo>
                  <a:lnTo>
                    <a:pt x="1803306" y="0"/>
                  </a:lnTo>
                  <a:lnTo>
                    <a:pt x="1803537" y="314"/>
                  </a:lnTo>
                  <a:cubicBezTo>
                    <a:pt x="1846414" y="46926"/>
                    <a:pt x="1919024" y="77571"/>
                    <a:pt x="2001382" y="77571"/>
                  </a:cubicBezTo>
                  <a:cubicBezTo>
                    <a:pt x="2083740" y="77571"/>
                    <a:pt x="2156350" y="46926"/>
                    <a:pt x="2199228" y="314"/>
                  </a:cubicBezTo>
                  <a:lnTo>
                    <a:pt x="2199459" y="0"/>
                  </a:lnTo>
                  <a:lnTo>
                    <a:pt x="2199692" y="314"/>
                  </a:lnTo>
                  <a:cubicBezTo>
                    <a:pt x="2242568" y="46926"/>
                    <a:pt x="2315180" y="77571"/>
                    <a:pt x="2397538" y="77571"/>
                  </a:cubicBezTo>
                  <a:cubicBezTo>
                    <a:pt x="2479896" y="77571"/>
                    <a:pt x="2552507" y="46926"/>
                    <a:pt x="2595385" y="314"/>
                  </a:cubicBezTo>
                  <a:lnTo>
                    <a:pt x="2595617" y="0"/>
                  </a:lnTo>
                  <a:lnTo>
                    <a:pt x="2595849" y="314"/>
                  </a:lnTo>
                  <a:cubicBezTo>
                    <a:pt x="2638725" y="46926"/>
                    <a:pt x="2711337" y="77571"/>
                    <a:pt x="2793695" y="77571"/>
                  </a:cubicBezTo>
                  <a:cubicBezTo>
                    <a:pt x="2876053" y="77571"/>
                    <a:pt x="2948663" y="46926"/>
                    <a:pt x="2991540" y="314"/>
                  </a:cubicBezTo>
                  <a:lnTo>
                    <a:pt x="2991773" y="0"/>
                  </a:lnTo>
                  <a:lnTo>
                    <a:pt x="2992004" y="314"/>
                  </a:lnTo>
                  <a:cubicBezTo>
                    <a:pt x="3034882" y="46926"/>
                    <a:pt x="3107492" y="77571"/>
                    <a:pt x="3189851" y="77571"/>
                  </a:cubicBezTo>
                  <a:cubicBezTo>
                    <a:pt x="3272208" y="77571"/>
                    <a:pt x="3344820" y="46926"/>
                    <a:pt x="3387697" y="314"/>
                  </a:cubicBezTo>
                  <a:lnTo>
                    <a:pt x="3387929" y="0"/>
                  </a:lnTo>
                  <a:lnTo>
                    <a:pt x="3388160" y="314"/>
                  </a:lnTo>
                  <a:cubicBezTo>
                    <a:pt x="3431038" y="46926"/>
                    <a:pt x="3503649" y="77571"/>
                    <a:pt x="3586007" y="77571"/>
                  </a:cubicBezTo>
                  <a:cubicBezTo>
                    <a:pt x="3668365" y="77571"/>
                    <a:pt x="3740975" y="46926"/>
                    <a:pt x="3783853" y="314"/>
                  </a:cubicBezTo>
                  <a:lnTo>
                    <a:pt x="3784084" y="0"/>
                  </a:lnTo>
                  <a:lnTo>
                    <a:pt x="3784317" y="314"/>
                  </a:lnTo>
                  <a:cubicBezTo>
                    <a:pt x="3816475" y="35273"/>
                    <a:pt x="3865358" y="61251"/>
                    <a:pt x="3922535" y="72055"/>
                  </a:cubicBezTo>
                  <a:lnTo>
                    <a:pt x="3967000" y="76168"/>
                  </a:lnTo>
                  <a:lnTo>
                    <a:pt x="3983847" y="77416"/>
                  </a:lnTo>
                  <a:lnTo>
                    <a:pt x="4041792" y="72055"/>
                  </a:lnTo>
                  <a:cubicBezTo>
                    <a:pt x="4098969" y="61251"/>
                    <a:pt x="4147852" y="35273"/>
                    <a:pt x="4180010" y="314"/>
                  </a:cubicBezTo>
                  <a:lnTo>
                    <a:pt x="4180241" y="0"/>
                  </a:lnTo>
                  <a:lnTo>
                    <a:pt x="4180474" y="314"/>
                  </a:lnTo>
                  <a:lnTo>
                    <a:pt x="4182135" y="1723"/>
                  </a:lnTo>
                  <a:lnTo>
                    <a:pt x="4183795" y="314"/>
                  </a:lnTo>
                  <a:lnTo>
                    <a:pt x="4184028" y="0"/>
                  </a:lnTo>
                  <a:lnTo>
                    <a:pt x="4184260" y="314"/>
                  </a:lnTo>
                  <a:cubicBezTo>
                    <a:pt x="4216417" y="35273"/>
                    <a:pt x="4265300" y="61251"/>
                    <a:pt x="4322477" y="72055"/>
                  </a:cubicBezTo>
                  <a:lnTo>
                    <a:pt x="4380213" y="77397"/>
                  </a:lnTo>
                  <a:lnTo>
                    <a:pt x="4391347" y="76366"/>
                  </a:lnTo>
                  <a:lnTo>
                    <a:pt x="4391347" y="360039"/>
                  </a:lnTo>
                  <a:lnTo>
                    <a:pt x="3965348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7907A912-E4C3-4A3B-A7ED-30B70E4BDBD4}"/>
              </a:ext>
            </a:extLst>
          </p:cNvPr>
          <p:cNvGrpSpPr/>
          <p:nvPr/>
        </p:nvGrpSpPr>
        <p:grpSpPr>
          <a:xfrm>
            <a:off x="5025010" y="5498258"/>
            <a:ext cx="2088230" cy="549240"/>
            <a:chOff x="5025010" y="5498258"/>
            <a:chExt cx="2088230" cy="549240"/>
          </a:xfrm>
        </p:grpSpPr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EB989C3D-5BAC-4708-908C-606E5F936EC1}"/>
                </a:ext>
              </a:extLst>
            </p:cNvPr>
            <p:cNvSpPr/>
            <p:nvPr/>
          </p:nvSpPr>
          <p:spPr>
            <a:xfrm>
              <a:off x="5025010" y="5498258"/>
              <a:ext cx="2088230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5AF0441C-87AC-447B-8E45-9DD54F83F808}"/>
                </a:ext>
              </a:extLst>
            </p:cNvPr>
            <p:cNvSpPr/>
            <p:nvPr/>
          </p:nvSpPr>
          <p:spPr>
            <a:xfrm>
              <a:off x="5025010" y="5593508"/>
              <a:ext cx="2088230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6" name="フリーフォーム: 図形 1345">
              <a:extLst>
                <a:ext uri="{FF2B5EF4-FFF2-40B4-BE49-F238E27FC236}">
                  <a16:creationId xmlns:a16="http://schemas.microsoft.com/office/drawing/2014/main" id="{42758BA4-3891-4845-8432-E9B0466CA090}"/>
                </a:ext>
              </a:extLst>
            </p:cNvPr>
            <p:cNvSpPr/>
            <p:nvPr/>
          </p:nvSpPr>
          <p:spPr>
            <a:xfrm>
              <a:off x="5025010" y="5687458"/>
              <a:ext cx="2088230" cy="360040"/>
            </a:xfrm>
            <a:custGeom>
              <a:avLst/>
              <a:gdLst>
                <a:gd name="connsiteX0" fmla="*/ 2601029 w 4391347"/>
                <a:gd name="connsiteY0" fmla="*/ 0 h 360040"/>
                <a:gd name="connsiteX1" fmla="*/ 2601150 w 4391347"/>
                <a:gd name="connsiteY1" fmla="*/ 315 h 360040"/>
                <a:gd name="connsiteX2" fmla="*/ 2602019 w 4391347"/>
                <a:gd name="connsiteY2" fmla="*/ 1724 h 360040"/>
                <a:gd name="connsiteX3" fmla="*/ 2602888 w 4391347"/>
                <a:gd name="connsiteY3" fmla="*/ 315 h 360040"/>
                <a:gd name="connsiteX4" fmla="*/ 2603009 w 4391347"/>
                <a:gd name="connsiteY4" fmla="*/ 1 h 360040"/>
                <a:gd name="connsiteX5" fmla="*/ 2603130 w 4391347"/>
                <a:gd name="connsiteY5" fmla="*/ 315 h 360040"/>
                <a:gd name="connsiteX6" fmla="*/ 2675428 w 4391347"/>
                <a:gd name="connsiteY6" fmla="*/ 72056 h 360040"/>
                <a:gd name="connsiteX7" fmla="*/ 2705739 w 4391347"/>
                <a:gd name="connsiteY7" fmla="*/ 77417 h 360040"/>
                <a:gd name="connsiteX8" fmla="*/ 2709366 w 4391347"/>
                <a:gd name="connsiteY8" fmla="*/ 76904 h 360040"/>
                <a:gd name="connsiteX9" fmla="*/ 2709366 w 4391347"/>
                <a:gd name="connsiteY9" fmla="*/ 77087 h 360040"/>
                <a:gd name="connsiteX10" fmla="*/ 2737808 w 4391347"/>
                <a:gd name="connsiteY10" fmla="*/ 72056 h 360040"/>
                <a:gd name="connsiteX11" fmla="*/ 2810108 w 4391347"/>
                <a:gd name="connsiteY11" fmla="*/ 315 h 360040"/>
                <a:gd name="connsiteX12" fmla="*/ 2810229 w 4391347"/>
                <a:gd name="connsiteY12" fmla="*/ 1 h 360040"/>
                <a:gd name="connsiteX13" fmla="*/ 2810350 w 4391347"/>
                <a:gd name="connsiteY13" fmla="*/ 315 h 360040"/>
                <a:gd name="connsiteX14" fmla="*/ 2913839 w 4391347"/>
                <a:gd name="connsiteY14" fmla="*/ 77572 h 360040"/>
                <a:gd name="connsiteX15" fmla="*/ 3017328 w 4391347"/>
                <a:gd name="connsiteY15" fmla="*/ 315 h 360040"/>
                <a:gd name="connsiteX16" fmla="*/ 3017450 w 4391347"/>
                <a:gd name="connsiteY16" fmla="*/ 1 h 360040"/>
                <a:gd name="connsiteX17" fmla="*/ 3017571 w 4391347"/>
                <a:gd name="connsiteY17" fmla="*/ 315 h 360040"/>
                <a:gd name="connsiteX18" fmla="*/ 3121059 w 4391347"/>
                <a:gd name="connsiteY18" fmla="*/ 77572 h 360040"/>
                <a:gd name="connsiteX19" fmla="*/ 3224547 w 4391347"/>
                <a:gd name="connsiteY19" fmla="*/ 315 h 360040"/>
                <a:gd name="connsiteX20" fmla="*/ 3224669 w 4391347"/>
                <a:gd name="connsiteY20" fmla="*/ 1 h 360040"/>
                <a:gd name="connsiteX21" fmla="*/ 3224790 w 4391347"/>
                <a:gd name="connsiteY21" fmla="*/ 315 h 360040"/>
                <a:gd name="connsiteX22" fmla="*/ 3328279 w 4391347"/>
                <a:gd name="connsiteY22" fmla="*/ 77572 h 360040"/>
                <a:gd name="connsiteX23" fmla="*/ 3431768 w 4391347"/>
                <a:gd name="connsiteY23" fmla="*/ 315 h 360040"/>
                <a:gd name="connsiteX24" fmla="*/ 3431889 w 4391347"/>
                <a:gd name="connsiteY24" fmla="*/ 1 h 360040"/>
                <a:gd name="connsiteX25" fmla="*/ 3432010 w 4391347"/>
                <a:gd name="connsiteY25" fmla="*/ 315 h 360040"/>
                <a:gd name="connsiteX26" fmla="*/ 3535500 w 4391347"/>
                <a:gd name="connsiteY26" fmla="*/ 77572 h 360040"/>
                <a:gd name="connsiteX27" fmla="*/ 3638988 w 4391347"/>
                <a:gd name="connsiteY27" fmla="*/ 315 h 360040"/>
                <a:gd name="connsiteX28" fmla="*/ 3639109 w 4391347"/>
                <a:gd name="connsiteY28" fmla="*/ 1 h 360040"/>
                <a:gd name="connsiteX29" fmla="*/ 3639230 w 4391347"/>
                <a:gd name="connsiteY29" fmla="*/ 315 h 360040"/>
                <a:gd name="connsiteX30" fmla="*/ 3742719 w 4391347"/>
                <a:gd name="connsiteY30" fmla="*/ 77572 h 360040"/>
                <a:gd name="connsiteX31" fmla="*/ 3846208 w 4391347"/>
                <a:gd name="connsiteY31" fmla="*/ 315 h 360040"/>
                <a:gd name="connsiteX32" fmla="*/ 3846329 w 4391347"/>
                <a:gd name="connsiteY32" fmla="*/ 1 h 360040"/>
                <a:gd name="connsiteX33" fmla="*/ 3846450 w 4391347"/>
                <a:gd name="connsiteY33" fmla="*/ 315 h 360040"/>
                <a:gd name="connsiteX34" fmla="*/ 3949939 w 4391347"/>
                <a:gd name="connsiteY34" fmla="*/ 77572 h 360040"/>
                <a:gd name="connsiteX35" fmla="*/ 4053428 w 4391347"/>
                <a:gd name="connsiteY35" fmla="*/ 315 h 360040"/>
                <a:gd name="connsiteX36" fmla="*/ 4053549 w 4391347"/>
                <a:gd name="connsiteY36" fmla="*/ 1 h 360040"/>
                <a:gd name="connsiteX37" fmla="*/ 4053670 w 4391347"/>
                <a:gd name="connsiteY37" fmla="*/ 315 h 360040"/>
                <a:gd name="connsiteX38" fmla="*/ 4157160 w 4391347"/>
                <a:gd name="connsiteY38" fmla="*/ 77572 h 360040"/>
                <a:gd name="connsiteX39" fmla="*/ 4260648 w 4391347"/>
                <a:gd name="connsiteY39" fmla="*/ 315 h 360040"/>
                <a:gd name="connsiteX40" fmla="*/ 4260769 w 4391347"/>
                <a:gd name="connsiteY40" fmla="*/ 1 h 360040"/>
                <a:gd name="connsiteX41" fmla="*/ 4260891 w 4391347"/>
                <a:gd name="connsiteY41" fmla="*/ 315 h 360040"/>
                <a:gd name="connsiteX42" fmla="*/ 4333189 w 4391347"/>
                <a:gd name="connsiteY42" fmla="*/ 72056 h 360040"/>
                <a:gd name="connsiteX43" fmla="*/ 4361469 w 4391347"/>
                <a:gd name="connsiteY43" fmla="*/ 77058 h 360040"/>
                <a:gd name="connsiteX44" fmla="*/ 4361469 w 4391347"/>
                <a:gd name="connsiteY44" fmla="*/ 76047 h 360040"/>
                <a:gd name="connsiteX45" fmla="*/ 4367877 w 4391347"/>
                <a:gd name="connsiteY45" fmla="*/ 76954 h 360040"/>
                <a:gd name="connsiteX46" fmla="*/ 4391347 w 4391347"/>
                <a:gd name="connsiteY46" fmla="*/ 72803 h 360040"/>
                <a:gd name="connsiteX47" fmla="*/ 4391347 w 4391347"/>
                <a:gd name="connsiteY47" fmla="*/ 360040 h 360040"/>
                <a:gd name="connsiteX48" fmla="*/ 4361469 w 4391347"/>
                <a:gd name="connsiteY48" fmla="*/ 360040 h 360040"/>
                <a:gd name="connsiteX49" fmla="*/ 2709366 w 4391347"/>
                <a:gd name="connsiteY49" fmla="*/ 360040 h 360040"/>
                <a:gd name="connsiteX50" fmla="*/ 2074182 w 4391347"/>
                <a:gd name="connsiteY50" fmla="*/ 360040 h 360040"/>
                <a:gd name="connsiteX51" fmla="*/ 0 w 4391347"/>
                <a:gd name="connsiteY51" fmla="*/ 360040 h 360040"/>
                <a:gd name="connsiteX52" fmla="*/ 0 w 4391347"/>
                <a:gd name="connsiteY52" fmla="*/ 76047 h 360040"/>
                <a:gd name="connsiteX53" fmla="*/ 10777 w 4391347"/>
                <a:gd name="connsiteY53" fmla="*/ 77572 h 360040"/>
                <a:gd name="connsiteX54" fmla="*/ 114265 w 4391347"/>
                <a:gd name="connsiteY54" fmla="*/ 315 h 360040"/>
                <a:gd name="connsiteX55" fmla="*/ 114387 w 4391347"/>
                <a:gd name="connsiteY55" fmla="*/ 1 h 360040"/>
                <a:gd name="connsiteX56" fmla="*/ 114508 w 4391347"/>
                <a:gd name="connsiteY56" fmla="*/ 315 h 360040"/>
                <a:gd name="connsiteX57" fmla="*/ 217997 w 4391347"/>
                <a:gd name="connsiteY57" fmla="*/ 77572 h 360040"/>
                <a:gd name="connsiteX58" fmla="*/ 321485 w 4391347"/>
                <a:gd name="connsiteY58" fmla="*/ 315 h 360040"/>
                <a:gd name="connsiteX59" fmla="*/ 321607 w 4391347"/>
                <a:gd name="connsiteY59" fmla="*/ 1 h 360040"/>
                <a:gd name="connsiteX60" fmla="*/ 321728 w 4391347"/>
                <a:gd name="connsiteY60" fmla="*/ 315 h 360040"/>
                <a:gd name="connsiteX61" fmla="*/ 425217 w 4391347"/>
                <a:gd name="connsiteY61" fmla="*/ 77572 h 360040"/>
                <a:gd name="connsiteX62" fmla="*/ 528706 w 4391347"/>
                <a:gd name="connsiteY62" fmla="*/ 315 h 360040"/>
                <a:gd name="connsiteX63" fmla="*/ 528827 w 4391347"/>
                <a:gd name="connsiteY63" fmla="*/ 1 h 360040"/>
                <a:gd name="connsiteX64" fmla="*/ 528948 w 4391347"/>
                <a:gd name="connsiteY64" fmla="*/ 315 h 360040"/>
                <a:gd name="connsiteX65" fmla="*/ 632437 w 4391347"/>
                <a:gd name="connsiteY65" fmla="*/ 77572 h 360040"/>
                <a:gd name="connsiteX66" fmla="*/ 735925 w 4391347"/>
                <a:gd name="connsiteY66" fmla="*/ 315 h 360040"/>
                <a:gd name="connsiteX67" fmla="*/ 736047 w 4391347"/>
                <a:gd name="connsiteY67" fmla="*/ 1 h 360040"/>
                <a:gd name="connsiteX68" fmla="*/ 736169 w 4391347"/>
                <a:gd name="connsiteY68" fmla="*/ 315 h 360040"/>
                <a:gd name="connsiteX69" fmla="*/ 839658 w 4391347"/>
                <a:gd name="connsiteY69" fmla="*/ 77572 h 360040"/>
                <a:gd name="connsiteX70" fmla="*/ 943146 w 4391347"/>
                <a:gd name="connsiteY70" fmla="*/ 315 h 360040"/>
                <a:gd name="connsiteX71" fmla="*/ 943267 w 4391347"/>
                <a:gd name="connsiteY71" fmla="*/ 1 h 360040"/>
                <a:gd name="connsiteX72" fmla="*/ 943388 w 4391347"/>
                <a:gd name="connsiteY72" fmla="*/ 315 h 360040"/>
                <a:gd name="connsiteX73" fmla="*/ 1046877 w 4391347"/>
                <a:gd name="connsiteY73" fmla="*/ 77572 h 360040"/>
                <a:gd name="connsiteX74" fmla="*/ 1150365 w 4391347"/>
                <a:gd name="connsiteY74" fmla="*/ 315 h 360040"/>
                <a:gd name="connsiteX75" fmla="*/ 1150486 w 4391347"/>
                <a:gd name="connsiteY75" fmla="*/ 1 h 360040"/>
                <a:gd name="connsiteX76" fmla="*/ 1150608 w 4391347"/>
                <a:gd name="connsiteY76" fmla="*/ 315 h 360040"/>
                <a:gd name="connsiteX77" fmla="*/ 1254097 w 4391347"/>
                <a:gd name="connsiteY77" fmla="*/ 77572 h 360040"/>
                <a:gd name="connsiteX78" fmla="*/ 1357586 w 4391347"/>
                <a:gd name="connsiteY78" fmla="*/ 315 h 360040"/>
                <a:gd name="connsiteX79" fmla="*/ 1357707 w 4391347"/>
                <a:gd name="connsiteY79" fmla="*/ 1 h 360040"/>
                <a:gd name="connsiteX80" fmla="*/ 1357829 w 4391347"/>
                <a:gd name="connsiteY80" fmla="*/ 315 h 360040"/>
                <a:gd name="connsiteX81" fmla="*/ 1461318 w 4391347"/>
                <a:gd name="connsiteY81" fmla="*/ 77572 h 360040"/>
                <a:gd name="connsiteX82" fmla="*/ 1564806 w 4391347"/>
                <a:gd name="connsiteY82" fmla="*/ 315 h 360040"/>
                <a:gd name="connsiteX83" fmla="*/ 1564927 w 4391347"/>
                <a:gd name="connsiteY83" fmla="*/ 1 h 360040"/>
                <a:gd name="connsiteX84" fmla="*/ 1565049 w 4391347"/>
                <a:gd name="connsiteY84" fmla="*/ 315 h 360040"/>
                <a:gd name="connsiteX85" fmla="*/ 1668537 w 4391347"/>
                <a:gd name="connsiteY85" fmla="*/ 77572 h 360040"/>
                <a:gd name="connsiteX86" fmla="*/ 1772026 w 4391347"/>
                <a:gd name="connsiteY86" fmla="*/ 315 h 360040"/>
                <a:gd name="connsiteX87" fmla="*/ 1772148 w 4391347"/>
                <a:gd name="connsiteY87" fmla="*/ 1 h 360040"/>
                <a:gd name="connsiteX88" fmla="*/ 1772269 w 4391347"/>
                <a:gd name="connsiteY88" fmla="*/ 315 h 360040"/>
                <a:gd name="connsiteX89" fmla="*/ 1875758 w 4391347"/>
                <a:gd name="connsiteY89" fmla="*/ 77572 h 360040"/>
                <a:gd name="connsiteX90" fmla="*/ 1979246 w 4391347"/>
                <a:gd name="connsiteY90" fmla="*/ 315 h 360040"/>
                <a:gd name="connsiteX91" fmla="*/ 1979368 w 4391347"/>
                <a:gd name="connsiteY91" fmla="*/ 1 h 360040"/>
                <a:gd name="connsiteX92" fmla="*/ 1979490 w 4391347"/>
                <a:gd name="connsiteY92" fmla="*/ 315 h 360040"/>
                <a:gd name="connsiteX93" fmla="*/ 2051788 w 4391347"/>
                <a:gd name="connsiteY93" fmla="*/ 72056 h 360040"/>
                <a:gd name="connsiteX94" fmla="*/ 2075046 w 4391347"/>
                <a:gd name="connsiteY94" fmla="*/ 76169 h 360040"/>
                <a:gd name="connsiteX95" fmla="*/ 2083858 w 4391347"/>
                <a:gd name="connsiteY95" fmla="*/ 77417 h 360040"/>
                <a:gd name="connsiteX96" fmla="*/ 2114168 w 4391347"/>
                <a:gd name="connsiteY96" fmla="*/ 72056 h 360040"/>
                <a:gd name="connsiteX97" fmla="*/ 2186467 w 4391347"/>
                <a:gd name="connsiteY97" fmla="*/ 315 h 360040"/>
                <a:gd name="connsiteX98" fmla="*/ 2186588 w 4391347"/>
                <a:gd name="connsiteY98" fmla="*/ 1 h 360040"/>
                <a:gd name="connsiteX99" fmla="*/ 2186710 w 4391347"/>
                <a:gd name="connsiteY99" fmla="*/ 315 h 360040"/>
                <a:gd name="connsiteX100" fmla="*/ 2187578 w 4391347"/>
                <a:gd name="connsiteY100" fmla="*/ 1724 h 360040"/>
                <a:gd name="connsiteX101" fmla="*/ 2188447 w 4391347"/>
                <a:gd name="connsiteY101" fmla="*/ 315 h 360040"/>
                <a:gd name="connsiteX102" fmla="*/ 2188569 w 4391347"/>
                <a:gd name="connsiteY102" fmla="*/ 1 h 360040"/>
                <a:gd name="connsiteX103" fmla="*/ 2188690 w 4391347"/>
                <a:gd name="connsiteY103" fmla="*/ 315 h 360040"/>
                <a:gd name="connsiteX104" fmla="*/ 2260988 w 4391347"/>
                <a:gd name="connsiteY104" fmla="*/ 72056 h 360040"/>
                <a:gd name="connsiteX105" fmla="*/ 2291189 w 4391347"/>
                <a:gd name="connsiteY105" fmla="*/ 77398 h 360040"/>
                <a:gd name="connsiteX106" fmla="*/ 2321388 w 4391347"/>
                <a:gd name="connsiteY106" fmla="*/ 72056 h 360040"/>
                <a:gd name="connsiteX107" fmla="*/ 2393688 w 4391347"/>
                <a:gd name="connsiteY107" fmla="*/ 315 h 360040"/>
                <a:gd name="connsiteX108" fmla="*/ 2393809 w 4391347"/>
                <a:gd name="connsiteY108" fmla="*/ 1 h 360040"/>
                <a:gd name="connsiteX109" fmla="*/ 2393930 w 4391347"/>
                <a:gd name="connsiteY109" fmla="*/ 315 h 360040"/>
                <a:gd name="connsiteX110" fmla="*/ 2394798 w 4391347"/>
                <a:gd name="connsiteY110" fmla="*/ 1724 h 360040"/>
                <a:gd name="connsiteX111" fmla="*/ 2395667 w 4391347"/>
                <a:gd name="connsiteY111" fmla="*/ 315 h 360040"/>
                <a:gd name="connsiteX112" fmla="*/ 2395789 w 4391347"/>
                <a:gd name="connsiteY112" fmla="*/ 1 h 360040"/>
                <a:gd name="connsiteX113" fmla="*/ 2395910 w 4391347"/>
                <a:gd name="connsiteY113" fmla="*/ 315 h 360040"/>
                <a:gd name="connsiteX114" fmla="*/ 2468208 w 4391347"/>
                <a:gd name="connsiteY114" fmla="*/ 72056 h 360040"/>
                <a:gd name="connsiteX115" fmla="*/ 2498409 w 4391347"/>
                <a:gd name="connsiteY115" fmla="*/ 77398 h 360040"/>
                <a:gd name="connsiteX116" fmla="*/ 2528608 w 4391347"/>
                <a:gd name="connsiteY116" fmla="*/ 72056 h 360040"/>
                <a:gd name="connsiteX117" fmla="*/ 2600907 w 4391347"/>
                <a:gd name="connsiteY117" fmla="*/ 315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391347" h="360040">
                  <a:moveTo>
                    <a:pt x="2601029" y="0"/>
                  </a:moveTo>
                  <a:lnTo>
                    <a:pt x="2601150" y="315"/>
                  </a:lnTo>
                  <a:lnTo>
                    <a:pt x="2602019" y="1724"/>
                  </a:lnTo>
                  <a:lnTo>
                    <a:pt x="2602888" y="315"/>
                  </a:lnTo>
                  <a:lnTo>
                    <a:pt x="2603009" y="1"/>
                  </a:lnTo>
                  <a:lnTo>
                    <a:pt x="2603130" y="315"/>
                  </a:lnTo>
                  <a:cubicBezTo>
                    <a:pt x="2619951" y="35274"/>
                    <a:pt x="2645521" y="61252"/>
                    <a:pt x="2675428" y="72056"/>
                  </a:cubicBezTo>
                  <a:lnTo>
                    <a:pt x="2705739" y="77417"/>
                  </a:lnTo>
                  <a:lnTo>
                    <a:pt x="2709366" y="76904"/>
                  </a:lnTo>
                  <a:lnTo>
                    <a:pt x="2709366" y="77087"/>
                  </a:lnTo>
                  <a:lnTo>
                    <a:pt x="2737808" y="72056"/>
                  </a:lnTo>
                  <a:cubicBezTo>
                    <a:pt x="2767717" y="61252"/>
                    <a:pt x="2793287" y="35274"/>
                    <a:pt x="2810108" y="315"/>
                  </a:cubicBezTo>
                  <a:lnTo>
                    <a:pt x="2810229" y="1"/>
                  </a:lnTo>
                  <a:lnTo>
                    <a:pt x="2810350" y="315"/>
                  </a:lnTo>
                  <a:cubicBezTo>
                    <a:pt x="2832778" y="46927"/>
                    <a:pt x="2870760" y="77572"/>
                    <a:pt x="2913839" y="77572"/>
                  </a:cubicBezTo>
                  <a:cubicBezTo>
                    <a:pt x="2956918" y="77572"/>
                    <a:pt x="2994900" y="46927"/>
                    <a:pt x="3017328" y="315"/>
                  </a:cubicBezTo>
                  <a:lnTo>
                    <a:pt x="3017450" y="1"/>
                  </a:lnTo>
                  <a:lnTo>
                    <a:pt x="3017571" y="315"/>
                  </a:lnTo>
                  <a:cubicBezTo>
                    <a:pt x="3039998" y="46927"/>
                    <a:pt x="3077979" y="77572"/>
                    <a:pt x="3121059" y="77572"/>
                  </a:cubicBezTo>
                  <a:cubicBezTo>
                    <a:pt x="3164138" y="77572"/>
                    <a:pt x="3202119" y="46927"/>
                    <a:pt x="3224547" y="315"/>
                  </a:cubicBezTo>
                  <a:lnTo>
                    <a:pt x="3224669" y="1"/>
                  </a:lnTo>
                  <a:lnTo>
                    <a:pt x="3224790" y="315"/>
                  </a:lnTo>
                  <a:cubicBezTo>
                    <a:pt x="3247218" y="46927"/>
                    <a:pt x="3285199" y="77572"/>
                    <a:pt x="3328279" y="77572"/>
                  </a:cubicBezTo>
                  <a:cubicBezTo>
                    <a:pt x="3371358" y="77572"/>
                    <a:pt x="3409340" y="46927"/>
                    <a:pt x="3431768" y="315"/>
                  </a:cubicBezTo>
                  <a:lnTo>
                    <a:pt x="3431889" y="1"/>
                  </a:lnTo>
                  <a:lnTo>
                    <a:pt x="3432010" y="315"/>
                  </a:lnTo>
                  <a:cubicBezTo>
                    <a:pt x="3454438" y="46927"/>
                    <a:pt x="3492419" y="77572"/>
                    <a:pt x="3535500" y="77572"/>
                  </a:cubicBezTo>
                  <a:cubicBezTo>
                    <a:pt x="3578579" y="77572"/>
                    <a:pt x="3616560" y="46927"/>
                    <a:pt x="3638988" y="315"/>
                  </a:cubicBezTo>
                  <a:lnTo>
                    <a:pt x="3639109" y="1"/>
                  </a:lnTo>
                  <a:lnTo>
                    <a:pt x="3639230" y="315"/>
                  </a:lnTo>
                  <a:cubicBezTo>
                    <a:pt x="3661658" y="46927"/>
                    <a:pt x="3699639" y="77572"/>
                    <a:pt x="3742719" y="77572"/>
                  </a:cubicBezTo>
                  <a:cubicBezTo>
                    <a:pt x="3785798" y="77572"/>
                    <a:pt x="3823780" y="46927"/>
                    <a:pt x="3846208" y="315"/>
                  </a:cubicBezTo>
                  <a:lnTo>
                    <a:pt x="3846329" y="1"/>
                  </a:lnTo>
                  <a:lnTo>
                    <a:pt x="3846450" y="315"/>
                  </a:lnTo>
                  <a:cubicBezTo>
                    <a:pt x="3868878" y="46927"/>
                    <a:pt x="3906860" y="77572"/>
                    <a:pt x="3949939" y="77572"/>
                  </a:cubicBezTo>
                  <a:cubicBezTo>
                    <a:pt x="3993019" y="77572"/>
                    <a:pt x="4031000" y="46927"/>
                    <a:pt x="4053428" y="315"/>
                  </a:cubicBezTo>
                  <a:lnTo>
                    <a:pt x="4053549" y="1"/>
                  </a:lnTo>
                  <a:lnTo>
                    <a:pt x="4053670" y="315"/>
                  </a:lnTo>
                  <a:cubicBezTo>
                    <a:pt x="4076098" y="46927"/>
                    <a:pt x="4114080" y="77572"/>
                    <a:pt x="4157160" y="77572"/>
                  </a:cubicBezTo>
                  <a:cubicBezTo>
                    <a:pt x="4200239" y="77572"/>
                    <a:pt x="4238220" y="46927"/>
                    <a:pt x="4260648" y="315"/>
                  </a:cubicBezTo>
                  <a:lnTo>
                    <a:pt x="4260769" y="1"/>
                  </a:lnTo>
                  <a:lnTo>
                    <a:pt x="4260891" y="315"/>
                  </a:lnTo>
                  <a:cubicBezTo>
                    <a:pt x="4277712" y="35274"/>
                    <a:pt x="4303282" y="61252"/>
                    <a:pt x="4333189" y="72056"/>
                  </a:cubicBezTo>
                  <a:lnTo>
                    <a:pt x="4361469" y="77058"/>
                  </a:lnTo>
                  <a:lnTo>
                    <a:pt x="4361469" y="76047"/>
                  </a:lnTo>
                  <a:lnTo>
                    <a:pt x="4367877" y="76954"/>
                  </a:lnTo>
                  <a:lnTo>
                    <a:pt x="4391347" y="72803"/>
                  </a:lnTo>
                  <a:lnTo>
                    <a:pt x="4391347" y="360040"/>
                  </a:lnTo>
                  <a:lnTo>
                    <a:pt x="4361469" y="360040"/>
                  </a:lnTo>
                  <a:lnTo>
                    <a:pt x="2709366" y="360040"/>
                  </a:lnTo>
                  <a:lnTo>
                    <a:pt x="2074182" y="360040"/>
                  </a:lnTo>
                  <a:lnTo>
                    <a:pt x="0" y="360040"/>
                  </a:lnTo>
                  <a:lnTo>
                    <a:pt x="0" y="76047"/>
                  </a:lnTo>
                  <a:lnTo>
                    <a:pt x="10777" y="77572"/>
                  </a:lnTo>
                  <a:cubicBezTo>
                    <a:pt x="53855" y="77572"/>
                    <a:pt x="91838" y="46927"/>
                    <a:pt x="114265" y="315"/>
                  </a:cubicBezTo>
                  <a:lnTo>
                    <a:pt x="114387" y="1"/>
                  </a:lnTo>
                  <a:lnTo>
                    <a:pt x="114508" y="315"/>
                  </a:lnTo>
                  <a:cubicBezTo>
                    <a:pt x="136936" y="46927"/>
                    <a:pt x="174917" y="77572"/>
                    <a:pt x="217997" y="77572"/>
                  </a:cubicBezTo>
                  <a:cubicBezTo>
                    <a:pt x="261076" y="77572"/>
                    <a:pt x="299058" y="46927"/>
                    <a:pt x="321485" y="315"/>
                  </a:cubicBezTo>
                  <a:lnTo>
                    <a:pt x="321607" y="1"/>
                  </a:lnTo>
                  <a:lnTo>
                    <a:pt x="321728" y="315"/>
                  </a:lnTo>
                  <a:cubicBezTo>
                    <a:pt x="344157" y="46927"/>
                    <a:pt x="382137" y="77572"/>
                    <a:pt x="425217" y="77572"/>
                  </a:cubicBezTo>
                  <a:cubicBezTo>
                    <a:pt x="468296" y="77572"/>
                    <a:pt x="506277" y="46927"/>
                    <a:pt x="528706" y="315"/>
                  </a:cubicBezTo>
                  <a:lnTo>
                    <a:pt x="528827" y="1"/>
                  </a:lnTo>
                  <a:lnTo>
                    <a:pt x="528948" y="315"/>
                  </a:lnTo>
                  <a:cubicBezTo>
                    <a:pt x="551377" y="46927"/>
                    <a:pt x="589357" y="77572"/>
                    <a:pt x="632437" y="77572"/>
                  </a:cubicBezTo>
                  <a:cubicBezTo>
                    <a:pt x="675516" y="77572"/>
                    <a:pt x="713498" y="46927"/>
                    <a:pt x="735925" y="315"/>
                  </a:cubicBezTo>
                  <a:lnTo>
                    <a:pt x="736047" y="1"/>
                  </a:lnTo>
                  <a:lnTo>
                    <a:pt x="736169" y="315"/>
                  </a:lnTo>
                  <a:cubicBezTo>
                    <a:pt x="758597" y="46927"/>
                    <a:pt x="796578" y="77572"/>
                    <a:pt x="839658" y="77572"/>
                  </a:cubicBezTo>
                  <a:cubicBezTo>
                    <a:pt x="882736" y="77572"/>
                    <a:pt x="920718" y="46927"/>
                    <a:pt x="943146" y="315"/>
                  </a:cubicBezTo>
                  <a:lnTo>
                    <a:pt x="943267" y="1"/>
                  </a:lnTo>
                  <a:lnTo>
                    <a:pt x="943388" y="315"/>
                  </a:lnTo>
                  <a:cubicBezTo>
                    <a:pt x="965817" y="46927"/>
                    <a:pt x="1003797" y="77572"/>
                    <a:pt x="1046877" y="77572"/>
                  </a:cubicBezTo>
                  <a:cubicBezTo>
                    <a:pt x="1089956" y="77572"/>
                    <a:pt x="1127937" y="46927"/>
                    <a:pt x="1150365" y="315"/>
                  </a:cubicBezTo>
                  <a:lnTo>
                    <a:pt x="1150486" y="1"/>
                  </a:lnTo>
                  <a:lnTo>
                    <a:pt x="1150608" y="315"/>
                  </a:lnTo>
                  <a:cubicBezTo>
                    <a:pt x="1173036" y="46927"/>
                    <a:pt x="1211017" y="77572"/>
                    <a:pt x="1254097" y="77572"/>
                  </a:cubicBezTo>
                  <a:cubicBezTo>
                    <a:pt x="1297176" y="77572"/>
                    <a:pt x="1335158" y="46927"/>
                    <a:pt x="1357586" y="315"/>
                  </a:cubicBezTo>
                  <a:lnTo>
                    <a:pt x="1357707" y="1"/>
                  </a:lnTo>
                  <a:lnTo>
                    <a:pt x="1357829" y="315"/>
                  </a:lnTo>
                  <a:cubicBezTo>
                    <a:pt x="1380257" y="46927"/>
                    <a:pt x="1418238" y="77572"/>
                    <a:pt x="1461318" y="77572"/>
                  </a:cubicBezTo>
                  <a:cubicBezTo>
                    <a:pt x="1504397" y="77572"/>
                    <a:pt x="1542378" y="46927"/>
                    <a:pt x="1564806" y="315"/>
                  </a:cubicBezTo>
                  <a:lnTo>
                    <a:pt x="1564927" y="1"/>
                  </a:lnTo>
                  <a:lnTo>
                    <a:pt x="1565049" y="315"/>
                  </a:lnTo>
                  <a:cubicBezTo>
                    <a:pt x="1587477" y="46927"/>
                    <a:pt x="1625458" y="77572"/>
                    <a:pt x="1668537" y="77572"/>
                  </a:cubicBezTo>
                  <a:cubicBezTo>
                    <a:pt x="1711617" y="77572"/>
                    <a:pt x="1749598" y="46927"/>
                    <a:pt x="1772026" y="315"/>
                  </a:cubicBezTo>
                  <a:lnTo>
                    <a:pt x="1772148" y="1"/>
                  </a:lnTo>
                  <a:lnTo>
                    <a:pt x="1772269" y="315"/>
                  </a:lnTo>
                  <a:cubicBezTo>
                    <a:pt x="1794697" y="46927"/>
                    <a:pt x="1832678" y="77572"/>
                    <a:pt x="1875758" y="77572"/>
                  </a:cubicBezTo>
                  <a:cubicBezTo>
                    <a:pt x="1918837" y="77572"/>
                    <a:pt x="1956818" y="46927"/>
                    <a:pt x="1979246" y="315"/>
                  </a:cubicBezTo>
                  <a:lnTo>
                    <a:pt x="1979368" y="1"/>
                  </a:lnTo>
                  <a:lnTo>
                    <a:pt x="1979490" y="315"/>
                  </a:lnTo>
                  <a:cubicBezTo>
                    <a:pt x="1996310" y="35274"/>
                    <a:pt x="2021880" y="61252"/>
                    <a:pt x="2051788" y="72056"/>
                  </a:cubicBezTo>
                  <a:lnTo>
                    <a:pt x="2075046" y="76169"/>
                  </a:lnTo>
                  <a:lnTo>
                    <a:pt x="2083858" y="77417"/>
                  </a:lnTo>
                  <a:lnTo>
                    <a:pt x="2114168" y="72056"/>
                  </a:lnTo>
                  <a:cubicBezTo>
                    <a:pt x="2144076" y="61252"/>
                    <a:pt x="2169646" y="35274"/>
                    <a:pt x="2186467" y="315"/>
                  </a:cubicBezTo>
                  <a:lnTo>
                    <a:pt x="2186588" y="1"/>
                  </a:lnTo>
                  <a:lnTo>
                    <a:pt x="2186710" y="315"/>
                  </a:lnTo>
                  <a:lnTo>
                    <a:pt x="2187578" y="1724"/>
                  </a:lnTo>
                  <a:lnTo>
                    <a:pt x="2188447" y="315"/>
                  </a:lnTo>
                  <a:lnTo>
                    <a:pt x="2188569" y="1"/>
                  </a:lnTo>
                  <a:lnTo>
                    <a:pt x="2188690" y="315"/>
                  </a:lnTo>
                  <a:cubicBezTo>
                    <a:pt x="2205510" y="35274"/>
                    <a:pt x="2231081" y="61252"/>
                    <a:pt x="2260988" y="72056"/>
                  </a:cubicBezTo>
                  <a:lnTo>
                    <a:pt x="2291189" y="77398"/>
                  </a:lnTo>
                  <a:lnTo>
                    <a:pt x="2321388" y="72056"/>
                  </a:lnTo>
                  <a:cubicBezTo>
                    <a:pt x="2351296" y="61252"/>
                    <a:pt x="2376866" y="35274"/>
                    <a:pt x="2393688" y="315"/>
                  </a:cubicBezTo>
                  <a:lnTo>
                    <a:pt x="2393809" y="1"/>
                  </a:lnTo>
                  <a:lnTo>
                    <a:pt x="2393930" y="315"/>
                  </a:lnTo>
                  <a:lnTo>
                    <a:pt x="2394798" y="1724"/>
                  </a:lnTo>
                  <a:lnTo>
                    <a:pt x="2395667" y="315"/>
                  </a:lnTo>
                  <a:lnTo>
                    <a:pt x="2395789" y="1"/>
                  </a:lnTo>
                  <a:lnTo>
                    <a:pt x="2395910" y="315"/>
                  </a:lnTo>
                  <a:cubicBezTo>
                    <a:pt x="2412731" y="35274"/>
                    <a:pt x="2438301" y="61252"/>
                    <a:pt x="2468208" y="72056"/>
                  </a:cubicBezTo>
                  <a:lnTo>
                    <a:pt x="2498409" y="77398"/>
                  </a:lnTo>
                  <a:lnTo>
                    <a:pt x="2528608" y="72056"/>
                  </a:lnTo>
                  <a:cubicBezTo>
                    <a:pt x="2558516" y="61252"/>
                    <a:pt x="2584086" y="35274"/>
                    <a:pt x="2600907" y="315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5B01E760-06C5-422C-B55B-AB3327BA34D7}"/>
              </a:ext>
            </a:extLst>
          </p:cNvPr>
          <p:cNvGrpSpPr/>
          <p:nvPr/>
        </p:nvGrpSpPr>
        <p:grpSpPr>
          <a:xfrm>
            <a:off x="7349403" y="4121672"/>
            <a:ext cx="2088231" cy="550539"/>
            <a:chOff x="7349403" y="4121672"/>
            <a:chExt cx="2088231" cy="550539"/>
          </a:xfrm>
        </p:grpSpPr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623047F5-8369-48CD-A04C-F18BE711B094}"/>
                </a:ext>
              </a:extLst>
            </p:cNvPr>
            <p:cNvSpPr/>
            <p:nvPr/>
          </p:nvSpPr>
          <p:spPr>
            <a:xfrm>
              <a:off x="7349403" y="4121672"/>
              <a:ext cx="2088231" cy="360039"/>
            </a:xfrm>
            <a:custGeom>
              <a:avLst/>
              <a:gdLst>
                <a:gd name="connsiteX0" fmla="*/ 399076 w 1529977"/>
                <a:gd name="connsiteY0" fmla="*/ 0 h 360039"/>
                <a:gd name="connsiteX1" fmla="*/ 399500 w 1529977"/>
                <a:gd name="connsiteY1" fmla="*/ 314 h 360039"/>
                <a:gd name="connsiteX2" fmla="*/ 760557 w 1529977"/>
                <a:gd name="connsiteY2" fmla="*/ 77572 h 360039"/>
                <a:gd name="connsiteX3" fmla="*/ 1121612 w 1529977"/>
                <a:gd name="connsiteY3" fmla="*/ 314 h 360039"/>
                <a:gd name="connsiteX4" fmla="*/ 1122036 w 1529977"/>
                <a:gd name="connsiteY4" fmla="*/ 0 h 360039"/>
                <a:gd name="connsiteX5" fmla="*/ 1122460 w 1529977"/>
                <a:gd name="connsiteY5" fmla="*/ 314 h 360039"/>
                <a:gd name="connsiteX6" fmla="*/ 1483515 w 1529977"/>
                <a:gd name="connsiteY6" fmla="*/ 77572 h 360039"/>
                <a:gd name="connsiteX7" fmla="*/ 1529977 w 1529977"/>
                <a:gd name="connsiteY7" fmla="*/ 75217 h 360039"/>
                <a:gd name="connsiteX8" fmla="*/ 1529977 w 1529977"/>
                <a:gd name="connsiteY8" fmla="*/ 360039 h 360039"/>
                <a:gd name="connsiteX9" fmla="*/ 0 w 1529977"/>
                <a:gd name="connsiteY9" fmla="*/ 360039 h 360039"/>
                <a:gd name="connsiteX10" fmla="*/ 0 w 1529977"/>
                <a:gd name="connsiteY10" fmla="*/ 76046 h 360039"/>
                <a:gd name="connsiteX11" fmla="*/ 37596 w 1529977"/>
                <a:gd name="connsiteY11" fmla="*/ 77572 h 360039"/>
                <a:gd name="connsiteX12" fmla="*/ 398654 w 1529977"/>
                <a:gd name="connsiteY12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9977" h="360039">
                  <a:moveTo>
                    <a:pt x="399076" y="0"/>
                  </a:moveTo>
                  <a:lnTo>
                    <a:pt x="399500" y="314"/>
                  </a:lnTo>
                  <a:cubicBezTo>
                    <a:pt x="477747" y="46925"/>
                    <a:pt x="610258" y="77572"/>
                    <a:pt x="760557" y="77572"/>
                  </a:cubicBezTo>
                  <a:cubicBezTo>
                    <a:pt x="910853" y="77572"/>
                    <a:pt x="1043365" y="46925"/>
                    <a:pt x="1121612" y="314"/>
                  </a:cubicBezTo>
                  <a:lnTo>
                    <a:pt x="1122036" y="0"/>
                  </a:lnTo>
                  <a:lnTo>
                    <a:pt x="1122460" y="314"/>
                  </a:lnTo>
                  <a:cubicBezTo>
                    <a:pt x="1200708" y="46925"/>
                    <a:pt x="1333218" y="77572"/>
                    <a:pt x="1483515" y="77572"/>
                  </a:cubicBezTo>
                  <a:lnTo>
                    <a:pt x="1529977" y="75217"/>
                  </a:lnTo>
                  <a:lnTo>
                    <a:pt x="1529977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7596" y="77572"/>
                  </a:lnTo>
                  <a:cubicBezTo>
                    <a:pt x="187893" y="77572"/>
                    <a:pt x="320406" y="46925"/>
                    <a:pt x="398654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9" name="フリーフォーム: 図形 1348">
              <a:extLst>
                <a:ext uri="{FF2B5EF4-FFF2-40B4-BE49-F238E27FC236}">
                  <a16:creationId xmlns:a16="http://schemas.microsoft.com/office/drawing/2014/main" id="{219B126C-0052-4E99-B8B8-EF50994B8004}"/>
                </a:ext>
              </a:extLst>
            </p:cNvPr>
            <p:cNvSpPr/>
            <p:nvPr/>
          </p:nvSpPr>
          <p:spPr>
            <a:xfrm>
              <a:off x="7349403" y="4216922"/>
              <a:ext cx="2088231" cy="360039"/>
            </a:xfrm>
            <a:custGeom>
              <a:avLst/>
              <a:gdLst>
                <a:gd name="connsiteX0" fmla="*/ 399076 w 1529977"/>
                <a:gd name="connsiteY0" fmla="*/ 0 h 360039"/>
                <a:gd name="connsiteX1" fmla="*/ 399500 w 1529977"/>
                <a:gd name="connsiteY1" fmla="*/ 314 h 360039"/>
                <a:gd name="connsiteX2" fmla="*/ 760557 w 1529977"/>
                <a:gd name="connsiteY2" fmla="*/ 77572 h 360039"/>
                <a:gd name="connsiteX3" fmla="*/ 1121612 w 1529977"/>
                <a:gd name="connsiteY3" fmla="*/ 314 h 360039"/>
                <a:gd name="connsiteX4" fmla="*/ 1122036 w 1529977"/>
                <a:gd name="connsiteY4" fmla="*/ 0 h 360039"/>
                <a:gd name="connsiteX5" fmla="*/ 1122460 w 1529977"/>
                <a:gd name="connsiteY5" fmla="*/ 314 h 360039"/>
                <a:gd name="connsiteX6" fmla="*/ 1483515 w 1529977"/>
                <a:gd name="connsiteY6" fmla="*/ 77572 h 360039"/>
                <a:gd name="connsiteX7" fmla="*/ 1529977 w 1529977"/>
                <a:gd name="connsiteY7" fmla="*/ 75217 h 360039"/>
                <a:gd name="connsiteX8" fmla="*/ 1529977 w 1529977"/>
                <a:gd name="connsiteY8" fmla="*/ 360039 h 360039"/>
                <a:gd name="connsiteX9" fmla="*/ 0 w 1529977"/>
                <a:gd name="connsiteY9" fmla="*/ 360039 h 360039"/>
                <a:gd name="connsiteX10" fmla="*/ 0 w 1529977"/>
                <a:gd name="connsiteY10" fmla="*/ 76046 h 360039"/>
                <a:gd name="connsiteX11" fmla="*/ 37596 w 1529977"/>
                <a:gd name="connsiteY11" fmla="*/ 77572 h 360039"/>
                <a:gd name="connsiteX12" fmla="*/ 398654 w 1529977"/>
                <a:gd name="connsiteY12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9977" h="360039">
                  <a:moveTo>
                    <a:pt x="399076" y="0"/>
                  </a:moveTo>
                  <a:lnTo>
                    <a:pt x="399500" y="314"/>
                  </a:lnTo>
                  <a:cubicBezTo>
                    <a:pt x="477747" y="46925"/>
                    <a:pt x="610258" y="77572"/>
                    <a:pt x="760557" y="77572"/>
                  </a:cubicBezTo>
                  <a:cubicBezTo>
                    <a:pt x="910853" y="77572"/>
                    <a:pt x="1043365" y="46925"/>
                    <a:pt x="1121612" y="314"/>
                  </a:cubicBezTo>
                  <a:lnTo>
                    <a:pt x="1122036" y="0"/>
                  </a:lnTo>
                  <a:lnTo>
                    <a:pt x="1122460" y="314"/>
                  </a:lnTo>
                  <a:cubicBezTo>
                    <a:pt x="1200708" y="46925"/>
                    <a:pt x="1333218" y="77572"/>
                    <a:pt x="1483515" y="77572"/>
                  </a:cubicBezTo>
                  <a:lnTo>
                    <a:pt x="1529977" y="75217"/>
                  </a:lnTo>
                  <a:lnTo>
                    <a:pt x="1529977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7596" y="77572"/>
                  </a:lnTo>
                  <a:cubicBezTo>
                    <a:pt x="187893" y="77572"/>
                    <a:pt x="320406" y="46925"/>
                    <a:pt x="398654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0" name="フリーフォーム: 図形 1349">
              <a:extLst>
                <a:ext uri="{FF2B5EF4-FFF2-40B4-BE49-F238E27FC236}">
                  <a16:creationId xmlns:a16="http://schemas.microsoft.com/office/drawing/2014/main" id="{9DF51247-8F5A-4BDD-B56B-228CD1D5F6EC}"/>
                </a:ext>
              </a:extLst>
            </p:cNvPr>
            <p:cNvSpPr/>
            <p:nvPr/>
          </p:nvSpPr>
          <p:spPr>
            <a:xfrm>
              <a:off x="7349403" y="4312172"/>
              <a:ext cx="2088231" cy="360039"/>
            </a:xfrm>
            <a:custGeom>
              <a:avLst/>
              <a:gdLst>
                <a:gd name="connsiteX0" fmla="*/ 399076 w 1529977"/>
                <a:gd name="connsiteY0" fmla="*/ 0 h 360039"/>
                <a:gd name="connsiteX1" fmla="*/ 399500 w 1529977"/>
                <a:gd name="connsiteY1" fmla="*/ 314 h 360039"/>
                <a:gd name="connsiteX2" fmla="*/ 760557 w 1529977"/>
                <a:gd name="connsiteY2" fmla="*/ 77572 h 360039"/>
                <a:gd name="connsiteX3" fmla="*/ 1121612 w 1529977"/>
                <a:gd name="connsiteY3" fmla="*/ 314 h 360039"/>
                <a:gd name="connsiteX4" fmla="*/ 1122036 w 1529977"/>
                <a:gd name="connsiteY4" fmla="*/ 0 h 360039"/>
                <a:gd name="connsiteX5" fmla="*/ 1122460 w 1529977"/>
                <a:gd name="connsiteY5" fmla="*/ 314 h 360039"/>
                <a:gd name="connsiteX6" fmla="*/ 1483515 w 1529977"/>
                <a:gd name="connsiteY6" fmla="*/ 77572 h 360039"/>
                <a:gd name="connsiteX7" fmla="*/ 1529977 w 1529977"/>
                <a:gd name="connsiteY7" fmla="*/ 75217 h 360039"/>
                <a:gd name="connsiteX8" fmla="*/ 1529977 w 1529977"/>
                <a:gd name="connsiteY8" fmla="*/ 360039 h 360039"/>
                <a:gd name="connsiteX9" fmla="*/ 0 w 1529977"/>
                <a:gd name="connsiteY9" fmla="*/ 360039 h 360039"/>
                <a:gd name="connsiteX10" fmla="*/ 0 w 1529977"/>
                <a:gd name="connsiteY10" fmla="*/ 76046 h 360039"/>
                <a:gd name="connsiteX11" fmla="*/ 37596 w 1529977"/>
                <a:gd name="connsiteY11" fmla="*/ 77572 h 360039"/>
                <a:gd name="connsiteX12" fmla="*/ 398654 w 1529977"/>
                <a:gd name="connsiteY12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9977" h="360039">
                  <a:moveTo>
                    <a:pt x="399076" y="0"/>
                  </a:moveTo>
                  <a:lnTo>
                    <a:pt x="399500" y="314"/>
                  </a:lnTo>
                  <a:cubicBezTo>
                    <a:pt x="477747" y="46925"/>
                    <a:pt x="610258" y="77572"/>
                    <a:pt x="760557" y="77572"/>
                  </a:cubicBezTo>
                  <a:cubicBezTo>
                    <a:pt x="910853" y="77572"/>
                    <a:pt x="1043365" y="46925"/>
                    <a:pt x="1121612" y="314"/>
                  </a:cubicBezTo>
                  <a:lnTo>
                    <a:pt x="1122036" y="0"/>
                  </a:lnTo>
                  <a:lnTo>
                    <a:pt x="1122460" y="314"/>
                  </a:lnTo>
                  <a:cubicBezTo>
                    <a:pt x="1200708" y="46925"/>
                    <a:pt x="1333218" y="77572"/>
                    <a:pt x="1483515" y="77572"/>
                  </a:cubicBezTo>
                  <a:lnTo>
                    <a:pt x="1529977" y="75217"/>
                  </a:lnTo>
                  <a:lnTo>
                    <a:pt x="1529977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37596" y="77572"/>
                  </a:lnTo>
                  <a:cubicBezTo>
                    <a:pt x="187893" y="77572"/>
                    <a:pt x="320406" y="46925"/>
                    <a:pt x="398654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51" name="グループ化 1350">
            <a:extLst>
              <a:ext uri="{FF2B5EF4-FFF2-40B4-BE49-F238E27FC236}">
                <a16:creationId xmlns:a16="http://schemas.microsoft.com/office/drawing/2014/main" id="{1A855FC8-566A-43CF-88C8-0E50313CA260}"/>
              </a:ext>
            </a:extLst>
          </p:cNvPr>
          <p:cNvGrpSpPr/>
          <p:nvPr/>
        </p:nvGrpSpPr>
        <p:grpSpPr>
          <a:xfrm>
            <a:off x="7349403" y="4818746"/>
            <a:ext cx="2088231" cy="546904"/>
            <a:chOff x="7349403" y="4818746"/>
            <a:chExt cx="2088231" cy="546904"/>
          </a:xfrm>
        </p:grpSpPr>
        <p:sp>
          <p:nvSpPr>
            <p:cNvPr id="1352" name="フリーフォーム: 図形 1351">
              <a:extLst>
                <a:ext uri="{FF2B5EF4-FFF2-40B4-BE49-F238E27FC236}">
                  <a16:creationId xmlns:a16="http://schemas.microsoft.com/office/drawing/2014/main" id="{D0B2F878-DAFF-4C85-9CF9-B53CCEAC054C}"/>
                </a:ext>
              </a:extLst>
            </p:cNvPr>
            <p:cNvSpPr/>
            <p:nvPr/>
          </p:nvSpPr>
          <p:spPr>
            <a:xfrm>
              <a:off x="7349403" y="4818746"/>
              <a:ext cx="2088231" cy="360039"/>
            </a:xfrm>
            <a:custGeom>
              <a:avLst/>
              <a:gdLst>
                <a:gd name="connsiteX0" fmla="*/ 218680 w 1606176"/>
                <a:gd name="connsiteY0" fmla="*/ 0 h 360039"/>
                <a:gd name="connsiteX1" fmla="*/ 218912 w 1606176"/>
                <a:gd name="connsiteY1" fmla="*/ 314 h 360039"/>
                <a:gd name="connsiteX2" fmla="*/ 416758 w 1606176"/>
                <a:gd name="connsiteY2" fmla="*/ 77571 h 360039"/>
                <a:gd name="connsiteX3" fmla="*/ 614604 w 1606176"/>
                <a:gd name="connsiteY3" fmla="*/ 314 h 360039"/>
                <a:gd name="connsiteX4" fmla="*/ 614836 w 1606176"/>
                <a:gd name="connsiteY4" fmla="*/ 0 h 360039"/>
                <a:gd name="connsiteX5" fmla="*/ 615069 w 1606176"/>
                <a:gd name="connsiteY5" fmla="*/ 314 h 360039"/>
                <a:gd name="connsiteX6" fmla="*/ 812914 w 1606176"/>
                <a:gd name="connsiteY6" fmla="*/ 77571 h 360039"/>
                <a:gd name="connsiteX7" fmla="*/ 1010760 w 1606176"/>
                <a:gd name="connsiteY7" fmla="*/ 314 h 360039"/>
                <a:gd name="connsiteX8" fmla="*/ 1010993 w 1606176"/>
                <a:gd name="connsiteY8" fmla="*/ 0 h 360039"/>
                <a:gd name="connsiteX9" fmla="*/ 1011224 w 1606176"/>
                <a:gd name="connsiteY9" fmla="*/ 314 h 360039"/>
                <a:gd name="connsiteX10" fmla="*/ 1209070 w 1606176"/>
                <a:gd name="connsiteY10" fmla="*/ 77571 h 360039"/>
                <a:gd name="connsiteX11" fmla="*/ 1406916 w 1606176"/>
                <a:gd name="connsiteY11" fmla="*/ 314 h 360039"/>
                <a:gd name="connsiteX12" fmla="*/ 1407149 w 1606176"/>
                <a:gd name="connsiteY12" fmla="*/ 0 h 360039"/>
                <a:gd name="connsiteX13" fmla="*/ 1407380 w 1606176"/>
                <a:gd name="connsiteY13" fmla="*/ 314 h 360039"/>
                <a:gd name="connsiteX14" fmla="*/ 1605227 w 1606176"/>
                <a:gd name="connsiteY14" fmla="*/ 77571 h 360039"/>
                <a:gd name="connsiteX15" fmla="*/ 1606176 w 1606176"/>
                <a:gd name="connsiteY15" fmla="*/ 77483 h 360039"/>
                <a:gd name="connsiteX16" fmla="*/ 1606176 w 1606176"/>
                <a:gd name="connsiteY16" fmla="*/ 360039 h 360039"/>
                <a:gd name="connsiteX17" fmla="*/ 0 w 1606176"/>
                <a:gd name="connsiteY17" fmla="*/ 360039 h 360039"/>
                <a:gd name="connsiteX18" fmla="*/ 0 w 1606176"/>
                <a:gd name="connsiteY18" fmla="*/ 76046 h 360039"/>
                <a:gd name="connsiteX19" fmla="*/ 20602 w 1606176"/>
                <a:gd name="connsiteY19" fmla="*/ 77571 h 360039"/>
                <a:gd name="connsiteX20" fmla="*/ 218448 w 1606176"/>
                <a:gd name="connsiteY20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06176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lnTo>
                    <a:pt x="1606176" y="77483"/>
                  </a:lnTo>
                  <a:lnTo>
                    <a:pt x="16061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3" name="フリーフォーム: 図形 1352">
              <a:extLst>
                <a:ext uri="{FF2B5EF4-FFF2-40B4-BE49-F238E27FC236}">
                  <a16:creationId xmlns:a16="http://schemas.microsoft.com/office/drawing/2014/main" id="{864A9922-AF4F-4EAF-9E77-25021638E6B0}"/>
                </a:ext>
              </a:extLst>
            </p:cNvPr>
            <p:cNvSpPr/>
            <p:nvPr/>
          </p:nvSpPr>
          <p:spPr>
            <a:xfrm>
              <a:off x="7349403" y="4913996"/>
              <a:ext cx="2088231" cy="360039"/>
            </a:xfrm>
            <a:custGeom>
              <a:avLst/>
              <a:gdLst>
                <a:gd name="connsiteX0" fmla="*/ 218680 w 1606176"/>
                <a:gd name="connsiteY0" fmla="*/ 0 h 360039"/>
                <a:gd name="connsiteX1" fmla="*/ 218912 w 1606176"/>
                <a:gd name="connsiteY1" fmla="*/ 314 h 360039"/>
                <a:gd name="connsiteX2" fmla="*/ 416758 w 1606176"/>
                <a:gd name="connsiteY2" fmla="*/ 77571 h 360039"/>
                <a:gd name="connsiteX3" fmla="*/ 614604 w 1606176"/>
                <a:gd name="connsiteY3" fmla="*/ 314 h 360039"/>
                <a:gd name="connsiteX4" fmla="*/ 614836 w 1606176"/>
                <a:gd name="connsiteY4" fmla="*/ 0 h 360039"/>
                <a:gd name="connsiteX5" fmla="*/ 615069 w 1606176"/>
                <a:gd name="connsiteY5" fmla="*/ 314 h 360039"/>
                <a:gd name="connsiteX6" fmla="*/ 812914 w 1606176"/>
                <a:gd name="connsiteY6" fmla="*/ 77571 h 360039"/>
                <a:gd name="connsiteX7" fmla="*/ 1010760 w 1606176"/>
                <a:gd name="connsiteY7" fmla="*/ 314 h 360039"/>
                <a:gd name="connsiteX8" fmla="*/ 1010993 w 1606176"/>
                <a:gd name="connsiteY8" fmla="*/ 0 h 360039"/>
                <a:gd name="connsiteX9" fmla="*/ 1011224 w 1606176"/>
                <a:gd name="connsiteY9" fmla="*/ 314 h 360039"/>
                <a:gd name="connsiteX10" fmla="*/ 1209070 w 1606176"/>
                <a:gd name="connsiteY10" fmla="*/ 77571 h 360039"/>
                <a:gd name="connsiteX11" fmla="*/ 1406916 w 1606176"/>
                <a:gd name="connsiteY11" fmla="*/ 314 h 360039"/>
                <a:gd name="connsiteX12" fmla="*/ 1407149 w 1606176"/>
                <a:gd name="connsiteY12" fmla="*/ 0 h 360039"/>
                <a:gd name="connsiteX13" fmla="*/ 1407380 w 1606176"/>
                <a:gd name="connsiteY13" fmla="*/ 314 h 360039"/>
                <a:gd name="connsiteX14" fmla="*/ 1605227 w 1606176"/>
                <a:gd name="connsiteY14" fmla="*/ 77571 h 360039"/>
                <a:gd name="connsiteX15" fmla="*/ 1606176 w 1606176"/>
                <a:gd name="connsiteY15" fmla="*/ 77483 h 360039"/>
                <a:gd name="connsiteX16" fmla="*/ 1606176 w 1606176"/>
                <a:gd name="connsiteY16" fmla="*/ 360039 h 360039"/>
                <a:gd name="connsiteX17" fmla="*/ 0 w 1606176"/>
                <a:gd name="connsiteY17" fmla="*/ 360039 h 360039"/>
                <a:gd name="connsiteX18" fmla="*/ 0 w 1606176"/>
                <a:gd name="connsiteY18" fmla="*/ 76046 h 360039"/>
                <a:gd name="connsiteX19" fmla="*/ 20602 w 1606176"/>
                <a:gd name="connsiteY19" fmla="*/ 77571 h 360039"/>
                <a:gd name="connsiteX20" fmla="*/ 218448 w 1606176"/>
                <a:gd name="connsiteY20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06176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lnTo>
                    <a:pt x="1606176" y="77483"/>
                  </a:lnTo>
                  <a:lnTo>
                    <a:pt x="16061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4" name="フリーフォーム: 図形 1353">
              <a:extLst>
                <a:ext uri="{FF2B5EF4-FFF2-40B4-BE49-F238E27FC236}">
                  <a16:creationId xmlns:a16="http://schemas.microsoft.com/office/drawing/2014/main" id="{5BE8A6C9-17A0-4CC7-BB35-E87B8155D77B}"/>
                </a:ext>
              </a:extLst>
            </p:cNvPr>
            <p:cNvSpPr/>
            <p:nvPr/>
          </p:nvSpPr>
          <p:spPr>
            <a:xfrm>
              <a:off x="7349403" y="5005611"/>
              <a:ext cx="2088231" cy="360039"/>
            </a:xfrm>
            <a:custGeom>
              <a:avLst/>
              <a:gdLst>
                <a:gd name="connsiteX0" fmla="*/ 218680 w 1606176"/>
                <a:gd name="connsiteY0" fmla="*/ 0 h 360039"/>
                <a:gd name="connsiteX1" fmla="*/ 218912 w 1606176"/>
                <a:gd name="connsiteY1" fmla="*/ 314 h 360039"/>
                <a:gd name="connsiteX2" fmla="*/ 416758 w 1606176"/>
                <a:gd name="connsiteY2" fmla="*/ 77571 h 360039"/>
                <a:gd name="connsiteX3" fmla="*/ 614604 w 1606176"/>
                <a:gd name="connsiteY3" fmla="*/ 314 h 360039"/>
                <a:gd name="connsiteX4" fmla="*/ 614836 w 1606176"/>
                <a:gd name="connsiteY4" fmla="*/ 0 h 360039"/>
                <a:gd name="connsiteX5" fmla="*/ 615069 w 1606176"/>
                <a:gd name="connsiteY5" fmla="*/ 314 h 360039"/>
                <a:gd name="connsiteX6" fmla="*/ 812914 w 1606176"/>
                <a:gd name="connsiteY6" fmla="*/ 77571 h 360039"/>
                <a:gd name="connsiteX7" fmla="*/ 1010760 w 1606176"/>
                <a:gd name="connsiteY7" fmla="*/ 314 h 360039"/>
                <a:gd name="connsiteX8" fmla="*/ 1010993 w 1606176"/>
                <a:gd name="connsiteY8" fmla="*/ 0 h 360039"/>
                <a:gd name="connsiteX9" fmla="*/ 1011224 w 1606176"/>
                <a:gd name="connsiteY9" fmla="*/ 314 h 360039"/>
                <a:gd name="connsiteX10" fmla="*/ 1209070 w 1606176"/>
                <a:gd name="connsiteY10" fmla="*/ 77571 h 360039"/>
                <a:gd name="connsiteX11" fmla="*/ 1406916 w 1606176"/>
                <a:gd name="connsiteY11" fmla="*/ 314 h 360039"/>
                <a:gd name="connsiteX12" fmla="*/ 1407149 w 1606176"/>
                <a:gd name="connsiteY12" fmla="*/ 0 h 360039"/>
                <a:gd name="connsiteX13" fmla="*/ 1407380 w 1606176"/>
                <a:gd name="connsiteY13" fmla="*/ 314 h 360039"/>
                <a:gd name="connsiteX14" fmla="*/ 1605227 w 1606176"/>
                <a:gd name="connsiteY14" fmla="*/ 77571 h 360039"/>
                <a:gd name="connsiteX15" fmla="*/ 1606176 w 1606176"/>
                <a:gd name="connsiteY15" fmla="*/ 77483 h 360039"/>
                <a:gd name="connsiteX16" fmla="*/ 1606176 w 1606176"/>
                <a:gd name="connsiteY16" fmla="*/ 360039 h 360039"/>
                <a:gd name="connsiteX17" fmla="*/ 0 w 1606176"/>
                <a:gd name="connsiteY17" fmla="*/ 360039 h 360039"/>
                <a:gd name="connsiteX18" fmla="*/ 0 w 1606176"/>
                <a:gd name="connsiteY18" fmla="*/ 76046 h 360039"/>
                <a:gd name="connsiteX19" fmla="*/ 20602 w 1606176"/>
                <a:gd name="connsiteY19" fmla="*/ 77571 h 360039"/>
                <a:gd name="connsiteX20" fmla="*/ 218448 w 1606176"/>
                <a:gd name="connsiteY20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06176" h="360039">
                  <a:moveTo>
                    <a:pt x="218680" y="0"/>
                  </a:moveTo>
                  <a:lnTo>
                    <a:pt x="218912" y="314"/>
                  </a:lnTo>
                  <a:cubicBezTo>
                    <a:pt x="261788" y="46926"/>
                    <a:pt x="334400" y="77571"/>
                    <a:pt x="416758" y="77571"/>
                  </a:cubicBezTo>
                  <a:cubicBezTo>
                    <a:pt x="499115" y="77571"/>
                    <a:pt x="571727" y="46926"/>
                    <a:pt x="614604" y="314"/>
                  </a:cubicBezTo>
                  <a:lnTo>
                    <a:pt x="614836" y="0"/>
                  </a:lnTo>
                  <a:lnTo>
                    <a:pt x="615069" y="314"/>
                  </a:lnTo>
                  <a:cubicBezTo>
                    <a:pt x="657945" y="46926"/>
                    <a:pt x="730557" y="77571"/>
                    <a:pt x="812914" y="77571"/>
                  </a:cubicBezTo>
                  <a:cubicBezTo>
                    <a:pt x="895271" y="77571"/>
                    <a:pt x="967883" y="46926"/>
                    <a:pt x="1010760" y="314"/>
                  </a:cubicBezTo>
                  <a:lnTo>
                    <a:pt x="1010993" y="0"/>
                  </a:lnTo>
                  <a:lnTo>
                    <a:pt x="1011224" y="314"/>
                  </a:lnTo>
                  <a:cubicBezTo>
                    <a:pt x="1054101" y="46926"/>
                    <a:pt x="1126713" y="77571"/>
                    <a:pt x="1209070" y="77571"/>
                  </a:cubicBezTo>
                  <a:cubicBezTo>
                    <a:pt x="1291428" y="77571"/>
                    <a:pt x="1364040" y="46926"/>
                    <a:pt x="1406916" y="314"/>
                  </a:cubicBezTo>
                  <a:lnTo>
                    <a:pt x="1407149" y="0"/>
                  </a:lnTo>
                  <a:lnTo>
                    <a:pt x="1407380" y="314"/>
                  </a:lnTo>
                  <a:cubicBezTo>
                    <a:pt x="1450258" y="46926"/>
                    <a:pt x="1522869" y="77571"/>
                    <a:pt x="1605227" y="77571"/>
                  </a:cubicBezTo>
                  <a:lnTo>
                    <a:pt x="1606176" y="77483"/>
                  </a:lnTo>
                  <a:lnTo>
                    <a:pt x="16061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20602" y="77571"/>
                  </a:lnTo>
                  <a:cubicBezTo>
                    <a:pt x="102959" y="77571"/>
                    <a:pt x="175571" y="46926"/>
                    <a:pt x="218448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55" name="グループ化 1354">
            <a:extLst>
              <a:ext uri="{FF2B5EF4-FFF2-40B4-BE49-F238E27FC236}">
                <a16:creationId xmlns:a16="http://schemas.microsoft.com/office/drawing/2014/main" id="{028B9694-A2BA-4F51-80CE-2FA1666346C3}"/>
              </a:ext>
            </a:extLst>
          </p:cNvPr>
          <p:cNvGrpSpPr/>
          <p:nvPr/>
        </p:nvGrpSpPr>
        <p:grpSpPr>
          <a:xfrm>
            <a:off x="7349403" y="5495183"/>
            <a:ext cx="2088231" cy="549239"/>
            <a:chOff x="7349403" y="5495183"/>
            <a:chExt cx="2088231" cy="549239"/>
          </a:xfrm>
        </p:grpSpPr>
        <p:sp>
          <p:nvSpPr>
            <p:cNvPr id="1356" name="フリーフォーム: 図形 1355">
              <a:extLst>
                <a:ext uri="{FF2B5EF4-FFF2-40B4-BE49-F238E27FC236}">
                  <a16:creationId xmlns:a16="http://schemas.microsoft.com/office/drawing/2014/main" id="{968F6C02-B39B-44E4-9FA3-B2401E1FB9A2}"/>
                </a:ext>
              </a:extLst>
            </p:cNvPr>
            <p:cNvSpPr/>
            <p:nvPr/>
          </p:nvSpPr>
          <p:spPr>
            <a:xfrm>
              <a:off x="7349403" y="5495183"/>
              <a:ext cx="2088231" cy="360039"/>
            </a:xfrm>
            <a:custGeom>
              <a:avLst/>
              <a:gdLst>
                <a:gd name="connsiteX0" fmla="*/ 114387 w 1682376"/>
                <a:gd name="connsiteY0" fmla="*/ 0 h 360039"/>
                <a:gd name="connsiteX1" fmla="*/ 114508 w 1682376"/>
                <a:gd name="connsiteY1" fmla="*/ 314 h 360039"/>
                <a:gd name="connsiteX2" fmla="*/ 217997 w 1682376"/>
                <a:gd name="connsiteY2" fmla="*/ 77571 h 360039"/>
                <a:gd name="connsiteX3" fmla="*/ 321485 w 1682376"/>
                <a:gd name="connsiteY3" fmla="*/ 314 h 360039"/>
                <a:gd name="connsiteX4" fmla="*/ 321607 w 1682376"/>
                <a:gd name="connsiteY4" fmla="*/ 0 h 360039"/>
                <a:gd name="connsiteX5" fmla="*/ 321728 w 1682376"/>
                <a:gd name="connsiteY5" fmla="*/ 314 h 360039"/>
                <a:gd name="connsiteX6" fmla="*/ 425217 w 1682376"/>
                <a:gd name="connsiteY6" fmla="*/ 77571 h 360039"/>
                <a:gd name="connsiteX7" fmla="*/ 528706 w 1682376"/>
                <a:gd name="connsiteY7" fmla="*/ 314 h 360039"/>
                <a:gd name="connsiteX8" fmla="*/ 528827 w 1682376"/>
                <a:gd name="connsiteY8" fmla="*/ 0 h 360039"/>
                <a:gd name="connsiteX9" fmla="*/ 528948 w 1682376"/>
                <a:gd name="connsiteY9" fmla="*/ 314 h 360039"/>
                <a:gd name="connsiteX10" fmla="*/ 632437 w 1682376"/>
                <a:gd name="connsiteY10" fmla="*/ 77571 h 360039"/>
                <a:gd name="connsiteX11" fmla="*/ 735925 w 1682376"/>
                <a:gd name="connsiteY11" fmla="*/ 314 h 360039"/>
                <a:gd name="connsiteX12" fmla="*/ 736047 w 1682376"/>
                <a:gd name="connsiteY12" fmla="*/ 0 h 360039"/>
                <a:gd name="connsiteX13" fmla="*/ 736169 w 1682376"/>
                <a:gd name="connsiteY13" fmla="*/ 314 h 360039"/>
                <a:gd name="connsiteX14" fmla="*/ 839658 w 1682376"/>
                <a:gd name="connsiteY14" fmla="*/ 77571 h 360039"/>
                <a:gd name="connsiteX15" fmla="*/ 943146 w 1682376"/>
                <a:gd name="connsiteY15" fmla="*/ 314 h 360039"/>
                <a:gd name="connsiteX16" fmla="*/ 943267 w 1682376"/>
                <a:gd name="connsiteY16" fmla="*/ 0 h 360039"/>
                <a:gd name="connsiteX17" fmla="*/ 943388 w 1682376"/>
                <a:gd name="connsiteY17" fmla="*/ 314 h 360039"/>
                <a:gd name="connsiteX18" fmla="*/ 1046877 w 1682376"/>
                <a:gd name="connsiteY18" fmla="*/ 77571 h 360039"/>
                <a:gd name="connsiteX19" fmla="*/ 1150365 w 1682376"/>
                <a:gd name="connsiteY19" fmla="*/ 314 h 360039"/>
                <a:gd name="connsiteX20" fmla="*/ 1150486 w 1682376"/>
                <a:gd name="connsiteY20" fmla="*/ 0 h 360039"/>
                <a:gd name="connsiteX21" fmla="*/ 1150608 w 1682376"/>
                <a:gd name="connsiteY21" fmla="*/ 314 h 360039"/>
                <a:gd name="connsiteX22" fmla="*/ 1254097 w 1682376"/>
                <a:gd name="connsiteY22" fmla="*/ 77571 h 360039"/>
                <a:gd name="connsiteX23" fmla="*/ 1357586 w 1682376"/>
                <a:gd name="connsiteY23" fmla="*/ 314 h 360039"/>
                <a:gd name="connsiteX24" fmla="*/ 1357707 w 1682376"/>
                <a:gd name="connsiteY24" fmla="*/ 0 h 360039"/>
                <a:gd name="connsiteX25" fmla="*/ 1357829 w 1682376"/>
                <a:gd name="connsiteY25" fmla="*/ 314 h 360039"/>
                <a:gd name="connsiteX26" fmla="*/ 1461318 w 1682376"/>
                <a:gd name="connsiteY26" fmla="*/ 77571 h 360039"/>
                <a:gd name="connsiteX27" fmla="*/ 1564806 w 1682376"/>
                <a:gd name="connsiteY27" fmla="*/ 314 h 360039"/>
                <a:gd name="connsiteX28" fmla="*/ 1564927 w 1682376"/>
                <a:gd name="connsiteY28" fmla="*/ 0 h 360039"/>
                <a:gd name="connsiteX29" fmla="*/ 1565049 w 1682376"/>
                <a:gd name="connsiteY29" fmla="*/ 314 h 360039"/>
                <a:gd name="connsiteX30" fmla="*/ 1668537 w 1682376"/>
                <a:gd name="connsiteY30" fmla="*/ 77571 h 360039"/>
                <a:gd name="connsiteX31" fmla="*/ 1682376 w 1682376"/>
                <a:gd name="connsiteY31" fmla="*/ 75123 h 360039"/>
                <a:gd name="connsiteX32" fmla="*/ 1682376 w 1682376"/>
                <a:gd name="connsiteY32" fmla="*/ 360039 h 360039"/>
                <a:gd name="connsiteX33" fmla="*/ 0 w 1682376"/>
                <a:gd name="connsiteY33" fmla="*/ 360039 h 360039"/>
                <a:gd name="connsiteX34" fmla="*/ 0 w 1682376"/>
                <a:gd name="connsiteY34" fmla="*/ 76046 h 360039"/>
                <a:gd name="connsiteX35" fmla="*/ 10777 w 1682376"/>
                <a:gd name="connsiteY35" fmla="*/ 77571 h 360039"/>
                <a:gd name="connsiteX36" fmla="*/ 114265 w 1682376"/>
                <a:gd name="connsiteY36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2376" h="360039">
                  <a:moveTo>
                    <a:pt x="114387" y="0"/>
                  </a:moveTo>
                  <a:lnTo>
                    <a:pt x="114508" y="314"/>
                  </a:lnTo>
                  <a:cubicBezTo>
                    <a:pt x="136936" y="46926"/>
                    <a:pt x="174917" y="77571"/>
                    <a:pt x="217997" y="77571"/>
                  </a:cubicBezTo>
                  <a:cubicBezTo>
                    <a:pt x="261076" y="77571"/>
                    <a:pt x="299058" y="46926"/>
                    <a:pt x="321485" y="314"/>
                  </a:cubicBezTo>
                  <a:lnTo>
                    <a:pt x="321607" y="0"/>
                  </a:lnTo>
                  <a:lnTo>
                    <a:pt x="321728" y="314"/>
                  </a:lnTo>
                  <a:cubicBezTo>
                    <a:pt x="344157" y="46926"/>
                    <a:pt x="382137" y="77571"/>
                    <a:pt x="425217" y="77571"/>
                  </a:cubicBezTo>
                  <a:cubicBezTo>
                    <a:pt x="468296" y="77571"/>
                    <a:pt x="506277" y="46926"/>
                    <a:pt x="528706" y="314"/>
                  </a:cubicBezTo>
                  <a:lnTo>
                    <a:pt x="528827" y="0"/>
                  </a:lnTo>
                  <a:lnTo>
                    <a:pt x="528948" y="314"/>
                  </a:lnTo>
                  <a:cubicBezTo>
                    <a:pt x="551377" y="46926"/>
                    <a:pt x="589357" y="77571"/>
                    <a:pt x="632437" y="77571"/>
                  </a:cubicBezTo>
                  <a:cubicBezTo>
                    <a:pt x="675516" y="77571"/>
                    <a:pt x="713498" y="46926"/>
                    <a:pt x="735925" y="314"/>
                  </a:cubicBezTo>
                  <a:lnTo>
                    <a:pt x="736047" y="0"/>
                  </a:lnTo>
                  <a:lnTo>
                    <a:pt x="736169" y="314"/>
                  </a:lnTo>
                  <a:cubicBezTo>
                    <a:pt x="758597" y="46926"/>
                    <a:pt x="796578" y="77571"/>
                    <a:pt x="839658" y="77571"/>
                  </a:cubicBezTo>
                  <a:cubicBezTo>
                    <a:pt x="882736" y="77571"/>
                    <a:pt x="920718" y="46926"/>
                    <a:pt x="943146" y="314"/>
                  </a:cubicBezTo>
                  <a:lnTo>
                    <a:pt x="943267" y="0"/>
                  </a:lnTo>
                  <a:lnTo>
                    <a:pt x="943388" y="314"/>
                  </a:lnTo>
                  <a:cubicBezTo>
                    <a:pt x="965817" y="46926"/>
                    <a:pt x="1003797" y="77571"/>
                    <a:pt x="1046877" y="77571"/>
                  </a:cubicBezTo>
                  <a:cubicBezTo>
                    <a:pt x="1089956" y="77571"/>
                    <a:pt x="1127937" y="46926"/>
                    <a:pt x="1150365" y="314"/>
                  </a:cubicBezTo>
                  <a:lnTo>
                    <a:pt x="1150486" y="0"/>
                  </a:lnTo>
                  <a:lnTo>
                    <a:pt x="1150608" y="314"/>
                  </a:lnTo>
                  <a:cubicBezTo>
                    <a:pt x="1173036" y="46926"/>
                    <a:pt x="1211017" y="77571"/>
                    <a:pt x="1254097" y="77571"/>
                  </a:cubicBezTo>
                  <a:cubicBezTo>
                    <a:pt x="1297176" y="77571"/>
                    <a:pt x="1335158" y="46926"/>
                    <a:pt x="1357586" y="314"/>
                  </a:cubicBezTo>
                  <a:lnTo>
                    <a:pt x="1357707" y="0"/>
                  </a:lnTo>
                  <a:lnTo>
                    <a:pt x="1357829" y="314"/>
                  </a:lnTo>
                  <a:cubicBezTo>
                    <a:pt x="1380257" y="46926"/>
                    <a:pt x="1418238" y="77571"/>
                    <a:pt x="1461318" y="77571"/>
                  </a:cubicBezTo>
                  <a:cubicBezTo>
                    <a:pt x="1504397" y="77571"/>
                    <a:pt x="1542378" y="46926"/>
                    <a:pt x="1564806" y="314"/>
                  </a:cubicBezTo>
                  <a:lnTo>
                    <a:pt x="1564927" y="0"/>
                  </a:lnTo>
                  <a:lnTo>
                    <a:pt x="1565049" y="314"/>
                  </a:lnTo>
                  <a:cubicBezTo>
                    <a:pt x="1587477" y="46926"/>
                    <a:pt x="1625458" y="77571"/>
                    <a:pt x="1668537" y="77571"/>
                  </a:cubicBezTo>
                  <a:lnTo>
                    <a:pt x="1682376" y="75123"/>
                  </a:lnTo>
                  <a:lnTo>
                    <a:pt x="16823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10777" y="77571"/>
                  </a:lnTo>
                  <a:cubicBezTo>
                    <a:pt x="53855" y="77571"/>
                    <a:pt x="91838" y="46926"/>
                    <a:pt x="114265" y="314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7" name="フリーフォーム: 図形 1356">
              <a:extLst>
                <a:ext uri="{FF2B5EF4-FFF2-40B4-BE49-F238E27FC236}">
                  <a16:creationId xmlns:a16="http://schemas.microsoft.com/office/drawing/2014/main" id="{DF3C3286-537A-4FB5-BE5D-F10F4A741DAB}"/>
                </a:ext>
              </a:extLst>
            </p:cNvPr>
            <p:cNvSpPr/>
            <p:nvPr/>
          </p:nvSpPr>
          <p:spPr>
            <a:xfrm>
              <a:off x="7349403" y="5590433"/>
              <a:ext cx="2088231" cy="360039"/>
            </a:xfrm>
            <a:custGeom>
              <a:avLst/>
              <a:gdLst>
                <a:gd name="connsiteX0" fmla="*/ 114387 w 1682376"/>
                <a:gd name="connsiteY0" fmla="*/ 0 h 360039"/>
                <a:gd name="connsiteX1" fmla="*/ 114508 w 1682376"/>
                <a:gd name="connsiteY1" fmla="*/ 314 h 360039"/>
                <a:gd name="connsiteX2" fmla="*/ 217997 w 1682376"/>
                <a:gd name="connsiteY2" fmla="*/ 77571 h 360039"/>
                <a:gd name="connsiteX3" fmla="*/ 321485 w 1682376"/>
                <a:gd name="connsiteY3" fmla="*/ 314 h 360039"/>
                <a:gd name="connsiteX4" fmla="*/ 321607 w 1682376"/>
                <a:gd name="connsiteY4" fmla="*/ 0 h 360039"/>
                <a:gd name="connsiteX5" fmla="*/ 321728 w 1682376"/>
                <a:gd name="connsiteY5" fmla="*/ 314 h 360039"/>
                <a:gd name="connsiteX6" fmla="*/ 425217 w 1682376"/>
                <a:gd name="connsiteY6" fmla="*/ 77571 h 360039"/>
                <a:gd name="connsiteX7" fmla="*/ 528706 w 1682376"/>
                <a:gd name="connsiteY7" fmla="*/ 314 h 360039"/>
                <a:gd name="connsiteX8" fmla="*/ 528827 w 1682376"/>
                <a:gd name="connsiteY8" fmla="*/ 0 h 360039"/>
                <a:gd name="connsiteX9" fmla="*/ 528948 w 1682376"/>
                <a:gd name="connsiteY9" fmla="*/ 314 h 360039"/>
                <a:gd name="connsiteX10" fmla="*/ 632437 w 1682376"/>
                <a:gd name="connsiteY10" fmla="*/ 77571 h 360039"/>
                <a:gd name="connsiteX11" fmla="*/ 735925 w 1682376"/>
                <a:gd name="connsiteY11" fmla="*/ 314 h 360039"/>
                <a:gd name="connsiteX12" fmla="*/ 736047 w 1682376"/>
                <a:gd name="connsiteY12" fmla="*/ 0 h 360039"/>
                <a:gd name="connsiteX13" fmla="*/ 736169 w 1682376"/>
                <a:gd name="connsiteY13" fmla="*/ 314 h 360039"/>
                <a:gd name="connsiteX14" fmla="*/ 839658 w 1682376"/>
                <a:gd name="connsiteY14" fmla="*/ 77571 h 360039"/>
                <a:gd name="connsiteX15" fmla="*/ 943146 w 1682376"/>
                <a:gd name="connsiteY15" fmla="*/ 314 h 360039"/>
                <a:gd name="connsiteX16" fmla="*/ 943267 w 1682376"/>
                <a:gd name="connsiteY16" fmla="*/ 0 h 360039"/>
                <a:gd name="connsiteX17" fmla="*/ 943388 w 1682376"/>
                <a:gd name="connsiteY17" fmla="*/ 314 h 360039"/>
                <a:gd name="connsiteX18" fmla="*/ 1046877 w 1682376"/>
                <a:gd name="connsiteY18" fmla="*/ 77571 h 360039"/>
                <a:gd name="connsiteX19" fmla="*/ 1150365 w 1682376"/>
                <a:gd name="connsiteY19" fmla="*/ 314 h 360039"/>
                <a:gd name="connsiteX20" fmla="*/ 1150486 w 1682376"/>
                <a:gd name="connsiteY20" fmla="*/ 0 h 360039"/>
                <a:gd name="connsiteX21" fmla="*/ 1150608 w 1682376"/>
                <a:gd name="connsiteY21" fmla="*/ 314 h 360039"/>
                <a:gd name="connsiteX22" fmla="*/ 1254097 w 1682376"/>
                <a:gd name="connsiteY22" fmla="*/ 77571 h 360039"/>
                <a:gd name="connsiteX23" fmla="*/ 1357586 w 1682376"/>
                <a:gd name="connsiteY23" fmla="*/ 314 h 360039"/>
                <a:gd name="connsiteX24" fmla="*/ 1357707 w 1682376"/>
                <a:gd name="connsiteY24" fmla="*/ 0 h 360039"/>
                <a:gd name="connsiteX25" fmla="*/ 1357829 w 1682376"/>
                <a:gd name="connsiteY25" fmla="*/ 314 h 360039"/>
                <a:gd name="connsiteX26" fmla="*/ 1461318 w 1682376"/>
                <a:gd name="connsiteY26" fmla="*/ 77571 h 360039"/>
                <a:gd name="connsiteX27" fmla="*/ 1564806 w 1682376"/>
                <a:gd name="connsiteY27" fmla="*/ 314 h 360039"/>
                <a:gd name="connsiteX28" fmla="*/ 1564927 w 1682376"/>
                <a:gd name="connsiteY28" fmla="*/ 0 h 360039"/>
                <a:gd name="connsiteX29" fmla="*/ 1565049 w 1682376"/>
                <a:gd name="connsiteY29" fmla="*/ 314 h 360039"/>
                <a:gd name="connsiteX30" fmla="*/ 1668537 w 1682376"/>
                <a:gd name="connsiteY30" fmla="*/ 77571 h 360039"/>
                <a:gd name="connsiteX31" fmla="*/ 1682376 w 1682376"/>
                <a:gd name="connsiteY31" fmla="*/ 75123 h 360039"/>
                <a:gd name="connsiteX32" fmla="*/ 1682376 w 1682376"/>
                <a:gd name="connsiteY32" fmla="*/ 360039 h 360039"/>
                <a:gd name="connsiteX33" fmla="*/ 0 w 1682376"/>
                <a:gd name="connsiteY33" fmla="*/ 360039 h 360039"/>
                <a:gd name="connsiteX34" fmla="*/ 0 w 1682376"/>
                <a:gd name="connsiteY34" fmla="*/ 76046 h 360039"/>
                <a:gd name="connsiteX35" fmla="*/ 10777 w 1682376"/>
                <a:gd name="connsiteY35" fmla="*/ 77571 h 360039"/>
                <a:gd name="connsiteX36" fmla="*/ 114265 w 1682376"/>
                <a:gd name="connsiteY36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2376" h="360039">
                  <a:moveTo>
                    <a:pt x="114387" y="0"/>
                  </a:moveTo>
                  <a:lnTo>
                    <a:pt x="114508" y="314"/>
                  </a:lnTo>
                  <a:cubicBezTo>
                    <a:pt x="136936" y="46926"/>
                    <a:pt x="174917" y="77571"/>
                    <a:pt x="217997" y="77571"/>
                  </a:cubicBezTo>
                  <a:cubicBezTo>
                    <a:pt x="261076" y="77571"/>
                    <a:pt x="299058" y="46926"/>
                    <a:pt x="321485" y="314"/>
                  </a:cubicBezTo>
                  <a:lnTo>
                    <a:pt x="321607" y="0"/>
                  </a:lnTo>
                  <a:lnTo>
                    <a:pt x="321728" y="314"/>
                  </a:lnTo>
                  <a:cubicBezTo>
                    <a:pt x="344157" y="46926"/>
                    <a:pt x="382137" y="77571"/>
                    <a:pt x="425217" y="77571"/>
                  </a:cubicBezTo>
                  <a:cubicBezTo>
                    <a:pt x="468296" y="77571"/>
                    <a:pt x="506277" y="46926"/>
                    <a:pt x="528706" y="314"/>
                  </a:cubicBezTo>
                  <a:lnTo>
                    <a:pt x="528827" y="0"/>
                  </a:lnTo>
                  <a:lnTo>
                    <a:pt x="528948" y="314"/>
                  </a:lnTo>
                  <a:cubicBezTo>
                    <a:pt x="551377" y="46926"/>
                    <a:pt x="589357" y="77571"/>
                    <a:pt x="632437" y="77571"/>
                  </a:cubicBezTo>
                  <a:cubicBezTo>
                    <a:pt x="675516" y="77571"/>
                    <a:pt x="713498" y="46926"/>
                    <a:pt x="735925" y="314"/>
                  </a:cubicBezTo>
                  <a:lnTo>
                    <a:pt x="736047" y="0"/>
                  </a:lnTo>
                  <a:lnTo>
                    <a:pt x="736169" y="314"/>
                  </a:lnTo>
                  <a:cubicBezTo>
                    <a:pt x="758597" y="46926"/>
                    <a:pt x="796578" y="77571"/>
                    <a:pt x="839658" y="77571"/>
                  </a:cubicBezTo>
                  <a:cubicBezTo>
                    <a:pt x="882736" y="77571"/>
                    <a:pt x="920718" y="46926"/>
                    <a:pt x="943146" y="314"/>
                  </a:cubicBezTo>
                  <a:lnTo>
                    <a:pt x="943267" y="0"/>
                  </a:lnTo>
                  <a:lnTo>
                    <a:pt x="943388" y="314"/>
                  </a:lnTo>
                  <a:cubicBezTo>
                    <a:pt x="965817" y="46926"/>
                    <a:pt x="1003797" y="77571"/>
                    <a:pt x="1046877" y="77571"/>
                  </a:cubicBezTo>
                  <a:cubicBezTo>
                    <a:pt x="1089956" y="77571"/>
                    <a:pt x="1127937" y="46926"/>
                    <a:pt x="1150365" y="314"/>
                  </a:cubicBezTo>
                  <a:lnTo>
                    <a:pt x="1150486" y="0"/>
                  </a:lnTo>
                  <a:lnTo>
                    <a:pt x="1150608" y="314"/>
                  </a:lnTo>
                  <a:cubicBezTo>
                    <a:pt x="1173036" y="46926"/>
                    <a:pt x="1211017" y="77571"/>
                    <a:pt x="1254097" y="77571"/>
                  </a:cubicBezTo>
                  <a:cubicBezTo>
                    <a:pt x="1297176" y="77571"/>
                    <a:pt x="1335158" y="46926"/>
                    <a:pt x="1357586" y="314"/>
                  </a:cubicBezTo>
                  <a:lnTo>
                    <a:pt x="1357707" y="0"/>
                  </a:lnTo>
                  <a:lnTo>
                    <a:pt x="1357829" y="314"/>
                  </a:lnTo>
                  <a:cubicBezTo>
                    <a:pt x="1380257" y="46926"/>
                    <a:pt x="1418238" y="77571"/>
                    <a:pt x="1461318" y="77571"/>
                  </a:cubicBezTo>
                  <a:cubicBezTo>
                    <a:pt x="1504397" y="77571"/>
                    <a:pt x="1542378" y="46926"/>
                    <a:pt x="1564806" y="314"/>
                  </a:cubicBezTo>
                  <a:lnTo>
                    <a:pt x="1564927" y="0"/>
                  </a:lnTo>
                  <a:lnTo>
                    <a:pt x="1565049" y="314"/>
                  </a:lnTo>
                  <a:cubicBezTo>
                    <a:pt x="1587477" y="46926"/>
                    <a:pt x="1625458" y="77571"/>
                    <a:pt x="1668537" y="77571"/>
                  </a:cubicBezTo>
                  <a:lnTo>
                    <a:pt x="1682376" y="75123"/>
                  </a:lnTo>
                  <a:lnTo>
                    <a:pt x="16823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10777" y="77571"/>
                  </a:lnTo>
                  <a:cubicBezTo>
                    <a:pt x="53855" y="77571"/>
                    <a:pt x="91838" y="46926"/>
                    <a:pt x="114265" y="314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8" name="フリーフォーム: 図形 1357">
              <a:extLst>
                <a:ext uri="{FF2B5EF4-FFF2-40B4-BE49-F238E27FC236}">
                  <a16:creationId xmlns:a16="http://schemas.microsoft.com/office/drawing/2014/main" id="{F44EF69E-C979-4149-85DB-7D1666769CF5}"/>
                </a:ext>
              </a:extLst>
            </p:cNvPr>
            <p:cNvSpPr/>
            <p:nvPr/>
          </p:nvSpPr>
          <p:spPr>
            <a:xfrm>
              <a:off x="7349403" y="5684383"/>
              <a:ext cx="2088231" cy="360039"/>
            </a:xfrm>
            <a:custGeom>
              <a:avLst/>
              <a:gdLst>
                <a:gd name="connsiteX0" fmla="*/ 114387 w 1682376"/>
                <a:gd name="connsiteY0" fmla="*/ 0 h 360039"/>
                <a:gd name="connsiteX1" fmla="*/ 114508 w 1682376"/>
                <a:gd name="connsiteY1" fmla="*/ 314 h 360039"/>
                <a:gd name="connsiteX2" fmla="*/ 217997 w 1682376"/>
                <a:gd name="connsiteY2" fmla="*/ 77571 h 360039"/>
                <a:gd name="connsiteX3" fmla="*/ 321485 w 1682376"/>
                <a:gd name="connsiteY3" fmla="*/ 314 h 360039"/>
                <a:gd name="connsiteX4" fmla="*/ 321607 w 1682376"/>
                <a:gd name="connsiteY4" fmla="*/ 0 h 360039"/>
                <a:gd name="connsiteX5" fmla="*/ 321728 w 1682376"/>
                <a:gd name="connsiteY5" fmla="*/ 314 h 360039"/>
                <a:gd name="connsiteX6" fmla="*/ 425217 w 1682376"/>
                <a:gd name="connsiteY6" fmla="*/ 77571 h 360039"/>
                <a:gd name="connsiteX7" fmla="*/ 528706 w 1682376"/>
                <a:gd name="connsiteY7" fmla="*/ 314 h 360039"/>
                <a:gd name="connsiteX8" fmla="*/ 528827 w 1682376"/>
                <a:gd name="connsiteY8" fmla="*/ 0 h 360039"/>
                <a:gd name="connsiteX9" fmla="*/ 528948 w 1682376"/>
                <a:gd name="connsiteY9" fmla="*/ 314 h 360039"/>
                <a:gd name="connsiteX10" fmla="*/ 632437 w 1682376"/>
                <a:gd name="connsiteY10" fmla="*/ 77571 h 360039"/>
                <a:gd name="connsiteX11" fmla="*/ 735925 w 1682376"/>
                <a:gd name="connsiteY11" fmla="*/ 314 h 360039"/>
                <a:gd name="connsiteX12" fmla="*/ 736047 w 1682376"/>
                <a:gd name="connsiteY12" fmla="*/ 0 h 360039"/>
                <a:gd name="connsiteX13" fmla="*/ 736169 w 1682376"/>
                <a:gd name="connsiteY13" fmla="*/ 314 h 360039"/>
                <a:gd name="connsiteX14" fmla="*/ 839658 w 1682376"/>
                <a:gd name="connsiteY14" fmla="*/ 77571 h 360039"/>
                <a:gd name="connsiteX15" fmla="*/ 943146 w 1682376"/>
                <a:gd name="connsiteY15" fmla="*/ 314 h 360039"/>
                <a:gd name="connsiteX16" fmla="*/ 943267 w 1682376"/>
                <a:gd name="connsiteY16" fmla="*/ 0 h 360039"/>
                <a:gd name="connsiteX17" fmla="*/ 943388 w 1682376"/>
                <a:gd name="connsiteY17" fmla="*/ 314 h 360039"/>
                <a:gd name="connsiteX18" fmla="*/ 1046877 w 1682376"/>
                <a:gd name="connsiteY18" fmla="*/ 77571 h 360039"/>
                <a:gd name="connsiteX19" fmla="*/ 1150365 w 1682376"/>
                <a:gd name="connsiteY19" fmla="*/ 314 h 360039"/>
                <a:gd name="connsiteX20" fmla="*/ 1150486 w 1682376"/>
                <a:gd name="connsiteY20" fmla="*/ 0 h 360039"/>
                <a:gd name="connsiteX21" fmla="*/ 1150608 w 1682376"/>
                <a:gd name="connsiteY21" fmla="*/ 314 h 360039"/>
                <a:gd name="connsiteX22" fmla="*/ 1254097 w 1682376"/>
                <a:gd name="connsiteY22" fmla="*/ 77571 h 360039"/>
                <a:gd name="connsiteX23" fmla="*/ 1357586 w 1682376"/>
                <a:gd name="connsiteY23" fmla="*/ 314 h 360039"/>
                <a:gd name="connsiteX24" fmla="*/ 1357707 w 1682376"/>
                <a:gd name="connsiteY24" fmla="*/ 0 h 360039"/>
                <a:gd name="connsiteX25" fmla="*/ 1357829 w 1682376"/>
                <a:gd name="connsiteY25" fmla="*/ 314 h 360039"/>
                <a:gd name="connsiteX26" fmla="*/ 1461318 w 1682376"/>
                <a:gd name="connsiteY26" fmla="*/ 77571 h 360039"/>
                <a:gd name="connsiteX27" fmla="*/ 1564806 w 1682376"/>
                <a:gd name="connsiteY27" fmla="*/ 314 h 360039"/>
                <a:gd name="connsiteX28" fmla="*/ 1564927 w 1682376"/>
                <a:gd name="connsiteY28" fmla="*/ 0 h 360039"/>
                <a:gd name="connsiteX29" fmla="*/ 1565049 w 1682376"/>
                <a:gd name="connsiteY29" fmla="*/ 314 h 360039"/>
                <a:gd name="connsiteX30" fmla="*/ 1668537 w 1682376"/>
                <a:gd name="connsiteY30" fmla="*/ 77571 h 360039"/>
                <a:gd name="connsiteX31" fmla="*/ 1682376 w 1682376"/>
                <a:gd name="connsiteY31" fmla="*/ 75123 h 360039"/>
                <a:gd name="connsiteX32" fmla="*/ 1682376 w 1682376"/>
                <a:gd name="connsiteY32" fmla="*/ 360039 h 360039"/>
                <a:gd name="connsiteX33" fmla="*/ 0 w 1682376"/>
                <a:gd name="connsiteY33" fmla="*/ 360039 h 360039"/>
                <a:gd name="connsiteX34" fmla="*/ 0 w 1682376"/>
                <a:gd name="connsiteY34" fmla="*/ 76046 h 360039"/>
                <a:gd name="connsiteX35" fmla="*/ 10777 w 1682376"/>
                <a:gd name="connsiteY35" fmla="*/ 77571 h 360039"/>
                <a:gd name="connsiteX36" fmla="*/ 114265 w 1682376"/>
                <a:gd name="connsiteY36" fmla="*/ 314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2376" h="360039">
                  <a:moveTo>
                    <a:pt x="114387" y="0"/>
                  </a:moveTo>
                  <a:lnTo>
                    <a:pt x="114508" y="314"/>
                  </a:lnTo>
                  <a:cubicBezTo>
                    <a:pt x="136936" y="46926"/>
                    <a:pt x="174917" y="77571"/>
                    <a:pt x="217997" y="77571"/>
                  </a:cubicBezTo>
                  <a:cubicBezTo>
                    <a:pt x="261076" y="77571"/>
                    <a:pt x="299058" y="46926"/>
                    <a:pt x="321485" y="314"/>
                  </a:cubicBezTo>
                  <a:lnTo>
                    <a:pt x="321607" y="0"/>
                  </a:lnTo>
                  <a:lnTo>
                    <a:pt x="321728" y="314"/>
                  </a:lnTo>
                  <a:cubicBezTo>
                    <a:pt x="344157" y="46926"/>
                    <a:pt x="382137" y="77571"/>
                    <a:pt x="425217" y="77571"/>
                  </a:cubicBezTo>
                  <a:cubicBezTo>
                    <a:pt x="468296" y="77571"/>
                    <a:pt x="506277" y="46926"/>
                    <a:pt x="528706" y="314"/>
                  </a:cubicBezTo>
                  <a:lnTo>
                    <a:pt x="528827" y="0"/>
                  </a:lnTo>
                  <a:lnTo>
                    <a:pt x="528948" y="314"/>
                  </a:lnTo>
                  <a:cubicBezTo>
                    <a:pt x="551377" y="46926"/>
                    <a:pt x="589357" y="77571"/>
                    <a:pt x="632437" y="77571"/>
                  </a:cubicBezTo>
                  <a:cubicBezTo>
                    <a:pt x="675516" y="77571"/>
                    <a:pt x="713498" y="46926"/>
                    <a:pt x="735925" y="314"/>
                  </a:cubicBezTo>
                  <a:lnTo>
                    <a:pt x="736047" y="0"/>
                  </a:lnTo>
                  <a:lnTo>
                    <a:pt x="736169" y="314"/>
                  </a:lnTo>
                  <a:cubicBezTo>
                    <a:pt x="758597" y="46926"/>
                    <a:pt x="796578" y="77571"/>
                    <a:pt x="839658" y="77571"/>
                  </a:cubicBezTo>
                  <a:cubicBezTo>
                    <a:pt x="882736" y="77571"/>
                    <a:pt x="920718" y="46926"/>
                    <a:pt x="943146" y="314"/>
                  </a:cubicBezTo>
                  <a:lnTo>
                    <a:pt x="943267" y="0"/>
                  </a:lnTo>
                  <a:lnTo>
                    <a:pt x="943388" y="314"/>
                  </a:lnTo>
                  <a:cubicBezTo>
                    <a:pt x="965817" y="46926"/>
                    <a:pt x="1003797" y="77571"/>
                    <a:pt x="1046877" y="77571"/>
                  </a:cubicBezTo>
                  <a:cubicBezTo>
                    <a:pt x="1089956" y="77571"/>
                    <a:pt x="1127937" y="46926"/>
                    <a:pt x="1150365" y="314"/>
                  </a:cubicBezTo>
                  <a:lnTo>
                    <a:pt x="1150486" y="0"/>
                  </a:lnTo>
                  <a:lnTo>
                    <a:pt x="1150608" y="314"/>
                  </a:lnTo>
                  <a:cubicBezTo>
                    <a:pt x="1173036" y="46926"/>
                    <a:pt x="1211017" y="77571"/>
                    <a:pt x="1254097" y="77571"/>
                  </a:cubicBezTo>
                  <a:cubicBezTo>
                    <a:pt x="1297176" y="77571"/>
                    <a:pt x="1335158" y="46926"/>
                    <a:pt x="1357586" y="314"/>
                  </a:cubicBezTo>
                  <a:lnTo>
                    <a:pt x="1357707" y="0"/>
                  </a:lnTo>
                  <a:lnTo>
                    <a:pt x="1357829" y="314"/>
                  </a:lnTo>
                  <a:cubicBezTo>
                    <a:pt x="1380257" y="46926"/>
                    <a:pt x="1418238" y="77571"/>
                    <a:pt x="1461318" y="77571"/>
                  </a:cubicBezTo>
                  <a:cubicBezTo>
                    <a:pt x="1504397" y="77571"/>
                    <a:pt x="1542378" y="46926"/>
                    <a:pt x="1564806" y="314"/>
                  </a:cubicBezTo>
                  <a:lnTo>
                    <a:pt x="1564927" y="0"/>
                  </a:lnTo>
                  <a:lnTo>
                    <a:pt x="1565049" y="314"/>
                  </a:lnTo>
                  <a:cubicBezTo>
                    <a:pt x="1587477" y="46926"/>
                    <a:pt x="1625458" y="77571"/>
                    <a:pt x="1668537" y="77571"/>
                  </a:cubicBezTo>
                  <a:lnTo>
                    <a:pt x="1682376" y="75123"/>
                  </a:lnTo>
                  <a:lnTo>
                    <a:pt x="1682376" y="360039"/>
                  </a:lnTo>
                  <a:lnTo>
                    <a:pt x="0" y="360039"/>
                  </a:lnTo>
                  <a:lnTo>
                    <a:pt x="0" y="76046"/>
                  </a:lnTo>
                  <a:lnTo>
                    <a:pt x="10777" y="77571"/>
                  </a:lnTo>
                  <a:cubicBezTo>
                    <a:pt x="53855" y="77571"/>
                    <a:pt x="91838" y="46926"/>
                    <a:pt x="114265" y="314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721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D4CDB26-E43D-4DBA-B961-9AEAA2DC1A36}"/>
              </a:ext>
            </a:extLst>
          </p:cNvPr>
          <p:cNvSpPr/>
          <p:nvPr/>
        </p:nvSpPr>
        <p:spPr>
          <a:xfrm>
            <a:off x="416496" y="476672"/>
            <a:ext cx="9145016" cy="360040"/>
          </a:xfrm>
          <a:custGeom>
            <a:avLst/>
            <a:gdLst>
              <a:gd name="connsiteX0" fmla="*/ 7894234 w 8223041"/>
              <a:gd name="connsiteY0" fmla="*/ 0 h 778269"/>
              <a:gd name="connsiteX1" fmla="*/ 7894603 w 8223041"/>
              <a:gd name="connsiteY1" fmla="*/ 681 h 778269"/>
              <a:gd name="connsiteX2" fmla="*/ 8208696 w 8223041"/>
              <a:gd name="connsiteY2" fmla="*/ 167682 h 778269"/>
              <a:gd name="connsiteX3" fmla="*/ 8223041 w 8223041"/>
              <a:gd name="connsiteY3" fmla="*/ 166236 h 778269"/>
              <a:gd name="connsiteX4" fmla="*/ 8223041 w 8223041"/>
              <a:gd name="connsiteY4" fmla="*/ 778269 h 778269"/>
              <a:gd name="connsiteX5" fmla="*/ 0 w 8223041"/>
              <a:gd name="connsiteY5" fmla="*/ 778269 h 778269"/>
              <a:gd name="connsiteX6" fmla="*/ 0 w 8223041"/>
              <a:gd name="connsiteY6" fmla="*/ 164385 h 778269"/>
              <a:gd name="connsiteX7" fmla="*/ 32706 w 8223041"/>
              <a:gd name="connsiteY7" fmla="*/ 167682 h 778269"/>
              <a:gd name="connsiteX8" fmla="*/ 346799 w 8223041"/>
              <a:gd name="connsiteY8" fmla="*/ 681 h 778269"/>
              <a:gd name="connsiteX9" fmla="*/ 347167 w 8223041"/>
              <a:gd name="connsiteY9" fmla="*/ 2 h 778269"/>
              <a:gd name="connsiteX10" fmla="*/ 347536 w 8223041"/>
              <a:gd name="connsiteY10" fmla="*/ 681 h 778269"/>
              <a:gd name="connsiteX11" fmla="*/ 661628 w 8223041"/>
              <a:gd name="connsiteY11" fmla="*/ 167682 h 778269"/>
              <a:gd name="connsiteX12" fmla="*/ 975721 w 8223041"/>
              <a:gd name="connsiteY12" fmla="*/ 681 h 778269"/>
              <a:gd name="connsiteX13" fmla="*/ 976090 w 8223041"/>
              <a:gd name="connsiteY13" fmla="*/ 2 h 778269"/>
              <a:gd name="connsiteX14" fmla="*/ 976458 w 8223041"/>
              <a:gd name="connsiteY14" fmla="*/ 681 h 778269"/>
              <a:gd name="connsiteX15" fmla="*/ 1290550 w 8223041"/>
              <a:gd name="connsiteY15" fmla="*/ 167682 h 778269"/>
              <a:gd name="connsiteX16" fmla="*/ 1604644 w 8223041"/>
              <a:gd name="connsiteY16" fmla="*/ 681 h 778269"/>
              <a:gd name="connsiteX17" fmla="*/ 1605012 w 8223041"/>
              <a:gd name="connsiteY17" fmla="*/ 2 h 778269"/>
              <a:gd name="connsiteX18" fmla="*/ 1605380 w 8223041"/>
              <a:gd name="connsiteY18" fmla="*/ 681 h 778269"/>
              <a:gd name="connsiteX19" fmla="*/ 1919473 w 8223041"/>
              <a:gd name="connsiteY19" fmla="*/ 167682 h 778269"/>
              <a:gd name="connsiteX20" fmla="*/ 2233566 w 8223041"/>
              <a:gd name="connsiteY20" fmla="*/ 681 h 778269"/>
              <a:gd name="connsiteX21" fmla="*/ 2233934 w 8223041"/>
              <a:gd name="connsiteY21" fmla="*/ 2 h 778269"/>
              <a:gd name="connsiteX22" fmla="*/ 2234302 w 8223041"/>
              <a:gd name="connsiteY22" fmla="*/ 681 h 778269"/>
              <a:gd name="connsiteX23" fmla="*/ 2548396 w 8223041"/>
              <a:gd name="connsiteY23" fmla="*/ 167682 h 778269"/>
              <a:gd name="connsiteX24" fmla="*/ 2862489 w 8223041"/>
              <a:gd name="connsiteY24" fmla="*/ 681 h 778269"/>
              <a:gd name="connsiteX25" fmla="*/ 2862857 w 8223041"/>
              <a:gd name="connsiteY25" fmla="*/ 2 h 778269"/>
              <a:gd name="connsiteX26" fmla="*/ 2863225 w 8223041"/>
              <a:gd name="connsiteY26" fmla="*/ 681 h 778269"/>
              <a:gd name="connsiteX27" fmla="*/ 3177316 w 8223041"/>
              <a:gd name="connsiteY27" fmla="*/ 167682 h 778269"/>
              <a:gd name="connsiteX28" fmla="*/ 3491409 w 8223041"/>
              <a:gd name="connsiteY28" fmla="*/ 681 h 778269"/>
              <a:gd name="connsiteX29" fmla="*/ 3491777 w 8223041"/>
              <a:gd name="connsiteY29" fmla="*/ 2 h 778269"/>
              <a:gd name="connsiteX30" fmla="*/ 3492145 w 8223041"/>
              <a:gd name="connsiteY30" fmla="*/ 681 h 778269"/>
              <a:gd name="connsiteX31" fmla="*/ 3806238 w 8223041"/>
              <a:gd name="connsiteY31" fmla="*/ 167682 h 778269"/>
              <a:gd name="connsiteX32" fmla="*/ 4120331 w 8223041"/>
              <a:gd name="connsiteY32" fmla="*/ 681 h 778269"/>
              <a:gd name="connsiteX33" fmla="*/ 4120700 w 8223041"/>
              <a:gd name="connsiteY33" fmla="*/ 2 h 778269"/>
              <a:gd name="connsiteX34" fmla="*/ 4121068 w 8223041"/>
              <a:gd name="connsiteY34" fmla="*/ 681 h 778269"/>
              <a:gd name="connsiteX35" fmla="*/ 4435161 w 8223041"/>
              <a:gd name="connsiteY35" fmla="*/ 167682 h 778269"/>
              <a:gd name="connsiteX36" fmla="*/ 4749254 w 8223041"/>
              <a:gd name="connsiteY36" fmla="*/ 681 h 778269"/>
              <a:gd name="connsiteX37" fmla="*/ 4749622 w 8223041"/>
              <a:gd name="connsiteY37" fmla="*/ 2 h 778269"/>
              <a:gd name="connsiteX38" fmla="*/ 4749990 w 8223041"/>
              <a:gd name="connsiteY38" fmla="*/ 681 h 778269"/>
              <a:gd name="connsiteX39" fmla="*/ 5064083 w 8223041"/>
              <a:gd name="connsiteY39" fmla="*/ 167682 h 778269"/>
              <a:gd name="connsiteX40" fmla="*/ 5378176 w 8223041"/>
              <a:gd name="connsiteY40" fmla="*/ 681 h 778269"/>
              <a:gd name="connsiteX41" fmla="*/ 5378544 w 8223041"/>
              <a:gd name="connsiteY41" fmla="*/ 2 h 778269"/>
              <a:gd name="connsiteX42" fmla="*/ 5378912 w 8223041"/>
              <a:gd name="connsiteY42" fmla="*/ 681 h 778269"/>
              <a:gd name="connsiteX43" fmla="*/ 5693005 w 8223041"/>
              <a:gd name="connsiteY43" fmla="*/ 167682 h 778269"/>
              <a:gd name="connsiteX44" fmla="*/ 6007098 w 8223041"/>
              <a:gd name="connsiteY44" fmla="*/ 681 h 778269"/>
              <a:gd name="connsiteX45" fmla="*/ 6007466 w 8223041"/>
              <a:gd name="connsiteY45" fmla="*/ 2 h 778269"/>
              <a:gd name="connsiteX46" fmla="*/ 6007835 w 8223041"/>
              <a:gd name="connsiteY46" fmla="*/ 681 h 778269"/>
              <a:gd name="connsiteX47" fmla="*/ 6321928 w 8223041"/>
              <a:gd name="connsiteY47" fmla="*/ 167682 h 778269"/>
              <a:gd name="connsiteX48" fmla="*/ 6636021 w 8223041"/>
              <a:gd name="connsiteY48" fmla="*/ 681 h 778269"/>
              <a:gd name="connsiteX49" fmla="*/ 6636389 w 8223041"/>
              <a:gd name="connsiteY49" fmla="*/ 2 h 778269"/>
              <a:gd name="connsiteX50" fmla="*/ 6636757 w 8223041"/>
              <a:gd name="connsiteY50" fmla="*/ 681 h 778269"/>
              <a:gd name="connsiteX51" fmla="*/ 6950850 w 8223041"/>
              <a:gd name="connsiteY51" fmla="*/ 167682 h 778269"/>
              <a:gd name="connsiteX52" fmla="*/ 7264943 w 8223041"/>
              <a:gd name="connsiteY52" fmla="*/ 681 h 778269"/>
              <a:gd name="connsiteX53" fmla="*/ 7265311 w 8223041"/>
              <a:gd name="connsiteY53" fmla="*/ 2 h 778269"/>
              <a:gd name="connsiteX54" fmla="*/ 7265679 w 8223041"/>
              <a:gd name="connsiteY54" fmla="*/ 681 h 778269"/>
              <a:gd name="connsiteX55" fmla="*/ 7579772 w 8223041"/>
              <a:gd name="connsiteY55" fmla="*/ 167682 h 778269"/>
              <a:gd name="connsiteX56" fmla="*/ 7893865 w 8223041"/>
              <a:gd name="connsiteY56" fmla="*/ 681 h 77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8223041" h="778269">
                <a:moveTo>
                  <a:pt x="7894234" y="0"/>
                </a:moveTo>
                <a:lnTo>
                  <a:pt x="7894603" y="681"/>
                </a:lnTo>
                <a:cubicBezTo>
                  <a:pt x="7962673" y="101437"/>
                  <a:pt x="8077949" y="167682"/>
                  <a:pt x="8208696" y="167682"/>
                </a:cubicBezTo>
                <a:lnTo>
                  <a:pt x="8223041" y="166236"/>
                </a:lnTo>
                <a:lnTo>
                  <a:pt x="8223041" y="778269"/>
                </a:lnTo>
                <a:lnTo>
                  <a:pt x="0" y="778269"/>
                </a:lnTo>
                <a:lnTo>
                  <a:pt x="0" y="164385"/>
                </a:lnTo>
                <a:lnTo>
                  <a:pt x="32706" y="167682"/>
                </a:lnTo>
                <a:cubicBezTo>
                  <a:pt x="163453" y="167682"/>
                  <a:pt x="278729" y="101437"/>
                  <a:pt x="346799" y="681"/>
                </a:cubicBezTo>
                <a:lnTo>
                  <a:pt x="347167" y="2"/>
                </a:lnTo>
                <a:lnTo>
                  <a:pt x="347536" y="681"/>
                </a:lnTo>
                <a:cubicBezTo>
                  <a:pt x="415605" y="101437"/>
                  <a:pt x="530880" y="167682"/>
                  <a:pt x="661628" y="167682"/>
                </a:cubicBezTo>
                <a:cubicBezTo>
                  <a:pt x="792376" y="167682"/>
                  <a:pt x="907651" y="101437"/>
                  <a:pt x="975721" y="681"/>
                </a:cubicBezTo>
                <a:lnTo>
                  <a:pt x="976090" y="2"/>
                </a:lnTo>
                <a:lnTo>
                  <a:pt x="976458" y="681"/>
                </a:lnTo>
                <a:cubicBezTo>
                  <a:pt x="1044528" y="101437"/>
                  <a:pt x="1159803" y="167682"/>
                  <a:pt x="1290550" y="167682"/>
                </a:cubicBezTo>
                <a:cubicBezTo>
                  <a:pt x="1421298" y="167682"/>
                  <a:pt x="1536573" y="101437"/>
                  <a:pt x="1604644" y="681"/>
                </a:cubicBezTo>
                <a:lnTo>
                  <a:pt x="1605012" y="2"/>
                </a:lnTo>
                <a:lnTo>
                  <a:pt x="1605380" y="681"/>
                </a:lnTo>
                <a:cubicBezTo>
                  <a:pt x="1673450" y="101437"/>
                  <a:pt x="1788725" y="167682"/>
                  <a:pt x="1919473" y="167682"/>
                </a:cubicBezTo>
                <a:cubicBezTo>
                  <a:pt x="2050220" y="167682"/>
                  <a:pt x="2165496" y="101437"/>
                  <a:pt x="2233566" y="681"/>
                </a:cubicBezTo>
                <a:lnTo>
                  <a:pt x="2233934" y="2"/>
                </a:lnTo>
                <a:lnTo>
                  <a:pt x="2234302" y="681"/>
                </a:lnTo>
                <a:cubicBezTo>
                  <a:pt x="2302372" y="101437"/>
                  <a:pt x="2417648" y="167682"/>
                  <a:pt x="2548396" y="167682"/>
                </a:cubicBezTo>
                <a:cubicBezTo>
                  <a:pt x="2679143" y="167682"/>
                  <a:pt x="2794418" y="101437"/>
                  <a:pt x="2862489" y="681"/>
                </a:cubicBezTo>
                <a:lnTo>
                  <a:pt x="2862857" y="2"/>
                </a:lnTo>
                <a:lnTo>
                  <a:pt x="2863225" y="681"/>
                </a:lnTo>
                <a:cubicBezTo>
                  <a:pt x="2931294" y="101437"/>
                  <a:pt x="3046568" y="167682"/>
                  <a:pt x="3177316" y="167682"/>
                </a:cubicBezTo>
                <a:cubicBezTo>
                  <a:pt x="3308063" y="167682"/>
                  <a:pt x="3423338" y="101437"/>
                  <a:pt x="3491409" y="681"/>
                </a:cubicBezTo>
                <a:lnTo>
                  <a:pt x="3491777" y="2"/>
                </a:lnTo>
                <a:lnTo>
                  <a:pt x="3492145" y="681"/>
                </a:lnTo>
                <a:cubicBezTo>
                  <a:pt x="3560215" y="101437"/>
                  <a:pt x="3675490" y="167682"/>
                  <a:pt x="3806238" y="167682"/>
                </a:cubicBezTo>
                <a:cubicBezTo>
                  <a:pt x="3936986" y="167682"/>
                  <a:pt x="4052261" y="101437"/>
                  <a:pt x="4120331" y="681"/>
                </a:cubicBezTo>
                <a:lnTo>
                  <a:pt x="4120700" y="2"/>
                </a:lnTo>
                <a:lnTo>
                  <a:pt x="4121068" y="681"/>
                </a:lnTo>
                <a:cubicBezTo>
                  <a:pt x="4189137" y="101437"/>
                  <a:pt x="4304413" y="167682"/>
                  <a:pt x="4435161" y="167682"/>
                </a:cubicBezTo>
                <a:cubicBezTo>
                  <a:pt x="4565908" y="167682"/>
                  <a:pt x="4681183" y="101437"/>
                  <a:pt x="4749254" y="681"/>
                </a:cubicBezTo>
                <a:lnTo>
                  <a:pt x="4749622" y="2"/>
                </a:lnTo>
                <a:lnTo>
                  <a:pt x="4749990" y="681"/>
                </a:lnTo>
                <a:cubicBezTo>
                  <a:pt x="4818060" y="101437"/>
                  <a:pt x="4933335" y="167682"/>
                  <a:pt x="5064083" y="167682"/>
                </a:cubicBezTo>
                <a:cubicBezTo>
                  <a:pt x="5194830" y="167682"/>
                  <a:pt x="5310105" y="101437"/>
                  <a:pt x="5378176" y="681"/>
                </a:cubicBezTo>
                <a:lnTo>
                  <a:pt x="5378544" y="2"/>
                </a:lnTo>
                <a:lnTo>
                  <a:pt x="5378912" y="681"/>
                </a:lnTo>
                <a:cubicBezTo>
                  <a:pt x="5446982" y="101437"/>
                  <a:pt x="5562257" y="167682"/>
                  <a:pt x="5693005" y="167682"/>
                </a:cubicBezTo>
                <a:cubicBezTo>
                  <a:pt x="5823753" y="167682"/>
                  <a:pt x="5939028" y="101437"/>
                  <a:pt x="6007098" y="681"/>
                </a:cubicBezTo>
                <a:lnTo>
                  <a:pt x="6007466" y="2"/>
                </a:lnTo>
                <a:lnTo>
                  <a:pt x="6007835" y="681"/>
                </a:lnTo>
                <a:cubicBezTo>
                  <a:pt x="6075904" y="101437"/>
                  <a:pt x="6191180" y="167682"/>
                  <a:pt x="6321928" y="167682"/>
                </a:cubicBezTo>
                <a:cubicBezTo>
                  <a:pt x="6452675" y="167682"/>
                  <a:pt x="6567950" y="101437"/>
                  <a:pt x="6636021" y="681"/>
                </a:cubicBezTo>
                <a:lnTo>
                  <a:pt x="6636389" y="2"/>
                </a:lnTo>
                <a:lnTo>
                  <a:pt x="6636757" y="681"/>
                </a:lnTo>
                <a:cubicBezTo>
                  <a:pt x="6704827" y="101437"/>
                  <a:pt x="6820103" y="167682"/>
                  <a:pt x="6950850" y="167682"/>
                </a:cubicBezTo>
                <a:cubicBezTo>
                  <a:pt x="7081597" y="167682"/>
                  <a:pt x="7196872" y="101437"/>
                  <a:pt x="7264943" y="681"/>
                </a:cubicBezTo>
                <a:lnTo>
                  <a:pt x="7265311" y="2"/>
                </a:lnTo>
                <a:lnTo>
                  <a:pt x="7265679" y="681"/>
                </a:lnTo>
                <a:cubicBezTo>
                  <a:pt x="7333750" y="101437"/>
                  <a:pt x="7449024" y="167682"/>
                  <a:pt x="7579772" y="167682"/>
                </a:cubicBezTo>
                <a:cubicBezTo>
                  <a:pt x="7710519" y="167682"/>
                  <a:pt x="7825795" y="101437"/>
                  <a:pt x="7893865" y="681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5C878EB-99EE-49B8-BA36-C46E0FB6BF02}"/>
              </a:ext>
            </a:extLst>
          </p:cNvPr>
          <p:cNvSpPr/>
          <p:nvPr/>
        </p:nvSpPr>
        <p:spPr>
          <a:xfrm>
            <a:off x="416496" y="1006252"/>
            <a:ext cx="9145016" cy="360040"/>
          </a:xfrm>
          <a:custGeom>
            <a:avLst/>
            <a:gdLst>
              <a:gd name="connsiteX0" fmla="*/ 4769879 w 8772277"/>
              <a:gd name="connsiteY0" fmla="*/ 0 h 680074"/>
              <a:gd name="connsiteX1" fmla="*/ 4770102 w 8772277"/>
              <a:gd name="connsiteY1" fmla="*/ 595 h 680074"/>
              <a:gd name="connsiteX2" fmla="*/ 4771695 w 8772277"/>
              <a:gd name="connsiteY2" fmla="*/ 3256 h 680074"/>
              <a:gd name="connsiteX3" fmla="*/ 4773288 w 8772277"/>
              <a:gd name="connsiteY3" fmla="*/ 595 h 680074"/>
              <a:gd name="connsiteX4" fmla="*/ 4773511 w 8772277"/>
              <a:gd name="connsiteY4" fmla="*/ 2 h 680074"/>
              <a:gd name="connsiteX5" fmla="*/ 4773733 w 8772277"/>
              <a:gd name="connsiteY5" fmla="*/ 595 h 680074"/>
              <a:gd name="connsiteX6" fmla="*/ 4906317 w 8772277"/>
              <a:gd name="connsiteY6" fmla="*/ 136105 h 680074"/>
              <a:gd name="connsiteX7" fmla="*/ 4961902 w 8772277"/>
              <a:gd name="connsiteY7" fmla="*/ 146231 h 680074"/>
              <a:gd name="connsiteX8" fmla="*/ 4968552 w 8772277"/>
              <a:gd name="connsiteY8" fmla="*/ 145262 h 680074"/>
              <a:gd name="connsiteX9" fmla="*/ 4968552 w 8772277"/>
              <a:gd name="connsiteY9" fmla="*/ 145608 h 680074"/>
              <a:gd name="connsiteX10" fmla="*/ 5020713 w 8772277"/>
              <a:gd name="connsiteY10" fmla="*/ 136105 h 680074"/>
              <a:gd name="connsiteX11" fmla="*/ 5153298 w 8772277"/>
              <a:gd name="connsiteY11" fmla="*/ 595 h 680074"/>
              <a:gd name="connsiteX12" fmla="*/ 5153520 w 8772277"/>
              <a:gd name="connsiteY12" fmla="*/ 2 h 680074"/>
              <a:gd name="connsiteX13" fmla="*/ 5153742 w 8772277"/>
              <a:gd name="connsiteY13" fmla="*/ 595 h 680074"/>
              <a:gd name="connsiteX14" fmla="*/ 5343525 w 8772277"/>
              <a:gd name="connsiteY14" fmla="*/ 146525 h 680074"/>
              <a:gd name="connsiteX15" fmla="*/ 5533307 w 8772277"/>
              <a:gd name="connsiteY15" fmla="*/ 595 h 680074"/>
              <a:gd name="connsiteX16" fmla="*/ 5533530 w 8772277"/>
              <a:gd name="connsiteY16" fmla="*/ 2 h 680074"/>
              <a:gd name="connsiteX17" fmla="*/ 5533752 w 8772277"/>
              <a:gd name="connsiteY17" fmla="*/ 595 h 680074"/>
              <a:gd name="connsiteX18" fmla="*/ 5723533 w 8772277"/>
              <a:gd name="connsiteY18" fmla="*/ 146525 h 680074"/>
              <a:gd name="connsiteX19" fmla="*/ 5913315 w 8772277"/>
              <a:gd name="connsiteY19" fmla="*/ 595 h 680074"/>
              <a:gd name="connsiteX20" fmla="*/ 5913538 w 8772277"/>
              <a:gd name="connsiteY20" fmla="*/ 2 h 680074"/>
              <a:gd name="connsiteX21" fmla="*/ 5913760 w 8772277"/>
              <a:gd name="connsiteY21" fmla="*/ 595 h 680074"/>
              <a:gd name="connsiteX22" fmla="*/ 6103542 w 8772277"/>
              <a:gd name="connsiteY22" fmla="*/ 146525 h 680074"/>
              <a:gd name="connsiteX23" fmla="*/ 6293325 w 8772277"/>
              <a:gd name="connsiteY23" fmla="*/ 595 h 680074"/>
              <a:gd name="connsiteX24" fmla="*/ 6293548 w 8772277"/>
              <a:gd name="connsiteY24" fmla="*/ 2 h 680074"/>
              <a:gd name="connsiteX25" fmla="*/ 6293770 w 8772277"/>
              <a:gd name="connsiteY25" fmla="*/ 595 h 680074"/>
              <a:gd name="connsiteX26" fmla="*/ 6483552 w 8772277"/>
              <a:gd name="connsiteY26" fmla="*/ 146525 h 680074"/>
              <a:gd name="connsiteX27" fmla="*/ 6673334 w 8772277"/>
              <a:gd name="connsiteY27" fmla="*/ 595 h 680074"/>
              <a:gd name="connsiteX28" fmla="*/ 6673557 w 8772277"/>
              <a:gd name="connsiteY28" fmla="*/ 2 h 680074"/>
              <a:gd name="connsiteX29" fmla="*/ 6673779 w 8772277"/>
              <a:gd name="connsiteY29" fmla="*/ 595 h 680074"/>
              <a:gd name="connsiteX30" fmla="*/ 6863561 w 8772277"/>
              <a:gd name="connsiteY30" fmla="*/ 146525 h 680074"/>
              <a:gd name="connsiteX31" fmla="*/ 7053344 w 8772277"/>
              <a:gd name="connsiteY31" fmla="*/ 595 h 680074"/>
              <a:gd name="connsiteX32" fmla="*/ 7053566 w 8772277"/>
              <a:gd name="connsiteY32" fmla="*/ 2 h 680074"/>
              <a:gd name="connsiteX33" fmla="*/ 7053788 w 8772277"/>
              <a:gd name="connsiteY33" fmla="*/ 595 h 680074"/>
              <a:gd name="connsiteX34" fmla="*/ 7243571 w 8772277"/>
              <a:gd name="connsiteY34" fmla="*/ 146525 h 680074"/>
              <a:gd name="connsiteX35" fmla="*/ 7433353 w 8772277"/>
              <a:gd name="connsiteY35" fmla="*/ 595 h 680074"/>
              <a:gd name="connsiteX36" fmla="*/ 7433575 w 8772277"/>
              <a:gd name="connsiteY36" fmla="*/ 2 h 680074"/>
              <a:gd name="connsiteX37" fmla="*/ 7433798 w 8772277"/>
              <a:gd name="connsiteY37" fmla="*/ 595 h 680074"/>
              <a:gd name="connsiteX38" fmla="*/ 7623581 w 8772277"/>
              <a:gd name="connsiteY38" fmla="*/ 146525 h 680074"/>
              <a:gd name="connsiteX39" fmla="*/ 7813363 w 8772277"/>
              <a:gd name="connsiteY39" fmla="*/ 595 h 680074"/>
              <a:gd name="connsiteX40" fmla="*/ 7813585 w 8772277"/>
              <a:gd name="connsiteY40" fmla="*/ 2 h 680074"/>
              <a:gd name="connsiteX41" fmla="*/ 7813808 w 8772277"/>
              <a:gd name="connsiteY41" fmla="*/ 595 h 680074"/>
              <a:gd name="connsiteX42" fmla="*/ 8003590 w 8772277"/>
              <a:gd name="connsiteY42" fmla="*/ 146525 h 680074"/>
              <a:gd name="connsiteX43" fmla="*/ 8193372 w 8772277"/>
              <a:gd name="connsiteY43" fmla="*/ 595 h 680074"/>
              <a:gd name="connsiteX44" fmla="*/ 8193594 w 8772277"/>
              <a:gd name="connsiteY44" fmla="*/ 2 h 680074"/>
              <a:gd name="connsiteX45" fmla="*/ 8193816 w 8772277"/>
              <a:gd name="connsiteY45" fmla="*/ 595 h 680074"/>
              <a:gd name="connsiteX46" fmla="*/ 8383599 w 8772277"/>
              <a:gd name="connsiteY46" fmla="*/ 146525 h 680074"/>
              <a:gd name="connsiteX47" fmla="*/ 8573381 w 8772277"/>
              <a:gd name="connsiteY47" fmla="*/ 595 h 680074"/>
              <a:gd name="connsiteX48" fmla="*/ 8573604 w 8772277"/>
              <a:gd name="connsiteY48" fmla="*/ 0 h 680074"/>
              <a:gd name="connsiteX49" fmla="*/ 8573827 w 8772277"/>
              <a:gd name="connsiteY49" fmla="*/ 595 h 680074"/>
              <a:gd name="connsiteX50" fmla="*/ 8763610 w 8772277"/>
              <a:gd name="connsiteY50" fmla="*/ 146525 h 680074"/>
              <a:gd name="connsiteX51" fmla="*/ 8772277 w 8772277"/>
              <a:gd name="connsiteY51" fmla="*/ 145262 h 680074"/>
              <a:gd name="connsiteX52" fmla="*/ 8772277 w 8772277"/>
              <a:gd name="connsiteY52" fmla="*/ 680074 h 680074"/>
              <a:gd name="connsiteX53" fmla="*/ 4968552 w 8772277"/>
              <a:gd name="connsiteY53" fmla="*/ 680074 h 680074"/>
              <a:gd name="connsiteX54" fmla="*/ 3803725 w 8772277"/>
              <a:gd name="connsiteY54" fmla="*/ 680074 h 680074"/>
              <a:gd name="connsiteX55" fmla="*/ 0 w 8772277"/>
              <a:gd name="connsiteY55" fmla="*/ 680074 h 680074"/>
              <a:gd name="connsiteX56" fmla="*/ 0 w 8772277"/>
              <a:gd name="connsiteY56" fmla="*/ 143644 h 680074"/>
              <a:gd name="connsiteX57" fmla="*/ 19762 w 8772277"/>
              <a:gd name="connsiteY57" fmla="*/ 146525 h 680074"/>
              <a:gd name="connsiteX58" fmla="*/ 209544 w 8772277"/>
              <a:gd name="connsiteY58" fmla="*/ 595 h 680074"/>
              <a:gd name="connsiteX59" fmla="*/ 209767 w 8772277"/>
              <a:gd name="connsiteY59" fmla="*/ 2 h 680074"/>
              <a:gd name="connsiteX60" fmla="*/ 209989 w 8772277"/>
              <a:gd name="connsiteY60" fmla="*/ 595 h 680074"/>
              <a:gd name="connsiteX61" fmla="*/ 399771 w 8772277"/>
              <a:gd name="connsiteY61" fmla="*/ 146525 h 680074"/>
              <a:gd name="connsiteX62" fmla="*/ 589553 w 8772277"/>
              <a:gd name="connsiteY62" fmla="*/ 595 h 680074"/>
              <a:gd name="connsiteX63" fmla="*/ 589776 w 8772277"/>
              <a:gd name="connsiteY63" fmla="*/ 2 h 680074"/>
              <a:gd name="connsiteX64" fmla="*/ 589999 w 8772277"/>
              <a:gd name="connsiteY64" fmla="*/ 595 h 680074"/>
              <a:gd name="connsiteX65" fmla="*/ 779780 w 8772277"/>
              <a:gd name="connsiteY65" fmla="*/ 146525 h 680074"/>
              <a:gd name="connsiteX66" fmla="*/ 969563 w 8772277"/>
              <a:gd name="connsiteY66" fmla="*/ 595 h 680074"/>
              <a:gd name="connsiteX67" fmla="*/ 969786 w 8772277"/>
              <a:gd name="connsiteY67" fmla="*/ 2 h 680074"/>
              <a:gd name="connsiteX68" fmla="*/ 970008 w 8772277"/>
              <a:gd name="connsiteY68" fmla="*/ 595 h 680074"/>
              <a:gd name="connsiteX69" fmla="*/ 1159790 w 8772277"/>
              <a:gd name="connsiteY69" fmla="*/ 146525 h 680074"/>
              <a:gd name="connsiteX70" fmla="*/ 1349572 w 8772277"/>
              <a:gd name="connsiteY70" fmla="*/ 595 h 680074"/>
              <a:gd name="connsiteX71" fmla="*/ 1349795 w 8772277"/>
              <a:gd name="connsiteY71" fmla="*/ 2 h 680074"/>
              <a:gd name="connsiteX72" fmla="*/ 1350017 w 8772277"/>
              <a:gd name="connsiteY72" fmla="*/ 595 h 680074"/>
              <a:gd name="connsiteX73" fmla="*/ 1539800 w 8772277"/>
              <a:gd name="connsiteY73" fmla="*/ 146525 h 680074"/>
              <a:gd name="connsiteX74" fmla="*/ 1729582 w 8772277"/>
              <a:gd name="connsiteY74" fmla="*/ 595 h 680074"/>
              <a:gd name="connsiteX75" fmla="*/ 1729805 w 8772277"/>
              <a:gd name="connsiteY75" fmla="*/ 2 h 680074"/>
              <a:gd name="connsiteX76" fmla="*/ 1730027 w 8772277"/>
              <a:gd name="connsiteY76" fmla="*/ 595 h 680074"/>
              <a:gd name="connsiteX77" fmla="*/ 1919808 w 8772277"/>
              <a:gd name="connsiteY77" fmla="*/ 146525 h 680074"/>
              <a:gd name="connsiteX78" fmla="*/ 2109590 w 8772277"/>
              <a:gd name="connsiteY78" fmla="*/ 595 h 680074"/>
              <a:gd name="connsiteX79" fmla="*/ 2109812 w 8772277"/>
              <a:gd name="connsiteY79" fmla="*/ 2 h 680074"/>
              <a:gd name="connsiteX80" fmla="*/ 2110035 w 8772277"/>
              <a:gd name="connsiteY80" fmla="*/ 595 h 680074"/>
              <a:gd name="connsiteX81" fmla="*/ 2299817 w 8772277"/>
              <a:gd name="connsiteY81" fmla="*/ 146525 h 680074"/>
              <a:gd name="connsiteX82" fmla="*/ 2489600 w 8772277"/>
              <a:gd name="connsiteY82" fmla="*/ 595 h 680074"/>
              <a:gd name="connsiteX83" fmla="*/ 2489823 w 8772277"/>
              <a:gd name="connsiteY83" fmla="*/ 2 h 680074"/>
              <a:gd name="connsiteX84" fmla="*/ 2490045 w 8772277"/>
              <a:gd name="connsiteY84" fmla="*/ 595 h 680074"/>
              <a:gd name="connsiteX85" fmla="*/ 2679827 w 8772277"/>
              <a:gd name="connsiteY85" fmla="*/ 146525 h 680074"/>
              <a:gd name="connsiteX86" fmla="*/ 2869609 w 8772277"/>
              <a:gd name="connsiteY86" fmla="*/ 595 h 680074"/>
              <a:gd name="connsiteX87" fmla="*/ 2869832 w 8772277"/>
              <a:gd name="connsiteY87" fmla="*/ 2 h 680074"/>
              <a:gd name="connsiteX88" fmla="*/ 2870054 w 8772277"/>
              <a:gd name="connsiteY88" fmla="*/ 595 h 680074"/>
              <a:gd name="connsiteX89" fmla="*/ 3059836 w 8772277"/>
              <a:gd name="connsiteY89" fmla="*/ 146525 h 680074"/>
              <a:gd name="connsiteX90" fmla="*/ 3249619 w 8772277"/>
              <a:gd name="connsiteY90" fmla="*/ 595 h 680074"/>
              <a:gd name="connsiteX91" fmla="*/ 3249841 w 8772277"/>
              <a:gd name="connsiteY91" fmla="*/ 2 h 680074"/>
              <a:gd name="connsiteX92" fmla="*/ 3250063 w 8772277"/>
              <a:gd name="connsiteY92" fmla="*/ 595 h 680074"/>
              <a:gd name="connsiteX93" fmla="*/ 3439846 w 8772277"/>
              <a:gd name="connsiteY93" fmla="*/ 146525 h 680074"/>
              <a:gd name="connsiteX94" fmla="*/ 3629628 w 8772277"/>
              <a:gd name="connsiteY94" fmla="*/ 595 h 680074"/>
              <a:gd name="connsiteX95" fmla="*/ 3629850 w 8772277"/>
              <a:gd name="connsiteY95" fmla="*/ 2 h 680074"/>
              <a:gd name="connsiteX96" fmla="*/ 3630073 w 8772277"/>
              <a:gd name="connsiteY96" fmla="*/ 595 h 680074"/>
              <a:gd name="connsiteX97" fmla="*/ 3762657 w 8772277"/>
              <a:gd name="connsiteY97" fmla="*/ 136105 h 680074"/>
              <a:gd name="connsiteX98" fmla="*/ 3805310 w 8772277"/>
              <a:gd name="connsiteY98" fmla="*/ 143875 h 680074"/>
              <a:gd name="connsiteX99" fmla="*/ 3821470 w 8772277"/>
              <a:gd name="connsiteY99" fmla="*/ 146231 h 680074"/>
              <a:gd name="connsiteX100" fmla="*/ 3877054 w 8772277"/>
              <a:gd name="connsiteY100" fmla="*/ 136105 h 680074"/>
              <a:gd name="connsiteX101" fmla="*/ 4009638 w 8772277"/>
              <a:gd name="connsiteY101" fmla="*/ 595 h 680074"/>
              <a:gd name="connsiteX102" fmla="*/ 4009860 w 8772277"/>
              <a:gd name="connsiteY102" fmla="*/ 2 h 680074"/>
              <a:gd name="connsiteX103" fmla="*/ 4010083 w 8772277"/>
              <a:gd name="connsiteY103" fmla="*/ 595 h 680074"/>
              <a:gd name="connsiteX104" fmla="*/ 4011676 w 8772277"/>
              <a:gd name="connsiteY104" fmla="*/ 3256 h 680074"/>
              <a:gd name="connsiteX105" fmla="*/ 4013269 w 8772277"/>
              <a:gd name="connsiteY105" fmla="*/ 595 h 680074"/>
              <a:gd name="connsiteX106" fmla="*/ 4013492 w 8772277"/>
              <a:gd name="connsiteY106" fmla="*/ 2 h 680074"/>
              <a:gd name="connsiteX107" fmla="*/ 4013715 w 8772277"/>
              <a:gd name="connsiteY107" fmla="*/ 595 h 680074"/>
              <a:gd name="connsiteX108" fmla="*/ 4146298 w 8772277"/>
              <a:gd name="connsiteY108" fmla="*/ 136105 h 680074"/>
              <a:gd name="connsiteX109" fmla="*/ 4201681 w 8772277"/>
              <a:gd name="connsiteY109" fmla="*/ 146195 h 680074"/>
              <a:gd name="connsiteX110" fmla="*/ 4257063 w 8772277"/>
              <a:gd name="connsiteY110" fmla="*/ 136105 h 680074"/>
              <a:gd name="connsiteX111" fmla="*/ 4389647 w 8772277"/>
              <a:gd name="connsiteY111" fmla="*/ 595 h 680074"/>
              <a:gd name="connsiteX112" fmla="*/ 4389870 w 8772277"/>
              <a:gd name="connsiteY112" fmla="*/ 2 h 680074"/>
              <a:gd name="connsiteX113" fmla="*/ 4390092 w 8772277"/>
              <a:gd name="connsiteY113" fmla="*/ 595 h 680074"/>
              <a:gd name="connsiteX114" fmla="*/ 4391685 w 8772277"/>
              <a:gd name="connsiteY114" fmla="*/ 3256 h 680074"/>
              <a:gd name="connsiteX115" fmla="*/ 4393278 w 8772277"/>
              <a:gd name="connsiteY115" fmla="*/ 595 h 680074"/>
              <a:gd name="connsiteX116" fmla="*/ 4393501 w 8772277"/>
              <a:gd name="connsiteY116" fmla="*/ 2 h 680074"/>
              <a:gd name="connsiteX117" fmla="*/ 4393724 w 8772277"/>
              <a:gd name="connsiteY117" fmla="*/ 595 h 680074"/>
              <a:gd name="connsiteX118" fmla="*/ 4526308 w 8772277"/>
              <a:gd name="connsiteY118" fmla="*/ 136105 h 680074"/>
              <a:gd name="connsiteX119" fmla="*/ 4581690 w 8772277"/>
              <a:gd name="connsiteY119" fmla="*/ 146195 h 680074"/>
              <a:gd name="connsiteX120" fmla="*/ 4637072 w 8772277"/>
              <a:gd name="connsiteY120" fmla="*/ 136105 h 680074"/>
              <a:gd name="connsiteX121" fmla="*/ 4769656 w 8772277"/>
              <a:gd name="connsiteY121" fmla="*/ 595 h 68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8772277" h="680074">
                <a:moveTo>
                  <a:pt x="4769879" y="0"/>
                </a:moveTo>
                <a:lnTo>
                  <a:pt x="4770102" y="595"/>
                </a:lnTo>
                <a:lnTo>
                  <a:pt x="4771695" y="3256"/>
                </a:lnTo>
                <a:lnTo>
                  <a:pt x="4773288" y="595"/>
                </a:lnTo>
                <a:lnTo>
                  <a:pt x="4773511" y="2"/>
                </a:lnTo>
                <a:lnTo>
                  <a:pt x="4773733" y="595"/>
                </a:lnTo>
                <a:cubicBezTo>
                  <a:pt x="4804580" y="66628"/>
                  <a:pt x="4851471" y="115697"/>
                  <a:pt x="4906317" y="136105"/>
                </a:cubicBezTo>
                <a:lnTo>
                  <a:pt x="4961902" y="146231"/>
                </a:lnTo>
                <a:lnTo>
                  <a:pt x="4968552" y="145262"/>
                </a:lnTo>
                <a:lnTo>
                  <a:pt x="4968552" y="145608"/>
                </a:lnTo>
                <a:lnTo>
                  <a:pt x="5020713" y="136105"/>
                </a:lnTo>
                <a:cubicBezTo>
                  <a:pt x="5075559" y="115697"/>
                  <a:pt x="5122451" y="66628"/>
                  <a:pt x="5153298" y="595"/>
                </a:cubicBezTo>
                <a:lnTo>
                  <a:pt x="5153520" y="2"/>
                </a:lnTo>
                <a:lnTo>
                  <a:pt x="5153742" y="595"/>
                </a:lnTo>
                <a:cubicBezTo>
                  <a:pt x="5194872" y="88639"/>
                  <a:pt x="5264524" y="146525"/>
                  <a:pt x="5343525" y="146525"/>
                </a:cubicBezTo>
                <a:cubicBezTo>
                  <a:pt x="5422525" y="146525"/>
                  <a:pt x="5492177" y="88639"/>
                  <a:pt x="5533307" y="595"/>
                </a:cubicBezTo>
                <a:lnTo>
                  <a:pt x="5533530" y="2"/>
                </a:lnTo>
                <a:lnTo>
                  <a:pt x="5533752" y="595"/>
                </a:lnTo>
                <a:cubicBezTo>
                  <a:pt x="5574881" y="88639"/>
                  <a:pt x="5644532" y="146525"/>
                  <a:pt x="5723533" y="146525"/>
                </a:cubicBezTo>
                <a:cubicBezTo>
                  <a:pt x="5802534" y="146525"/>
                  <a:pt x="5872185" y="88639"/>
                  <a:pt x="5913315" y="595"/>
                </a:cubicBezTo>
                <a:lnTo>
                  <a:pt x="5913538" y="2"/>
                </a:lnTo>
                <a:lnTo>
                  <a:pt x="5913760" y="595"/>
                </a:lnTo>
                <a:cubicBezTo>
                  <a:pt x="5954890" y="88639"/>
                  <a:pt x="6024541" y="146525"/>
                  <a:pt x="6103542" y="146525"/>
                </a:cubicBezTo>
                <a:cubicBezTo>
                  <a:pt x="6182543" y="146525"/>
                  <a:pt x="6252195" y="88639"/>
                  <a:pt x="6293325" y="595"/>
                </a:cubicBezTo>
                <a:lnTo>
                  <a:pt x="6293548" y="2"/>
                </a:lnTo>
                <a:lnTo>
                  <a:pt x="6293770" y="595"/>
                </a:lnTo>
                <a:cubicBezTo>
                  <a:pt x="6334899" y="88639"/>
                  <a:pt x="6404551" y="146525"/>
                  <a:pt x="6483552" y="146525"/>
                </a:cubicBezTo>
                <a:cubicBezTo>
                  <a:pt x="6562553" y="146525"/>
                  <a:pt x="6632204" y="88639"/>
                  <a:pt x="6673334" y="595"/>
                </a:cubicBezTo>
                <a:lnTo>
                  <a:pt x="6673557" y="2"/>
                </a:lnTo>
                <a:lnTo>
                  <a:pt x="6673779" y="595"/>
                </a:lnTo>
                <a:cubicBezTo>
                  <a:pt x="6714909" y="88639"/>
                  <a:pt x="6784560" y="146525"/>
                  <a:pt x="6863561" y="146525"/>
                </a:cubicBezTo>
                <a:cubicBezTo>
                  <a:pt x="6942562" y="146525"/>
                  <a:pt x="7012214" y="88639"/>
                  <a:pt x="7053344" y="595"/>
                </a:cubicBezTo>
                <a:lnTo>
                  <a:pt x="7053566" y="2"/>
                </a:lnTo>
                <a:lnTo>
                  <a:pt x="7053788" y="595"/>
                </a:lnTo>
                <a:cubicBezTo>
                  <a:pt x="7094918" y="88639"/>
                  <a:pt x="7164570" y="146525"/>
                  <a:pt x="7243571" y="146525"/>
                </a:cubicBezTo>
                <a:cubicBezTo>
                  <a:pt x="7322572" y="146525"/>
                  <a:pt x="7392224" y="88639"/>
                  <a:pt x="7433353" y="595"/>
                </a:cubicBezTo>
                <a:lnTo>
                  <a:pt x="7433575" y="2"/>
                </a:lnTo>
                <a:lnTo>
                  <a:pt x="7433798" y="595"/>
                </a:lnTo>
                <a:cubicBezTo>
                  <a:pt x="7474927" y="88639"/>
                  <a:pt x="7544580" y="146525"/>
                  <a:pt x="7623581" y="146525"/>
                </a:cubicBezTo>
                <a:cubicBezTo>
                  <a:pt x="7702581" y="146525"/>
                  <a:pt x="7772233" y="88639"/>
                  <a:pt x="7813363" y="595"/>
                </a:cubicBezTo>
                <a:lnTo>
                  <a:pt x="7813585" y="2"/>
                </a:lnTo>
                <a:lnTo>
                  <a:pt x="7813808" y="595"/>
                </a:lnTo>
                <a:cubicBezTo>
                  <a:pt x="7854937" y="88639"/>
                  <a:pt x="7924589" y="146525"/>
                  <a:pt x="8003590" y="146525"/>
                </a:cubicBezTo>
                <a:cubicBezTo>
                  <a:pt x="8082590" y="146525"/>
                  <a:pt x="8152242" y="88639"/>
                  <a:pt x="8193372" y="595"/>
                </a:cubicBezTo>
                <a:lnTo>
                  <a:pt x="8193594" y="2"/>
                </a:lnTo>
                <a:lnTo>
                  <a:pt x="8193816" y="595"/>
                </a:lnTo>
                <a:cubicBezTo>
                  <a:pt x="8234947" y="88639"/>
                  <a:pt x="8304598" y="146525"/>
                  <a:pt x="8383599" y="146525"/>
                </a:cubicBezTo>
                <a:cubicBezTo>
                  <a:pt x="8462600" y="146525"/>
                  <a:pt x="8532252" y="88639"/>
                  <a:pt x="8573381" y="595"/>
                </a:cubicBezTo>
                <a:lnTo>
                  <a:pt x="8573604" y="0"/>
                </a:lnTo>
                <a:lnTo>
                  <a:pt x="8573827" y="595"/>
                </a:lnTo>
                <a:cubicBezTo>
                  <a:pt x="8614956" y="88639"/>
                  <a:pt x="8684609" y="146525"/>
                  <a:pt x="8763610" y="146525"/>
                </a:cubicBezTo>
                <a:lnTo>
                  <a:pt x="8772277" y="145262"/>
                </a:lnTo>
                <a:lnTo>
                  <a:pt x="8772277" y="680074"/>
                </a:lnTo>
                <a:lnTo>
                  <a:pt x="4968552" y="680074"/>
                </a:lnTo>
                <a:lnTo>
                  <a:pt x="3803725" y="680074"/>
                </a:lnTo>
                <a:lnTo>
                  <a:pt x="0" y="680074"/>
                </a:lnTo>
                <a:lnTo>
                  <a:pt x="0" y="143644"/>
                </a:lnTo>
                <a:lnTo>
                  <a:pt x="19762" y="146525"/>
                </a:lnTo>
                <a:cubicBezTo>
                  <a:pt x="98762" y="146525"/>
                  <a:pt x="168415" y="88639"/>
                  <a:pt x="209544" y="595"/>
                </a:cubicBezTo>
                <a:lnTo>
                  <a:pt x="209767" y="2"/>
                </a:lnTo>
                <a:lnTo>
                  <a:pt x="209989" y="595"/>
                </a:lnTo>
                <a:cubicBezTo>
                  <a:pt x="251118" y="88639"/>
                  <a:pt x="320770" y="146525"/>
                  <a:pt x="399771" y="146525"/>
                </a:cubicBezTo>
                <a:cubicBezTo>
                  <a:pt x="478772" y="146525"/>
                  <a:pt x="548424" y="88639"/>
                  <a:pt x="589553" y="595"/>
                </a:cubicBezTo>
                <a:lnTo>
                  <a:pt x="589776" y="2"/>
                </a:lnTo>
                <a:lnTo>
                  <a:pt x="589999" y="595"/>
                </a:lnTo>
                <a:cubicBezTo>
                  <a:pt x="631128" y="88639"/>
                  <a:pt x="700780" y="146525"/>
                  <a:pt x="779780" y="146525"/>
                </a:cubicBezTo>
                <a:cubicBezTo>
                  <a:pt x="858781" y="146525"/>
                  <a:pt x="928433" y="88639"/>
                  <a:pt x="969563" y="595"/>
                </a:cubicBezTo>
                <a:lnTo>
                  <a:pt x="969786" y="2"/>
                </a:lnTo>
                <a:lnTo>
                  <a:pt x="970008" y="595"/>
                </a:lnTo>
                <a:cubicBezTo>
                  <a:pt x="1011137" y="88639"/>
                  <a:pt x="1080789" y="146525"/>
                  <a:pt x="1159790" y="146525"/>
                </a:cubicBezTo>
                <a:cubicBezTo>
                  <a:pt x="1238791" y="146525"/>
                  <a:pt x="1308443" y="88639"/>
                  <a:pt x="1349572" y="595"/>
                </a:cubicBezTo>
                <a:lnTo>
                  <a:pt x="1349795" y="2"/>
                </a:lnTo>
                <a:lnTo>
                  <a:pt x="1350017" y="595"/>
                </a:lnTo>
                <a:cubicBezTo>
                  <a:pt x="1391147" y="88639"/>
                  <a:pt x="1460799" y="146525"/>
                  <a:pt x="1539800" y="146525"/>
                </a:cubicBezTo>
                <a:cubicBezTo>
                  <a:pt x="1618800" y="146525"/>
                  <a:pt x="1688452" y="88639"/>
                  <a:pt x="1729582" y="595"/>
                </a:cubicBezTo>
                <a:lnTo>
                  <a:pt x="1729805" y="2"/>
                </a:lnTo>
                <a:lnTo>
                  <a:pt x="1730027" y="595"/>
                </a:lnTo>
                <a:cubicBezTo>
                  <a:pt x="1771156" y="88639"/>
                  <a:pt x="1840807" y="146525"/>
                  <a:pt x="1919808" y="146525"/>
                </a:cubicBezTo>
                <a:cubicBezTo>
                  <a:pt x="1998809" y="146525"/>
                  <a:pt x="2068460" y="88639"/>
                  <a:pt x="2109590" y="595"/>
                </a:cubicBezTo>
                <a:lnTo>
                  <a:pt x="2109812" y="2"/>
                </a:lnTo>
                <a:lnTo>
                  <a:pt x="2110035" y="595"/>
                </a:lnTo>
                <a:cubicBezTo>
                  <a:pt x="2151164" y="88639"/>
                  <a:pt x="2220816" y="146525"/>
                  <a:pt x="2299817" y="146525"/>
                </a:cubicBezTo>
                <a:cubicBezTo>
                  <a:pt x="2378818" y="146525"/>
                  <a:pt x="2448470" y="88639"/>
                  <a:pt x="2489600" y="595"/>
                </a:cubicBezTo>
                <a:lnTo>
                  <a:pt x="2489823" y="2"/>
                </a:lnTo>
                <a:lnTo>
                  <a:pt x="2490045" y="595"/>
                </a:lnTo>
                <a:cubicBezTo>
                  <a:pt x="2531174" y="88639"/>
                  <a:pt x="2600826" y="146525"/>
                  <a:pt x="2679827" y="146525"/>
                </a:cubicBezTo>
                <a:cubicBezTo>
                  <a:pt x="2758828" y="146525"/>
                  <a:pt x="2828479" y="88639"/>
                  <a:pt x="2869609" y="595"/>
                </a:cubicBezTo>
                <a:lnTo>
                  <a:pt x="2869832" y="2"/>
                </a:lnTo>
                <a:lnTo>
                  <a:pt x="2870054" y="595"/>
                </a:lnTo>
                <a:cubicBezTo>
                  <a:pt x="2911184" y="88639"/>
                  <a:pt x="2980835" y="146525"/>
                  <a:pt x="3059836" y="146525"/>
                </a:cubicBezTo>
                <a:cubicBezTo>
                  <a:pt x="3138837" y="146525"/>
                  <a:pt x="3208489" y="88639"/>
                  <a:pt x="3249619" y="595"/>
                </a:cubicBezTo>
                <a:lnTo>
                  <a:pt x="3249841" y="2"/>
                </a:lnTo>
                <a:lnTo>
                  <a:pt x="3250063" y="595"/>
                </a:lnTo>
                <a:cubicBezTo>
                  <a:pt x="3291193" y="88639"/>
                  <a:pt x="3360845" y="146525"/>
                  <a:pt x="3439846" y="146525"/>
                </a:cubicBezTo>
                <a:cubicBezTo>
                  <a:pt x="3518847" y="146525"/>
                  <a:pt x="3588498" y="88639"/>
                  <a:pt x="3629628" y="595"/>
                </a:cubicBezTo>
                <a:lnTo>
                  <a:pt x="3629850" y="2"/>
                </a:lnTo>
                <a:lnTo>
                  <a:pt x="3630073" y="595"/>
                </a:lnTo>
                <a:cubicBezTo>
                  <a:pt x="3660920" y="66628"/>
                  <a:pt x="3707811" y="115697"/>
                  <a:pt x="3762657" y="136105"/>
                </a:cubicBezTo>
                <a:lnTo>
                  <a:pt x="3805310" y="143875"/>
                </a:lnTo>
                <a:lnTo>
                  <a:pt x="3821470" y="146231"/>
                </a:lnTo>
                <a:lnTo>
                  <a:pt x="3877054" y="136105"/>
                </a:lnTo>
                <a:cubicBezTo>
                  <a:pt x="3931900" y="115697"/>
                  <a:pt x="3978791" y="66628"/>
                  <a:pt x="4009638" y="595"/>
                </a:cubicBezTo>
                <a:lnTo>
                  <a:pt x="4009860" y="2"/>
                </a:lnTo>
                <a:lnTo>
                  <a:pt x="4010083" y="595"/>
                </a:lnTo>
                <a:lnTo>
                  <a:pt x="4011676" y="3256"/>
                </a:lnTo>
                <a:lnTo>
                  <a:pt x="4013269" y="595"/>
                </a:lnTo>
                <a:lnTo>
                  <a:pt x="4013492" y="2"/>
                </a:lnTo>
                <a:lnTo>
                  <a:pt x="4013715" y="595"/>
                </a:lnTo>
                <a:cubicBezTo>
                  <a:pt x="4044561" y="66628"/>
                  <a:pt x="4091452" y="115697"/>
                  <a:pt x="4146298" y="136105"/>
                </a:cubicBezTo>
                <a:lnTo>
                  <a:pt x="4201681" y="146195"/>
                </a:lnTo>
                <a:lnTo>
                  <a:pt x="4257063" y="136105"/>
                </a:lnTo>
                <a:cubicBezTo>
                  <a:pt x="4311909" y="115697"/>
                  <a:pt x="4358800" y="66628"/>
                  <a:pt x="4389647" y="595"/>
                </a:cubicBezTo>
                <a:lnTo>
                  <a:pt x="4389870" y="2"/>
                </a:lnTo>
                <a:lnTo>
                  <a:pt x="4390092" y="595"/>
                </a:lnTo>
                <a:lnTo>
                  <a:pt x="4391685" y="3256"/>
                </a:lnTo>
                <a:lnTo>
                  <a:pt x="4393278" y="595"/>
                </a:lnTo>
                <a:lnTo>
                  <a:pt x="4393501" y="2"/>
                </a:lnTo>
                <a:lnTo>
                  <a:pt x="4393724" y="595"/>
                </a:lnTo>
                <a:cubicBezTo>
                  <a:pt x="4424571" y="66628"/>
                  <a:pt x="4471462" y="115697"/>
                  <a:pt x="4526308" y="136105"/>
                </a:cubicBezTo>
                <a:lnTo>
                  <a:pt x="4581690" y="146195"/>
                </a:lnTo>
                <a:lnTo>
                  <a:pt x="4637072" y="136105"/>
                </a:lnTo>
                <a:cubicBezTo>
                  <a:pt x="4691918" y="115697"/>
                  <a:pt x="4738809" y="66628"/>
                  <a:pt x="4769656" y="595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2C1B746-1142-43D5-9D0B-9C7457EFB978}"/>
              </a:ext>
            </a:extLst>
          </p:cNvPr>
          <p:cNvSpPr/>
          <p:nvPr/>
        </p:nvSpPr>
        <p:spPr>
          <a:xfrm>
            <a:off x="416496" y="1548967"/>
            <a:ext cx="9145016" cy="360040"/>
          </a:xfrm>
          <a:custGeom>
            <a:avLst/>
            <a:gdLst>
              <a:gd name="connsiteX0" fmla="*/ 2662470 w 9361040"/>
              <a:gd name="connsiteY0" fmla="*/ 0 h 680074"/>
              <a:gd name="connsiteX1" fmla="*/ 2662594 w 9361040"/>
              <a:gd name="connsiteY1" fmla="*/ 595 h 680074"/>
              <a:gd name="connsiteX2" fmla="*/ 2663484 w 9361040"/>
              <a:gd name="connsiteY2" fmla="*/ 3256 h 680074"/>
              <a:gd name="connsiteX3" fmla="*/ 2664373 w 9361040"/>
              <a:gd name="connsiteY3" fmla="*/ 595 h 680074"/>
              <a:gd name="connsiteX4" fmla="*/ 2664497 w 9361040"/>
              <a:gd name="connsiteY4" fmla="*/ 2 h 680074"/>
              <a:gd name="connsiteX5" fmla="*/ 2664621 w 9361040"/>
              <a:gd name="connsiteY5" fmla="*/ 595 h 680074"/>
              <a:gd name="connsiteX6" fmla="*/ 2738627 w 9361040"/>
              <a:gd name="connsiteY6" fmla="*/ 136105 h 680074"/>
              <a:gd name="connsiteX7" fmla="*/ 2769654 w 9361040"/>
              <a:gd name="connsiteY7" fmla="*/ 146231 h 680074"/>
              <a:gd name="connsiteX8" fmla="*/ 2773366 w 9361040"/>
              <a:gd name="connsiteY8" fmla="*/ 145262 h 680074"/>
              <a:gd name="connsiteX9" fmla="*/ 2773366 w 9361040"/>
              <a:gd name="connsiteY9" fmla="*/ 145608 h 680074"/>
              <a:gd name="connsiteX10" fmla="*/ 2802481 w 9361040"/>
              <a:gd name="connsiteY10" fmla="*/ 136105 h 680074"/>
              <a:gd name="connsiteX11" fmla="*/ 2876488 w 9361040"/>
              <a:gd name="connsiteY11" fmla="*/ 595 h 680074"/>
              <a:gd name="connsiteX12" fmla="*/ 2876612 w 9361040"/>
              <a:gd name="connsiteY12" fmla="*/ 2 h 680074"/>
              <a:gd name="connsiteX13" fmla="*/ 2876736 w 9361040"/>
              <a:gd name="connsiteY13" fmla="*/ 595 h 680074"/>
              <a:gd name="connsiteX14" fmla="*/ 2982670 w 9361040"/>
              <a:gd name="connsiteY14" fmla="*/ 146525 h 680074"/>
              <a:gd name="connsiteX15" fmla="*/ 3088603 w 9361040"/>
              <a:gd name="connsiteY15" fmla="*/ 595 h 680074"/>
              <a:gd name="connsiteX16" fmla="*/ 3088728 w 9361040"/>
              <a:gd name="connsiteY16" fmla="*/ 2 h 680074"/>
              <a:gd name="connsiteX17" fmla="*/ 3088852 w 9361040"/>
              <a:gd name="connsiteY17" fmla="*/ 595 h 680074"/>
              <a:gd name="connsiteX18" fmla="*/ 3194784 w 9361040"/>
              <a:gd name="connsiteY18" fmla="*/ 146525 h 680074"/>
              <a:gd name="connsiteX19" fmla="*/ 3300717 w 9361040"/>
              <a:gd name="connsiteY19" fmla="*/ 595 h 680074"/>
              <a:gd name="connsiteX20" fmla="*/ 3300842 w 9361040"/>
              <a:gd name="connsiteY20" fmla="*/ 2 h 680074"/>
              <a:gd name="connsiteX21" fmla="*/ 3300966 w 9361040"/>
              <a:gd name="connsiteY21" fmla="*/ 595 h 680074"/>
              <a:gd name="connsiteX22" fmla="*/ 3406899 w 9361040"/>
              <a:gd name="connsiteY22" fmla="*/ 146525 h 680074"/>
              <a:gd name="connsiteX23" fmla="*/ 3512833 w 9361040"/>
              <a:gd name="connsiteY23" fmla="*/ 595 h 680074"/>
              <a:gd name="connsiteX24" fmla="*/ 3512957 w 9361040"/>
              <a:gd name="connsiteY24" fmla="*/ 2 h 680074"/>
              <a:gd name="connsiteX25" fmla="*/ 3513081 w 9361040"/>
              <a:gd name="connsiteY25" fmla="*/ 595 h 680074"/>
              <a:gd name="connsiteX26" fmla="*/ 3619015 w 9361040"/>
              <a:gd name="connsiteY26" fmla="*/ 146525 h 680074"/>
              <a:gd name="connsiteX27" fmla="*/ 3724948 w 9361040"/>
              <a:gd name="connsiteY27" fmla="*/ 595 h 680074"/>
              <a:gd name="connsiteX28" fmla="*/ 3725072 w 9361040"/>
              <a:gd name="connsiteY28" fmla="*/ 2 h 680074"/>
              <a:gd name="connsiteX29" fmla="*/ 3725196 w 9361040"/>
              <a:gd name="connsiteY29" fmla="*/ 595 h 680074"/>
              <a:gd name="connsiteX30" fmla="*/ 3831129 w 9361040"/>
              <a:gd name="connsiteY30" fmla="*/ 146525 h 680074"/>
              <a:gd name="connsiteX31" fmla="*/ 3937063 w 9361040"/>
              <a:gd name="connsiteY31" fmla="*/ 595 h 680074"/>
              <a:gd name="connsiteX32" fmla="*/ 3937187 w 9361040"/>
              <a:gd name="connsiteY32" fmla="*/ 2 h 680074"/>
              <a:gd name="connsiteX33" fmla="*/ 3937311 w 9361040"/>
              <a:gd name="connsiteY33" fmla="*/ 595 h 680074"/>
              <a:gd name="connsiteX34" fmla="*/ 4043245 w 9361040"/>
              <a:gd name="connsiteY34" fmla="*/ 146525 h 680074"/>
              <a:gd name="connsiteX35" fmla="*/ 4149178 w 9361040"/>
              <a:gd name="connsiteY35" fmla="*/ 595 h 680074"/>
              <a:gd name="connsiteX36" fmla="*/ 4149302 w 9361040"/>
              <a:gd name="connsiteY36" fmla="*/ 2 h 680074"/>
              <a:gd name="connsiteX37" fmla="*/ 4149426 w 9361040"/>
              <a:gd name="connsiteY37" fmla="*/ 595 h 680074"/>
              <a:gd name="connsiteX38" fmla="*/ 4255360 w 9361040"/>
              <a:gd name="connsiteY38" fmla="*/ 146525 h 680074"/>
              <a:gd name="connsiteX39" fmla="*/ 4361293 w 9361040"/>
              <a:gd name="connsiteY39" fmla="*/ 595 h 680074"/>
              <a:gd name="connsiteX40" fmla="*/ 4361417 w 9361040"/>
              <a:gd name="connsiteY40" fmla="*/ 2 h 680074"/>
              <a:gd name="connsiteX41" fmla="*/ 4361542 w 9361040"/>
              <a:gd name="connsiteY41" fmla="*/ 595 h 680074"/>
              <a:gd name="connsiteX42" fmla="*/ 4435548 w 9361040"/>
              <a:gd name="connsiteY42" fmla="*/ 136105 h 680074"/>
              <a:gd name="connsiteX43" fmla="*/ 4464496 w 9361040"/>
              <a:gd name="connsiteY43" fmla="*/ 145553 h 680074"/>
              <a:gd name="connsiteX44" fmla="*/ 4464496 w 9361040"/>
              <a:gd name="connsiteY44" fmla="*/ 143644 h 680074"/>
              <a:gd name="connsiteX45" fmla="*/ 4471055 w 9361040"/>
              <a:gd name="connsiteY45" fmla="*/ 145357 h 680074"/>
              <a:gd name="connsiteX46" fmla="*/ 4499403 w 9361040"/>
              <a:gd name="connsiteY46" fmla="*/ 136105 h 680074"/>
              <a:gd name="connsiteX47" fmla="*/ 4573409 w 9361040"/>
              <a:gd name="connsiteY47" fmla="*/ 595 h 680074"/>
              <a:gd name="connsiteX48" fmla="*/ 4573533 w 9361040"/>
              <a:gd name="connsiteY48" fmla="*/ 2 h 680074"/>
              <a:gd name="connsiteX49" fmla="*/ 4573657 w 9361040"/>
              <a:gd name="connsiteY49" fmla="*/ 595 h 680074"/>
              <a:gd name="connsiteX50" fmla="*/ 4577559 w 9361040"/>
              <a:gd name="connsiteY50" fmla="*/ 12268 h 680074"/>
              <a:gd name="connsiteX51" fmla="*/ 4581460 w 9361040"/>
              <a:gd name="connsiteY51" fmla="*/ 595 h 680074"/>
              <a:gd name="connsiteX52" fmla="*/ 4581585 w 9361040"/>
              <a:gd name="connsiteY52" fmla="*/ 2 h 680074"/>
              <a:gd name="connsiteX53" fmla="*/ 4581709 w 9361040"/>
              <a:gd name="connsiteY53" fmla="*/ 595 h 680074"/>
              <a:gd name="connsiteX54" fmla="*/ 4655715 w 9361040"/>
              <a:gd name="connsiteY54" fmla="*/ 136105 h 680074"/>
              <a:gd name="connsiteX55" fmla="*/ 4683616 w 9361040"/>
              <a:gd name="connsiteY55" fmla="*/ 145211 h 680074"/>
              <a:gd name="connsiteX56" fmla="*/ 4711518 w 9361040"/>
              <a:gd name="connsiteY56" fmla="*/ 136105 h 680074"/>
              <a:gd name="connsiteX57" fmla="*/ 4785524 w 9361040"/>
              <a:gd name="connsiteY57" fmla="*/ 595 h 680074"/>
              <a:gd name="connsiteX58" fmla="*/ 4785648 w 9361040"/>
              <a:gd name="connsiteY58" fmla="*/ 0 h 680074"/>
              <a:gd name="connsiteX59" fmla="*/ 4785773 w 9361040"/>
              <a:gd name="connsiteY59" fmla="*/ 595 h 680074"/>
              <a:gd name="connsiteX60" fmla="*/ 4789674 w 9361040"/>
              <a:gd name="connsiteY60" fmla="*/ 12267 h 680074"/>
              <a:gd name="connsiteX61" fmla="*/ 4793575 w 9361040"/>
              <a:gd name="connsiteY61" fmla="*/ 595 h 680074"/>
              <a:gd name="connsiteX62" fmla="*/ 4793700 w 9361040"/>
              <a:gd name="connsiteY62" fmla="*/ 2 h 680074"/>
              <a:gd name="connsiteX63" fmla="*/ 4793824 w 9361040"/>
              <a:gd name="connsiteY63" fmla="*/ 595 h 680074"/>
              <a:gd name="connsiteX64" fmla="*/ 4867830 w 9361040"/>
              <a:gd name="connsiteY64" fmla="*/ 136105 h 680074"/>
              <a:gd name="connsiteX65" fmla="*/ 4896179 w 9361040"/>
              <a:gd name="connsiteY65" fmla="*/ 145357 h 680074"/>
              <a:gd name="connsiteX66" fmla="*/ 4896544 w 9361040"/>
              <a:gd name="connsiteY66" fmla="*/ 145262 h 680074"/>
              <a:gd name="connsiteX67" fmla="*/ 4896544 w 9361040"/>
              <a:gd name="connsiteY67" fmla="*/ 145477 h 680074"/>
              <a:gd name="connsiteX68" fmla="*/ 4899757 w 9361040"/>
              <a:gd name="connsiteY68" fmla="*/ 146525 h 680074"/>
              <a:gd name="connsiteX69" fmla="*/ 5005691 w 9361040"/>
              <a:gd name="connsiteY69" fmla="*/ 595 h 680074"/>
              <a:gd name="connsiteX70" fmla="*/ 5005815 w 9361040"/>
              <a:gd name="connsiteY70" fmla="*/ 2 h 680074"/>
              <a:gd name="connsiteX71" fmla="*/ 5005939 w 9361040"/>
              <a:gd name="connsiteY71" fmla="*/ 595 h 680074"/>
              <a:gd name="connsiteX72" fmla="*/ 5111872 w 9361040"/>
              <a:gd name="connsiteY72" fmla="*/ 146525 h 680074"/>
              <a:gd name="connsiteX73" fmla="*/ 5217806 w 9361040"/>
              <a:gd name="connsiteY73" fmla="*/ 595 h 680074"/>
              <a:gd name="connsiteX74" fmla="*/ 5217930 w 9361040"/>
              <a:gd name="connsiteY74" fmla="*/ 2 h 680074"/>
              <a:gd name="connsiteX75" fmla="*/ 5218054 w 9361040"/>
              <a:gd name="connsiteY75" fmla="*/ 595 h 680074"/>
              <a:gd name="connsiteX76" fmla="*/ 5323988 w 9361040"/>
              <a:gd name="connsiteY76" fmla="*/ 146525 h 680074"/>
              <a:gd name="connsiteX77" fmla="*/ 5429921 w 9361040"/>
              <a:gd name="connsiteY77" fmla="*/ 595 h 680074"/>
              <a:gd name="connsiteX78" fmla="*/ 5430046 w 9361040"/>
              <a:gd name="connsiteY78" fmla="*/ 2 h 680074"/>
              <a:gd name="connsiteX79" fmla="*/ 5430169 w 9361040"/>
              <a:gd name="connsiteY79" fmla="*/ 595 h 680074"/>
              <a:gd name="connsiteX80" fmla="*/ 5536102 w 9361040"/>
              <a:gd name="connsiteY80" fmla="*/ 146525 h 680074"/>
              <a:gd name="connsiteX81" fmla="*/ 5642035 w 9361040"/>
              <a:gd name="connsiteY81" fmla="*/ 595 h 680074"/>
              <a:gd name="connsiteX82" fmla="*/ 5642159 w 9361040"/>
              <a:gd name="connsiteY82" fmla="*/ 2 h 680074"/>
              <a:gd name="connsiteX83" fmla="*/ 5642284 w 9361040"/>
              <a:gd name="connsiteY83" fmla="*/ 595 h 680074"/>
              <a:gd name="connsiteX84" fmla="*/ 5748217 w 9361040"/>
              <a:gd name="connsiteY84" fmla="*/ 146525 h 680074"/>
              <a:gd name="connsiteX85" fmla="*/ 5854151 w 9361040"/>
              <a:gd name="connsiteY85" fmla="*/ 595 h 680074"/>
              <a:gd name="connsiteX86" fmla="*/ 5854275 w 9361040"/>
              <a:gd name="connsiteY86" fmla="*/ 2 h 680074"/>
              <a:gd name="connsiteX87" fmla="*/ 5854399 w 9361040"/>
              <a:gd name="connsiteY87" fmla="*/ 595 h 680074"/>
              <a:gd name="connsiteX88" fmla="*/ 5960333 w 9361040"/>
              <a:gd name="connsiteY88" fmla="*/ 146525 h 680074"/>
              <a:gd name="connsiteX89" fmla="*/ 6066266 w 9361040"/>
              <a:gd name="connsiteY89" fmla="*/ 595 h 680074"/>
              <a:gd name="connsiteX90" fmla="*/ 6066390 w 9361040"/>
              <a:gd name="connsiteY90" fmla="*/ 2 h 680074"/>
              <a:gd name="connsiteX91" fmla="*/ 6066514 w 9361040"/>
              <a:gd name="connsiteY91" fmla="*/ 595 h 680074"/>
              <a:gd name="connsiteX92" fmla="*/ 6172447 w 9361040"/>
              <a:gd name="connsiteY92" fmla="*/ 146525 h 680074"/>
              <a:gd name="connsiteX93" fmla="*/ 6278381 w 9361040"/>
              <a:gd name="connsiteY93" fmla="*/ 595 h 680074"/>
              <a:gd name="connsiteX94" fmla="*/ 6278505 w 9361040"/>
              <a:gd name="connsiteY94" fmla="*/ 2 h 680074"/>
              <a:gd name="connsiteX95" fmla="*/ 6278629 w 9361040"/>
              <a:gd name="connsiteY95" fmla="*/ 595 h 680074"/>
              <a:gd name="connsiteX96" fmla="*/ 6384563 w 9361040"/>
              <a:gd name="connsiteY96" fmla="*/ 146525 h 680074"/>
              <a:gd name="connsiteX97" fmla="*/ 6490496 w 9361040"/>
              <a:gd name="connsiteY97" fmla="*/ 595 h 680074"/>
              <a:gd name="connsiteX98" fmla="*/ 6490620 w 9361040"/>
              <a:gd name="connsiteY98" fmla="*/ 2 h 680074"/>
              <a:gd name="connsiteX99" fmla="*/ 6490745 w 9361040"/>
              <a:gd name="connsiteY99" fmla="*/ 595 h 680074"/>
              <a:gd name="connsiteX100" fmla="*/ 6564751 w 9361040"/>
              <a:gd name="connsiteY100" fmla="*/ 136105 h 680074"/>
              <a:gd name="connsiteX101" fmla="*/ 6588559 w 9361040"/>
              <a:gd name="connsiteY101" fmla="*/ 143875 h 680074"/>
              <a:gd name="connsiteX102" fmla="*/ 6597579 w 9361040"/>
              <a:gd name="connsiteY102" fmla="*/ 146231 h 680074"/>
              <a:gd name="connsiteX103" fmla="*/ 6628605 w 9361040"/>
              <a:gd name="connsiteY103" fmla="*/ 136105 h 680074"/>
              <a:gd name="connsiteX104" fmla="*/ 6702612 w 9361040"/>
              <a:gd name="connsiteY104" fmla="*/ 595 h 680074"/>
              <a:gd name="connsiteX105" fmla="*/ 6702736 w 9361040"/>
              <a:gd name="connsiteY105" fmla="*/ 2 h 680074"/>
              <a:gd name="connsiteX106" fmla="*/ 6702860 w 9361040"/>
              <a:gd name="connsiteY106" fmla="*/ 595 h 680074"/>
              <a:gd name="connsiteX107" fmla="*/ 6703749 w 9361040"/>
              <a:gd name="connsiteY107" fmla="*/ 3256 h 680074"/>
              <a:gd name="connsiteX108" fmla="*/ 6704638 w 9361040"/>
              <a:gd name="connsiteY108" fmla="*/ 595 h 680074"/>
              <a:gd name="connsiteX109" fmla="*/ 6704763 w 9361040"/>
              <a:gd name="connsiteY109" fmla="*/ 2 h 680074"/>
              <a:gd name="connsiteX110" fmla="*/ 6704887 w 9361040"/>
              <a:gd name="connsiteY110" fmla="*/ 595 h 680074"/>
              <a:gd name="connsiteX111" fmla="*/ 6778893 w 9361040"/>
              <a:gd name="connsiteY111" fmla="*/ 136105 h 680074"/>
              <a:gd name="connsiteX112" fmla="*/ 6809807 w 9361040"/>
              <a:gd name="connsiteY112" fmla="*/ 146195 h 680074"/>
              <a:gd name="connsiteX113" fmla="*/ 6840720 w 9361040"/>
              <a:gd name="connsiteY113" fmla="*/ 136105 h 680074"/>
              <a:gd name="connsiteX114" fmla="*/ 6914727 w 9361040"/>
              <a:gd name="connsiteY114" fmla="*/ 595 h 680074"/>
              <a:gd name="connsiteX115" fmla="*/ 6914851 w 9361040"/>
              <a:gd name="connsiteY115" fmla="*/ 2 h 680074"/>
              <a:gd name="connsiteX116" fmla="*/ 6914975 w 9361040"/>
              <a:gd name="connsiteY116" fmla="*/ 595 h 680074"/>
              <a:gd name="connsiteX117" fmla="*/ 6915864 w 9361040"/>
              <a:gd name="connsiteY117" fmla="*/ 3256 h 680074"/>
              <a:gd name="connsiteX118" fmla="*/ 6916753 w 9361040"/>
              <a:gd name="connsiteY118" fmla="*/ 595 h 680074"/>
              <a:gd name="connsiteX119" fmla="*/ 6916878 w 9361040"/>
              <a:gd name="connsiteY119" fmla="*/ 2 h 680074"/>
              <a:gd name="connsiteX120" fmla="*/ 6917002 w 9361040"/>
              <a:gd name="connsiteY120" fmla="*/ 595 h 680074"/>
              <a:gd name="connsiteX121" fmla="*/ 6991008 w 9361040"/>
              <a:gd name="connsiteY121" fmla="*/ 136105 h 680074"/>
              <a:gd name="connsiteX122" fmla="*/ 7021922 w 9361040"/>
              <a:gd name="connsiteY122" fmla="*/ 146195 h 680074"/>
              <a:gd name="connsiteX123" fmla="*/ 7052835 w 9361040"/>
              <a:gd name="connsiteY123" fmla="*/ 136105 h 680074"/>
              <a:gd name="connsiteX124" fmla="*/ 7126841 w 9361040"/>
              <a:gd name="connsiteY124" fmla="*/ 595 h 680074"/>
              <a:gd name="connsiteX125" fmla="*/ 7126966 w 9361040"/>
              <a:gd name="connsiteY125" fmla="*/ 0 h 680074"/>
              <a:gd name="connsiteX126" fmla="*/ 7127090 w 9361040"/>
              <a:gd name="connsiteY126" fmla="*/ 595 h 680074"/>
              <a:gd name="connsiteX127" fmla="*/ 7127980 w 9361040"/>
              <a:gd name="connsiteY127" fmla="*/ 3256 h 680074"/>
              <a:gd name="connsiteX128" fmla="*/ 7128869 w 9361040"/>
              <a:gd name="connsiteY128" fmla="*/ 595 h 680074"/>
              <a:gd name="connsiteX129" fmla="*/ 7128993 w 9361040"/>
              <a:gd name="connsiteY129" fmla="*/ 2 h 680074"/>
              <a:gd name="connsiteX130" fmla="*/ 7129117 w 9361040"/>
              <a:gd name="connsiteY130" fmla="*/ 595 h 680074"/>
              <a:gd name="connsiteX131" fmla="*/ 7203123 w 9361040"/>
              <a:gd name="connsiteY131" fmla="*/ 136105 h 680074"/>
              <a:gd name="connsiteX132" fmla="*/ 7234150 w 9361040"/>
              <a:gd name="connsiteY132" fmla="*/ 146231 h 680074"/>
              <a:gd name="connsiteX133" fmla="*/ 7237862 w 9361040"/>
              <a:gd name="connsiteY133" fmla="*/ 145262 h 680074"/>
              <a:gd name="connsiteX134" fmla="*/ 7237862 w 9361040"/>
              <a:gd name="connsiteY134" fmla="*/ 145608 h 680074"/>
              <a:gd name="connsiteX135" fmla="*/ 7266977 w 9361040"/>
              <a:gd name="connsiteY135" fmla="*/ 136105 h 680074"/>
              <a:gd name="connsiteX136" fmla="*/ 7340984 w 9361040"/>
              <a:gd name="connsiteY136" fmla="*/ 595 h 680074"/>
              <a:gd name="connsiteX137" fmla="*/ 7341108 w 9361040"/>
              <a:gd name="connsiteY137" fmla="*/ 2 h 680074"/>
              <a:gd name="connsiteX138" fmla="*/ 7341232 w 9361040"/>
              <a:gd name="connsiteY138" fmla="*/ 595 h 680074"/>
              <a:gd name="connsiteX139" fmla="*/ 7447166 w 9361040"/>
              <a:gd name="connsiteY139" fmla="*/ 146525 h 680074"/>
              <a:gd name="connsiteX140" fmla="*/ 7553099 w 9361040"/>
              <a:gd name="connsiteY140" fmla="*/ 595 h 680074"/>
              <a:gd name="connsiteX141" fmla="*/ 7553224 w 9361040"/>
              <a:gd name="connsiteY141" fmla="*/ 2 h 680074"/>
              <a:gd name="connsiteX142" fmla="*/ 7553348 w 9361040"/>
              <a:gd name="connsiteY142" fmla="*/ 595 h 680074"/>
              <a:gd name="connsiteX143" fmla="*/ 7659280 w 9361040"/>
              <a:gd name="connsiteY143" fmla="*/ 146525 h 680074"/>
              <a:gd name="connsiteX144" fmla="*/ 7765213 w 9361040"/>
              <a:gd name="connsiteY144" fmla="*/ 595 h 680074"/>
              <a:gd name="connsiteX145" fmla="*/ 7765338 w 9361040"/>
              <a:gd name="connsiteY145" fmla="*/ 2 h 680074"/>
              <a:gd name="connsiteX146" fmla="*/ 7765462 w 9361040"/>
              <a:gd name="connsiteY146" fmla="*/ 595 h 680074"/>
              <a:gd name="connsiteX147" fmla="*/ 7871395 w 9361040"/>
              <a:gd name="connsiteY147" fmla="*/ 146525 h 680074"/>
              <a:gd name="connsiteX148" fmla="*/ 7977329 w 9361040"/>
              <a:gd name="connsiteY148" fmla="*/ 595 h 680074"/>
              <a:gd name="connsiteX149" fmla="*/ 7977453 w 9361040"/>
              <a:gd name="connsiteY149" fmla="*/ 2 h 680074"/>
              <a:gd name="connsiteX150" fmla="*/ 7977577 w 9361040"/>
              <a:gd name="connsiteY150" fmla="*/ 595 h 680074"/>
              <a:gd name="connsiteX151" fmla="*/ 8083510 w 9361040"/>
              <a:gd name="connsiteY151" fmla="*/ 146525 h 680074"/>
              <a:gd name="connsiteX152" fmla="*/ 8189444 w 9361040"/>
              <a:gd name="connsiteY152" fmla="*/ 595 h 680074"/>
              <a:gd name="connsiteX153" fmla="*/ 8189568 w 9361040"/>
              <a:gd name="connsiteY153" fmla="*/ 2 h 680074"/>
              <a:gd name="connsiteX154" fmla="*/ 8189692 w 9361040"/>
              <a:gd name="connsiteY154" fmla="*/ 595 h 680074"/>
              <a:gd name="connsiteX155" fmla="*/ 8295626 w 9361040"/>
              <a:gd name="connsiteY155" fmla="*/ 146525 h 680074"/>
              <a:gd name="connsiteX156" fmla="*/ 8401559 w 9361040"/>
              <a:gd name="connsiteY156" fmla="*/ 595 h 680074"/>
              <a:gd name="connsiteX157" fmla="*/ 8401683 w 9361040"/>
              <a:gd name="connsiteY157" fmla="*/ 2 h 680074"/>
              <a:gd name="connsiteX158" fmla="*/ 8401807 w 9361040"/>
              <a:gd name="connsiteY158" fmla="*/ 595 h 680074"/>
              <a:gd name="connsiteX159" fmla="*/ 8507741 w 9361040"/>
              <a:gd name="connsiteY159" fmla="*/ 146525 h 680074"/>
              <a:gd name="connsiteX160" fmla="*/ 8613674 w 9361040"/>
              <a:gd name="connsiteY160" fmla="*/ 595 h 680074"/>
              <a:gd name="connsiteX161" fmla="*/ 8613798 w 9361040"/>
              <a:gd name="connsiteY161" fmla="*/ 2 h 680074"/>
              <a:gd name="connsiteX162" fmla="*/ 8613922 w 9361040"/>
              <a:gd name="connsiteY162" fmla="*/ 595 h 680074"/>
              <a:gd name="connsiteX163" fmla="*/ 8719856 w 9361040"/>
              <a:gd name="connsiteY163" fmla="*/ 146525 h 680074"/>
              <a:gd name="connsiteX164" fmla="*/ 8825790 w 9361040"/>
              <a:gd name="connsiteY164" fmla="*/ 595 h 680074"/>
              <a:gd name="connsiteX165" fmla="*/ 8825914 w 9361040"/>
              <a:gd name="connsiteY165" fmla="*/ 2 h 680074"/>
              <a:gd name="connsiteX166" fmla="*/ 8826038 w 9361040"/>
              <a:gd name="connsiteY166" fmla="*/ 595 h 680074"/>
              <a:gd name="connsiteX167" fmla="*/ 8931972 w 9361040"/>
              <a:gd name="connsiteY167" fmla="*/ 146525 h 680074"/>
              <a:gd name="connsiteX168" fmla="*/ 9037904 w 9361040"/>
              <a:gd name="connsiteY168" fmla="*/ 595 h 680074"/>
              <a:gd name="connsiteX169" fmla="*/ 9038028 w 9361040"/>
              <a:gd name="connsiteY169" fmla="*/ 2 h 680074"/>
              <a:gd name="connsiteX170" fmla="*/ 9038152 w 9361040"/>
              <a:gd name="connsiteY170" fmla="*/ 595 h 680074"/>
              <a:gd name="connsiteX171" fmla="*/ 9144086 w 9361040"/>
              <a:gd name="connsiteY171" fmla="*/ 146525 h 680074"/>
              <a:gd name="connsiteX172" fmla="*/ 9250020 w 9361040"/>
              <a:gd name="connsiteY172" fmla="*/ 595 h 680074"/>
              <a:gd name="connsiteX173" fmla="*/ 9250144 w 9361040"/>
              <a:gd name="connsiteY173" fmla="*/ 0 h 680074"/>
              <a:gd name="connsiteX174" fmla="*/ 9250268 w 9361040"/>
              <a:gd name="connsiteY174" fmla="*/ 595 h 680074"/>
              <a:gd name="connsiteX175" fmla="*/ 9356202 w 9361040"/>
              <a:gd name="connsiteY175" fmla="*/ 146525 h 680074"/>
              <a:gd name="connsiteX176" fmla="*/ 9361040 w 9361040"/>
              <a:gd name="connsiteY176" fmla="*/ 145262 h 680074"/>
              <a:gd name="connsiteX177" fmla="*/ 9361040 w 9361040"/>
              <a:gd name="connsiteY177" fmla="*/ 680074 h 680074"/>
              <a:gd name="connsiteX178" fmla="*/ 7237862 w 9361040"/>
              <a:gd name="connsiteY178" fmla="*/ 680074 h 680074"/>
              <a:gd name="connsiteX179" fmla="*/ 6587674 w 9361040"/>
              <a:gd name="connsiteY179" fmla="*/ 680074 h 680074"/>
              <a:gd name="connsiteX180" fmla="*/ 4896544 w 9361040"/>
              <a:gd name="connsiteY180" fmla="*/ 680074 h 680074"/>
              <a:gd name="connsiteX181" fmla="*/ 4464496 w 9361040"/>
              <a:gd name="connsiteY181" fmla="*/ 680074 h 680074"/>
              <a:gd name="connsiteX182" fmla="*/ 2773366 w 9361040"/>
              <a:gd name="connsiteY182" fmla="*/ 680074 h 680074"/>
              <a:gd name="connsiteX183" fmla="*/ 2123178 w 9361040"/>
              <a:gd name="connsiteY183" fmla="*/ 680074 h 680074"/>
              <a:gd name="connsiteX184" fmla="*/ 0 w 9361040"/>
              <a:gd name="connsiteY184" fmla="*/ 680074 h 680074"/>
              <a:gd name="connsiteX185" fmla="*/ 0 w 9361040"/>
              <a:gd name="connsiteY185" fmla="*/ 143644 h 680074"/>
              <a:gd name="connsiteX186" fmla="*/ 11031 w 9361040"/>
              <a:gd name="connsiteY186" fmla="*/ 146525 h 680074"/>
              <a:gd name="connsiteX187" fmla="*/ 116964 w 9361040"/>
              <a:gd name="connsiteY187" fmla="*/ 595 h 680074"/>
              <a:gd name="connsiteX188" fmla="*/ 117089 w 9361040"/>
              <a:gd name="connsiteY188" fmla="*/ 2 h 680074"/>
              <a:gd name="connsiteX189" fmla="*/ 117213 w 9361040"/>
              <a:gd name="connsiteY189" fmla="*/ 595 h 680074"/>
              <a:gd name="connsiteX190" fmla="*/ 223146 w 9361040"/>
              <a:gd name="connsiteY190" fmla="*/ 146525 h 680074"/>
              <a:gd name="connsiteX191" fmla="*/ 329079 w 9361040"/>
              <a:gd name="connsiteY191" fmla="*/ 595 h 680074"/>
              <a:gd name="connsiteX192" fmla="*/ 329204 w 9361040"/>
              <a:gd name="connsiteY192" fmla="*/ 2 h 680074"/>
              <a:gd name="connsiteX193" fmla="*/ 329328 w 9361040"/>
              <a:gd name="connsiteY193" fmla="*/ 595 h 680074"/>
              <a:gd name="connsiteX194" fmla="*/ 435261 w 9361040"/>
              <a:gd name="connsiteY194" fmla="*/ 146525 h 680074"/>
              <a:gd name="connsiteX195" fmla="*/ 541195 w 9361040"/>
              <a:gd name="connsiteY195" fmla="*/ 595 h 680074"/>
              <a:gd name="connsiteX196" fmla="*/ 541319 w 9361040"/>
              <a:gd name="connsiteY196" fmla="*/ 2 h 680074"/>
              <a:gd name="connsiteX197" fmla="*/ 541443 w 9361040"/>
              <a:gd name="connsiteY197" fmla="*/ 595 h 680074"/>
              <a:gd name="connsiteX198" fmla="*/ 647376 w 9361040"/>
              <a:gd name="connsiteY198" fmla="*/ 146525 h 680074"/>
              <a:gd name="connsiteX199" fmla="*/ 753309 w 9361040"/>
              <a:gd name="connsiteY199" fmla="*/ 595 h 680074"/>
              <a:gd name="connsiteX200" fmla="*/ 753434 w 9361040"/>
              <a:gd name="connsiteY200" fmla="*/ 2 h 680074"/>
              <a:gd name="connsiteX201" fmla="*/ 753558 w 9361040"/>
              <a:gd name="connsiteY201" fmla="*/ 595 h 680074"/>
              <a:gd name="connsiteX202" fmla="*/ 859492 w 9361040"/>
              <a:gd name="connsiteY202" fmla="*/ 146525 h 680074"/>
              <a:gd name="connsiteX203" fmla="*/ 965425 w 9361040"/>
              <a:gd name="connsiteY203" fmla="*/ 595 h 680074"/>
              <a:gd name="connsiteX204" fmla="*/ 965549 w 9361040"/>
              <a:gd name="connsiteY204" fmla="*/ 2 h 680074"/>
              <a:gd name="connsiteX205" fmla="*/ 965673 w 9361040"/>
              <a:gd name="connsiteY205" fmla="*/ 595 h 680074"/>
              <a:gd name="connsiteX206" fmla="*/ 1071606 w 9361040"/>
              <a:gd name="connsiteY206" fmla="*/ 146525 h 680074"/>
              <a:gd name="connsiteX207" fmla="*/ 1177539 w 9361040"/>
              <a:gd name="connsiteY207" fmla="*/ 595 h 680074"/>
              <a:gd name="connsiteX208" fmla="*/ 1177663 w 9361040"/>
              <a:gd name="connsiteY208" fmla="*/ 2 h 680074"/>
              <a:gd name="connsiteX209" fmla="*/ 1177788 w 9361040"/>
              <a:gd name="connsiteY209" fmla="*/ 595 h 680074"/>
              <a:gd name="connsiteX210" fmla="*/ 1283721 w 9361040"/>
              <a:gd name="connsiteY210" fmla="*/ 146525 h 680074"/>
              <a:gd name="connsiteX211" fmla="*/ 1389655 w 9361040"/>
              <a:gd name="connsiteY211" fmla="*/ 595 h 680074"/>
              <a:gd name="connsiteX212" fmla="*/ 1389779 w 9361040"/>
              <a:gd name="connsiteY212" fmla="*/ 2 h 680074"/>
              <a:gd name="connsiteX213" fmla="*/ 1389903 w 9361040"/>
              <a:gd name="connsiteY213" fmla="*/ 595 h 680074"/>
              <a:gd name="connsiteX214" fmla="*/ 1495837 w 9361040"/>
              <a:gd name="connsiteY214" fmla="*/ 146525 h 680074"/>
              <a:gd name="connsiteX215" fmla="*/ 1601770 w 9361040"/>
              <a:gd name="connsiteY215" fmla="*/ 595 h 680074"/>
              <a:gd name="connsiteX216" fmla="*/ 1601894 w 9361040"/>
              <a:gd name="connsiteY216" fmla="*/ 2 h 680074"/>
              <a:gd name="connsiteX217" fmla="*/ 1602018 w 9361040"/>
              <a:gd name="connsiteY217" fmla="*/ 595 h 680074"/>
              <a:gd name="connsiteX218" fmla="*/ 1707951 w 9361040"/>
              <a:gd name="connsiteY218" fmla="*/ 146525 h 680074"/>
              <a:gd name="connsiteX219" fmla="*/ 1813885 w 9361040"/>
              <a:gd name="connsiteY219" fmla="*/ 595 h 680074"/>
              <a:gd name="connsiteX220" fmla="*/ 1814009 w 9361040"/>
              <a:gd name="connsiteY220" fmla="*/ 2 h 680074"/>
              <a:gd name="connsiteX221" fmla="*/ 1814133 w 9361040"/>
              <a:gd name="connsiteY221" fmla="*/ 595 h 680074"/>
              <a:gd name="connsiteX222" fmla="*/ 1920067 w 9361040"/>
              <a:gd name="connsiteY222" fmla="*/ 146525 h 680074"/>
              <a:gd name="connsiteX223" fmla="*/ 2026000 w 9361040"/>
              <a:gd name="connsiteY223" fmla="*/ 595 h 680074"/>
              <a:gd name="connsiteX224" fmla="*/ 2026124 w 9361040"/>
              <a:gd name="connsiteY224" fmla="*/ 2 h 680074"/>
              <a:gd name="connsiteX225" fmla="*/ 2026249 w 9361040"/>
              <a:gd name="connsiteY225" fmla="*/ 595 h 680074"/>
              <a:gd name="connsiteX226" fmla="*/ 2100255 w 9361040"/>
              <a:gd name="connsiteY226" fmla="*/ 136105 h 680074"/>
              <a:gd name="connsiteX227" fmla="*/ 2124063 w 9361040"/>
              <a:gd name="connsiteY227" fmla="*/ 143875 h 680074"/>
              <a:gd name="connsiteX228" fmla="*/ 2133083 w 9361040"/>
              <a:gd name="connsiteY228" fmla="*/ 146231 h 680074"/>
              <a:gd name="connsiteX229" fmla="*/ 2164109 w 9361040"/>
              <a:gd name="connsiteY229" fmla="*/ 136105 h 680074"/>
              <a:gd name="connsiteX230" fmla="*/ 2238115 w 9361040"/>
              <a:gd name="connsiteY230" fmla="*/ 595 h 680074"/>
              <a:gd name="connsiteX231" fmla="*/ 2238239 w 9361040"/>
              <a:gd name="connsiteY231" fmla="*/ 2 h 680074"/>
              <a:gd name="connsiteX232" fmla="*/ 2238364 w 9361040"/>
              <a:gd name="connsiteY232" fmla="*/ 595 h 680074"/>
              <a:gd name="connsiteX233" fmla="*/ 2239253 w 9361040"/>
              <a:gd name="connsiteY233" fmla="*/ 3256 h 680074"/>
              <a:gd name="connsiteX234" fmla="*/ 2240142 w 9361040"/>
              <a:gd name="connsiteY234" fmla="*/ 595 h 680074"/>
              <a:gd name="connsiteX235" fmla="*/ 2240267 w 9361040"/>
              <a:gd name="connsiteY235" fmla="*/ 2 h 680074"/>
              <a:gd name="connsiteX236" fmla="*/ 2240391 w 9361040"/>
              <a:gd name="connsiteY236" fmla="*/ 595 h 680074"/>
              <a:gd name="connsiteX237" fmla="*/ 2314397 w 9361040"/>
              <a:gd name="connsiteY237" fmla="*/ 136105 h 680074"/>
              <a:gd name="connsiteX238" fmla="*/ 2345311 w 9361040"/>
              <a:gd name="connsiteY238" fmla="*/ 146195 h 680074"/>
              <a:gd name="connsiteX239" fmla="*/ 2376224 w 9361040"/>
              <a:gd name="connsiteY239" fmla="*/ 136105 h 680074"/>
              <a:gd name="connsiteX240" fmla="*/ 2450231 w 9361040"/>
              <a:gd name="connsiteY240" fmla="*/ 595 h 680074"/>
              <a:gd name="connsiteX241" fmla="*/ 2450355 w 9361040"/>
              <a:gd name="connsiteY241" fmla="*/ 2 h 680074"/>
              <a:gd name="connsiteX242" fmla="*/ 2450479 w 9361040"/>
              <a:gd name="connsiteY242" fmla="*/ 595 h 680074"/>
              <a:gd name="connsiteX243" fmla="*/ 2451368 w 9361040"/>
              <a:gd name="connsiteY243" fmla="*/ 3256 h 680074"/>
              <a:gd name="connsiteX244" fmla="*/ 2452257 w 9361040"/>
              <a:gd name="connsiteY244" fmla="*/ 595 h 680074"/>
              <a:gd name="connsiteX245" fmla="*/ 2452382 w 9361040"/>
              <a:gd name="connsiteY245" fmla="*/ 2 h 680074"/>
              <a:gd name="connsiteX246" fmla="*/ 2452506 w 9361040"/>
              <a:gd name="connsiteY246" fmla="*/ 595 h 680074"/>
              <a:gd name="connsiteX247" fmla="*/ 2526512 w 9361040"/>
              <a:gd name="connsiteY247" fmla="*/ 136105 h 680074"/>
              <a:gd name="connsiteX248" fmla="*/ 2557426 w 9361040"/>
              <a:gd name="connsiteY248" fmla="*/ 146195 h 680074"/>
              <a:gd name="connsiteX249" fmla="*/ 2588339 w 9361040"/>
              <a:gd name="connsiteY249" fmla="*/ 136105 h 680074"/>
              <a:gd name="connsiteX250" fmla="*/ 2662345 w 9361040"/>
              <a:gd name="connsiteY250" fmla="*/ 595 h 68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</a:cxnLst>
            <a:rect l="l" t="t" r="r" b="b"/>
            <a:pathLst>
              <a:path w="9361040" h="680074">
                <a:moveTo>
                  <a:pt x="2662470" y="0"/>
                </a:moveTo>
                <a:lnTo>
                  <a:pt x="2662594" y="595"/>
                </a:lnTo>
                <a:lnTo>
                  <a:pt x="2663484" y="3256"/>
                </a:lnTo>
                <a:lnTo>
                  <a:pt x="2664373" y="595"/>
                </a:lnTo>
                <a:lnTo>
                  <a:pt x="2664497" y="2"/>
                </a:lnTo>
                <a:lnTo>
                  <a:pt x="2664621" y="595"/>
                </a:lnTo>
                <a:cubicBezTo>
                  <a:pt x="2681839" y="66628"/>
                  <a:pt x="2708013" y="115697"/>
                  <a:pt x="2738627" y="136105"/>
                </a:cubicBezTo>
                <a:lnTo>
                  <a:pt x="2769654" y="146231"/>
                </a:lnTo>
                <a:lnTo>
                  <a:pt x="2773366" y="145262"/>
                </a:lnTo>
                <a:lnTo>
                  <a:pt x="2773366" y="145608"/>
                </a:lnTo>
                <a:lnTo>
                  <a:pt x="2802481" y="136105"/>
                </a:lnTo>
                <a:cubicBezTo>
                  <a:pt x="2833096" y="115697"/>
                  <a:pt x="2859270" y="66628"/>
                  <a:pt x="2876488" y="595"/>
                </a:cubicBezTo>
                <a:lnTo>
                  <a:pt x="2876612" y="2"/>
                </a:lnTo>
                <a:lnTo>
                  <a:pt x="2876736" y="595"/>
                </a:lnTo>
                <a:cubicBezTo>
                  <a:pt x="2899694" y="88639"/>
                  <a:pt x="2938573" y="146525"/>
                  <a:pt x="2982670" y="146525"/>
                </a:cubicBezTo>
                <a:cubicBezTo>
                  <a:pt x="3026766" y="146525"/>
                  <a:pt x="3065645" y="88639"/>
                  <a:pt x="3088603" y="595"/>
                </a:cubicBezTo>
                <a:lnTo>
                  <a:pt x="3088728" y="2"/>
                </a:lnTo>
                <a:lnTo>
                  <a:pt x="3088852" y="595"/>
                </a:lnTo>
                <a:cubicBezTo>
                  <a:pt x="3111809" y="88639"/>
                  <a:pt x="3150687" y="146525"/>
                  <a:pt x="3194784" y="146525"/>
                </a:cubicBezTo>
                <a:cubicBezTo>
                  <a:pt x="3238881" y="146525"/>
                  <a:pt x="3277759" y="88639"/>
                  <a:pt x="3300717" y="595"/>
                </a:cubicBezTo>
                <a:lnTo>
                  <a:pt x="3300842" y="2"/>
                </a:lnTo>
                <a:lnTo>
                  <a:pt x="3300966" y="595"/>
                </a:lnTo>
                <a:cubicBezTo>
                  <a:pt x="3323924" y="88639"/>
                  <a:pt x="3362802" y="146525"/>
                  <a:pt x="3406899" y="146525"/>
                </a:cubicBezTo>
                <a:cubicBezTo>
                  <a:pt x="3450996" y="146525"/>
                  <a:pt x="3489875" y="88639"/>
                  <a:pt x="3512833" y="595"/>
                </a:cubicBezTo>
                <a:lnTo>
                  <a:pt x="3512957" y="2"/>
                </a:lnTo>
                <a:lnTo>
                  <a:pt x="3513081" y="595"/>
                </a:lnTo>
                <a:cubicBezTo>
                  <a:pt x="3536039" y="88639"/>
                  <a:pt x="3574917" y="146525"/>
                  <a:pt x="3619015" y="146525"/>
                </a:cubicBezTo>
                <a:cubicBezTo>
                  <a:pt x="3663112" y="146525"/>
                  <a:pt x="3701990" y="88639"/>
                  <a:pt x="3724948" y="595"/>
                </a:cubicBezTo>
                <a:lnTo>
                  <a:pt x="3725072" y="2"/>
                </a:lnTo>
                <a:lnTo>
                  <a:pt x="3725196" y="595"/>
                </a:lnTo>
                <a:cubicBezTo>
                  <a:pt x="3748154" y="88639"/>
                  <a:pt x="3787032" y="146525"/>
                  <a:pt x="3831129" y="146525"/>
                </a:cubicBezTo>
                <a:cubicBezTo>
                  <a:pt x="3875226" y="146525"/>
                  <a:pt x="3914105" y="88639"/>
                  <a:pt x="3937063" y="595"/>
                </a:cubicBezTo>
                <a:lnTo>
                  <a:pt x="3937187" y="2"/>
                </a:lnTo>
                <a:lnTo>
                  <a:pt x="3937311" y="595"/>
                </a:lnTo>
                <a:cubicBezTo>
                  <a:pt x="3960269" y="88639"/>
                  <a:pt x="3999148" y="146525"/>
                  <a:pt x="4043245" y="146525"/>
                </a:cubicBezTo>
                <a:cubicBezTo>
                  <a:pt x="4087342" y="146525"/>
                  <a:pt x="4126220" y="88639"/>
                  <a:pt x="4149178" y="595"/>
                </a:cubicBezTo>
                <a:lnTo>
                  <a:pt x="4149302" y="2"/>
                </a:lnTo>
                <a:lnTo>
                  <a:pt x="4149426" y="595"/>
                </a:lnTo>
                <a:cubicBezTo>
                  <a:pt x="4172384" y="88639"/>
                  <a:pt x="4211263" y="146525"/>
                  <a:pt x="4255360" y="146525"/>
                </a:cubicBezTo>
                <a:cubicBezTo>
                  <a:pt x="4299457" y="146525"/>
                  <a:pt x="4338335" y="88639"/>
                  <a:pt x="4361293" y="595"/>
                </a:cubicBezTo>
                <a:lnTo>
                  <a:pt x="4361417" y="2"/>
                </a:lnTo>
                <a:lnTo>
                  <a:pt x="4361542" y="595"/>
                </a:lnTo>
                <a:cubicBezTo>
                  <a:pt x="4378760" y="66628"/>
                  <a:pt x="4404934" y="115697"/>
                  <a:pt x="4435548" y="136105"/>
                </a:cubicBezTo>
                <a:lnTo>
                  <a:pt x="4464496" y="145553"/>
                </a:lnTo>
                <a:lnTo>
                  <a:pt x="4464496" y="143644"/>
                </a:lnTo>
                <a:lnTo>
                  <a:pt x="4471055" y="145357"/>
                </a:lnTo>
                <a:lnTo>
                  <a:pt x="4499403" y="136105"/>
                </a:lnTo>
                <a:cubicBezTo>
                  <a:pt x="4530017" y="115697"/>
                  <a:pt x="4556190" y="66628"/>
                  <a:pt x="4573409" y="595"/>
                </a:cubicBezTo>
                <a:lnTo>
                  <a:pt x="4573533" y="2"/>
                </a:lnTo>
                <a:lnTo>
                  <a:pt x="4573657" y="595"/>
                </a:lnTo>
                <a:lnTo>
                  <a:pt x="4577559" y="12268"/>
                </a:lnTo>
                <a:lnTo>
                  <a:pt x="4581460" y="595"/>
                </a:lnTo>
                <a:lnTo>
                  <a:pt x="4581585" y="2"/>
                </a:lnTo>
                <a:lnTo>
                  <a:pt x="4581709" y="595"/>
                </a:lnTo>
                <a:cubicBezTo>
                  <a:pt x="4598927" y="66628"/>
                  <a:pt x="4625101" y="115697"/>
                  <a:pt x="4655715" y="136105"/>
                </a:cubicBezTo>
                <a:lnTo>
                  <a:pt x="4683616" y="145211"/>
                </a:lnTo>
                <a:lnTo>
                  <a:pt x="4711518" y="136105"/>
                </a:lnTo>
                <a:cubicBezTo>
                  <a:pt x="4742132" y="115697"/>
                  <a:pt x="4768306" y="66628"/>
                  <a:pt x="4785524" y="595"/>
                </a:cubicBezTo>
                <a:lnTo>
                  <a:pt x="4785648" y="0"/>
                </a:lnTo>
                <a:lnTo>
                  <a:pt x="4785773" y="595"/>
                </a:lnTo>
                <a:lnTo>
                  <a:pt x="4789674" y="12267"/>
                </a:lnTo>
                <a:lnTo>
                  <a:pt x="4793575" y="595"/>
                </a:lnTo>
                <a:lnTo>
                  <a:pt x="4793700" y="2"/>
                </a:lnTo>
                <a:lnTo>
                  <a:pt x="4793824" y="595"/>
                </a:lnTo>
                <a:cubicBezTo>
                  <a:pt x="4811042" y="66628"/>
                  <a:pt x="4837216" y="115697"/>
                  <a:pt x="4867830" y="136105"/>
                </a:cubicBezTo>
                <a:lnTo>
                  <a:pt x="4896179" y="145357"/>
                </a:lnTo>
                <a:lnTo>
                  <a:pt x="4896544" y="145262"/>
                </a:lnTo>
                <a:lnTo>
                  <a:pt x="4896544" y="145477"/>
                </a:lnTo>
                <a:lnTo>
                  <a:pt x="4899757" y="146525"/>
                </a:lnTo>
                <a:cubicBezTo>
                  <a:pt x="4943854" y="146525"/>
                  <a:pt x="4982733" y="88639"/>
                  <a:pt x="5005691" y="595"/>
                </a:cubicBezTo>
                <a:lnTo>
                  <a:pt x="5005815" y="2"/>
                </a:lnTo>
                <a:lnTo>
                  <a:pt x="5005939" y="595"/>
                </a:lnTo>
                <a:cubicBezTo>
                  <a:pt x="5028897" y="88639"/>
                  <a:pt x="5067775" y="146525"/>
                  <a:pt x="5111872" y="146525"/>
                </a:cubicBezTo>
                <a:cubicBezTo>
                  <a:pt x="5155969" y="146525"/>
                  <a:pt x="5194848" y="88639"/>
                  <a:pt x="5217806" y="595"/>
                </a:cubicBezTo>
                <a:lnTo>
                  <a:pt x="5217930" y="2"/>
                </a:lnTo>
                <a:lnTo>
                  <a:pt x="5218054" y="595"/>
                </a:lnTo>
                <a:cubicBezTo>
                  <a:pt x="5241012" y="88639"/>
                  <a:pt x="5279891" y="146525"/>
                  <a:pt x="5323988" y="146525"/>
                </a:cubicBezTo>
                <a:cubicBezTo>
                  <a:pt x="5368084" y="146525"/>
                  <a:pt x="5406963" y="88639"/>
                  <a:pt x="5429921" y="595"/>
                </a:cubicBezTo>
                <a:lnTo>
                  <a:pt x="5430046" y="2"/>
                </a:lnTo>
                <a:lnTo>
                  <a:pt x="5430169" y="595"/>
                </a:lnTo>
                <a:cubicBezTo>
                  <a:pt x="5453127" y="88639"/>
                  <a:pt x="5492005" y="146525"/>
                  <a:pt x="5536102" y="146525"/>
                </a:cubicBezTo>
                <a:cubicBezTo>
                  <a:pt x="5580199" y="146525"/>
                  <a:pt x="5619077" y="88639"/>
                  <a:pt x="5642035" y="595"/>
                </a:cubicBezTo>
                <a:lnTo>
                  <a:pt x="5642159" y="2"/>
                </a:lnTo>
                <a:lnTo>
                  <a:pt x="5642284" y="595"/>
                </a:lnTo>
                <a:cubicBezTo>
                  <a:pt x="5665241" y="88639"/>
                  <a:pt x="5704120" y="146525"/>
                  <a:pt x="5748217" y="146525"/>
                </a:cubicBezTo>
                <a:cubicBezTo>
                  <a:pt x="5792314" y="146525"/>
                  <a:pt x="5831193" y="88639"/>
                  <a:pt x="5854151" y="595"/>
                </a:cubicBezTo>
                <a:lnTo>
                  <a:pt x="5854275" y="2"/>
                </a:lnTo>
                <a:lnTo>
                  <a:pt x="5854399" y="595"/>
                </a:lnTo>
                <a:cubicBezTo>
                  <a:pt x="5877357" y="88639"/>
                  <a:pt x="5916235" y="146525"/>
                  <a:pt x="5960333" y="146525"/>
                </a:cubicBezTo>
                <a:cubicBezTo>
                  <a:pt x="6004430" y="146525"/>
                  <a:pt x="6043308" y="88639"/>
                  <a:pt x="6066266" y="595"/>
                </a:cubicBezTo>
                <a:lnTo>
                  <a:pt x="6066390" y="2"/>
                </a:lnTo>
                <a:lnTo>
                  <a:pt x="6066514" y="595"/>
                </a:lnTo>
                <a:cubicBezTo>
                  <a:pt x="6089472" y="88639"/>
                  <a:pt x="6128350" y="146525"/>
                  <a:pt x="6172447" y="146525"/>
                </a:cubicBezTo>
                <a:cubicBezTo>
                  <a:pt x="6216545" y="146525"/>
                  <a:pt x="6255423" y="88639"/>
                  <a:pt x="6278381" y="595"/>
                </a:cubicBezTo>
                <a:lnTo>
                  <a:pt x="6278505" y="2"/>
                </a:lnTo>
                <a:lnTo>
                  <a:pt x="6278629" y="595"/>
                </a:lnTo>
                <a:cubicBezTo>
                  <a:pt x="6301587" y="88639"/>
                  <a:pt x="6340466" y="146525"/>
                  <a:pt x="6384563" y="146525"/>
                </a:cubicBezTo>
                <a:cubicBezTo>
                  <a:pt x="6428660" y="146525"/>
                  <a:pt x="6467538" y="88639"/>
                  <a:pt x="6490496" y="595"/>
                </a:cubicBezTo>
                <a:lnTo>
                  <a:pt x="6490620" y="2"/>
                </a:lnTo>
                <a:lnTo>
                  <a:pt x="6490745" y="595"/>
                </a:lnTo>
                <a:cubicBezTo>
                  <a:pt x="6507963" y="66628"/>
                  <a:pt x="6534137" y="115697"/>
                  <a:pt x="6564751" y="136105"/>
                </a:cubicBezTo>
                <a:lnTo>
                  <a:pt x="6588559" y="143875"/>
                </a:lnTo>
                <a:lnTo>
                  <a:pt x="6597579" y="146231"/>
                </a:lnTo>
                <a:lnTo>
                  <a:pt x="6628605" y="136105"/>
                </a:lnTo>
                <a:cubicBezTo>
                  <a:pt x="6659219" y="115697"/>
                  <a:pt x="6685393" y="66628"/>
                  <a:pt x="6702612" y="595"/>
                </a:cubicBezTo>
                <a:lnTo>
                  <a:pt x="6702736" y="2"/>
                </a:lnTo>
                <a:lnTo>
                  <a:pt x="6702860" y="595"/>
                </a:lnTo>
                <a:lnTo>
                  <a:pt x="6703749" y="3256"/>
                </a:lnTo>
                <a:lnTo>
                  <a:pt x="6704638" y="595"/>
                </a:lnTo>
                <a:lnTo>
                  <a:pt x="6704763" y="2"/>
                </a:lnTo>
                <a:lnTo>
                  <a:pt x="6704887" y="595"/>
                </a:lnTo>
                <a:cubicBezTo>
                  <a:pt x="6722105" y="66628"/>
                  <a:pt x="6748279" y="115697"/>
                  <a:pt x="6778893" y="136105"/>
                </a:cubicBezTo>
                <a:lnTo>
                  <a:pt x="6809807" y="146195"/>
                </a:lnTo>
                <a:lnTo>
                  <a:pt x="6840720" y="136105"/>
                </a:lnTo>
                <a:cubicBezTo>
                  <a:pt x="6871334" y="115697"/>
                  <a:pt x="6897508" y="66628"/>
                  <a:pt x="6914727" y="595"/>
                </a:cubicBezTo>
                <a:lnTo>
                  <a:pt x="6914851" y="2"/>
                </a:lnTo>
                <a:lnTo>
                  <a:pt x="6914975" y="595"/>
                </a:lnTo>
                <a:lnTo>
                  <a:pt x="6915864" y="3256"/>
                </a:lnTo>
                <a:lnTo>
                  <a:pt x="6916753" y="595"/>
                </a:lnTo>
                <a:lnTo>
                  <a:pt x="6916878" y="2"/>
                </a:lnTo>
                <a:lnTo>
                  <a:pt x="6917002" y="595"/>
                </a:lnTo>
                <a:cubicBezTo>
                  <a:pt x="6934221" y="66628"/>
                  <a:pt x="6960394" y="115697"/>
                  <a:pt x="6991008" y="136105"/>
                </a:cubicBezTo>
                <a:lnTo>
                  <a:pt x="7021922" y="146195"/>
                </a:lnTo>
                <a:lnTo>
                  <a:pt x="7052835" y="136105"/>
                </a:lnTo>
                <a:cubicBezTo>
                  <a:pt x="7083449" y="115697"/>
                  <a:pt x="7109623" y="66628"/>
                  <a:pt x="7126841" y="595"/>
                </a:cubicBezTo>
                <a:lnTo>
                  <a:pt x="7126966" y="0"/>
                </a:lnTo>
                <a:lnTo>
                  <a:pt x="7127090" y="595"/>
                </a:lnTo>
                <a:lnTo>
                  <a:pt x="7127980" y="3256"/>
                </a:lnTo>
                <a:lnTo>
                  <a:pt x="7128869" y="595"/>
                </a:lnTo>
                <a:lnTo>
                  <a:pt x="7128993" y="2"/>
                </a:lnTo>
                <a:lnTo>
                  <a:pt x="7129117" y="595"/>
                </a:lnTo>
                <a:cubicBezTo>
                  <a:pt x="7146335" y="66628"/>
                  <a:pt x="7172509" y="115697"/>
                  <a:pt x="7203123" y="136105"/>
                </a:cubicBezTo>
                <a:lnTo>
                  <a:pt x="7234150" y="146231"/>
                </a:lnTo>
                <a:lnTo>
                  <a:pt x="7237862" y="145262"/>
                </a:lnTo>
                <a:lnTo>
                  <a:pt x="7237862" y="145608"/>
                </a:lnTo>
                <a:lnTo>
                  <a:pt x="7266977" y="136105"/>
                </a:lnTo>
                <a:cubicBezTo>
                  <a:pt x="7297592" y="115697"/>
                  <a:pt x="7323766" y="66628"/>
                  <a:pt x="7340984" y="595"/>
                </a:cubicBezTo>
                <a:lnTo>
                  <a:pt x="7341108" y="2"/>
                </a:lnTo>
                <a:lnTo>
                  <a:pt x="7341232" y="595"/>
                </a:lnTo>
                <a:cubicBezTo>
                  <a:pt x="7364190" y="88639"/>
                  <a:pt x="7403069" y="146525"/>
                  <a:pt x="7447166" y="146525"/>
                </a:cubicBezTo>
                <a:cubicBezTo>
                  <a:pt x="7491262" y="146525"/>
                  <a:pt x="7530141" y="88639"/>
                  <a:pt x="7553099" y="595"/>
                </a:cubicBezTo>
                <a:lnTo>
                  <a:pt x="7553224" y="2"/>
                </a:lnTo>
                <a:lnTo>
                  <a:pt x="7553348" y="595"/>
                </a:lnTo>
                <a:cubicBezTo>
                  <a:pt x="7576305" y="88639"/>
                  <a:pt x="7615183" y="146525"/>
                  <a:pt x="7659280" y="146525"/>
                </a:cubicBezTo>
                <a:cubicBezTo>
                  <a:pt x="7703377" y="146525"/>
                  <a:pt x="7742255" y="88639"/>
                  <a:pt x="7765213" y="595"/>
                </a:cubicBezTo>
                <a:lnTo>
                  <a:pt x="7765338" y="2"/>
                </a:lnTo>
                <a:lnTo>
                  <a:pt x="7765462" y="595"/>
                </a:lnTo>
                <a:cubicBezTo>
                  <a:pt x="7788420" y="88639"/>
                  <a:pt x="7827298" y="146525"/>
                  <a:pt x="7871395" y="146525"/>
                </a:cubicBezTo>
                <a:cubicBezTo>
                  <a:pt x="7915492" y="146525"/>
                  <a:pt x="7954371" y="88639"/>
                  <a:pt x="7977329" y="595"/>
                </a:cubicBezTo>
                <a:lnTo>
                  <a:pt x="7977453" y="2"/>
                </a:lnTo>
                <a:lnTo>
                  <a:pt x="7977577" y="595"/>
                </a:lnTo>
                <a:cubicBezTo>
                  <a:pt x="8000535" y="88639"/>
                  <a:pt x="8039414" y="146525"/>
                  <a:pt x="8083510" y="146525"/>
                </a:cubicBezTo>
                <a:cubicBezTo>
                  <a:pt x="8127608" y="146525"/>
                  <a:pt x="8166486" y="88639"/>
                  <a:pt x="8189444" y="595"/>
                </a:cubicBezTo>
                <a:lnTo>
                  <a:pt x="8189568" y="2"/>
                </a:lnTo>
                <a:lnTo>
                  <a:pt x="8189692" y="595"/>
                </a:lnTo>
                <a:cubicBezTo>
                  <a:pt x="8212650" y="88639"/>
                  <a:pt x="8251528" y="146525"/>
                  <a:pt x="8295626" y="146525"/>
                </a:cubicBezTo>
                <a:cubicBezTo>
                  <a:pt x="8339722" y="146525"/>
                  <a:pt x="8378601" y="88639"/>
                  <a:pt x="8401559" y="595"/>
                </a:cubicBezTo>
                <a:lnTo>
                  <a:pt x="8401683" y="2"/>
                </a:lnTo>
                <a:lnTo>
                  <a:pt x="8401807" y="595"/>
                </a:lnTo>
                <a:cubicBezTo>
                  <a:pt x="8424765" y="88639"/>
                  <a:pt x="8463644" y="146525"/>
                  <a:pt x="8507741" y="146525"/>
                </a:cubicBezTo>
                <a:cubicBezTo>
                  <a:pt x="8551838" y="146525"/>
                  <a:pt x="8590716" y="88639"/>
                  <a:pt x="8613674" y="595"/>
                </a:cubicBezTo>
                <a:lnTo>
                  <a:pt x="8613798" y="2"/>
                </a:lnTo>
                <a:lnTo>
                  <a:pt x="8613922" y="595"/>
                </a:lnTo>
                <a:cubicBezTo>
                  <a:pt x="8636880" y="88639"/>
                  <a:pt x="8675760" y="146525"/>
                  <a:pt x="8719856" y="146525"/>
                </a:cubicBezTo>
                <a:cubicBezTo>
                  <a:pt x="8763953" y="146525"/>
                  <a:pt x="8802832" y="88639"/>
                  <a:pt x="8825790" y="595"/>
                </a:cubicBezTo>
                <a:lnTo>
                  <a:pt x="8825914" y="2"/>
                </a:lnTo>
                <a:lnTo>
                  <a:pt x="8826038" y="595"/>
                </a:lnTo>
                <a:cubicBezTo>
                  <a:pt x="8848996" y="88639"/>
                  <a:pt x="8887874" y="146525"/>
                  <a:pt x="8931972" y="146525"/>
                </a:cubicBezTo>
                <a:cubicBezTo>
                  <a:pt x="8976068" y="146525"/>
                  <a:pt x="9014946" y="88639"/>
                  <a:pt x="9037904" y="595"/>
                </a:cubicBezTo>
                <a:lnTo>
                  <a:pt x="9038028" y="2"/>
                </a:lnTo>
                <a:lnTo>
                  <a:pt x="9038152" y="595"/>
                </a:lnTo>
                <a:cubicBezTo>
                  <a:pt x="9061111" y="88639"/>
                  <a:pt x="9099989" y="146525"/>
                  <a:pt x="9144086" y="146525"/>
                </a:cubicBezTo>
                <a:cubicBezTo>
                  <a:pt x="9188184" y="146525"/>
                  <a:pt x="9227062" y="88639"/>
                  <a:pt x="9250020" y="595"/>
                </a:cubicBezTo>
                <a:lnTo>
                  <a:pt x="9250144" y="0"/>
                </a:lnTo>
                <a:lnTo>
                  <a:pt x="9250268" y="595"/>
                </a:lnTo>
                <a:cubicBezTo>
                  <a:pt x="9273226" y="88639"/>
                  <a:pt x="9312105" y="146525"/>
                  <a:pt x="9356202" y="146525"/>
                </a:cubicBezTo>
                <a:lnTo>
                  <a:pt x="9361040" y="145262"/>
                </a:lnTo>
                <a:lnTo>
                  <a:pt x="9361040" y="680074"/>
                </a:lnTo>
                <a:lnTo>
                  <a:pt x="7237862" y="680074"/>
                </a:lnTo>
                <a:lnTo>
                  <a:pt x="6587674" y="680074"/>
                </a:lnTo>
                <a:lnTo>
                  <a:pt x="4896544" y="680074"/>
                </a:lnTo>
                <a:lnTo>
                  <a:pt x="4464496" y="680074"/>
                </a:lnTo>
                <a:lnTo>
                  <a:pt x="2773366" y="680074"/>
                </a:lnTo>
                <a:lnTo>
                  <a:pt x="2123178" y="680074"/>
                </a:lnTo>
                <a:lnTo>
                  <a:pt x="0" y="680074"/>
                </a:lnTo>
                <a:lnTo>
                  <a:pt x="0" y="143644"/>
                </a:lnTo>
                <a:lnTo>
                  <a:pt x="11031" y="146525"/>
                </a:lnTo>
                <a:cubicBezTo>
                  <a:pt x="55127" y="146525"/>
                  <a:pt x="94007" y="88639"/>
                  <a:pt x="116964" y="595"/>
                </a:cubicBezTo>
                <a:lnTo>
                  <a:pt x="117089" y="2"/>
                </a:lnTo>
                <a:lnTo>
                  <a:pt x="117213" y="595"/>
                </a:lnTo>
                <a:cubicBezTo>
                  <a:pt x="140170" y="88639"/>
                  <a:pt x="179049" y="146525"/>
                  <a:pt x="223146" y="146525"/>
                </a:cubicBezTo>
                <a:cubicBezTo>
                  <a:pt x="267243" y="146525"/>
                  <a:pt x="306122" y="88639"/>
                  <a:pt x="329079" y="595"/>
                </a:cubicBezTo>
                <a:lnTo>
                  <a:pt x="329204" y="2"/>
                </a:lnTo>
                <a:lnTo>
                  <a:pt x="329328" y="595"/>
                </a:lnTo>
                <a:cubicBezTo>
                  <a:pt x="352286" y="88639"/>
                  <a:pt x="391164" y="146525"/>
                  <a:pt x="435261" y="146525"/>
                </a:cubicBezTo>
                <a:cubicBezTo>
                  <a:pt x="479358" y="146525"/>
                  <a:pt x="518236" y="88639"/>
                  <a:pt x="541195" y="595"/>
                </a:cubicBezTo>
                <a:lnTo>
                  <a:pt x="541319" y="2"/>
                </a:lnTo>
                <a:lnTo>
                  <a:pt x="541443" y="595"/>
                </a:lnTo>
                <a:cubicBezTo>
                  <a:pt x="564401" y="88639"/>
                  <a:pt x="603279" y="146525"/>
                  <a:pt x="647376" y="146525"/>
                </a:cubicBezTo>
                <a:cubicBezTo>
                  <a:pt x="691473" y="146525"/>
                  <a:pt x="730352" y="88639"/>
                  <a:pt x="753309" y="595"/>
                </a:cubicBezTo>
                <a:lnTo>
                  <a:pt x="753434" y="2"/>
                </a:lnTo>
                <a:lnTo>
                  <a:pt x="753558" y="595"/>
                </a:lnTo>
                <a:cubicBezTo>
                  <a:pt x="776516" y="88639"/>
                  <a:pt x="815395" y="146525"/>
                  <a:pt x="859492" y="146525"/>
                </a:cubicBezTo>
                <a:cubicBezTo>
                  <a:pt x="903588" y="146525"/>
                  <a:pt x="942467" y="88639"/>
                  <a:pt x="965425" y="595"/>
                </a:cubicBezTo>
                <a:lnTo>
                  <a:pt x="965549" y="2"/>
                </a:lnTo>
                <a:lnTo>
                  <a:pt x="965673" y="595"/>
                </a:lnTo>
                <a:cubicBezTo>
                  <a:pt x="988631" y="88639"/>
                  <a:pt x="1027509" y="146525"/>
                  <a:pt x="1071606" y="146525"/>
                </a:cubicBezTo>
                <a:cubicBezTo>
                  <a:pt x="1115703" y="146525"/>
                  <a:pt x="1154581" y="88639"/>
                  <a:pt x="1177539" y="595"/>
                </a:cubicBezTo>
                <a:lnTo>
                  <a:pt x="1177663" y="2"/>
                </a:lnTo>
                <a:lnTo>
                  <a:pt x="1177788" y="595"/>
                </a:lnTo>
                <a:cubicBezTo>
                  <a:pt x="1200745" y="88639"/>
                  <a:pt x="1239624" y="146525"/>
                  <a:pt x="1283721" y="146525"/>
                </a:cubicBezTo>
                <a:cubicBezTo>
                  <a:pt x="1327818" y="146525"/>
                  <a:pt x="1366697" y="88639"/>
                  <a:pt x="1389655" y="595"/>
                </a:cubicBezTo>
                <a:lnTo>
                  <a:pt x="1389779" y="2"/>
                </a:lnTo>
                <a:lnTo>
                  <a:pt x="1389903" y="595"/>
                </a:lnTo>
                <a:cubicBezTo>
                  <a:pt x="1412861" y="88639"/>
                  <a:pt x="1451739" y="146525"/>
                  <a:pt x="1495837" y="146525"/>
                </a:cubicBezTo>
                <a:cubicBezTo>
                  <a:pt x="1539934" y="146525"/>
                  <a:pt x="1578812" y="88639"/>
                  <a:pt x="1601770" y="595"/>
                </a:cubicBezTo>
                <a:lnTo>
                  <a:pt x="1601894" y="2"/>
                </a:lnTo>
                <a:lnTo>
                  <a:pt x="1602018" y="595"/>
                </a:lnTo>
                <a:cubicBezTo>
                  <a:pt x="1624976" y="88639"/>
                  <a:pt x="1663854" y="146525"/>
                  <a:pt x="1707951" y="146525"/>
                </a:cubicBezTo>
                <a:cubicBezTo>
                  <a:pt x="1752049" y="146525"/>
                  <a:pt x="1790927" y="88639"/>
                  <a:pt x="1813885" y="595"/>
                </a:cubicBezTo>
                <a:lnTo>
                  <a:pt x="1814009" y="2"/>
                </a:lnTo>
                <a:lnTo>
                  <a:pt x="1814133" y="595"/>
                </a:lnTo>
                <a:cubicBezTo>
                  <a:pt x="1837091" y="88639"/>
                  <a:pt x="1875969" y="146525"/>
                  <a:pt x="1920067" y="146525"/>
                </a:cubicBezTo>
                <a:cubicBezTo>
                  <a:pt x="1964164" y="146525"/>
                  <a:pt x="2003042" y="88639"/>
                  <a:pt x="2026000" y="595"/>
                </a:cubicBezTo>
                <a:lnTo>
                  <a:pt x="2026124" y="2"/>
                </a:lnTo>
                <a:lnTo>
                  <a:pt x="2026249" y="595"/>
                </a:lnTo>
                <a:cubicBezTo>
                  <a:pt x="2043467" y="66628"/>
                  <a:pt x="2069641" y="115697"/>
                  <a:pt x="2100255" y="136105"/>
                </a:cubicBezTo>
                <a:lnTo>
                  <a:pt x="2124063" y="143875"/>
                </a:lnTo>
                <a:lnTo>
                  <a:pt x="2133083" y="146231"/>
                </a:lnTo>
                <a:lnTo>
                  <a:pt x="2164109" y="136105"/>
                </a:lnTo>
                <a:cubicBezTo>
                  <a:pt x="2194723" y="115697"/>
                  <a:pt x="2220897" y="66628"/>
                  <a:pt x="2238115" y="595"/>
                </a:cubicBezTo>
                <a:lnTo>
                  <a:pt x="2238239" y="2"/>
                </a:lnTo>
                <a:lnTo>
                  <a:pt x="2238364" y="595"/>
                </a:lnTo>
                <a:lnTo>
                  <a:pt x="2239253" y="3256"/>
                </a:lnTo>
                <a:lnTo>
                  <a:pt x="2240142" y="595"/>
                </a:lnTo>
                <a:lnTo>
                  <a:pt x="2240267" y="2"/>
                </a:lnTo>
                <a:lnTo>
                  <a:pt x="2240391" y="595"/>
                </a:lnTo>
                <a:cubicBezTo>
                  <a:pt x="2257609" y="66628"/>
                  <a:pt x="2283783" y="115697"/>
                  <a:pt x="2314397" y="136105"/>
                </a:cubicBezTo>
                <a:lnTo>
                  <a:pt x="2345311" y="146195"/>
                </a:lnTo>
                <a:lnTo>
                  <a:pt x="2376224" y="136105"/>
                </a:lnTo>
                <a:cubicBezTo>
                  <a:pt x="2406838" y="115697"/>
                  <a:pt x="2433012" y="66628"/>
                  <a:pt x="2450231" y="595"/>
                </a:cubicBezTo>
                <a:lnTo>
                  <a:pt x="2450355" y="2"/>
                </a:lnTo>
                <a:lnTo>
                  <a:pt x="2450479" y="595"/>
                </a:lnTo>
                <a:lnTo>
                  <a:pt x="2451368" y="3256"/>
                </a:lnTo>
                <a:lnTo>
                  <a:pt x="2452257" y="595"/>
                </a:lnTo>
                <a:lnTo>
                  <a:pt x="2452382" y="2"/>
                </a:lnTo>
                <a:lnTo>
                  <a:pt x="2452506" y="595"/>
                </a:lnTo>
                <a:cubicBezTo>
                  <a:pt x="2469725" y="66628"/>
                  <a:pt x="2495898" y="115697"/>
                  <a:pt x="2526512" y="136105"/>
                </a:cubicBezTo>
                <a:lnTo>
                  <a:pt x="2557426" y="146195"/>
                </a:lnTo>
                <a:lnTo>
                  <a:pt x="2588339" y="136105"/>
                </a:lnTo>
                <a:cubicBezTo>
                  <a:pt x="2618953" y="115697"/>
                  <a:pt x="2645127" y="66628"/>
                  <a:pt x="2662345" y="595"/>
                </a:cubicBezTo>
                <a:close/>
              </a:path>
            </a:pathLst>
          </a:cu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5543773-9BE0-4F20-B360-8878C319B423}"/>
              </a:ext>
            </a:extLst>
          </p:cNvPr>
          <p:cNvGrpSpPr/>
          <p:nvPr/>
        </p:nvGrpSpPr>
        <p:grpSpPr>
          <a:xfrm>
            <a:off x="416496" y="2313948"/>
            <a:ext cx="9145016" cy="448940"/>
            <a:chOff x="416496" y="2902372"/>
            <a:chExt cx="9145016" cy="448940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7E112E3-F9CD-4C05-BC84-62B4F23CC4FA}"/>
                </a:ext>
              </a:extLst>
            </p:cNvPr>
            <p:cNvSpPr/>
            <p:nvPr/>
          </p:nvSpPr>
          <p:spPr>
            <a:xfrm>
              <a:off x="416496" y="2902372"/>
              <a:ext cx="9145016" cy="360040"/>
            </a:xfrm>
            <a:custGeom>
              <a:avLst/>
              <a:gdLst>
                <a:gd name="connsiteX0" fmla="*/ 7894234 w 8223041"/>
                <a:gd name="connsiteY0" fmla="*/ 0 h 778269"/>
                <a:gd name="connsiteX1" fmla="*/ 7894603 w 8223041"/>
                <a:gd name="connsiteY1" fmla="*/ 681 h 778269"/>
                <a:gd name="connsiteX2" fmla="*/ 8208696 w 8223041"/>
                <a:gd name="connsiteY2" fmla="*/ 167682 h 778269"/>
                <a:gd name="connsiteX3" fmla="*/ 8223041 w 8223041"/>
                <a:gd name="connsiteY3" fmla="*/ 166236 h 778269"/>
                <a:gd name="connsiteX4" fmla="*/ 8223041 w 8223041"/>
                <a:gd name="connsiteY4" fmla="*/ 778269 h 778269"/>
                <a:gd name="connsiteX5" fmla="*/ 0 w 8223041"/>
                <a:gd name="connsiteY5" fmla="*/ 778269 h 778269"/>
                <a:gd name="connsiteX6" fmla="*/ 0 w 8223041"/>
                <a:gd name="connsiteY6" fmla="*/ 164385 h 778269"/>
                <a:gd name="connsiteX7" fmla="*/ 32706 w 8223041"/>
                <a:gd name="connsiteY7" fmla="*/ 167682 h 778269"/>
                <a:gd name="connsiteX8" fmla="*/ 346799 w 8223041"/>
                <a:gd name="connsiteY8" fmla="*/ 681 h 778269"/>
                <a:gd name="connsiteX9" fmla="*/ 347167 w 8223041"/>
                <a:gd name="connsiteY9" fmla="*/ 2 h 778269"/>
                <a:gd name="connsiteX10" fmla="*/ 347536 w 8223041"/>
                <a:gd name="connsiteY10" fmla="*/ 681 h 778269"/>
                <a:gd name="connsiteX11" fmla="*/ 661628 w 8223041"/>
                <a:gd name="connsiteY11" fmla="*/ 167682 h 778269"/>
                <a:gd name="connsiteX12" fmla="*/ 975721 w 8223041"/>
                <a:gd name="connsiteY12" fmla="*/ 681 h 778269"/>
                <a:gd name="connsiteX13" fmla="*/ 976090 w 8223041"/>
                <a:gd name="connsiteY13" fmla="*/ 2 h 778269"/>
                <a:gd name="connsiteX14" fmla="*/ 976458 w 8223041"/>
                <a:gd name="connsiteY14" fmla="*/ 681 h 778269"/>
                <a:gd name="connsiteX15" fmla="*/ 1290550 w 8223041"/>
                <a:gd name="connsiteY15" fmla="*/ 167682 h 778269"/>
                <a:gd name="connsiteX16" fmla="*/ 1604644 w 8223041"/>
                <a:gd name="connsiteY16" fmla="*/ 681 h 778269"/>
                <a:gd name="connsiteX17" fmla="*/ 1605012 w 8223041"/>
                <a:gd name="connsiteY17" fmla="*/ 2 h 778269"/>
                <a:gd name="connsiteX18" fmla="*/ 1605380 w 8223041"/>
                <a:gd name="connsiteY18" fmla="*/ 681 h 778269"/>
                <a:gd name="connsiteX19" fmla="*/ 1919473 w 8223041"/>
                <a:gd name="connsiteY19" fmla="*/ 167682 h 778269"/>
                <a:gd name="connsiteX20" fmla="*/ 2233566 w 8223041"/>
                <a:gd name="connsiteY20" fmla="*/ 681 h 778269"/>
                <a:gd name="connsiteX21" fmla="*/ 2233934 w 8223041"/>
                <a:gd name="connsiteY21" fmla="*/ 2 h 778269"/>
                <a:gd name="connsiteX22" fmla="*/ 2234302 w 8223041"/>
                <a:gd name="connsiteY22" fmla="*/ 681 h 778269"/>
                <a:gd name="connsiteX23" fmla="*/ 2548396 w 8223041"/>
                <a:gd name="connsiteY23" fmla="*/ 167682 h 778269"/>
                <a:gd name="connsiteX24" fmla="*/ 2862489 w 8223041"/>
                <a:gd name="connsiteY24" fmla="*/ 681 h 778269"/>
                <a:gd name="connsiteX25" fmla="*/ 2862857 w 8223041"/>
                <a:gd name="connsiteY25" fmla="*/ 2 h 778269"/>
                <a:gd name="connsiteX26" fmla="*/ 2863225 w 8223041"/>
                <a:gd name="connsiteY26" fmla="*/ 681 h 778269"/>
                <a:gd name="connsiteX27" fmla="*/ 3177316 w 8223041"/>
                <a:gd name="connsiteY27" fmla="*/ 167682 h 778269"/>
                <a:gd name="connsiteX28" fmla="*/ 3491409 w 8223041"/>
                <a:gd name="connsiteY28" fmla="*/ 681 h 778269"/>
                <a:gd name="connsiteX29" fmla="*/ 3491777 w 8223041"/>
                <a:gd name="connsiteY29" fmla="*/ 2 h 778269"/>
                <a:gd name="connsiteX30" fmla="*/ 3492145 w 8223041"/>
                <a:gd name="connsiteY30" fmla="*/ 681 h 778269"/>
                <a:gd name="connsiteX31" fmla="*/ 3806238 w 8223041"/>
                <a:gd name="connsiteY31" fmla="*/ 167682 h 778269"/>
                <a:gd name="connsiteX32" fmla="*/ 4120331 w 8223041"/>
                <a:gd name="connsiteY32" fmla="*/ 681 h 778269"/>
                <a:gd name="connsiteX33" fmla="*/ 4120700 w 8223041"/>
                <a:gd name="connsiteY33" fmla="*/ 2 h 778269"/>
                <a:gd name="connsiteX34" fmla="*/ 4121068 w 8223041"/>
                <a:gd name="connsiteY34" fmla="*/ 681 h 778269"/>
                <a:gd name="connsiteX35" fmla="*/ 4435161 w 8223041"/>
                <a:gd name="connsiteY35" fmla="*/ 167682 h 778269"/>
                <a:gd name="connsiteX36" fmla="*/ 4749254 w 8223041"/>
                <a:gd name="connsiteY36" fmla="*/ 681 h 778269"/>
                <a:gd name="connsiteX37" fmla="*/ 4749622 w 8223041"/>
                <a:gd name="connsiteY37" fmla="*/ 2 h 778269"/>
                <a:gd name="connsiteX38" fmla="*/ 4749990 w 8223041"/>
                <a:gd name="connsiteY38" fmla="*/ 681 h 778269"/>
                <a:gd name="connsiteX39" fmla="*/ 5064083 w 8223041"/>
                <a:gd name="connsiteY39" fmla="*/ 167682 h 778269"/>
                <a:gd name="connsiteX40" fmla="*/ 5378176 w 8223041"/>
                <a:gd name="connsiteY40" fmla="*/ 681 h 778269"/>
                <a:gd name="connsiteX41" fmla="*/ 5378544 w 8223041"/>
                <a:gd name="connsiteY41" fmla="*/ 2 h 778269"/>
                <a:gd name="connsiteX42" fmla="*/ 5378912 w 8223041"/>
                <a:gd name="connsiteY42" fmla="*/ 681 h 778269"/>
                <a:gd name="connsiteX43" fmla="*/ 5693005 w 8223041"/>
                <a:gd name="connsiteY43" fmla="*/ 167682 h 778269"/>
                <a:gd name="connsiteX44" fmla="*/ 6007098 w 8223041"/>
                <a:gd name="connsiteY44" fmla="*/ 681 h 778269"/>
                <a:gd name="connsiteX45" fmla="*/ 6007466 w 8223041"/>
                <a:gd name="connsiteY45" fmla="*/ 2 h 778269"/>
                <a:gd name="connsiteX46" fmla="*/ 6007835 w 8223041"/>
                <a:gd name="connsiteY46" fmla="*/ 681 h 778269"/>
                <a:gd name="connsiteX47" fmla="*/ 6321928 w 8223041"/>
                <a:gd name="connsiteY47" fmla="*/ 167682 h 778269"/>
                <a:gd name="connsiteX48" fmla="*/ 6636021 w 8223041"/>
                <a:gd name="connsiteY48" fmla="*/ 681 h 778269"/>
                <a:gd name="connsiteX49" fmla="*/ 6636389 w 8223041"/>
                <a:gd name="connsiteY49" fmla="*/ 2 h 778269"/>
                <a:gd name="connsiteX50" fmla="*/ 6636757 w 8223041"/>
                <a:gd name="connsiteY50" fmla="*/ 681 h 778269"/>
                <a:gd name="connsiteX51" fmla="*/ 6950850 w 8223041"/>
                <a:gd name="connsiteY51" fmla="*/ 167682 h 778269"/>
                <a:gd name="connsiteX52" fmla="*/ 7264943 w 8223041"/>
                <a:gd name="connsiteY52" fmla="*/ 681 h 778269"/>
                <a:gd name="connsiteX53" fmla="*/ 7265311 w 8223041"/>
                <a:gd name="connsiteY53" fmla="*/ 2 h 778269"/>
                <a:gd name="connsiteX54" fmla="*/ 7265679 w 8223041"/>
                <a:gd name="connsiteY54" fmla="*/ 681 h 778269"/>
                <a:gd name="connsiteX55" fmla="*/ 7579772 w 8223041"/>
                <a:gd name="connsiteY55" fmla="*/ 167682 h 778269"/>
                <a:gd name="connsiteX56" fmla="*/ 7893865 w 8223041"/>
                <a:gd name="connsiteY56" fmla="*/ 681 h 77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223041" h="778269">
                  <a:moveTo>
                    <a:pt x="7894234" y="0"/>
                  </a:moveTo>
                  <a:lnTo>
                    <a:pt x="7894603" y="681"/>
                  </a:lnTo>
                  <a:cubicBezTo>
                    <a:pt x="7962673" y="101437"/>
                    <a:pt x="8077949" y="167682"/>
                    <a:pt x="8208696" y="167682"/>
                  </a:cubicBezTo>
                  <a:lnTo>
                    <a:pt x="8223041" y="166236"/>
                  </a:lnTo>
                  <a:lnTo>
                    <a:pt x="8223041" y="778269"/>
                  </a:lnTo>
                  <a:lnTo>
                    <a:pt x="0" y="778269"/>
                  </a:lnTo>
                  <a:lnTo>
                    <a:pt x="0" y="164385"/>
                  </a:lnTo>
                  <a:lnTo>
                    <a:pt x="32706" y="167682"/>
                  </a:lnTo>
                  <a:cubicBezTo>
                    <a:pt x="163453" y="167682"/>
                    <a:pt x="278729" y="101437"/>
                    <a:pt x="346799" y="681"/>
                  </a:cubicBezTo>
                  <a:lnTo>
                    <a:pt x="347167" y="2"/>
                  </a:lnTo>
                  <a:lnTo>
                    <a:pt x="347536" y="681"/>
                  </a:lnTo>
                  <a:cubicBezTo>
                    <a:pt x="415605" y="101437"/>
                    <a:pt x="530880" y="167682"/>
                    <a:pt x="661628" y="167682"/>
                  </a:cubicBezTo>
                  <a:cubicBezTo>
                    <a:pt x="792376" y="167682"/>
                    <a:pt x="907651" y="101437"/>
                    <a:pt x="975721" y="681"/>
                  </a:cubicBezTo>
                  <a:lnTo>
                    <a:pt x="976090" y="2"/>
                  </a:lnTo>
                  <a:lnTo>
                    <a:pt x="976458" y="681"/>
                  </a:lnTo>
                  <a:cubicBezTo>
                    <a:pt x="1044528" y="101437"/>
                    <a:pt x="1159803" y="167682"/>
                    <a:pt x="1290550" y="167682"/>
                  </a:cubicBezTo>
                  <a:cubicBezTo>
                    <a:pt x="1421298" y="167682"/>
                    <a:pt x="1536573" y="101437"/>
                    <a:pt x="1604644" y="681"/>
                  </a:cubicBezTo>
                  <a:lnTo>
                    <a:pt x="1605012" y="2"/>
                  </a:lnTo>
                  <a:lnTo>
                    <a:pt x="1605380" y="681"/>
                  </a:lnTo>
                  <a:cubicBezTo>
                    <a:pt x="1673450" y="101437"/>
                    <a:pt x="1788725" y="167682"/>
                    <a:pt x="1919473" y="167682"/>
                  </a:cubicBezTo>
                  <a:cubicBezTo>
                    <a:pt x="2050220" y="167682"/>
                    <a:pt x="2165496" y="101437"/>
                    <a:pt x="2233566" y="681"/>
                  </a:cubicBezTo>
                  <a:lnTo>
                    <a:pt x="2233934" y="2"/>
                  </a:lnTo>
                  <a:lnTo>
                    <a:pt x="2234302" y="681"/>
                  </a:lnTo>
                  <a:cubicBezTo>
                    <a:pt x="2302372" y="101437"/>
                    <a:pt x="2417648" y="167682"/>
                    <a:pt x="2548396" y="167682"/>
                  </a:cubicBezTo>
                  <a:cubicBezTo>
                    <a:pt x="2679143" y="167682"/>
                    <a:pt x="2794418" y="101437"/>
                    <a:pt x="2862489" y="681"/>
                  </a:cubicBezTo>
                  <a:lnTo>
                    <a:pt x="2862857" y="2"/>
                  </a:lnTo>
                  <a:lnTo>
                    <a:pt x="2863225" y="681"/>
                  </a:lnTo>
                  <a:cubicBezTo>
                    <a:pt x="2931294" y="101437"/>
                    <a:pt x="3046568" y="167682"/>
                    <a:pt x="3177316" y="167682"/>
                  </a:cubicBezTo>
                  <a:cubicBezTo>
                    <a:pt x="3308063" y="167682"/>
                    <a:pt x="3423338" y="101437"/>
                    <a:pt x="3491409" y="681"/>
                  </a:cubicBezTo>
                  <a:lnTo>
                    <a:pt x="3491777" y="2"/>
                  </a:lnTo>
                  <a:lnTo>
                    <a:pt x="3492145" y="681"/>
                  </a:lnTo>
                  <a:cubicBezTo>
                    <a:pt x="3560215" y="101437"/>
                    <a:pt x="3675490" y="167682"/>
                    <a:pt x="3806238" y="167682"/>
                  </a:cubicBezTo>
                  <a:cubicBezTo>
                    <a:pt x="3936986" y="167682"/>
                    <a:pt x="4052261" y="101437"/>
                    <a:pt x="4120331" y="681"/>
                  </a:cubicBezTo>
                  <a:lnTo>
                    <a:pt x="4120700" y="2"/>
                  </a:lnTo>
                  <a:lnTo>
                    <a:pt x="4121068" y="681"/>
                  </a:lnTo>
                  <a:cubicBezTo>
                    <a:pt x="4189137" y="101437"/>
                    <a:pt x="4304413" y="167682"/>
                    <a:pt x="4435161" y="167682"/>
                  </a:cubicBezTo>
                  <a:cubicBezTo>
                    <a:pt x="4565908" y="167682"/>
                    <a:pt x="4681183" y="101437"/>
                    <a:pt x="4749254" y="681"/>
                  </a:cubicBezTo>
                  <a:lnTo>
                    <a:pt x="4749622" y="2"/>
                  </a:lnTo>
                  <a:lnTo>
                    <a:pt x="4749990" y="681"/>
                  </a:lnTo>
                  <a:cubicBezTo>
                    <a:pt x="4818060" y="101437"/>
                    <a:pt x="4933335" y="167682"/>
                    <a:pt x="5064083" y="167682"/>
                  </a:cubicBezTo>
                  <a:cubicBezTo>
                    <a:pt x="5194830" y="167682"/>
                    <a:pt x="5310105" y="101437"/>
                    <a:pt x="5378176" y="681"/>
                  </a:cubicBezTo>
                  <a:lnTo>
                    <a:pt x="5378544" y="2"/>
                  </a:lnTo>
                  <a:lnTo>
                    <a:pt x="5378912" y="681"/>
                  </a:lnTo>
                  <a:cubicBezTo>
                    <a:pt x="5446982" y="101437"/>
                    <a:pt x="5562257" y="167682"/>
                    <a:pt x="5693005" y="167682"/>
                  </a:cubicBezTo>
                  <a:cubicBezTo>
                    <a:pt x="5823753" y="167682"/>
                    <a:pt x="5939028" y="101437"/>
                    <a:pt x="6007098" y="681"/>
                  </a:cubicBezTo>
                  <a:lnTo>
                    <a:pt x="6007466" y="2"/>
                  </a:lnTo>
                  <a:lnTo>
                    <a:pt x="6007835" y="681"/>
                  </a:lnTo>
                  <a:cubicBezTo>
                    <a:pt x="6075904" y="101437"/>
                    <a:pt x="6191180" y="167682"/>
                    <a:pt x="6321928" y="167682"/>
                  </a:cubicBezTo>
                  <a:cubicBezTo>
                    <a:pt x="6452675" y="167682"/>
                    <a:pt x="6567950" y="101437"/>
                    <a:pt x="6636021" y="681"/>
                  </a:cubicBezTo>
                  <a:lnTo>
                    <a:pt x="6636389" y="2"/>
                  </a:lnTo>
                  <a:lnTo>
                    <a:pt x="6636757" y="681"/>
                  </a:lnTo>
                  <a:cubicBezTo>
                    <a:pt x="6704827" y="101437"/>
                    <a:pt x="6820103" y="167682"/>
                    <a:pt x="6950850" y="167682"/>
                  </a:cubicBezTo>
                  <a:cubicBezTo>
                    <a:pt x="7081597" y="167682"/>
                    <a:pt x="7196872" y="101437"/>
                    <a:pt x="7264943" y="681"/>
                  </a:cubicBezTo>
                  <a:lnTo>
                    <a:pt x="7265311" y="2"/>
                  </a:lnTo>
                  <a:lnTo>
                    <a:pt x="7265679" y="681"/>
                  </a:lnTo>
                  <a:cubicBezTo>
                    <a:pt x="7333750" y="101437"/>
                    <a:pt x="7449024" y="167682"/>
                    <a:pt x="7579772" y="167682"/>
                  </a:cubicBezTo>
                  <a:cubicBezTo>
                    <a:pt x="7710519" y="167682"/>
                    <a:pt x="7825795" y="101437"/>
                    <a:pt x="7893865" y="681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9A2C1FE-4312-4F5E-8A9A-F1E7A2C6509F}"/>
                </a:ext>
              </a:extLst>
            </p:cNvPr>
            <p:cNvSpPr/>
            <p:nvPr/>
          </p:nvSpPr>
          <p:spPr>
            <a:xfrm>
              <a:off x="416496" y="2991272"/>
              <a:ext cx="9145016" cy="360040"/>
            </a:xfrm>
            <a:custGeom>
              <a:avLst/>
              <a:gdLst>
                <a:gd name="connsiteX0" fmla="*/ 7894234 w 8223041"/>
                <a:gd name="connsiteY0" fmla="*/ 0 h 778269"/>
                <a:gd name="connsiteX1" fmla="*/ 7894603 w 8223041"/>
                <a:gd name="connsiteY1" fmla="*/ 681 h 778269"/>
                <a:gd name="connsiteX2" fmla="*/ 8208696 w 8223041"/>
                <a:gd name="connsiteY2" fmla="*/ 167682 h 778269"/>
                <a:gd name="connsiteX3" fmla="*/ 8223041 w 8223041"/>
                <a:gd name="connsiteY3" fmla="*/ 166236 h 778269"/>
                <a:gd name="connsiteX4" fmla="*/ 8223041 w 8223041"/>
                <a:gd name="connsiteY4" fmla="*/ 778269 h 778269"/>
                <a:gd name="connsiteX5" fmla="*/ 0 w 8223041"/>
                <a:gd name="connsiteY5" fmla="*/ 778269 h 778269"/>
                <a:gd name="connsiteX6" fmla="*/ 0 w 8223041"/>
                <a:gd name="connsiteY6" fmla="*/ 164385 h 778269"/>
                <a:gd name="connsiteX7" fmla="*/ 32706 w 8223041"/>
                <a:gd name="connsiteY7" fmla="*/ 167682 h 778269"/>
                <a:gd name="connsiteX8" fmla="*/ 346799 w 8223041"/>
                <a:gd name="connsiteY8" fmla="*/ 681 h 778269"/>
                <a:gd name="connsiteX9" fmla="*/ 347167 w 8223041"/>
                <a:gd name="connsiteY9" fmla="*/ 2 h 778269"/>
                <a:gd name="connsiteX10" fmla="*/ 347536 w 8223041"/>
                <a:gd name="connsiteY10" fmla="*/ 681 h 778269"/>
                <a:gd name="connsiteX11" fmla="*/ 661628 w 8223041"/>
                <a:gd name="connsiteY11" fmla="*/ 167682 h 778269"/>
                <a:gd name="connsiteX12" fmla="*/ 975721 w 8223041"/>
                <a:gd name="connsiteY12" fmla="*/ 681 h 778269"/>
                <a:gd name="connsiteX13" fmla="*/ 976090 w 8223041"/>
                <a:gd name="connsiteY13" fmla="*/ 2 h 778269"/>
                <a:gd name="connsiteX14" fmla="*/ 976458 w 8223041"/>
                <a:gd name="connsiteY14" fmla="*/ 681 h 778269"/>
                <a:gd name="connsiteX15" fmla="*/ 1290550 w 8223041"/>
                <a:gd name="connsiteY15" fmla="*/ 167682 h 778269"/>
                <a:gd name="connsiteX16" fmla="*/ 1604644 w 8223041"/>
                <a:gd name="connsiteY16" fmla="*/ 681 h 778269"/>
                <a:gd name="connsiteX17" fmla="*/ 1605012 w 8223041"/>
                <a:gd name="connsiteY17" fmla="*/ 2 h 778269"/>
                <a:gd name="connsiteX18" fmla="*/ 1605380 w 8223041"/>
                <a:gd name="connsiteY18" fmla="*/ 681 h 778269"/>
                <a:gd name="connsiteX19" fmla="*/ 1919473 w 8223041"/>
                <a:gd name="connsiteY19" fmla="*/ 167682 h 778269"/>
                <a:gd name="connsiteX20" fmla="*/ 2233566 w 8223041"/>
                <a:gd name="connsiteY20" fmla="*/ 681 h 778269"/>
                <a:gd name="connsiteX21" fmla="*/ 2233934 w 8223041"/>
                <a:gd name="connsiteY21" fmla="*/ 2 h 778269"/>
                <a:gd name="connsiteX22" fmla="*/ 2234302 w 8223041"/>
                <a:gd name="connsiteY22" fmla="*/ 681 h 778269"/>
                <a:gd name="connsiteX23" fmla="*/ 2548396 w 8223041"/>
                <a:gd name="connsiteY23" fmla="*/ 167682 h 778269"/>
                <a:gd name="connsiteX24" fmla="*/ 2862489 w 8223041"/>
                <a:gd name="connsiteY24" fmla="*/ 681 h 778269"/>
                <a:gd name="connsiteX25" fmla="*/ 2862857 w 8223041"/>
                <a:gd name="connsiteY25" fmla="*/ 2 h 778269"/>
                <a:gd name="connsiteX26" fmla="*/ 2863225 w 8223041"/>
                <a:gd name="connsiteY26" fmla="*/ 681 h 778269"/>
                <a:gd name="connsiteX27" fmla="*/ 3177316 w 8223041"/>
                <a:gd name="connsiteY27" fmla="*/ 167682 h 778269"/>
                <a:gd name="connsiteX28" fmla="*/ 3491409 w 8223041"/>
                <a:gd name="connsiteY28" fmla="*/ 681 h 778269"/>
                <a:gd name="connsiteX29" fmla="*/ 3491777 w 8223041"/>
                <a:gd name="connsiteY29" fmla="*/ 2 h 778269"/>
                <a:gd name="connsiteX30" fmla="*/ 3492145 w 8223041"/>
                <a:gd name="connsiteY30" fmla="*/ 681 h 778269"/>
                <a:gd name="connsiteX31" fmla="*/ 3806238 w 8223041"/>
                <a:gd name="connsiteY31" fmla="*/ 167682 h 778269"/>
                <a:gd name="connsiteX32" fmla="*/ 4120331 w 8223041"/>
                <a:gd name="connsiteY32" fmla="*/ 681 h 778269"/>
                <a:gd name="connsiteX33" fmla="*/ 4120700 w 8223041"/>
                <a:gd name="connsiteY33" fmla="*/ 2 h 778269"/>
                <a:gd name="connsiteX34" fmla="*/ 4121068 w 8223041"/>
                <a:gd name="connsiteY34" fmla="*/ 681 h 778269"/>
                <a:gd name="connsiteX35" fmla="*/ 4435161 w 8223041"/>
                <a:gd name="connsiteY35" fmla="*/ 167682 h 778269"/>
                <a:gd name="connsiteX36" fmla="*/ 4749254 w 8223041"/>
                <a:gd name="connsiteY36" fmla="*/ 681 h 778269"/>
                <a:gd name="connsiteX37" fmla="*/ 4749622 w 8223041"/>
                <a:gd name="connsiteY37" fmla="*/ 2 h 778269"/>
                <a:gd name="connsiteX38" fmla="*/ 4749990 w 8223041"/>
                <a:gd name="connsiteY38" fmla="*/ 681 h 778269"/>
                <a:gd name="connsiteX39" fmla="*/ 5064083 w 8223041"/>
                <a:gd name="connsiteY39" fmla="*/ 167682 h 778269"/>
                <a:gd name="connsiteX40" fmla="*/ 5378176 w 8223041"/>
                <a:gd name="connsiteY40" fmla="*/ 681 h 778269"/>
                <a:gd name="connsiteX41" fmla="*/ 5378544 w 8223041"/>
                <a:gd name="connsiteY41" fmla="*/ 2 h 778269"/>
                <a:gd name="connsiteX42" fmla="*/ 5378912 w 8223041"/>
                <a:gd name="connsiteY42" fmla="*/ 681 h 778269"/>
                <a:gd name="connsiteX43" fmla="*/ 5693005 w 8223041"/>
                <a:gd name="connsiteY43" fmla="*/ 167682 h 778269"/>
                <a:gd name="connsiteX44" fmla="*/ 6007098 w 8223041"/>
                <a:gd name="connsiteY44" fmla="*/ 681 h 778269"/>
                <a:gd name="connsiteX45" fmla="*/ 6007466 w 8223041"/>
                <a:gd name="connsiteY45" fmla="*/ 2 h 778269"/>
                <a:gd name="connsiteX46" fmla="*/ 6007835 w 8223041"/>
                <a:gd name="connsiteY46" fmla="*/ 681 h 778269"/>
                <a:gd name="connsiteX47" fmla="*/ 6321928 w 8223041"/>
                <a:gd name="connsiteY47" fmla="*/ 167682 h 778269"/>
                <a:gd name="connsiteX48" fmla="*/ 6636021 w 8223041"/>
                <a:gd name="connsiteY48" fmla="*/ 681 h 778269"/>
                <a:gd name="connsiteX49" fmla="*/ 6636389 w 8223041"/>
                <a:gd name="connsiteY49" fmla="*/ 2 h 778269"/>
                <a:gd name="connsiteX50" fmla="*/ 6636757 w 8223041"/>
                <a:gd name="connsiteY50" fmla="*/ 681 h 778269"/>
                <a:gd name="connsiteX51" fmla="*/ 6950850 w 8223041"/>
                <a:gd name="connsiteY51" fmla="*/ 167682 h 778269"/>
                <a:gd name="connsiteX52" fmla="*/ 7264943 w 8223041"/>
                <a:gd name="connsiteY52" fmla="*/ 681 h 778269"/>
                <a:gd name="connsiteX53" fmla="*/ 7265311 w 8223041"/>
                <a:gd name="connsiteY53" fmla="*/ 2 h 778269"/>
                <a:gd name="connsiteX54" fmla="*/ 7265679 w 8223041"/>
                <a:gd name="connsiteY54" fmla="*/ 681 h 778269"/>
                <a:gd name="connsiteX55" fmla="*/ 7579772 w 8223041"/>
                <a:gd name="connsiteY55" fmla="*/ 167682 h 778269"/>
                <a:gd name="connsiteX56" fmla="*/ 7893865 w 8223041"/>
                <a:gd name="connsiteY56" fmla="*/ 681 h 77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223041" h="778269">
                  <a:moveTo>
                    <a:pt x="7894234" y="0"/>
                  </a:moveTo>
                  <a:lnTo>
                    <a:pt x="7894603" y="681"/>
                  </a:lnTo>
                  <a:cubicBezTo>
                    <a:pt x="7962673" y="101437"/>
                    <a:pt x="8077949" y="167682"/>
                    <a:pt x="8208696" y="167682"/>
                  </a:cubicBezTo>
                  <a:lnTo>
                    <a:pt x="8223041" y="166236"/>
                  </a:lnTo>
                  <a:lnTo>
                    <a:pt x="8223041" y="778269"/>
                  </a:lnTo>
                  <a:lnTo>
                    <a:pt x="0" y="778269"/>
                  </a:lnTo>
                  <a:lnTo>
                    <a:pt x="0" y="164385"/>
                  </a:lnTo>
                  <a:lnTo>
                    <a:pt x="32706" y="167682"/>
                  </a:lnTo>
                  <a:cubicBezTo>
                    <a:pt x="163453" y="167682"/>
                    <a:pt x="278729" y="101437"/>
                    <a:pt x="346799" y="681"/>
                  </a:cubicBezTo>
                  <a:lnTo>
                    <a:pt x="347167" y="2"/>
                  </a:lnTo>
                  <a:lnTo>
                    <a:pt x="347536" y="681"/>
                  </a:lnTo>
                  <a:cubicBezTo>
                    <a:pt x="415605" y="101437"/>
                    <a:pt x="530880" y="167682"/>
                    <a:pt x="661628" y="167682"/>
                  </a:cubicBezTo>
                  <a:cubicBezTo>
                    <a:pt x="792376" y="167682"/>
                    <a:pt x="907651" y="101437"/>
                    <a:pt x="975721" y="681"/>
                  </a:cubicBezTo>
                  <a:lnTo>
                    <a:pt x="976090" y="2"/>
                  </a:lnTo>
                  <a:lnTo>
                    <a:pt x="976458" y="681"/>
                  </a:lnTo>
                  <a:cubicBezTo>
                    <a:pt x="1044528" y="101437"/>
                    <a:pt x="1159803" y="167682"/>
                    <a:pt x="1290550" y="167682"/>
                  </a:cubicBezTo>
                  <a:cubicBezTo>
                    <a:pt x="1421298" y="167682"/>
                    <a:pt x="1536573" y="101437"/>
                    <a:pt x="1604644" y="681"/>
                  </a:cubicBezTo>
                  <a:lnTo>
                    <a:pt x="1605012" y="2"/>
                  </a:lnTo>
                  <a:lnTo>
                    <a:pt x="1605380" y="681"/>
                  </a:lnTo>
                  <a:cubicBezTo>
                    <a:pt x="1673450" y="101437"/>
                    <a:pt x="1788725" y="167682"/>
                    <a:pt x="1919473" y="167682"/>
                  </a:cubicBezTo>
                  <a:cubicBezTo>
                    <a:pt x="2050220" y="167682"/>
                    <a:pt x="2165496" y="101437"/>
                    <a:pt x="2233566" y="681"/>
                  </a:cubicBezTo>
                  <a:lnTo>
                    <a:pt x="2233934" y="2"/>
                  </a:lnTo>
                  <a:lnTo>
                    <a:pt x="2234302" y="681"/>
                  </a:lnTo>
                  <a:cubicBezTo>
                    <a:pt x="2302372" y="101437"/>
                    <a:pt x="2417648" y="167682"/>
                    <a:pt x="2548396" y="167682"/>
                  </a:cubicBezTo>
                  <a:cubicBezTo>
                    <a:pt x="2679143" y="167682"/>
                    <a:pt x="2794418" y="101437"/>
                    <a:pt x="2862489" y="681"/>
                  </a:cubicBezTo>
                  <a:lnTo>
                    <a:pt x="2862857" y="2"/>
                  </a:lnTo>
                  <a:lnTo>
                    <a:pt x="2863225" y="681"/>
                  </a:lnTo>
                  <a:cubicBezTo>
                    <a:pt x="2931294" y="101437"/>
                    <a:pt x="3046568" y="167682"/>
                    <a:pt x="3177316" y="167682"/>
                  </a:cubicBezTo>
                  <a:cubicBezTo>
                    <a:pt x="3308063" y="167682"/>
                    <a:pt x="3423338" y="101437"/>
                    <a:pt x="3491409" y="681"/>
                  </a:cubicBezTo>
                  <a:lnTo>
                    <a:pt x="3491777" y="2"/>
                  </a:lnTo>
                  <a:lnTo>
                    <a:pt x="3492145" y="681"/>
                  </a:lnTo>
                  <a:cubicBezTo>
                    <a:pt x="3560215" y="101437"/>
                    <a:pt x="3675490" y="167682"/>
                    <a:pt x="3806238" y="167682"/>
                  </a:cubicBezTo>
                  <a:cubicBezTo>
                    <a:pt x="3936986" y="167682"/>
                    <a:pt x="4052261" y="101437"/>
                    <a:pt x="4120331" y="681"/>
                  </a:cubicBezTo>
                  <a:lnTo>
                    <a:pt x="4120700" y="2"/>
                  </a:lnTo>
                  <a:lnTo>
                    <a:pt x="4121068" y="681"/>
                  </a:lnTo>
                  <a:cubicBezTo>
                    <a:pt x="4189137" y="101437"/>
                    <a:pt x="4304413" y="167682"/>
                    <a:pt x="4435161" y="167682"/>
                  </a:cubicBezTo>
                  <a:cubicBezTo>
                    <a:pt x="4565908" y="167682"/>
                    <a:pt x="4681183" y="101437"/>
                    <a:pt x="4749254" y="681"/>
                  </a:cubicBezTo>
                  <a:lnTo>
                    <a:pt x="4749622" y="2"/>
                  </a:lnTo>
                  <a:lnTo>
                    <a:pt x="4749990" y="681"/>
                  </a:lnTo>
                  <a:cubicBezTo>
                    <a:pt x="4818060" y="101437"/>
                    <a:pt x="4933335" y="167682"/>
                    <a:pt x="5064083" y="167682"/>
                  </a:cubicBezTo>
                  <a:cubicBezTo>
                    <a:pt x="5194830" y="167682"/>
                    <a:pt x="5310105" y="101437"/>
                    <a:pt x="5378176" y="681"/>
                  </a:cubicBezTo>
                  <a:lnTo>
                    <a:pt x="5378544" y="2"/>
                  </a:lnTo>
                  <a:lnTo>
                    <a:pt x="5378912" y="681"/>
                  </a:lnTo>
                  <a:cubicBezTo>
                    <a:pt x="5446982" y="101437"/>
                    <a:pt x="5562257" y="167682"/>
                    <a:pt x="5693005" y="167682"/>
                  </a:cubicBezTo>
                  <a:cubicBezTo>
                    <a:pt x="5823753" y="167682"/>
                    <a:pt x="5939028" y="101437"/>
                    <a:pt x="6007098" y="681"/>
                  </a:cubicBezTo>
                  <a:lnTo>
                    <a:pt x="6007466" y="2"/>
                  </a:lnTo>
                  <a:lnTo>
                    <a:pt x="6007835" y="681"/>
                  </a:lnTo>
                  <a:cubicBezTo>
                    <a:pt x="6075904" y="101437"/>
                    <a:pt x="6191180" y="167682"/>
                    <a:pt x="6321928" y="167682"/>
                  </a:cubicBezTo>
                  <a:cubicBezTo>
                    <a:pt x="6452675" y="167682"/>
                    <a:pt x="6567950" y="101437"/>
                    <a:pt x="6636021" y="681"/>
                  </a:cubicBezTo>
                  <a:lnTo>
                    <a:pt x="6636389" y="2"/>
                  </a:lnTo>
                  <a:lnTo>
                    <a:pt x="6636757" y="681"/>
                  </a:lnTo>
                  <a:cubicBezTo>
                    <a:pt x="6704827" y="101437"/>
                    <a:pt x="6820103" y="167682"/>
                    <a:pt x="6950850" y="167682"/>
                  </a:cubicBezTo>
                  <a:cubicBezTo>
                    <a:pt x="7081597" y="167682"/>
                    <a:pt x="7196872" y="101437"/>
                    <a:pt x="7264943" y="681"/>
                  </a:cubicBezTo>
                  <a:lnTo>
                    <a:pt x="7265311" y="2"/>
                  </a:lnTo>
                  <a:lnTo>
                    <a:pt x="7265679" y="681"/>
                  </a:lnTo>
                  <a:cubicBezTo>
                    <a:pt x="7333750" y="101437"/>
                    <a:pt x="7449024" y="167682"/>
                    <a:pt x="7579772" y="167682"/>
                  </a:cubicBezTo>
                  <a:cubicBezTo>
                    <a:pt x="7710519" y="167682"/>
                    <a:pt x="7825795" y="101437"/>
                    <a:pt x="7893865" y="681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62B4F1D-7781-409A-84DA-3308C227AE46}"/>
              </a:ext>
            </a:extLst>
          </p:cNvPr>
          <p:cNvGrpSpPr/>
          <p:nvPr/>
        </p:nvGrpSpPr>
        <p:grpSpPr>
          <a:xfrm>
            <a:off x="416496" y="2935380"/>
            <a:ext cx="9145016" cy="448940"/>
            <a:chOff x="416496" y="3622452"/>
            <a:chExt cx="9145016" cy="448940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DB2068D-31EC-4048-87FC-06DB5151DE00}"/>
                </a:ext>
              </a:extLst>
            </p:cNvPr>
            <p:cNvSpPr/>
            <p:nvPr/>
          </p:nvSpPr>
          <p:spPr>
            <a:xfrm>
              <a:off x="416496" y="3622452"/>
              <a:ext cx="9145016" cy="360040"/>
            </a:xfrm>
            <a:custGeom>
              <a:avLst/>
              <a:gdLst>
                <a:gd name="connsiteX0" fmla="*/ 4769879 w 8772277"/>
                <a:gd name="connsiteY0" fmla="*/ 0 h 680074"/>
                <a:gd name="connsiteX1" fmla="*/ 4770102 w 8772277"/>
                <a:gd name="connsiteY1" fmla="*/ 595 h 680074"/>
                <a:gd name="connsiteX2" fmla="*/ 4771695 w 8772277"/>
                <a:gd name="connsiteY2" fmla="*/ 3256 h 680074"/>
                <a:gd name="connsiteX3" fmla="*/ 4773288 w 8772277"/>
                <a:gd name="connsiteY3" fmla="*/ 595 h 680074"/>
                <a:gd name="connsiteX4" fmla="*/ 4773511 w 8772277"/>
                <a:gd name="connsiteY4" fmla="*/ 2 h 680074"/>
                <a:gd name="connsiteX5" fmla="*/ 4773733 w 8772277"/>
                <a:gd name="connsiteY5" fmla="*/ 595 h 680074"/>
                <a:gd name="connsiteX6" fmla="*/ 4906317 w 8772277"/>
                <a:gd name="connsiteY6" fmla="*/ 136105 h 680074"/>
                <a:gd name="connsiteX7" fmla="*/ 4961902 w 8772277"/>
                <a:gd name="connsiteY7" fmla="*/ 146231 h 680074"/>
                <a:gd name="connsiteX8" fmla="*/ 4968552 w 8772277"/>
                <a:gd name="connsiteY8" fmla="*/ 145262 h 680074"/>
                <a:gd name="connsiteX9" fmla="*/ 4968552 w 8772277"/>
                <a:gd name="connsiteY9" fmla="*/ 145608 h 680074"/>
                <a:gd name="connsiteX10" fmla="*/ 5020713 w 8772277"/>
                <a:gd name="connsiteY10" fmla="*/ 136105 h 680074"/>
                <a:gd name="connsiteX11" fmla="*/ 5153298 w 8772277"/>
                <a:gd name="connsiteY11" fmla="*/ 595 h 680074"/>
                <a:gd name="connsiteX12" fmla="*/ 5153520 w 8772277"/>
                <a:gd name="connsiteY12" fmla="*/ 2 h 680074"/>
                <a:gd name="connsiteX13" fmla="*/ 5153742 w 8772277"/>
                <a:gd name="connsiteY13" fmla="*/ 595 h 680074"/>
                <a:gd name="connsiteX14" fmla="*/ 5343525 w 8772277"/>
                <a:gd name="connsiteY14" fmla="*/ 146525 h 680074"/>
                <a:gd name="connsiteX15" fmla="*/ 5533307 w 8772277"/>
                <a:gd name="connsiteY15" fmla="*/ 595 h 680074"/>
                <a:gd name="connsiteX16" fmla="*/ 5533530 w 8772277"/>
                <a:gd name="connsiteY16" fmla="*/ 2 h 680074"/>
                <a:gd name="connsiteX17" fmla="*/ 5533752 w 8772277"/>
                <a:gd name="connsiteY17" fmla="*/ 595 h 680074"/>
                <a:gd name="connsiteX18" fmla="*/ 5723533 w 8772277"/>
                <a:gd name="connsiteY18" fmla="*/ 146525 h 680074"/>
                <a:gd name="connsiteX19" fmla="*/ 5913315 w 8772277"/>
                <a:gd name="connsiteY19" fmla="*/ 595 h 680074"/>
                <a:gd name="connsiteX20" fmla="*/ 5913538 w 8772277"/>
                <a:gd name="connsiteY20" fmla="*/ 2 h 680074"/>
                <a:gd name="connsiteX21" fmla="*/ 5913760 w 8772277"/>
                <a:gd name="connsiteY21" fmla="*/ 595 h 680074"/>
                <a:gd name="connsiteX22" fmla="*/ 6103542 w 8772277"/>
                <a:gd name="connsiteY22" fmla="*/ 146525 h 680074"/>
                <a:gd name="connsiteX23" fmla="*/ 6293325 w 8772277"/>
                <a:gd name="connsiteY23" fmla="*/ 595 h 680074"/>
                <a:gd name="connsiteX24" fmla="*/ 6293548 w 8772277"/>
                <a:gd name="connsiteY24" fmla="*/ 2 h 680074"/>
                <a:gd name="connsiteX25" fmla="*/ 6293770 w 8772277"/>
                <a:gd name="connsiteY25" fmla="*/ 595 h 680074"/>
                <a:gd name="connsiteX26" fmla="*/ 6483552 w 8772277"/>
                <a:gd name="connsiteY26" fmla="*/ 146525 h 680074"/>
                <a:gd name="connsiteX27" fmla="*/ 6673334 w 8772277"/>
                <a:gd name="connsiteY27" fmla="*/ 595 h 680074"/>
                <a:gd name="connsiteX28" fmla="*/ 6673557 w 8772277"/>
                <a:gd name="connsiteY28" fmla="*/ 2 h 680074"/>
                <a:gd name="connsiteX29" fmla="*/ 6673779 w 8772277"/>
                <a:gd name="connsiteY29" fmla="*/ 595 h 680074"/>
                <a:gd name="connsiteX30" fmla="*/ 6863561 w 8772277"/>
                <a:gd name="connsiteY30" fmla="*/ 146525 h 680074"/>
                <a:gd name="connsiteX31" fmla="*/ 7053344 w 8772277"/>
                <a:gd name="connsiteY31" fmla="*/ 595 h 680074"/>
                <a:gd name="connsiteX32" fmla="*/ 7053566 w 8772277"/>
                <a:gd name="connsiteY32" fmla="*/ 2 h 680074"/>
                <a:gd name="connsiteX33" fmla="*/ 7053788 w 8772277"/>
                <a:gd name="connsiteY33" fmla="*/ 595 h 680074"/>
                <a:gd name="connsiteX34" fmla="*/ 7243571 w 8772277"/>
                <a:gd name="connsiteY34" fmla="*/ 146525 h 680074"/>
                <a:gd name="connsiteX35" fmla="*/ 7433353 w 8772277"/>
                <a:gd name="connsiteY35" fmla="*/ 595 h 680074"/>
                <a:gd name="connsiteX36" fmla="*/ 7433575 w 8772277"/>
                <a:gd name="connsiteY36" fmla="*/ 2 h 680074"/>
                <a:gd name="connsiteX37" fmla="*/ 7433798 w 8772277"/>
                <a:gd name="connsiteY37" fmla="*/ 595 h 680074"/>
                <a:gd name="connsiteX38" fmla="*/ 7623581 w 8772277"/>
                <a:gd name="connsiteY38" fmla="*/ 146525 h 680074"/>
                <a:gd name="connsiteX39" fmla="*/ 7813363 w 8772277"/>
                <a:gd name="connsiteY39" fmla="*/ 595 h 680074"/>
                <a:gd name="connsiteX40" fmla="*/ 7813585 w 8772277"/>
                <a:gd name="connsiteY40" fmla="*/ 2 h 680074"/>
                <a:gd name="connsiteX41" fmla="*/ 7813808 w 8772277"/>
                <a:gd name="connsiteY41" fmla="*/ 595 h 680074"/>
                <a:gd name="connsiteX42" fmla="*/ 8003590 w 8772277"/>
                <a:gd name="connsiteY42" fmla="*/ 146525 h 680074"/>
                <a:gd name="connsiteX43" fmla="*/ 8193372 w 8772277"/>
                <a:gd name="connsiteY43" fmla="*/ 595 h 680074"/>
                <a:gd name="connsiteX44" fmla="*/ 8193594 w 8772277"/>
                <a:gd name="connsiteY44" fmla="*/ 2 h 680074"/>
                <a:gd name="connsiteX45" fmla="*/ 8193816 w 8772277"/>
                <a:gd name="connsiteY45" fmla="*/ 595 h 680074"/>
                <a:gd name="connsiteX46" fmla="*/ 8383599 w 8772277"/>
                <a:gd name="connsiteY46" fmla="*/ 146525 h 680074"/>
                <a:gd name="connsiteX47" fmla="*/ 8573381 w 8772277"/>
                <a:gd name="connsiteY47" fmla="*/ 595 h 680074"/>
                <a:gd name="connsiteX48" fmla="*/ 8573604 w 8772277"/>
                <a:gd name="connsiteY48" fmla="*/ 0 h 680074"/>
                <a:gd name="connsiteX49" fmla="*/ 8573827 w 8772277"/>
                <a:gd name="connsiteY49" fmla="*/ 595 h 680074"/>
                <a:gd name="connsiteX50" fmla="*/ 8763610 w 8772277"/>
                <a:gd name="connsiteY50" fmla="*/ 146525 h 680074"/>
                <a:gd name="connsiteX51" fmla="*/ 8772277 w 8772277"/>
                <a:gd name="connsiteY51" fmla="*/ 145262 h 680074"/>
                <a:gd name="connsiteX52" fmla="*/ 8772277 w 8772277"/>
                <a:gd name="connsiteY52" fmla="*/ 680074 h 680074"/>
                <a:gd name="connsiteX53" fmla="*/ 4968552 w 8772277"/>
                <a:gd name="connsiteY53" fmla="*/ 680074 h 680074"/>
                <a:gd name="connsiteX54" fmla="*/ 3803725 w 8772277"/>
                <a:gd name="connsiteY54" fmla="*/ 680074 h 680074"/>
                <a:gd name="connsiteX55" fmla="*/ 0 w 8772277"/>
                <a:gd name="connsiteY55" fmla="*/ 680074 h 680074"/>
                <a:gd name="connsiteX56" fmla="*/ 0 w 8772277"/>
                <a:gd name="connsiteY56" fmla="*/ 143644 h 680074"/>
                <a:gd name="connsiteX57" fmla="*/ 19762 w 8772277"/>
                <a:gd name="connsiteY57" fmla="*/ 146525 h 680074"/>
                <a:gd name="connsiteX58" fmla="*/ 209544 w 8772277"/>
                <a:gd name="connsiteY58" fmla="*/ 595 h 680074"/>
                <a:gd name="connsiteX59" fmla="*/ 209767 w 8772277"/>
                <a:gd name="connsiteY59" fmla="*/ 2 h 680074"/>
                <a:gd name="connsiteX60" fmla="*/ 209989 w 8772277"/>
                <a:gd name="connsiteY60" fmla="*/ 595 h 680074"/>
                <a:gd name="connsiteX61" fmla="*/ 399771 w 8772277"/>
                <a:gd name="connsiteY61" fmla="*/ 146525 h 680074"/>
                <a:gd name="connsiteX62" fmla="*/ 589553 w 8772277"/>
                <a:gd name="connsiteY62" fmla="*/ 595 h 680074"/>
                <a:gd name="connsiteX63" fmla="*/ 589776 w 8772277"/>
                <a:gd name="connsiteY63" fmla="*/ 2 h 680074"/>
                <a:gd name="connsiteX64" fmla="*/ 589999 w 8772277"/>
                <a:gd name="connsiteY64" fmla="*/ 595 h 680074"/>
                <a:gd name="connsiteX65" fmla="*/ 779780 w 8772277"/>
                <a:gd name="connsiteY65" fmla="*/ 146525 h 680074"/>
                <a:gd name="connsiteX66" fmla="*/ 969563 w 8772277"/>
                <a:gd name="connsiteY66" fmla="*/ 595 h 680074"/>
                <a:gd name="connsiteX67" fmla="*/ 969786 w 8772277"/>
                <a:gd name="connsiteY67" fmla="*/ 2 h 680074"/>
                <a:gd name="connsiteX68" fmla="*/ 970008 w 8772277"/>
                <a:gd name="connsiteY68" fmla="*/ 595 h 680074"/>
                <a:gd name="connsiteX69" fmla="*/ 1159790 w 8772277"/>
                <a:gd name="connsiteY69" fmla="*/ 146525 h 680074"/>
                <a:gd name="connsiteX70" fmla="*/ 1349572 w 8772277"/>
                <a:gd name="connsiteY70" fmla="*/ 595 h 680074"/>
                <a:gd name="connsiteX71" fmla="*/ 1349795 w 8772277"/>
                <a:gd name="connsiteY71" fmla="*/ 2 h 680074"/>
                <a:gd name="connsiteX72" fmla="*/ 1350017 w 8772277"/>
                <a:gd name="connsiteY72" fmla="*/ 595 h 680074"/>
                <a:gd name="connsiteX73" fmla="*/ 1539800 w 8772277"/>
                <a:gd name="connsiteY73" fmla="*/ 146525 h 680074"/>
                <a:gd name="connsiteX74" fmla="*/ 1729582 w 8772277"/>
                <a:gd name="connsiteY74" fmla="*/ 595 h 680074"/>
                <a:gd name="connsiteX75" fmla="*/ 1729805 w 8772277"/>
                <a:gd name="connsiteY75" fmla="*/ 2 h 680074"/>
                <a:gd name="connsiteX76" fmla="*/ 1730027 w 8772277"/>
                <a:gd name="connsiteY76" fmla="*/ 595 h 680074"/>
                <a:gd name="connsiteX77" fmla="*/ 1919808 w 8772277"/>
                <a:gd name="connsiteY77" fmla="*/ 146525 h 680074"/>
                <a:gd name="connsiteX78" fmla="*/ 2109590 w 8772277"/>
                <a:gd name="connsiteY78" fmla="*/ 595 h 680074"/>
                <a:gd name="connsiteX79" fmla="*/ 2109812 w 8772277"/>
                <a:gd name="connsiteY79" fmla="*/ 2 h 680074"/>
                <a:gd name="connsiteX80" fmla="*/ 2110035 w 8772277"/>
                <a:gd name="connsiteY80" fmla="*/ 595 h 680074"/>
                <a:gd name="connsiteX81" fmla="*/ 2299817 w 8772277"/>
                <a:gd name="connsiteY81" fmla="*/ 146525 h 680074"/>
                <a:gd name="connsiteX82" fmla="*/ 2489600 w 8772277"/>
                <a:gd name="connsiteY82" fmla="*/ 595 h 680074"/>
                <a:gd name="connsiteX83" fmla="*/ 2489823 w 8772277"/>
                <a:gd name="connsiteY83" fmla="*/ 2 h 680074"/>
                <a:gd name="connsiteX84" fmla="*/ 2490045 w 8772277"/>
                <a:gd name="connsiteY84" fmla="*/ 595 h 680074"/>
                <a:gd name="connsiteX85" fmla="*/ 2679827 w 8772277"/>
                <a:gd name="connsiteY85" fmla="*/ 146525 h 680074"/>
                <a:gd name="connsiteX86" fmla="*/ 2869609 w 8772277"/>
                <a:gd name="connsiteY86" fmla="*/ 595 h 680074"/>
                <a:gd name="connsiteX87" fmla="*/ 2869832 w 8772277"/>
                <a:gd name="connsiteY87" fmla="*/ 2 h 680074"/>
                <a:gd name="connsiteX88" fmla="*/ 2870054 w 8772277"/>
                <a:gd name="connsiteY88" fmla="*/ 595 h 680074"/>
                <a:gd name="connsiteX89" fmla="*/ 3059836 w 8772277"/>
                <a:gd name="connsiteY89" fmla="*/ 146525 h 680074"/>
                <a:gd name="connsiteX90" fmla="*/ 3249619 w 8772277"/>
                <a:gd name="connsiteY90" fmla="*/ 595 h 680074"/>
                <a:gd name="connsiteX91" fmla="*/ 3249841 w 8772277"/>
                <a:gd name="connsiteY91" fmla="*/ 2 h 680074"/>
                <a:gd name="connsiteX92" fmla="*/ 3250063 w 8772277"/>
                <a:gd name="connsiteY92" fmla="*/ 595 h 680074"/>
                <a:gd name="connsiteX93" fmla="*/ 3439846 w 8772277"/>
                <a:gd name="connsiteY93" fmla="*/ 146525 h 680074"/>
                <a:gd name="connsiteX94" fmla="*/ 3629628 w 8772277"/>
                <a:gd name="connsiteY94" fmla="*/ 595 h 680074"/>
                <a:gd name="connsiteX95" fmla="*/ 3629850 w 8772277"/>
                <a:gd name="connsiteY95" fmla="*/ 2 h 680074"/>
                <a:gd name="connsiteX96" fmla="*/ 3630073 w 8772277"/>
                <a:gd name="connsiteY96" fmla="*/ 595 h 680074"/>
                <a:gd name="connsiteX97" fmla="*/ 3762657 w 8772277"/>
                <a:gd name="connsiteY97" fmla="*/ 136105 h 680074"/>
                <a:gd name="connsiteX98" fmla="*/ 3805310 w 8772277"/>
                <a:gd name="connsiteY98" fmla="*/ 143875 h 680074"/>
                <a:gd name="connsiteX99" fmla="*/ 3821470 w 8772277"/>
                <a:gd name="connsiteY99" fmla="*/ 146231 h 680074"/>
                <a:gd name="connsiteX100" fmla="*/ 3877054 w 8772277"/>
                <a:gd name="connsiteY100" fmla="*/ 136105 h 680074"/>
                <a:gd name="connsiteX101" fmla="*/ 4009638 w 8772277"/>
                <a:gd name="connsiteY101" fmla="*/ 595 h 680074"/>
                <a:gd name="connsiteX102" fmla="*/ 4009860 w 8772277"/>
                <a:gd name="connsiteY102" fmla="*/ 2 h 680074"/>
                <a:gd name="connsiteX103" fmla="*/ 4010083 w 8772277"/>
                <a:gd name="connsiteY103" fmla="*/ 595 h 680074"/>
                <a:gd name="connsiteX104" fmla="*/ 4011676 w 8772277"/>
                <a:gd name="connsiteY104" fmla="*/ 3256 h 680074"/>
                <a:gd name="connsiteX105" fmla="*/ 4013269 w 8772277"/>
                <a:gd name="connsiteY105" fmla="*/ 595 h 680074"/>
                <a:gd name="connsiteX106" fmla="*/ 4013492 w 8772277"/>
                <a:gd name="connsiteY106" fmla="*/ 2 h 680074"/>
                <a:gd name="connsiteX107" fmla="*/ 4013715 w 8772277"/>
                <a:gd name="connsiteY107" fmla="*/ 595 h 680074"/>
                <a:gd name="connsiteX108" fmla="*/ 4146298 w 8772277"/>
                <a:gd name="connsiteY108" fmla="*/ 136105 h 680074"/>
                <a:gd name="connsiteX109" fmla="*/ 4201681 w 8772277"/>
                <a:gd name="connsiteY109" fmla="*/ 146195 h 680074"/>
                <a:gd name="connsiteX110" fmla="*/ 4257063 w 8772277"/>
                <a:gd name="connsiteY110" fmla="*/ 136105 h 680074"/>
                <a:gd name="connsiteX111" fmla="*/ 4389647 w 8772277"/>
                <a:gd name="connsiteY111" fmla="*/ 595 h 680074"/>
                <a:gd name="connsiteX112" fmla="*/ 4389870 w 8772277"/>
                <a:gd name="connsiteY112" fmla="*/ 2 h 680074"/>
                <a:gd name="connsiteX113" fmla="*/ 4390092 w 8772277"/>
                <a:gd name="connsiteY113" fmla="*/ 595 h 680074"/>
                <a:gd name="connsiteX114" fmla="*/ 4391685 w 8772277"/>
                <a:gd name="connsiteY114" fmla="*/ 3256 h 680074"/>
                <a:gd name="connsiteX115" fmla="*/ 4393278 w 8772277"/>
                <a:gd name="connsiteY115" fmla="*/ 595 h 680074"/>
                <a:gd name="connsiteX116" fmla="*/ 4393501 w 8772277"/>
                <a:gd name="connsiteY116" fmla="*/ 2 h 680074"/>
                <a:gd name="connsiteX117" fmla="*/ 4393724 w 8772277"/>
                <a:gd name="connsiteY117" fmla="*/ 595 h 680074"/>
                <a:gd name="connsiteX118" fmla="*/ 4526308 w 8772277"/>
                <a:gd name="connsiteY118" fmla="*/ 136105 h 680074"/>
                <a:gd name="connsiteX119" fmla="*/ 4581690 w 8772277"/>
                <a:gd name="connsiteY119" fmla="*/ 146195 h 680074"/>
                <a:gd name="connsiteX120" fmla="*/ 4637072 w 8772277"/>
                <a:gd name="connsiteY120" fmla="*/ 136105 h 680074"/>
                <a:gd name="connsiteX121" fmla="*/ 4769656 w 8772277"/>
                <a:gd name="connsiteY121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8772277" h="680074">
                  <a:moveTo>
                    <a:pt x="4769879" y="0"/>
                  </a:moveTo>
                  <a:lnTo>
                    <a:pt x="4770102" y="595"/>
                  </a:lnTo>
                  <a:lnTo>
                    <a:pt x="4771695" y="3256"/>
                  </a:lnTo>
                  <a:lnTo>
                    <a:pt x="4773288" y="595"/>
                  </a:lnTo>
                  <a:lnTo>
                    <a:pt x="4773511" y="2"/>
                  </a:lnTo>
                  <a:lnTo>
                    <a:pt x="4773733" y="595"/>
                  </a:lnTo>
                  <a:cubicBezTo>
                    <a:pt x="4804580" y="66628"/>
                    <a:pt x="4851471" y="115697"/>
                    <a:pt x="4906317" y="136105"/>
                  </a:cubicBezTo>
                  <a:lnTo>
                    <a:pt x="4961902" y="146231"/>
                  </a:lnTo>
                  <a:lnTo>
                    <a:pt x="4968552" y="145262"/>
                  </a:lnTo>
                  <a:lnTo>
                    <a:pt x="4968552" y="145608"/>
                  </a:lnTo>
                  <a:lnTo>
                    <a:pt x="5020713" y="136105"/>
                  </a:lnTo>
                  <a:cubicBezTo>
                    <a:pt x="5075559" y="115697"/>
                    <a:pt x="5122451" y="66628"/>
                    <a:pt x="5153298" y="595"/>
                  </a:cubicBezTo>
                  <a:lnTo>
                    <a:pt x="5153520" y="2"/>
                  </a:lnTo>
                  <a:lnTo>
                    <a:pt x="5153742" y="595"/>
                  </a:lnTo>
                  <a:cubicBezTo>
                    <a:pt x="5194872" y="88639"/>
                    <a:pt x="5264524" y="146525"/>
                    <a:pt x="5343525" y="146525"/>
                  </a:cubicBezTo>
                  <a:cubicBezTo>
                    <a:pt x="5422525" y="146525"/>
                    <a:pt x="5492177" y="88639"/>
                    <a:pt x="5533307" y="595"/>
                  </a:cubicBezTo>
                  <a:lnTo>
                    <a:pt x="5533530" y="2"/>
                  </a:lnTo>
                  <a:lnTo>
                    <a:pt x="5533752" y="595"/>
                  </a:lnTo>
                  <a:cubicBezTo>
                    <a:pt x="5574881" y="88639"/>
                    <a:pt x="5644532" y="146525"/>
                    <a:pt x="5723533" y="146525"/>
                  </a:cubicBezTo>
                  <a:cubicBezTo>
                    <a:pt x="5802534" y="146525"/>
                    <a:pt x="5872185" y="88639"/>
                    <a:pt x="5913315" y="595"/>
                  </a:cubicBezTo>
                  <a:lnTo>
                    <a:pt x="5913538" y="2"/>
                  </a:lnTo>
                  <a:lnTo>
                    <a:pt x="5913760" y="595"/>
                  </a:lnTo>
                  <a:cubicBezTo>
                    <a:pt x="5954890" y="88639"/>
                    <a:pt x="6024541" y="146525"/>
                    <a:pt x="6103542" y="146525"/>
                  </a:cubicBezTo>
                  <a:cubicBezTo>
                    <a:pt x="6182543" y="146525"/>
                    <a:pt x="6252195" y="88639"/>
                    <a:pt x="6293325" y="595"/>
                  </a:cubicBezTo>
                  <a:lnTo>
                    <a:pt x="6293548" y="2"/>
                  </a:lnTo>
                  <a:lnTo>
                    <a:pt x="6293770" y="595"/>
                  </a:lnTo>
                  <a:cubicBezTo>
                    <a:pt x="6334899" y="88639"/>
                    <a:pt x="6404551" y="146525"/>
                    <a:pt x="6483552" y="146525"/>
                  </a:cubicBezTo>
                  <a:cubicBezTo>
                    <a:pt x="6562553" y="146525"/>
                    <a:pt x="6632204" y="88639"/>
                    <a:pt x="6673334" y="595"/>
                  </a:cubicBezTo>
                  <a:lnTo>
                    <a:pt x="6673557" y="2"/>
                  </a:lnTo>
                  <a:lnTo>
                    <a:pt x="6673779" y="595"/>
                  </a:lnTo>
                  <a:cubicBezTo>
                    <a:pt x="6714909" y="88639"/>
                    <a:pt x="6784560" y="146525"/>
                    <a:pt x="6863561" y="146525"/>
                  </a:cubicBezTo>
                  <a:cubicBezTo>
                    <a:pt x="6942562" y="146525"/>
                    <a:pt x="7012214" y="88639"/>
                    <a:pt x="7053344" y="595"/>
                  </a:cubicBezTo>
                  <a:lnTo>
                    <a:pt x="7053566" y="2"/>
                  </a:lnTo>
                  <a:lnTo>
                    <a:pt x="7053788" y="595"/>
                  </a:lnTo>
                  <a:cubicBezTo>
                    <a:pt x="7094918" y="88639"/>
                    <a:pt x="7164570" y="146525"/>
                    <a:pt x="7243571" y="146525"/>
                  </a:cubicBezTo>
                  <a:cubicBezTo>
                    <a:pt x="7322572" y="146525"/>
                    <a:pt x="7392224" y="88639"/>
                    <a:pt x="7433353" y="595"/>
                  </a:cubicBezTo>
                  <a:lnTo>
                    <a:pt x="7433575" y="2"/>
                  </a:lnTo>
                  <a:lnTo>
                    <a:pt x="7433798" y="595"/>
                  </a:lnTo>
                  <a:cubicBezTo>
                    <a:pt x="7474927" y="88639"/>
                    <a:pt x="7544580" y="146525"/>
                    <a:pt x="7623581" y="146525"/>
                  </a:cubicBezTo>
                  <a:cubicBezTo>
                    <a:pt x="7702581" y="146525"/>
                    <a:pt x="7772233" y="88639"/>
                    <a:pt x="7813363" y="595"/>
                  </a:cubicBezTo>
                  <a:lnTo>
                    <a:pt x="7813585" y="2"/>
                  </a:lnTo>
                  <a:lnTo>
                    <a:pt x="7813808" y="595"/>
                  </a:lnTo>
                  <a:cubicBezTo>
                    <a:pt x="7854937" y="88639"/>
                    <a:pt x="7924589" y="146525"/>
                    <a:pt x="8003590" y="146525"/>
                  </a:cubicBezTo>
                  <a:cubicBezTo>
                    <a:pt x="8082590" y="146525"/>
                    <a:pt x="8152242" y="88639"/>
                    <a:pt x="8193372" y="595"/>
                  </a:cubicBezTo>
                  <a:lnTo>
                    <a:pt x="8193594" y="2"/>
                  </a:lnTo>
                  <a:lnTo>
                    <a:pt x="8193816" y="595"/>
                  </a:lnTo>
                  <a:cubicBezTo>
                    <a:pt x="8234947" y="88639"/>
                    <a:pt x="8304598" y="146525"/>
                    <a:pt x="8383599" y="146525"/>
                  </a:cubicBezTo>
                  <a:cubicBezTo>
                    <a:pt x="8462600" y="146525"/>
                    <a:pt x="8532252" y="88639"/>
                    <a:pt x="8573381" y="595"/>
                  </a:cubicBezTo>
                  <a:lnTo>
                    <a:pt x="8573604" y="0"/>
                  </a:lnTo>
                  <a:lnTo>
                    <a:pt x="8573827" y="595"/>
                  </a:lnTo>
                  <a:cubicBezTo>
                    <a:pt x="8614956" y="88639"/>
                    <a:pt x="8684609" y="146525"/>
                    <a:pt x="8763610" y="146525"/>
                  </a:cubicBezTo>
                  <a:lnTo>
                    <a:pt x="8772277" y="145262"/>
                  </a:lnTo>
                  <a:lnTo>
                    <a:pt x="8772277" y="680074"/>
                  </a:lnTo>
                  <a:lnTo>
                    <a:pt x="4968552" y="680074"/>
                  </a:lnTo>
                  <a:lnTo>
                    <a:pt x="3803725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9762" y="146525"/>
                  </a:lnTo>
                  <a:cubicBezTo>
                    <a:pt x="98762" y="146525"/>
                    <a:pt x="168415" y="88639"/>
                    <a:pt x="209544" y="595"/>
                  </a:cubicBezTo>
                  <a:lnTo>
                    <a:pt x="209767" y="2"/>
                  </a:lnTo>
                  <a:lnTo>
                    <a:pt x="209989" y="595"/>
                  </a:lnTo>
                  <a:cubicBezTo>
                    <a:pt x="251118" y="88639"/>
                    <a:pt x="320770" y="146525"/>
                    <a:pt x="399771" y="146525"/>
                  </a:cubicBezTo>
                  <a:cubicBezTo>
                    <a:pt x="478772" y="146525"/>
                    <a:pt x="548424" y="88639"/>
                    <a:pt x="589553" y="595"/>
                  </a:cubicBezTo>
                  <a:lnTo>
                    <a:pt x="589776" y="2"/>
                  </a:lnTo>
                  <a:lnTo>
                    <a:pt x="589999" y="595"/>
                  </a:lnTo>
                  <a:cubicBezTo>
                    <a:pt x="631128" y="88639"/>
                    <a:pt x="700780" y="146525"/>
                    <a:pt x="779780" y="146525"/>
                  </a:cubicBezTo>
                  <a:cubicBezTo>
                    <a:pt x="858781" y="146525"/>
                    <a:pt x="928433" y="88639"/>
                    <a:pt x="969563" y="595"/>
                  </a:cubicBezTo>
                  <a:lnTo>
                    <a:pt x="969786" y="2"/>
                  </a:lnTo>
                  <a:lnTo>
                    <a:pt x="970008" y="595"/>
                  </a:lnTo>
                  <a:cubicBezTo>
                    <a:pt x="1011137" y="88639"/>
                    <a:pt x="1080789" y="146525"/>
                    <a:pt x="1159790" y="146525"/>
                  </a:cubicBezTo>
                  <a:cubicBezTo>
                    <a:pt x="1238791" y="146525"/>
                    <a:pt x="1308443" y="88639"/>
                    <a:pt x="1349572" y="595"/>
                  </a:cubicBezTo>
                  <a:lnTo>
                    <a:pt x="1349795" y="2"/>
                  </a:lnTo>
                  <a:lnTo>
                    <a:pt x="1350017" y="595"/>
                  </a:lnTo>
                  <a:cubicBezTo>
                    <a:pt x="1391147" y="88639"/>
                    <a:pt x="1460799" y="146525"/>
                    <a:pt x="1539800" y="146525"/>
                  </a:cubicBezTo>
                  <a:cubicBezTo>
                    <a:pt x="1618800" y="146525"/>
                    <a:pt x="1688452" y="88639"/>
                    <a:pt x="1729582" y="595"/>
                  </a:cubicBezTo>
                  <a:lnTo>
                    <a:pt x="1729805" y="2"/>
                  </a:lnTo>
                  <a:lnTo>
                    <a:pt x="1730027" y="595"/>
                  </a:lnTo>
                  <a:cubicBezTo>
                    <a:pt x="1771156" y="88639"/>
                    <a:pt x="1840807" y="146525"/>
                    <a:pt x="1919808" y="146525"/>
                  </a:cubicBezTo>
                  <a:cubicBezTo>
                    <a:pt x="1998809" y="146525"/>
                    <a:pt x="2068460" y="88639"/>
                    <a:pt x="2109590" y="595"/>
                  </a:cubicBezTo>
                  <a:lnTo>
                    <a:pt x="2109812" y="2"/>
                  </a:lnTo>
                  <a:lnTo>
                    <a:pt x="2110035" y="595"/>
                  </a:lnTo>
                  <a:cubicBezTo>
                    <a:pt x="2151164" y="88639"/>
                    <a:pt x="2220816" y="146525"/>
                    <a:pt x="2299817" y="146525"/>
                  </a:cubicBezTo>
                  <a:cubicBezTo>
                    <a:pt x="2378818" y="146525"/>
                    <a:pt x="2448470" y="88639"/>
                    <a:pt x="2489600" y="595"/>
                  </a:cubicBezTo>
                  <a:lnTo>
                    <a:pt x="2489823" y="2"/>
                  </a:lnTo>
                  <a:lnTo>
                    <a:pt x="2490045" y="595"/>
                  </a:lnTo>
                  <a:cubicBezTo>
                    <a:pt x="2531174" y="88639"/>
                    <a:pt x="2600826" y="146525"/>
                    <a:pt x="2679827" y="146525"/>
                  </a:cubicBezTo>
                  <a:cubicBezTo>
                    <a:pt x="2758828" y="146525"/>
                    <a:pt x="2828479" y="88639"/>
                    <a:pt x="2869609" y="595"/>
                  </a:cubicBezTo>
                  <a:lnTo>
                    <a:pt x="2869832" y="2"/>
                  </a:lnTo>
                  <a:lnTo>
                    <a:pt x="2870054" y="595"/>
                  </a:lnTo>
                  <a:cubicBezTo>
                    <a:pt x="2911184" y="88639"/>
                    <a:pt x="2980835" y="146525"/>
                    <a:pt x="3059836" y="146525"/>
                  </a:cubicBezTo>
                  <a:cubicBezTo>
                    <a:pt x="3138837" y="146525"/>
                    <a:pt x="3208489" y="88639"/>
                    <a:pt x="3249619" y="595"/>
                  </a:cubicBezTo>
                  <a:lnTo>
                    <a:pt x="3249841" y="2"/>
                  </a:lnTo>
                  <a:lnTo>
                    <a:pt x="3250063" y="595"/>
                  </a:lnTo>
                  <a:cubicBezTo>
                    <a:pt x="3291193" y="88639"/>
                    <a:pt x="3360845" y="146525"/>
                    <a:pt x="3439846" y="146525"/>
                  </a:cubicBezTo>
                  <a:cubicBezTo>
                    <a:pt x="3518847" y="146525"/>
                    <a:pt x="3588498" y="88639"/>
                    <a:pt x="3629628" y="595"/>
                  </a:cubicBezTo>
                  <a:lnTo>
                    <a:pt x="3629850" y="2"/>
                  </a:lnTo>
                  <a:lnTo>
                    <a:pt x="3630073" y="595"/>
                  </a:lnTo>
                  <a:cubicBezTo>
                    <a:pt x="3660920" y="66628"/>
                    <a:pt x="3707811" y="115697"/>
                    <a:pt x="3762657" y="136105"/>
                  </a:cubicBezTo>
                  <a:lnTo>
                    <a:pt x="3805310" y="143875"/>
                  </a:lnTo>
                  <a:lnTo>
                    <a:pt x="3821470" y="146231"/>
                  </a:lnTo>
                  <a:lnTo>
                    <a:pt x="3877054" y="136105"/>
                  </a:lnTo>
                  <a:cubicBezTo>
                    <a:pt x="3931900" y="115697"/>
                    <a:pt x="3978791" y="66628"/>
                    <a:pt x="4009638" y="595"/>
                  </a:cubicBezTo>
                  <a:lnTo>
                    <a:pt x="4009860" y="2"/>
                  </a:lnTo>
                  <a:lnTo>
                    <a:pt x="4010083" y="595"/>
                  </a:lnTo>
                  <a:lnTo>
                    <a:pt x="4011676" y="3256"/>
                  </a:lnTo>
                  <a:lnTo>
                    <a:pt x="4013269" y="595"/>
                  </a:lnTo>
                  <a:lnTo>
                    <a:pt x="4013492" y="2"/>
                  </a:lnTo>
                  <a:lnTo>
                    <a:pt x="4013715" y="595"/>
                  </a:lnTo>
                  <a:cubicBezTo>
                    <a:pt x="4044561" y="66628"/>
                    <a:pt x="4091452" y="115697"/>
                    <a:pt x="4146298" y="136105"/>
                  </a:cubicBezTo>
                  <a:lnTo>
                    <a:pt x="4201681" y="146195"/>
                  </a:lnTo>
                  <a:lnTo>
                    <a:pt x="4257063" y="136105"/>
                  </a:lnTo>
                  <a:cubicBezTo>
                    <a:pt x="4311909" y="115697"/>
                    <a:pt x="4358800" y="66628"/>
                    <a:pt x="4389647" y="595"/>
                  </a:cubicBezTo>
                  <a:lnTo>
                    <a:pt x="4389870" y="2"/>
                  </a:lnTo>
                  <a:lnTo>
                    <a:pt x="4390092" y="595"/>
                  </a:lnTo>
                  <a:lnTo>
                    <a:pt x="4391685" y="3256"/>
                  </a:lnTo>
                  <a:lnTo>
                    <a:pt x="4393278" y="595"/>
                  </a:lnTo>
                  <a:lnTo>
                    <a:pt x="4393501" y="2"/>
                  </a:lnTo>
                  <a:lnTo>
                    <a:pt x="4393724" y="595"/>
                  </a:lnTo>
                  <a:cubicBezTo>
                    <a:pt x="4424571" y="66628"/>
                    <a:pt x="4471462" y="115697"/>
                    <a:pt x="4526308" y="136105"/>
                  </a:cubicBezTo>
                  <a:lnTo>
                    <a:pt x="4581690" y="146195"/>
                  </a:lnTo>
                  <a:lnTo>
                    <a:pt x="4637072" y="136105"/>
                  </a:lnTo>
                  <a:cubicBezTo>
                    <a:pt x="4691918" y="115697"/>
                    <a:pt x="4738809" y="66628"/>
                    <a:pt x="4769656" y="59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43B7AC9-9842-477E-9F7D-DF0B3CB561E8}"/>
                </a:ext>
              </a:extLst>
            </p:cNvPr>
            <p:cNvSpPr/>
            <p:nvPr/>
          </p:nvSpPr>
          <p:spPr>
            <a:xfrm>
              <a:off x="416496" y="3711352"/>
              <a:ext cx="9145016" cy="360040"/>
            </a:xfrm>
            <a:custGeom>
              <a:avLst/>
              <a:gdLst>
                <a:gd name="connsiteX0" fmla="*/ 4769879 w 8772277"/>
                <a:gd name="connsiteY0" fmla="*/ 0 h 680074"/>
                <a:gd name="connsiteX1" fmla="*/ 4770102 w 8772277"/>
                <a:gd name="connsiteY1" fmla="*/ 595 h 680074"/>
                <a:gd name="connsiteX2" fmla="*/ 4771695 w 8772277"/>
                <a:gd name="connsiteY2" fmla="*/ 3256 h 680074"/>
                <a:gd name="connsiteX3" fmla="*/ 4773288 w 8772277"/>
                <a:gd name="connsiteY3" fmla="*/ 595 h 680074"/>
                <a:gd name="connsiteX4" fmla="*/ 4773511 w 8772277"/>
                <a:gd name="connsiteY4" fmla="*/ 2 h 680074"/>
                <a:gd name="connsiteX5" fmla="*/ 4773733 w 8772277"/>
                <a:gd name="connsiteY5" fmla="*/ 595 h 680074"/>
                <a:gd name="connsiteX6" fmla="*/ 4906317 w 8772277"/>
                <a:gd name="connsiteY6" fmla="*/ 136105 h 680074"/>
                <a:gd name="connsiteX7" fmla="*/ 4961902 w 8772277"/>
                <a:gd name="connsiteY7" fmla="*/ 146231 h 680074"/>
                <a:gd name="connsiteX8" fmla="*/ 4968552 w 8772277"/>
                <a:gd name="connsiteY8" fmla="*/ 145262 h 680074"/>
                <a:gd name="connsiteX9" fmla="*/ 4968552 w 8772277"/>
                <a:gd name="connsiteY9" fmla="*/ 145608 h 680074"/>
                <a:gd name="connsiteX10" fmla="*/ 5020713 w 8772277"/>
                <a:gd name="connsiteY10" fmla="*/ 136105 h 680074"/>
                <a:gd name="connsiteX11" fmla="*/ 5153298 w 8772277"/>
                <a:gd name="connsiteY11" fmla="*/ 595 h 680074"/>
                <a:gd name="connsiteX12" fmla="*/ 5153520 w 8772277"/>
                <a:gd name="connsiteY12" fmla="*/ 2 h 680074"/>
                <a:gd name="connsiteX13" fmla="*/ 5153742 w 8772277"/>
                <a:gd name="connsiteY13" fmla="*/ 595 h 680074"/>
                <a:gd name="connsiteX14" fmla="*/ 5343525 w 8772277"/>
                <a:gd name="connsiteY14" fmla="*/ 146525 h 680074"/>
                <a:gd name="connsiteX15" fmla="*/ 5533307 w 8772277"/>
                <a:gd name="connsiteY15" fmla="*/ 595 h 680074"/>
                <a:gd name="connsiteX16" fmla="*/ 5533530 w 8772277"/>
                <a:gd name="connsiteY16" fmla="*/ 2 h 680074"/>
                <a:gd name="connsiteX17" fmla="*/ 5533752 w 8772277"/>
                <a:gd name="connsiteY17" fmla="*/ 595 h 680074"/>
                <a:gd name="connsiteX18" fmla="*/ 5723533 w 8772277"/>
                <a:gd name="connsiteY18" fmla="*/ 146525 h 680074"/>
                <a:gd name="connsiteX19" fmla="*/ 5913315 w 8772277"/>
                <a:gd name="connsiteY19" fmla="*/ 595 h 680074"/>
                <a:gd name="connsiteX20" fmla="*/ 5913538 w 8772277"/>
                <a:gd name="connsiteY20" fmla="*/ 2 h 680074"/>
                <a:gd name="connsiteX21" fmla="*/ 5913760 w 8772277"/>
                <a:gd name="connsiteY21" fmla="*/ 595 h 680074"/>
                <a:gd name="connsiteX22" fmla="*/ 6103542 w 8772277"/>
                <a:gd name="connsiteY22" fmla="*/ 146525 h 680074"/>
                <a:gd name="connsiteX23" fmla="*/ 6293325 w 8772277"/>
                <a:gd name="connsiteY23" fmla="*/ 595 h 680074"/>
                <a:gd name="connsiteX24" fmla="*/ 6293548 w 8772277"/>
                <a:gd name="connsiteY24" fmla="*/ 2 h 680074"/>
                <a:gd name="connsiteX25" fmla="*/ 6293770 w 8772277"/>
                <a:gd name="connsiteY25" fmla="*/ 595 h 680074"/>
                <a:gd name="connsiteX26" fmla="*/ 6483552 w 8772277"/>
                <a:gd name="connsiteY26" fmla="*/ 146525 h 680074"/>
                <a:gd name="connsiteX27" fmla="*/ 6673334 w 8772277"/>
                <a:gd name="connsiteY27" fmla="*/ 595 h 680074"/>
                <a:gd name="connsiteX28" fmla="*/ 6673557 w 8772277"/>
                <a:gd name="connsiteY28" fmla="*/ 2 h 680074"/>
                <a:gd name="connsiteX29" fmla="*/ 6673779 w 8772277"/>
                <a:gd name="connsiteY29" fmla="*/ 595 h 680074"/>
                <a:gd name="connsiteX30" fmla="*/ 6863561 w 8772277"/>
                <a:gd name="connsiteY30" fmla="*/ 146525 h 680074"/>
                <a:gd name="connsiteX31" fmla="*/ 7053344 w 8772277"/>
                <a:gd name="connsiteY31" fmla="*/ 595 h 680074"/>
                <a:gd name="connsiteX32" fmla="*/ 7053566 w 8772277"/>
                <a:gd name="connsiteY32" fmla="*/ 2 h 680074"/>
                <a:gd name="connsiteX33" fmla="*/ 7053788 w 8772277"/>
                <a:gd name="connsiteY33" fmla="*/ 595 h 680074"/>
                <a:gd name="connsiteX34" fmla="*/ 7243571 w 8772277"/>
                <a:gd name="connsiteY34" fmla="*/ 146525 h 680074"/>
                <a:gd name="connsiteX35" fmla="*/ 7433353 w 8772277"/>
                <a:gd name="connsiteY35" fmla="*/ 595 h 680074"/>
                <a:gd name="connsiteX36" fmla="*/ 7433575 w 8772277"/>
                <a:gd name="connsiteY36" fmla="*/ 2 h 680074"/>
                <a:gd name="connsiteX37" fmla="*/ 7433798 w 8772277"/>
                <a:gd name="connsiteY37" fmla="*/ 595 h 680074"/>
                <a:gd name="connsiteX38" fmla="*/ 7623581 w 8772277"/>
                <a:gd name="connsiteY38" fmla="*/ 146525 h 680074"/>
                <a:gd name="connsiteX39" fmla="*/ 7813363 w 8772277"/>
                <a:gd name="connsiteY39" fmla="*/ 595 h 680074"/>
                <a:gd name="connsiteX40" fmla="*/ 7813585 w 8772277"/>
                <a:gd name="connsiteY40" fmla="*/ 2 h 680074"/>
                <a:gd name="connsiteX41" fmla="*/ 7813808 w 8772277"/>
                <a:gd name="connsiteY41" fmla="*/ 595 h 680074"/>
                <a:gd name="connsiteX42" fmla="*/ 8003590 w 8772277"/>
                <a:gd name="connsiteY42" fmla="*/ 146525 h 680074"/>
                <a:gd name="connsiteX43" fmla="*/ 8193372 w 8772277"/>
                <a:gd name="connsiteY43" fmla="*/ 595 h 680074"/>
                <a:gd name="connsiteX44" fmla="*/ 8193594 w 8772277"/>
                <a:gd name="connsiteY44" fmla="*/ 2 h 680074"/>
                <a:gd name="connsiteX45" fmla="*/ 8193816 w 8772277"/>
                <a:gd name="connsiteY45" fmla="*/ 595 h 680074"/>
                <a:gd name="connsiteX46" fmla="*/ 8383599 w 8772277"/>
                <a:gd name="connsiteY46" fmla="*/ 146525 h 680074"/>
                <a:gd name="connsiteX47" fmla="*/ 8573381 w 8772277"/>
                <a:gd name="connsiteY47" fmla="*/ 595 h 680074"/>
                <a:gd name="connsiteX48" fmla="*/ 8573604 w 8772277"/>
                <a:gd name="connsiteY48" fmla="*/ 0 h 680074"/>
                <a:gd name="connsiteX49" fmla="*/ 8573827 w 8772277"/>
                <a:gd name="connsiteY49" fmla="*/ 595 h 680074"/>
                <a:gd name="connsiteX50" fmla="*/ 8763610 w 8772277"/>
                <a:gd name="connsiteY50" fmla="*/ 146525 h 680074"/>
                <a:gd name="connsiteX51" fmla="*/ 8772277 w 8772277"/>
                <a:gd name="connsiteY51" fmla="*/ 145262 h 680074"/>
                <a:gd name="connsiteX52" fmla="*/ 8772277 w 8772277"/>
                <a:gd name="connsiteY52" fmla="*/ 680074 h 680074"/>
                <a:gd name="connsiteX53" fmla="*/ 4968552 w 8772277"/>
                <a:gd name="connsiteY53" fmla="*/ 680074 h 680074"/>
                <a:gd name="connsiteX54" fmla="*/ 3803725 w 8772277"/>
                <a:gd name="connsiteY54" fmla="*/ 680074 h 680074"/>
                <a:gd name="connsiteX55" fmla="*/ 0 w 8772277"/>
                <a:gd name="connsiteY55" fmla="*/ 680074 h 680074"/>
                <a:gd name="connsiteX56" fmla="*/ 0 w 8772277"/>
                <a:gd name="connsiteY56" fmla="*/ 143644 h 680074"/>
                <a:gd name="connsiteX57" fmla="*/ 19762 w 8772277"/>
                <a:gd name="connsiteY57" fmla="*/ 146525 h 680074"/>
                <a:gd name="connsiteX58" fmla="*/ 209544 w 8772277"/>
                <a:gd name="connsiteY58" fmla="*/ 595 h 680074"/>
                <a:gd name="connsiteX59" fmla="*/ 209767 w 8772277"/>
                <a:gd name="connsiteY59" fmla="*/ 2 h 680074"/>
                <a:gd name="connsiteX60" fmla="*/ 209989 w 8772277"/>
                <a:gd name="connsiteY60" fmla="*/ 595 h 680074"/>
                <a:gd name="connsiteX61" fmla="*/ 399771 w 8772277"/>
                <a:gd name="connsiteY61" fmla="*/ 146525 h 680074"/>
                <a:gd name="connsiteX62" fmla="*/ 589553 w 8772277"/>
                <a:gd name="connsiteY62" fmla="*/ 595 h 680074"/>
                <a:gd name="connsiteX63" fmla="*/ 589776 w 8772277"/>
                <a:gd name="connsiteY63" fmla="*/ 2 h 680074"/>
                <a:gd name="connsiteX64" fmla="*/ 589999 w 8772277"/>
                <a:gd name="connsiteY64" fmla="*/ 595 h 680074"/>
                <a:gd name="connsiteX65" fmla="*/ 779780 w 8772277"/>
                <a:gd name="connsiteY65" fmla="*/ 146525 h 680074"/>
                <a:gd name="connsiteX66" fmla="*/ 969563 w 8772277"/>
                <a:gd name="connsiteY66" fmla="*/ 595 h 680074"/>
                <a:gd name="connsiteX67" fmla="*/ 969786 w 8772277"/>
                <a:gd name="connsiteY67" fmla="*/ 2 h 680074"/>
                <a:gd name="connsiteX68" fmla="*/ 970008 w 8772277"/>
                <a:gd name="connsiteY68" fmla="*/ 595 h 680074"/>
                <a:gd name="connsiteX69" fmla="*/ 1159790 w 8772277"/>
                <a:gd name="connsiteY69" fmla="*/ 146525 h 680074"/>
                <a:gd name="connsiteX70" fmla="*/ 1349572 w 8772277"/>
                <a:gd name="connsiteY70" fmla="*/ 595 h 680074"/>
                <a:gd name="connsiteX71" fmla="*/ 1349795 w 8772277"/>
                <a:gd name="connsiteY71" fmla="*/ 2 h 680074"/>
                <a:gd name="connsiteX72" fmla="*/ 1350017 w 8772277"/>
                <a:gd name="connsiteY72" fmla="*/ 595 h 680074"/>
                <a:gd name="connsiteX73" fmla="*/ 1539800 w 8772277"/>
                <a:gd name="connsiteY73" fmla="*/ 146525 h 680074"/>
                <a:gd name="connsiteX74" fmla="*/ 1729582 w 8772277"/>
                <a:gd name="connsiteY74" fmla="*/ 595 h 680074"/>
                <a:gd name="connsiteX75" fmla="*/ 1729805 w 8772277"/>
                <a:gd name="connsiteY75" fmla="*/ 2 h 680074"/>
                <a:gd name="connsiteX76" fmla="*/ 1730027 w 8772277"/>
                <a:gd name="connsiteY76" fmla="*/ 595 h 680074"/>
                <a:gd name="connsiteX77" fmla="*/ 1919808 w 8772277"/>
                <a:gd name="connsiteY77" fmla="*/ 146525 h 680074"/>
                <a:gd name="connsiteX78" fmla="*/ 2109590 w 8772277"/>
                <a:gd name="connsiteY78" fmla="*/ 595 h 680074"/>
                <a:gd name="connsiteX79" fmla="*/ 2109812 w 8772277"/>
                <a:gd name="connsiteY79" fmla="*/ 2 h 680074"/>
                <a:gd name="connsiteX80" fmla="*/ 2110035 w 8772277"/>
                <a:gd name="connsiteY80" fmla="*/ 595 h 680074"/>
                <a:gd name="connsiteX81" fmla="*/ 2299817 w 8772277"/>
                <a:gd name="connsiteY81" fmla="*/ 146525 h 680074"/>
                <a:gd name="connsiteX82" fmla="*/ 2489600 w 8772277"/>
                <a:gd name="connsiteY82" fmla="*/ 595 h 680074"/>
                <a:gd name="connsiteX83" fmla="*/ 2489823 w 8772277"/>
                <a:gd name="connsiteY83" fmla="*/ 2 h 680074"/>
                <a:gd name="connsiteX84" fmla="*/ 2490045 w 8772277"/>
                <a:gd name="connsiteY84" fmla="*/ 595 h 680074"/>
                <a:gd name="connsiteX85" fmla="*/ 2679827 w 8772277"/>
                <a:gd name="connsiteY85" fmla="*/ 146525 h 680074"/>
                <a:gd name="connsiteX86" fmla="*/ 2869609 w 8772277"/>
                <a:gd name="connsiteY86" fmla="*/ 595 h 680074"/>
                <a:gd name="connsiteX87" fmla="*/ 2869832 w 8772277"/>
                <a:gd name="connsiteY87" fmla="*/ 2 h 680074"/>
                <a:gd name="connsiteX88" fmla="*/ 2870054 w 8772277"/>
                <a:gd name="connsiteY88" fmla="*/ 595 h 680074"/>
                <a:gd name="connsiteX89" fmla="*/ 3059836 w 8772277"/>
                <a:gd name="connsiteY89" fmla="*/ 146525 h 680074"/>
                <a:gd name="connsiteX90" fmla="*/ 3249619 w 8772277"/>
                <a:gd name="connsiteY90" fmla="*/ 595 h 680074"/>
                <a:gd name="connsiteX91" fmla="*/ 3249841 w 8772277"/>
                <a:gd name="connsiteY91" fmla="*/ 2 h 680074"/>
                <a:gd name="connsiteX92" fmla="*/ 3250063 w 8772277"/>
                <a:gd name="connsiteY92" fmla="*/ 595 h 680074"/>
                <a:gd name="connsiteX93" fmla="*/ 3439846 w 8772277"/>
                <a:gd name="connsiteY93" fmla="*/ 146525 h 680074"/>
                <a:gd name="connsiteX94" fmla="*/ 3629628 w 8772277"/>
                <a:gd name="connsiteY94" fmla="*/ 595 h 680074"/>
                <a:gd name="connsiteX95" fmla="*/ 3629850 w 8772277"/>
                <a:gd name="connsiteY95" fmla="*/ 2 h 680074"/>
                <a:gd name="connsiteX96" fmla="*/ 3630073 w 8772277"/>
                <a:gd name="connsiteY96" fmla="*/ 595 h 680074"/>
                <a:gd name="connsiteX97" fmla="*/ 3762657 w 8772277"/>
                <a:gd name="connsiteY97" fmla="*/ 136105 h 680074"/>
                <a:gd name="connsiteX98" fmla="*/ 3805310 w 8772277"/>
                <a:gd name="connsiteY98" fmla="*/ 143875 h 680074"/>
                <a:gd name="connsiteX99" fmla="*/ 3821470 w 8772277"/>
                <a:gd name="connsiteY99" fmla="*/ 146231 h 680074"/>
                <a:gd name="connsiteX100" fmla="*/ 3877054 w 8772277"/>
                <a:gd name="connsiteY100" fmla="*/ 136105 h 680074"/>
                <a:gd name="connsiteX101" fmla="*/ 4009638 w 8772277"/>
                <a:gd name="connsiteY101" fmla="*/ 595 h 680074"/>
                <a:gd name="connsiteX102" fmla="*/ 4009860 w 8772277"/>
                <a:gd name="connsiteY102" fmla="*/ 2 h 680074"/>
                <a:gd name="connsiteX103" fmla="*/ 4010083 w 8772277"/>
                <a:gd name="connsiteY103" fmla="*/ 595 h 680074"/>
                <a:gd name="connsiteX104" fmla="*/ 4011676 w 8772277"/>
                <a:gd name="connsiteY104" fmla="*/ 3256 h 680074"/>
                <a:gd name="connsiteX105" fmla="*/ 4013269 w 8772277"/>
                <a:gd name="connsiteY105" fmla="*/ 595 h 680074"/>
                <a:gd name="connsiteX106" fmla="*/ 4013492 w 8772277"/>
                <a:gd name="connsiteY106" fmla="*/ 2 h 680074"/>
                <a:gd name="connsiteX107" fmla="*/ 4013715 w 8772277"/>
                <a:gd name="connsiteY107" fmla="*/ 595 h 680074"/>
                <a:gd name="connsiteX108" fmla="*/ 4146298 w 8772277"/>
                <a:gd name="connsiteY108" fmla="*/ 136105 h 680074"/>
                <a:gd name="connsiteX109" fmla="*/ 4201681 w 8772277"/>
                <a:gd name="connsiteY109" fmla="*/ 146195 h 680074"/>
                <a:gd name="connsiteX110" fmla="*/ 4257063 w 8772277"/>
                <a:gd name="connsiteY110" fmla="*/ 136105 h 680074"/>
                <a:gd name="connsiteX111" fmla="*/ 4389647 w 8772277"/>
                <a:gd name="connsiteY111" fmla="*/ 595 h 680074"/>
                <a:gd name="connsiteX112" fmla="*/ 4389870 w 8772277"/>
                <a:gd name="connsiteY112" fmla="*/ 2 h 680074"/>
                <a:gd name="connsiteX113" fmla="*/ 4390092 w 8772277"/>
                <a:gd name="connsiteY113" fmla="*/ 595 h 680074"/>
                <a:gd name="connsiteX114" fmla="*/ 4391685 w 8772277"/>
                <a:gd name="connsiteY114" fmla="*/ 3256 h 680074"/>
                <a:gd name="connsiteX115" fmla="*/ 4393278 w 8772277"/>
                <a:gd name="connsiteY115" fmla="*/ 595 h 680074"/>
                <a:gd name="connsiteX116" fmla="*/ 4393501 w 8772277"/>
                <a:gd name="connsiteY116" fmla="*/ 2 h 680074"/>
                <a:gd name="connsiteX117" fmla="*/ 4393724 w 8772277"/>
                <a:gd name="connsiteY117" fmla="*/ 595 h 680074"/>
                <a:gd name="connsiteX118" fmla="*/ 4526308 w 8772277"/>
                <a:gd name="connsiteY118" fmla="*/ 136105 h 680074"/>
                <a:gd name="connsiteX119" fmla="*/ 4581690 w 8772277"/>
                <a:gd name="connsiteY119" fmla="*/ 146195 h 680074"/>
                <a:gd name="connsiteX120" fmla="*/ 4637072 w 8772277"/>
                <a:gd name="connsiteY120" fmla="*/ 136105 h 680074"/>
                <a:gd name="connsiteX121" fmla="*/ 4769656 w 8772277"/>
                <a:gd name="connsiteY121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8772277" h="680074">
                  <a:moveTo>
                    <a:pt x="4769879" y="0"/>
                  </a:moveTo>
                  <a:lnTo>
                    <a:pt x="4770102" y="595"/>
                  </a:lnTo>
                  <a:lnTo>
                    <a:pt x="4771695" y="3256"/>
                  </a:lnTo>
                  <a:lnTo>
                    <a:pt x="4773288" y="595"/>
                  </a:lnTo>
                  <a:lnTo>
                    <a:pt x="4773511" y="2"/>
                  </a:lnTo>
                  <a:lnTo>
                    <a:pt x="4773733" y="595"/>
                  </a:lnTo>
                  <a:cubicBezTo>
                    <a:pt x="4804580" y="66628"/>
                    <a:pt x="4851471" y="115697"/>
                    <a:pt x="4906317" y="136105"/>
                  </a:cubicBezTo>
                  <a:lnTo>
                    <a:pt x="4961902" y="146231"/>
                  </a:lnTo>
                  <a:lnTo>
                    <a:pt x="4968552" y="145262"/>
                  </a:lnTo>
                  <a:lnTo>
                    <a:pt x="4968552" y="145608"/>
                  </a:lnTo>
                  <a:lnTo>
                    <a:pt x="5020713" y="136105"/>
                  </a:lnTo>
                  <a:cubicBezTo>
                    <a:pt x="5075559" y="115697"/>
                    <a:pt x="5122451" y="66628"/>
                    <a:pt x="5153298" y="595"/>
                  </a:cubicBezTo>
                  <a:lnTo>
                    <a:pt x="5153520" y="2"/>
                  </a:lnTo>
                  <a:lnTo>
                    <a:pt x="5153742" y="595"/>
                  </a:lnTo>
                  <a:cubicBezTo>
                    <a:pt x="5194872" y="88639"/>
                    <a:pt x="5264524" y="146525"/>
                    <a:pt x="5343525" y="146525"/>
                  </a:cubicBezTo>
                  <a:cubicBezTo>
                    <a:pt x="5422525" y="146525"/>
                    <a:pt x="5492177" y="88639"/>
                    <a:pt x="5533307" y="595"/>
                  </a:cubicBezTo>
                  <a:lnTo>
                    <a:pt x="5533530" y="2"/>
                  </a:lnTo>
                  <a:lnTo>
                    <a:pt x="5533752" y="595"/>
                  </a:lnTo>
                  <a:cubicBezTo>
                    <a:pt x="5574881" y="88639"/>
                    <a:pt x="5644532" y="146525"/>
                    <a:pt x="5723533" y="146525"/>
                  </a:cubicBezTo>
                  <a:cubicBezTo>
                    <a:pt x="5802534" y="146525"/>
                    <a:pt x="5872185" y="88639"/>
                    <a:pt x="5913315" y="595"/>
                  </a:cubicBezTo>
                  <a:lnTo>
                    <a:pt x="5913538" y="2"/>
                  </a:lnTo>
                  <a:lnTo>
                    <a:pt x="5913760" y="595"/>
                  </a:lnTo>
                  <a:cubicBezTo>
                    <a:pt x="5954890" y="88639"/>
                    <a:pt x="6024541" y="146525"/>
                    <a:pt x="6103542" y="146525"/>
                  </a:cubicBezTo>
                  <a:cubicBezTo>
                    <a:pt x="6182543" y="146525"/>
                    <a:pt x="6252195" y="88639"/>
                    <a:pt x="6293325" y="595"/>
                  </a:cubicBezTo>
                  <a:lnTo>
                    <a:pt x="6293548" y="2"/>
                  </a:lnTo>
                  <a:lnTo>
                    <a:pt x="6293770" y="595"/>
                  </a:lnTo>
                  <a:cubicBezTo>
                    <a:pt x="6334899" y="88639"/>
                    <a:pt x="6404551" y="146525"/>
                    <a:pt x="6483552" y="146525"/>
                  </a:cubicBezTo>
                  <a:cubicBezTo>
                    <a:pt x="6562553" y="146525"/>
                    <a:pt x="6632204" y="88639"/>
                    <a:pt x="6673334" y="595"/>
                  </a:cubicBezTo>
                  <a:lnTo>
                    <a:pt x="6673557" y="2"/>
                  </a:lnTo>
                  <a:lnTo>
                    <a:pt x="6673779" y="595"/>
                  </a:lnTo>
                  <a:cubicBezTo>
                    <a:pt x="6714909" y="88639"/>
                    <a:pt x="6784560" y="146525"/>
                    <a:pt x="6863561" y="146525"/>
                  </a:cubicBezTo>
                  <a:cubicBezTo>
                    <a:pt x="6942562" y="146525"/>
                    <a:pt x="7012214" y="88639"/>
                    <a:pt x="7053344" y="595"/>
                  </a:cubicBezTo>
                  <a:lnTo>
                    <a:pt x="7053566" y="2"/>
                  </a:lnTo>
                  <a:lnTo>
                    <a:pt x="7053788" y="595"/>
                  </a:lnTo>
                  <a:cubicBezTo>
                    <a:pt x="7094918" y="88639"/>
                    <a:pt x="7164570" y="146525"/>
                    <a:pt x="7243571" y="146525"/>
                  </a:cubicBezTo>
                  <a:cubicBezTo>
                    <a:pt x="7322572" y="146525"/>
                    <a:pt x="7392224" y="88639"/>
                    <a:pt x="7433353" y="595"/>
                  </a:cubicBezTo>
                  <a:lnTo>
                    <a:pt x="7433575" y="2"/>
                  </a:lnTo>
                  <a:lnTo>
                    <a:pt x="7433798" y="595"/>
                  </a:lnTo>
                  <a:cubicBezTo>
                    <a:pt x="7474927" y="88639"/>
                    <a:pt x="7544580" y="146525"/>
                    <a:pt x="7623581" y="146525"/>
                  </a:cubicBezTo>
                  <a:cubicBezTo>
                    <a:pt x="7702581" y="146525"/>
                    <a:pt x="7772233" y="88639"/>
                    <a:pt x="7813363" y="595"/>
                  </a:cubicBezTo>
                  <a:lnTo>
                    <a:pt x="7813585" y="2"/>
                  </a:lnTo>
                  <a:lnTo>
                    <a:pt x="7813808" y="595"/>
                  </a:lnTo>
                  <a:cubicBezTo>
                    <a:pt x="7854937" y="88639"/>
                    <a:pt x="7924589" y="146525"/>
                    <a:pt x="8003590" y="146525"/>
                  </a:cubicBezTo>
                  <a:cubicBezTo>
                    <a:pt x="8082590" y="146525"/>
                    <a:pt x="8152242" y="88639"/>
                    <a:pt x="8193372" y="595"/>
                  </a:cubicBezTo>
                  <a:lnTo>
                    <a:pt x="8193594" y="2"/>
                  </a:lnTo>
                  <a:lnTo>
                    <a:pt x="8193816" y="595"/>
                  </a:lnTo>
                  <a:cubicBezTo>
                    <a:pt x="8234947" y="88639"/>
                    <a:pt x="8304598" y="146525"/>
                    <a:pt x="8383599" y="146525"/>
                  </a:cubicBezTo>
                  <a:cubicBezTo>
                    <a:pt x="8462600" y="146525"/>
                    <a:pt x="8532252" y="88639"/>
                    <a:pt x="8573381" y="595"/>
                  </a:cubicBezTo>
                  <a:lnTo>
                    <a:pt x="8573604" y="0"/>
                  </a:lnTo>
                  <a:lnTo>
                    <a:pt x="8573827" y="595"/>
                  </a:lnTo>
                  <a:cubicBezTo>
                    <a:pt x="8614956" y="88639"/>
                    <a:pt x="8684609" y="146525"/>
                    <a:pt x="8763610" y="146525"/>
                  </a:cubicBezTo>
                  <a:lnTo>
                    <a:pt x="8772277" y="145262"/>
                  </a:lnTo>
                  <a:lnTo>
                    <a:pt x="8772277" y="680074"/>
                  </a:lnTo>
                  <a:lnTo>
                    <a:pt x="4968552" y="680074"/>
                  </a:lnTo>
                  <a:lnTo>
                    <a:pt x="3803725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9762" y="146525"/>
                  </a:lnTo>
                  <a:cubicBezTo>
                    <a:pt x="98762" y="146525"/>
                    <a:pt x="168415" y="88639"/>
                    <a:pt x="209544" y="595"/>
                  </a:cubicBezTo>
                  <a:lnTo>
                    <a:pt x="209767" y="2"/>
                  </a:lnTo>
                  <a:lnTo>
                    <a:pt x="209989" y="595"/>
                  </a:lnTo>
                  <a:cubicBezTo>
                    <a:pt x="251118" y="88639"/>
                    <a:pt x="320770" y="146525"/>
                    <a:pt x="399771" y="146525"/>
                  </a:cubicBezTo>
                  <a:cubicBezTo>
                    <a:pt x="478772" y="146525"/>
                    <a:pt x="548424" y="88639"/>
                    <a:pt x="589553" y="595"/>
                  </a:cubicBezTo>
                  <a:lnTo>
                    <a:pt x="589776" y="2"/>
                  </a:lnTo>
                  <a:lnTo>
                    <a:pt x="589999" y="595"/>
                  </a:lnTo>
                  <a:cubicBezTo>
                    <a:pt x="631128" y="88639"/>
                    <a:pt x="700780" y="146525"/>
                    <a:pt x="779780" y="146525"/>
                  </a:cubicBezTo>
                  <a:cubicBezTo>
                    <a:pt x="858781" y="146525"/>
                    <a:pt x="928433" y="88639"/>
                    <a:pt x="969563" y="595"/>
                  </a:cubicBezTo>
                  <a:lnTo>
                    <a:pt x="969786" y="2"/>
                  </a:lnTo>
                  <a:lnTo>
                    <a:pt x="970008" y="595"/>
                  </a:lnTo>
                  <a:cubicBezTo>
                    <a:pt x="1011137" y="88639"/>
                    <a:pt x="1080789" y="146525"/>
                    <a:pt x="1159790" y="146525"/>
                  </a:cubicBezTo>
                  <a:cubicBezTo>
                    <a:pt x="1238791" y="146525"/>
                    <a:pt x="1308443" y="88639"/>
                    <a:pt x="1349572" y="595"/>
                  </a:cubicBezTo>
                  <a:lnTo>
                    <a:pt x="1349795" y="2"/>
                  </a:lnTo>
                  <a:lnTo>
                    <a:pt x="1350017" y="595"/>
                  </a:lnTo>
                  <a:cubicBezTo>
                    <a:pt x="1391147" y="88639"/>
                    <a:pt x="1460799" y="146525"/>
                    <a:pt x="1539800" y="146525"/>
                  </a:cubicBezTo>
                  <a:cubicBezTo>
                    <a:pt x="1618800" y="146525"/>
                    <a:pt x="1688452" y="88639"/>
                    <a:pt x="1729582" y="595"/>
                  </a:cubicBezTo>
                  <a:lnTo>
                    <a:pt x="1729805" y="2"/>
                  </a:lnTo>
                  <a:lnTo>
                    <a:pt x="1730027" y="595"/>
                  </a:lnTo>
                  <a:cubicBezTo>
                    <a:pt x="1771156" y="88639"/>
                    <a:pt x="1840807" y="146525"/>
                    <a:pt x="1919808" y="146525"/>
                  </a:cubicBezTo>
                  <a:cubicBezTo>
                    <a:pt x="1998809" y="146525"/>
                    <a:pt x="2068460" y="88639"/>
                    <a:pt x="2109590" y="595"/>
                  </a:cubicBezTo>
                  <a:lnTo>
                    <a:pt x="2109812" y="2"/>
                  </a:lnTo>
                  <a:lnTo>
                    <a:pt x="2110035" y="595"/>
                  </a:lnTo>
                  <a:cubicBezTo>
                    <a:pt x="2151164" y="88639"/>
                    <a:pt x="2220816" y="146525"/>
                    <a:pt x="2299817" y="146525"/>
                  </a:cubicBezTo>
                  <a:cubicBezTo>
                    <a:pt x="2378818" y="146525"/>
                    <a:pt x="2448470" y="88639"/>
                    <a:pt x="2489600" y="595"/>
                  </a:cubicBezTo>
                  <a:lnTo>
                    <a:pt x="2489823" y="2"/>
                  </a:lnTo>
                  <a:lnTo>
                    <a:pt x="2490045" y="595"/>
                  </a:lnTo>
                  <a:cubicBezTo>
                    <a:pt x="2531174" y="88639"/>
                    <a:pt x="2600826" y="146525"/>
                    <a:pt x="2679827" y="146525"/>
                  </a:cubicBezTo>
                  <a:cubicBezTo>
                    <a:pt x="2758828" y="146525"/>
                    <a:pt x="2828479" y="88639"/>
                    <a:pt x="2869609" y="595"/>
                  </a:cubicBezTo>
                  <a:lnTo>
                    <a:pt x="2869832" y="2"/>
                  </a:lnTo>
                  <a:lnTo>
                    <a:pt x="2870054" y="595"/>
                  </a:lnTo>
                  <a:cubicBezTo>
                    <a:pt x="2911184" y="88639"/>
                    <a:pt x="2980835" y="146525"/>
                    <a:pt x="3059836" y="146525"/>
                  </a:cubicBezTo>
                  <a:cubicBezTo>
                    <a:pt x="3138837" y="146525"/>
                    <a:pt x="3208489" y="88639"/>
                    <a:pt x="3249619" y="595"/>
                  </a:cubicBezTo>
                  <a:lnTo>
                    <a:pt x="3249841" y="2"/>
                  </a:lnTo>
                  <a:lnTo>
                    <a:pt x="3250063" y="595"/>
                  </a:lnTo>
                  <a:cubicBezTo>
                    <a:pt x="3291193" y="88639"/>
                    <a:pt x="3360845" y="146525"/>
                    <a:pt x="3439846" y="146525"/>
                  </a:cubicBezTo>
                  <a:cubicBezTo>
                    <a:pt x="3518847" y="146525"/>
                    <a:pt x="3588498" y="88639"/>
                    <a:pt x="3629628" y="595"/>
                  </a:cubicBezTo>
                  <a:lnTo>
                    <a:pt x="3629850" y="2"/>
                  </a:lnTo>
                  <a:lnTo>
                    <a:pt x="3630073" y="595"/>
                  </a:lnTo>
                  <a:cubicBezTo>
                    <a:pt x="3660920" y="66628"/>
                    <a:pt x="3707811" y="115697"/>
                    <a:pt x="3762657" y="136105"/>
                  </a:cubicBezTo>
                  <a:lnTo>
                    <a:pt x="3805310" y="143875"/>
                  </a:lnTo>
                  <a:lnTo>
                    <a:pt x="3821470" y="146231"/>
                  </a:lnTo>
                  <a:lnTo>
                    <a:pt x="3877054" y="136105"/>
                  </a:lnTo>
                  <a:cubicBezTo>
                    <a:pt x="3931900" y="115697"/>
                    <a:pt x="3978791" y="66628"/>
                    <a:pt x="4009638" y="595"/>
                  </a:cubicBezTo>
                  <a:lnTo>
                    <a:pt x="4009860" y="2"/>
                  </a:lnTo>
                  <a:lnTo>
                    <a:pt x="4010083" y="595"/>
                  </a:lnTo>
                  <a:lnTo>
                    <a:pt x="4011676" y="3256"/>
                  </a:lnTo>
                  <a:lnTo>
                    <a:pt x="4013269" y="595"/>
                  </a:lnTo>
                  <a:lnTo>
                    <a:pt x="4013492" y="2"/>
                  </a:lnTo>
                  <a:lnTo>
                    <a:pt x="4013715" y="595"/>
                  </a:lnTo>
                  <a:cubicBezTo>
                    <a:pt x="4044561" y="66628"/>
                    <a:pt x="4091452" y="115697"/>
                    <a:pt x="4146298" y="136105"/>
                  </a:cubicBezTo>
                  <a:lnTo>
                    <a:pt x="4201681" y="146195"/>
                  </a:lnTo>
                  <a:lnTo>
                    <a:pt x="4257063" y="136105"/>
                  </a:lnTo>
                  <a:cubicBezTo>
                    <a:pt x="4311909" y="115697"/>
                    <a:pt x="4358800" y="66628"/>
                    <a:pt x="4389647" y="595"/>
                  </a:cubicBezTo>
                  <a:lnTo>
                    <a:pt x="4389870" y="2"/>
                  </a:lnTo>
                  <a:lnTo>
                    <a:pt x="4390092" y="595"/>
                  </a:lnTo>
                  <a:lnTo>
                    <a:pt x="4391685" y="3256"/>
                  </a:lnTo>
                  <a:lnTo>
                    <a:pt x="4393278" y="595"/>
                  </a:lnTo>
                  <a:lnTo>
                    <a:pt x="4393501" y="2"/>
                  </a:lnTo>
                  <a:lnTo>
                    <a:pt x="4393724" y="595"/>
                  </a:lnTo>
                  <a:cubicBezTo>
                    <a:pt x="4424571" y="66628"/>
                    <a:pt x="4471462" y="115697"/>
                    <a:pt x="4526308" y="136105"/>
                  </a:cubicBezTo>
                  <a:lnTo>
                    <a:pt x="4581690" y="146195"/>
                  </a:lnTo>
                  <a:lnTo>
                    <a:pt x="4637072" y="136105"/>
                  </a:lnTo>
                  <a:cubicBezTo>
                    <a:pt x="4691918" y="115697"/>
                    <a:pt x="4738809" y="66628"/>
                    <a:pt x="4769656" y="59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AA9A12A-E24F-469C-AA2C-D1C490C8341F}"/>
              </a:ext>
            </a:extLst>
          </p:cNvPr>
          <p:cNvGrpSpPr/>
          <p:nvPr/>
        </p:nvGrpSpPr>
        <p:grpSpPr>
          <a:xfrm>
            <a:off x="416496" y="3553860"/>
            <a:ext cx="9145016" cy="448940"/>
            <a:chOff x="416496" y="4342532"/>
            <a:chExt cx="9145016" cy="448940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60D6352-F89C-4698-8DAD-51AA49BEE725}"/>
                </a:ext>
              </a:extLst>
            </p:cNvPr>
            <p:cNvSpPr/>
            <p:nvPr/>
          </p:nvSpPr>
          <p:spPr>
            <a:xfrm>
              <a:off x="416496" y="4342532"/>
              <a:ext cx="9145016" cy="360040"/>
            </a:xfrm>
            <a:custGeom>
              <a:avLst/>
              <a:gdLst>
                <a:gd name="connsiteX0" fmla="*/ 2662470 w 9361040"/>
                <a:gd name="connsiteY0" fmla="*/ 0 h 680074"/>
                <a:gd name="connsiteX1" fmla="*/ 2662594 w 9361040"/>
                <a:gd name="connsiteY1" fmla="*/ 595 h 680074"/>
                <a:gd name="connsiteX2" fmla="*/ 2663484 w 9361040"/>
                <a:gd name="connsiteY2" fmla="*/ 3256 h 680074"/>
                <a:gd name="connsiteX3" fmla="*/ 2664373 w 9361040"/>
                <a:gd name="connsiteY3" fmla="*/ 595 h 680074"/>
                <a:gd name="connsiteX4" fmla="*/ 2664497 w 9361040"/>
                <a:gd name="connsiteY4" fmla="*/ 2 h 680074"/>
                <a:gd name="connsiteX5" fmla="*/ 2664621 w 9361040"/>
                <a:gd name="connsiteY5" fmla="*/ 595 h 680074"/>
                <a:gd name="connsiteX6" fmla="*/ 2738627 w 9361040"/>
                <a:gd name="connsiteY6" fmla="*/ 136105 h 680074"/>
                <a:gd name="connsiteX7" fmla="*/ 2769654 w 9361040"/>
                <a:gd name="connsiteY7" fmla="*/ 146231 h 680074"/>
                <a:gd name="connsiteX8" fmla="*/ 2773366 w 9361040"/>
                <a:gd name="connsiteY8" fmla="*/ 145262 h 680074"/>
                <a:gd name="connsiteX9" fmla="*/ 2773366 w 9361040"/>
                <a:gd name="connsiteY9" fmla="*/ 145608 h 680074"/>
                <a:gd name="connsiteX10" fmla="*/ 2802481 w 9361040"/>
                <a:gd name="connsiteY10" fmla="*/ 136105 h 680074"/>
                <a:gd name="connsiteX11" fmla="*/ 2876488 w 9361040"/>
                <a:gd name="connsiteY11" fmla="*/ 595 h 680074"/>
                <a:gd name="connsiteX12" fmla="*/ 2876612 w 9361040"/>
                <a:gd name="connsiteY12" fmla="*/ 2 h 680074"/>
                <a:gd name="connsiteX13" fmla="*/ 2876736 w 9361040"/>
                <a:gd name="connsiteY13" fmla="*/ 595 h 680074"/>
                <a:gd name="connsiteX14" fmla="*/ 2982670 w 9361040"/>
                <a:gd name="connsiteY14" fmla="*/ 146525 h 680074"/>
                <a:gd name="connsiteX15" fmla="*/ 3088603 w 9361040"/>
                <a:gd name="connsiteY15" fmla="*/ 595 h 680074"/>
                <a:gd name="connsiteX16" fmla="*/ 3088728 w 9361040"/>
                <a:gd name="connsiteY16" fmla="*/ 2 h 680074"/>
                <a:gd name="connsiteX17" fmla="*/ 3088852 w 9361040"/>
                <a:gd name="connsiteY17" fmla="*/ 595 h 680074"/>
                <a:gd name="connsiteX18" fmla="*/ 3194784 w 9361040"/>
                <a:gd name="connsiteY18" fmla="*/ 146525 h 680074"/>
                <a:gd name="connsiteX19" fmla="*/ 3300717 w 9361040"/>
                <a:gd name="connsiteY19" fmla="*/ 595 h 680074"/>
                <a:gd name="connsiteX20" fmla="*/ 3300842 w 9361040"/>
                <a:gd name="connsiteY20" fmla="*/ 2 h 680074"/>
                <a:gd name="connsiteX21" fmla="*/ 3300966 w 9361040"/>
                <a:gd name="connsiteY21" fmla="*/ 595 h 680074"/>
                <a:gd name="connsiteX22" fmla="*/ 3406899 w 9361040"/>
                <a:gd name="connsiteY22" fmla="*/ 146525 h 680074"/>
                <a:gd name="connsiteX23" fmla="*/ 3512833 w 9361040"/>
                <a:gd name="connsiteY23" fmla="*/ 595 h 680074"/>
                <a:gd name="connsiteX24" fmla="*/ 3512957 w 9361040"/>
                <a:gd name="connsiteY24" fmla="*/ 2 h 680074"/>
                <a:gd name="connsiteX25" fmla="*/ 3513081 w 9361040"/>
                <a:gd name="connsiteY25" fmla="*/ 595 h 680074"/>
                <a:gd name="connsiteX26" fmla="*/ 3619015 w 9361040"/>
                <a:gd name="connsiteY26" fmla="*/ 146525 h 680074"/>
                <a:gd name="connsiteX27" fmla="*/ 3724948 w 9361040"/>
                <a:gd name="connsiteY27" fmla="*/ 595 h 680074"/>
                <a:gd name="connsiteX28" fmla="*/ 3725072 w 9361040"/>
                <a:gd name="connsiteY28" fmla="*/ 2 h 680074"/>
                <a:gd name="connsiteX29" fmla="*/ 3725196 w 9361040"/>
                <a:gd name="connsiteY29" fmla="*/ 595 h 680074"/>
                <a:gd name="connsiteX30" fmla="*/ 3831129 w 9361040"/>
                <a:gd name="connsiteY30" fmla="*/ 146525 h 680074"/>
                <a:gd name="connsiteX31" fmla="*/ 3937063 w 9361040"/>
                <a:gd name="connsiteY31" fmla="*/ 595 h 680074"/>
                <a:gd name="connsiteX32" fmla="*/ 3937187 w 9361040"/>
                <a:gd name="connsiteY32" fmla="*/ 2 h 680074"/>
                <a:gd name="connsiteX33" fmla="*/ 3937311 w 9361040"/>
                <a:gd name="connsiteY33" fmla="*/ 595 h 680074"/>
                <a:gd name="connsiteX34" fmla="*/ 4043245 w 9361040"/>
                <a:gd name="connsiteY34" fmla="*/ 146525 h 680074"/>
                <a:gd name="connsiteX35" fmla="*/ 4149178 w 9361040"/>
                <a:gd name="connsiteY35" fmla="*/ 595 h 680074"/>
                <a:gd name="connsiteX36" fmla="*/ 4149302 w 9361040"/>
                <a:gd name="connsiteY36" fmla="*/ 2 h 680074"/>
                <a:gd name="connsiteX37" fmla="*/ 4149426 w 9361040"/>
                <a:gd name="connsiteY37" fmla="*/ 595 h 680074"/>
                <a:gd name="connsiteX38" fmla="*/ 4255360 w 9361040"/>
                <a:gd name="connsiteY38" fmla="*/ 146525 h 680074"/>
                <a:gd name="connsiteX39" fmla="*/ 4361293 w 9361040"/>
                <a:gd name="connsiteY39" fmla="*/ 595 h 680074"/>
                <a:gd name="connsiteX40" fmla="*/ 4361417 w 9361040"/>
                <a:gd name="connsiteY40" fmla="*/ 2 h 680074"/>
                <a:gd name="connsiteX41" fmla="*/ 4361542 w 9361040"/>
                <a:gd name="connsiteY41" fmla="*/ 595 h 680074"/>
                <a:gd name="connsiteX42" fmla="*/ 4435548 w 9361040"/>
                <a:gd name="connsiteY42" fmla="*/ 136105 h 680074"/>
                <a:gd name="connsiteX43" fmla="*/ 4464496 w 9361040"/>
                <a:gd name="connsiteY43" fmla="*/ 145553 h 680074"/>
                <a:gd name="connsiteX44" fmla="*/ 4464496 w 9361040"/>
                <a:gd name="connsiteY44" fmla="*/ 143644 h 680074"/>
                <a:gd name="connsiteX45" fmla="*/ 4471055 w 9361040"/>
                <a:gd name="connsiteY45" fmla="*/ 145357 h 680074"/>
                <a:gd name="connsiteX46" fmla="*/ 4499403 w 9361040"/>
                <a:gd name="connsiteY46" fmla="*/ 136105 h 680074"/>
                <a:gd name="connsiteX47" fmla="*/ 4573409 w 9361040"/>
                <a:gd name="connsiteY47" fmla="*/ 595 h 680074"/>
                <a:gd name="connsiteX48" fmla="*/ 4573533 w 9361040"/>
                <a:gd name="connsiteY48" fmla="*/ 2 h 680074"/>
                <a:gd name="connsiteX49" fmla="*/ 4573657 w 9361040"/>
                <a:gd name="connsiteY49" fmla="*/ 595 h 680074"/>
                <a:gd name="connsiteX50" fmla="*/ 4577559 w 9361040"/>
                <a:gd name="connsiteY50" fmla="*/ 12268 h 680074"/>
                <a:gd name="connsiteX51" fmla="*/ 4581460 w 9361040"/>
                <a:gd name="connsiteY51" fmla="*/ 595 h 680074"/>
                <a:gd name="connsiteX52" fmla="*/ 4581585 w 9361040"/>
                <a:gd name="connsiteY52" fmla="*/ 2 h 680074"/>
                <a:gd name="connsiteX53" fmla="*/ 4581709 w 9361040"/>
                <a:gd name="connsiteY53" fmla="*/ 595 h 680074"/>
                <a:gd name="connsiteX54" fmla="*/ 4655715 w 9361040"/>
                <a:gd name="connsiteY54" fmla="*/ 136105 h 680074"/>
                <a:gd name="connsiteX55" fmla="*/ 4683616 w 9361040"/>
                <a:gd name="connsiteY55" fmla="*/ 145211 h 680074"/>
                <a:gd name="connsiteX56" fmla="*/ 4711518 w 9361040"/>
                <a:gd name="connsiteY56" fmla="*/ 136105 h 680074"/>
                <a:gd name="connsiteX57" fmla="*/ 4785524 w 9361040"/>
                <a:gd name="connsiteY57" fmla="*/ 595 h 680074"/>
                <a:gd name="connsiteX58" fmla="*/ 4785648 w 9361040"/>
                <a:gd name="connsiteY58" fmla="*/ 0 h 680074"/>
                <a:gd name="connsiteX59" fmla="*/ 4785773 w 9361040"/>
                <a:gd name="connsiteY59" fmla="*/ 595 h 680074"/>
                <a:gd name="connsiteX60" fmla="*/ 4789674 w 9361040"/>
                <a:gd name="connsiteY60" fmla="*/ 12267 h 680074"/>
                <a:gd name="connsiteX61" fmla="*/ 4793575 w 9361040"/>
                <a:gd name="connsiteY61" fmla="*/ 595 h 680074"/>
                <a:gd name="connsiteX62" fmla="*/ 4793700 w 9361040"/>
                <a:gd name="connsiteY62" fmla="*/ 2 h 680074"/>
                <a:gd name="connsiteX63" fmla="*/ 4793824 w 9361040"/>
                <a:gd name="connsiteY63" fmla="*/ 595 h 680074"/>
                <a:gd name="connsiteX64" fmla="*/ 4867830 w 9361040"/>
                <a:gd name="connsiteY64" fmla="*/ 136105 h 680074"/>
                <a:gd name="connsiteX65" fmla="*/ 4896179 w 9361040"/>
                <a:gd name="connsiteY65" fmla="*/ 145357 h 680074"/>
                <a:gd name="connsiteX66" fmla="*/ 4896544 w 9361040"/>
                <a:gd name="connsiteY66" fmla="*/ 145262 h 680074"/>
                <a:gd name="connsiteX67" fmla="*/ 4896544 w 9361040"/>
                <a:gd name="connsiteY67" fmla="*/ 145477 h 680074"/>
                <a:gd name="connsiteX68" fmla="*/ 4899757 w 9361040"/>
                <a:gd name="connsiteY68" fmla="*/ 146525 h 680074"/>
                <a:gd name="connsiteX69" fmla="*/ 5005691 w 9361040"/>
                <a:gd name="connsiteY69" fmla="*/ 595 h 680074"/>
                <a:gd name="connsiteX70" fmla="*/ 5005815 w 9361040"/>
                <a:gd name="connsiteY70" fmla="*/ 2 h 680074"/>
                <a:gd name="connsiteX71" fmla="*/ 5005939 w 9361040"/>
                <a:gd name="connsiteY71" fmla="*/ 595 h 680074"/>
                <a:gd name="connsiteX72" fmla="*/ 5111872 w 9361040"/>
                <a:gd name="connsiteY72" fmla="*/ 146525 h 680074"/>
                <a:gd name="connsiteX73" fmla="*/ 5217806 w 9361040"/>
                <a:gd name="connsiteY73" fmla="*/ 595 h 680074"/>
                <a:gd name="connsiteX74" fmla="*/ 5217930 w 9361040"/>
                <a:gd name="connsiteY74" fmla="*/ 2 h 680074"/>
                <a:gd name="connsiteX75" fmla="*/ 5218054 w 9361040"/>
                <a:gd name="connsiteY75" fmla="*/ 595 h 680074"/>
                <a:gd name="connsiteX76" fmla="*/ 5323988 w 9361040"/>
                <a:gd name="connsiteY76" fmla="*/ 146525 h 680074"/>
                <a:gd name="connsiteX77" fmla="*/ 5429921 w 9361040"/>
                <a:gd name="connsiteY77" fmla="*/ 595 h 680074"/>
                <a:gd name="connsiteX78" fmla="*/ 5430046 w 9361040"/>
                <a:gd name="connsiteY78" fmla="*/ 2 h 680074"/>
                <a:gd name="connsiteX79" fmla="*/ 5430169 w 9361040"/>
                <a:gd name="connsiteY79" fmla="*/ 595 h 680074"/>
                <a:gd name="connsiteX80" fmla="*/ 5536102 w 9361040"/>
                <a:gd name="connsiteY80" fmla="*/ 146525 h 680074"/>
                <a:gd name="connsiteX81" fmla="*/ 5642035 w 9361040"/>
                <a:gd name="connsiteY81" fmla="*/ 595 h 680074"/>
                <a:gd name="connsiteX82" fmla="*/ 5642159 w 9361040"/>
                <a:gd name="connsiteY82" fmla="*/ 2 h 680074"/>
                <a:gd name="connsiteX83" fmla="*/ 5642284 w 9361040"/>
                <a:gd name="connsiteY83" fmla="*/ 595 h 680074"/>
                <a:gd name="connsiteX84" fmla="*/ 5748217 w 9361040"/>
                <a:gd name="connsiteY84" fmla="*/ 146525 h 680074"/>
                <a:gd name="connsiteX85" fmla="*/ 5854151 w 9361040"/>
                <a:gd name="connsiteY85" fmla="*/ 595 h 680074"/>
                <a:gd name="connsiteX86" fmla="*/ 5854275 w 9361040"/>
                <a:gd name="connsiteY86" fmla="*/ 2 h 680074"/>
                <a:gd name="connsiteX87" fmla="*/ 5854399 w 9361040"/>
                <a:gd name="connsiteY87" fmla="*/ 595 h 680074"/>
                <a:gd name="connsiteX88" fmla="*/ 5960333 w 9361040"/>
                <a:gd name="connsiteY88" fmla="*/ 146525 h 680074"/>
                <a:gd name="connsiteX89" fmla="*/ 6066266 w 9361040"/>
                <a:gd name="connsiteY89" fmla="*/ 595 h 680074"/>
                <a:gd name="connsiteX90" fmla="*/ 6066390 w 9361040"/>
                <a:gd name="connsiteY90" fmla="*/ 2 h 680074"/>
                <a:gd name="connsiteX91" fmla="*/ 6066514 w 9361040"/>
                <a:gd name="connsiteY91" fmla="*/ 595 h 680074"/>
                <a:gd name="connsiteX92" fmla="*/ 6172447 w 9361040"/>
                <a:gd name="connsiteY92" fmla="*/ 146525 h 680074"/>
                <a:gd name="connsiteX93" fmla="*/ 6278381 w 9361040"/>
                <a:gd name="connsiteY93" fmla="*/ 595 h 680074"/>
                <a:gd name="connsiteX94" fmla="*/ 6278505 w 9361040"/>
                <a:gd name="connsiteY94" fmla="*/ 2 h 680074"/>
                <a:gd name="connsiteX95" fmla="*/ 6278629 w 9361040"/>
                <a:gd name="connsiteY95" fmla="*/ 595 h 680074"/>
                <a:gd name="connsiteX96" fmla="*/ 6384563 w 9361040"/>
                <a:gd name="connsiteY96" fmla="*/ 146525 h 680074"/>
                <a:gd name="connsiteX97" fmla="*/ 6490496 w 9361040"/>
                <a:gd name="connsiteY97" fmla="*/ 595 h 680074"/>
                <a:gd name="connsiteX98" fmla="*/ 6490620 w 9361040"/>
                <a:gd name="connsiteY98" fmla="*/ 2 h 680074"/>
                <a:gd name="connsiteX99" fmla="*/ 6490745 w 9361040"/>
                <a:gd name="connsiteY99" fmla="*/ 595 h 680074"/>
                <a:gd name="connsiteX100" fmla="*/ 6564751 w 9361040"/>
                <a:gd name="connsiteY100" fmla="*/ 136105 h 680074"/>
                <a:gd name="connsiteX101" fmla="*/ 6588559 w 9361040"/>
                <a:gd name="connsiteY101" fmla="*/ 143875 h 680074"/>
                <a:gd name="connsiteX102" fmla="*/ 6597579 w 9361040"/>
                <a:gd name="connsiteY102" fmla="*/ 146231 h 680074"/>
                <a:gd name="connsiteX103" fmla="*/ 6628605 w 9361040"/>
                <a:gd name="connsiteY103" fmla="*/ 136105 h 680074"/>
                <a:gd name="connsiteX104" fmla="*/ 6702612 w 9361040"/>
                <a:gd name="connsiteY104" fmla="*/ 595 h 680074"/>
                <a:gd name="connsiteX105" fmla="*/ 6702736 w 9361040"/>
                <a:gd name="connsiteY105" fmla="*/ 2 h 680074"/>
                <a:gd name="connsiteX106" fmla="*/ 6702860 w 9361040"/>
                <a:gd name="connsiteY106" fmla="*/ 595 h 680074"/>
                <a:gd name="connsiteX107" fmla="*/ 6703749 w 9361040"/>
                <a:gd name="connsiteY107" fmla="*/ 3256 h 680074"/>
                <a:gd name="connsiteX108" fmla="*/ 6704638 w 9361040"/>
                <a:gd name="connsiteY108" fmla="*/ 595 h 680074"/>
                <a:gd name="connsiteX109" fmla="*/ 6704763 w 9361040"/>
                <a:gd name="connsiteY109" fmla="*/ 2 h 680074"/>
                <a:gd name="connsiteX110" fmla="*/ 6704887 w 9361040"/>
                <a:gd name="connsiteY110" fmla="*/ 595 h 680074"/>
                <a:gd name="connsiteX111" fmla="*/ 6778893 w 9361040"/>
                <a:gd name="connsiteY111" fmla="*/ 136105 h 680074"/>
                <a:gd name="connsiteX112" fmla="*/ 6809807 w 9361040"/>
                <a:gd name="connsiteY112" fmla="*/ 146195 h 680074"/>
                <a:gd name="connsiteX113" fmla="*/ 6840720 w 9361040"/>
                <a:gd name="connsiteY113" fmla="*/ 136105 h 680074"/>
                <a:gd name="connsiteX114" fmla="*/ 6914727 w 9361040"/>
                <a:gd name="connsiteY114" fmla="*/ 595 h 680074"/>
                <a:gd name="connsiteX115" fmla="*/ 6914851 w 9361040"/>
                <a:gd name="connsiteY115" fmla="*/ 2 h 680074"/>
                <a:gd name="connsiteX116" fmla="*/ 6914975 w 9361040"/>
                <a:gd name="connsiteY116" fmla="*/ 595 h 680074"/>
                <a:gd name="connsiteX117" fmla="*/ 6915864 w 9361040"/>
                <a:gd name="connsiteY117" fmla="*/ 3256 h 680074"/>
                <a:gd name="connsiteX118" fmla="*/ 6916753 w 9361040"/>
                <a:gd name="connsiteY118" fmla="*/ 595 h 680074"/>
                <a:gd name="connsiteX119" fmla="*/ 6916878 w 9361040"/>
                <a:gd name="connsiteY119" fmla="*/ 2 h 680074"/>
                <a:gd name="connsiteX120" fmla="*/ 6917002 w 9361040"/>
                <a:gd name="connsiteY120" fmla="*/ 595 h 680074"/>
                <a:gd name="connsiteX121" fmla="*/ 6991008 w 9361040"/>
                <a:gd name="connsiteY121" fmla="*/ 136105 h 680074"/>
                <a:gd name="connsiteX122" fmla="*/ 7021922 w 9361040"/>
                <a:gd name="connsiteY122" fmla="*/ 146195 h 680074"/>
                <a:gd name="connsiteX123" fmla="*/ 7052835 w 9361040"/>
                <a:gd name="connsiteY123" fmla="*/ 136105 h 680074"/>
                <a:gd name="connsiteX124" fmla="*/ 7126841 w 9361040"/>
                <a:gd name="connsiteY124" fmla="*/ 595 h 680074"/>
                <a:gd name="connsiteX125" fmla="*/ 7126966 w 9361040"/>
                <a:gd name="connsiteY125" fmla="*/ 0 h 680074"/>
                <a:gd name="connsiteX126" fmla="*/ 7127090 w 9361040"/>
                <a:gd name="connsiteY126" fmla="*/ 595 h 680074"/>
                <a:gd name="connsiteX127" fmla="*/ 7127980 w 9361040"/>
                <a:gd name="connsiteY127" fmla="*/ 3256 h 680074"/>
                <a:gd name="connsiteX128" fmla="*/ 7128869 w 9361040"/>
                <a:gd name="connsiteY128" fmla="*/ 595 h 680074"/>
                <a:gd name="connsiteX129" fmla="*/ 7128993 w 9361040"/>
                <a:gd name="connsiteY129" fmla="*/ 2 h 680074"/>
                <a:gd name="connsiteX130" fmla="*/ 7129117 w 9361040"/>
                <a:gd name="connsiteY130" fmla="*/ 595 h 680074"/>
                <a:gd name="connsiteX131" fmla="*/ 7203123 w 9361040"/>
                <a:gd name="connsiteY131" fmla="*/ 136105 h 680074"/>
                <a:gd name="connsiteX132" fmla="*/ 7234150 w 9361040"/>
                <a:gd name="connsiteY132" fmla="*/ 146231 h 680074"/>
                <a:gd name="connsiteX133" fmla="*/ 7237862 w 9361040"/>
                <a:gd name="connsiteY133" fmla="*/ 145262 h 680074"/>
                <a:gd name="connsiteX134" fmla="*/ 7237862 w 9361040"/>
                <a:gd name="connsiteY134" fmla="*/ 145608 h 680074"/>
                <a:gd name="connsiteX135" fmla="*/ 7266977 w 9361040"/>
                <a:gd name="connsiteY135" fmla="*/ 136105 h 680074"/>
                <a:gd name="connsiteX136" fmla="*/ 7340984 w 9361040"/>
                <a:gd name="connsiteY136" fmla="*/ 595 h 680074"/>
                <a:gd name="connsiteX137" fmla="*/ 7341108 w 9361040"/>
                <a:gd name="connsiteY137" fmla="*/ 2 h 680074"/>
                <a:gd name="connsiteX138" fmla="*/ 7341232 w 9361040"/>
                <a:gd name="connsiteY138" fmla="*/ 595 h 680074"/>
                <a:gd name="connsiteX139" fmla="*/ 7447166 w 9361040"/>
                <a:gd name="connsiteY139" fmla="*/ 146525 h 680074"/>
                <a:gd name="connsiteX140" fmla="*/ 7553099 w 9361040"/>
                <a:gd name="connsiteY140" fmla="*/ 595 h 680074"/>
                <a:gd name="connsiteX141" fmla="*/ 7553224 w 9361040"/>
                <a:gd name="connsiteY141" fmla="*/ 2 h 680074"/>
                <a:gd name="connsiteX142" fmla="*/ 7553348 w 9361040"/>
                <a:gd name="connsiteY142" fmla="*/ 595 h 680074"/>
                <a:gd name="connsiteX143" fmla="*/ 7659280 w 9361040"/>
                <a:gd name="connsiteY143" fmla="*/ 146525 h 680074"/>
                <a:gd name="connsiteX144" fmla="*/ 7765213 w 9361040"/>
                <a:gd name="connsiteY144" fmla="*/ 595 h 680074"/>
                <a:gd name="connsiteX145" fmla="*/ 7765338 w 9361040"/>
                <a:gd name="connsiteY145" fmla="*/ 2 h 680074"/>
                <a:gd name="connsiteX146" fmla="*/ 7765462 w 9361040"/>
                <a:gd name="connsiteY146" fmla="*/ 595 h 680074"/>
                <a:gd name="connsiteX147" fmla="*/ 7871395 w 9361040"/>
                <a:gd name="connsiteY147" fmla="*/ 146525 h 680074"/>
                <a:gd name="connsiteX148" fmla="*/ 7977329 w 9361040"/>
                <a:gd name="connsiteY148" fmla="*/ 595 h 680074"/>
                <a:gd name="connsiteX149" fmla="*/ 7977453 w 9361040"/>
                <a:gd name="connsiteY149" fmla="*/ 2 h 680074"/>
                <a:gd name="connsiteX150" fmla="*/ 7977577 w 9361040"/>
                <a:gd name="connsiteY150" fmla="*/ 595 h 680074"/>
                <a:gd name="connsiteX151" fmla="*/ 8083510 w 9361040"/>
                <a:gd name="connsiteY151" fmla="*/ 146525 h 680074"/>
                <a:gd name="connsiteX152" fmla="*/ 8189444 w 9361040"/>
                <a:gd name="connsiteY152" fmla="*/ 595 h 680074"/>
                <a:gd name="connsiteX153" fmla="*/ 8189568 w 9361040"/>
                <a:gd name="connsiteY153" fmla="*/ 2 h 680074"/>
                <a:gd name="connsiteX154" fmla="*/ 8189692 w 9361040"/>
                <a:gd name="connsiteY154" fmla="*/ 595 h 680074"/>
                <a:gd name="connsiteX155" fmla="*/ 8295626 w 9361040"/>
                <a:gd name="connsiteY155" fmla="*/ 146525 h 680074"/>
                <a:gd name="connsiteX156" fmla="*/ 8401559 w 9361040"/>
                <a:gd name="connsiteY156" fmla="*/ 595 h 680074"/>
                <a:gd name="connsiteX157" fmla="*/ 8401683 w 9361040"/>
                <a:gd name="connsiteY157" fmla="*/ 2 h 680074"/>
                <a:gd name="connsiteX158" fmla="*/ 8401807 w 9361040"/>
                <a:gd name="connsiteY158" fmla="*/ 595 h 680074"/>
                <a:gd name="connsiteX159" fmla="*/ 8507741 w 9361040"/>
                <a:gd name="connsiteY159" fmla="*/ 146525 h 680074"/>
                <a:gd name="connsiteX160" fmla="*/ 8613674 w 9361040"/>
                <a:gd name="connsiteY160" fmla="*/ 595 h 680074"/>
                <a:gd name="connsiteX161" fmla="*/ 8613798 w 9361040"/>
                <a:gd name="connsiteY161" fmla="*/ 2 h 680074"/>
                <a:gd name="connsiteX162" fmla="*/ 8613922 w 9361040"/>
                <a:gd name="connsiteY162" fmla="*/ 595 h 680074"/>
                <a:gd name="connsiteX163" fmla="*/ 8719856 w 9361040"/>
                <a:gd name="connsiteY163" fmla="*/ 146525 h 680074"/>
                <a:gd name="connsiteX164" fmla="*/ 8825790 w 9361040"/>
                <a:gd name="connsiteY164" fmla="*/ 595 h 680074"/>
                <a:gd name="connsiteX165" fmla="*/ 8825914 w 9361040"/>
                <a:gd name="connsiteY165" fmla="*/ 2 h 680074"/>
                <a:gd name="connsiteX166" fmla="*/ 8826038 w 9361040"/>
                <a:gd name="connsiteY166" fmla="*/ 595 h 680074"/>
                <a:gd name="connsiteX167" fmla="*/ 8931972 w 9361040"/>
                <a:gd name="connsiteY167" fmla="*/ 146525 h 680074"/>
                <a:gd name="connsiteX168" fmla="*/ 9037904 w 9361040"/>
                <a:gd name="connsiteY168" fmla="*/ 595 h 680074"/>
                <a:gd name="connsiteX169" fmla="*/ 9038028 w 9361040"/>
                <a:gd name="connsiteY169" fmla="*/ 2 h 680074"/>
                <a:gd name="connsiteX170" fmla="*/ 9038152 w 9361040"/>
                <a:gd name="connsiteY170" fmla="*/ 595 h 680074"/>
                <a:gd name="connsiteX171" fmla="*/ 9144086 w 9361040"/>
                <a:gd name="connsiteY171" fmla="*/ 146525 h 680074"/>
                <a:gd name="connsiteX172" fmla="*/ 9250020 w 9361040"/>
                <a:gd name="connsiteY172" fmla="*/ 595 h 680074"/>
                <a:gd name="connsiteX173" fmla="*/ 9250144 w 9361040"/>
                <a:gd name="connsiteY173" fmla="*/ 0 h 680074"/>
                <a:gd name="connsiteX174" fmla="*/ 9250268 w 9361040"/>
                <a:gd name="connsiteY174" fmla="*/ 595 h 680074"/>
                <a:gd name="connsiteX175" fmla="*/ 9356202 w 9361040"/>
                <a:gd name="connsiteY175" fmla="*/ 146525 h 680074"/>
                <a:gd name="connsiteX176" fmla="*/ 9361040 w 9361040"/>
                <a:gd name="connsiteY176" fmla="*/ 145262 h 680074"/>
                <a:gd name="connsiteX177" fmla="*/ 9361040 w 9361040"/>
                <a:gd name="connsiteY177" fmla="*/ 680074 h 680074"/>
                <a:gd name="connsiteX178" fmla="*/ 7237862 w 9361040"/>
                <a:gd name="connsiteY178" fmla="*/ 680074 h 680074"/>
                <a:gd name="connsiteX179" fmla="*/ 6587674 w 9361040"/>
                <a:gd name="connsiteY179" fmla="*/ 680074 h 680074"/>
                <a:gd name="connsiteX180" fmla="*/ 4896544 w 9361040"/>
                <a:gd name="connsiteY180" fmla="*/ 680074 h 680074"/>
                <a:gd name="connsiteX181" fmla="*/ 4464496 w 9361040"/>
                <a:gd name="connsiteY181" fmla="*/ 680074 h 680074"/>
                <a:gd name="connsiteX182" fmla="*/ 2773366 w 9361040"/>
                <a:gd name="connsiteY182" fmla="*/ 680074 h 680074"/>
                <a:gd name="connsiteX183" fmla="*/ 2123178 w 9361040"/>
                <a:gd name="connsiteY183" fmla="*/ 680074 h 680074"/>
                <a:gd name="connsiteX184" fmla="*/ 0 w 9361040"/>
                <a:gd name="connsiteY184" fmla="*/ 680074 h 680074"/>
                <a:gd name="connsiteX185" fmla="*/ 0 w 9361040"/>
                <a:gd name="connsiteY185" fmla="*/ 143644 h 680074"/>
                <a:gd name="connsiteX186" fmla="*/ 11031 w 9361040"/>
                <a:gd name="connsiteY186" fmla="*/ 146525 h 680074"/>
                <a:gd name="connsiteX187" fmla="*/ 116964 w 9361040"/>
                <a:gd name="connsiteY187" fmla="*/ 595 h 680074"/>
                <a:gd name="connsiteX188" fmla="*/ 117089 w 9361040"/>
                <a:gd name="connsiteY188" fmla="*/ 2 h 680074"/>
                <a:gd name="connsiteX189" fmla="*/ 117213 w 9361040"/>
                <a:gd name="connsiteY189" fmla="*/ 595 h 680074"/>
                <a:gd name="connsiteX190" fmla="*/ 223146 w 9361040"/>
                <a:gd name="connsiteY190" fmla="*/ 146525 h 680074"/>
                <a:gd name="connsiteX191" fmla="*/ 329079 w 9361040"/>
                <a:gd name="connsiteY191" fmla="*/ 595 h 680074"/>
                <a:gd name="connsiteX192" fmla="*/ 329204 w 9361040"/>
                <a:gd name="connsiteY192" fmla="*/ 2 h 680074"/>
                <a:gd name="connsiteX193" fmla="*/ 329328 w 9361040"/>
                <a:gd name="connsiteY193" fmla="*/ 595 h 680074"/>
                <a:gd name="connsiteX194" fmla="*/ 435261 w 9361040"/>
                <a:gd name="connsiteY194" fmla="*/ 146525 h 680074"/>
                <a:gd name="connsiteX195" fmla="*/ 541195 w 9361040"/>
                <a:gd name="connsiteY195" fmla="*/ 595 h 680074"/>
                <a:gd name="connsiteX196" fmla="*/ 541319 w 9361040"/>
                <a:gd name="connsiteY196" fmla="*/ 2 h 680074"/>
                <a:gd name="connsiteX197" fmla="*/ 541443 w 9361040"/>
                <a:gd name="connsiteY197" fmla="*/ 595 h 680074"/>
                <a:gd name="connsiteX198" fmla="*/ 647376 w 9361040"/>
                <a:gd name="connsiteY198" fmla="*/ 146525 h 680074"/>
                <a:gd name="connsiteX199" fmla="*/ 753309 w 9361040"/>
                <a:gd name="connsiteY199" fmla="*/ 595 h 680074"/>
                <a:gd name="connsiteX200" fmla="*/ 753434 w 9361040"/>
                <a:gd name="connsiteY200" fmla="*/ 2 h 680074"/>
                <a:gd name="connsiteX201" fmla="*/ 753558 w 9361040"/>
                <a:gd name="connsiteY201" fmla="*/ 595 h 680074"/>
                <a:gd name="connsiteX202" fmla="*/ 859492 w 9361040"/>
                <a:gd name="connsiteY202" fmla="*/ 146525 h 680074"/>
                <a:gd name="connsiteX203" fmla="*/ 965425 w 9361040"/>
                <a:gd name="connsiteY203" fmla="*/ 595 h 680074"/>
                <a:gd name="connsiteX204" fmla="*/ 965549 w 9361040"/>
                <a:gd name="connsiteY204" fmla="*/ 2 h 680074"/>
                <a:gd name="connsiteX205" fmla="*/ 965673 w 9361040"/>
                <a:gd name="connsiteY205" fmla="*/ 595 h 680074"/>
                <a:gd name="connsiteX206" fmla="*/ 1071606 w 9361040"/>
                <a:gd name="connsiteY206" fmla="*/ 146525 h 680074"/>
                <a:gd name="connsiteX207" fmla="*/ 1177539 w 9361040"/>
                <a:gd name="connsiteY207" fmla="*/ 595 h 680074"/>
                <a:gd name="connsiteX208" fmla="*/ 1177663 w 9361040"/>
                <a:gd name="connsiteY208" fmla="*/ 2 h 680074"/>
                <a:gd name="connsiteX209" fmla="*/ 1177788 w 9361040"/>
                <a:gd name="connsiteY209" fmla="*/ 595 h 680074"/>
                <a:gd name="connsiteX210" fmla="*/ 1283721 w 9361040"/>
                <a:gd name="connsiteY210" fmla="*/ 146525 h 680074"/>
                <a:gd name="connsiteX211" fmla="*/ 1389655 w 9361040"/>
                <a:gd name="connsiteY211" fmla="*/ 595 h 680074"/>
                <a:gd name="connsiteX212" fmla="*/ 1389779 w 9361040"/>
                <a:gd name="connsiteY212" fmla="*/ 2 h 680074"/>
                <a:gd name="connsiteX213" fmla="*/ 1389903 w 9361040"/>
                <a:gd name="connsiteY213" fmla="*/ 595 h 680074"/>
                <a:gd name="connsiteX214" fmla="*/ 1495837 w 9361040"/>
                <a:gd name="connsiteY214" fmla="*/ 146525 h 680074"/>
                <a:gd name="connsiteX215" fmla="*/ 1601770 w 9361040"/>
                <a:gd name="connsiteY215" fmla="*/ 595 h 680074"/>
                <a:gd name="connsiteX216" fmla="*/ 1601894 w 9361040"/>
                <a:gd name="connsiteY216" fmla="*/ 2 h 680074"/>
                <a:gd name="connsiteX217" fmla="*/ 1602018 w 9361040"/>
                <a:gd name="connsiteY217" fmla="*/ 595 h 680074"/>
                <a:gd name="connsiteX218" fmla="*/ 1707951 w 9361040"/>
                <a:gd name="connsiteY218" fmla="*/ 146525 h 680074"/>
                <a:gd name="connsiteX219" fmla="*/ 1813885 w 9361040"/>
                <a:gd name="connsiteY219" fmla="*/ 595 h 680074"/>
                <a:gd name="connsiteX220" fmla="*/ 1814009 w 9361040"/>
                <a:gd name="connsiteY220" fmla="*/ 2 h 680074"/>
                <a:gd name="connsiteX221" fmla="*/ 1814133 w 9361040"/>
                <a:gd name="connsiteY221" fmla="*/ 595 h 680074"/>
                <a:gd name="connsiteX222" fmla="*/ 1920067 w 9361040"/>
                <a:gd name="connsiteY222" fmla="*/ 146525 h 680074"/>
                <a:gd name="connsiteX223" fmla="*/ 2026000 w 9361040"/>
                <a:gd name="connsiteY223" fmla="*/ 595 h 680074"/>
                <a:gd name="connsiteX224" fmla="*/ 2026124 w 9361040"/>
                <a:gd name="connsiteY224" fmla="*/ 2 h 680074"/>
                <a:gd name="connsiteX225" fmla="*/ 2026249 w 9361040"/>
                <a:gd name="connsiteY225" fmla="*/ 595 h 680074"/>
                <a:gd name="connsiteX226" fmla="*/ 2100255 w 9361040"/>
                <a:gd name="connsiteY226" fmla="*/ 136105 h 680074"/>
                <a:gd name="connsiteX227" fmla="*/ 2124063 w 9361040"/>
                <a:gd name="connsiteY227" fmla="*/ 143875 h 680074"/>
                <a:gd name="connsiteX228" fmla="*/ 2133083 w 9361040"/>
                <a:gd name="connsiteY228" fmla="*/ 146231 h 680074"/>
                <a:gd name="connsiteX229" fmla="*/ 2164109 w 9361040"/>
                <a:gd name="connsiteY229" fmla="*/ 136105 h 680074"/>
                <a:gd name="connsiteX230" fmla="*/ 2238115 w 9361040"/>
                <a:gd name="connsiteY230" fmla="*/ 595 h 680074"/>
                <a:gd name="connsiteX231" fmla="*/ 2238239 w 9361040"/>
                <a:gd name="connsiteY231" fmla="*/ 2 h 680074"/>
                <a:gd name="connsiteX232" fmla="*/ 2238364 w 9361040"/>
                <a:gd name="connsiteY232" fmla="*/ 595 h 680074"/>
                <a:gd name="connsiteX233" fmla="*/ 2239253 w 9361040"/>
                <a:gd name="connsiteY233" fmla="*/ 3256 h 680074"/>
                <a:gd name="connsiteX234" fmla="*/ 2240142 w 9361040"/>
                <a:gd name="connsiteY234" fmla="*/ 595 h 680074"/>
                <a:gd name="connsiteX235" fmla="*/ 2240267 w 9361040"/>
                <a:gd name="connsiteY235" fmla="*/ 2 h 680074"/>
                <a:gd name="connsiteX236" fmla="*/ 2240391 w 9361040"/>
                <a:gd name="connsiteY236" fmla="*/ 595 h 680074"/>
                <a:gd name="connsiteX237" fmla="*/ 2314397 w 9361040"/>
                <a:gd name="connsiteY237" fmla="*/ 136105 h 680074"/>
                <a:gd name="connsiteX238" fmla="*/ 2345311 w 9361040"/>
                <a:gd name="connsiteY238" fmla="*/ 146195 h 680074"/>
                <a:gd name="connsiteX239" fmla="*/ 2376224 w 9361040"/>
                <a:gd name="connsiteY239" fmla="*/ 136105 h 680074"/>
                <a:gd name="connsiteX240" fmla="*/ 2450231 w 9361040"/>
                <a:gd name="connsiteY240" fmla="*/ 595 h 680074"/>
                <a:gd name="connsiteX241" fmla="*/ 2450355 w 9361040"/>
                <a:gd name="connsiteY241" fmla="*/ 2 h 680074"/>
                <a:gd name="connsiteX242" fmla="*/ 2450479 w 9361040"/>
                <a:gd name="connsiteY242" fmla="*/ 595 h 680074"/>
                <a:gd name="connsiteX243" fmla="*/ 2451368 w 9361040"/>
                <a:gd name="connsiteY243" fmla="*/ 3256 h 680074"/>
                <a:gd name="connsiteX244" fmla="*/ 2452257 w 9361040"/>
                <a:gd name="connsiteY244" fmla="*/ 595 h 680074"/>
                <a:gd name="connsiteX245" fmla="*/ 2452382 w 9361040"/>
                <a:gd name="connsiteY245" fmla="*/ 2 h 680074"/>
                <a:gd name="connsiteX246" fmla="*/ 2452506 w 9361040"/>
                <a:gd name="connsiteY246" fmla="*/ 595 h 680074"/>
                <a:gd name="connsiteX247" fmla="*/ 2526512 w 9361040"/>
                <a:gd name="connsiteY247" fmla="*/ 136105 h 680074"/>
                <a:gd name="connsiteX248" fmla="*/ 2557426 w 9361040"/>
                <a:gd name="connsiteY248" fmla="*/ 146195 h 680074"/>
                <a:gd name="connsiteX249" fmla="*/ 2588339 w 9361040"/>
                <a:gd name="connsiteY249" fmla="*/ 136105 h 680074"/>
                <a:gd name="connsiteX250" fmla="*/ 2662345 w 9361040"/>
                <a:gd name="connsiteY250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9361040" h="680074">
                  <a:moveTo>
                    <a:pt x="2662470" y="0"/>
                  </a:moveTo>
                  <a:lnTo>
                    <a:pt x="2662594" y="595"/>
                  </a:lnTo>
                  <a:lnTo>
                    <a:pt x="2663484" y="3256"/>
                  </a:lnTo>
                  <a:lnTo>
                    <a:pt x="2664373" y="595"/>
                  </a:lnTo>
                  <a:lnTo>
                    <a:pt x="2664497" y="2"/>
                  </a:lnTo>
                  <a:lnTo>
                    <a:pt x="2664621" y="595"/>
                  </a:lnTo>
                  <a:cubicBezTo>
                    <a:pt x="2681839" y="66628"/>
                    <a:pt x="2708013" y="115697"/>
                    <a:pt x="2738627" y="136105"/>
                  </a:cubicBezTo>
                  <a:lnTo>
                    <a:pt x="2769654" y="146231"/>
                  </a:lnTo>
                  <a:lnTo>
                    <a:pt x="2773366" y="145262"/>
                  </a:lnTo>
                  <a:lnTo>
                    <a:pt x="2773366" y="145608"/>
                  </a:lnTo>
                  <a:lnTo>
                    <a:pt x="2802481" y="136105"/>
                  </a:lnTo>
                  <a:cubicBezTo>
                    <a:pt x="2833096" y="115697"/>
                    <a:pt x="2859270" y="66628"/>
                    <a:pt x="2876488" y="595"/>
                  </a:cubicBezTo>
                  <a:lnTo>
                    <a:pt x="2876612" y="2"/>
                  </a:lnTo>
                  <a:lnTo>
                    <a:pt x="2876736" y="595"/>
                  </a:lnTo>
                  <a:cubicBezTo>
                    <a:pt x="2899694" y="88639"/>
                    <a:pt x="2938573" y="146525"/>
                    <a:pt x="2982670" y="146525"/>
                  </a:cubicBezTo>
                  <a:cubicBezTo>
                    <a:pt x="3026766" y="146525"/>
                    <a:pt x="3065645" y="88639"/>
                    <a:pt x="3088603" y="595"/>
                  </a:cubicBezTo>
                  <a:lnTo>
                    <a:pt x="3088728" y="2"/>
                  </a:lnTo>
                  <a:lnTo>
                    <a:pt x="3088852" y="595"/>
                  </a:lnTo>
                  <a:cubicBezTo>
                    <a:pt x="3111809" y="88639"/>
                    <a:pt x="3150687" y="146525"/>
                    <a:pt x="3194784" y="146525"/>
                  </a:cubicBezTo>
                  <a:cubicBezTo>
                    <a:pt x="3238881" y="146525"/>
                    <a:pt x="3277759" y="88639"/>
                    <a:pt x="3300717" y="595"/>
                  </a:cubicBezTo>
                  <a:lnTo>
                    <a:pt x="3300842" y="2"/>
                  </a:lnTo>
                  <a:lnTo>
                    <a:pt x="3300966" y="595"/>
                  </a:lnTo>
                  <a:cubicBezTo>
                    <a:pt x="3323924" y="88639"/>
                    <a:pt x="3362802" y="146525"/>
                    <a:pt x="3406899" y="146525"/>
                  </a:cubicBezTo>
                  <a:cubicBezTo>
                    <a:pt x="3450996" y="146525"/>
                    <a:pt x="3489875" y="88639"/>
                    <a:pt x="3512833" y="595"/>
                  </a:cubicBezTo>
                  <a:lnTo>
                    <a:pt x="3512957" y="2"/>
                  </a:lnTo>
                  <a:lnTo>
                    <a:pt x="3513081" y="595"/>
                  </a:lnTo>
                  <a:cubicBezTo>
                    <a:pt x="3536039" y="88639"/>
                    <a:pt x="3574917" y="146525"/>
                    <a:pt x="3619015" y="146525"/>
                  </a:cubicBezTo>
                  <a:cubicBezTo>
                    <a:pt x="3663112" y="146525"/>
                    <a:pt x="3701990" y="88639"/>
                    <a:pt x="3724948" y="595"/>
                  </a:cubicBezTo>
                  <a:lnTo>
                    <a:pt x="3725072" y="2"/>
                  </a:lnTo>
                  <a:lnTo>
                    <a:pt x="3725196" y="595"/>
                  </a:lnTo>
                  <a:cubicBezTo>
                    <a:pt x="3748154" y="88639"/>
                    <a:pt x="3787032" y="146525"/>
                    <a:pt x="3831129" y="146525"/>
                  </a:cubicBezTo>
                  <a:cubicBezTo>
                    <a:pt x="3875226" y="146525"/>
                    <a:pt x="3914105" y="88639"/>
                    <a:pt x="3937063" y="595"/>
                  </a:cubicBezTo>
                  <a:lnTo>
                    <a:pt x="3937187" y="2"/>
                  </a:lnTo>
                  <a:lnTo>
                    <a:pt x="3937311" y="595"/>
                  </a:lnTo>
                  <a:cubicBezTo>
                    <a:pt x="3960269" y="88639"/>
                    <a:pt x="3999148" y="146525"/>
                    <a:pt x="4043245" y="146525"/>
                  </a:cubicBezTo>
                  <a:cubicBezTo>
                    <a:pt x="4087342" y="146525"/>
                    <a:pt x="4126220" y="88639"/>
                    <a:pt x="4149178" y="595"/>
                  </a:cubicBezTo>
                  <a:lnTo>
                    <a:pt x="4149302" y="2"/>
                  </a:lnTo>
                  <a:lnTo>
                    <a:pt x="4149426" y="595"/>
                  </a:lnTo>
                  <a:cubicBezTo>
                    <a:pt x="4172384" y="88639"/>
                    <a:pt x="4211263" y="146525"/>
                    <a:pt x="4255360" y="146525"/>
                  </a:cubicBezTo>
                  <a:cubicBezTo>
                    <a:pt x="4299457" y="146525"/>
                    <a:pt x="4338335" y="88639"/>
                    <a:pt x="4361293" y="595"/>
                  </a:cubicBezTo>
                  <a:lnTo>
                    <a:pt x="4361417" y="2"/>
                  </a:lnTo>
                  <a:lnTo>
                    <a:pt x="4361542" y="595"/>
                  </a:lnTo>
                  <a:cubicBezTo>
                    <a:pt x="4378760" y="66628"/>
                    <a:pt x="4404934" y="115697"/>
                    <a:pt x="4435548" y="136105"/>
                  </a:cubicBezTo>
                  <a:lnTo>
                    <a:pt x="4464496" y="145553"/>
                  </a:lnTo>
                  <a:lnTo>
                    <a:pt x="4464496" y="143644"/>
                  </a:lnTo>
                  <a:lnTo>
                    <a:pt x="4471055" y="145357"/>
                  </a:lnTo>
                  <a:lnTo>
                    <a:pt x="4499403" y="136105"/>
                  </a:lnTo>
                  <a:cubicBezTo>
                    <a:pt x="4530017" y="115697"/>
                    <a:pt x="4556190" y="66628"/>
                    <a:pt x="4573409" y="595"/>
                  </a:cubicBezTo>
                  <a:lnTo>
                    <a:pt x="4573533" y="2"/>
                  </a:lnTo>
                  <a:lnTo>
                    <a:pt x="4573657" y="595"/>
                  </a:lnTo>
                  <a:lnTo>
                    <a:pt x="4577559" y="12268"/>
                  </a:lnTo>
                  <a:lnTo>
                    <a:pt x="4581460" y="595"/>
                  </a:lnTo>
                  <a:lnTo>
                    <a:pt x="4581585" y="2"/>
                  </a:lnTo>
                  <a:lnTo>
                    <a:pt x="4581709" y="595"/>
                  </a:lnTo>
                  <a:cubicBezTo>
                    <a:pt x="4598927" y="66628"/>
                    <a:pt x="4625101" y="115697"/>
                    <a:pt x="4655715" y="136105"/>
                  </a:cubicBezTo>
                  <a:lnTo>
                    <a:pt x="4683616" y="145211"/>
                  </a:lnTo>
                  <a:lnTo>
                    <a:pt x="4711518" y="136105"/>
                  </a:lnTo>
                  <a:cubicBezTo>
                    <a:pt x="4742132" y="115697"/>
                    <a:pt x="4768306" y="66628"/>
                    <a:pt x="4785524" y="595"/>
                  </a:cubicBezTo>
                  <a:lnTo>
                    <a:pt x="4785648" y="0"/>
                  </a:lnTo>
                  <a:lnTo>
                    <a:pt x="4785773" y="595"/>
                  </a:lnTo>
                  <a:lnTo>
                    <a:pt x="4789674" y="12267"/>
                  </a:lnTo>
                  <a:lnTo>
                    <a:pt x="4793575" y="595"/>
                  </a:lnTo>
                  <a:lnTo>
                    <a:pt x="4793700" y="2"/>
                  </a:lnTo>
                  <a:lnTo>
                    <a:pt x="4793824" y="595"/>
                  </a:lnTo>
                  <a:cubicBezTo>
                    <a:pt x="4811042" y="66628"/>
                    <a:pt x="4837216" y="115697"/>
                    <a:pt x="4867830" y="136105"/>
                  </a:cubicBezTo>
                  <a:lnTo>
                    <a:pt x="4896179" y="145357"/>
                  </a:lnTo>
                  <a:lnTo>
                    <a:pt x="4896544" y="145262"/>
                  </a:lnTo>
                  <a:lnTo>
                    <a:pt x="4896544" y="145477"/>
                  </a:lnTo>
                  <a:lnTo>
                    <a:pt x="4899757" y="146525"/>
                  </a:lnTo>
                  <a:cubicBezTo>
                    <a:pt x="4943854" y="146525"/>
                    <a:pt x="4982733" y="88639"/>
                    <a:pt x="5005691" y="595"/>
                  </a:cubicBezTo>
                  <a:lnTo>
                    <a:pt x="5005815" y="2"/>
                  </a:lnTo>
                  <a:lnTo>
                    <a:pt x="5005939" y="595"/>
                  </a:lnTo>
                  <a:cubicBezTo>
                    <a:pt x="5028897" y="88639"/>
                    <a:pt x="5067775" y="146525"/>
                    <a:pt x="5111872" y="146525"/>
                  </a:cubicBezTo>
                  <a:cubicBezTo>
                    <a:pt x="5155969" y="146525"/>
                    <a:pt x="5194848" y="88639"/>
                    <a:pt x="5217806" y="595"/>
                  </a:cubicBezTo>
                  <a:lnTo>
                    <a:pt x="5217930" y="2"/>
                  </a:lnTo>
                  <a:lnTo>
                    <a:pt x="5218054" y="595"/>
                  </a:lnTo>
                  <a:cubicBezTo>
                    <a:pt x="5241012" y="88639"/>
                    <a:pt x="5279891" y="146525"/>
                    <a:pt x="5323988" y="146525"/>
                  </a:cubicBezTo>
                  <a:cubicBezTo>
                    <a:pt x="5368084" y="146525"/>
                    <a:pt x="5406963" y="88639"/>
                    <a:pt x="5429921" y="595"/>
                  </a:cubicBezTo>
                  <a:lnTo>
                    <a:pt x="5430046" y="2"/>
                  </a:lnTo>
                  <a:lnTo>
                    <a:pt x="5430169" y="595"/>
                  </a:lnTo>
                  <a:cubicBezTo>
                    <a:pt x="5453127" y="88639"/>
                    <a:pt x="5492005" y="146525"/>
                    <a:pt x="5536102" y="146525"/>
                  </a:cubicBezTo>
                  <a:cubicBezTo>
                    <a:pt x="5580199" y="146525"/>
                    <a:pt x="5619077" y="88639"/>
                    <a:pt x="5642035" y="595"/>
                  </a:cubicBezTo>
                  <a:lnTo>
                    <a:pt x="5642159" y="2"/>
                  </a:lnTo>
                  <a:lnTo>
                    <a:pt x="5642284" y="595"/>
                  </a:lnTo>
                  <a:cubicBezTo>
                    <a:pt x="5665241" y="88639"/>
                    <a:pt x="5704120" y="146525"/>
                    <a:pt x="5748217" y="146525"/>
                  </a:cubicBezTo>
                  <a:cubicBezTo>
                    <a:pt x="5792314" y="146525"/>
                    <a:pt x="5831193" y="88639"/>
                    <a:pt x="5854151" y="595"/>
                  </a:cubicBezTo>
                  <a:lnTo>
                    <a:pt x="5854275" y="2"/>
                  </a:lnTo>
                  <a:lnTo>
                    <a:pt x="5854399" y="595"/>
                  </a:lnTo>
                  <a:cubicBezTo>
                    <a:pt x="5877357" y="88639"/>
                    <a:pt x="5916235" y="146525"/>
                    <a:pt x="5960333" y="146525"/>
                  </a:cubicBezTo>
                  <a:cubicBezTo>
                    <a:pt x="6004430" y="146525"/>
                    <a:pt x="6043308" y="88639"/>
                    <a:pt x="6066266" y="595"/>
                  </a:cubicBezTo>
                  <a:lnTo>
                    <a:pt x="6066390" y="2"/>
                  </a:lnTo>
                  <a:lnTo>
                    <a:pt x="6066514" y="595"/>
                  </a:lnTo>
                  <a:cubicBezTo>
                    <a:pt x="6089472" y="88639"/>
                    <a:pt x="6128350" y="146525"/>
                    <a:pt x="6172447" y="146525"/>
                  </a:cubicBezTo>
                  <a:cubicBezTo>
                    <a:pt x="6216545" y="146525"/>
                    <a:pt x="6255423" y="88639"/>
                    <a:pt x="6278381" y="595"/>
                  </a:cubicBezTo>
                  <a:lnTo>
                    <a:pt x="6278505" y="2"/>
                  </a:lnTo>
                  <a:lnTo>
                    <a:pt x="6278629" y="595"/>
                  </a:lnTo>
                  <a:cubicBezTo>
                    <a:pt x="6301587" y="88639"/>
                    <a:pt x="6340466" y="146525"/>
                    <a:pt x="6384563" y="146525"/>
                  </a:cubicBezTo>
                  <a:cubicBezTo>
                    <a:pt x="6428660" y="146525"/>
                    <a:pt x="6467538" y="88639"/>
                    <a:pt x="6490496" y="595"/>
                  </a:cubicBezTo>
                  <a:lnTo>
                    <a:pt x="6490620" y="2"/>
                  </a:lnTo>
                  <a:lnTo>
                    <a:pt x="6490745" y="595"/>
                  </a:lnTo>
                  <a:cubicBezTo>
                    <a:pt x="6507963" y="66628"/>
                    <a:pt x="6534137" y="115697"/>
                    <a:pt x="6564751" y="136105"/>
                  </a:cubicBezTo>
                  <a:lnTo>
                    <a:pt x="6588559" y="143875"/>
                  </a:lnTo>
                  <a:lnTo>
                    <a:pt x="6597579" y="146231"/>
                  </a:lnTo>
                  <a:lnTo>
                    <a:pt x="6628605" y="136105"/>
                  </a:lnTo>
                  <a:cubicBezTo>
                    <a:pt x="6659219" y="115697"/>
                    <a:pt x="6685393" y="66628"/>
                    <a:pt x="6702612" y="595"/>
                  </a:cubicBezTo>
                  <a:lnTo>
                    <a:pt x="6702736" y="2"/>
                  </a:lnTo>
                  <a:lnTo>
                    <a:pt x="6702860" y="595"/>
                  </a:lnTo>
                  <a:lnTo>
                    <a:pt x="6703749" y="3256"/>
                  </a:lnTo>
                  <a:lnTo>
                    <a:pt x="6704638" y="595"/>
                  </a:lnTo>
                  <a:lnTo>
                    <a:pt x="6704763" y="2"/>
                  </a:lnTo>
                  <a:lnTo>
                    <a:pt x="6704887" y="595"/>
                  </a:lnTo>
                  <a:cubicBezTo>
                    <a:pt x="6722105" y="66628"/>
                    <a:pt x="6748279" y="115697"/>
                    <a:pt x="6778893" y="136105"/>
                  </a:cubicBezTo>
                  <a:lnTo>
                    <a:pt x="6809807" y="146195"/>
                  </a:lnTo>
                  <a:lnTo>
                    <a:pt x="6840720" y="136105"/>
                  </a:lnTo>
                  <a:cubicBezTo>
                    <a:pt x="6871334" y="115697"/>
                    <a:pt x="6897508" y="66628"/>
                    <a:pt x="6914727" y="595"/>
                  </a:cubicBezTo>
                  <a:lnTo>
                    <a:pt x="6914851" y="2"/>
                  </a:lnTo>
                  <a:lnTo>
                    <a:pt x="6914975" y="595"/>
                  </a:lnTo>
                  <a:lnTo>
                    <a:pt x="6915864" y="3256"/>
                  </a:lnTo>
                  <a:lnTo>
                    <a:pt x="6916753" y="595"/>
                  </a:lnTo>
                  <a:lnTo>
                    <a:pt x="6916878" y="2"/>
                  </a:lnTo>
                  <a:lnTo>
                    <a:pt x="6917002" y="595"/>
                  </a:lnTo>
                  <a:cubicBezTo>
                    <a:pt x="6934221" y="66628"/>
                    <a:pt x="6960394" y="115697"/>
                    <a:pt x="6991008" y="136105"/>
                  </a:cubicBezTo>
                  <a:lnTo>
                    <a:pt x="7021922" y="146195"/>
                  </a:lnTo>
                  <a:lnTo>
                    <a:pt x="7052835" y="136105"/>
                  </a:lnTo>
                  <a:cubicBezTo>
                    <a:pt x="7083449" y="115697"/>
                    <a:pt x="7109623" y="66628"/>
                    <a:pt x="7126841" y="595"/>
                  </a:cubicBezTo>
                  <a:lnTo>
                    <a:pt x="7126966" y="0"/>
                  </a:lnTo>
                  <a:lnTo>
                    <a:pt x="7127090" y="595"/>
                  </a:lnTo>
                  <a:lnTo>
                    <a:pt x="7127980" y="3256"/>
                  </a:lnTo>
                  <a:lnTo>
                    <a:pt x="7128869" y="595"/>
                  </a:lnTo>
                  <a:lnTo>
                    <a:pt x="7128993" y="2"/>
                  </a:lnTo>
                  <a:lnTo>
                    <a:pt x="7129117" y="595"/>
                  </a:lnTo>
                  <a:cubicBezTo>
                    <a:pt x="7146335" y="66628"/>
                    <a:pt x="7172509" y="115697"/>
                    <a:pt x="7203123" y="136105"/>
                  </a:cubicBezTo>
                  <a:lnTo>
                    <a:pt x="7234150" y="146231"/>
                  </a:lnTo>
                  <a:lnTo>
                    <a:pt x="7237862" y="145262"/>
                  </a:lnTo>
                  <a:lnTo>
                    <a:pt x="7237862" y="145608"/>
                  </a:lnTo>
                  <a:lnTo>
                    <a:pt x="7266977" y="136105"/>
                  </a:lnTo>
                  <a:cubicBezTo>
                    <a:pt x="7297592" y="115697"/>
                    <a:pt x="7323766" y="66628"/>
                    <a:pt x="7340984" y="595"/>
                  </a:cubicBezTo>
                  <a:lnTo>
                    <a:pt x="7341108" y="2"/>
                  </a:lnTo>
                  <a:lnTo>
                    <a:pt x="7341232" y="595"/>
                  </a:lnTo>
                  <a:cubicBezTo>
                    <a:pt x="7364190" y="88639"/>
                    <a:pt x="7403069" y="146525"/>
                    <a:pt x="7447166" y="146525"/>
                  </a:cubicBezTo>
                  <a:cubicBezTo>
                    <a:pt x="7491262" y="146525"/>
                    <a:pt x="7530141" y="88639"/>
                    <a:pt x="7553099" y="595"/>
                  </a:cubicBezTo>
                  <a:lnTo>
                    <a:pt x="7553224" y="2"/>
                  </a:lnTo>
                  <a:lnTo>
                    <a:pt x="7553348" y="595"/>
                  </a:lnTo>
                  <a:cubicBezTo>
                    <a:pt x="7576305" y="88639"/>
                    <a:pt x="7615183" y="146525"/>
                    <a:pt x="7659280" y="146525"/>
                  </a:cubicBezTo>
                  <a:cubicBezTo>
                    <a:pt x="7703377" y="146525"/>
                    <a:pt x="7742255" y="88639"/>
                    <a:pt x="7765213" y="595"/>
                  </a:cubicBezTo>
                  <a:lnTo>
                    <a:pt x="7765338" y="2"/>
                  </a:lnTo>
                  <a:lnTo>
                    <a:pt x="7765462" y="595"/>
                  </a:lnTo>
                  <a:cubicBezTo>
                    <a:pt x="7788420" y="88639"/>
                    <a:pt x="7827298" y="146525"/>
                    <a:pt x="7871395" y="146525"/>
                  </a:cubicBezTo>
                  <a:cubicBezTo>
                    <a:pt x="7915492" y="146525"/>
                    <a:pt x="7954371" y="88639"/>
                    <a:pt x="7977329" y="595"/>
                  </a:cubicBezTo>
                  <a:lnTo>
                    <a:pt x="7977453" y="2"/>
                  </a:lnTo>
                  <a:lnTo>
                    <a:pt x="7977577" y="595"/>
                  </a:lnTo>
                  <a:cubicBezTo>
                    <a:pt x="8000535" y="88639"/>
                    <a:pt x="8039414" y="146525"/>
                    <a:pt x="8083510" y="146525"/>
                  </a:cubicBezTo>
                  <a:cubicBezTo>
                    <a:pt x="8127608" y="146525"/>
                    <a:pt x="8166486" y="88639"/>
                    <a:pt x="8189444" y="595"/>
                  </a:cubicBezTo>
                  <a:lnTo>
                    <a:pt x="8189568" y="2"/>
                  </a:lnTo>
                  <a:lnTo>
                    <a:pt x="8189692" y="595"/>
                  </a:lnTo>
                  <a:cubicBezTo>
                    <a:pt x="8212650" y="88639"/>
                    <a:pt x="8251528" y="146525"/>
                    <a:pt x="8295626" y="146525"/>
                  </a:cubicBezTo>
                  <a:cubicBezTo>
                    <a:pt x="8339722" y="146525"/>
                    <a:pt x="8378601" y="88639"/>
                    <a:pt x="8401559" y="595"/>
                  </a:cubicBezTo>
                  <a:lnTo>
                    <a:pt x="8401683" y="2"/>
                  </a:lnTo>
                  <a:lnTo>
                    <a:pt x="8401807" y="595"/>
                  </a:lnTo>
                  <a:cubicBezTo>
                    <a:pt x="8424765" y="88639"/>
                    <a:pt x="8463644" y="146525"/>
                    <a:pt x="8507741" y="146525"/>
                  </a:cubicBezTo>
                  <a:cubicBezTo>
                    <a:pt x="8551838" y="146525"/>
                    <a:pt x="8590716" y="88639"/>
                    <a:pt x="8613674" y="595"/>
                  </a:cubicBezTo>
                  <a:lnTo>
                    <a:pt x="8613798" y="2"/>
                  </a:lnTo>
                  <a:lnTo>
                    <a:pt x="8613922" y="595"/>
                  </a:lnTo>
                  <a:cubicBezTo>
                    <a:pt x="8636880" y="88639"/>
                    <a:pt x="8675760" y="146525"/>
                    <a:pt x="8719856" y="146525"/>
                  </a:cubicBezTo>
                  <a:cubicBezTo>
                    <a:pt x="8763953" y="146525"/>
                    <a:pt x="8802832" y="88639"/>
                    <a:pt x="8825790" y="595"/>
                  </a:cubicBezTo>
                  <a:lnTo>
                    <a:pt x="8825914" y="2"/>
                  </a:lnTo>
                  <a:lnTo>
                    <a:pt x="8826038" y="595"/>
                  </a:lnTo>
                  <a:cubicBezTo>
                    <a:pt x="8848996" y="88639"/>
                    <a:pt x="8887874" y="146525"/>
                    <a:pt x="8931972" y="146525"/>
                  </a:cubicBezTo>
                  <a:cubicBezTo>
                    <a:pt x="8976068" y="146525"/>
                    <a:pt x="9014946" y="88639"/>
                    <a:pt x="9037904" y="595"/>
                  </a:cubicBezTo>
                  <a:lnTo>
                    <a:pt x="9038028" y="2"/>
                  </a:lnTo>
                  <a:lnTo>
                    <a:pt x="9038152" y="595"/>
                  </a:lnTo>
                  <a:cubicBezTo>
                    <a:pt x="9061111" y="88639"/>
                    <a:pt x="9099989" y="146525"/>
                    <a:pt x="9144086" y="146525"/>
                  </a:cubicBezTo>
                  <a:cubicBezTo>
                    <a:pt x="9188184" y="146525"/>
                    <a:pt x="9227062" y="88639"/>
                    <a:pt x="9250020" y="595"/>
                  </a:cubicBezTo>
                  <a:lnTo>
                    <a:pt x="9250144" y="0"/>
                  </a:lnTo>
                  <a:lnTo>
                    <a:pt x="9250268" y="595"/>
                  </a:lnTo>
                  <a:cubicBezTo>
                    <a:pt x="9273226" y="88639"/>
                    <a:pt x="9312105" y="146525"/>
                    <a:pt x="9356202" y="146525"/>
                  </a:cubicBezTo>
                  <a:lnTo>
                    <a:pt x="9361040" y="145262"/>
                  </a:lnTo>
                  <a:lnTo>
                    <a:pt x="9361040" y="680074"/>
                  </a:lnTo>
                  <a:lnTo>
                    <a:pt x="7237862" y="680074"/>
                  </a:lnTo>
                  <a:lnTo>
                    <a:pt x="6587674" y="680074"/>
                  </a:lnTo>
                  <a:lnTo>
                    <a:pt x="4896544" y="680074"/>
                  </a:lnTo>
                  <a:lnTo>
                    <a:pt x="4464496" y="680074"/>
                  </a:lnTo>
                  <a:lnTo>
                    <a:pt x="2773366" y="680074"/>
                  </a:lnTo>
                  <a:lnTo>
                    <a:pt x="2123178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1031" y="146525"/>
                  </a:lnTo>
                  <a:cubicBezTo>
                    <a:pt x="55127" y="146525"/>
                    <a:pt x="94007" y="88639"/>
                    <a:pt x="116964" y="595"/>
                  </a:cubicBezTo>
                  <a:lnTo>
                    <a:pt x="117089" y="2"/>
                  </a:lnTo>
                  <a:lnTo>
                    <a:pt x="117213" y="595"/>
                  </a:lnTo>
                  <a:cubicBezTo>
                    <a:pt x="140170" y="88639"/>
                    <a:pt x="179049" y="146525"/>
                    <a:pt x="223146" y="146525"/>
                  </a:cubicBezTo>
                  <a:cubicBezTo>
                    <a:pt x="267243" y="146525"/>
                    <a:pt x="306122" y="88639"/>
                    <a:pt x="329079" y="595"/>
                  </a:cubicBezTo>
                  <a:lnTo>
                    <a:pt x="329204" y="2"/>
                  </a:lnTo>
                  <a:lnTo>
                    <a:pt x="329328" y="595"/>
                  </a:lnTo>
                  <a:cubicBezTo>
                    <a:pt x="352286" y="88639"/>
                    <a:pt x="391164" y="146525"/>
                    <a:pt x="435261" y="146525"/>
                  </a:cubicBezTo>
                  <a:cubicBezTo>
                    <a:pt x="479358" y="146525"/>
                    <a:pt x="518236" y="88639"/>
                    <a:pt x="541195" y="595"/>
                  </a:cubicBezTo>
                  <a:lnTo>
                    <a:pt x="541319" y="2"/>
                  </a:lnTo>
                  <a:lnTo>
                    <a:pt x="541443" y="595"/>
                  </a:lnTo>
                  <a:cubicBezTo>
                    <a:pt x="564401" y="88639"/>
                    <a:pt x="603279" y="146525"/>
                    <a:pt x="647376" y="146525"/>
                  </a:cubicBezTo>
                  <a:cubicBezTo>
                    <a:pt x="691473" y="146525"/>
                    <a:pt x="730352" y="88639"/>
                    <a:pt x="753309" y="595"/>
                  </a:cubicBezTo>
                  <a:lnTo>
                    <a:pt x="753434" y="2"/>
                  </a:lnTo>
                  <a:lnTo>
                    <a:pt x="753558" y="595"/>
                  </a:lnTo>
                  <a:cubicBezTo>
                    <a:pt x="776516" y="88639"/>
                    <a:pt x="815395" y="146525"/>
                    <a:pt x="859492" y="146525"/>
                  </a:cubicBezTo>
                  <a:cubicBezTo>
                    <a:pt x="903588" y="146525"/>
                    <a:pt x="942467" y="88639"/>
                    <a:pt x="965425" y="595"/>
                  </a:cubicBezTo>
                  <a:lnTo>
                    <a:pt x="965549" y="2"/>
                  </a:lnTo>
                  <a:lnTo>
                    <a:pt x="965673" y="595"/>
                  </a:lnTo>
                  <a:cubicBezTo>
                    <a:pt x="988631" y="88639"/>
                    <a:pt x="1027509" y="146525"/>
                    <a:pt x="1071606" y="146525"/>
                  </a:cubicBezTo>
                  <a:cubicBezTo>
                    <a:pt x="1115703" y="146525"/>
                    <a:pt x="1154581" y="88639"/>
                    <a:pt x="1177539" y="595"/>
                  </a:cubicBezTo>
                  <a:lnTo>
                    <a:pt x="1177663" y="2"/>
                  </a:lnTo>
                  <a:lnTo>
                    <a:pt x="1177788" y="595"/>
                  </a:lnTo>
                  <a:cubicBezTo>
                    <a:pt x="1200745" y="88639"/>
                    <a:pt x="1239624" y="146525"/>
                    <a:pt x="1283721" y="146525"/>
                  </a:cubicBezTo>
                  <a:cubicBezTo>
                    <a:pt x="1327818" y="146525"/>
                    <a:pt x="1366697" y="88639"/>
                    <a:pt x="1389655" y="595"/>
                  </a:cubicBezTo>
                  <a:lnTo>
                    <a:pt x="1389779" y="2"/>
                  </a:lnTo>
                  <a:lnTo>
                    <a:pt x="1389903" y="595"/>
                  </a:lnTo>
                  <a:cubicBezTo>
                    <a:pt x="1412861" y="88639"/>
                    <a:pt x="1451739" y="146525"/>
                    <a:pt x="1495837" y="146525"/>
                  </a:cubicBezTo>
                  <a:cubicBezTo>
                    <a:pt x="1539934" y="146525"/>
                    <a:pt x="1578812" y="88639"/>
                    <a:pt x="1601770" y="595"/>
                  </a:cubicBezTo>
                  <a:lnTo>
                    <a:pt x="1601894" y="2"/>
                  </a:lnTo>
                  <a:lnTo>
                    <a:pt x="1602018" y="595"/>
                  </a:lnTo>
                  <a:cubicBezTo>
                    <a:pt x="1624976" y="88639"/>
                    <a:pt x="1663854" y="146525"/>
                    <a:pt x="1707951" y="146525"/>
                  </a:cubicBezTo>
                  <a:cubicBezTo>
                    <a:pt x="1752049" y="146525"/>
                    <a:pt x="1790927" y="88639"/>
                    <a:pt x="1813885" y="595"/>
                  </a:cubicBezTo>
                  <a:lnTo>
                    <a:pt x="1814009" y="2"/>
                  </a:lnTo>
                  <a:lnTo>
                    <a:pt x="1814133" y="595"/>
                  </a:lnTo>
                  <a:cubicBezTo>
                    <a:pt x="1837091" y="88639"/>
                    <a:pt x="1875969" y="146525"/>
                    <a:pt x="1920067" y="146525"/>
                  </a:cubicBezTo>
                  <a:cubicBezTo>
                    <a:pt x="1964164" y="146525"/>
                    <a:pt x="2003042" y="88639"/>
                    <a:pt x="2026000" y="595"/>
                  </a:cubicBezTo>
                  <a:lnTo>
                    <a:pt x="2026124" y="2"/>
                  </a:lnTo>
                  <a:lnTo>
                    <a:pt x="2026249" y="595"/>
                  </a:lnTo>
                  <a:cubicBezTo>
                    <a:pt x="2043467" y="66628"/>
                    <a:pt x="2069641" y="115697"/>
                    <a:pt x="2100255" y="136105"/>
                  </a:cubicBezTo>
                  <a:lnTo>
                    <a:pt x="2124063" y="143875"/>
                  </a:lnTo>
                  <a:lnTo>
                    <a:pt x="2133083" y="146231"/>
                  </a:lnTo>
                  <a:lnTo>
                    <a:pt x="2164109" y="136105"/>
                  </a:lnTo>
                  <a:cubicBezTo>
                    <a:pt x="2194723" y="115697"/>
                    <a:pt x="2220897" y="66628"/>
                    <a:pt x="2238115" y="595"/>
                  </a:cubicBezTo>
                  <a:lnTo>
                    <a:pt x="2238239" y="2"/>
                  </a:lnTo>
                  <a:lnTo>
                    <a:pt x="2238364" y="595"/>
                  </a:lnTo>
                  <a:lnTo>
                    <a:pt x="2239253" y="3256"/>
                  </a:lnTo>
                  <a:lnTo>
                    <a:pt x="2240142" y="595"/>
                  </a:lnTo>
                  <a:lnTo>
                    <a:pt x="2240267" y="2"/>
                  </a:lnTo>
                  <a:lnTo>
                    <a:pt x="2240391" y="595"/>
                  </a:lnTo>
                  <a:cubicBezTo>
                    <a:pt x="2257609" y="66628"/>
                    <a:pt x="2283783" y="115697"/>
                    <a:pt x="2314397" y="136105"/>
                  </a:cubicBezTo>
                  <a:lnTo>
                    <a:pt x="2345311" y="146195"/>
                  </a:lnTo>
                  <a:lnTo>
                    <a:pt x="2376224" y="136105"/>
                  </a:lnTo>
                  <a:cubicBezTo>
                    <a:pt x="2406838" y="115697"/>
                    <a:pt x="2433012" y="66628"/>
                    <a:pt x="2450231" y="595"/>
                  </a:cubicBezTo>
                  <a:lnTo>
                    <a:pt x="2450355" y="2"/>
                  </a:lnTo>
                  <a:lnTo>
                    <a:pt x="2450479" y="595"/>
                  </a:lnTo>
                  <a:lnTo>
                    <a:pt x="2451368" y="3256"/>
                  </a:lnTo>
                  <a:lnTo>
                    <a:pt x="2452257" y="595"/>
                  </a:lnTo>
                  <a:lnTo>
                    <a:pt x="2452382" y="2"/>
                  </a:lnTo>
                  <a:lnTo>
                    <a:pt x="2452506" y="595"/>
                  </a:lnTo>
                  <a:cubicBezTo>
                    <a:pt x="2469725" y="66628"/>
                    <a:pt x="2495898" y="115697"/>
                    <a:pt x="2526512" y="136105"/>
                  </a:cubicBezTo>
                  <a:lnTo>
                    <a:pt x="2557426" y="146195"/>
                  </a:lnTo>
                  <a:lnTo>
                    <a:pt x="2588339" y="136105"/>
                  </a:lnTo>
                  <a:cubicBezTo>
                    <a:pt x="2618953" y="115697"/>
                    <a:pt x="2645127" y="66628"/>
                    <a:pt x="2662345" y="59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8571B2B-2CF2-45C5-A706-01613F9782BA}"/>
                </a:ext>
              </a:extLst>
            </p:cNvPr>
            <p:cNvSpPr/>
            <p:nvPr/>
          </p:nvSpPr>
          <p:spPr>
            <a:xfrm>
              <a:off x="416496" y="4431432"/>
              <a:ext cx="9145016" cy="360040"/>
            </a:xfrm>
            <a:custGeom>
              <a:avLst/>
              <a:gdLst>
                <a:gd name="connsiteX0" fmla="*/ 2662470 w 9361040"/>
                <a:gd name="connsiteY0" fmla="*/ 0 h 680074"/>
                <a:gd name="connsiteX1" fmla="*/ 2662594 w 9361040"/>
                <a:gd name="connsiteY1" fmla="*/ 595 h 680074"/>
                <a:gd name="connsiteX2" fmla="*/ 2663484 w 9361040"/>
                <a:gd name="connsiteY2" fmla="*/ 3256 h 680074"/>
                <a:gd name="connsiteX3" fmla="*/ 2664373 w 9361040"/>
                <a:gd name="connsiteY3" fmla="*/ 595 h 680074"/>
                <a:gd name="connsiteX4" fmla="*/ 2664497 w 9361040"/>
                <a:gd name="connsiteY4" fmla="*/ 2 h 680074"/>
                <a:gd name="connsiteX5" fmla="*/ 2664621 w 9361040"/>
                <a:gd name="connsiteY5" fmla="*/ 595 h 680074"/>
                <a:gd name="connsiteX6" fmla="*/ 2738627 w 9361040"/>
                <a:gd name="connsiteY6" fmla="*/ 136105 h 680074"/>
                <a:gd name="connsiteX7" fmla="*/ 2769654 w 9361040"/>
                <a:gd name="connsiteY7" fmla="*/ 146231 h 680074"/>
                <a:gd name="connsiteX8" fmla="*/ 2773366 w 9361040"/>
                <a:gd name="connsiteY8" fmla="*/ 145262 h 680074"/>
                <a:gd name="connsiteX9" fmla="*/ 2773366 w 9361040"/>
                <a:gd name="connsiteY9" fmla="*/ 145608 h 680074"/>
                <a:gd name="connsiteX10" fmla="*/ 2802481 w 9361040"/>
                <a:gd name="connsiteY10" fmla="*/ 136105 h 680074"/>
                <a:gd name="connsiteX11" fmla="*/ 2876488 w 9361040"/>
                <a:gd name="connsiteY11" fmla="*/ 595 h 680074"/>
                <a:gd name="connsiteX12" fmla="*/ 2876612 w 9361040"/>
                <a:gd name="connsiteY12" fmla="*/ 2 h 680074"/>
                <a:gd name="connsiteX13" fmla="*/ 2876736 w 9361040"/>
                <a:gd name="connsiteY13" fmla="*/ 595 h 680074"/>
                <a:gd name="connsiteX14" fmla="*/ 2982670 w 9361040"/>
                <a:gd name="connsiteY14" fmla="*/ 146525 h 680074"/>
                <a:gd name="connsiteX15" fmla="*/ 3088603 w 9361040"/>
                <a:gd name="connsiteY15" fmla="*/ 595 h 680074"/>
                <a:gd name="connsiteX16" fmla="*/ 3088728 w 9361040"/>
                <a:gd name="connsiteY16" fmla="*/ 2 h 680074"/>
                <a:gd name="connsiteX17" fmla="*/ 3088852 w 9361040"/>
                <a:gd name="connsiteY17" fmla="*/ 595 h 680074"/>
                <a:gd name="connsiteX18" fmla="*/ 3194784 w 9361040"/>
                <a:gd name="connsiteY18" fmla="*/ 146525 h 680074"/>
                <a:gd name="connsiteX19" fmla="*/ 3300717 w 9361040"/>
                <a:gd name="connsiteY19" fmla="*/ 595 h 680074"/>
                <a:gd name="connsiteX20" fmla="*/ 3300842 w 9361040"/>
                <a:gd name="connsiteY20" fmla="*/ 2 h 680074"/>
                <a:gd name="connsiteX21" fmla="*/ 3300966 w 9361040"/>
                <a:gd name="connsiteY21" fmla="*/ 595 h 680074"/>
                <a:gd name="connsiteX22" fmla="*/ 3406899 w 9361040"/>
                <a:gd name="connsiteY22" fmla="*/ 146525 h 680074"/>
                <a:gd name="connsiteX23" fmla="*/ 3512833 w 9361040"/>
                <a:gd name="connsiteY23" fmla="*/ 595 h 680074"/>
                <a:gd name="connsiteX24" fmla="*/ 3512957 w 9361040"/>
                <a:gd name="connsiteY24" fmla="*/ 2 h 680074"/>
                <a:gd name="connsiteX25" fmla="*/ 3513081 w 9361040"/>
                <a:gd name="connsiteY25" fmla="*/ 595 h 680074"/>
                <a:gd name="connsiteX26" fmla="*/ 3619015 w 9361040"/>
                <a:gd name="connsiteY26" fmla="*/ 146525 h 680074"/>
                <a:gd name="connsiteX27" fmla="*/ 3724948 w 9361040"/>
                <a:gd name="connsiteY27" fmla="*/ 595 h 680074"/>
                <a:gd name="connsiteX28" fmla="*/ 3725072 w 9361040"/>
                <a:gd name="connsiteY28" fmla="*/ 2 h 680074"/>
                <a:gd name="connsiteX29" fmla="*/ 3725196 w 9361040"/>
                <a:gd name="connsiteY29" fmla="*/ 595 h 680074"/>
                <a:gd name="connsiteX30" fmla="*/ 3831129 w 9361040"/>
                <a:gd name="connsiteY30" fmla="*/ 146525 h 680074"/>
                <a:gd name="connsiteX31" fmla="*/ 3937063 w 9361040"/>
                <a:gd name="connsiteY31" fmla="*/ 595 h 680074"/>
                <a:gd name="connsiteX32" fmla="*/ 3937187 w 9361040"/>
                <a:gd name="connsiteY32" fmla="*/ 2 h 680074"/>
                <a:gd name="connsiteX33" fmla="*/ 3937311 w 9361040"/>
                <a:gd name="connsiteY33" fmla="*/ 595 h 680074"/>
                <a:gd name="connsiteX34" fmla="*/ 4043245 w 9361040"/>
                <a:gd name="connsiteY34" fmla="*/ 146525 h 680074"/>
                <a:gd name="connsiteX35" fmla="*/ 4149178 w 9361040"/>
                <a:gd name="connsiteY35" fmla="*/ 595 h 680074"/>
                <a:gd name="connsiteX36" fmla="*/ 4149302 w 9361040"/>
                <a:gd name="connsiteY36" fmla="*/ 2 h 680074"/>
                <a:gd name="connsiteX37" fmla="*/ 4149426 w 9361040"/>
                <a:gd name="connsiteY37" fmla="*/ 595 h 680074"/>
                <a:gd name="connsiteX38" fmla="*/ 4255360 w 9361040"/>
                <a:gd name="connsiteY38" fmla="*/ 146525 h 680074"/>
                <a:gd name="connsiteX39" fmla="*/ 4361293 w 9361040"/>
                <a:gd name="connsiteY39" fmla="*/ 595 h 680074"/>
                <a:gd name="connsiteX40" fmla="*/ 4361417 w 9361040"/>
                <a:gd name="connsiteY40" fmla="*/ 2 h 680074"/>
                <a:gd name="connsiteX41" fmla="*/ 4361542 w 9361040"/>
                <a:gd name="connsiteY41" fmla="*/ 595 h 680074"/>
                <a:gd name="connsiteX42" fmla="*/ 4435548 w 9361040"/>
                <a:gd name="connsiteY42" fmla="*/ 136105 h 680074"/>
                <a:gd name="connsiteX43" fmla="*/ 4464496 w 9361040"/>
                <a:gd name="connsiteY43" fmla="*/ 145553 h 680074"/>
                <a:gd name="connsiteX44" fmla="*/ 4464496 w 9361040"/>
                <a:gd name="connsiteY44" fmla="*/ 143644 h 680074"/>
                <a:gd name="connsiteX45" fmla="*/ 4471055 w 9361040"/>
                <a:gd name="connsiteY45" fmla="*/ 145357 h 680074"/>
                <a:gd name="connsiteX46" fmla="*/ 4499403 w 9361040"/>
                <a:gd name="connsiteY46" fmla="*/ 136105 h 680074"/>
                <a:gd name="connsiteX47" fmla="*/ 4573409 w 9361040"/>
                <a:gd name="connsiteY47" fmla="*/ 595 h 680074"/>
                <a:gd name="connsiteX48" fmla="*/ 4573533 w 9361040"/>
                <a:gd name="connsiteY48" fmla="*/ 2 h 680074"/>
                <a:gd name="connsiteX49" fmla="*/ 4573657 w 9361040"/>
                <a:gd name="connsiteY49" fmla="*/ 595 h 680074"/>
                <a:gd name="connsiteX50" fmla="*/ 4577559 w 9361040"/>
                <a:gd name="connsiteY50" fmla="*/ 12268 h 680074"/>
                <a:gd name="connsiteX51" fmla="*/ 4581460 w 9361040"/>
                <a:gd name="connsiteY51" fmla="*/ 595 h 680074"/>
                <a:gd name="connsiteX52" fmla="*/ 4581585 w 9361040"/>
                <a:gd name="connsiteY52" fmla="*/ 2 h 680074"/>
                <a:gd name="connsiteX53" fmla="*/ 4581709 w 9361040"/>
                <a:gd name="connsiteY53" fmla="*/ 595 h 680074"/>
                <a:gd name="connsiteX54" fmla="*/ 4655715 w 9361040"/>
                <a:gd name="connsiteY54" fmla="*/ 136105 h 680074"/>
                <a:gd name="connsiteX55" fmla="*/ 4683616 w 9361040"/>
                <a:gd name="connsiteY55" fmla="*/ 145211 h 680074"/>
                <a:gd name="connsiteX56" fmla="*/ 4711518 w 9361040"/>
                <a:gd name="connsiteY56" fmla="*/ 136105 h 680074"/>
                <a:gd name="connsiteX57" fmla="*/ 4785524 w 9361040"/>
                <a:gd name="connsiteY57" fmla="*/ 595 h 680074"/>
                <a:gd name="connsiteX58" fmla="*/ 4785648 w 9361040"/>
                <a:gd name="connsiteY58" fmla="*/ 0 h 680074"/>
                <a:gd name="connsiteX59" fmla="*/ 4785773 w 9361040"/>
                <a:gd name="connsiteY59" fmla="*/ 595 h 680074"/>
                <a:gd name="connsiteX60" fmla="*/ 4789674 w 9361040"/>
                <a:gd name="connsiteY60" fmla="*/ 12267 h 680074"/>
                <a:gd name="connsiteX61" fmla="*/ 4793575 w 9361040"/>
                <a:gd name="connsiteY61" fmla="*/ 595 h 680074"/>
                <a:gd name="connsiteX62" fmla="*/ 4793700 w 9361040"/>
                <a:gd name="connsiteY62" fmla="*/ 2 h 680074"/>
                <a:gd name="connsiteX63" fmla="*/ 4793824 w 9361040"/>
                <a:gd name="connsiteY63" fmla="*/ 595 h 680074"/>
                <a:gd name="connsiteX64" fmla="*/ 4867830 w 9361040"/>
                <a:gd name="connsiteY64" fmla="*/ 136105 h 680074"/>
                <a:gd name="connsiteX65" fmla="*/ 4896179 w 9361040"/>
                <a:gd name="connsiteY65" fmla="*/ 145357 h 680074"/>
                <a:gd name="connsiteX66" fmla="*/ 4896544 w 9361040"/>
                <a:gd name="connsiteY66" fmla="*/ 145262 h 680074"/>
                <a:gd name="connsiteX67" fmla="*/ 4896544 w 9361040"/>
                <a:gd name="connsiteY67" fmla="*/ 145477 h 680074"/>
                <a:gd name="connsiteX68" fmla="*/ 4899757 w 9361040"/>
                <a:gd name="connsiteY68" fmla="*/ 146525 h 680074"/>
                <a:gd name="connsiteX69" fmla="*/ 5005691 w 9361040"/>
                <a:gd name="connsiteY69" fmla="*/ 595 h 680074"/>
                <a:gd name="connsiteX70" fmla="*/ 5005815 w 9361040"/>
                <a:gd name="connsiteY70" fmla="*/ 2 h 680074"/>
                <a:gd name="connsiteX71" fmla="*/ 5005939 w 9361040"/>
                <a:gd name="connsiteY71" fmla="*/ 595 h 680074"/>
                <a:gd name="connsiteX72" fmla="*/ 5111872 w 9361040"/>
                <a:gd name="connsiteY72" fmla="*/ 146525 h 680074"/>
                <a:gd name="connsiteX73" fmla="*/ 5217806 w 9361040"/>
                <a:gd name="connsiteY73" fmla="*/ 595 h 680074"/>
                <a:gd name="connsiteX74" fmla="*/ 5217930 w 9361040"/>
                <a:gd name="connsiteY74" fmla="*/ 2 h 680074"/>
                <a:gd name="connsiteX75" fmla="*/ 5218054 w 9361040"/>
                <a:gd name="connsiteY75" fmla="*/ 595 h 680074"/>
                <a:gd name="connsiteX76" fmla="*/ 5323988 w 9361040"/>
                <a:gd name="connsiteY76" fmla="*/ 146525 h 680074"/>
                <a:gd name="connsiteX77" fmla="*/ 5429921 w 9361040"/>
                <a:gd name="connsiteY77" fmla="*/ 595 h 680074"/>
                <a:gd name="connsiteX78" fmla="*/ 5430046 w 9361040"/>
                <a:gd name="connsiteY78" fmla="*/ 2 h 680074"/>
                <a:gd name="connsiteX79" fmla="*/ 5430169 w 9361040"/>
                <a:gd name="connsiteY79" fmla="*/ 595 h 680074"/>
                <a:gd name="connsiteX80" fmla="*/ 5536102 w 9361040"/>
                <a:gd name="connsiteY80" fmla="*/ 146525 h 680074"/>
                <a:gd name="connsiteX81" fmla="*/ 5642035 w 9361040"/>
                <a:gd name="connsiteY81" fmla="*/ 595 h 680074"/>
                <a:gd name="connsiteX82" fmla="*/ 5642159 w 9361040"/>
                <a:gd name="connsiteY82" fmla="*/ 2 h 680074"/>
                <a:gd name="connsiteX83" fmla="*/ 5642284 w 9361040"/>
                <a:gd name="connsiteY83" fmla="*/ 595 h 680074"/>
                <a:gd name="connsiteX84" fmla="*/ 5748217 w 9361040"/>
                <a:gd name="connsiteY84" fmla="*/ 146525 h 680074"/>
                <a:gd name="connsiteX85" fmla="*/ 5854151 w 9361040"/>
                <a:gd name="connsiteY85" fmla="*/ 595 h 680074"/>
                <a:gd name="connsiteX86" fmla="*/ 5854275 w 9361040"/>
                <a:gd name="connsiteY86" fmla="*/ 2 h 680074"/>
                <a:gd name="connsiteX87" fmla="*/ 5854399 w 9361040"/>
                <a:gd name="connsiteY87" fmla="*/ 595 h 680074"/>
                <a:gd name="connsiteX88" fmla="*/ 5960333 w 9361040"/>
                <a:gd name="connsiteY88" fmla="*/ 146525 h 680074"/>
                <a:gd name="connsiteX89" fmla="*/ 6066266 w 9361040"/>
                <a:gd name="connsiteY89" fmla="*/ 595 h 680074"/>
                <a:gd name="connsiteX90" fmla="*/ 6066390 w 9361040"/>
                <a:gd name="connsiteY90" fmla="*/ 2 h 680074"/>
                <a:gd name="connsiteX91" fmla="*/ 6066514 w 9361040"/>
                <a:gd name="connsiteY91" fmla="*/ 595 h 680074"/>
                <a:gd name="connsiteX92" fmla="*/ 6172447 w 9361040"/>
                <a:gd name="connsiteY92" fmla="*/ 146525 h 680074"/>
                <a:gd name="connsiteX93" fmla="*/ 6278381 w 9361040"/>
                <a:gd name="connsiteY93" fmla="*/ 595 h 680074"/>
                <a:gd name="connsiteX94" fmla="*/ 6278505 w 9361040"/>
                <a:gd name="connsiteY94" fmla="*/ 2 h 680074"/>
                <a:gd name="connsiteX95" fmla="*/ 6278629 w 9361040"/>
                <a:gd name="connsiteY95" fmla="*/ 595 h 680074"/>
                <a:gd name="connsiteX96" fmla="*/ 6384563 w 9361040"/>
                <a:gd name="connsiteY96" fmla="*/ 146525 h 680074"/>
                <a:gd name="connsiteX97" fmla="*/ 6490496 w 9361040"/>
                <a:gd name="connsiteY97" fmla="*/ 595 h 680074"/>
                <a:gd name="connsiteX98" fmla="*/ 6490620 w 9361040"/>
                <a:gd name="connsiteY98" fmla="*/ 2 h 680074"/>
                <a:gd name="connsiteX99" fmla="*/ 6490745 w 9361040"/>
                <a:gd name="connsiteY99" fmla="*/ 595 h 680074"/>
                <a:gd name="connsiteX100" fmla="*/ 6564751 w 9361040"/>
                <a:gd name="connsiteY100" fmla="*/ 136105 h 680074"/>
                <a:gd name="connsiteX101" fmla="*/ 6588559 w 9361040"/>
                <a:gd name="connsiteY101" fmla="*/ 143875 h 680074"/>
                <a:gd name="connsiteX102" fmla="*/ 6597579 w 9361040"/>
                <a:gd name="connsiteY102" fmla="*/ 146231 h 680074"/>
                <a:gd name="connsiteX103" fmla="*/ 6628605 w 9361040"/>
                <a:gd name="connsiteY103" fmla="*/ 136105 h 680074"/>
                <a:gd name="connsiteX104" fmla="*/ 6702612 w 9361040"/>
                <a:gd name="connsiteY104" fmla="*/ 595 h 680074"/>
                <a:gd name="connsiteX105" fmla="*/ 6702736 w 9361040"/>
                <a:gd name="connsiteY105" fmla="*/ 2 h 680074"/>
                <a:gd name="connsiteX106" fmla="*/ 6702860 w 9361040"/>
                <a:gd name="connsiteY106" fmla="*/ 595 h 680074"/>
                <a:gd name="connsiteX107" fmla="*/ 6703749 w 9361040"/>
                <a:gd name="connsiteY107" fmla="*/ 3256 h 680074"/>
                <a:gd name="connsiteX108" fmla="*/ 6704638 w 9361040"/>
                <a:gd name="connsiteY108" fmla="*/ 595 h 680074"/>
                <a:gd name="connsiteX109" fmla="*/ 6704763 w 9361040"/>
                <a:gd name="connsiteY109" fmla="*/ 2 h 680074"/>
                <a:gd name="connsiteX110" fmla="*/ 6704887 w 9361040"/>
                <a:gd name="connsiteY110" fmla="*/ 595 h 680074"/>
                <a:gd name="connsiteX111" fmla="*/ 6778893 w 9361040"/>
                <a:gd name="connsiteY111" fmla="*/ 136105 h 680074"/>
                <a:gd name="connsiteX112" fmla="*/ 6809807 w 9361040"/>
                <a:gd name="connsiteY112" fmla="*/ 146195 h 680074"/>
                <a:gd name="connsiteX113" fmla="*/ 6840720 w 9361040"/>
                <a:gd name="connsiteY113" fmla="*/ 136105 h 680074"/>
                <a:gd name="connsiteX114" fmla="*/ 6914727 w 9361040"/>
                <a:gd name="connsiteY114" fmla="*/ 595 h 680074"/>
                <a:gd name="connsiteX115" fmla="*/ 6914851 w 9361040"/>
                <a:gd name="connsiteY115" fmla="*/ 2 h 680074"/>
                <a:gd name="connsiteX116" fmla="*/ 6914975 w 9361040"/>
                <a:gd name="connsiteY116" fmla="*/ 595 h 680074"/>
                <a:gd name="connsiteX117" fmla="*/ 6915864 w 9361040"/>
                <a:gd name="connsiteY117" fmla="*/ 3256 h 680074"/>
                <a:gd name="connsiteX118" fmla="*/ 6916753 w 9361040"/>
                <a:gd name="connsiteY118" fmla="*/ 595 h 680074"/>
                <a:gd name="connsiteX119" fmla="*/ 6916878 w 9361040"/>
                <a:gd name="connsiteY119" fmla="*/ 2 h 680074"/>
                <a:gd name="connsiteX120" fmla="*/ 6917002 w 9361040"/>
                <a:gd name="connsiteY120" fmla="*/ 595 h 680074"/>
                <a:gd name="connsiteX121" fmla="*/ 6991008 w 9361040"/>
                <a:gd name="connsiteY121" fmla="*/ 136105 h 680074"/>
                <a:gd name="connsiteX122" fmla="*/ 7021922 w 9361040"/>
                <a:gd name="connsiteY122" fmla="*/ 146195 h 680074"/>
                <a:gd name="connsiteX123" fmla="*/ 7052835 w 9361040"/>
                <a:gd name="connsiteY123" fmla="*/ 136105 h 680074"/>
                <a:gd name="connsiteX124" fmla="*/ 7126841 w 9361040"/>
                <a:gd name="connsiteY124" fmla="*/ 595 h 680074"/>
                <a:gd name="connsiteX125" fmla="*/ 7126966 w 9361040"/>
                <a:gd name="connsiteY125" fmla="*/ 0 h 680074"/>
                <a:gd name="connsiteX126" fmla="*/ 7127090 w 9361040"/>
                <a:gd name="connsiteY126" fmla="*/ 595 h 680074"/>
                <a:gd name="connsiteX127" fmla="*/ 7127980 w 9361040"/>
                <a:gd name="connsiteY127" fmla="*/ 3256 h 680074"/>
                <a:gd name="connsiteX128" fmla="*/ 7128869 w 9361040"/>
                <a:gd name="connsiteY128" fmla="*/ 595 h 680074"/>
                <a:gd name="connsiteX129" fmla="*/ 7128993 w 9361040"/>
                <a:gd name="connsiteY129" fmla="*/ 2 h 680074"/>
                <a:gd name="connsiteX130" fmla="*/ 7129117 w 9361040"/>
                <a:gd name="connsiteY130" fmla="*/ 595 h 680074"/>
                <a:gd name="connsiteX131" fmla="*/ 7203123 w 9361040"/>
                <a:gd name="connsiteY131" fmla="*/ 136105 h 680074"/>
                <a:gd name="connsiteX132" fmla="*/ 7234150 w 9361040"/>
                <a:gd name="connsiteY132" fmla="*/ 146231 h 680074"/>
                <a:gd name="connsiteX133" fmla="*/ 7237862 w 9361040"/>
                <a:gd name="connsiteY133" fmla="*/ 145262 h 680074"/>
                <a:gd name="connsiteX134" fmla="*/ 7237862 w 9361040"/>
                <a:gd name="connsiteY134" fmla="*/ 145608 h 680074"/>
                <a:gd name="connsiteX135" fmla="*/ 7266977 w 9361040"/>
                <a:gd name="connsiteY135" fmla="*/ 136105 h 680074"/>
                <a:gd name="connsiteX136" fmla="*/ 7340984 w 9361040"/>
                <a:gd name="connsiteY136" fmla="*/ 595 h 680074"/>
                <a:gd name="connsiteX137" fmla="*/ 7341108 w 9361040"/>
                <a:gd name="connsiteY137" fmla="*/ 2 h 680074"/>
                <a:gd name="connsiteX138" fmla="*/ 7341232 w 9361040"/>
                <a:gd name="connsiteY138" fmla="*/ 595 h 680074"/>
                <a:gd name="connsiteX139" fmla="*/ 7447166 w 9361040"/>
                <a:gd name="connsiteY139" fmla="*/ 146525 h 680074"/>
                <a:gd name="connsiteX140" fmla="*/ 7553099 w 9361040"/>
                <a:gd name="connsiteY140" fmla="*/ 595 h 680074"/>
                <a:gd name="connsiteX141" fmla="*/ 7553224 w 9361040"/>
                <a:gd name="connsiteY141" fmla="*/ 2 h 680074"/>
                <a:gd name="connsiteX142" fmla="*/ 7553348 w 9361040"/>
                <a:gd name="connsiteY142" fmla="*/ 595 h 680074"/>
                <a:gd name="connsiteX143" fmla="*/ 7659280 w 9361040"/>
                <a:gd name="connsiteY143" fmla="*/ 146525 h 680074"/>
                <a:gd name="connsiteX144" fmla="*/ 7765213 w 9361040"/>
                <a:gd name="connsiteY144" fmla="*/ 595 h 680074"/>
                <a:gd name="connsiteX145" fmla="*/ 7765338 w 9361040"/>
                <a:gd name="connsiteY145" fmla="*/ 2 h 680074"/>
                <a:gd name="connsiteX146" fmla="*/ 7765462 w 9361040"/>
                <a:gd name="connsiteY146" fmla="*/ 595 h 680074"/>
                <a:gd name="connsiteX147" fmla="*/ 7871395 w 9361040"/>
                <a:gd name="connsiteY147" fmla="*/ 146525 h 680074"/>
                <a:gd name="connsiteX148" fmla="*/ 7977329 w 9361040"/>
                <a:gd name="connsiteY148" fmla="*/ 595 h 680074"/>
                <a:gd name="connsiteX149" fmla="*/ 7977453 w 9361040"/>
                <a:gd name="connsiteY149" fmla="*/ 2 h 680074"/>
                <a:gd name="connsiteX150" fmla="*/ 7977577 w 9361040"/>
                <a:gd name="connsiteY150" fmla="*/ 595 h 680074"/>
                <a:gd name="connsiteX151" fmla="*/ 8083510 w 9361040"/>
                <a:gd name="connsiteY151" fmla="*/ 146525 h 680074"/>
                <a:gd name="connsiteX152" fmla="*/ 8189444 w 9361040"/>
                <a:gd name="connsiteY152" fmla="*/ 595 h 680074"/>
                <a:gd name="connsiteX153" fmla="*/ 8189568 w 9361040"/>
                <a:gd name="connsiteY153" fmla="*/ 2 h 680074"/>
                <a:gd name="connsiteX154" fmla="*/ 8189692 w 9361040"/>
                <a:gd name="connsiteY154" fmla="*/ 595 h 680074"/>
                <a:gd name="connsiteX155" fmla="*/ 8295626 w 9361040"/>
                <a:gd name="connsiteY155" fmla="*/ 146525 h 680074"/>
                <a:gd name="connsiteX156" fmla="*/ 8401559 w 9361040"/>
                <a:gd name="connsiteY156" fmla="*/ 595 h 680074"/>
                <a:gd name="connsiteX157" fmla="*/ 8401683 w 9361040"/>
                <a:gd name="connsiteY157" fmla="*/ 2 h 680074"/>
                <a:gd name="connsiteX158" fmla="*/ 8401807 w 9361040"/>
                <a:gd name="connsiteY158" fmla="*/ 595 h 680074"/>
                <a:gd name="connsiteX159" fmla="*/ 8507741 w 9361040"/>
                <a:gd name="connsiteY159" fmla="*/ 146525 h 680074"/>
                <a:gd name="connsiteX160" fmla="*/ 8613674 w 9361040"/>
                <a:gd name="connsiteY160" fmla="*/ 595 h 680074"/>
                <a:gd name="connsiteX161" fmla="*/ 8613798 w 9361040"/>
                <a:gd name="connsiteY161" fmla="*/ 2 h 680074"/>
                <a:gd name="connsiteX162" fmla="*/ 8613922 w 9361040"/>
                <a:gd name="connsiteY162" fmla="*/ 595 h 680074"/>
                <a:gd name="connsiteX163" fmla="*/ 8719856 w 9361040"/>
                <a:gd name="connsiteY163" fmla="*/ 146525 h 680074"/>
                <a:gd name="connsiteX164" fmla="*/ 8825790 w 9361040"/>
                <a:gd name="connsiteY164" fmla="*/ 595 h 680074"/>
                <a:gd name="connsiteX165" fmla="*/ 8825914 w 9361040"/>
                <a:gd name="connsiteY165" fmla="*/ 2 h 680074"/>
                <a:gd name="connsiteX166" fmla="*/ 8826038 w 9361040"/>
                <a:gd name="connsiteY166" fmla="*/ 595 h 680074"/>
                <a:gd name="connsiteX167" fmla="*/ 8931972 w 9361040"/>
                <a:gd name="connsiteY167" fmla="*/ 146525 h 680074"/>
                <a:gd name="connsiteX168" fmla="*/ 9037904 w 9361040"/>
                <a:gd name="connsiteY168" fmla="*/ 595 h 680074"/>
                <a:gd name="connsiteX169" fmla="*/ 9038028 w 9361040"/>
                <a:gd name="connsiteY169" fmla="*/ 2 h 680074"/>
                <a:gd name="connsiteX170" fmla="*/ 9038152 w 9361040"/>
                <a:gd name="connsiteY170" fmla="*/ 595 h 680074"/>
                <a:gd name="connsiteX171" fmla="*/ 9144086 w 9361040"/>
                <a:gd name="connsiteY171" fmla="*/ 146525 h 680074"/>
                <a:gd name="connsiteX172" fmla="*/ 9250020 w 9361040"/>
                <a:gd name="connsiteY172" fmla="*/ 595 h 680074"/>
                <a:gd name="connsiteX173" fmla="*/ 9250144 w 9361040"/>
                <a:gd name="connsiteY173" fmla="*/ 0 h 680074"/>
                <a:gd name="connsiteX174" fmla="*/ 9250268 w 9361040"/>
                <a:gd name="connsiteY174" fmla="*/ 595 h 680074"/>
                <a:gd name="connsiteX175" fmla="*/ 9356202 w 9361040"/>
                <a:gd name="connsiteY175" fmla="*/ 146525 h 680074"/>
                <a:gd name="connsiteX176" fmla="*/ 9361040 w 9361040"/>
                <a:gd name="connsiteY176" fmla="*/ 145262 h 680074"/>
                <a:gd name="connsiteX177" fmla="*/ 9361040 w 9361040"/>
                <a:gd name="connsiteY177" fmla="*/ 680074 h 680074"/>
                <a:gd name="connsiteX178" fmla="*/ 7237862 w 9361040"/>
                <a:gd name="connsiteY178" fmla="*/ 680074 h 680074"/>
                <a:gd name="connsiteX179" fmla="*/ 6587674 w 9361040"/>
                <a:gd name="connsiteY179" fmla="*/ 680074 h 680074"/>
                <a:gd name="connsiteX180" fmla="*/ 4896544 w 9361040"/>
                <a:gd name="connsiteY180" fmla="*/ 680074 h 680074"/>
                <a:gd name="connsiteX181" fmla="*/ 4464496 w 9361040"/>
                <a:gd name="connsiteY181" fmla="*/ 680074 h 680074"/>
                <a:gd name="connsiteX182" fmla="*/ 2773366 w 9361040"/>
                <a:gd name="connsiteY182" fmla="*/ 680074 h 680074"/>
                <a:gd name="connsiteX183" fmla="*/ 2123178 w 9361040"/>
                <a:gd name="connsiteY183" fmla="*/ 680074 h 680074"/>
                <a:gd name="connsiteX184" fmla="*/ 0 w 9361040"/>
                <a:gd name="connsiteY184" fmla="*/ 680074 h 680074"/>
                <a:gd name="connsiteX185" fmla="*/ 0 w 9361040"/>
                <a:gd name="connsiteY185" fmla="*/ 143644 h 680074"/>
                <a:gd name="connsiteX186" fmla="*/ 11031 w 9361040"/>
                <a:gd name="connsiteY186" fmla="*/ 146525 h 680074"/>
                <a:gd name="connsiteX187" fmla="*/ 116964 w 9361040"/>
                <a:gd name="connsiteY187" fmla="*/ 595 h 680074"/>
                <a:gd name="connsiteX188" fmla="*/ 117089 w 9361040"/>
                <a:gd name="connsiteY188" fmla="*/ 2 h 680074"/>
                <a:gd name="connsiteX189" fmla="*/ 117213 w 9361040"/>
                <a:gd name="connsiteY189" fmla="*/ 595 h 680074"/>
                <a:gd name="connsiteX190" fmla="*/ 223146 w 9361040"/>
                <a:gd name="connsiteY190" fmla="*/ 146525 h 680074"/>
                <a:gd name="connsiteX191" fmla="*/ 329079 w 9361040"/>
                <a:gd name="connsiteY191" fmla="*/ 595 h 680074"/>
                <a:gd name="connsiteX192" fmla="*/ 329204 w 9361040"/>
                <a:gd name="connsiteY192" fmla="*/ 2 h 680074"/>
                <a:gd name="connsiteX193" fmla="*/ 329328 w 9361040"/>
                <a:gd name="connsiteY193" fmla="*/ 595 h 680074"/>
                <a:gd name="connsiteX194" fmla="*/ 435261 w 9361040"/>
                <a:gd name="connsiteY194" fmla="*/ 146525 h 680074"/>
                <a:gd name="connsiteX195" fmla="*/ 541195 w 9361040"/>
                <a:gd name="connsiteY195" fmla="*/ 595 h 680074"/>
                <a:gd name="connsiteX196" fmla="*/ 541319 w 9361040"/>
                <a:gd name="connsiteY196" fmla="*/ 2 h 680074"/>
                <a:gd name="connsiteX197" fmla="*/ 541443 w 9361040"/>
                <a:gd name="connsiteY197" fmla="*/ 595 h 680074"/>
                <a:gd name="connsiteX198" fmla="*/ 647376 w 9361040"/>
                <a:gd name="connsiteY198" fmla="*/ 146525 h 680074"/>
                <a:gd name="connsiteX199" fmla="*/ 753309 w 9361040"/>
                <a:gd name="connsiteY199" fmla="*/ 595 h 680074"/>
                <a:gd name="connsiteX200" fmla="*/ 753434 w 9361040"/>
                <a:gd name="connsiteY200" fmla="*/ 2 h 680074"/>
                <a:gd name="connsiteX201" fmla="*/ 753558 w 9361040"/>
                <a:gd name="connsiteY201" fmla="*/ 595 h 680074"/>
                <a:gd name="connsiteX202" fmla="*/ 859492 w 9361040"/>
                <a:gd name="connsiteY202" fmla="*/ 146525 h 680074"/>
                <a:gd name="connsiteX203" fmla="*/ 965425 w 9361040"/>
                <a:gd name="connsiteY203" fmla="*/ 595 h 680074"/>
                <a:gd name="connsiteX204" fmla="*/ 965549 w 9361040"/>
                <a:gd name="connsiteY204" fmla="*/ 2 h 680074"/>
                <a:gd name="connsiteX205" fmla="*/ 965673 w 9361040"/>
                <a:gd name="connsiteY205" fmla="*/ 595 h 680074"/>
                <a:gd name="connsiteX206" fmla="*/ 1071606 w 9361040"/>
                <a:gd name="connsiteY206" fmla="*/ 146525 h 680074"/>
                <a:gd name="connsiteX207" fmla="*/ 1177539 w 9361040"/>
                <a:gd name="connsiteY207" fmla="*/ 595 h 680074"/>
                <a:gd name="connsiteX208" fmla="*/ 1177663 w 9361040"/>
                <a:gd name="connsiteY208" fmla="*/ 2 h 680074"/>
                <a:gd name="connsiteX209" fmla="*/ 1177788 w 9361040"/>
                <a:gd name="connsiteY209" fmla="*/ 595 h 680074"/>
                <a:gd name="connsiteX210" fmla="*/ 1283721 w 9361040"/>
                <a:gd name="connsiteY210" fmla="*/ 146525 h 680074"/>
                <a:gd name="connsiteX211" fmla="*/ 1389655 w 9361040"/>
                <a:gd name="connsiteY211" fmla="*/ 595 h 680074"/>
                <a:gd name="connsiteX212" fmla="*/ 1389779 w 9361040"/>
                <a:gd name="connsiteY212" fmla="*/ 2 h 680074"/>
                <a:gd name="connsiteX213" fmla="*/ 1389903 w 9361040"/>
                <a:gd name="connsiteY213" fmla="*/ 595 h 680074"/>
                <a:gd name="connsiteX214" fmla="*/ 1495837 w 9361040"/>
                <a:gd name="connsiteY214" fmla="*/ 146525 h 680074"/>
                <a:gd name="connsiteX215" fmla="*/ 1601770 w 9361040"/>
                <a:gd name="connsiteY215" fmla="*/ 595 h 680074"/>
                <a:gd name="connsiteX216" fmla="*/ 1601894 w 9361040"/>
                <a:gd name="connsiteY216" fmla="*/ 2 h 680074"/>
                <a:gd name="connsiteX217" fmla="*/ 1602018 w 9361040"/>
                <a:gd name="connsiteY217" fmla="*/ 595 h 680074"/>
                <a:gd name="connsiteX218" fmla="*/ 1707951 w 9361040"/>
                <a:gd name="connsiteY218" fmla="*/ 146525 h 680074"/>
                <a:gd name="connsiteX219" fmla="*/ 1813885 w 9361040"/>
                <a:gd name="connsiteY219" fmla="*/ 595 h 680074"/>
                <a:gd name="connsiteX220" fmla="*/ 1814009 w 9361040"/>
                <a:gd name="connsiteY220" fmla="*/ 2 h 680074"/>
                <a:gd name="connsiteX221" fmla="*/ 1814133 w 9361040"/>
                <a:gd name="connsiteY221" fmla="*/ 595 h 680074"/>
                <a:gd name="connsiteX222" fmla="*/ 1920067 w 9361040"/>
                <a:gd name="connsiteY222" fmla="*/ 146525 h 680074"/>
                <a:gd name="connsiteX223" fmla="*/ 2026000 w 9361040"/>
                <a:gd name="connsiteY223" fmla="*/ 595 h 680074"/>
                <a:gd name="connsiteX224" fmla="*/ 2026124 w 9361040"/>
                <a:gd name="connsiteY224" fmla="*/ 2 h 680074"/>
                <a:gd name="connsiteX225" fmla="*/ 2026249 w 9361040"/>
                <a:gd name="connsiteY225" fmla="*/ 595 h 680074"/>
                <a:gd name="connsiteX226" fmla="*/ 2100255 w 9361040"/>
                <a:gd name="connsiteY226" fmla="*/ 136105 h 680074"/>
                <a:gd name="connsiteX227" fmla="*/ 2124063 w 9361040"/>
                <a:gd name="connsiteY227" fmla="*/ 143875 h 680074"/>
                <a:gd name="connsiteX228" fmla="*/ 2133083 w 9361040"/>
                <a:gd name="connsiteY228" fmla="*/ 146231 h 680074"/>
                <a:gd name="connsiteX229" fmla="*/ 2164109 w 9361040"/>
                <a:gd name="connsiteY229" fmla="*/ 136105 h 680074"/>
                <a:gd name="connsiteX230" fmla="*/ 2238115 w 9361040"/>
                <a:gd name="connsiteY230" fmla="*/ 595 h 680074"/>
                <a:gd name="connsiteX231" fmla="*/ 2238239 w 9361040"/>
                <a:gd name="connsiteY231" fmla="*/ 2 h 680074"/>
                <a:gd name="connsiteX232" fmla="*/ 2238364 w 9361040"/>
                <a:gd name="connsiteY232" fmla="*/ 595 h 680074"/>
                <a:gd name="connsiteX233" fmla="*/ 2239253 w 9361040"/>
                <a:gd name="connsiteY233" fmla="*/ 3256 h 680074"/>
                <a:gd name="connsiteX234" fmla="*/ 2240142 w 9361040"/>
                <a:gd name="connsiteY234" fmla="*/ 595 h 680074"/>
                <a:gd name="connsiteX235" fmla="*/ 2240267 w 9361040"/>
                <a:gd name="connsiteY235" fmla="*/ 2 h 680074"/>
                <a:gd name="connsiteX236" fmla="*/ 2240391 w 9361040"/>
                <a:gd name="connsiteY236" fmla="*/ 595 h 680074"/>
                <a:gd name="connsiteX237" fmla="*/ 2314397 w 9361040"/>
                <a:gd name="connsiteY237" fmla="*/ 136105 h 680074"/>
                <a:gd name="connsiteX238" fmla="*/ 2345311 w 9361040"/>
                <a:gd name="connsiteY238" fmla="*/ 146195 h 680074"/>
                <a:gd name="connsiteX239" fmla="*/ 2376224 w 9361040"/>
                <a:gd name="connsiteY239" fmla="*/ 136105 h 680074"/>
                <a:gd name="connsiteX240" fmla="*/ 2450231 w 9361040"/>
                <a:gd name="connsiteY240" fmla="*/ 595 h 680074"/>
                <a:gd name="connsiteX241" fmla="*/ 2450355 w 9361040"/>
                <a:gd name="connsiteY241" fmla="*/ 2 h 680074"/>
                <a:gd name="connsiteX242" fmla="*/ 2450479 w 9361040"/>
                <a:gd name="connsiteY242" fmla="*/ 595 h 680074"/>
                <a:gd name="connsiteX243" fmla="*/ 2451368 w 9361040"/>
                <a:gd name="connsiteY243" fmla="*/ 3256 h 680074"/>
                <a:gd name="connsiteX244" fmla="*/ 2452257 w 9361040"/>
                <a:gd name="connsiteY244" fmla="*/ 595 h 680074"/>
                <a:gd name="connsiteX245" fmla="*/ 2452382 w 9361040"/>
                <a:gd name="connsiteY245" fmla="*/ 2 h 680074"/>
                <a:gd name="connsiteX246" fmla="*/ 2452506 w 9361040"/>
                <a:gd name="connsiteY246" fmla="*/ 595 h 680074"/>
                <a:gd name="connsiteX247" fmla="*/ 2526512 w 9361040"/>
                <a:gd name="connsiteY247" fmla="*/ 136105 h 680074"/>
                <a:gd name="connsiteX248" fmla="*/ 2557426 w 9361040"/>
                <a:gd name="connsiteY248" fmla="*/ 146195 h 680074"/>
                <a:gd name="connsiteX249" fmla="*/ 2588339 w 9361040"/>
                <a:gd name="connsiteY249" fmla="*/ 136105 h 680074"/>
                <a:gd name="connsiteX250" fmla="*/ 2662345 w 9361040"/>
                <a:gd name="connsiteY250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9361040" h="680074">
                  <a:moveTo>
                    <a:pt x="2662470" y="0"/>
                  </a:moveTo>
                  <a:lnTo>
                    <a:pt x="2662594" y="595"/>
                  </a:lnTo>
                  <a:lnTo>
                    <a:pt x="2663484" y="3256"/>
                  </a:lnTo>
                  <a:lnTo>
                    <a:pt x="2664373" y="595"/>
                  </a:lnTo>
                  <a:lnTo>
                    <a:pt x="2664497" y="2"/>
                  </a:lnTo>
                  <a:lnTo>
                    <a:pt x="2664621" y="595"/>
                  </a:lnTo>
                  <a:cubicBezTo>
                    <a:pt x="2681839" y="66628"/>
                    <a:pt x="2708013" y="115697"/>
                    <a:pt x="2738627" y="136105"/>
                  </a:cubicBezTo>
                  <a:lnTo>
                    <a:pt x="2769654" y="146231"/>
                  </a:lnTo>
                  <a:lnTo>
                    <a:pt x="2773366" y="145262"/>
                  </a:lnTo>
                  <a:lnTo>
                    <a:pt x="2773366" y="145608"/>
                  </a:lnTo>
                  <a:lnTo>
                    <a:pt x="2802481" y="136105"/>
                  </a:lnTo>
                  <a:cubicBezTo>
                    <a:pt x="2833096" y="115697"/>
                    <a:pt x="2859270" y="66628"/>
                    <a:pt x="2876488" y="595"/>
                  </a:cubicBezTo>
                  <a:lnTo>
                    <a:pt x="2876612" y="2"/>
                  </a:lnTo>
                  <a:lnTo>
                    <a:pt x="2876736" y="595"/>
                  </a:lnTo>
                  <a:cubicBezTo>
                    <a:pt x="2899694" y="88639"/>
                    <a:pt x="2938573" y="146525"/>
                    <a:pt x="2982670" y="146525"/>
                  </a:cubicBezTo>
                  <a:cubicBezTo>
                    <a:pt x="3026766" y="146525"/>
                    <a:pt x="3065645" y="88639"/>
                    <a:pt x="3088603" y="595"/>
                  </a:cubicBezTo>
                  <a:lnTo>
                    <a:pt x="3088728" y="2"/>
                  </a:lnTo>
                  <a:lnTo>
                    <a:pt x="3088852" y="595"/>
                  </a:lnTo>
                  <a:cubicBezTo>
                    <a:pt x="3111809" y="88639"/>
                    <a:pt x="3150687" y="146525"/>
                    <a:pt x="3194784" y="146525"/>
                  </a:cubicBezTo>
                  <a:cubicBezTo>
                    <a:pt x="3238881" y="146525"/>
                    <a:pt x="3277759" y="88639"/>
                    <a:pt x="3300717" y="595"/>
                  </a:cubicBezTo>
                  <a:lnTo>
                    <a:pt x="3300842" y="2"/>
                  </a:lnTo>
                  <a:lnTo>
                    <a:pt x="3300966" y="595"/>
                  </a:lnTo>
                  <a:cubicBezTo>
                    <a:pt x="3323924" y="88639"/>
                    <a:pt x="3362802" y="146525"/>
                    <a:pt x="3406899" y="146525"/>
                  </a:cubicBezTo>
                  <a:cubicBezTo>
                    <a:pt x="3450996" y="146525"/>
                    <a:pt x="3489875" y="88639"/>
                    <a:pt x="3512833" y="595"/>
                  </a:cubicBezTo>
                  <a:lnTo>
                    <a:pt x="3512957" y="2"/>
                  </a:lnTo>
                  <a:lnTo>
                    <a:pt x="3513081" y="595"/>
                  </a:lnTo>
                  <a:cubicBezTo>
                    <a:pt x="3536039" y="88639"/>
                    <a:pt x="3574917" y="146525"/>
                    <a:pt x="3619015" y="146525"/>
                  </a:cubicBezTo>
                  <a:cubicBezTo>
                    <a:pt x="3663112" y="146525"/>
                    <a:pt x="3701990" y="88639"/>
                    <a:pt x="3724948" y="595"/>
                  </a:cubicBezTo>
                  <a:lnTo>
                    <a:pt x="3725072" y="2"/>
                  </a:lnTo>
                  <a:lnTo>
                    <a:pt x="3725196" y="595"/>
                  </a:lnTo>
                  <a:cubicBezTo>
                    <a:pt x="3748154" y="88639"/>
                    <a:pt x="3787032" y="146525"/>
                    <a:pt x="3831129" y="146525"/>
                  </a:cubicBezTo>
                  <a:cubicBezTo>
                    <a:pt x="3875226" y="146525"/>
                    <a:pt x="3914105" y="88639"/>
                    <a:pt x="3937063" y="595"/>
                  </a:cubicBezTo>
                  <a:lnTo>
                    <a:pt x="3937187" y="2"/>
                  </a:lnTo>
                  <a:lnTo>
                    <a:pt x="3937311" y="595"/>
                  </a:lnTo>
                  <a:cubicBezTo>
                    <a:pt x="3960269" y="88639"/>
                    <a:pt x="3999148" y="146525"/>
                    <a:pt x="4043245" y="146525"/>
                  </a:cubicBezTo>
                  <a:cubicBezTo>
                    <a:pt x="4087342" y="146525"/>
                    <a:pt x="4126220" y="88639"/>
                    <a:pt x="4149178" y="595"/>
                  </a:cubicBezTo>
                  <a:lnTo>
                    <a:pt x="4149302" y="2"/>
                  </a:lnTo>
                  <a:lnTo>
                    <a:pt x="4149426" y="595"/>
                  </a:lnTo>
                  <a:cubicBezTo>
                    <a:pt x="4172384" y="88639"/>
                    <a:pt x="4211263" y="146525"/>
                    <a:pt x="4255360" y="146525"/>
                  </a:cubicBezTo>
                  <a:cubicBezTo>
                    <a:pt x="4299457" y="146525"/>
                    <a:pt x="4338335" y="88639"/>
                    <a:pt x="4361293" y="595"/>
                  </a:cubicBezTo>
                  <a:lnTo>
                    <a:pt x="4361417" y="2"/>
                  </a:lnTo>
                  <a:lnTo>
                    <a:pt x="4361542" y="595"/>
                  </a:lnTo>
                  <a:cubicBezTo>
                    <a:pt x="4378760" y="66628"/>
                    <a:pt x="4404934" y="115697"/>
                    <a:pt x="4435548" y="136105"/>
                  </a:cubicBezTo>
                  <a:lnTo>
                    <a:pt x="4464496" y="145553"/>
                  </a:lnTo>
                  <a:lnTo>
                    <a:pt x="4464496" y="143644"/>
                  </a:lnTo>
                  <a:lnTo>
                    <a:pt x="4471055" y="145357"/>
                  </a:lnTo>
                  <a:lnTo>
                    <a:pt x="4499403" y="136105"/>
                  </a:lnTo>
                  <a:cubicBezTo>
                    <a:pt x="4530017" y="115697"/>
                    <a:pt x="4556190" y="66628"/>
                    <a:pt x="4573409" y="595"/>
                  </a:cubicBezTo>
                  <a:lnTo>
                    <a:pt x="4573533" y="2"/>
                  </a:lnTo>
                  <a:lnTo>
                    <a:pt x="4573657" y="595"/>
                  </a:lnTo>
                  <a:lnTo>
                    <a:pt x="4577559" y="12268"/>
                  </a:lnTo>
                  <a:lnTo>
                    <a:pt x="4581460" y="595"/>
                  </a:lnTo>
                  <a:lnTo>
                    <a:pt x="4581585" y="2"/>
                  </a:lnTo>
                  <a:lnTo>
                    <a:pt x="4581709" y="595"/>
                  </a:lnTo>
                  <a:cubicBezTo>
                    <a:pt x="4598927" y="66628"/>
                    <a:pt x="4625101" y="115697"/>
                    <a:pt x="4655715" y="136105"/>
                  </a:cubicBezTo>
                  <a:lnTo>
                    <a:pt x="4683616" y="145211"/>
                  </a:lnTo>
                  <a:lnTo>
                    <a:pt x="4711518" y="136105"/>
                  </a:lnTo>
                  <a:cubicBezTo>
                    <a:pt x="4742132" y="115697"/>
                    <a:pt x="4768306" y="66628"/>
                    <a:pt x="4785524" y="595"/>
                  </a:cubicBezTo>
                  <a:lnTo>
                    <a:pt x="4785648" y="0"/>
                  </a:lnTo>
                  <a:lnTo>
                    <a:pt x="4785773" y="595"/>
                  </a:lnTo>
                  <a:lnTo>
                    <a:pt x="4789674" y="12267"/>
                  </a:lnTo>
                  <a:lnTo>
                    <a:pt x="4793575" y="595"/>
                  </a:lnTo>
                  <a:lnTo>
                    <a:pt x="4793700" y="2"/>
                  </a:lnTo>
                  <a:lnTo>
                    <a:pt x="4793824" y="595"/>
                  </a:lnTo>
                  <a:cubicBezTo>
                    <a:pt x="4811042" y="66628"/>
                    <a:pt x="4837216" y="115697"/>
                    <a:pt x="4867830" y="136105"/>
                  </a:cubicBezTo>
                  <a:lnTo>
                    <a:pt x="4896179" y="145357"/>
                  </a:lnTo>
                  <a:lnTo>
                    <a:pt x="4896544" y="145262"/>
                  </a:lnTo>
                  <a:lnTo>
                    <a:pt x="4896544" y="145477"/>
                  </a:lnTo>
                  <a:lnTo>
                    <a:pt x="4899757" y="146525"/>
                  </a:lnTo>
                  <a:cubicBezTo>
                    <a:pt x="4943854" y="146525"/>
                    <a:pt x="4982733" y="88639"/>
                    <a:pt x="5005691" y="595"/>
                  </a:cubicBezTo>
                  <a:lnTo>
                    <a:pt x="5005815" y="2"/>
                  </a:lnTo>
                  <a:lnTo>
                    <a:pt x="5005939" y="595"/>
                  </a:lnTo>
                  <a:cubicBezTo>
                    <a:pt x="5028897" y="88639"/>
                    <a:pt x="5067775" y="146525"/>
                    <a:pt x="5111872" y="146525"/>
                  </a:cubicBezTo>
                  <a:cubicBezTo>
                    <a:pt x="5155969" y="146525"/>
                    <a:pt x="5194848" y="88639"/>
                    <a:pt x="5217806" y="595"/>
                  </a:cubicBezTo>
                  <a:lnTo>
                    <a:pt x="5217930" y="2"/>
                  </a:lnTo>
                  <a:lnTo>
                    <a:pt x="5218054" y="595"/>
                  </a:lnTo>
                  <a:cubicBezTo>
                    <a:pt x="5241012" y="88639"/>
                    <a:pt x="5279891" y="146525"/>
                    <a:pt x="5323988" y="146525"/>
                  </a:cubicBezTo>
                  <a:cubicBezTo>
                    <a:pt x="5368084" y="146525"/>
                    <a:pt x="5406963" y="88639"/>
                    <a:pt x="5429921" y="595"/>
                  </a:cubicBezTo>
                  <a:lnTo>
                    <a:pt x="5430046" y="2"/>
                  </a:lnTo>
                  <a:lnTo>
                    <a:pt x="5430169" y="595"/>
                  </a:lnTo>
                  <a:cubicBezTo>
                    <a:pt x="5453127" y="88639"/>
                    <a:pt x="5492005" y="146525"/>
                    <a:pt x="5536102" y="146525"/>
                  </a:cubicBezTo>
                  <a:cubicBezTo>
                    <a:pt x="5580199" y="146525"/>
                    <a:pt x="5619077" y="88639"/>
                    <a:pt x="5642035" y="595"/>
                  </a:cubicBezTo>
                  <a:lnTo>
                    <a:pt x="5642159" y="2"/>
                  </a:lnTo>
                  <a:lnTo>
                    <a:pt x="5642284" y="595"/>
                  </a:lnTo>
                  <a:cubicBezTo>
                    <a:pt x="5665241" y="88639"/>
                    <a:pt x="5704120" y="146525"/>
                    <a:pt x="5748217" y="146525"/>
                  </a:cubicBezTo>
                  <a:cubicBezTo>
                    <a:pt x="5792314" y="146525"/>
                    <a:pt x="5831193" y="88639"/>
                    <a:pt x="5854151" y="595"/>
                  </a:cubicBezTo>
                  <a:lnTo>
                    <a:pt x="5854275" y="2"/>
                  </a:lnTo>
                  <a:lnTo>
                    <a:pt x="5854399" y="595"/>
                  </a:lnTo>
                  <a:cubicBezTo>
                    <a:pt x="5877357" y="88639"/>
                    <a:pt x="5916235" y="146525"/>
                    <a:pt x="5960333" y="146525"/>
                  </a:cubicBezTo>
                  <a:cubicBezTo>
                    <a:pt x="6004430" y="146525"/>
                    <a:pt x="6043308" y="88639"/>
                    <a:pt x="6066266" y="595"/>
                  </a:cubicBezTo>
                  <a:lnTo>
                    <a:pt x="6066390" y="2"/>
                  </a:lnTo>
                  <a:lnTo>
                    <a:pt x="6066514" y="595"/>
                  </a:lnTo>
                  <a:cubicBezTo>
                    <a:pt x="6089472" y="88639"/>
                    <a:pt x="6128350" y="146525"/>
                    <a:pt x="6172447" y="146525"/>
                  </a:cubicBezTo>
                  <a:cubicBezTo>
                    <a:pt x="6216545" y="146525"/>
                    <a:pt x="6255423" y="88639"/>
                    <a:pt x="6278381" y="595"/>
                  </a:cubicBezTo>
                  <a:lnTo>
                    <a:pt x="6278505" y="2"/>
                  </a:lnTo>
                  <a:lnTo>
                    <a:pt x="6278629" y="595"/>
                  </a:lnTo>
                  <a:cubicBezTo>
                    <a:pt x="6301587" y="88639"/>
                    <a:pt x="6340466" y="146525"/>
                    <a:pt x="6384563" y="146525"/>
                  </a:cubicBezTo>
                  <a:cubicBezTo>
                    <a:pt x="6428660" y="146525"/>
                    <a:pt x="6467538" y="88639"/>
                    <a:pt x="6490496" y="595"/>
                  </a:cubicBezTo>
                  <a:lnTo>
                    <a:pt x="6490620" y="2"/>
                  </a:lnTo>
                  <a:lnTo>
                    <a:pt x="6490745" y="595"/>
                  </a:lnTo>
                  <a:cubicBezTo>
                    <a:pt x="6507963" y="66628"/>
                    <a:pt x="6534137" y="115697"/>
                    <a:pt x="6564751" y="136105"/>
                  </a:cubicBezTo>
                  <a:lnTo>
                    <a:pt x="6588559" y="143875"/>
                  </a:lnTo>
                  <a:lnTo>
                    <a:pt x="6597579" y="146231"/>
                  </a:lnTo>
                  <a:lnTo>
                    <a:pt x="6628605" y="136105"/>
                  </a:lnTo>
                  <a:cubicBezTo>
                    <a:pt x="6659219" y="115697"/>
                    <a:pt x="6685393" y="66628"/>
                    <a:pt x="6702612" y="595"/>
                  </a:cubicBezTo>
                  <a:lnTo>
                    <a:pt x="6702736" y="2"/>
                  </a:lnTo>
                  <a:lnTo>
                    <a:pt x="6702860" y="595"/>
                  </a:lnTo>
                  <a:lnTo>
                    <a:pt x="6703749" y="3256"/>
                  </a:lnTo>
                  <a:lnTo>
                    <a:pt x="6704638" y="595"/>
                  </a:lnTo>
                  <a:lnTo>
                    <a:pt x="6704763" y="2"/>
                  </a:lnTo>
                  <a:lnTo>
                    <a:pt x="6704887" y="595"/>
                  </a:lnTo>
                  <a:cubicBezTo>
                    <a:pt x="6722105" y="66628"/>
                    <a:pt x="6748279" y="115697"/>
                    <a:pt x="6778893" y="136105"/>
                  </a:cubicBezTo>
                  <a:lnTo>
                    <a:pt x="6809807" y="146195"/>
                  </a:lnTo>
                  <a:lnTo>
                    <a:pt x="6840720" y="136105"/>
                  </a:lnTo>
                  <a:cubicBezTo>
                    <a:pt x="6871334" y="115697"/>
                    <a:pt x="6897508" y="66628"/>
                    <a:pt x="6914727" y="595"/>
                  </a:cubicBezTo>
                  <a:lnTo>
                    <a:pt x="6914851" y="2"/>
                  </a:lnTo>
                  <a:lnTo>
                    <a:pt x="6914975" y="595"/>
                  </a:lnTo>
                  <a:lnTo>
                    <a:pt x="6915864" y="3256"/>
                  </a:lnTo>
                  <a:lnTo>
                    <a:pt x="6916753" y="595"/>
                  </a:lnTo>
                  <a:lnTo>
                    <a:pt x="6916878" y="2"/>
                  </a:lnTo>
                  <a:lnTo>
                    <a:pt x="6917002" y="595"/>
                  </a:lnTo>
                  <a:cubicBezTo>
                    <a:pt x="6934221" y="66628"/>
                    <a:pt x="6960394" y="115697"/>
                    <a:pt x="6991008" y="136105"/>
                  </a:cubicBezTo>
                  <a:lnTo>
                    <a:pt x="7021922" y="146195"/>
                  </a:lnTo>
                  <a:lnTo>
                    <a:pt x="7052835" y="136105"/>
                  </a:lnTo>
                  <a:cubicBezTo>
                    <a:pt x="7083449" y="115697"/>
                    <a:pt x="7109623" y="66628"/>
                    <a:pt x="7126841" y="595"/>
                  </a:cubicBezTo>
                  <a:lnTo>
                    <a:pt x="7126966" y="0"/>
                  </a:lnTo>
                  <a:lnTo>
                    <a:pt x="7127090" y="595"/>
                  </a:lnTo>
                  <a:lnTo>
                    <a:pt x="7127980" y="3256"/>
                  </a:lnTo>
                  <a:lnTo>
                    <a:pt x="7128869" y="595"/>
                  </a:lnTo>
                  <a:lnTo>
                    <a:pt x="7128993" y="2"/>
                  </a:lnTo>
                  <a:lnTo>
                    <a:pt x="7129117" y="595"/>
                  </a:lnTo>
                  <a:cubicBezTo>
                    <a:pt x="7146335" y="66628"/>
                    <a:pt x="7172509" y="115697"/>
                    <a:pt x="7203123" y="136105"/>
                  </a:cubicBezTo>
                  <a:lnTo>
                    <a:pt x="7234150" y="146231"/>
                  </a:lnTo>
                  <a:lnTo>
                    <a:pt x="7237862" y="145262"/>
                  </a:lnTo>
                  <a:lnTo>
                    <a:pt x="7237862" y="145608"/>
                  </a:lnTo>
                  <a:lnTo>
                    <a:pt x="7266977" y="136105"/>
                  </a:lnTo>
                  <a:cubicBezTo>
                    <a:pt x="7297592" y="115697"/>
                    <a:pt x="7323766" y="66628"/>
                    <a:pt x="7340984" y="595"/>
                  </a:cubicBezTo>
                  <a:lnTo>
                    <a:pt x="7341108" y="2"/>
                  </a:lnTo>
                  <a:lnTo>
                    <a:pt x="7341232" y="595"/>
                  </a:lnTo>
                  <a:cubicBezTo>
                    <a:pt x="7364190" y="88639"/>
                    <a:pt x="7403069" y="146525"/>
                    <a:pt x="7447166" y="146525"/>
                  </a:cubicBezTo>
                  <a:cubicBezTo>
                    <a:pt x="7491262" y="146525"/>
                    <a:pt x="7530141" y="88639"/>
                    <a:pt x="7553099" y="595"/>
                  </a:cubicBezTo>
                  <a:lnTo>
                    <a:pt x="7553224" y="2"/>
                  </a:lnTo>
                  <a:lnTo>
                    <a:pt x="7553348" y="595"/>
                  </a:lnTo>
                  <a:cubicBezTo>
                    <a:pt x="7576305" y="88639"/>
                    <a:pt x="7615183" y="146525"/>
                    <a:pt x="7659280" y="146525"/>
                  </a:cubicBezTo>
                  <a:cubicBezTo>
                    <a:pt x="7703377" y="146525"/>
                    <a:pt x="7742255" y="88639"/>
                    <a:pt x="7765213" y="595"/>
                  </a:cubicBezTo>
                  <a:lnTo>
                    <a:pt x="7765338" y="2"/>
                  </a:lnTo>
                  <a:lnTo>
                    <a:pt x="7765462" y="595"/>
                  </a:lnTo>
                  <a:cubicBezTo>
                    <a:pt x="7788420" y="88639"/>
                    <a:pt x="7827298" y="146525"/>
                    <a:pt x="7871395" y="146525"/>
                  </a:cubicBezTo>
                  <a:cubicBezTo>
                    <a:pt x="7915492" y="146525"/>
                    <a:pt x="7954371" y="88639"/>
                    <a:pt x="7977329" y="595"/>
                  </a:cubicBezTo>
                  <a:lnTo>
                    <a:pt x="7977453" y="2"/>
                  </a:lnTo>
                  <a:lnTo>
                    <a:pt x="7977577" y="595"/>
                  </a:lnTo>
                  <a:cubicBezTo>
                    <a:pt x="8000535" y="88639"/>
                    <a:pt x="8039414" y="146525"/>
                    <a:pt x="8083510" y="146525"/>
                  </a:cubicBezTo>
                  <a:cubicBezTo>
                    <a:pt x="8127608" y="146525"/>
                    <a:pt x="8166486" y="88639"/>
                    <a:pt x="8189444" y="595"/>
                  </a:cubicBezTo>
                  <a:lnTo>
                    <a:pt x="8189568" y="2"/>
                  </a:lnTo>
                  <a:lnTo>
                    <a:pt x="8189692" y="595"/>
                  </a:lnTo>
                  <a:cubicBezTo>
                    <a:pt x="8212650" y="88639"/>
                    <a:pt x="8251528" y="146525"/>
                    <a:pt x="8295626" y="146525"/>
                  </a:cubicBezTo>
                  <a:cubicBezTo>
                    <a:pt x="8339722" y="146525"/>
                    <a:pt x="8378601" y="88639"/>
                    <a:pt x="8401559" y="595"/>
                  </a:cubicBezTo>
                  <a:lnTo>
                    <a:pt x="8401683" y="2"/>
                  </a:lnTo>
                  <a:lnTo>
                    <a:pt x="8401807" y="595"/>
                  </a:lnTo>
                  <a:cubicBezTo>
                    <a:pt x="8424765" y="88639"/>
                    <a:pt x="8463644" y="146525"/>
                    <a:pt x="8507741" y="146525"/>
                  </a:cubicBezTo>
                  <a:cubicBezTo>
                    <a:pt x="8551838" y="146525"/>
                    <a:pt x="8590716" y="88639"/>
                    <a:pt x="8613674" y="595"/>
                  </a:cubicBezTo>
                  <a:lnTo>
                    <a:pt x="8613798" y="2"/>
                  </a:lnTo>
                  <a:lnTo>
                    <a:pt x="8613922" y="595"/>
                  </a:lnTo>
                  <a:cubicBezTo>
                    <a:pt x="8636880" y="88639"/>
                    <a:pt x="8675760" y="146525"/>
                    <a:pt x="8719856" y="146525"/>
                  </a:cubicBezTo>
                  <a:cubicBezTo>
                    <a:pt x="8763953" y="146525"/>
                    <a:pt x="8802832" y="88639"/>
                    <a:pt x="8825790" y="595"/>
                  </a:cubicBezTo>
                  <a:lnTo>
                    <a:pt x="8825914" y="2"/>
                  </a:lnTo>
                  <a:lnTo>
                    <a:pt x="8826038" y="595"/>
                  </a:lnTo>
                  <a:cubicBezTo>
                    <a:pt x="8848996" y="88639"/>
                    <a:pt x="8887874" y="146525"/>
                    <a:pt x="8931972" y="146525"/>
                  </a:cubicBezTo>
                  <a:cubicBezTo>
                    <a:pt x="8976068" y="146525"/>
                    <a:pt x="9014946" y="88639"/>
                    <a:pt x="9037904" y="595"/>
                  </a:cubicBezTo>
                  <a:lnTo>
                    <a:pt x="9038028" y="2"/>
                  </a:lnTo>
                  <a:lnTo>
                    <a:pt x="9038152" y="595"/>
                  </a:lnTo>
                  <a:cubicBezTo>
                    <a:pt x="9061111" y="88639"/>
                    <a:pt x="9099989" y="146525"/>
                    <a:pt x="9144086" y="146525"/>
                  </a:cubicBezTo>
                  <a:cubicBezTo>
                    <a:pt x="9188184" y="146525"/>
                    <a:pt x="9227062" y="88639"/>
                    <a:pt x="9250020" y="595"/>
                  </a:cubicBezTo>
                  <a:lnTo>
                    <a:pt x="9250144" y="0"/>
                  </a:lnTo>
                  <a:lnTo>
                    <a:pt x="9250268" y="595"/>
                  </a:lnTo>
                  <a:cubicBezTo>
                    <a:pt x="9273226" y="88639"/>
                    <a:pt x="9312105" y="146525"/>
                    <a:pt x="9356202" y="146525"/>
                  </a:cubicBezTo>
                  <a:lnTo>
                    <a:pt x="9361040" y="145262"/>
                  </a:lnTo>
                  <a:lnTo>
                    <a:pt x="9361040" y="680074"/>
                  </a:lnTo>
                  <a:lnTo>
                    <a:pt x="7237862" y="680074"/>
                  </a:lnTo>
                  <a:lnTo>
                    <a:pt x="6587674" y="680074"/>
                  </a:lnTo>
                  <a:lnTo>
                    <a:pt x="4896544" y="680074"/>
                  </a:lnTo>
                  <a:lnTo>
                    <a:pt x="4464496" y="680074"/>
                  </a:lnTo>
                  <a:lnTo>
                    <a:pt x="2773366" y="680074"/>
                  </a:lnTo>
                  <a:lnTo>
                    <a:pt x="2123178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1031" y="146525"/>
                  </a:lnTo>
                  <a:cubicBezTo>
                    <a:pt x="55127" y="146525"/>
                    <a:pt x="94007" y="88639"/>
                    <a:pt x="116964" y="595"/>
                  </a:cubicBezTo>
                  <a:lnTo>
                    <a:pt x="117089" y="2"/>
                  </a:lnTo>
                  <a:lnTo>
                    <a:pt x="117213" y="595"/>
                  </a:lnTo>
                  <a:cubicBezTo>
                    <a:pt x="140170" y="88639"/>
                    <a:pt x="179049" y="146525"/>
                    <a:pt x="223146" y="146525"/>
                  </a:cubicBezTo>
                  <a:cubicBezTo>
                    <a:pt x="267243" y="146525"/>
                    <a:pt x="306122" y="88639"/>
                    <a:pt x="329079" y="595"/>
                  </a:cubicBezTo>
                  <a:lnTo>
                    <a:pt x="329204" y="2"/>
                  </a:lnTo>
                  <a:lnTo>
                    <a:pt x="329328" y="595"/>
                  </a:lnTo>
                  <a:cubicBezTo>
                    <a:pt x="352286" y="88639"/>
                    <a:pt x="391164" y="146525"/>
                    <a:pt x="435261" y="146525"/>
                  </a:cubicBezTo>
                  <a:cubicBezTo>
                    <a:pt x="479358" y="146525"/>
                    <a:pt x="518236" y="88639"/>
                    <a:pt x="541195" y="595"/>
                  </a:cubicBezTo>
                  <a:lnTo>
                    <a:pt x="541319" y="2"/>
                  </a:lnTo>
                  <a:lnTo>
                    <a:pt x="541443" y="595"/>
                  </a:lnTo>
                  <a:cubicBezTo>
                    <a:pt x="564401" y="88639"/>
                    <a:pt x="603279" y="146525"/>
                    <a:pt x="647376" y="146525"/>
                  </a:cubicBezTo>
                  <a:cubicBezTo>
                    <a:pt x="691473" y="146525"/>
                    <a:pt x="730352" y="88639"/>
                    <a:pt x="753309" y="595"/>
                  </a:cubicBezTo>
                  <a:lnTo>
                    <a:pt x="753434" y="2"/>
                  </a:lnTo>
                  <a:lnTo>
                    <a:pt x="753558" y="595"/>
                  </a:lnTo>
                  <a:cubicBezTo>
                    <a:pt x="776516" y="88639"/>
                    <a:pt x="815395" y="146525"/>
                    <a:pt x="859492" y="146525"/>
                  </a:cubicBezTo>
                  <a:cubicBezTo>
                    <a:pt x="903588" y="146525"/>
                    <a:pt x="942467" y="88639"/>
                    <a:pt x="965425" y="595"/>
                  </a:cubicBezTo>
                  <a:lnTo>
                    <a:pt x="965549" y="2"/>
                  </a:lnTo>
                  <a:lnTo>
                    <a:pt x="965673" y="595"/>
                  </a:lnTo>
                  <a:cubicBezTo>
                    <a:pt x="988631" y="88639"/>
                    <a:pt x="1027509" y="146525"/>
                    <a:pt x="1071606" y="146525"/>
                  </a:cubicBezTo>
                  <a:cubicBezTo>
                    <a:pt x="1115703" y="146525"/>
                    <a:pt x="1154581" y="88639"/>
                    <a:pt x="1177539" y="595"/>
                  </a:cubicBezTo>
                  <a:lnTo>
                    <a:pt x="1177663" y="2"/>
                  </a:lnTo>
                  <a:lnTo>
                    <a:pt x="1177788" y="595"/>
                  </a:lnTo>
                  <a:cubicBezTo>
                    <a:pt x="1200745" y="88639"/>
                    <a:pt x="1239624" y="146525"/>
                    <a:pt x="1283721" y="146525"/>
                  </a:cubicBezTo>
                  <a:cubicBezTo>
                    <a:pt x="1327818" y="146525"/>
                    <a:pt x="1366697" y="88639"/>
                    <a:pt x="1389655" y="595"/>
                  </a:cubicBezTo>
                  <a:lnTo>
                    <a:pt x="1389779" y="2"/>
                  </a:lnTo>
                  <a:lnTo>
                    <a:pt x="1389903" y="595"/>
                  </a:lnTo>
                  <a:cubicBezTo>
                    <a:pt x="1412861" y="88639"/>
                    <a:pt x="1451739" y="146525"/>
                    <a:pt x="1495837" y="146525"/>
                  </a:cubicBezTo>
                  <a:cubicBezTo>
                    <a:pt x="1539934" y="146525"/>
                    <a:pt x="1578812" y="88639"/>
                    <a:pt x="1601770" y="595"/>
                  </a:cubicBezTo>
                  <a:lnTo>
                    <a:pt x="1601894" y="2"/>
                  </a:lnTo>
                  <a:lnTo>
                    <a:pt x="1602018" y="595"/>
                  </a:lnTo>
                  <a:cubicBezTo>
                    <a:pt x="1624976" y="88639"/>
                    <a:pt x="1663854" y="146525"/>
                    <a:pt x="1707951" y="146525"/>
                  </a:cubicBezTo>
                  <a:cubicBezTo>
                    <a:pt x="1752049" y="146525"/>
                    <a:pt x="1790927" y="88639"/>
                    <a:pt x="1813885" y="595"/>
                  </a:cubicBezTo>
                  <a:lnTo>
                    <a:pt x="1814009" y="2"/>
                  </a:lnTo>
                  <a:lnTo>
                    <a:pt x="1814133" y="595"/>
                  </a:lnTo>
                  <a:cubicBezTo>
                    <a:pt x="1837091" y="88639"/>
                    <a:pt x="1875969" y="146525"/>
                    <a:pt x="1920067" y="146525"/>
                  </a:cubicBezTo>
                  <a:cubicBezTo>
                    <a:pt x="1964164" y="146525"/>
                    <a:pt x="2003042" y="88639"/>
                    <a:pt x="2026000" y="595"/>
                  </a:cubicBezTo>
                  <a:lnTo>
                    <a:pt x="2026124" y="2"/>
                  </a:lnTo>
                  <a:lnTo>
                    <a:pt x="2026249" y="595"/>
                  </a:lnTo>
                  <a:cubicBezTo>
                    <a:pt x="2043467" y="66628"/>
                    <a:pt x="2069641" y="115697"/>
                    <a:pt x="2100255" y="136105"/>
                  </a:cubicBezTo>
                  <a:lnTo>
                    <a:pt x="2124063" y="143875"/>
                  </a:lnTo>
                  <a:lnTo>
                    <a:pt x="2133083" y="146231"/>
                  </a:lnTo>
                  <a:lnTo>
                    <a:pt x="2164109" y="136105"/>
                  </a:lnTo>
                  <a:cubicBezTo>
                    <a:pt x="2194723" y="115697"/>
                    <a:pt x="2220897" y="66628"/>
                    <a:pt x="2238115" y="595"/>
                  </a:cubicBezTo>
                  <a:lnTo>
                    <a:pt x="2238239" y="2"/>
                  </a:lnTo>
                  <a:lnTo>
                    <a:pt x="2238364" y="595"/>
                  </a:lnTo>
                  <a:lnTo>
                    <a:pt x="2239253" y="3256"/>
                  </a:lnTo>
                  <a:lnTo>
                    <a:pt x="2240142" y="595"/>
                  </a:lnTo>
                  <a:lnTo>
                    <a:pt x="2240267" y="2"/>
                  </a:lnTo>
                  <a:lnTo>
                    <a:pt x="2240391" y="595"/>
                  </a:lnTo>
                  <a:cubicBezTo>
                    <a:pt x="2257609" y="66628"/>
                    <a:pt x="2283783" y="115697"/>
                    <a:pt x="2314397" y="136105"/>
                  </a:cubicBezTo>
                  <a:lnTo>
                    <a:pt x="2345311" y="146195"/>
                  </a:lnTo>
                  <a:lnTo>
                    <a:pt x="2376224" y="136105"/>
                  </a:lnTo>
                  <a:cubicBezTo>
                    <a:pt x="2406838" y="115697"/>
                    <a:pt x="2433012" y="66628"/>
                    <a:pt x="2450231" y="595"/>
                  </a:cubicBezTo>
                  <a:lnTo>
                    <a:pt x="2450355" y="2"/>
                  </a:lnTo>
                  <a:lnTo>
                    <a:pt x="2450479" y="595"/>
                  </a:lnTo>
                  <a:lnTo>
                    <a:pt x="2451368" y="3256"/>
                  </a:lnTo>
                  <a:lnTo>
                    <a:pt x="2452257" y="595"/>
                  </a:lnTo>
                  <a:lnTo>
                    <a:pt x="2452382" y="2"/>
                  </a:lnTo>
                  <a:lnTo>
                    <a:pt x="2452506" y="595"/>
                  </a:lnTo>
                  <a:cubicBezTo>
                    <a:pt x="2469725" y="66628"/>
                    <a:pt x="2495898" y="115697"/>
                    <a:pt x="2526512" y="136105"/>
                  </a:cubicBezTo>
                  <a:lnTo>
                    <a:pt x="2557426" y="146195"/>
                  </a:lnTo>
                  <a:lnTo>
                    <a:pt x="2588339" y="136105"/>
                  </a:lnTo>
                  <a:cubicBezTo>
                    <a:pt x="2618953" y="115697"/>
                    <a:pt x="2645127" y="66628"/>
                    <a:pt x="2662345" y="59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9CB3898-F095-42C1-A5EA-1072A25FE0CA}"/>
              </a:ext>
            </a:extLst>
          </p:cNvPr>
          <p:cNvGrpSpPr/>
          <p:nvPr/>
        </p:nvGrpSpPr>
        <p:grpSpPr>
          <a:xfrm>
            <a:off x="416496" y="4437112"/>
            <a:ext cx="9145016" cy="550540"/>
            <a:chOff x="416496" y="5264572"/>
            <a:chExt cx="9145016" cy="550540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379769E-9C71-47C1-B244-C790CD6DF465}"/>
                </a:ext>
              </a:extLst>
            </p:cNvPr>
            <p:cNvSpPr/>
            <p:nvPr/>
          </p:nvSpPr>
          <p:spPr>
            <a:xfrm>
              <a:off x="416496" y="5264572"/>
              <a:ext cx="9145016" cy="360040"/>
            </a:xfrm>
            <a:custGeom>
              <a:avLst/>
              <a:gdLst>
                <a:gd name="connsiteX0" fmla="*/ 7894234 w 8223041"/>
                <a:gd name="connsiteY0" fmla="*/ 0 h 778269"/>
                <a:gd name="connsiteX1" fmla="*/ 7894603 w 8223041"/>
                <a:gd name="connsiteY1" fmla="*/ 681 h 778269"/>
                <a:gd name="connsiteX2" fmla="*/ 8208696 w 8223041"/>
                <a:gd name="connsiteY2" fmla="*/ 167682 h 778269"/>
                <a:gd name="connsiteX3" fmla="*/ 8223041 w 8223041"/>
                <a:gd name="connsiteY3" fmla="*/ 166236 h 778269"/>
                <a:gd name="connsiteX4" fmla="*/ 8223041 w 8223041"/>
                <a:gd name="connsiteY4" fmla="*/ 778269 h 778269"/>
                <a:gd name="connsiteX5" fmla="*/ 0 w 8223041"/>
                <a:gd name="connsiteY5" fmla="*/ 778269 h 778269"/>
                <a:gd name="connsiteX6" fmla="*/ 0 w 8223041"/>
                <a:gd name="connsiteY6" fmla="*/ 164385 h 778269"/>
                <a:gd name="connsiteX7" fmla="*/ 32706 w 8223041"/>
                <a:gd name="connsiteY7" fmla="*/ 167682 h 778269"/>
                <a:gd name="connsiteX8" fmla="*/ 346799 w 8223041"/>
                <a:gd name="connsiteY8" fmla="*/ 681 h 778269"/>
                <a:gd name="connsiteX9" fmla="*/ 347167 w 8223041"/>
                <a:gd name="connsiteY9" fmla="*/ 2 h 778269"/>
                <a:gd name="connsiteX10" fmla="*/ 347536 w 8223041"/>
                <a:gd name="connsiteY10" fmla="*/ 681 h 778269"/>
                <a:gd name="connsiteX11" fmla="*/ 661628 w 8223041"/>
                <a:gd name="connsiteY11" fmla="*/ 167682 h 778269"/>
                <a:gd name="connsiteX12" fmla="*/ 975721 w 8223041"/>
                <a:gd name="connsiteY12" fmla="*/ 681 h 778269"/>
                <a:gd name="connsiteX13" fmla="*/ 976090 w 8223041"/>
                <a:gd name="connsiteY13" fmla="*/ 2 h 778269"/>
                <a:gd name="connsiteX14" fmla="*/ 976458 w 8223041"/>
                <a:gd name="connsiteY14" fmla="*/ 681 h 778269"/>
                <a:gd name="connsiteX15" fmla="*/ 1290550 w 8223041"/>
                <a:gd name="connsiteY15" fmla="*/ 167682 h 778269"/>
                <a:gd name="connsiteX16" fmla="*/ 1604644 w 8223041"/>
                <a:gd name="connsiteY16" fmla="*/ 681 h 778269"/>
                <a:gd name="connsiteX17" fmla="*/ 1605012 w 8223041"/>
                <a:gd name="connsiteY17" fmla="*/ 2 h 778269"/>
                <a:gd name="connsiteX18" fmla="*/ 1605380 w 8223041"/>
                <a:gd name="connsiteY18" fmla="*/ 681 h 778269"/>
                <a:gd name="connsiteX19" fmla="*/ 1919473 w 8223041"/>
                <a:gd name="connsiteY19" fmla="*/ 167682 h 778269"/>
                <a:gd name="connsiteX20" fmla="*/ 2233566 w 8223041"/>
                <a:gd name="connsiteY20" fmla="*/ 681 h 778269"/>
                <a:gd name="connsiteX21" fmla="*/ 2233934 w 8223041"/>
                <a:gd name="connsiteY21" fmla="*/ 2 h 778269"/>
                <a:gd name="connsiteX22" fmla="*/ 2234302 w 8223041"/>
                <a:gd name="connsiteY22" fmla="*/ 681 h 778269"/>
                <a:gd name="connsiteX23" fmla="*/ 2548396 w 8223041"/>
                <a:gd name="connsiteY23" fmla="*/ 167682 h 778269"/>
                <a:gd name="connsiteX24" fmla="*/ 2862489 w 8223041"/>
                <a:gd name="connsiteY24" fmla="*/ 681 h 778269"/>
                <a:gd name="connsiteX25" fmla="*/ 2862857 w 8223041"/>
                <a:gd name="connsiteY25" fmla="*/ 2 h 778269"/>
                <a:gd name="connsiteX26" fmla="*/ 2863225 w 8223041"/>
                <a:gd name="connsiteY26" fmla="*/ 681 h 778269"/>
                <a:gd name="connsiteX27" fmla="*/ 3177316 w 8223041"/>
                <a:gd name="connsiteY27" fmla="*/ 167682 h 778269"/>
                <a:gd name="connsiteX28" fmla="*/ 3491409 w 8223041"/>
                <a:gd name="connsiteY28" fmla="*/ 681 h 778269"/>
                <a:gd name="connsiteX29" fmla="*/ 3491777 w 8223041"/>
                <a:gd name="connsiteY29" fmla="*/ 2 h 778269"/>
                <a:gd name="connsiteX30" fmla="*/ 3492145 w 8223041"/>
                <a:gd name="connsiteY30" fmla="*/ 681 h 778269"/>
                <a:gd name="connsiteX31" fmla="*/ 3806238 w 8223041"/>
                <a:gd name="connsiteY31" fmla="*/ 167682 h 778269"/>
                <a:gd name="connsiteX32" fmla="*/ 4120331 w 8223041"/>
                <a:gd name="connsiteY32" fmla="*/ 681 h 778269"/>
                <a:gd name="connsiteX33" fmla="*/ 4120700 w 8223041"/>
                <a:gd name="connsiteY33" fmla="*/ 2 h 778269"/>
                <a:gd name="connsiteX34" fmla="*/ 4121068 w 8223041"/>
                <a:gd name="connsiteY34" fmla="*/ 681 h 778269"/>
                <a:gd name="connsiteX35" fmla="*/ 4435161 w 8223041"/>
                <a:gd name="connsiteY35" fmla="*/ 167682 h 778269"/>
                <a:gd name="connsiteX36" fmla="*/ 4749254 w 8223041"/>
                <a:gd name="connsiteY36" fmla="*/ 681 h 778269"/>
                <a:gd name="connsiteX37" fmla="*/ 4749622 w 8223041"/>
                <a:gd name="connsiteY37" fmla="*/ 2 h 778269"/>
                <a:gd name="connsiteX38" fmla="*/ 4749990 w 8223041"/>
                <a:gd name="connsiteY38" fmla="*/ 681 h 778269"/>
                <a:gd name="connsiteX39" fmla="*/ 5064083 w 8223041"/>
                <a:gd name="connsiteY39" fmla="*/ 167682 h 778269"/>
                <a:gd name="connsiteX40" fmla="*/ 5378176 w 8223041"/>
                <a:gd name="connsiteY40" fmla="*/ 681 h 778269"/>
                <a:gd name="connsiteX41" fmla="*/ 5378544 w 8223041"/>
                <a:gd name="connsiteY41" fmla="*/ 2 h 778269"/>
                <a:gd name="connsiteX42" fmla="*/ 5378912 w 8223041"/>
                <a:gd name="connsiteY42" fmla="*/ 681 h 778269"/>
                <a:gd name="connsiteX43" fmla="*/ 5693005 w 8223041"/>
                <a:gd name="connsiteY43" fmla="*/ 167682 h 778269"/>
                <a:gd name="connsiteX44" fmla="*/ 6007098 w 8223041"/>
                <a:gd name="connsiteY44" fmla="*/ 681 h 778269"/>
                <a:gd name="connsiteX45" fmla="*/ 6007466 w 8223041"/>
                <a:gd name="connsiteY45" fmla="*/ 2 h 778269"/>
                <a:gd name="connsiteX46" fmla="*/ 6007835 w 8223041"/>
                <a:gd name="connsiteY46" fmla="*/ 681 h 778269"/>
                <a:gd name="connsiteX47" fmla="*/ 6321928 w 8223041"/>
                <a:gd name="connsiteY47" fmla="*/ 167682 h 778269"/>
                <a:gd name="connsiteX48" fmla="*/ 6636021 w 8223041"/>
                <a:gd name="connsiteY48" fmla="*/ 681 h 778269"/>
                <a:gd name="connsiteX49" fmla="*/ 6636389 w 8223041"/>
                <a:gd name="connsiteY49" fmla="*/ 2 h 778269"/>
                <a:gd name="connsiteX50" fmla="*/ 6636757 w 8223041"/>
                <a:gd name="connsiteY50" fmla="*/ 681 h 778269"/>
                <a:gd name="connsiteX51" fmla="*/ 6950850 w 8223041"/>
                <a:gd name="connsiteY51" fmla="*/ 167682 h 778269"/>
                <a:gd name="connsiteX52" fmla="*/ 7264943 w 8223041"/>
                <a:gd name="connsiteY52" fmla="*/ 681 h 778269"/>
                <a:gd name="connsiteX53" fmla="*/ 7265311 w 8223041"/>
                <a:gd name="connsiteY53" fmla="*/ 2 h 778269"/>
                <a:gd name="connsiteX54" fmla="*/ 7265679 w 8223041"/>
                <a:gd name="connsiteY54" fmla="*/ 681 h 778269"/>
                <a:gd name="connsiteX55" fmla="*/ 7579772 w 8223041"/>
                <a:gd name="connsiteY55" fmla="*/ 167682 h 778269"/>
                <a:gd name="connsiteX56" fmla="*/ 7893865 w 8223041"/>
                <a:gd name="connsiteY56" fmla="*/ 681 h 77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223041" h="778269">
                  <a:moveTo>
                    <a:pt x="7894234" y="0"/>
                  </a:moveTo>
                  <a:lnTo>
                    <a:pt x="7894603" y="681"/>
                  </a:lnTo>
                  <a:cubicBezTo>
                    <a:pt x="7962673" y="101437"/>
                    <a:pt x="8077949" y="167682"/>
                    <a:pt x="8208696" y="167682"/>
                  </a:cubicBezTo>
                  <a:lnTo>
                    <a:pt x="8223041" y="166236"/>
                  </a:lnTo>
                  <a:lnTo>
                    <a:pt x="8223041" y="778269"/>
                  </a:lnTo>
                  <a:lnTo>
                    <a:pt x="0" y="778269"/>
                  </a:lnTo>
                  <a:lnTo>
                    <a:pt x="0" y="164385"/>
                  </a:lnTo>
                  <a:lnTo>
                    <a:pt x="32706" y="167682"/>
                  </a:lnTo>
                  <a:cubicBezTo>
                    <a:pt x="163453" y="167682"/>
                    <a:pt x="278729" y="101437"/>
                    <a:pt x="346799" y="681"/>
                  </a:cubicBezTo>
                  <a:lnTo>
                    <a:pt x="347167" y="2"/>
                  </a:lnTo>
                  <a:lnTo>
                    <a:pt x="347536" y="681"/>
                  </a:lnTo>
                  <a:cubicBezTo>
                    <a:pt x="415605" y="101437"/>
                    <a:pt x="530880" y="167682"/>
                    <a:pt x="661628" y="167682"/>
                  </a:cubicBezTo>
                  <a:cubicBezTo>
                    <a:pt x="792376" y="167682"/>
                    <a:pt x="907651" y="101437"/>
                    <a:pt x="975721" y="681"/>
                  </a:cubicBezTo>
                  <a:lnTo>
                    <a:pt x="976090" y="2"/>
                  </a:lnTo>
                  <a:lnTo>
                    <a:pt x="976458" y="681"/>
                  </a:lnTo>
                  <a:cubicBezTo>
                    <a:pt x="1044528" y="101437"/>
                    <a:pt x="1159803" y="167682"/>
                    <a:pt x="1290550" y="167682"/>
                  </a:cubicBezTo>
                  <a:cubicBezTo>
                    <a:pt x="1421298" y="167682"/>
                    <a:pt x="1536573" y="101437"/>
                    <a:pt x="1604644" y="681"/>
                  </a:cubicBezTo>
                  <a:lnTo>
                    <a:pt x="1605012" y="2"/>
                  </a:lnTo>
                  <a:lnTo>
                    <a:pt x="1605380" y="681"/>
                  </a:lnTo>
                  <a:cubicBezTo>
                    <a:pt x="1673450" y="101437"/>
                    <a:pt x="1788725" y="167682"/>
                    <a:pt x="1919473" y="167682"/>
                  </a:cubicBezTo>
                  <a:cubicBezTo>
                    <a:pt x="2050220" y="167682"/>
                    <a:pt x="2165496" y="101437"/>
                    <a:pt x="2233566" y="681"/>
                  </a:cubicBezTo>
                  <a:lnTo>
                    <a:pt x="2233934" y="2"/>
                  </a:lnTo>
                  <a:lnTo>
                    <a:pt x="2234302" y="681"/>
                  </a:lnTo>
                  <a:cubicBezTo>
                    <a:pt x="2302372" y="101437"/>
                    <a:pt x="2417648" y="167682"/>
                    <a:pt x="2548396" y="167682"/>
                  </a:cubicBezTo>
                  <a:cubicBezTo>
                    <a:pt x="2679143" y="167682"/>
                    <a:pt x="2794418" y="101437"/>
                    <a:pt x="2862489" y="681"/>
                  </a:cubicBezTo>
                  <a:lnTo>
                    <a:pt x="2862857" y="2"/>
                  </a:lnTo>
                  <a:lnTo>
                    <a:pt x="2863225" y="681"/>
                  </a:lnTo>
                  <a:cubicBezTo>
                    <a:pt x="2931294" y="101437"/>
                    <a:pt x="3046568" y="167682"/>
                    <a:pt x="3177316" y="167682"/>
                  </a:cubicBezTo>
                  <a:cubicBezTo>
                    <a:pt x="3308063" y="167682"/>
                    <a:pt x="3423338" y="101437"/>
                    <a:pt x="3491409" y="681"/>
                  </a:cubicBezTo>
                  <a:lnTo>
                    <a:pt x="3491777" y="2"/>
                  </a:lnTo>
                  <a:lnTo>
                    <a:pt x="3492145" y="681"/>
                  </a:lnTo>
                  <a:cubicBezTo>
                    <a:pt x="3560215" y="101437"/>
                    <a:pt x="3675490" y="167682"/>
                    <a:pt x="3806238" y="167682"/>
                  </a:cubicBezTo>
                  <a:cubicBezTo>
                    <a:pt x="3936986" y="167682"/>
                    <a:pt x="4052261" y="101437"/>
                    <a:pt x="4120331" y="681"/>
                  </a:cubicBezTo>
                  <a:lnTo>
                    <a:pt x="4120700" y="2"/>
                  </a:lnTo>
                  <a:lnTo>
                    <a:pt x="4121068" y="681"/>
                  </a:lnTo>
                  <a:cubicBezTo>
                    <a:pt x="4189137" y="101437"/>
                    <a:pt x="4304413" y="167682"/>
                    <a:pt x="4435161" y="167682"/>
                  </a:cubicBezTo>
                  <a:cubicBezTo>
                    <a:pt x="4565908" y="167682"/>
                    <a:pt x="4681183" y="101437"/>
                    <a:pt x="4749254" y="681"/>
                  </a:cubicBezTo>
                  <a:lnTo>
                    <a:pt x="4749622" y="2"/>
                  </a:lnTo>
                  <a:lnTo>
                    <a:pt x="4749990" y="681"/>
                  </a:lnTo>
                  <a:cubicBezTo>
                    <a:pt x="4818060" y="101437"/>
                    <a:pt x="4933335" y="167682"/>
                    <a:pt x="5064083" y="167682"/>
                  </a:cubicBezTo>
                  <a:cubicBezTo>
                    <a:pt x="5194830" y="167682"/>
                    <a:pt x="5310105" y="101437"/>
                    <a:pt x="5378176" y="681"/>
                  </a:cubicBezTo>
                  <a:lnTo>
                    <a:pt x="5378544" y="2"/>
                  </a:lnTo>
                  <a:lnTo>
                    <a:pt x="5378912" y="681"/>
                  </a:lnTo>
                  <a:cubicBezTo>
                    <a:pt x="5446982" y="101437"/>
                    <a:pt x="5562257" y="167682"/>
                    <a:pt x="5693005" y="167682"/>
                  </a:cubicBezTo>
                  <a:cubicBezTo>
                    <a:pt x="5823753" y="167682"/>
                    <a:pt x="5939028" y="101437"/>
                    <a:pt x="6007098" y="681"/>
                  </a:cubicBezTo>
                  <a:lnTo>
                    <a:pt x="6007466" y="2"/>
                  </a:lnTo>
                  <a:lnTo>
                    <a:pt x="6007835" y="681"/>
                  </a:lnTo>
                  <a:cubicBezTo>
                    <a:pt x="6075904" y="101437"/>
                    <a:pt x="6191180" y="167682"/>
                    <a:pt x="6321928" y="167682"/>
                  </a:cubicBezTo>
                  <a:cubicBezTo>
                    <a:pt x="6452675" y="167682"/>
                    <a:pt x="6567950" y="101437"/>
                    <a:pt x="6636021" y="681"/>
                  </a:cubicBezTo>
                  <a:lnTo>
                    <a:pt x="6636389" y="2"/>
                  </a:lnTo>
                  <a:lnTo>
                    <a:pt x="6636757" y="681"/>
                  </a:lnTo>
                  <a:cubicBezTo>
                    <a:pt x="6704827" y="101437"/>
                    <a:pt x="6820103" y="167682"/>
                    <a:pt x="6950850" y="167682"/>
                  </a:cubicBezTo>
                  <a:cubicBezTo>
                    <a:pt x="7081597" y="167682"/>
                    <a:pt x="7196872" y="101437"/>
                    <a:pt x="7264943" y="681"/>
                  </a:cubicBezTo>
                  <a:lnTo>
                    <a:pt x="7265311" y="2"/>
                  </a:lnTo>
                  <a:lnTo>
                    <a:pt x="7265679" y="681"/>
                  </a:lnTo>
                  <a:cubicBezTo>
                    <a:pt x="7333750" y="101437"/>
                    <a:pt x="7449024" y="167682"/>
                    <a:pt x="7579772" y="167682"/>
                  </a:cubicBezTo>
                  <a:cubicBezTo>
                    <a:pt x="7710519" y="167682"/>
                    <a:pt x="7825795" y="101437"/>
                    <a:pt x="7893865" y="681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3D058CE-0CA8-4F3E-A15D-DEC09DCF1AB6}"/>
                </a:ext>
              </a:extLst>
            </p:cNvPr>
            <p:cNvSpPr/>
            <p:nvPr/>
          </p:nvSpPr>
          <p:spPr>
            <a:xfrm>
              <a:off x="416496" y="5353472"/>
              <a:ext cx="9145016" cy="360040"/>
            </a:xfrm>
            <a:custGeom>
              <a:avLst/>
              <a:gdLst>
                <a:gd name="connsiteX0" fmla="*/ 7894234 w 8223041"/>
                <a:gd name="connsiteY0" fmla="*/ 0 h 778269"/>
                <a:gd name="connsiteX1" fmla="*/ 7894603 w 8223041"/>
                <a:gd name="connsiteY1" fmla="*/ 681 h 778269"/>
                <a:gd name="connsiteX2" fmla="*/ 8208696 w 8223041"/>
                <a:gd name="connsiteY2" fmla="*/ 167682 h 778269"/>
                <a:gd name="connsiteX3" fmla="*/ 8223041 w 8223041"/>
                <a:gd name="connsiteY3" fmla="*/ 166236 h 778269"/>
                <a:gd name="connsiteX4" fmla="*/ 8223041 w 8223041"/>
                <a:gd name="connsiteY4" fmla="*/ 778269 h 778269"/>
                <a:gd name="connsiteX5" fmla="*/ 0 w 8223041"/>
                <a:gd name="connsiteY5" fmla="*/ 778269 h 778269"/>
                <a:gd name="connsiteX6" fmla="*/ 0 w 8223041"/>
                <a:gd name="connsiteY6" fmla="*/ 164385 h 778269"/>
                <a:gd name="connsiteX7" fmla="*/ 32706 w 8223041"/>
                <a:gd name="connsiteY7" fmla="*/ 167682 h 778269"/>
                <a:gd name="connsiteX8" fmla="*/ 346799 w 8223041"/>
                <a:gd name="connsiteY8" fmla="*/ 681 h 778269"/>
                <a:gd name="connsiteX9" fmla="*/ 347167 w 8223041"/>
                <a:gd name="connsiteY9" fmla="*/ 2 h 778269"/>
                <a:gd name="connsiteX10" fmla="*/ 347536 w 8223041"/>
                <a:gd name="connsiteY10" fmla="*/ 681 h 778269"/>
                <a:gd name="connsiteX11" fmla="*/ 661628 w 8223041"/>
                <a:gd name="connsiteY11" fmla="*/ 167682 h 778269"/>
                <a:gd name="connsiteX12" fmla="*/ 975721 w 8223041"/>
                <a:gd name="connsiteY12" fmla="*/ 681 h 778269"/>
                <a:gd name="connsiteX13" fmla="*/ 976090 w 8223041"/>
                <a:gd name="connsiteY13" fmla="*/ 2 h 778269"/>
                <a:gd name="connsiteX14" fmla="*/ 976458 w 8223041"/>
                <a:gd name="connsiteY14" fmla="*/ 681 h 778269"/>
                <a:gd name="connsiteX15" fmla="*/ 1290550 w 8223041"/>
                <a:gd name="connsiteY15" fmla="*/ 167682 h 778269"/>
                <a:gd name="connsiteX16" fmla="*/ 1604644 w 8223041"/>
                <a:gd name="connsiteY16" fmla="*/ 681 h 778269"/>
                <a:gd name="connsiteX17" fmla="*/ 1605012 w 8223041"/>
                <a:gd name="connsiteY17" fmla="*/ 2 h 778269"/>
                <a:gd name="connsiteX18" fmla="*/ 1605380 w 8223041"/>
                <a:gd name="connsiteY18" fmla="*/ 681 h 778269"/>
                <a:gd name="connsiteX19" fmla="*/ 1919473 w 8223041"/>
                <a:gd name="connsiteY19" fmla="*/ 167682 h 778269"/>
                <a:gd name="connsiteX20" fmla="*/ 2233566 w 8223041"/>
                <a:gd name="connsiteY20" fmla="*/ 681 h 778269"/>
                <a:gd name="connsiteX21" fmla="*/ 2233934 w 8223041"/>
                <a:gd name="connsiteY21" fmla="*/ 2 h 778269"/>
                <a:gd name="connsiteX22" fmla="*/ 2234302 w 8223041"/>
                <a:gd name="connsiteY22" fmla="*/ 681 h 778269"/>
                <a:gd name="connsiteX23" fmla="*/ 2548396 w 8223041"/>
                <a:gd name="connsiteY23" fmla="*/ 167682 h 778269"/>
                <a:gd name="connsiteX24" fmla="*/ 2862489 w 8223041"/>
                <a:gd name="connsiteY24" fmla="*/ 681 h 778269"/>
                <a:gd name="connsiteX25" fmla="*/ 2862857 w 8223041"/>
                <a:gd name="connsiteY25" fmla="*/ 2 h 778269"/>
                <a:gd name="connsiteX26" fmla="*/ 2863225 w 8223041"/>
                <a:gd name="connsiteY26" fmla="*/ 681 h 778269"/>
                <a:gd name="connsiteX27" fmla="*/ 3177316 w 8223041"/>
                <a:gd name="connsiteY27" fmla="*/ 167682 h 778269"/>
                <a:gd name="connsiteX28" fmla="*/ 3491409 w 8223041"/>
                <a:gd name="connsiteY28" fmla="*/ 681 h 778269"/>
                <a:gd name="connsiteX29" fmla="*/ 3491777 w 8223041"/>
                <a:gd name="connsiteY29" fmla="*/ 2 h 778269"/>
                <a:gd name="connsiteX30" fmla="*/ 3492145 w 8223041"/>
                <a:gd name="connsiteY30" fmla="*/ 681 h 778269"/>
                <a:gd name="connsiteX31" fmla="*/ 3806238 w 8223041"/>
                <a:gd name="connsiteY31" fmla="*/ 167682 h 778269"/>
                <a:gd name="connsiteX32" fmla="*/ 4120331 w 8223041"/>
                <a:gd name="connsiteY32" fmla="*/ 681 h 778269"/>
                <a:gd name="connsiteX33" fmla="*/ 4120700 w 8223041"/>
                <a:gd name="connsiteY33" fmla="*/ 2 h 778269"/>
                <a:gd name="connsiteX34" fmla="*/ 4121068 w 8223041"/>
                <a:gd name="connsiteY34" fmla="*/ 681 h 778269"/>
                <a:gd name="connsiteX35" fmla="*/ 4435161 w 8223041"/>
                <a:gd name="connsiteY35" fmla="*/ 167682 h 778269"/>
                <a:gd name="connsiteX36" fmla="*/ 4749254 w 8223041"/>
                <a:gd name="connsiteY36" fmla="*/ 681 h 778269"/>
                <a:gd name="connsiteX37" fmla="*/ 4749622 w 8223041"/>
                <a:gd name="connsiteY37" fmla="*/ 2 h 778269"/>
                <a:gd name="connsiteX38" fmla="*/ 4749990 w 8223041"/>
                <a:gd name="connsiteY38" fmla="*/ 681 h 778269"/>
                <a:gd name="connsiteX39" fmla="*/ 5064083 w 8223041"/>
                <a:gd name="connsiteY39" fmla="*/ 167682 h 778269"/>
                <a:gd name="connsiteX40" fmla="*/ 5378176 w 8223041"/>
                <a:gd name="connsiteY40" fmla="*/ 681 h 778269"/>
                <a:gd name="connsiteX41" fmla="*/ 5378544 w 8223041"/>
                <a:gd name="connsiteY41" fmla="*/ 2 h 778269"/>
                <a:gd name="connsiteX42" fmla="*/ 5378912 w 8223041"/>
                <a:gd name="connsiteY42" fmla="*/ 681 h 778269"/>
                <a:gd name="connsiteX43" fmla="*/ 5693005 w 8223041"/>
                <a:gd name="connsiteY43" fmla="*/ 167682 h 778269"/>
                <a:gd name="connsiteX44" fmla="*/ 6007098 w 8223041"/>
                <a:gd name="connsiteY44" fmla="*/ 681 h 778269"/>
                <a:gd name="connsiteX45" fmla="*/ 6007466 w 8223041"/>
                <a:gd name="connsiteY45" fmla="*/ 2 h 778269"/>
                <a:gd name="connsiteX46" fmla="*/ 6007835 w 8223041"/>
                <a:gd name="connsiteY46" fmla="*/ 681 h 778269"/>
                <a:gd name="connsiteX47" fmla="*/ 6321928 w 8223041"/>
                <a:gd name="connsiteY47" fmla="*/ 167682 h 778269"/>
                <a:gd name="connsiteX48" fmla="*/ 6636021 w 8223041"/>
                <a:gd name="connsiteY48" fmla="*/ 681 h 778269"/>
                <a:gd name="connsiteX49" fmla="*/ 6636389 w 8223041"/>
                <a:gd name="connsiteY49" fmla="*/ 2 h 778269"/>
                <a:gd name="connsiteX50" fmla="*/ 6636757 w 8223041"/>
                <a:gd name="connsiteY50" fmla="*/ 681 h 778269"/>
                <a:gd name="connsiteX51" fmla="*/ 6950850 w 8223041"/>
                <a:gd name="connsiteY51" fmla="*/ 167682 h 778269"/>
                <a:gd name="connsiteX52" fmla="*/ 7264943 w 8223041"/>
                <a:gd name="connsiteY52" fmla="*/ 681 h 778269"/>
                <a:gd name="connsiteX53" fmla="*/ 7265311 w 8223041"/>
                <a:gd name="connsiteY53" fmla="*/ 2 h 778269"/>
                <a:gd name="connsiteX54" fmla="*/ 7265679 w 8223041"/>
                <a:gd name="connsiteY54" fmla="*/ 681 h 778269"/>
                <a:gd name="connsiteX55" fmla="*/ 7579772 w 8223041"/>
                <a:gd name="connsiteY55" fmla="*/ 167682 h 778269"/>
                <a:gd name="connsiteX56" fmla="*/ 7893865 w 8223041"/>
                <a:gd name="connsiteY56" fmla="*/ 681 h 77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223041" h="778269">
                  <a:moveTo>
                    <a:pt x="7894234" y="0"/>
                  </a:moveTo>
                  <a:lnTo>
                    <a:pt x="7894603" y="681"/>
                  </a:lnTo>
                  <a:cubicBezTo>
                    <a:pt x="7962673" y="101437"/>
                    <a:pt x="8077949" y="167682"/>
                    <a:pt x="8208696" y="167682"/>
                  </a:cubicBezTo>
                  <a:lnTo>
                    <a:pt x="8223041" y="166236"/>
                  </a:lnTo>
                  <a:lnTo>
                    <a:pt x="8223041" y="778269"/>
                  </a:lnTo>
                  <a:lnTo>
                    <a:pt x="0" y="778269"/>
                  </a:lnTo>
                  <a:lnTo>
                    <a:pt x="0" y="164385"/>
                  </a:lnTo>
                  <a:lnTo>
                    <a:pt x="32706" y="167682"/>
                  </a:lnTo>
                  <a:cubicBezTo>
                    <a:pt x="163453" y="167682"/>
                    <a:pt x="278729" y="101437"/>
                    <a:pt x="346799" y="681"/>
                  </a:cubicBezTo>
                  <a:lnTo>
                    <a:pt x="347167" y="2"/>
                  </a:lnTo>
                  <a:lnTo>
                    <a:pt x="347536" y="681"/>
                  </a:lnTo>
                  <a:cubicBezTo>
                    <a:pt x="415605" y="101437"/>
                    <a:pt x="530880" y="167682"/>
                    <a:pt x="661628" y="167682"/>
                  </a:cubicBezTo>
                  <a:cubicBezTo>
                    <a:pt x="792376" y="167682"/>
                    <a:pt x="907651" y="101437"/>
                    <a:pt x="975721" y="681"/>
                  </a:cubicBezTo>
                  <a:lnTo>
                    <a:pt x="976090" y="2"/>
                  </a:lnTo>
                  <a:lnTo>
                    <a:pt x="976458" y="681"/>
                  </a:lnTo>
                  <a:cubicBezTo>
                    <a:pt x="1044528" y="101437"/>
                    <a:pt x="1159803" y="167682"/>
                    <a:pt x="1290550" y="167682"/>
                  </a:cubicBezTo>
                  <a:cubicBezTo>
                    <a:pt x="1421298" y="167682"/>
                    <a:pt x="1536573" y="101437"/>
                    <a:pt x="1604644" y="681"/>
                  </a:cubicBezTo>
                  <a:lnTo>
                    <a:pt x="1605012" y="2"/>
                  </a:lnTo>
                  <a:lnTo>
                    <a:pt x="1605380" y="681"/>
                  </a:lnTo>
                  <a:cubicBezTo>
                    <a:pt x="1673450" y="101437"/>
                    <a:pt x="1788725" y="167682"/>
                    <a:pt x="1919473" y="167682"/>
                  </a:cubicBezTo>
                  <a:cubicBezTo>
                    <a:pt x="2050220" y="167682"/>
                    <a:pt x="2165496" y="101437"/>
                    <a:pt x="2233566" y="681"/>
                  </a:cubicBezTo>
                  <a:lnTo>
                    <a:pt x="2233934" y="2"/>
                  </a:lnTo>
                  <a:lnTo>
                    <a:pt x="2234302" y="681"/>
                  </a:lnTo>
                  <a:cubicBezTo>
                    <a:pt x="2302372" y="101437"/>
                    <a:pt x="2417648" y="167682"/>
                    <a:pt x="2548396" y="167682"/>
                  </a:cubicBezTo>
                  <a:cubicBezTo>
                    <a:pt x="2679143" y="167682"/>
                    <a:pt x="2794418" y="101437"/>
                    <a:pt x="2862489" y="681"/>
                  </a:cubicBezTo>
                  <a:lnTo>
                    <a:pt x="2862857" y="2"/>
                  </a:lnTo>
                  <a:lnTo>
                    <a:pt x="2863225" y="681"/>
                  </a:lnTo>
                  <a:cubicBezTo>
                    <a:pt x="2931294" y="101437"/>
                    <a:pt x="3046568" y="167682"/>
                    <a:pt x="3177316" y="167682"/>
                  </a:cubicBezTo>
                  <a:cubicBezTo>
                    <a:pt x="3308063" y="167682"/>
                    <a:pt x="3423338" y="101437"/>
                    <a:pt x="3491409" y="681"/>
                  </a:cubicBezTo>
                  <a:lnTo>
                    <a:pt x="3491777" y="2"/>
                  </a:lnTo>
                  <a:lnTo>
                    <a:pt x="3492145" y="681"/>
                  </a:lnTo>
                  <a:cubicBezTo>
                    <a:pt x="3560215" y="101437"/>
                    <a:pt x="3675490" y="167682"/>
                    <a:pt x="3806238" y="167682"/>
                  </a:cubicBezTo>
                  <a:cubicBezTo>
                    <a:pt x="3936986" y="167682"/>
                    <a:pt x="4052261" y="101437"/>
                    <a:pt x="4120331" y="681"/>
                  </a:cubicBezTo>
                  <a:lnTo>
                    <a:pt x="4120700" y="2"/>
                  </a:lnTo>
                  <a:lnTo>
                    <a:pt x="4121068" y="681"/>
                  </a:lnTo>
                  <a:cubicBezTo>
                    <a:pt x="4189137" y="101437"/>
                    <a:pt x="4304413" y="167682"/>
                    <a:pt x="4435161" y="167682"/>
                  </a:cubicBezTo>
                  <a:cubicBezTo>
                    <a:pt x="4565908" y="167682"/>
                    <a:pt x="4681183" y="101437"/>
                    <a:pt x="4749254" y="681"/>
                  </a:cubicBezTo>
                  <a:lnTo>
                    <a:pt x="4749622" y="2"/>
                  </a:lnTo>
                  <a:lnTo>
                    <a:pt x="4749990" y="681"/>
                  </a:lnTo>
                  <a:cubicBezTo>
                    <a:pt x="4818060" y="101437"/>
                    <a:pt x="4933335" y="167682"/>
                    <a:pt x="5064083" y="167682"/>
                  </a:cubicBezTo>
                  <a:cubicBezTo>
                    <a:pt x="5194830" y="167682"/>
                    <a:pt x="5310105" y="101437"/>
                    <a:pt x="5378176" y="681"/>
                  </a:cubicBezTo>
                  <a:lnTo>
                    <a:pt x="5378544" y="2"/>
                  </a:lnTo>
                  <a:lnTo>
                    <a:pt x="5378912" y="681"/>
                  </a:lnTo>
                  <a:cubicBezTo>
                    <a:pt x="5446982" y="101437"/>
                    <a:pt x="5562257" y="167682"/>
                    <a:pt x="5693005" y="167682"/>
                  </a:cubicBezTo>
                  <a:cubicBezTo>
                    <a:pt x="5823753" y="167682"/>
                    <a:pt x="5939028" y="101437"/>
                    <a:pt x="6007098" y="681"/>
                  </a:cubicBezTo>
                  <a:lnTo>
                    <a:pt x="6007466" y="2"/>
                  </a:lnTo>
                  <a:lnTo>
                    <a:pt x="6007835" y="681"/>
                  </a:lnTo>
                  <a:cubicBezTo>
                    <a:pt x="6075904" y="101437"/>
                    <a:pt x="6191180" y="167682"/>
                    <a:pt x="6321928" y="167682"/>
                  </a:cubicBezTo>
                  <a:cubicBezTo>
                    <a:pt x="6452675" y="167682"/>
                    <a:pt x="6567950" y="101437"/>
                    <a:pt x="6636021" y="681"/>
                  </a:cubicBezTo>
                  <a:lnTo>
                    <a:pt x="6636389" y="2"/>
                  </a:lnTo>
                  <a:lnTo>
                    <a:pt x="6636757" y="681"/>
                  </a:lnTo>
                  <a:cubicBezTo>
                    <a:pt x="6704827" y="101437"/>
                    <a:pt x="6820103" y="167682"/>
                    <a:pt x="6950850" y="167682"/>
                  </a:cubicBezTo>
                  <a:cubicBezTo>
                    <a:pt x="7081597" y="167682"/>
                    <a:pt x="7196872" y="101437"/>
                    <a:pt x="7264943" y="681"/>
                  </a:cubicBezTo>
                  <a:lnTo>
                    <a:pt x="7265311" y="2"/>
                  </a:lnTo>
                  <a:lnTo>
                    <a:pt x="7265679" y="681"/>
                  </a:lnTo>
                  <a:cubicBezTo>
                    <a:pt x="7333750" y="101437"/>
                    <a:pt x="7449024" y="167682"/>
                    <a:pt x="7579772" y="167682"/>
                  </a:cubicBezTo>
                  <a:cubicBezTo>
                    <a:pt x="7710519" y="167682"/>
                    <a:pt x="7825795" y="101437"/>
                    <a:pt x="7893865" y="681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5B10455-6E70-47E5-B824-CDC132ECB003}"/>
                </a:ext>
              </a:extLst>
            </p:cNvPr>
            <p:cNvSpPr/>
            <p:nvPr/>
          </p:nvSpPr>
          <p:spPr>
            <a:xfrm>
              <a:off x="416496" y="5455072"/>
              <a:ext cx="9145016" cy="360040"/>
            </a:xfrm>
            <a:custGeom>
              <a:avLst/>
              <a:gdLst>
                <a:gd name="connsiteX0" fmla="*/ 7894234 w 8223041"/>
                <a:gd name="connsiteY0" fmla="*/ 0 h 778269"/>
                <a:gd name="connsiteX1" fmla="*/ 7894603 w 8223041"/>
                <a:gd name="connsiteY1" fmla="*/ 681 h 778269"/>
                <a:gd name="connsiteX2" fmla="*/ 8208696 w 8223041"/>
                <a:gd name="connsiteY2" fmla="*/ 167682 h 778269"/>
                <a:gd name="connsiteX3" fmla="*/ 8223041 w 8223041"/>
                <a:gd name="connsiteY3" fmla="*/ 166236 h 778269"/>
                <a:gd name="connsiteX4" fmla="*/ 8223041 w 8223041"/>
                <a:gd name="connsiteY4" fmla="*/ 778269 h 778269"/>
                <a:gd name="connsiteX5" fmla="*/ 0 w 8223041"/>
                <a:gd name="connsiteY5" fmla="*/ 778269 h 778269"/>
                <a:gd name="connsiteX6" fmla="*/ 0 w 8223041"/>
                <a:gd name="connsiteY6" fmla="*/ 164385 h 778269"/>
                <a:gd name="connsiteX7" fmla="*/ 32706 w 8223041"/>
                <a:gd name="connsiteY7" fmla="*/ 167682 h 778269"/>
                <a:gd name="connsiteX8" fmla="*/ 346799 w 8223041"/>
                <a:gd name="connsiteY8" fmla="*/ 681 h 778269"/>
                <a:gd name="connsiteX9" fmla="*/ 347167 w 8223041"/>
                <a:gd name="connsiteY9" fmla="*/ 2 h 778269"/>
                <a:gd name="connsiteX10" fmla="*/ 347536 w 8223041"/>
                <a:gd name="connsiteY10" fmla="*/ 681 h 778269"/>
                <a:gd name="connsiteX11" fmla="*/ 661628 w 8223041"/>
                <a:gd name="connsiteY11" fmla="*/ 167682 h 778269"/>
                <a:gd name="connsiteX12" fmla="*/ 975721 w 8223041"/>
                <a:gd name="connsiteY12" fmla="*/ 681 h 778269"/>
                <a:gd name="connsiteX13" fmla="*/ 976090 w 8223041"/>
                <a:gd name="connsiteY13" fmla="*/ 2 h 778269"/>
                <a:gd name="connsiteX14" fmla="*/ 976458 w 8223041"/>
                <a:gd name="connsiteY14" fmla="*/ 681 h 778269"/>
                <a:gd name="connsiteX15" fmla="*/ 1290550 w 8223041"/>
                <a:gd name="connsiteY15" fmla="*/ 167682 h 778269"/>
                <a:gd name="connsiteX16" fmla="*/ 1604644 w 8223041"/>
                <a:gd name="connsiteY16" fmla="*/ 681 h 778269"/>
                <a:gd name="connsiteX17" fmla="*/ 1605012 w 8223041"/>
                <a:gd name="connsiteY17" fmla="*/ 2 h 778269"/>
                <a:gd name="connsiteX18" fmla="*/ 1605380 w 8223041"/>
                <a:gd name="connsiteY18" fmla="*/ 681 h 778269"/>
                <a:gd name="connsiteX19" fmla="*/ 1919473 w 8223041"/>
                <a:gd name="connsiteY19" fmla="*/ 167682 h 778269"/>
                <a:gd name="connsiteX20" fmla="*/ 2233566 w 8223041"/>
                <a:gd name="connsiteY20" fmla="*/ 681 h 778269"/>
                <a:gd name="connsiteX21" fmla="*/ 2233934 w 8223041"/>
                <a:gd name="connsiteY21" fmla="*/ 2 h 778269"/>
                <a:gd name="connsiteX22" fmla="*/ 2234302 w 8223041"/>
                <a:gd name="connsiteY22" fmla="*/ 681 h 778269"/>
                <a:gd name="connsiteX23" fmla="*/ 2548396 w 8223041"/>
                <a:gd name="connsiteY23" fmla="*/ 167682 h 778269"/>
                <a:gd name="connsiteX24" fmla="*/ 2862489 w 8223041"/>
                <a:gd name="connsiteY24" fmla="*/ 681 h 778269"/>
                <a:gd name="connsiteX25" fmla="*/ 2862857 w 8223041"/>
                <a:gd name="connsiteY25" fmla="*/ 2 h 778269"/>
                <a:gd name="connsiteX26" fmla="*/ 2863225 w 8223041"/>
                <a:gd name="connsiteY26" fmla="*/ 681 h 778269"/>
                <a:gd name="connsiteX27" fmla="*/ 3177316 w 8223041"/>
                <a:gd name="connsiteY27" fmla="*/ 167682 h 778269"/>
                <a:gd name="connsiteX28" fmla="*/ 3491409 w 8223041"/>
                <a:gd name="connsiteY28" fmla="*/ 681 h 778269"/>
                <a:gd name="connsiteX29" fmla="*/ 3491777 w 8223041"/>
                <a:gd name="connsiteY29" fmla="*/ 2 h 778269"/>
                <a:gd name="connsiteX30" fmla="*/ 3492145 w 8223041"/>
                <a:gd name="connsiteY30" fmla="*/ 681 h 778269"/>
                <a:gd name="connsiteX31" fmla="*/ 3806238 w 8223041"/>
                <a:gd name="connsiteY31" fmla="*/ 167682 h 778269"/>
                <a:gd name="connsiteX32" fmla="*/ 4120331 w 8223041"/>
                <a:gd name="connsiteY32" fmla="*/ 681 h 778269"/>
                <a:gd name="connsiteX33" fmla="*/ 4120700 w 8223041"/>
                <a:gd name="connsiteY33" fmla="*/ 2 h 778269"/>
                <a:gd name="connsiteX34" fmla="*/ 4121068 w 8223041"/>
                <a:gd name="connsiteY34" fmla="*/ 681 h 778269"/>
                <a:gd name="connsiteX35" fmla="*/ 4435161 w 8223041"/>
                <a:gd name="connsiteY35" fmla="*/ 167682 h 778269"/>
                <a:gd name="connsiteX36" fmla="*/ 4749254 w 8223041"/>
                <a:gd name="connsiteY36" fmla="*/ 681 h 778269"/>
                <a:gd name="connsiteX37" fmla="*/ 4749622 w 8223041"/>
                <a:gd name="connsiteY37" fmla="*/ 2 h 778269"/>
                <a:gd name="connsiteX38" fmla="*/ 4749990 w 8223041"/>
                <a:gd name="connsiteY38" fmla="*/ 681 h 778269"/>
                <a:gd name="connsiteX39" fmla="*/ 5064083 w 8223041"/>
                <a:gd name="connsiteY39" fmla="*/ 167682 h 778269"/>
                <a:gd name="connsiteX40" fmla="*/ 5378176 w 8223041"/>
                <a:gd name="connsiteY40" fmla="*/ 681 h 778269"/>
                <a:gd name="connsiteX41" fmla="*/ 5378544 w 8223041"/>
                <a:gd name="connsiteY41" fmla="*/ 2 h 778269"/>
                <a:gd name="connsiteX42" fmla="*/ 5378912 w 8223041"/>
                <a:gd name="connsiteY42" fmla="*/ 681 h 778269"/>
                <a:gd name="connsiteX43" fmla="*/ 5693005 w 8223041"/>
                <a:gd name="connsiteY43" fmla="*/ 167682 h 778269"/>
                <a:gd name="connsiteX44" fmla="*/ 6007098 w 8223041"/>
                <a:gd name="connsiteY44" fmla="*/ 681 h 778269"/>
                <a:gd name="connsiteX45" fmla="*/ 6007466 w 8223041"/>
                <a:gd name="connsiteY45" fmla="*/ 2 h 778269"/>
                <a:gd name="connsiteX46" fmla="*/ 6007835 w 8223041"/>
                <a:gd name="connsiteY46" fmla="*/ 681 h 778269"/>
                <a:gd name="connsiteX47" fmla="*/ 6321928 w 8223041"/>
                <a:gd name="connsiteY47" fmla="*/ 167682 h 778269"/>
                <a:gd name="connsiteX48" fmla="*/ 6636021 w 8223041"/>
                <a:gd name="connsiteY48" fmla="*/ 681 h 778269"/>
                <a:gd name="connsiteX49" fmla="*/ 6636389 w 8223041"/>
                <a:gd name="connsiteY49" fmla="*/ 2 h 778269"/>
                <a:gd name="connsiteX50" fmla="*/ 6636757 w 8223041"/>
                <a:gd name="connsiteY50" fmla="*/ 681 h 778269"/>
                <a:gd name="connsiteX51" fmla="*/ 6950850 w 8223041"/>
                <a:gd name="connsiteY51" fmla="*/ 167682 h 778269"/>
                <a:gd name="connsiteX52" fmla="*/ 7264943 w 8223041"/>
                <a:gd name="connsiteY52" fmla="*/ 681 h 778269"/>
                <a:gd name="connsiteX53" fmla="*/ 7265311 w 8223041"/>
                <a:gd name="connsiteY53" fmla="*/ 2 h 778269"/>
                <a:gd name="connsiteX54" fmla="*/ 7265679 w 8223041"/>
                <a:gd name="connsiteY54" fmla="*/ 681 h 778269"/>
                <a:gd name="connsiteX55" fmla="*/ 7579772 w 8223041"/>
                <a:gd name="connsiteY55" fmla="*/ 167682 h 778269"/>
                <a:gd name="connsiteX56" fmla="*/ 7893865 w 8223041"/>
                <a:gd name="connsiteY56" fmla="*/ 681 h 77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223041" h="778269">
                  <a:moveTo>
                    <a:pt x="7894234" y="0"/>
                  </a:moveTo>
                  <a:lnTo>
                    <a:pt x="7894603" y="681"/>
                  </a:lnTo>
                  <a:cubicBezTo>
                    <a:pt x="7962673" y="101437"/>
                    <a:pt x="8077949" y="167682"/>
                    <a:pt x="8208696" y="167682"/>
                  </a:cubicBezTo>
                  <a:lnTo>
                    <a:pt x="8223041" y="166236"/>
                  </a:lnTo>
                  <a:lnTo>
                    <a:pt x="8223041" y="778269"/>
                  </a:lnTo>
                  <a:lnTo>
                    <a:pt x="0" y="778269"/>
                  </a:lnTo>
                  <a:lnTo>
                    <a:pt x="0" y="164385"/>
                  </a:lnTo>
                  <a:lnTo>
                    <a:pt x="32706" y="167682"/>
                  </a:lnTo>
                  <a:cubicBezTo>
                    <a:pt x="163453" y="167682"/>
                    <a:pt x="278729" y="101437"/>
                    <a:pt x="346799" y="681"/>
                  </a:cubicBezTo>
                  <a:lnTo>
                    <a:pt x="347167" y="2"/>
                  </a:lnTo>
                  <a:lnTo>
                    <a:pt x="347536" y="681"/>
                  </a:lnTo>
                  <a:cubicBezTo>
                    <a:pt x="415605" y="101437"/>
                    <a:pt x="530880" y="167682"/>
                    <a:pt x="661628" y="167682"/>
                  </a:cubicBezTo>
                  <a:cubicBezTo>
                    <a:pt x="792376" y="167682"/>
                    <a:pt x="907651" y="101437"/>
                    <a:pt x="975721" y="681"/>
                  </a:cubicBezTo>
                  <a:lnTo>
                    <a:pt x="976090" y="2"/>
                  </a:lnTo>
                  <a:lnTo>
                    <a:pt x="976458" y="681"/>
                  </a:lnTo>
                  <a:cubicBezTo>
                    <a:pt x="1044528" y="101437"/>
                    <a:pt x="1159803" y="167682"/>
                    <a:pt x="1290550" y="167682"/>
                  </a:cubicBezTo>
                  <a:cubicBezTo>
                    <a:pt x="1421298" y="167682"/>
                    <a:pt x="1536573" y="101437"/>
                    <a:pt x="1604644" y="681"/>
                  </a:cubicBezTo>
                  <a:lnTo>
                    <a:pt x="1605012" y="2"/>
                  </a:lnTo>
                  <a:lnTo>
                    <a:pt x="1605380" y="681"/>
                  </a:lnTo>
                  <a:cubicBezTo>
                    <a:pt x="1673450" y="101437"/>
                    <a:pt x="1788725" y="167682"/>
                    <a:pt x="1919473" y="167682"/>
                  </a:cubicBezTo>
                  <a:cubicBezTo>
                    <a:pt x="2050220" y="167682"/>
                    <a:pt x="2165496" y="101437"/>
                    <a:pt x="2233566" y="681"/>
                  </a:cubicBezTo>
                  <a:lnTo>
                    <a:pt x="2233934" y="2"/>
                  </a:lnTo>
                  <a:lnTo>
                    <a:pt x="2234302" y="681"/>
                  </a:lnTo>
                  <a:cubicBezTo>
                    <a:pt x="2302372" y="101437"/>
                    <a:pt x="2417648" y="167682"/>
                    <a:pt x="2548396" y="167682"/>
                  </a:cubicBezTo>
                  <a:cubicBezTo>
                    <a:pt x="2679143" y="167682"/>
                    <a:pt x="2794418" y="101437"/>
                    <a:pt x="2862489" y="681"/>
                  </a:cubicBezTo>
                  <a:lnTo>
                    <a:pt x="2862857" y="2"/>
                  </a:lnTo>
                  <a:lnTo>
                    <a:pt x="2863225" y="681"/>
                  </a:lnTo>
                  <a:cubicBezTo>
                    <a:pt x="2931294" y="101437"/>
                    <a:pt x="3046568" y="167682"/>
                    <a:pt x="3177316" y="167682"/>
                  </a:cubicBezTo>
                  <a:cubicBezTo>
                    <a:pt x="3308063" y="167682"/>
                    <a:pt x="3423338" y="101437"/>
                    <a:pt x="3491409" y="681"/>
                  </a:cubicBezTo>
                  <a:lnTo>
                    <a:pt x="3491777" y="2"/>
                  </a:lnTo>
                  <a:lnTo>
                    <a:pt x="3492145" y="681"/>
                  </a:lnTo>
                  <a:cubicBezTo>
                    <a:pt x="3560215" y="101437"/>
                    <a:pt x="3675490" y="167682"/>
                    <a:pt x="3806238" y="167682"/>
                  </a:cubicBezTo>
                  <a:cubicBezTo>
                    <a:pt x="3936986" y="167682"/>
                    <a:pt x="4052261" y="101437"/>
                    <a:pt x="4120331" y="681"/>
                  </a:cubicBezTo>
                  <a:lnTo>
                    <a:pt x="4120700" y="2"/>
                  </a:lnTo>
                  <a:lnTo>
                    <a:pt x="4121068" y="681"/>
                  </a:lnTo>
                  <a:cubicBezTo>
                    <a:pt x="4189137" y="101437"/>
                    <a:pt x="4304413" y="167682"/>
                    <a:pt x="4435161" y="167682"/>
                  </a:cubicBezTo>
                  <a:cubicBezTo>
                    <a:pt x="4565908" y="167682"/>
                    <a:pt x="4681183" y="101437"/>
                    <a:pt x="4749254" y="681"/>
                  </a:cubicBezTo>
                  <a:lnTo>
                    <a:pt x="4749622" y="2"/>
                  </a:lnTo>
                  <a:lnTo>
                    <a:pt x="4749990" y="681"/>
                  </a:lnTo>
                  <a:cubicBezTo>
                    <a:pt x="4818060" y="101437"/>
                    <a:pt x="4933335" y="167682"/>
                    <a:pt x="5064083" y="167682"/>
                  </a:cubicBezTo>
                  <a:cubicBezTo>
                    <a:pt x="5194830" y="167682"/>
                    <a:pt x="5310105" y="101437"/>
                    <a:pt x="5378176" y="681"/>
                  </a:cubicBezTo>
                  <a:lnTo>
                    <a:pt x="5378544" y="2"/>
                  </a:lnTo>
                  <a:lnTo>
                    <a:pt x="5378912" y="681"/>
                  </a:lnTo>
                  <a:cubicBezTo>
                    <a:pt x="5446982" y="101437"/>
                    <a:pt x="5562257" y="167682"/>
                    <a:pt x="5693005" y="167682"/>
                  </a:cubicBezTo>
                  <a:cubicBezTo>
                    <a:pt x="5823753" y="167682"/>
                    <a:pt x="5939028" y="101437"/>
                    <a:pt x="6007098" y="681"/>
                  </a:cubicBezTo>
                  <a:lnTo>
                    <a:pt x="6007466" y="2"/>
                  </a:lnTo>
                  <a:lnTo>
                    <a:pt x="6007835" y="681"/>
                  </a:lnTo>
                  <a:cubicBezTo>
                    <a:pt x="6075904" y="101437"/>
                    <a:pt x="6191180" y="167682"/>
                    <a:pt x="6321928" y="167682"/>
                  </a:cubicBezTo>
                  <a:cubicBezTo>
                    <a:pt x="6452675" y="167682"/>
                    <a:pt x="6567950" y="101437"/>
                    <a:pt x="6636021" y="681"/>
                  </a:cubicBezTo>
                  <a:lnTo>
                    <a:pt x="6636389" y="2"/>
                  </a:lnTo>
                  <a:lnTo>
                    <a:pt x="6636757" y="681"/>
                  </a:lnTo>
                  <a:cubicBezTo>
                    <a:pt x="6704827" y="101437"/>
                    <a:pt x="6820103" y="167682"/>
                    <a:pt x="6950850" y="167682"/>
                  </a:cubicBezTo>
                  <a:cubicBezTo>
                    <a:pt x="7081597" y="167682"/>
                    <a:pt x="7196872" y="101437"/>
                    <a:pt x="7264943" y="681"/>
                  </a:cubicBezTo>
                  <a:lnTo>
                    <a:pt x="7265311" y="2"/>
                  </a:lnTo>
                  <a:lnTo>
                    <a:pt x="7265679" y="681"/>
                  </a:lnTo>
                  <a:cubicBezTo>
                    <a:pt x="7333750" y="101437"/>
                    <a:pt x="7449024" y="167682"/>
                    <a:pt x="7579772" y="167682"/>
                  </a:cubicBezTo>
                  <a:cubicBezTo>
                    <a:pt x="7710519" y="167682"/>
                    <a:pt x="7825795" y="101437"/>
                    <a:pt x="7893865" y="681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5F95A17-C256-4561-AD4A-802269334F0B}"/>
              </a:ext>
            </a:extLst>
          </p:cNvPr>
          <p:cNvGrpSpPr/>
          <p:nvPr/>
        </p:nvGrpSpPr>
        <p:grpSpPr>
          <a:xfrm>
            <a:off x="416496" y="5157192"/>
            <a:ext cx="9145016" cy="550540"/>
            <a:chOff x="416496" y="5984652"/>
            <a:chExt cx="9145016" cy="550540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07EDC27-BC63-425E-952C-0DA045B1F1AD}"/>
                </a:ext>
              </a:extLst>
            </p:cNvPr>
            <p:cNvSpPr/>
            <p:nvPr/>
          </p:nvSpPr>
          <p:spPr>
            <a:xfrm>
              <a:off x="416496" y="5984652"/>
              <a:ext cx="9145016" cy="360040"/>
            </a:xfrm>
            <a:custGeom>
              <a:avLst/>
              <a:gdLst>
                <a:gd name="connsiteX0" fmla="*/ 4769879 w 8772277"/>
                <a:gd name="connsiteY0" fmla="*/ 0 h 680074"/>
                <a:gd name="connsiteX1" fmla="*/ 4770102 w 8772277"/>
                <a:gd name="connsiteY1" fmla="*/ 595 h 680074"/>
                <a:gd name="connsiteX2" fmla="*/ 4771695 w 8772277"/>
                <a:gd name="connsiteY2" fmla="*/ 3256 h 680074"/>
                <a:gd name="connsiteX3" fmla="*/ 4773288 w 8772277"/>
                <a:gd name="connsiteY3" fmla="*/ 595 h 680074"/>
                <a:gd name="connsiteX4" fmla="*/ 4773511 w 8772277"/>
                <a:gd name="connsiteY4" fmla="*/ 2 h 680074"/>
                <a:gd name="connsiteX5" fmla="*/ 4773733 w 8772277"/>
                <a:gd name="connsiteY5" fmla="*/ 595 h 680074"/>
                <a:gd name="connsiteX6" fmla="*/ 4906317 w 8772277"/>
                <a:gd name="connsiteY6" fmla="*/ 136105 h 680074"/>
                <a:gd name="connsiteX7" fmla="*/ 4961902 w 8772277"/>
                <a:gd name="connsiteY7" fmla="*/ 146231 h 680074"/>
                <a:gd name="connsiteX8" fmla="*/ 4968552 w 8772277"/>
                <a:gd name="connsiteY8" fmla="*/ 145262 h 680074"/>
                <a:gd name="connsiteX9" fmla="*/ 4968552 w 8772277"/>
                <a:gd name="connsiteY9" fmla="*/ 145608 h 680074"/>
                <a:gd name="connsiteX10" fmla="*/ 5020713 w 8772277"/>
                <a:gd name="connsiteY10" fmla="*/ 136105 h 680074"/>
                <a:gd name="connsiteX11" fmla="*/ 5153298 w 8772277"/>
                <a:gd name="connsiteY11" fmla="*/ 595 h 680074"/>
                <a:gd name="connsiteX12" fmla="*/ 5153520 w 8772277"/>
                <a:gd name="connsiteY12" fmla="*/ 2 h 680074"/>
                <a:gd name="connsiteX13" fmla="*/ 5153742 w 8772277"/>
                <a:gd name="connsiteY13" fmla="*/ 595 h 680074"/>
                <a:gd name="connsiteX14" fmla="*/ 5343525 w 8772277"/>
                <a:gd name="connsiteY14" fmla="*/ 146525 h 680074"/>
                <a:gd name="connsiteX15" fmla="*/ 5533307 w 8772277"/>
                <a:gd name="connsiteY15" fmla="*/ 595 h 680074"/>
                <a:gd name="connsiteX16" fmla="*/ 5533530 w 8772277"/>
                <a:gd name="connsiteY16" fmla="*/ 2 h 680074"/>
                <a:gd name="connsiteX17" fmla="*/ 5533752 w 8772277"/>
                <a:gd name="connsiteY17" fmla="*/ 595 h 680074"/>
                <a:gd name="connsiteX18" fmla="*/ 5723533 w 8772277"/>
                <a:gd name="connsiteY18" fmla="*/ 146525 h 680074"/>
                <a:gd name="connsiteX19" fmla="*/ 5913315 w 8772277"/>
                <a:gd name="connsiteY19" fmla="*/ 595 h 680074"/>
                <a:gd name="connsiteX20" fmla="*/ 5913538 w 8772277"/>
                <a:gd name="connsiteY20" fmla="*/ 2 h 680074"/>
                <a:gd name="connsiteX21" fmla="*/ 5913760 w 8772277"/>
                <a:gd name="connsiteY21" fmla="*/ 595 h 680074"/>
                <a:gd name="connsiteX22" fmla="*/ 6103542 w 8772277"/>
                <a:gd name="connsiteY22" fmla="*/ 146525 h 680074"/>
                <a:gd name="connsiteX23" fmla="*/ 6293325 w 8772277"/>
                <a:gd name="connsiteY23" fmla="*/ 595 h 680074"/>
                <a:gd name="connsiteX24" fmla="*/ 6293548 w 8772277"/>
                <a:gd name="connsiteY24" fmla="*/ 2 h 680074"/>
                <a:gd name="connsiteX25" fmla="*/ 6293770 w 8772277"/>
                <a:gd name="connsiteY25" fmla="*/ 595 h 680074"/>
                <a:gd name="connsiteX26" fmla="*/ 6483552 w 8772277"/>
                <a:gd name="connsiteY26" fmla="*/ 146525 h 680074"/>
                <a:gd name="connsiteX27" fmla="*/ 6673334 w 8772277"/>
                <a:gd name="connsiteY27" fmla="*/ 595 h 680074"/>
                <a:gd name="connsiteX28" fmla="*/ 6673557 w 8772277"/>
                <a:gd name="connsiteY28" fmla="*/ 2 h 680074"/>
                <a:gd name="connsiteX29" fmla="*/ 6673779 w 8772277"/>
                <a:gd name="connsiteY29" fmla="*/ 595 h 680074"/>
                <a:gd name="connsiteX30" fmla="*/ 6863561 w 8772277"/>
                <a:gd name="connsiteY30" fmla="*/ 146525 h 680074"/>
                <a:gd name="connsiteX31" fmla="*/ 7053344 w 8772277"/>
                <a:gd name="connsiteY31" fmla="*/ 595 h 680074"/>
                <a:gd name="connsiteX32" fmla="*/ 7053566 w 8772277"/>
                <a:gd name="connsiteY32" fmla="*/ 2 h 680074"/>
                <a:gd name="connsiteX33" fmla="*/ 7053788 w 8772277"/>
                <a:gd name="connsiteY33" fmla="*/ 595 h 680074"/>
                <a:gd name="connsiteX34" fmla="*/ 7243571 w 8772277"/>
                <a:gd name="connsiteY34" fmla="*/ 146525 h 680074"/>
                <a:gd name="connsiteX35" fmla="*/ 7433353 w 8772277"/>
                <a:gd name="connsiteY35" fmla="*/ 595 h 680074"/>
                <a:gd name="connsiteX36" fmla="*/ 7433575 w 8772277"/>
                <a:gd name="connsiteY36" fmla="*/ 2 h 680074"/>
                <a:gd name="connsiteX37" fmla="*/ 7433798 w 8772277"/>
                <a:gd name="connsiteY37" fmla="*/ 595 h 680074"/>
                <a:gd name="connsiteX38" fmla="*/ 7623581 w 8772277"/>
                <a:gd name="connsiteY38" fmla="*/ 146525 h 680074"/>
                <a:gd name="connsiteX39" fmla="*/ 7813363 w 8772277"/>
                <a:gd name="connsiteY39" fmla="*/ 595 h 680074"/>
                <a:gd name="connsiteX40" fmla="*/ 7813585 w 8772277"/>
                <a:gd name="connsiteY40" fmla="*/ 2 h 680074"/>
                <a:gd name="connsiteX41" fmla="*/ 7813808 w 8772277"/>
                <a:gd name="connsiteY41" fmla="*/ 595 h 680074"/>
                <a:gd name="connsiteX42" fmla="*/ 8003590 w 8772277"/>
                <a:gd name="connsiteY42" fmla="*/ 146525 h 680074"/>
                <a:gd name="connsiteX43" fmla="*/ 8193372 w 8772277"/>
                <a:gd name="connsiteY43" fmla="*/ 595 h 680074"/>
                <a:gd name="connsiteX44" fmla="*/ 8193594 w 8772277"/>
                <a:gd name="connsiteY44" fmla="*/ 2 h 680074"/>
                <a:gd name="connsiteX45" fmla="*/ 8193816 w 8772277"/>
                <a:gd name="connsiteY45" fmla="*/ 595 h 680074"/>
                <a:gd name="connsiteX46" fmla="*/ 8383599 w 8772277"/>
                <a:gd name="connsiteY46" fmla="*/ 146525 h 680074"/>
                <a:gd name="connsiteX47" fmla="*/ 8573381 w 8772277"/>
                <a:gd name="connsiteY47" fmla="*/ 595 h 680074"/>
                <a:gd name="connsiteX48" fmla="*/ 8573604 w 8772277"/>
                <a:gd name="connsiteY48" fmla="*/ 0 h 680074"/>
                <a:gd name="connsiteX49" fmla="*/ 8573827 w 8772277"/>
                <a:gd name="connsiteY49" fmla="*/ 595 h 680074"/>
                <a:gd name="connsiteX50" fmla="*/ 8763610 w 8772277"/>
                <a:gd name="connsiteY50" fmla="*/ 146525 h 680074"/>
                <a:gd name="connsiteX51" fmla="*/ 8772277 w 8772277"/>
                <a:gd name="connsiteY51" fmla="*/ 145262 h 680074"/>
                <a:gd name="connsiteX52" fmla="*/ 8772277 w 8772277"/>
                <a:gd name="connsiteY52" fmla="*/ 680074 h 680074"/>
                <a:gd name="connsiteX53" fmla="*/ 4968552 w 8772277"/>
                <a:gd name="connsiteY53" fmla="*/ 680074 h 680074"/>
                <a:gd name="connsiteX54" fmla="*/ 3803725 w 8772277"/>
                <a:gd name="connsiteY54" fmla="*/ 680074 h 680074"/>
                <a:gd name="connsiteX55" fmla="*/ 0 w 8772277"/>
                <a:gd name="connsiteY55" fmla="*/ 680074 h 680074"/>
                <a:gd name="connsiteX56" fmla="*/ 0 w 8772277"/>
                <a:gd name="connsiteY56" fmla="*/ 143644 h 680074"/>
                <a:gd name="connsiteX57" fmla="*/ 19762 w 8772277"/>
                <a:gd name="connsiteY57" fmla="*/ 146525 h 680074"/>
                <a:gd name="connsiteX58" fmla="*/ 209544 w 8772277"/>
                <a:gd name="connsiteY58" fmla="*/ 595 h 680074"/>
                <a:gd name="connsiteX59" fmla="*/ 209767 w 8772277"/>
                <a:gd name="connsiteY59" fmla="*/ 2 h 680074"/>
                <a:gd name="connsiteX60" fmla="*/ 209989 w 8772277"/>
                <a:gd name="connsiteY60" fmla="*/ 595 h 680074"/>
                <a:gd name="connsiteX61" fmla="*/ 399771 w 8772277"/>
                <a:gd name="connsiteY61" fmla="*/ 146525 h 680074"/>
                <a:gd name="connsiteX62" fmla="*/ 589553 w 8772277"/>
                <a:gd name="connsiteY62" fmla="*/ 595 h 680074"/>
                <a:gd name="connsiteX63" fmla="*/ 589776 w 8772277"/>
                <a:gd name="connsiteY63" fmla="*/ 2 h 680074"/>
                <a:gd name="connsiteX64" fmla="*/ 589999 w 8772277"/>
                <a:gd name="connsiteY64" fmla="*/ 595 h 680074"/>
                <a:gd name="connsiteX65" fmla="*/ 779780 w 8772277"/>
                <a:gd name="connsiteY65" fmla="*/ 146525 h 680074"/>
                <a:gd name="connsiteX66" fmla="*/ 969563 w 8772277"/>
                <a:gd name="connsiteY66" fmla="*/ 595 h 680074"/>
                <a:gd name="connsiteX67" fmla="*/ 969786 w 8772277"/>
                <a:gd name="connsiteY67" fmla="*/ 2 h 680074"/>
                <a:gd name="connsiteX68" fmla="*/ 970008 w 8772277"/>
                <a:gd name="connsiteY68" fmla="*/ 595 h 680074"/>
                <a:gd name="connsiteX69" fmla="*/ 1159790 w 8772277"/>
                <a:gd name="connsiteY69" fmla="*/ 146525 h 680074"/>
                <a:gd name="connsiteX70" fmla="*/ 1349572 w 8772277"/>
                <a:gd name="connsiteY70" fmla="*/ 595 h 680074"/>
                <a:gd name="connsiteX71" fmla="*/ 1349795 w 8772277"/>
                <a:gd name="connsiteY71" fmla="*/ 2 h 680074"/>
                <a:gd name="connsiteX72" fmla="*/ 1350017 w 8772277"/>
                <a:gd name="connsiteY72" fmla="*/ 595 h 680074"/>
                <a:gd name="connsiteX73" fmla="*/ 1539800 w 8772277"/>
                <a:gd name="connsiteY73" fmla="*/ 146525 h 680074"/>
                <a:gd name="connsiteX74" fmla="*/ 1729582 w 8772277"/>
                <a:gd name="connsiteY74" fmla="*/ 595 h 680074"/>
                <a:gd name="connsiteX75" fmla="*/ 1729805 w 8772277"/>
                <a:gd name="connsiteY75" fmla="*/ 2 h 680074"/>
                <a:gd name="connsiteX76" fmla="*/ 1730027 w 8772277"/>
                <a:gd name="connsiteY76" fmla="*/ 595 h 680074"/>
                <a:gd name="connsiteX77" fmla="*/ 1919808 w 8772277"/>
                <a:gd name="connsiteY77" fmla="*/ 146525 h 680074"/>
                <a:gd name="connsiteX78" fmla="*/ 2109590 w 8772277"/>
                <a:gd name="connsiteY78" fmla="*/ 595 h 680074"/>
                <a:gd name="connsiteX79" fmla="*/ 2109812 w 8772277"/>
                <a:gd name="connsiteY79" fmla="*/ 2 h 680074"/>
                <a:gd name="connsiteX80" fmla="*/ 2110035 w 8772277"/>
                <a:gd name="connsiteY80" fmla="*/ 595 h 680074"/>
                <a:gd name="connsiteX81" fmla="*/ 2299817 w 8772277"/>
                <a:gd name="connsiteY81" fmla="*/ 146525 h 680074"/>
                <a:gd name="connsiteX82" fmla="*/ 2489600 w 8772277"/>
                <a:gd name="connsiteY82" fmla="*/ 595 h 680074"/>
                <a:gd name="connsiteX83" fmla="*/ 2489823 w 8772277"/>
                <a:gd name="connsiteY83" fmla="*/ 2 h 680074"/>
                <a:gd name="connsiteX84" fmla="*/ 2490045 w 8772277"/>
                <a:gd name="connsiteY84" fmla="*/ 595 h 680074"/>
                <a:gd name="connsiteX85" fmla="*/ 2679827 w 8772277"/>
                <a:gd name="connsiteY85" fmla="*/ 146525 h 680074"/>
                <a:gd name="connsiteX86" fmla="*/ 2869609 w 8772277"/>
                <a:gd name="connsiteY86" fmla="*/ 595 h 680074"/>
                <a:gd name="connsiteX87" fmla="*/ 2869832 w 8772277"/>
                <a:gd name="connsiteY87" fmla="*/ 2 h 680074"/>
                <a:gd name="connsiteX88" fmla="*/ 2870054 w 8772277"/>
                <a:gd name="connsiteY88" fmla="*/ 595 h 680074"/>
                <a:gd name="connsiteX89" fmla="*/ 3059836 w 8772277"/>
                <a:gd name="connsiteY89" fmla="*/ 146525 h 680074"/>
                <a:gd name="connsiteX90" fmla="*/ 3249619 w 8772277"/>
                <a:gd name="connsiteY90" fmla="*/ 595 h 680074"/>
                <a:gd name="connsiteX91" fmla="*/ 3249841 w 8772277"/>
                <a:gd name="connsiteY91" fmla="*/ 2 h 680074"/>
                <a:gd name="connsiteX92" fmla="*/ 3250063 w 8772277"/>
                <a:gd name="connsiteY92" fmla="*/ 595 h 680074"/>
                <a:gd name="connsiteX93" fmla="*/ 3439846 w 8772277"/>
                <a:gd name="connsiteY93" fmla="*/ 146525 h 680074"/>
                <a:gd name="connsiteX94" fmla="*/ 3629628 w 8772277"/>
                <a:gd name="connsiteY94" fmla="*/ 595 h 680074"/>
                <a:gd name="connsiteX95" fmla="*/ 3629850 w 8772277"/>
                <a:gd name="connsiteY95" fmla="*/ 2 h 680074"/>
                <a:gd name="connsiteX96" fmla="*/ 3630073 w 8772277"/>
                <a:gd name="connsiteY96" fmla="*/ 595 h 680074"/>
                <a:gd name="connsiteX97" fmla="*/ 3762657 w 8772277"/>
                <a:gd name="connsiteY97" fmla="*/ 136105 h 680074"/>
                <a:gd name="connsiteX98" fmla="*/ 3805310 w 8772277"/>
                <a:gd name="connsiteY98" fmla="*/ 143875 h 680074"/>
                <a:gd name="connsiteX99" fmla="*/ 3821470 w 8772277"/>
                <a:gd name="connsiteY99" fmla="*/ 146231 h 680074"/>
                <a:gd name="connsiteX100" fmla="*/ 3877054 w 8772277"/>
                <a:gd name="connsiteY100" fmla="*/ 136105 h 680074"/>
                <a:gd name="connsiteX101" fmla="*/ 4009638 w 8772277"/>
                <a:gd name="connsiteY101" fmla="*/ 595 h 680074"/>
                <a:gd name="connsiteX102" fmla="*/ 4009860 w 8772277"/>
                <a:gd name="connsiteY102" fmla="*/ 2 h 680074"/>
                <a:gd name="connsiteX103" fmla="*/ 4010083 w 8772277"/>
                <a:gd name="connsiteY103" fmla="*/ 595 h 680074"/>
                <a:gd name="connsiteX104" fmla="*/ 4011676 w 8772277"/>
                <a:gd name="connsiteY104" fmla="*/ 3256 h 680074"/>
                <a:gd name="connsiteX105" fmla="*/ 4013269 w 8772277"/>
                <a:gd name="connsiteY105" fmla="*/ 595 h 680074"/>
                <a:gd name="connsiteX106" fmla="*/ 4013492 w 8772277"/>
                <a:gd name="connsiteY106" fmla="*/ 2 h 680074"/>
                <a:gd name="connsiteX107" fmla="*/ 4013715 w 8772277"/>
                <a:gd name="connsiteY107" fmla="*/ 595 h 680074"/>
                <a:gd name="connsiteX108" fmla="*/ 4146298 w 8772277"/>
                <a:gd name="connsiteY108" fmla="*/ 136105 h 680074"/>
                <a:gd name="connsiteX109" fmla="*/ 4201681 w 8772277"/>
                <a:gd name="connsiteY109" fmla="*/ 146195 h 680074"/>
                <a:gd name="connsiteX110" fmla="*/ 4257063 w 8772277"/>
                <a:gd name="connsiteY110" fmla="*/ 136105 h 680074"/>
                <a:gd name="connsiteX111" fmla="*/ 4389647 w 8772277"/>
                <a:gd name="connsiteY111" fmla="*/ 595 h 680074"/>
                <a:gd name="connsiteX112" fmla="*/ 4389870 w 8772277"/>
                <a:gd name="connsiteY112" fmla="*/ 2 h 680074"/>
                <a:gd name="connsiteX113" fmla="*/ 4390092 w 8772277"/>
                <a:gd name="connsiteY113" fmla="*/ 595 h 680074"/>
                <a:gd name="connsiteX114" fmla="*/ 4391685 w 8772277"/>
                <a:gd name="connsiteY114" fmla="*/ 3256 h 680074"/>
                <a:gd name="connsiteX115" fmla="*/ 4393278 w 8772277"/>
                <a:gd name="connsiteY115" fmla="*/ 595 h 680074"/>
                <a:gd name="connsiteX116" fmla="*/ 4393501 w 8772277"/>
                <a:gd name="connsiteY116" fmla="*/ 2 h 680074"/>
                <a:gd name="connsiteX117" fmla="*/ 4393724 w 8772277"/>
                <a:gd name="connsiteY117" fmla="*/ 595 h 680074"/>
                <a:gd name="connsiteX118" fmla="*/ 4526308 w 8772277"/>
                <a:gd name="connsiteY118" fmla="*/ 136105 h 680074"/>
                <a:gd name="connsiteX119" fmla="*/ 4581690 w 8772277"/>
                <a:gd name="connsiteY119" fmla="*/ 146195 h 680074"/>
                <a:gd name="connsiteX120" fmla="*/ 4637072 w 8772277"/>
                <a:gd name="connsiteY120" fmla="*/ 136105 h 680074"/>
                <a:gd name="connsiteX121" fmla="*/ 4769656 w 8772277"/>
                <a:gd name="connsiteY121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8772277" h="680074">
                  <a:moveTo>
                    <a:pt x="4769879" y="0"/>
                  </a:moveTo>
                  <a:lnTo>
                    <a:pt x="4770102" y="595"/>
                  </a:lnTo>
                  <a:lnTo>
                    <a:pt x="4771695" y="3256"/>
                  </a:lnTo>
                  <a:lnTo>
                    <a:pt x="4773288" y="595"/>
                  </a:lnTo>
                  <a:lnTo>
                    <a:pt x="4773511" y="2"/>
                  </a:lnTo>
                  <a:lnTo>
                    <a:pt x="4773733" y="595"/>
                  </a:lnTo>
                  <a:cubicBezTo>
                    <a:pt x="4804580" y="66628"/>
                    <a:pt x="4851471" y="115697"/>
                    <a:pt x="4906317" y="136105"/>
                  </a:cubicBezTo>
                  <a:lnTo>
                    <a:pt x="4961902" y="146231"/>
                  </a:lnTo>
                  <a:lnTo>
                    <a:pt x="4968552" y="145262"/>
                  </a:lnTo>
                  <a:lnTo>
                    <a:pt x="4968552" y="145608"/>
                  </a:lnTo>
                  <a:lnTo>
                    <a:pt x="5020713" y="136105"/>
                  </a:lnTo>
                  <a:cubicBezTo>
                    <a:pt x="5075559" y="115697"/>
                    <a:pt x="5122451" y="66628"/>
                    <a:pt x="5153298" y="595"/>
                  </a:cubicBezTo>
                  <a:lnTo>
                    <a:pt x="5153520" y="2"/>
                  </a:lnTo>
                  <a:lnTo>
                    <a:pt x="5153742" y="595"/>
                  </a:lnTo>
                  <a:cubicBezTo>
                    <a:pt x="5194872" y="88639"/>
                    <a:pt x="5264524" y="146525"/>
                    <a:pt x="5343525" y="146525"/>
                  </a:cubicBezTo>
                  <a:cubicBezTo>
                    <a:pt x="5422525" y="146525"/>
                    <a:pt x="5492177" y="88639"/>
                    <a:pt x="5533307" y="595"/>
                  </a:cubicBezTo>
                  <a:lnTo>
                    <a:pt x="5533530" y="2"/>
                  </a:lnTo>
                  <a:lnTo>
                    <a:pt x="5533752" y="595"/>
                  </a:lnTo>
                  <a:cubicBezTo>
                    <a:pt x="5574881" y="88639"/>
                    <a:pt x="5644532" y="146525"/>
                    <a:pt x="5723533" y="146525"/>
                  </a:cubicBezTo>
                  <a:cubicBezTo>
                    <a:pt x="5802534" y="146525"/>
                    <a:pt x="5872185" y="88639"/>
                    <a:pt x="5913315" y="595"/>
                  </a:cubicBezTo>
                  <a:lnTo>
                    <a:pt x="5913538" y="2"/>
                  </a:lnTo>
                  <a:lnTo>
                    <a:pt x="5913760" y="595"/>
                  </a:lnTo>
                  <a:cubicBezTo>
                    <a:pt x="5954890" y="88639"/>
                    <a:pt x="6024541" y="146525"/>
                    <a:pt x="6103542" y="146525"/>
                  </a:cubicBezTo>
                  <a:cubicBezTo>
                    <a:pt x="6182543" y="146525"/>
                    <a:pt x="6252195" y="88639"/>
                    <a:pt x="6293325" y="595"/>
                  </a:cubicBezTo>
                  <a:lnTo>
                    <a:pt x="6293548" y="2"/>
                  </a:lnTo>
                  <a:lnTo>
                    <a:pt x="6293770" y="595"/>
                  </a:lnTo>
                  <a:cubicBezTo>
                    <a:pt x="6334899" y="88639"/>
                    <a:pt x="6404551" y="146525"/>
                    <a:pt x="6483552" y="146525"/>
                  </a:cubicBezTo>
                  <a:cubicBezTo>
                    <a:pt x="6562553" y="146525"/>
                    <a:pt x="6632204" y="88639"/>
                    <a:pt x="6673334" y="595"/>
                  </a:cubicBezTo>
                  <a:lnTo>
                    <a:pt x="6673557" y="2"/>
                  </a:lnTo>
                  <a:lnTo>
                    <a:pt x="6673779" y="595"/>
                  </a:lnTo>
                  <a:cubicBezTo>
                    <a:pt x="6714909" y="88639"/>
                    <a:pt x="6784560" y="146525"/>
                    <a:pt x="6863561" y="146525"/>
                  </a:cubicBezTo>
                  <a:cubicBezTo>
                    <a:pt x="6942562" y="146525"/>
                    <a:pt x="7012214" y="88639"/>
                    <a:pt x="7053344" y="595"/>
                  </a:cubicBezTo>
                  <a:lnTo>
                    <a:pt x="7053566" y="2"/>
                  </a:lnTo>
                  <a:lnTo>
                    <a:pt x="7053788" y="595"/>
                  </a:lnTo>
                  <a:cubicBezTo>
                    <a:pt x="7094918" y="88639"/>
                    <a:pt x="7164570" y="146525"/>
                    <a:pt x="7243571" y="146525"/>
                  </a:cubicBezTo>
                  <a:cubicBezTo>
                    <a:pt x="7322572" y="146525"/>
                    <a:pt x="7392224" y="88639"/>
                    <a:pt x="7433353" y="595"/>
                  </a:cubicBezTo>
                  <a:lnTo>
                    <a:pt x="7433575" y="2"/>
                  </a:lnTo>
                  <a:lnTo>
                    <a:pt x="7433798" y="595"/>
                  </a:lnTo>
                  <a:cubicBezTo>
                    <a:pt x="7474927" y="88639"/>
                    <a:pt x="7544580" y="146525"/>
                    <a:pt x="7623581" y="146525"/>
                  </a:cubicBezTo>
                  <a:cubicBezTo>
                    <a:pt x="7702581" y="146525"/>
                    <a:pt x="7772233" y="88639"/>
                    <a:pt x="7813363" y="595"/>
                  </a:cubicBezTo>
                  <a:lnTo>
                    <a:pt x="7813585" y="2"/>
                  </a:lnTo>
                  <a:lnTo>
                    <a:pt x="7813808" y="595"/>
                  </a:lnTo>
                  <a:cubicBezTo>
                    <a:pt x="7854937" y="88639"/>
                    <a:pt x="7924589" y="146525"/>
                    <a:pt x="8003590" y="146525"/>
                  </a:cubicBezTo>
                  <a:cubicBezTo>
                    <a:pt x="8082590" y="146525"/>
                    <a:pt x="8152242" y="88639"/>
                    <a:pt x="8193372" y="595"/>
                  </a:cubicBezTo>
                  <a:lnTo>
                    <a:pt x="8193594" y="2"/>
                  </a:lnTo>
                  <a:lnTo>
                    <a:pt x="8193816" y="595"/>
                  </a:lnTo>
                  <a:cubicBezTo>
                    <a:pt x="8234947" y="88639"/>
                    <a:pt x="8304598" y="146525"/>
                    <a:pt x="8383599" y="146525"/>
                  </a:cubicBezTo>
                  <a:cubicBezTo>
                    <a:pt x="8462600" y="146525"/>
                    <a:pt x="8532252" y="88639"/>
                    <a:pt x="8573381" y="595"/>
                  </a:cubicBezTo>
                  <a:lnTo>
                    <a:pt x="8573604" y="0"/>
                  </a:lnTo>
                  <a:lnTo>
                    <a:pt x="8573827" y="595"/>
                  </a:lnTo>
                  <a:cubicBezTo>
                    <a:pt x="8614956" y="88639"/>
                    <a:pt x="8684609" y="146525"/>
                    <a:pt x="8763610" y="146525"/>
                  </a:cubicBezTo>
                  <a:lnTo>
                    <a:pt x="8772277" y="145262"/>
                  </a:lnTo>
                  <a:lnTo>
                    <a:pt x="8772277" y="680074"/>
                  </a:lnTo>
                  <a:lnTo>
                    <a:pt x="4968552" y="680074"/>
                  </a:lnTo>
                  <a:lnTo>
                    <a:pt x="3803725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9762" y="146525"/>
                  </a:lnTo>
                  <a:cubicBezTo>
                    <a:pt x="98762" y="146525"/>
                    <a:pt x="168415" y="88639"/>
                    <a:pt x="209544" y="595"/>
                  </a:cubicBezTo>
                  <a:lnTo>
                    <a:pt x="209767" y="2"/>
                  </a:lnTo>
                  <a:lnTo>
                    <a:pt x="209989" y="595"/>
                  </a:lnTo>
                  <a:cubicBezTo>
                    <a:pt x="251118" y="88639"/>
                    <a:pt x="320770" y="146525"/>
                    <a:pt x="399771" y="146525"/>
                  </a:cubicBezTo>
                  <a:cubicBezTo>
                    <a:pt x="478772" y="146525"/>
                    <a:pt x="548424" y="88639"/>
                    <a:pt x="589553" y="595"/>
                  </a:cubicBezTo>
                  <a:lnTo>
                    <a:pt x="589776" y="2"/>
                  </a:lnTo>
                  <a:lnTo>
                    <a:pt x="589999" y="595"/>
                  </a:lnTo>
                  <a:cubicBezTo>
                    <a:pt x="631128" y="88639"/>
                    <a:pt x="700780" y="146525"/>
                    <a:pt x="779780" y="146525"/>
                  </a:cubicBezTo>
                  <a:cubicBezTo>
                    <a:pt x="858781" y="146525"/>
                    <a:pt x="928433" y="88639"/>
                    <a:pt x="969563" y="595"/>
                  </a:cubicBezTo>
                  <a:lnTo>
                    <a:pt x="969786" y="2"/>
                  </a:lnTo>
                  <a:lnTo>
                    <a:pt x="970008" y="595"/>
                  </a:lnTo>
                  <a:cubicBezTo>
                    <a:pt x="1011137" y="88639"/>
                    <a:pt x="1080789" y="146525"/>
                    <a:pt x="1159790" y="146525"/>
                  </a:cubicBezTo>
                  <a:cubicBezTo>
                    <a:pt x="1238791" y="146525"/>
                    <a:pt x="1308443" y="88639"/>
                    <a:pt x="1349572" y="595"/>
                  </a:cubicBezTo>
                  <a:lnTo>
                    <a:pt x="1349795" y="2"/>
                  </a:lnTo>
                  <a:lnTo>
                    <a:pt x="1350017" y="595"/>
                  </a:lnTo>
                  <a:cubicBezTo>
                    <a:pt x="1391147" y="88639"/>
                    <a:pt x="1460799" y="146525"/>
                    <a:pt x="1539800" y="146525"/>
                  </a:cubicBezTo>
                  <a:cubicBezTo>
                    <a:pt x="1618800" y="146525"/>
                    <a:pt x="1688452" y="88639"/>
                    <a:pt x="1729582" y="595"/>
                  </a:cubicBezTo>
                  <a:lnTo>
                    <a:pt x="1729805" y="2"/>
                  </a:lnTo>
                  <a:lnTo>
                    <a:pt x="1730027" y="595"/>
                  </a:lnTo>
                  <a:cubicBezTo>
                    <a:pt x="1771156" y="88639"/>
                    <a:pt x="1840807" y="146525"/>
                    <a:pt x="1919808" y="146525"/>
                  </a:cubicBezTo>
                  <a:cubicBezTo>
                    <a:pt x="1998809" y="146525"/>
                    <a:pt x="2068460" y="88639"/>
                    <a:pt x="2109590" y="595"/>
                  </a:cubicBezTo>
                  <a:lnTo>
                    <a:pt x="2109812" y="2"/>
                  </a:lnTo>
                  <a:lnTo>
                    <a:pt x="2110035" y="595"/>
                  </a:lnTo>
                  <a:cubicBezTo>
                    <a:pt x="2151164" y="88639"/>
                    <a:pt x="2220816" y="146525"/>
                    <a:pt x="2299817" y="146525"/>
                  </a:cubicBezTo>
                  <a:cubicBezTo>
                    <a:pt x="2378818" y="146525"/>
                    <a:pt x="2448470" y="88639"/>
                    <a:pt x="2489600" y="595"/>
                  </a:cubicBezTo>
                  <a:lnTo>
                    <a:pt x="2489823" y="2"/>
                  </a:lnTo>
                  <a:lnTo>
                    <a:pt x="2490045" y="595"/>
                  </a:lnTo>
                  <a:cubicBezTo>
                    <a:pt x="2531174" y="88639"/>
                    <a:pt x="2600826" y="146525"/>
                    <a:pt x="2679827" y="146525"/>
                  </a:cubicBezTo>
                  <a:cubicBezTo>
                    <a:pt x="2758828" y="146525"/>
                    <a:pt x="2828479" y="88639"/>
                    <a:pt x="2869609" y="595"/>
                  </a:cubicBezTo>
                  <a:lnTo>
                    <a:pt x="2869832" y="2"/>
                  </a:lnTo>
                  <a:lnTo>
                    <a:pt x="2870054" y="595"/>
                  </a:lnTo>
                  <a:cubicBezTo>
                    <a:pt x="2911184" y="88639"/>
                    <a:pt x="2980835" y="146525"/>
                    <a:pt x="3059836" y="146525"/>
                  </a:cubicBezTo>
                  <a:cubicBezTo>
                    <a:pt x="3138837" y="146525"/>
                    <a:pt x="3208489" y="88639"/>
                    <a:pt x="3249619" y="595"/>
                  </a:cubicBezTo>
                  <a:lnTo>
                    <a:pt x="3249841" y="2"/>
                  </a:lnTo>
                  <a:lnTo>
                    <a:pt x="3250063" y="595"/>
                  </a:lnTo>
                  <a:cubicBezTo>
                    <a:pt x="3291193" y="88639"/>
                    <a:pt x="3360845" y="146525"/>
                    <a:pt x="3439846" y="146525"/>
                  </a:cubicBezTo>
                  <a:cubicBezTo>
                    <a:pt x="3518847" y="146525"/>
                    <a:pt x="3588498" y="88639"/>
                    <a:pt x="3629628" y="595"/>
                  </a:cubicBezTo>
                  <a:lnTo>
                    <a:pt x="3629850" y="2"/>
                  </a:lnTo>
                  <a:lnTo>
                    <a:pt x="3630073" y="595"/>
                  </a:lnTo>
                  <a:cubicBezTo>
                    <a:pt x="3660920" y="66628"/>
                    <a:pt x="3707811" y="115697"/>
                    <a:pt x="3762657" y="136105"/>
                  </a:cubicBezTo>
                  <a:lnTo>
                    <a:pt x="3805310" y="143875"/>
                  </a:lnTo>
                  <a:lnTo>
                    <a:pt x="3821470" y="146231"/>
                  </a:lnTo>
                  <a:lnTo>
                    <a:pt x="3877054" y="136105"/>
                  </a:lnTo>
                  <a:cubicBezTo>
                    <a:pt x="3931900" y="115697"/>
                    <a:pt x="3978791" y="66628"/>
                    <a:pt x="4009638" y="595"/>
                  </a:cubicBezTo>
                  <a:lnTo>
                    <a:pt x="4009860" y="2"/>
                  </a:lnTo>
                  <a:lnTo>
                    <a:pt x="4010083" y="595"/>
                  </a:lnTo>
                  <a:lnTo>
                    <a:pt x="4011676" y="3256"/>
                  </a:lnTo>
                  <a:lnTo>
                    <a:pt x="4013269" y="595"/>
                  </a:lnTo>
                  <a:lnTo>
                    <a:pt x="4013492" y="2"/>
                  </a:lnTo>
                  <a:lnTo>
                    <a:pt x="4013715" y="595"/>
                  </a:lnTo>
                  <a:cubicBezTo>
                    <a:pt x="4044561" y="66628"/>
                    <a:pt x="4091452" y="115697"/>
                    <a:pt x="4146298" y="136105"/>
                  </a:cubicBezTo>
                  <a:lnTo>
                    <a:pt x="4201681" y="146195"/>
                  </a:lnTo>
                  <a:lnTo>
                    <a:pt x="4257063" y="136105"/>
                  </a:lnTo>
                  <a:cubicBezTo>
                    <a:pt x="4311909" y="115697"/>
                    <a:pt x="4358800" y="66628"/>
                    <a:pt x="4389647" y="595"/>
                  </a:cubicBezTo>
                  <a:lnTo>
                    <a:pt x="4389870" y="2"/>
                  </a:lnTo>
                  <a:lnTo>
                    <a:pt x="4390092" y="595"/>
                  </a:lnTo>
                  <a:lnTo>
                    <a:pt x="4391685" y="3256"/>
                  </a:lnTo>
                  <a:lnTo>
                    <a:pt x="4393278" y="595"/>
                  </a:lnTo>
                  <a:lnTo>
                    <a:pt x="4393501" y="2"/>
                  </a:lnTo>
                  <a:lnTo>
                    <a:pt x="4393724" y="595"/>
                  </a:lnTo>
                  <a:cubicBezTo>
                    <a:pt x="4424571" y="66628"/>
                    <a:pt x="4471462" y="115697"/>
                    <a:pt x="4526308" y="136105"/>
                  </a:cubicBezTo>
                  <a:lnTo>
                    <a:pt x="4581690" y="146195"/>
                  </a:lnTo>
                  <a:lnTo>
                    <a:pt x="4637072" y="136105"/>
                  </a:lnTo>
                  <a:cubicBezTo>
                    <a:pt x="4691918" y="115697"/>
                    <a:pt x="4738809" y="66628"/>
                    <a:pt x="4769656" y="59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82A2366-22AA-4F56-B336-5443FB0E73EB}"/>
                </a:ext>
              </a:extLst>
            </p:cNvPr>
            <p:cNvSpPr/>
            <p:nvPr/>
          </p:nvSpPr>
          <p:spPr>
            <a:xfrm>
              <a:off x="416496" y="6073552"/>
              <a:ext cx="9145016" cy="360040"/>
            </a:xfrm>
            <a:custGeom>
              <a:avLst/>
              <a:gdLst>
                <a:gd name="connsiteX0" fmla="*/ 4769879 w 8772277"/>
                <a:gd name="connsiteY0" fmla="*/ 0 h 680074"/>
                <a:gd name="connsiteX1" fmla="*/ 4770102 w 8772277"/>
                <a:gd name="connsiteY1" fmla="*/ 595 h 680074"/>
                <a:gd name="connsiteX2" fmla="*/ 4771695 w 8772277"/>
                <a:gd name="connsiteY2" fmla="*/ 3256 h 680074"/>
                <a:gd name="connsiteX3" fmla="*/ 4773288 w 8772277"/>
                <a:gd name="connsiteY3" fmla="*/ 595 h 680074"/>
                <a:gd name="connsiteX4" fmla="*/ 4773511 w 8772277"/>
                <a:gd name="connsiteY4" fmla="*/ 2 h 680074"/>
                <a:gd name="connsiteX5" fmla="*/ 4773733 w 8772277"/>
                <a:gd name="connsiteY5" fmla="*/ 595 h 680074"/>
                <a:gd name="connsiteX6" fmla="*/ 4906317 w 8772277"/>
                <a:gd name="connsiteY6" fmla="*/ 136105 h 680074"/>
                <a:gd name="connsiteX7" fmla="*/ 4961902 w 8772277"/>
                <a:gd name="connsiteY7" fmla="*/ 146231 h 680074"/>
                <a:gd name="connsiteX8" fmla="*/ 4968552 w 8772277"/>
                <a:gd name="connsiteY8" fmla="*/ 145262 h 680074"/>
                <a:gd name="connsiteX9" fmla="*/ 4968552 w 8772277"/>
                <a:gd name="connsiteY9" fmla="*/ 145608 h 680074"/>
                <a:gd name="connsiteX10" fmla="*/ 5020713 w 8772277"/>
                <a:gd name="connsiteY10" fmla="*/ 136105 h 680074"/>
                <a:gd name="connsiteX11" fmla="*/ 5153298 w 8772277"/>
                <a:gd name="connsiteY11" fmla="*/ 595 h 680074"/>
                <a:gd name="connsiteX12" fmla="*/ 5153520 w 8772277"/>
                <a:gd name="connsiteY12" fmla="*/ 2 h 680074"/>
                <a:gd name="connsiteX13" fmla="*/ 5153742 w 8772277"/>
                <a:gd name="connsiteY13" fmla="*/ 595 h 680074"/>
                <a:gd name="connsiteX14" fmla="*/ 5343525 w 8772277"/>
                <a:gd name="connsiteY14" fmla="*/ 146525 h 680074"/>
                <a:gd name="connsiteX15" fmla="*/ 5533307 w 8772277"/>
                <a:gd name="connsiteY15" fmla="*/ 595 h 680074"/>
                <a:gd name="connsiteX16" fmla="*/ 5533530 w 8772277"/>
                <a:gd name="connsiteY16" fmla="*/ 2 h 680074"/>
                <a:gd name="connsiteX17" fmla="*/ 5533752 w 8772277"/>
                <a:gd name="connsiteY17" fmla="*/ 595 h 680074"/>
                <a:gd name="connsiteX18" fmla="*/ 5723533 w 8772277"/>
                <a:gd name="connsiteY18" fmla="*/ 146525 h 680074"/>
                <a:gd name="connsiteX19" fmla="*/ 5913315 w 8772277"/>
                <a:gd name="connsiteY19" fmla="*/ 595 h 680074"/>
                <a:gd name="connsiteX20" fmla="*/ 5913538 w 8772277"/>
                <a:gd name="connsiteY20" fmla="*/ 2 h 680074"/>
                <a:gd name="connsiteX21" fmla="*/ 5913760 w 8772277"/>
                <a:gd name="connsiteY21" fmla="*/ 595 h 680074"/>
                <a:gd name="connsiteX22" fmla="*/ 6103542 w 8772277"/>
                <a:gd name="connsiteY22" fmla="*/ 146525 h 680074"/>
                <a:gd name="connsiteX23" fmla="*/ 6293325 w 8772277"/>
                <a:gd name="connsiteY23" fmla="*/ 595 h 680074"/>
                <a:gd name="connsiteX24" fmla="*/ 6293548 w 8772277"/>
                <a:gd name="connsiteY24" fmla="*/ 2 h 680074"/>
                <a:gd name="connsiteX25" fmla="*/ 6293770 w 8772277"/>
                <a:gd name="connsiteY25" fmla="*/ 595 h 680074"/>
                <a:gd name="connsiteX26" fmla="*/ 6483552 w 8772277"/>
                <a:gd name="connsiteY26" fmla="*/ 146525 h 680074"/>
                <a:gd name="connsiteX27" fmla="*/ 6673334 w 8772277"/>
                <a:gd name="connsiteY27" fmla="*/ 595 h 680074"/>
                <a:gd name="connsiteX28" fmla="*/ 6673557 w 8772277"/>
                <a:gd name="connsiteY28" fmla="*/ 2 h 680074"/>
                <a:gd name="connsiteX29" fmla="*/ 6673779 w 8772277"/>
                <a:gd name="connsiteY29" fmla="*/ 595 h 680074"/>
                <a:gd name="connsiteX30" fmla="*/ 6863561 w 8772277"/>
                <a:gd name="connsiteY30" fmla="*/ 146525 h 680074"/>
                <a:gd name="connsiteX31" fmla="*/ 7053344 w 8772277"/>
                <a:gd name="connsiteY31" fmla="*/ 595 h 680074"/>
                <a:gd name="connsiteX32" fmla="*/ 7053566 w 8772277"/>
                <a:gd name="connsiteY32" fmla="*/ 2 h 680074"/>
                <a:gd name="connsiteX33" fmla="*/ 7053788 w 8772277"/>
                <a:gd name="connsiteY33" fmla="*/ 595 h 680074"/>
                <a:gd name="connsiteX34" fmla="*/ 7243571 w 8772277"/>
                <a:gd name="connsiteY34" fmla="*/ 146525 h 680074"/>
                <a:gd name="connsiteX35" fmla="*/ 7433353 w 8772277"/>
                <a:gd name="connsiteY35" fmla="*/ 595 h 680074"/>
                <a:gd name="connsiteX36" fmla="*/ 7433575 w 8772277"/>
                <a:gd name="connsiteY36" fmla="*/ 2 h 680074"/>
                <a:gd name="connsiteX37" fmla="*/ 7433798 w 8772277"/>
                <a:gd name="connsiteY37" fmla="*/ 595 h 680074"/>
                <a:gd name="connsiteX38" fmla="*/ 7623581 w 8772277"/>
                <a:gd name="connsiteY38" fmla="*/ 146525 h 680074"/>
                <a:gd name="connsiteX39" fmla="*/ 7813363 w 8772277"/>
                <a:gd name="connsiteY39" fmla="*/ 595 h 680074"/>
                <a:gd name="connsiteX40" fmla="*/ 7813585 w 8772277"/>
                <a:gd name="connsiteY40" fmla="*/ 2 h 680074"/>
                <a:gd name="connsiteX41" fmla="*/ 7813808 w 8772277"/>
                <a:gd name="connsiteY41" fmla="*/ 595 h 680074"/>
                <a:gd name="connsiteX42" fmla="*/ 8003590 w 8772277"/>
                <a:gd name="connsiteY42" fmla="*/ 146525 h 680074"/>
                <a:gd name="connsiteX43" fmla="*/ 8193372 w 8772277"/>
                <a:gd name="connsiteY43" fmla="*/ 595 h 680074"/>
                <a:gd name="connsiteX44" fmla="*/ 8193594 w 8772277"/>
                <a:gd name="connsiteY44" fmla="*/ 2 h 680074"/>
                <a:gd name="connsiteX45" fmla="*/ 8193816 w 8772277"/>
                <a:gd name="connsiteY45" fmla="*/ 595 h 680074"/>
                <a:gd name="connsiteX46" fmla="*/ 8383599 w 8772277"/>
                <a:gd name="connsiteY46" fmla="*/ 146525 h 680074"/>
                <a:gd name="connsiteX47" fmla="*/ 8573381 w 8772277"/>
                <a:gd name="connsiteY47" fmla="*/ 595 h 680074"/>
                <a:gd name="connsiteX48" fmla="*/ 8573604 w 8772277"/>
                <a:gd name="connsiteY48" fmla="*/ 0 h 680074"/>
                <a:gd name="connsiteX49" fmla="*/ 8573827 w 8772277"/>
                <a:gd name="connsiteY49" fmla="*/ 595 h 680074"/>
                <a:gd name="connsiteX50" fmla="*/ 8763610 w 8772277"/>
                <a:gd name="connsiteY50" fmla="*/ 146525 h 680074"/>
                <a:gd name="connsiteX51" fmla="*/ 8772277 w 8772277"/>
                <a:gd name="connsiteY51" fmla="*/ 145262 h 680074"/>
                <a:gd name="connsiteX52" fmla="*/ 8772277 w 8772277"/>
                <a:gd name="connsiteY52" fmla="*/ 680074 h 680074"/>
                <a:gd name="connsiteX53" fmla="*/ 4968552 w 8772277"/>
                <a:gd name="connsiteY53" fmla="*/ 680074 h 680074"/>
                <a:gd name="connsiteX54" fmla="*/ 3803725 w 8772277"/>
                <a:gd name="connsiteY54" fmla="*/ 680074 h 680074"/>
                <a:gd name="connsiteX55" fmla="*/ 0 w 8772277"/>
                <a:gd name="connsiteY55" fmla="*/ 680074 h 680074"/>
                <a:gd name="connsiteX56" fmla="*/ 0 w 8772277"/>
                <a:gd name="connsiteY56" fmla="*/ 143644 h 680074"/>
                <a:gd name="connsiteX57" fmla="*/ 19762 w 8772277"/>
                <a:gd name="connsiteY57" fmla="*/ 146525 h 680074"/>
                <a:gd name="connsiteX58" fmla="*/ 209544 w 8772277"/>
                <a:gd name="connsiteY58" fmla="*/ 595 h 680074"/>
                <a:gd name="connsiteX59" fmla="*/ 209767 w 8772277"/>
                <a:gd name="connsiteY59" fmla="*/ 2 h 680074"/>
                <a:gd name="connsiteX60" fmla="*/ 209989 w 8772277"/>
                <a:gd name="connsiteY60" fmla="*/ 595 h 680074"/>
                <a:gd name="connsiteX61" fmla="*/ 399771 w 8772277"/>
                <a:gd name="connsiteY61" fmla="*/ 146525 h 680074"/>
                <a:gd name="connsiteX62" fmla="*/ 589553 w 8772277"/>
                <a:gd name="connsiteY62" fmla="*/ 595 h 680074"/>
                <a:gd name="connsiteX63" fmla="*/ 589776 w 8772277"/>
                <a:gd name="connsiteY63" fmla="*/ 2 h 680074"/>
                <a:gd name="connsiteX64" fmla="*/ 589999 w 8772277"/>
                <a:gd name="connsiteY64" fmla="*/ 595 h 680074"/>
                <a:gd name="connsiteX65" fmla="*/ 779780 w 8772277"/>
                <a:gd name="connsiteY65" fmla="*/ 146525 h 680074"/>
                <a:gd name="connsiteX66" fmla="*/ 969563 w 8772277"/>
                <a:gd name="connsiteY66" fmla="*/ 595 h 680074"/>
                <a:gd name="connsiteX67" fmla="*/ 969786 w 8772277"/>
                <a:gd name="connsiteY67" fmla="*/ 2 h 680074"/>
                <a:gd name="connsiteX68" fmla="*/ 970008 w 8772277"/>
                <a:gd name="connsiteY68" fmla="*/ 595 h 680074"/>
                <a:gd name="connsiteX69" fmla="*/ 1159790 w 8772277"/>
                <a:gd name="connsiteY69" fmla="*/ 146525 h 680074"/>
                <a:gd name="connsiteX70" fmla="*/ 1349572 w 8772277"/>
                <a:gd name="connsiteY70" fmla="*/ 595 h 680074"/>
                <a:gd name="connsiteX71" fmla="*/ 1349795 w 8772277"/>
                <a:gd name="connsiteY71" fmla="*/ 2 h 680074"/>
                <a:gd name="connsiteX72" fmla="*/ 1350017 w 8772277"/>
                <a:gd name="connsiteY72" fmla="*/ 595 h 680074"/>
                <a:gd name="connsiteX73" fmla="*/ 1539800 w 8772277"/>
                <a:gd name="connsiteY73" fmla="*/ 146525 h 680074"/>
                <a:gd name="connsiteX74" fmla="*/ 1729582 w 8772277"/>
                <a:gd name="connsiteY74" fmla="*/ 595 h 680074"/>
                <a:gd name="connsiteX75" fmla="*/ 1729805 w 8772277"/>
                <a:gd name="connsiteY75" fmla="*/ 2 h 680074"/>
                <a:gd name="connsiteX76" fmla="*/ 1730027 w 8772277"/>
                <a:gd name="connsiteY76" fmla="*/ 595 h 680074"/>
                <a:gd name="connsiteX77" fmla="*/ 1919808 w 8772277"/>
                <a:gd name="connsiteY77" fmla="*/ 146525 h 680074"/>
                <a:gd name="connsiteX78" fmla="*/ 2109590 w 8772277"/>
                <a:gd name="connsiteY78" fmla="*/ 595 h 680074"/>
                <a:gd name="connsiteX79" fmla="*/ 2109812 w 8772277"/>
                <a:gd name="connsiteY79" fmla="*/ 2 h 680074"/>
                <a:gd name="connsiteX80" fmla="*/ 2110035 w 8772277"/>
                <a:gd name="connsiteY80" fmla="*/ 595 h 680074"/>
                <a:gd name="connsiteX81" fmla="*/ 2299817 w 8772277"/>
                <a:gd name="connsiteY81" fmla="*/ 146525 h 680074"/>
                <a:gd name="connsiteX82" fmla="*/ 2489600 w 8772277"/>
                <a:gd name="connsiteY82" fmla="*/ 595 h 680074"/>
                <a:gd name="connsiteX83" fmla="*/ 2489823 w 8772277"/>
                <a:gd name="connsiteY83" fmla="*/ 2 h 680074"/>
                <a:gd name="connsiteX84" fmla="*/ 2490045 w 8772277"/>
                <a:gd name="connsiteY84" fmla="*/ 595 h 680074"/>
                <a:gd name="connsiteX85" fmla="*/ 2679827 w 8772277"/>
                <a:gd name="connsiteY85" fmla="*/ 146525 h 680074"/>
                <a:gd name="connsiteX86" fmla="*/ 2869609 w 8772277"/>
                <a:gd name="connsiteY86" fmla="*/ 595 h 680074"/>
                <a:gd name="connsiteX87" fmla="*/ 2869832 w 8772277"/>
                <a:gd name="connsiteY87" fmla="*/ 2 h 680074"/>
                <a:gd name="connsiteX88" fmla="*/ 2870054 w 8772277"/>
                <a:gd name="connsiteY88" fmla="*/ 595 h 680074"/>
                <a:gd name="connsiteX89" fmla="*/ 3059836 w 8772277"/>
                <a:gd name="connsiteY89" fmla="*/ 146525 h 680074"/>
                <a:gd name="connsiteX90" fmla="*/ 3249619 w 8772277"/>
                <a:gd name="connsiteY90" fmla="*/ 595 h 680074"/>
                <a:gd name="connsiteX91" fmla="*/ 3249841 w 8772277"/>
                <a:gd name="connsiteY91" fmla="*/ 2 h 680074"/>
                <a:gd name="connsiteX92" fmla="*/ 3250063 w 8772277"/>
                <a:gd name="connsiteY92" fmla="*/ 595 h 680074"/>
                <a:gd name="connsiteX93" fmla="*/ 3439846 w 8772277"/>
                <a:gd name="connsiteY93" fmla="*/ 146525 h 680074"/>
                <a:gd name="connsiteX94" fmla="*/ 3629628 w 8772277"/>
                <a:gd name="connsiteY94" fmla="*/ 595 h 680074"/>
                <a:gd name="connsiteX95" fmla="*/ 3629850 w 8772277"/>
                <a:gd name="connsiteY95" fmla="*/ 2 h 680074"/>
                <a:gd name="connsiteX96" fmla="*/ 3630073 w 8772277"/>
                <a:gd name="connsiteY96" fmla="*/ 595 h 680074"/>
                <a:gd name="connsiteX97" fmla="*/ 3762657 w 8772277"/>
                <a:gd name="connsiteY97" fmla="*/ 136105 h 680074"/>
                <a:gd name="connsiteX98" fmla="*/ 3805310 w 8772277"/>
                <a:gd name="connsiteY98" fmla="*/ 143875 h 680074"/>
                <a:gd name="connsiteX99" fmla="*/ 3821470 w 8772277"/>
                <a:gd name="connsiteY99" fmla="*/ 146231 h 680074"/>
                <a:gd name="connsiteX100" fmla="*/ 3877054 w 8772277"/>
                <a:gd name="connsiteY100" fmla="*/ 136105 h 680074"/>
                <a:gd name="connsiteX101" fmla="*/ 4009638 w 8772277"/>
                <a:gd name="connsiteY101" fmla="*/ 595 h 680074"/>
                <a:gd name="connsiteX102" fmla="*/ 4009860 w 8772277"/>
                <a:gd name="connsiteY102" fmla="*/ 2 h 680074"/>
                <a:gd name="connsiteX103" fmla="*/ 4010083 w 8772277"/>
                <a:gd name="connsiteY103" fmla="*/ 595 h 680074"/>
                <a:gd name="connsiteX104" fmla="*/ 4011676 w 8772277"/>
                <a:gd name="connsiteY104" fmla="*/ 3256 h 680074"/>
                <a:gd name="connsiteX105" fmla="*/ 4013269 w 8772277"/>
                <a:gd name="connsiteY105" fmla="*/ 595 h 680074"/>
                <a:gd name="connsiteX106" fmla="*/ 4013492 w 8772277"/>
                <a:gd name="connsiteY106" fmla="*/ 2 h 680074"/>
                <a:gd name="connsiteX107" fmla="*/ 4013715 w 8772277"/>
                <a:gd name="connsiteY107" fmla="*/ 595 h 680074"/>
                <a:gd name="connsiteX108" fmla="*/ 4146298 w 8772277"/>
                <a:gd name="connsiteY108" fmla="*/ 136105 h 680074"/>
                <a:gd name="connsiteX109" fmla="*/ 4201681 w 8772277"/>
                <a:gd name="connsiteY109" fmla="*/ 146195 h 680074"/>
                <a:gd name="connsiteX110" fmla="*/ 4257063 w 8772277"/>
                <a:gd name="connsiteY110" fmla="*/ 136105 h 680074"/>
                <a:gd name="connsiteX111" fmla="*/ 4389647 w 8772277"/>
                <a:gd name="connsiteY111" fmla="*/ 595 h 680074"/>
                <a:gd name="connsiteX112" fmla="*/ 4389870 w 8772277"/>
                <a:gd name="connsiteY112" fmla="*/ 2 h 680074"/>
                <a:gd name="connsiteX113" fmla="*/ 4390092 w 8772277"/>
                <a:gd name="connsiteY113" fmla="*/ 595 h 680074"/>
                <a:gd name="connsiteX114" fmla="*/ 4391685 w 8772277"/>
                <a:gd name="connsiteY114" fmla="*/ 3256 h 680074"/>
                <a:gd name="connsiteX115" fmla="*/ 4393278 w 8772277"/>
                <a:gd name="connsiteY115" fmla="*/ 595 h 680074"/>
                <a:gd name="connsiteX116" fmla="*/ 4393501 w 8772277"/>
                <a:gd name="connsiteY116" fmla="*/ 2 h 680074"/>
                <a:gd name="connsiteX117" fmla="*/ 4393724 w 8772277"/>
                <a:gd name="connsiteY117" fmla="*/ 595 h 680074"/>
                <a:gd name="connsiteX118" fmla="*/ 4526308 w 8772277"/>
                <a:gd name="connsiteY118" fmla="*/ 136105 h 680074"/>
                <a:gd name="connsiteX119" fmla="*/ 4581690 w 8772277"/>
                <a:gd name="connsiteY119" fmla="*/ 146195 h 680074"/>
                <a:gd name="connsiteX120" fmla="*/ 4637072 w 8772277"/>
                <a:gd name="connsiteY120" fmla="*/ 136105 h 680074"/>
                <a:gd name="connsiteX121" fmla="*/ 4769656 w 8772277"/>
                <a:gd name="connsiteY121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8772277" h="680074">
                  <a:moveTo>
                    <a:pt x="4769879" y="0"/>
                  </a:moveTo>
                  <a:lnTo>
                    <a:pt x="4770102" y="595"/>
                  </a:lnTo>
                  <a:lnTo>
                    <a:pt x="4771695" y="3256"/>
                  </a:lnTo>
                  <a:lnTo>
                    <a:pt x="4773288" y="595"/>
                  </a:lnTo>
                  <a:lnTo>
                    <a:pt x="4773511" y="2"/>
                  </a:lnTo>
                  <a:lnTo>
                    <a:pt x="4773733" y="595"/>
                  </a:lnTo>
                  <a:cubicBezTo>
                    <a:pt x="4804580" y="66628"/>
                    <a:pt x="4851471" y="115697"/>
                    <a:pt x="4906317" y="136105"/>
                  </a:cubicBezTo>
                  <a:lnTo>
                    <a:pt x="4961902" y="146231"/>
                  </a:lnTo>
                  <a:lnTo>
                    <a:pt x="4968552" y="145262"/>
                  </a:lnTo>
                  <a:lnTo>
                    <a:pt x="4968552" y="145608"/>
                  </a:lnTo>
                  <a:lnTo>
                    <a:pt x="5020713" y="136105"/>
                  </a:lnTo>
                  <a:cubicBezTo>
                    <a:pt x="5075559" y="115697"/>
                    <a:pt x="5122451" y="66628"/>
                    <a:pt x="5153298" y="595"/>
                  </a:cubicBezTo>
                  <a:lnTo>
                    <a:pt x="5153520" y="2"/>
                  </a:lnTo>
                  <a:lnTo>
                    <a:pt x="5153742" y="595"/>
                  </a:lnTo>
                  <a:cubicBezTo>
                    <a:pt x="5194872" y="88639"/>
                    <a:pt x="5264524" y="146525"/>
                    <a:pt x="5343525" y="146525"/>
                  </a:cubicBezTo>
                  <a:cubicBezTo>
                    <a:pt x="5422525" y="146525"/>
                    <a:pt x="5492177" y="88639"/>
                    <a:pt x="5533307" y="595"/>
                  </a:cubicBezTo>
                  <a:lnTo>
                    <a:pt x="5533530" y="2"/>
                  </a:lnTo>
                  <a:lnTo>
                    <a:pt x="5533752" y="595"/>
                  </a:lnTo>
                  <a:cubicBezTo>
                    <a:pt x="5574881" y="88639"/>
                    <a:pt x="5644532" y="146525"/>
                    <a:pt x="5723533" y="146525"/>
                  </a:cubicBezTo>
                  <a:cubicBezTo>
                    <a:pt x="5802534" y="146525"/>
                    <a:pt x="5872185" y="88639"/>
                    <a:pt x="5913315" y="595"/>
                  </a:cubicBezTo>
                  <a:lnTo>
                    <a:pt x="5913538" y="2"/>
                  </a:lnTo>
                  <a:lnTo>
                    <a:pt x="5913760" y="595"/>
                  </a:lnTo>
                  <a:cubicBezTo>
                    <a:pt x="5954890" y="88639"/>
                    <a:pt x="6024541" y="146525"/>
                    <a:pt x="6103542" y="146525"/>
                  </a:cubicBezTo>
                  <a:cubicBezTo>
                    <a:pt x="6182543" y="146525"/>
                    <a:pt x="6252195" y="88639"/>
                    <a:pt x="6293325" y="595"/>
                  </a:cubicBezTo>
                  <a:lnTo>
                    <a:pt x="6293548" y="2"/>
                  </a:lnTo>
                  <a:lnTo>
                    <a:pt x="6293770" y="595"/>
                  </a:lnTo>
                  <a:cubicBezTo>
                    <a:pt x="6334899" y="88639"/>
                    <a:pt x="6404551" y="146525"/>
                    <a:pt x="6483552" y="146525"/>
                  </a:cubicBezTo>
                  <a:cubicBezTo>
                    <a:pt x="6562553" y="146525"/>
                    <a:pt x="6632204" y="88639"/>
                    <a:pt x="6673334" y="595"/>
                  </a:cubicBezTo>
                  <a:lnTo>
                    <a:pt x="6673557" y="2"/>
                  </a:lnTo>
                  <a:lnTo>
                    <a:pt x="6673779" y="595"/>
                  </a:lnTo>
                  <a:cubicBezTo>
                    <a:pt x="6714909" y="88639"/>
                    <a:pt x="6784560" y="146525"/>
                    <a:pt x="6863561" y="146525"/>
                  </a:cubicBezTo>
                  <a:cubicBezTo>
                    <a:pt x="6942562" y="146525"/>
                    <a:pt x="7012214" y="88639"/>
                    <a:pt x="7053344" y="595"/>
                  </a:cubicBezTo>
                  <a:lnTo>
                    <a:pt x="7053566" y="2"/>
                  </a:lnTo>
                  <a:lnTo>
                    <a:pt x="7053788" y="595"/>
                  </a:lnTo>
                  <a:cubicBezTo>
                    <a:pt x="7094918" y="88639"/>
                    <a:pt x="7164570" y="146525"/>
                    <a:pt x="7243571" y="146525"/>
                  </a:cubicBezTo>
                  <a:cubicBezTo>
                    <a:pt x="7322572" y="146525"/>
                    <a:pt x="7392224" y="88639"/>
                    <a:pt x="7433353" y="595"/>
                  </a:cubicBezTo>
                  <a:lnTo>
                    <a:pt x="7433575" y="2"/>
                  </a:lnTo>
                  <a:lnTo>
                    <a:pt x="7433798" y="595"/>
                  </a:lnTo>
                  <a:cubicBezTo>
                    <a:pt x="7474927" y="88639"/>
                    <a:pt x="7544580" y="146525"/>
                    <a:pt x="7623581" y="146525"/>
                  </a:cubicBezTo>
                  <a:cubicBezTo>
                    <a:pt x="7702581" y="146525"/>
                    <a:pt x="7772233" y="88639"/>
                    <a:pt x="7813363" y="595"/>
                  </a:cubicBezTo>
                  <a:lnTo>
                    <a:pt x="7813585" y="2"/>
                  </a:lnTo>
                  <a:lnTo>
                    <a:pt x="7813808" y="595"/>
                  </a:lnTo>
                  <a:cubicBezTo>
                    <a:pt x="7854937" y="88639"/>
                    <a:pt x="7924589" y="146525"/>
                    <a:pt x="8003590" y="146525"/>
                  </a:cubicBezTo>
                  <a:cubicBezTo>
                    <a:pt x="8082590" y="146525"/>
                    <a:pt x="8152242" y="88639"/>
                    <a:pt x="8193372" y="595"/>
                  </a:cubicBezTo>
                  <a:lnTo>
                    <a:pt x="8193594" y="2"/>
                  </a:lnTo>
                  <a:lnTo>
                    <a:pt x="8193816" y="595"/>
                  </a:lnTo>
                  <a:cubicBezTo>
                    <a:pt x="8234947" y="88639"/>
                    <a:pt x="8304598" y="146525"/>
                    <a:pt x="8383599" y="146525"/>
                  </a:cubicBezTo>
                  <a:cubicBezTo>
                    <a:pt x="8462600" y="146525"/>
                    <a:pt x="8532252" y="88639"/>
                    <a:pt x="8573381" y="595"/>
                  </a:cubicBezTo>
                  <a:lnTo>
                    <a:pt x="8573604" y="0"/>
                  </a:lnTo>
                  <a:lnTo>
                    <a:pt x="8573827" y="595"/>
                  </a:lnTo>
                  <a:cubicBezTo>
                    <a:pt x="8614956" y="88639"/>
                    <a:pt x="8684609" y="146525"/>
                    <a:pt x="8763610" y="146525"/>
                  </a:cubicBezTo>
                  <a:lnTo>
                    <a:pt x="8772277" y="145262"/>
                  </a:lnTo>
                  <a:lnTo>
                    <a:pt x="8772277" y="680074"/>
                  </a:lnTo>
                  <a:lnTo>
                    <a:pt x="4968552" y="680074"/>
                  </a:lnTo>
                  <a:lnTo>
                    <a:pt x="3803725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9762" y="146525"/>
                  </a:lnTo>
                  <a:cubicBezTo>
                    <a:pt x="98762" y="146525"/>
                    <a:pt x="168415" y="88639"/>
                    <a:pt x="209544" y="595"/>
                  </a:cubicBezTo>
                  <a:lnTo>
                    <a:pt x="209767" y="2"/>
                  </a:lnTo>
                  <a:lnTo>
                    <a:pt x="209989" y="595"/>
                  </a:lnTo>
                  <a:cubicBezTo>
                    <a:pt x="251118" y="88639"/>
                    <a:pt x="320770" y="146525"/>
                    <a:pt x="399771" y="146525"/>
                  </a:cubicBezTo>
                  <a:cubicBezTo>
                    <a:pt x="478772" y="146525"/>
                    <a:pt x="548424" y="88639"/>
                    <a:pt x="589553" y="595"/>
                  </a:cubicBezTo>
                  <a:lnTo>
                    <a:pt x="589776" y="2"/>
                  </a:lnTo>
                  <a:lnTo>
                    <a:pt x="589999" y="595"/>
                  </a:lnTo>
                  <a:cubicBezTo>
                    <a:pt x="631128" y="88639"/>
                    <a:pt x="700780" y="146525"/>
                    <a:pt x="779780" y="146525"/>
                  </a:cubicBezTo>
                  <a:cubicBezTo>
                    <a:pt x="858781" y="146525"/>
                    <a:pt x="928433" y="88639"/>
                    <a:pt x="969563" y="595"/>
                  </a:cubicBezTo>
                  <a:lnTo>
                    <a:pt x="969786" y="2"/>
                  </a:lnTo>
                  <a:lnTo>
                    <a:pt x="970008" y="595"/>
                  </a:lnTo>
                  <a:cubicBezTo>
                    <a:pt x="1011137" y="88639"/>
                    <a:pt x="1080789" y="146525"/>
                    <a:pt x="1159790" y="146525"/>
                  </a:cubicBezTo>
                  <a:cubicBezTo>
                    <a:pt x="1238791" y="146525"/>
                    <a:pt x="1308443" y="88639"/>
                    <a:pt x="1349572" y="595"/>
                  </a:cubicBezTo>
                  <a:lnTo>
                    <a:pt x="1349795" y="2"/>
                  </a:lnTo>
                  <a:lnTo>
                    <a:pt x="1350017" y="595"/>
                  </a:lnTo>
                  <a:cubicBezTo>
                    <a:pt x="1391147" y="88639"/>
                    <a:pt x="1460799" y="146525"/>
                    <a:pt x="1539800" y="146525"/>
                  </a:cubicBezTo>
                  <a:cubicBezTo>
                    <a:pt x="1618800" y="146525"/>
                    <a:pt x="1688452" y="88639"/>
                    <a:pt x="1729582" y="595"/>
                  </a:cubicBezTo>
                  <a:lnTo>
                    <a:pt x="1729805" y="2"/>
                  </a:lnTo>
                  <a:lnTo>
                    <a:pt x="1730027" y="595"/>
                  </a:lnTo>
                  <a:cubicBezTo>
                    <a:pt x="1771156" y="88639"/>
                    <a:pt x="1840807" y="146525"/>
                    <a:pt x="1919808" y="146525"/>
                  </a:cubicBezTo>
                  <a:cubicBezTo>
                    <a:pt x="1998809" y="146525"/>
                    <a:pt x="2068460" y="88639"/>
                    <a:pt x="2109590" y="595"/>
                  </a:cubicBezTo>
                  <a:lnTo>
                    <a:pt x="2109812" y="2"/>
                  </a:lnTo>
                  <a:lnTo>
                    <a:pt x="2110035" y="595"/>
                  </a:lnTo>
                  <a:cubicBezTo>
                    <a:pt x="2151164" y="88639"/>
                    <a:pt x="2220816" y="146525"/>
                    <a:pt x="2299817" y="146525"/>
                  </a:cubicBezTo>
                  <a:cubicBezTo>
                    <a:pt x="2378818" y="146525"/>
                    <a:pt x="2448470" y="88639"/>
                    <a:pt x="2489600" y="595"/>
                  </a:cubicBezTo>
                  <a:lnTo>
                    <a:pt x="2489823" y="2"/>
                  </a:lnTo>
                  <a:lnTo>
                    <a:pt x="2490045" y="595"/>
                  </a:lnTo>
                  <a:cubicBezTo>
                    <a:pt x="2531174" y="88639"/>
                    <a:pt x="2600826" y="146525"/>
                    <a:pt x="2679827" y="146525"/>
                  </a:cubicBezTo>
                  <a:cubicBezTo>
                    <a:pt x="2758828" y="146525"/>
                    <a:pt x="2828479" y="88639"/>
                    <a:pt x="2869609" y="595"/>
                  </a:cubicBezTo>
                  <a:lnTo>
                    <a:pt x="2869832" y="2"/>
                  </a:lnTo>
                  <a:lnTo>
                    <a:pt x="2870054" y="595"/>
                  </a:lnTo>
                  <a:cubicBezTo>
                    <a:pt x="2911184" y="88639"/>
                    <a:pt x="2980835" y="146525"/>
                    <a:pt x="3059836" y="146525"/>
                  </a:cubicBezTo>
                  <a:cubicBezTo>
                    <a:pt x="3138837" y="146525"/>
                    <a:pt x="3208489" y="88639"/>
                    <a:pt x="3249619" y="595"/>
                  </a:cubicBezTo>
                  <a:lnTo>
                    <a:pt x="3249841" y="2"/>
                  </a:lnTo>
                  <a:lnTo>
                    <a:pt x="3250063" y="595"/>
                  </a:lnTo>
                  <a:cubicBezTo>
                    <a:pt x="3291193" y="88639"/>
                    <a:pt x="3360845" y="146525"/>
                    <a:pt x="3439846" y="146525"/>
                  </a:cubicBezTo>
                  <a:cubicBezTo>
                    <a:pt x="3518847" y="146525"/>
                    <a:pt x="3588498" y="88639"/>
                    <a:pt x="3629628" y="595"/>
                  </a:cubicBezTo>
                  <a:lnTo>
                    <a:pt x="3629850" y="2"/>
                  </a:lnTo>
                  <a:lnTo>
                    <a:pt x="3630073" y="595"/>
                  </a:lnTo>
                  <a:cubicBezTo>
                    <a:pt x="3660920" y="66628"/>
                    <a:pt x="3707811" y="115697"/>
                    <a:pt x="3762657" y="136105"/>
                  </a:cubicBezTo>
                  <a:lnTo>
                    <a:pt x="3805310" y="143875"/>
                  </a:lnTo>
                  <a:lnTo>
                    <a:pt x="3821470" y="146231"/>
                  </a:lnTo>
                  <a:lnTo>
                    <a:pt x="3877054" y="136105"/>
                  </a:lnTo>
                  <a:cubicBezTo>
                    <a:pt x="3931900" y="115697"/>
                    <a:pt x="3978791" y="66628"/>
                    <a:pt x="4009638" y="595"/>
                  </a:cubicBezTo>
                  <a:lnTo>
                    <a:pt x="4009860" y="2"/>
                  </a:lnTo>
                  <a:lnTo>
                    <a:pt x="4010083" y="595"/>
                  </a:lnTo>
                  <a:lnTo>
                    <a:pt x="4011676" y="3256"/>
                  </a:lnTo>
                  <a:lnTo>
                    <a:pt x="4013269" y="595"/>
                  </a:lnTo>
                  <a:lnTo>
                    <a:pt x="4013492" y="2"/>
                  </a:lnTo>
                  <a:lnTo>
                    <a:pt x="4013715" y="595"/>
                  </a:lnTo>
                  <a:cubicBezTo>
                    <a:pt x="4044561" y="66628"/>
                    <a:pt x="4091452" y="115697"/>
                    <a:pt x="4146298" y="136105"/>
                  </a:cubicBezTo>
                  <a:lnTo>
                    <a:pt x="4201681" y="146195"/>
                  </a:lnTo>
                  <a:lnTo>
                    <a:pt x="4257063" y="136105"/>
                  </a:lnTo>
                  <a:cubicBezTo>
                    <a:pt x="4311909" y="115697"/>
                    <a:pt x="4358800" y="66628"/>
                    <a:pt x="4389647" y="595"/>
                  </a:cubicBezTo>
                  <a:lnTo>
                    <a:pt x="4389870" y="2"/>
                  </a:lnTo>
                  <a:lnTo>
                    <a:pt x="4390092" y="595"/>
                  </a:lnTo>
                  <a:lnTo>
                    <a:pt x="4391685" y="3256"/>
                  </a:lnTo>
                  <a:lnTo>
                    <a:pt x="4393278" y="595"/>
                  </a:lnTo>
                  <a:lnTo>
                    <a:pt x="4393501" y="2"/>
                  </a:lnTo>
                  <a:lnTo>
                    <a:pt x="4393724" y="595"/>
                  </a:lnTo>
                  <a:cubicBezTo>
                    <a:pt x="4424571" y="66628"/>
                    <a:pt x="4471462" y="115697"/>
                    <a:pt x="4526308" y="136105"/>
                  </a:cubicBezTo>
                  <a:lnTo>
                    <a:pt x="4581690" y="146195"/>
                  </a:lnTo>
                  <a:lnTo>
                    <a:pt x="4637072" y="136105"/>
                  </a:lnTo>
                  <a:cubicBezTo>
                    <a:pt x="4691918" y="115697"/>
                    <a:pt x="4738809" y="66628"/>
                    <a:pt x="4769656" y="59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8604E06-09E1-4F6C-89B6-AA4AF2F918DF}"/>
                </a:ext>
              </a:extLst>
            </p:cNvPr>
            <p:cNvSpPr/>
            <p:nvPr/>
          </p:nvSpPr>
          <p:spPr>
            <a:xfrm>
              <a:off x="416496" y="6175152"/>
              <a:ext cx="9145016" cy="360040"/>
            </a:xfrm>
            <a:custGeom>
              <a:avLst/>
              <a:gdLst>
                <a:gd name="connsiteX0" fmla="*/ 4769879 w 8772277"/>
                <a:gd name="connsiteY0" fmla="*/ 0 h 680074"/>
                <a:gd name="connsiteX1" fmla="*/ 4770102 w 8772277"/>
                <a:gd name="connsiteY1" fmla="*/ 595 h 680074"/>
                <a:gd name="connsiteX2" fmla="*/ 4771695 w 8772277"/>
                <a:gd name="connsiteY2" fmla="*/ 3256 h 680074"/>
                <a:gd name="connsiteX3" fmla="*/ 4773288 w 8772277"/>
                <a:gd name="connsiteY3" fmla="*/ 595 h 680074"/>
                <a:gd name="connsiteX4" fmla="*/ 4773511 w 8772277"/>
                <a:gd name="connsiteY4" fmla="*/ 2 h 680074"/>
                <a:gd name="connsiteX5" fmla="*/ 4773733 w 8772277"/>
                <a:gd name="connsiteY5" fmla="*/ 595 h 680074"/>
                <a:gd name="connsiteX6" fmla="*/ 4906317 w 8772277"/>
                <a:gd name="connsiteY6" fmla="*/ 136105 h 680074"/>
                <a:gd name="connsiteX7" fmla="*/ 4961902 w 8772277"/>
                <a:gd name="connsiteY7" fmla="*/ 146231 h 680074"/>
                <a:gd name="connsiteX8" fmla="*/ 4968552 w 8772277"/>
                <a:gd name="connsiteY8" fmla="*/ 145262 h 680074"/>
                <a:gd name="connsiteX9" fmla="*/ 4968552 w 8772277"/>
                <a:gd name="connsiteY9" fmla="*/ 145608 h 680074"/>
                <a:gd name="connsiteX10" fmla="*/ 5020713 w 8772277"/>
                <a:gd name="connsiteY10" fmla="*/ 136105 h 680074"/>
                <a:gd name="connsiteX11" fmla="*/ 5153298 w 8772277"/>
                <a:gd name="connsiteY11" fmla="*/ 595 h 680074"/>
                <a:gd name="connsiteX12" fmla="*/ 5153520 w 8772277"/>
                <a:gd name="connsiteY12" fmla="*/ 2 h 680074"/>
                <a:gd name="connsiteX13" fmla="*/ 5153742 w 8772277"/>
                <a:gd name="connsiteY13" fmla="*/ 595 h 680074"/>
                <a:gd name="connsiteX14" fmla="*/ 5343525 w 8772277"/>
                <a:gd name="connsiteY14" fmla="*/ 146525 h 680074"/>
                <a:gd name="connsiteX15" fmla="*/ 5533307 w 8772277"/>
                <a:gd name="connsiteY15" fmla="*/ 595 h 680074"/>
                <a:gd name="connsiteX16" fmla="*/ 5533530 w 8772277"/>
                <a:gd name="connsiteY16" fmla="*/ 2 h 680074"/>
                <a:gd name="connsiteX17" fmla="*/ 5533752 w 8772277"/>
                <a:gd name="connsiteY17" fmla="*/ 595 h 680074"/>
                <a:gd name="connsiteX18" fmla="*/ 5723533 w 8772277"/>
                <a:gd name="connsiteY18" fmla="*/ 146525 h 680074"/>
                <a:gd name="connsiteX19" fmla="*/ 5913315 w 8772277"/>
                <a:gd name="connsiteY19" fmla="*/ 595 h 680074"/>
                <a:gd name="connsiteX20" fmla="*/ 5913538 w 8772277"/>
                <a:gd name="connsiteY20" fmla="*/ 2 h 680074"/>
                <a:gd name="connsiteX21" fmla="*/ 5913760 w 8772277"/>
                <a:gd name="connsiteY21" fmla="*/ 595 h 680074"/>
                <a:gd name="connsiteX22" fmla="*/ 6103542 w 8772277"/>
                <a:gd name="connsiteY22" fmla="*/ 146525 h 680074"/>
                <a:gd name="connsiteX23" fmla="*/ 6293325 w 8772277"/>
                <a:gd name="connsiteY23" fmla="*/ 595 h 680074"/>
                <a:gd name="connsiteX24" fmla="*/ 6293548 w 8772277"/>
                <a:gd name="connsiteY24" fmla="*/ 2 h 680074"/>
                <a:gd name="connsiteX25" fmla="*/ 6293770 w 8772277"/>
                <a:gd name="connsiteY25" fmla="*/ 595 h 680074"/>
                <a:gd name="connsiteX26" fmla="*/ 6483552 w 8772277"/>
                <a:gd name="connsiteY26" fmla="*/ 146525 h 680074"/>
                <a:gd name="connsiteX27" fmla="*/ 6673334 w 8772277"/>
                <a:gd name="connsiteY27" fmla="*/ 595 h 680074"/>
                <a:gd name="connsiteX28" fmla="*/ 6673557 w 8772277"/>
                <a:gd name="connsiteY28" fmla="*/ 2 h 680074"/>
                <a:gd name="connsiteX29" fmla="*/ 6673779 w 8772277"/>
                <a:gd name="connsiteY29" fmla="*/ 595 h 680074"/>
                <a:gd name="connsiteX30" fmla="*/ 6863561 w 8772277"/>
                <a:gd name="connsiteY30" fmla="*/ 146525 h 680074"/>
                <a:gd name="connsiteX31" fmla="*/ 7053344 w 8772277"/>
                <a:gd name="connsiteY31" fmla="*/ 595 h 680074"/>
                <a:gd name="connsiteX32" fmla="*/ 7053566 w 8772277"/>
                <a:gd name="connsiteY32" fmla="*/ 2 h 680074"/>
                <a:gd name="connsiteX33" fmla="*/ 7053788 w 8772277"/>
                <a:gd name="connsiteY33" fmla="*/ 595 h 680074"/>
                <a:gd name="connsiteX34" fmla="*/ 7243571 w 8772277"/>
                <a:gd name="connsiteY34" fmla="*/ 146525 h 680074"/>
                <a:gd name="connsiteX35" fmla="*/ 7433353 w 8772277"/>
                <a:gd name="connsiteY35" fmla="*/ 595 h 680074"/>
                <a:gd name="connsiteX36" fmla="*/ 7433575 w 8772277"/>
                <a:gd name="connsiteY36" fmla="*/ 2 h 680074"/>
                <a:gd name="connsiteX37" fmla="*/ 7433798 w 8772277"/>
                <a:gd name="connsiteY37" fmla="*/ 595 h 680074"/>
                <a:gd name="connsiteX38" fmla="*/ 7623581 w 8772277"/>
                <a:gd name="connsiteY38" fmla="*/ 146525 h 680074"/>
                <a:gd name="connsiteX39" fmla="*/ 7813363 w 8772277"/>
                <a:gd name="connsiteY39" fmla="*/ 595 h 680074"/>
                <a:gd name="connsiteX40" fmla="*/ 7813585 w 8772277"/>
                <a:gd name="connsiteY40" fmla="*/ 2 h 680074"/>
                <a:gd name="connsiteX41" fmla="*/ 7813808 w 8772277"/>
                <a:gd name="connsiteY41" fmla="*/ 595 h 680074"/>
                <a:gd name="connsiteX42" fmla="*/ 8003590 w 8772277"/>
                <a:gd name="connsiteY42" fmla="*/ 146525 h 680074"/>
                <a:gd name="connsiteX43" fmla="*/ 8193372 w 8772277"/>
                <a:gd name="connsiteY43" fmla="*/ 595 h 680074"/>
                <a:gd name="connsiteX44" fmla="*/ 8193594 w 8772277"/>
                <a:gd name="connsiteY44" fmla="*/ 2 h 680074"/>
                <a:gd name="connsiteX45" fmla="*/ 8193816 w 8772277"/>
                <a:gd name="connsiteY45" fmla="*/ 595 h 680074"/>
                <a:gd name="connsiteX46" fmla="*/ 8383599 w 8772277"/>
                <a:gd name="connsiteY46" fmla="*/ 146525 h 680074"/>
                <a:gd name="connsiteX47" fmla="*/ 8573381 w 8772277"/>
                <a:gd name="connsiteY47" fmla="*/ 595 h 680074"/>
                <a:gd name="connsiteX48" fmla="*/ 8573604 w 8772277"/>
                <a:gd name="connsiteY48" fmla="*/ 0 h 680074"/>
                <a:gd name="connsiteX49" fmla="*/ 8573827 w 8772277"/>
                <a:gd name="connsiteY49" fmla="*/ 595 h 680074"/>
                <a:gd name="connsiteX50" fmla="*/ 8763610 w 8772277"/>
                <a:gd name="connsiteY50" fmla="*/ 146525 h 680074"/>
                <a:gd name="connsiteX51" fmla="*/ 8772277 w 8772277"/>
                <a:gd name="connsiteY51" fmla="*/ 145262 h 680074"/>
                <a:gd name="connsiteX52" fmla="*/ 8772277 w 8772277"/>
                <a:gd name="connsiteY52" fmla="*/ 680074 h 680074"/>
                <a:gd name="connsiteX53" fmla="*/ 4968552 w 8772277"/>
                <a:gd name="connsiteY53" fmla="*/ 680074 h 680074"/>
                <a:gd name="connsiteX54" fmla="*/ 3803725 w 8772277"/>
                <a:gd name="connsiteY54" fmla="*/ 680074 h 680074"/>
                <a:gd name="connsiteX55" fmla="*/ 0 w 8772277"/>
                <a:gd name="connsiteY55" fmla="*/ 680074 h 680074"/>
                <a:gd name="connsiteX56" fmla="*/ 0 w 8772277"/>
                <a:gd name="connsiteY56" fmla="*/ 143644 h 680074"/>
                <a:gd name="connsiteX57" fmla="*/ 19762 w 8772277"/>
                <a:gd name="connsiteY57" fmla="*/ 146525 h 680074"/>
                <a:gd name="connsiteX58" fmla="*/ 209544 w 8772277"/>
                <a:gd name="connsiteY58" fmla="*/ 595 h 680074"/>
                <a:gd name="connsiteX59" fmla="*/ 209767 w 8772277"/>
                <a:gd name="connsiteY59" fmla="*/ 2 h 680074"/>
                <a:gd name="connsiteX60" fmla="*/ 209989 w 8772277"/>
                <a:gd name="connsiteY60" fmla="*/ 595 h 680074"/>
                <a:gd name="connsiteX61" fmla="*/ 399771 w 8772277"/>
                <a:gd name="connsiteY61" fmla="*/ 146525 h 680074"/>
                <a:gd name="connsiteX62" fmla="*/ 589553 w 8772277"/>
                <a:gd name="connsiteY62" fmla="*/ 595 h 680074"/>
                <a:gd name="connsiteX63" fmla="*/ 589776 w 8772277"/>
                <a:gd name="connsiteY63" fmla="*/ 2 h 680074"/>
                <a:gd name="connsiteX64" fmla="*/ 589999 w 8772277"/>
                <a:gd name="connsiteY64" fmla="*/ 595 h 680074"/>
                <a:gd name="connsiteX65" fmla="*/ 779780 w 8772277"/>
                <a:gd name="connsiteY65" fmla="*/ 146525 h 680074"/>
                <a:gd name="connsiteX66" fmla="*/ 969563 w 8772277"/>
                <a:gd name="connsiteY66" fmla="*/ 595 h 680074"/>
                <a:gd name="connsiteX67" fmla="*/ 969786 w 8772277"/>
                <a:gd name="connsiteY67" fmla="*/ 2 h 680074"/>
                <a:gd name="connsiteX68" fmla="*/ 970008 w 8772277"/>
                <a:gd name="connsiteY68" fmla="*/ 595 h 680074"/>
                <a:gd name="connsiteX69" fmla="*/ 1159790 w 8772277"/>
                <a:gd name="connsiteY69" fmla="*/ 146525 h 680074"/>
                <a:gd name="connsiteX70" fmla="*/ 1349572 w 8772277"/>
                <a:gd name="connsiteY70" fmla="*/ 595 h 680074"/>
                <a:gd name="connsiteX71" fmla="*/ 1349795 w 8772277"/>
                <a:gd name="connsiteY71" fmla="*/ 2 h 680074"/>
                <a:gd name="connsiteX72" fmla="*/ 1350017 w 8772277"/>
                <a:gd name="connsiteY72" fmla="*/ 595 h 680074"/>
                <a:gd name="connsiteX73" fmla="*/ 1539800 w 8772277"/>
                <a:gd name="connsiteY73" fmla="*/ 146525 h 680074"/>
                <a:gd name="connsiteX74" fmla="*/ 1729582 w 8772277"/>
                <a:gd name="connsiteY74" fmla="*/ 595 h 680074"/>
                <a:gd name="connsiteX75" fmla="*/ 1729805 w 8772277"/>
                <a:gd name="connsiteY75" fmla="*/ 2 h 680074"/>
                <a:gd name="connsiteX76" fmla="*/ 1730027 w 8772277"/>
                <a:gd name="connsiteY76" fmla="*/ 595 h 680074"/>
                <a:gd name="connsiteX77" fmla="*/ 1919808 w 8772277"/>
                <a:gd name="connsiteY77" fmla="*/ 146525 h 680074"/>
                <a:gd name="connsiteX78" fmla="*/ 2109590 w 8772277"/>
                <a:gd name="connsiteY78" fmla="*/ 595 h 680074"/>
                <a:gd name="connsiteX79" fmla="*/ 2109812 w 8772277"/>
                <a:gd name="connsiteY79" fmla="*/ 2 h 680074"/>
                <a:gd name="connsiteX80" fmla="*/ 2110035 w 8772277"/>
                <a:gd name="connsiteY80" fmla="*/ 595 h 680074"/>
                <a:gd name="connsiteX81" fmla="*/ 2299817 w 8772277"/>
                <a:gd name="connsiteY81" fmla="*/ 146525 h 680074"/>
                <a:gd name="connsiteX82" fmla="*/ 2489600 w 8772277"/>
                <a:gd name="connsiteY82" fmla="*/ 595 h 680074"/>
                <a:gd name="connsiteX83" fmla="*/ 2489823 w 8772277"/>
                <a:gd name="connsiteY83" fmla="*/ 2 h 680074"/>
                <a:gd name="connsiteX84" fmla="*/ 2490045 w 8772277"/>
                <a:gd name="connsiteY84" fmla="*/ 595 h 680074"/>
                <a:gd name="connsiteX85" fmla="*/ 2679827 w 8772277"/>
                <a:gd name="connsiteY85" fmla="*/ 146525 h 680074"/>
                <a:gd name="connsiteX86" fmla="*/ 2869609 w 8772277"/>
                <a:gd name="connsiteY86" fmla="*/ 595 h 680074"/>
                <a:gd name="connsiteX87" fmla="*/ 2869832 w 8772277"/>
                <a:gd name="connsiteY87" fmla="*/ 2 h 680074"/>
                <a:gd name="connsiteX88" fmla="*/ 2870054 w 8772277"/>
                <a:gd name="connsiteY88" fmla="*/ 595 h 680074"/>
                <a:gd name="connsiteX89" fmla="*/ 3059836 w 8772277"/>
                <a:gd name="connsiteY89" fmla="*/ 146525 h 680074"/>
                <a:gd name="connsiteX90" fmla="*/ 3249619 w 8772277"/>
                <a:gd name="connsiteY90" fmla="*/ 595 h 680074"/>
                <a:gd name="connsiteX91" fmla="*/ 3249841 w 8772277"/>
                <a:gd name="connsiteY91" fmla="*/ 2 h 680074"/>
                <a:gd name="connsiteX92" fmla="*/ 3250063 w 8772277"/>
                <a:gd name="connsiteY92" fmla="*/ 595 h 680074"/>
                <a:gd name="connsiteX93" fmla="*/ 3439846 w 8772277"/>
                <a:gd name="connsiteY93" fmla="*/ 146525 h 680074"/>
                <a:gd name="connsiteX94" fmla="*/ 3629628 w 8772277"/>
                <a:gd name="connsiteY94" fmla="*/ 595 h 680074"/>
                <a:gd name="connsiteX95" fmla="*/ 3629850 w 8772277"/>
                <a:gd name="connsiteY95" fmla="*/ 2 h 680074"/>
                <a:gd name="connsiteX96" fmla="*/ 3630073 w 8772277"/>
                <a:gd name="connsiteY96" fmla="*/ 595 h 680074"/>
                <a:gd name="connsiteX97" fmla="*/ 3762657 w 8772277"/>
                <a:gd name="connsiteY97" fmla="*/ 136105 h 680074"/>
                <a:gd name="connsiteX98" fmla="*/ 3805310 w 8772277"/>
                <a:gd name="connsiteY98" fmla="*/ 143875 h 680074"/>
                <a:gd name="connsiteX99" fmla="*/ 3821470 w 8772277"/>
                <a:gd name="connsiteY99" fmla="*/ 146231 h 680074"/>
                <a:gd name="connsiteX100" fmla="*/ 3877054 w 8772277"/>
                <a:gd name="connsiteY100" fmla="*/ 136105 h 680074"/>
                <a:gd name="connsiteX101" fmla="*/ 4009638 w 8772277"/>
                <a:gd name="connsiteY101" fmla="*/ 595 h 680074"/>
                <a:gd name="connsiteX102" fmla="*/ 4009860 w 8772277"/>
                <a:gd name="connsiteY102" fmla="*/ 2 h 680074"/>
                <a:gd name="connsiteX103" fmla="*/ 4010083 w 8772277"/>
                <a:gd name="connsiteY103" fmla="*/ 595 h 680074"/>
                <a:gd name="connsiteX104" fmla="*/ 4011676 w 8772277"/>
                <a:gd name="connsiteY104" fmla="*/ 3256 h 680074"/>
                <a:gd name="connsiteX105" fmla="*/ 4013269 w 8772277"/>
                <a:gd name="connsiteY105" fmla="*/ 595 h 680074"/>
                <a:gd name="connsiteX106" fmla="*/ 4013492 w 8772277"/>
                <a:gd name="connsiteY106" fmla="*/ 2 h 680074"/>
                <a:gd name="connsiteX107" fmla="*/ 4013715 w 8772277"/>
                <a:gd name="connsiteY107" fmla="*/ 595 h 680074"/>
                <a:gd name="connsiteX108" fmla="*/ 4146298 w 8772277"/>
                <a:gd name="connsiteY108" fmla="*/ 136105 h 680074"/>
                <a:gd name="connsiteX109" fmla="*/ 4201681 w 8772277"/>
                <a:gd name="connsiteY109" fmla="*/ 146195 h 680074"/>
                <a:gd name="connsiteX110" fmla="*/ 4257063 w 8772277"/>
                <a:gd name="connsiteY110" fmla="*/ 136105 h 680074"/>
                <a:gd name="connsiteX111" fmla="*/ 4389647 w 8772277"/>
                <a:gd name="connsiteY111" fmla="*/ 595 h 680074"/>
                <a:gd name="connsiteX112" fmla="*/ 4389870 w 8772277"/>
                <a:gd name="connsiteY112" fmla="*/ 2 h 680074"/>
                <a:gd name="connsiteX113" fmla="*/ 4390092 w 8772277"/>
                <a:gd name="connsiteY113" fmla="*/ 595 h 680074"/>
                <a:gd name="connsiteX114" fmla="*/ 4391685 w 8772277"/>
                <a:gd name="connsiteY114" fmla="*/ 3256 h 680074"/>
                <a:gd name="connsiteX115" fmla="*/ 4393278 w 8772277"/>
                <a:gd name="connsiteY115" fmla="*/ 595 h 680074"/>
                <a:gd name="connsiteX116" fmla="*/ 4393501 w 8772277"/>
                <a:gd name="connsiteY116" fmla="*/ 2 h 680074"/>
                <a:gd name="connsiteX117" fmla="*/ 4393724 w 8772277"/>
                <a:gd name="connsiteY117" fmla="*/ 595 h 680074"/>
                <a:gd name="connsiteX118" fmla="*/ 4526308 w 8772277"/>
                <a:gd name="connsiteY118" fmla="*/ 136105 h 680074"/>
                <a:gd name="connsiteX119" fmla="*/ 4581690 w 8772277"/>
                <a:gd name="connsiteY119" fmla="*/ 146195 h 680074"/>
                <a:gd name="connsiteX120" fmla="*/ 4637072 w 8772277"/>
                <a:gd name="connsiteY120" fmla="*/ 136105 h 680074"/>
                <a:gd name="connsiteX121" fmla="*/ 4769656 w 8772277"/>
                <a:gd name="connsiteY121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8772277" h="680074">
                  <a:moveTo>
                    <a:pt x="4769879" y="0"/>
                  </a:moveTo>
                  <a:lnTo>
                    <a:pt x="4770102" y="595"/>
                  </a:lnTo>
                  <a:lnTo>
                    <a:pt x="4771695" y="3256"/>
                  </a:lnTo>
                  <a:lnTo>
                    <a:pt x="4773288" y="595"/>
                  </a:lnTo>
                  <a:lnTo>
                    <a:pt x="4773511" y="2"/>
                  </a:lnTo>
                  <a:lnTo>
                    <a:pt x="4773733" y="595"/>
                  </a:lnTo>
                  <a:cubicBezTo>
                    <a:pt x="4804580" y="66628"/>
                    <a:pt x="4851471" y="115697"/>
                    <a:pt x="4906317" y="136105"/>
                  </a:cubicBezTo>
                  <a:lnTo>
                    <a:pt x="4961902" y="146231"/>
                  </a:lnTo>
                  <a:lnTo>
                    <a:pt x="4968552" y="145262"/>
                  </a:lnTo>
                  <a:lnTo>
                    <a:pt x="4968552" y="145608"/>
                  </a:lnTo>
                  <a:lnTo>
                    <a:pt x="5020713" y="136105"/>
                  </a:lnTo>
                  <a:cubicBezTo>
                    <a:pt x="5075559" y="115697"/>
                    <a:pt x="5122451" y="66628"/>
                    <a:pt x="5153298" y="595"/>
                  </a:cubicBezTo>
                  <a:lnTo>
                    <a:pt x="5153520" y="2"/>
                  </a:lnTo>
                  <a:lnTo>
                    <a:pt x="5153742" y="595"/>
                  </a:lnTo>
                  <a:cubicBezTo>
                    <a:pt x="5194872" y="88639"/>
                    <a:pt x="5264524" y="146525"/>
                    <a:pt x="5343525" y="146525"/>
                  </a:cubicBezTo>
                  <a:cubicBezTo>
                    <a:pt x="5422525" y="146525"/>
                    <a:pt x="5492177" y="88639"/>
                    <a:pt x="5533307" y="595"/>
                  </a:cubicBezTo>
                  <a:lnTo>
                    <a:pt x="5533530" y="2"/>
                  </a:lnTo>
                  <a:lnTo>
                    <a:pt x="5533752" y="595"/>
                  </a:lnTo>
                  <a:cubicBezTo>
                    <a:pt x="5574881" y="88639"/>
                    <a:pt x="5644532" y="146525"/>
                    <a:pt x="5723533" y="146525"/>
                  </a:cubicBezTo>
                  <a:cubicBezTo>
                    <a:pt x="5802534" y="146525"/>
                    <a:pt x="5872185" y="88639"/>
                    <a:pt x="5913315" y="595"/>
                  </a:cubicBezTo>
                  <a:lnTo>
                    <a:pt x="5913538" y="2"/>
                  </a:lnTo>
                  <a:lnTo>
                    <a:pt x="5913760" y="595"/>
                  </a:lnTo>
                  <a:cubicBezTo>
                    <a:pt x="5954890" y="88639"/>
                    <a:pt x="6024541" y="146525"/>
                    <a:pt x="6103542" y="146525"/>
                  </a:cubicBezTo>
                  <a:cubicBezTo>
                    <a:pt x="6182543" y="146525"/>
                    <a:pt x="6252195" y="88639"/>
                    <a:pt x="6293325" y="595"/>
                  </a:cubicBezTo>
                  <a:lnTo>
                    <a:pt x="6293548" y="2"/>
                  </a:lnTo>
                  <a:lnTo>
                    <a:pt x="6293770" y="595"/>
                  </a:lnTo>
                  <a:cubicBezTo>
                    <a:pt x="6334899" y="88639"/>
                    <a:pt x="6404551" y="146525"/>
                    <a:pt x="6483552" y="146525"/>
                  </a:cubicBezTo>
                  <a:cubicBezTo>
                    <a:pt x="6562553" y="146525"/>
                    <a:pt x="6632204" y="88639"/>
                    <a:pt x="6673334" y="595"/>
                  </a:cubicBezTo>
                  <a:lnTo>
                    <a:pt x="6673557" y="2"/>
                  </a:lnTo>
                  <a:lnTo>
                    <a:pt x="6673779" y="595"/>
                  </a:lnTo>
                  <a:cubicBezTo>
                    <a:pt x="6714909" y="88639"/>
                    <a:pt x="6784560" y="146525"/>
                    <a:pt x="6863561" y="146525"/>
                  </a:cubicBezTo>
                  <a:cubicBezTo>
                    <a:pt x="6942562" y="146525"/>
                    <a:pt x="7012214" y="88639"/>
                    <a:pt x="7053344" y="595"/>
                  </a:cubicBezTo>
                  <a:lnTo>
                    <a:pt x="7053566" y="2"/>
                  </a:lnTo>
                  <a:lnTo>
                    <a:pt x="7053788" y="595"/>
                  </a:lnTo>
                  <a:cubicBezTo>
                    <a:pt x="7094918" y="88639"/>
                    <a:pt x="7164570" y="146525"/>
                    <a:pt x="7243571" y="146525"/>
                  </a:cubicBezTo>
                  <a:cubicBezTo>
                    <a:pt x="7322572" y="146525"/>
                    <a:pt x="7392224" y="88639"/>
                    <a:pt x="7433353" y="595"/>
                  </a:cubicBezTo>
                  <a:lnTo>
                    <a:pt x="7433575" y="2"/>
                  </a:lnTo>
                  <a:lnTo>
                    <a:pt x="7433798" y="595"/>
                  </a:lnTo>
                  <a:cubicBezTo>
                    <a:pt x="7474927" y="88639"/>
                    <a:pt x="7544580" y="146525"/>
                    <a:pt x="7623581" y="146525"/>
                  </a:cubicBezTo>
                  <a:cubicBezTo>
                    <a:pt x="7702581" y="146525"/>
                    <a:pt x="7772233" y="88639"/>
                    <a:pt x="7813363" y="595"/>
                  </a:cubicBezTo>
                  <a:lnTo>
                    <a:pt x="7813585" y="2"/>
                  </a:lnTo>
                  <a:lnTo>
                    <a:pt x="7813808" y="595"/>
                  </a:lnTo>
                  <a:cubicBezTo>
                    <a:pt x="7854937" y="88639"/>
                    <a:pt x="7924589" y="146525"/>
                    <a:pt x="8003590" y="146525"/>
                  </a:cubicBezTo>
                  <a:cubicBezTo>
                    <a:pt x="8082590" y="146525"/>
                    <a:pt x="8152242" y="88639"/>
                    <a:pt x="8193372" y="595"/>
                  </a:cubicBezTo>
                  <a:lnTo>
                    <a:pt x="8193594" y="2"/>
                  </a:lnTo>
                  <a:lnTo>
                    <a:pt x="8193816" y="595"/>
                  </a:lnTo>
                  <a:cubicBezTo>
                    <a:pt x="8234947" y="88639"/>
                    <a:pt x="8304598" y="146525"/>
                    <a:pt x="8383599" y="146525"/>
                  </a:cubicBezTo>
                  <a:cubicBezTo>
                    <a:pt x="8462600" y="146525"/>
                    <a:pt x="8532252" y="88639"/>
                    <a:pt x="8573381" y="595"/>
                  </a:cubicBezTo>
                  <a:lnTo>
                    <a:pt x="8573604" y="0"/>
                  </a:lnTo>
                  <a:lnTo>
                    <a:pt x="8573827" y="595"/>
                  </a:lnTo>
                  <a:cubicBezTo>
                    <a:pt x="8614956" y="88639"/>
                    <a:pt x="8684609" y="146525"/>
                    <a:pt x="8763610" y="146525"/>
                  </a:cubicBezTo>
                  <a:lnTo>
                    <a:pt x="8772277" y="145262"/>
                  </a:lnTo>
                  <a:lnTo>
                    <a:pt x="8772277" y="680074"/>
                  </a:lnTo>
                  <a:lnTo>
                    <a:pt x="4968552" y="680074"/>
                  </a:lnTo>
                  <a:lnTo>
                    <a:pt x="3803725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9762" y="146525"/>
                  </a:lnTo>
                  <a:cubicBezTo>
                    <a:pt x="98762" y="146525"/>
                    <a:pt x="168415" y="88639"/>
                    <a:pt x="209544" y="595"/>
                  </a:cubicBezTo>
                  <a:lnTo>
                    <a:pt x="209767" y="2"/>
                  </a:lnTo>
                  <a:lnTo>
                    <a:pt x="209989" y="595"/>
                  </a:lnTo>
                  <a:cubicBezTo>
                    <a:pt x="251118" y="88639"/>
                    <a:pt x="320770" y="146525"/>
                    <a:pt x="399771" y="146525"/>
                  </a:cubicBezTo>
                  <a:cubicBezTo>
                    <a:pt x="478772" y="146525"/>
                    <a:pt x="548424" y="88639"/>
                    <a:pt x="589553" y="595"/>
                  </a:cubicBezTo>
                  <a:lnTo>
                    <a:pt x="589776" y="2"/>
                  </a:lnTo>
                  <a:lnTo>
                    <a:pt x="589999" y="595"/>
                  </a:lnTo>
                  <a:cubicBezTo>
                    <a:pt x="631128" y="88639"/>
                    <a:pt x="700780" y="146525"/>
                    <a:pt x="779780" y="146525"/>
                  </a:cubicBezTo>
                  <a:cubicBezTo>
                    <a:pt x="858781" y="146525"/>
                    <a:pt x="928433" y="88639"/>
                    <a:pt x="969563" y="595"/>
                  </a:cubicBezTo>
                  <a:lnTo>
                    <a:pt x="969786" y="2"/>
                  </a:lnTo>
                  <a:lnTo>
                    <a:pt x="970008" y="595"/>
                  </a:lnTo>
                  <a:cubicBezTo>
                    <a:pt x="1011137" y="88639"/>
                    <a:pt x="1080789" y="146525"/>
                    <a:pt x="1159790" y="146525"/>
                  </a:cubicBezTo>
                  <a:cubicBezTo>
                    <a:pt x="1238791" y="146525"/>
                    <a:pt x="1308443" y="88639"/>
                    <a:pt x="1349572" y="595"/>
                  </a:cubicBezTo>
                  <a:lnTo>
                    <a:pt x="1349795" y="2"/>
                  </a:lnTo>
                  <a:lnTo>
                    <a:pt x="1350017" y="595"/>
                  </a:lnTo>
                  <a:cubicBezTo>
                    <a:pt x="1391147" y="88639"/>
                    <a:pt x="1460799" y="146525"/>
                    <a:pt x="1539800" y="146525"/>
                  </a:cubicBezTo>
                  <a:cubicBezTo>
                    <a:pt x="1618800" y="146525"/>
                    <a:pt x="1688452" y="88639"/>
                    <a:pt x="1729582" y="595"/>
                  </a:cubicBezTo>
                  <a:lnTo>
                    <a:pt x="1729805" y="2"/>
                  </a:lnTo>
                  <a:lnTo>
                    <a:pt x="1730027" y="595"/>
                  </a:lnTo>
                  <a:cubicBezTo>
                    <a:pt x="1771156" y="88639"/>
                    <a:pt x="1840807" y="146525"/>
                    <a:pt x="1919808" y="146525"/>
                  </a:cubicBezTo>
                  <a:cubicBezTo>
                    <a:pt x="1998809" y="146525"/>
                    <a:pt x="2068460" y="88639"/>
                    <a:pt x="2109590" y="595"/>
                  </a:cubicBezTo>
                  <a:lnTo>
                    <a:pt x="2109812" y="2"/>
                  </a:lnTo>
                  <a:lnTo>
                    <a:pt x="2110035" y="595"/>
                  </a:lnTo>
                  <a:cubicBezTo>
                    <a:pt x="2151164" y="88639"/>
                    <a:pt x="2220816" y="146525"/>
                    <a:pt x="2299817" y="146525"/>
                  </a:cubicBezTo>
                  <a:cubicBezTo>
                    <a:pt x="2378818" y="146525"/>
                    <a:pt x="2448470" y="88639"/>
                    <a:pt x="2489600" y="595"/>
                  </a:cubicBezTo>
                  <a:lnTo>
                    <a:pt x="2489823" y="2"/>
                  </a:lnTo>
                  <a:lnTo>
                    <a:pt x="2490045" y="595"/>
                  </a:lnTo>
                  <a:cubicBezTo>
                    <a:pt x="2531174" y="88639"/>
                    <a:pt x="2600826" y="146525"/>
                    <a:pt x="2679827" y="146525"/>
                  </a:cubicBezTo>
                  <a:cubicBezTo>
                    <a:pt x="2758828" y="146525"/>
                    <a:pt x="2828479" y="88639"/>
                    <a:pt x="2869609" y="595"/>
                  </a:cubicBezTo>
                  <a:lnTo>
                    <a:pt x="2869832" y="2"/>
                  </a:lnTo>
                  <a:lnTo>
                    <a:pt x="2870054" y="595"/>
                  </a:lnTo>
                  <a:cubicBezTo>
                    <a:pt x="2911184" y="88639"/>
                    <a:pt x="2980835" y="146525"/>
                    <a:pt x="3059836" y="146525"/>
                  </a:cubicBezTo>
                  <a:cubicBezTo>
                    <a:pt x="3138837" y="146525"/>
                    <a:pt x="3208489" y="88639"/>
                    <a:pt x="3249619" y="595"/>
                  </a:cubicBezTo>
                  <a:lnTo>
                    <a:pt x="3249841" y="2"/>
                  </a:lnTo>
                  <a:lnTo>
                    <a:pt x="3250063" y="595"/>
                  </a:lnTo>
                  <a:cubicBezTo>
                    <a:pt x="3291193" y="88639"/>
                    <a:pt x="3360845" y="146525"/>
                    <a:pt x="3439846" y="146525"/>
                  </a:cubicBezTo>
                  <a:cubicBezTo>
                    <a:pt x="3518847" y="146525"/>
                    <a:pt x="3588498" y="88639"/>
                    <a:pt x="3629628" y="595"/>
                  </a:cubicBezTo>
                  <a:lnTo>
                    <a:pt x="3629850" y="2"/>
                  </a:lnTo>
                  <a:lnTo>
                    <a:pt x="3630073" y="595"/>
                  </a:lnTo>
                  <a:cubicBezTo>
                    <a:pt x="3660920" y="66628"/>
                    <a:pt x="3707811" y="115697"/>
                    <a:pt x="3762657" y="136105"/>
                  </a:cubicBezTo>
                  <a:lnTo>
                    <a:pt x="3805310" y="143875"/>
                  </a:lnTo>
                  <a:lnTo>
                    <a:pt x="3821470" y="146231"/>
                  </a:lnTo>
                  <a:lnTo>
                    <a:pt x="3877054" y="136105"/>
                  </a:lnTo>
                  <a:cubicBezTo>
                    <a:pt x="3931900" y="115697"/>
                    <a:pt x="3978791" y="66628"/>
                    <a:pt x="4009638" y="595"/>
                  </a:cubicBezTo>
                  <a:lnTo>
                    <a:pt x="4009860" y="2"/>
                  </a:lnTo>
                  <a:lnTo>
                    <a:pt x="4010083" y="595"/>
                  </a:lnTo>
                  <a:lnTo>
                    <a:pt x="4011676" y="3256"/>
                  </a:lnTo>
                  <a:lnTo>
                    <a:pt x="4013269" y="595"/>
                  </a:lnTo>
                  <a:lnTo>
                    <a:pt x="4013492" y="2"/>
                  </a:lnTo>
                  <a:lnTo>
                    <a:pt x="4013715" y="595"/>
                  </a:lnTo>
                  <a:cubicBezTo>
                    <a:pt x="4044561" y="66628"/>
                    <a:pt x="4091452" y="115697"/>
                    <a:pt x="4146298" y="136105"/>
                  </a:cubicBezTo>
                  <a:lnTo>
                    <a:pt x="4201681" y="146195"/>
                  </a:lnTo>
                  <a:lnTo>
                    <a:pt x="4257063" y="136105"/>
                  </a:lnTo>
                  <a:cubicBezTo>
                    <a:pt x="4311909" y="115697"/>
                    <a:pt x="4358800" y="66628"/>
                    <a:pt x="4389647" y="595"/>
                  </a:cubicBezTo>
                  <a:lnTo>
                    <a:pt x="4389870" y="2"/>
                  </a:lnTo>
                  <a:lnTo>
                    <a:pt x="4390092" y="595"/>
                  </a:lnTo>
                  <a:lnTo>
                    <a:pt x="4391685" y="3256"/>
                  </a:lnTo>
                  <a:lnTo>
                    <a:pt x="4393278" y="595"/>
                  </a:lnTo>
                  <a:lnTo>
                    <a:pt x="4393501" y="2"/>
                  </a:lnTo>
                  <a:lnTo>
                    <a:pt x="4393724" y="595"/>
                  </a:lnTo>
                  <a:cubicBezTo>
                    <a:pt x="4424571" y="66628"/>
                    <a:pt x="4471462" y="115697"/>
                    <a:pt x="4526308" y="136105"/>
                  </a:cubicBezTo>
                  <a:lnTo>
                    <a:pt x="4581690" y="146195"/>
                  </a:lnTo>
                  <a:lnTo>
                    <a:pt x="4637072" y="136105"/>
                  </a:lnTo>
                  <a:cubicBezTo>
                    <a:pt x="4691918" y="115697"/>
                    <a:pt x="4738809" y="66628"/>
                    <a:pt x="4769656" y="595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1721F2C-C22A-4E6E-855B-EFA011C898C1}"/>
              </a:ext>
            </a:extLst>
          </p:cNvPr>
          <p:cNvGrpSpPr/>
          <p:nvPr/>
        </p:nvGrpSpPr>
        <p:grpSpPr>
          <a:xfrm>
            <a:off x="416496" y="5877272"/>
            <a:ext cx="9145016" cy="550540"/>
            <a:chOff x="416496" y="6704732"/>
            <a:chExt cx="9145016" cy="550540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2028264-C4F4-4660-BBFE-D7E625ADA62F}"/>
                </a:ext>
              </a:extLst>
            </p:cNvPr>
            <p:cNvSpPr/>
            <p:nvPr/>
          </p:nvSpPr>
          <p:spPr>
            <a:xfrm>
              <a:off x="416496" y="6704732"/>
              <a:ext cx="9145016" cy="360040"/>
            </a:xfrm>
            <a:custGeom>
              <a:avLst/>
              <a:gdLst>
                <a:gd name="connsiteX0" fmla="*/ 2662470 w 9361040"/>
                <a:gd name="connsiteY0" fmla="*/ 0 h 680074"/>
                <a:gd name="connsiteX1" fmla="*/ 2662594 w 9361040"/>
                <a:gd name="connsiteY1" fmla="*/ 595 h 680074"/>
                <a:gd name="connsiteX2" fmla="*/ 2663484 w 9361040"/>
                <a:gd name="connsiteY2" fmla="*/ 3256 h 680074"/>
                <a:gd name="connsiteX3" fmla="*/ 2664373 w 9361040"/>
                <a:gd name="connsiteY3" fmla="*/ 595 h 680074"/>
                <a:gd name="connsiteX4" fmla="*/ 2664497 w 9361040"/>
                <a:gd name="connsiteY4" fmla="*/ 2 h 680074"/>
                <a:gd name="connsiteX5" fmla="*/ 2664621 w 9361040"/>
                <a:gd name="connsiteY5" fmla="*/ 595 h 680074"/>
                <a:gd name="connsiteX6" fmla="*/ 2738627 w 9361040"/>
                <a:gd name="connsiteY6" fmla="*/ 136105 h 680074"/>
                <a:gd name="connsiteX7" fmla="*/ 2769654 w 9361040"/>
                <a:gd name="connsiteY7" fmla="*/ 146231 h 680074"/>
                <a:gd name="connsiteX8" fmla="*/ 2773366 w 9361040"/>
                <a:gd name="connsiteY8" fmla="*/ 145262 h 680074"/>
                <a:gd name="connsiteX9" fmla="*/ 2773366 w 9361040"/>
                <a:gd name="connsiteY9" fmla="*/ 145608 h 680074"/>
                <a:gd name="connsiteX10" fmla="*/ 2802481 w 9361040"/>
                <a:gd name="connsiteY10" fmla="*/ 136105 h 680074"/>
                <a:gd name="connsiteX11" fmla="*/ 2876488 w 9361040"/>
                <a:gd name="connsiteY11" fmla="*/ 595 h 680074"/>
                <a:gd name="connsiteX12" fmla="*/ 2876612 w 9361040"/>
                <a:gd name="connsiteY12" fmla="*/ 2 h 680074"/>
                <a:gd name="connsiteX13" fmla="*/ 2876736 w 9361040"/>
                <a:gd name="connsiteY13" fmla="*/ 595 h 680074"/>
                <a:gd name="connsiteX14" fmla="*/ 2982670 w 9361040"/>
                <a:gd name="connsiteY14" fmla="*/ 146525 h 680074"/>
                <a:gd name="connsiteX15" fmla="*/ 3088603 w 9361040"/>
                <a:gd name="connsiteY15" fmla="*/ 595 h 680074"/>
                <a:gd name="connsiteX16" fmla="*/ 3088728 w 9361040"/>
                <a:gd name="connsiteY16" fmla="*/ 2 h 680074"/>
                <a:gd name="connsiteX17" fmla="*/ 3088852 w 9361040"/>
                <a:gd name="connsiteY17" fmla="*/ 595 h 680074"/>
                <a:gd name="connsiteX18" fmla="*/ 3194784 w 9361040"/>
                <a:gd name="connsiteY18" fmla="*/ 146525 h 680074"/>
                <a:gd name="connsiteX19" fmla="*/ 3300717 w 9361040"/>
                <a:gd name="connsiteY19" fmla="*/ 595 h 680074"/>
                <a:gd name="connsiteX20" fmla="*/ 3300842 w 9361040"/>
                <a:gd name="connsiteY20" fmla="*/ 2 h 680074"/>
                <a:gd name="connsiteX21" fmla="*/ 3300966 w 9361040"/>
                <a:gd name="connsiteY21" fmla="*/ 595 h 680074"/>
                <a:gd name="connsiteX22" fmla="*/ 3406899 w 9361040"/>
                <a:gd name="connsiteY22" fmla="*/ 146525 h 680074"/>
                <a:gd name="connsiteX23" fmla="*/ 3512833 w 9361040"/>
                <a:gd name="connsiteY23" fmla="*/ 595 h 680074"/>
                <a:gd name="connsiteX24" fmla="*/ 3512957 w 9361040"/>
                <a:gd name="connsiteY24" fmla="*/ 2 h 680074"/>
                <a:gd name="connsiteX25" fmla="*/ 3513081 w 9361040"/>
                <a:gd name="connsiteY25" fmla="*/ 595 h 680074"/>
                <a:gd name="connsiteX26" fmla="*/ 3619015 w 9361040"/>
                <a:gd name="connsiteY26" fmla="*/ 146525 h 680074"/>
                <a:gd name="connsiteX27" fmla="*/ 3724948 w 9361040"/>
                <a:gd name="connsiteY27" fmla="*/ 595 h 680074"/>
                <a:gd name="connsiteX28" fmla="*/ 3725072 w 9361040"/>
                <a:gd name="connsiteY28" fmla="*/ 2 h 680074"/>
                <a:gd name="connsiteX29" fmla="*/ 3725196 w 9361040"/>
                <a:gd name="connsiteY29" fmla="*/ 595 h 680074"/>
                <a:gd name="connsiteX30" fmla="*/ 3831129 w 9361040"/>
                <a:gd name="connsiteY30" fmla="*/ 146525 h 680074"/>
                <a:gd name="connsiteX31" fmla="*/ 3937063 w 9361040"/>
                <a:gd name="connsiteY31" fmla="*/ 595 h 680074"/>
                <a:gd name="connsiteX32" fmla="*/ 3937187 w 9361040"/>
                <a:gd name="connsiteY32" fmla="*/ 2 h 680074"/>
                <a:gd name="connsiteX33" fmla="*/ 3937311 w 9361040"/>
                <a:gd name="connsiteY33" fmla="*/ 595 h 680074"/>
                <a:gd name="connsiteX34" fmla="*/ 4043245 w 9361040"/>
                <a:gd name="connsiteY34" fmla="*/ 146525 h 680074"/>
                <a:gd name="connsiteX35" fmla="*/ 4149178 w 9361040"/>
                <a:gd name="connsiteY35" fmla="*/ 595 h 680074"/>
                <a:gd name="connsiteX36" fmla="*/ 4149302 w 9361040"/>
                <a:gd name="connsiteY36" fmla="*/ 2 h 680074"/>
                <a:gd name="connsiteX37" fmla="*/ 4149426 w 9361040"/>
                <a:gd name="connsiteY37" fmla="*/ 595 h 680074"/>
                <a:gd name="connsiteX38" fmla="*/ 4255360 w 9361040"/>
                <a:gd name="connsiteY38" fmla="*/ 146525 h 680074"/>
                <a:gd name="connsiteX39" fmla="*/ 4361293 w 9361040"/>
                <a:gd name="connsiteY39" fmla="*/ 595 h 680074"/>
                <a:gd name="connsiteX40" fmla="*/ 4361417 w 9361040"/>
                <a:gd name="connsiteY40" fmla="*/ 2 h 680074"/>
                <a:gd name="connsiteX41" fmla="*/ 4361542 w 9361040"/>
                <a:gd name="connsiteY41" fmla="*/ 595 h 680074"/>
                <a:gd name="connsiteX42" fmla="*/ 4435548 w 9361040"/>
                <a:gd name="connsiteY42" fmla="*/ 136105 h 680074"/>
                <a:gd name="connsiteX43" fmla="*/ 4464496 w 9361040"/>
                <a:gd name="connsiteY43" fmla="*/ 145553 h 680074"/>
                <a:gd name="connsiteX44" fmla="*/ 4464496 w 9361040"/>
                <a:gd name="connsiteY44" fmla="*/ 143644 h 680074"/>
                <a:gd name="connsiteX45" fmla="*/ 4471055 w 9361040"/>
                <a:gd name="connsiteY45" fmla="*/ 145357 h 680074"/>
                <a:gd name="connsiteX46" fmla="*/ 4499403 w 9361040"/>
                <a:gd name="connsiteY46" fmla="*/ 136105 h 680074"/>
                <a:gd name="connsiteX47" fmla="*/ 4573409 w 9361040"/>
                <a:gd name="connsiteY47" fmla="*/ 595 h 680074"/>
                <a:gd name="connsiteX48" fmla="*/ 4573533 w 9361040"/>
                <a:gd name="connsiteY48" fmla="*/ 2 h 680074"/>
                <a:gd name="connsiteX49" fmla="*/ 4573657 w 9361040"/>
                <a:gd name="connsiteY49" fmla="*/ 595 h 680074"/>
                <a:gd name="connsiteX50" fmla="*/ 4577559 w 9361040"/>
                <a:gd name="connsiteY50" fmla="*/ 12268 h 680074"/>
                <a:gd name="connsiteX51" fmla="*/ 4581460 w 9361040"/>
                <a:gd name="connsiteY51" fmla="*/ 595 h 680074"/>
                <a:gd name="connsiteX52" fmla="*/ 4581585 w 9361040"/>
                <a:gd name="connsiteY52" fmla="*/ 2 h 680074"/>
                <a:gd name="connsiteX53" fmla="*/ 4581709 w 9361040"/>
                <a:gd name="connsiteY53" fmla="*/ 595 h 680074"/>
                <a:gd name="connsiteX54" fmla="*/ 4655715 w 9361040"/>
                <a:gd name="connsiteY54" fmla="*/ 136105 h 680074"/>
                <a:gd name="connsiteX55" fmla="*/ 4683616 w 9361040"/>
                <a:gd name="connsiteY55" fmla="*/ 145211 h 680074"/>
                <a:gd name="connsiteX56" fmla="*/ 4711518 w 9361040"/>
                <a:gd name="connsiteY56" fmla="*/ 136105 h 680074"/>
                <a:gd name="connsiteX57" fmla="*/ 4785524 w 9361040"/>
                <a:gd name="connsiteY57" fmla="*/ 595 h 680074"/>
                <a:gd name="connsiteX58" fmla="*/ 4785648 w 9361040"/>
                <a:gd name="connsiteY58" fmla="*/ 0 h 680074"/>
                <a:gd name="connsiteX59" fmla="*/ 4785773 w 9361040"/>
                <a:gd name="connsiteY59" fmla="*/ 595 h 680074"/>
                <a:gd name="connsiteX60" fmla="*/ 4789674 w 9361040"/>
                <a:gd name="connsiteY60" fmla="*/ 12267 h 680074"/>
                <a:gd name="connsiteX61" fmla="*/ 4793575 w 9361040"/>
                <a:gd name="connsiteY61" fmla="*/ 595 h 680074"/>
                <a:gd name="connsiteX62" fmla="*/ 4793700 w 9361040"/>
                <a:gd name="connsiteY62" fmla="*/ 2 h 680074"/>
                <a:gd name="connsiteX63" fmla="*/ 4793824 w 9361040"/>
                <a:gd name="connsiteY63" fmla="*/ 595 h 680074"/>
                <a:gd name="connsiteX64" fmla="*/ 4867830 w 9361040"/>
                <a:gd name="connsiteY64" fmla="*/ 136105 h 680074"/>
                <a:gd name="connsiteX65" fmla="*/ 4896179 w 9361040"/>
                <a:gd name="connsiteY65" fmla="*/ 145357 h 680074"/>
                <a:gd name="connsiteX66" fmla="*/ 4896544 w 9361040"/>
                <a:gd name="connsiteY66" fmla="*/ 145262 h 680074"/>
                <a:gd name="connsiteX67" fmla="*/ 4896544 w 9361040"/>
                <a:gd name="connsiteY67" fmla="*/ 145477 h 680074"/>
                <a:gd name="connsiteX68" fmla="*/ 4899757 w 9361040"/>
                <a:gd name="connsiteY68" fmla="*/ 146525 h 680074"/>
                <a:gd name="connsiteX69" fmla="*/ 5005691 w 9361040"/>
                <a:gd name="connsiteY69" fmla="*/ 595 h 680074"/>
                <a:gd name="connsiteX70" fmla="*/ 5005815 w 9361040"/>
                <a:gd name="connsiteY70" fmla="*/ 2 h 680074"/>
                <a:gd name="connsiteX71" fmla="*/ 5005939 w 9361040"/>
                <a:gd name="connsiteY71" fmla="*/ 595 h 680074"/>
                <a:gd name="connsiteX72" fmla="*/ 5111872 w 9361040"/>
                <a:gd name="connsiteY72" fmla="*/ 146525 h 680074"/>
                <a:gd name="connsiteX73" fmla="*/ 5217806 w 9361040"/>
                <a:gd name="connsiteY73" fmla="*/ 595 h 680074"/>
                <a:gd name="connsiteX74" fmla="*/ 5217930 w 9361040"/>
                <a:gd name="connsiteY74" fmla="*/ 2 h 680074"/>
                <a:gd name="connsiteX75" fmla="*/ 5218054 w 9361040"/>
                <a:gd name="connsiteY75" fmla="*/ 595 h 680074"/>
                <a:gd name="connsiteX76" fmla="*/ 5323988 w 9361040"/>
                <a:gd name="connsiteY76" fmla="*/ 146525 h 680074"/>
                <a:gd name="connsiteX77" fmla="*/ 5429921 w 9361040"/>
                <a:gd name="connsiteY77" fmla="*/ 595 h 680074"/>
                <a:gd name="connsiteX78" fmla="*/ 5430046 w 9361040"/>
                <a:gd name="connsiteY78" fmla="*/ 2 h 680074"/>
                <a:gd name="connsiteX79" fmla="*/ 5430169 w 9361040"/>
                <a:gd name="connsiteY79" fmla="*/ 595 h 680074"/>
                <a:gd name="connsiteX80" fmla="*/ 5536102 w 9361040"/>
                <a:gd name="connsiteY80" fmla="*/ 146525 h 680074"/>
                <a:gd name="connsiteX81" fmla="*/ 5642035 w 9361040"/>
                <a:gd name="connsiteY81" fmla="*/ 595 h 680074"/>
                <a:gd name="connsiteX82" fmla="*/ 5642159 w 9361040"/>
                <a:gd name="connsiteY82" fmla="*/ 2 h 680074"/>
                <a:gd name="connsiteX83" fmla="*/ 5642284 w 9361040"/>
                <a:gd name="connsiteY83" fmla="*/ 595 h 680074"/>
                <a:gd name="connsiteX84" fmla="*/ 5748217 w 9361040"/>
                <a:gd name="connsiteY84" fmla="*/ 146525 h 680074"/>
                <a:gd name="connsiteX85" fmla="*/ 5854151 w 9361040"/>
                <a:gd name="connsiteY85" fmla="*/ 595 h 680074"/>
                <a:gd name="connsiteX86" fmla="*/ 5854275 w 9361040"/>
                <a:gd name="connsiteY86" fmla="*/ 2 h 680074"/>
                <a:gd name="connsiteX87" fmla="*/ 5854399 w 9361040"/>
                <a:gd name="connsiteY87" fmla="*/ 595 h 680074"/>
                <a:gd name="connsiteX88" fmla="*/ 5960333 w 9361040"/>
                <a:gd name="connsiteY88" fmla="*/ 146525 h 680074"/>
                <a:gd name="connsiteX89" fmla="*/ 6066266 w 9361040"/>
                <a:gd name="connsiteY89" fmla="*/ 595 h 680074"/>
                <a:gd name="connsiteX90" fmla="*/ 6066390 w 9361040"/>
                <a:gd name="connsiteY90" fmla="*/ 2 h 680074"/>
                <a:gd name="connsiteX91" fmla="*/ 6066514 w 9361040"/>
                <a:gd name="connsiteY91" fmla="*/ 595 h 680074"/>
                <a:gd name="connsiteX92" fmla="*/ 6172447 w 9361040"/>
                <a:gd name="connsiteY92" fmla="*/ 146525 h 680074"/>
                <a:gd name="connsiteX93" fmla="*/ 6278381 w 9361040"/>
                <a:gd name="connsiteY93" fmla="*/ 595 h 680074"/>
                <a:gd name="connsiteX94" fmla="*/ 6278505 w 9361040"/>
                <a:gd name="connsiteY94" fmla="*/ 2 h 680074"/>
                <a:gd name="connsiteX95" fmla="*/ 6278629 w 9361040"/>
                <a:gd name="connsiteY95" fmla="*/ 595 h 680074"/>
                <a:gd name="connsiteX96" fmla="*/ 6384563 w 9361040"/>
                <a:gd name="connsiteY96" fmla="*/ 146525 h 680074"/>
                <a:gd name="connsiteX97" fmla="*/ 6490496 w 9361040"/>
                <a:gd name="connsiteY97" fmla="*/ 595 h 680074"/>
                <a:gd name="connsiteX98" fmla="*/ 6490620 w 9361040"/>
                <a:gd name="connsiteY98" fmla="*/ 2 h 680074"/>
                <a:gd name="connsiteX99" fmla="*/ 6490745 w 9361040"/>
                <a:gd name="connsiteY99" fmla="*/ 595 h 680074"/>
                <a:gd name="connsiteX100" fmla="*/ 6564751 w 9361040"/>
                <a:gd name="connsiteY100" fmla="*/ 136105 h 680074"/>
                <a:gd name="connsiteX101" fmla="*/ 6588559 w 9361040"/>
                <a:gd name="connsiteY101" fmla="*/ 143875 h 680074"/>
                <a:gd name="connsiteX102" fmla="*/ 6597579 w 9361040"/>
                <a:gd name="connsiteY102" fmla="*/ 146231 h 680074"/>
                <a:gd name="connsiteX103" fmla="*/ 6628605 w 9361040"/>
                <a:gd name="connsiteY103" fmla="*/ 136105 h 680074"/>
                <a:gd name="connsiteX104" fmla="*/ 6702612 w 9361040"/>
                <a:gd name="connsiteY104" fmla="*/ 595 h 680074"/>
                <a:gd name="connsiteX105" fmla="*/ 6702736 w 9361040"/>
                <a:gd name="connsiteY105" fmla="*/ 2 h 680074"/>
                <a:gd name="connsiteX106" fmla="*/ 6702860 w 9361040"/>
                <a:gd name="connsiteY106" fmla="*/ 595 h 680074"/>
                <a:gd name="connsiteX107" fmla="*/ 6703749 w 9361040"/>
                <a:gd name="connsiteY107" fmla="*/ 3256 h 680074"/>
                <a:gd name="connsiteX108" fmla="*/ 6704638 w 9361040"/>
                <a:gd name="connsiteY108" fmla="*/ 595 h 680074"/>
                <a:gd name="connsiteX109" fmla="*/ 6704763 w 9361040"/>
                <a:gd name="connsiteY109" fmla="*/ 2 h 680074"/>
                <a:gd name="connsiteX110" fmla="*/ 6704887 w 9361040"/>
                <a:gd name="connsiteY110" fmla="*/ 595 h 680074"/>
                <a:gd name="connsiteX111" fmla="*/ 6778893 w 9361040"/>
                <a:gd name="connsiteY111" fmla="*/ 136105 h 680074"/>
                <a:gd name="connsiteX112" fmla="*/ 6809807 w 9361040"/>
                <a:gd name="connsiteY112" fmla="*/ 146195 h 680074"/>
                <a:gd name="connsiteX113" fmla="*/ 6840720 w 9361040"/>
                <a:gd name="connsiteY113" fmla="*/ 136105 h 680074"/>
                <a:gd name="connsiteX114" fmla="*/ 6914727 w 9361040"/>
                <a:gd name="connsiteY114" fmla="*/ 595 h 680074"/>
                <a:gd name="connsiteX115" fmla="*/ 6914851 w 9361040"/>
                <a:gd name="connsiteY115" fmla="*/ 2 h 680074"/>
                <a:gd name="connsiteX116" fmla="*/ 6914975 w 9361040"/>
                <a:gd name="connsiteY116" fmla="*/ 595 h 680074"/>
                <a:gd name="connsiteX117" fmla="*/ 6915864 w 9361040"/>
                <a:gd name="connsiteY117" fmla="*/ 3256 h 680074"/>
                <a:gd name="connsiteX118" fmla="*/ 6916753 w 9361040"/>
                <a:gd name="connsiteY118" fmla="*/ 595 h 680074"/>
                <a:gd name="connsiteX119" fmla="*/ 6916878 w 9361040"/>
                <a:gd name="connsiteY119" fmla="*/ 2 h 680074"/>
                <a:gd name="connsiteX120" fmla="*/ 6917002 w 9361040"/>
                <a:gd name="connsiteY120" fmla="*/ 595 h 680074"/>
                <a:gd name="connsiteX121" fmla="*/ 6991008 w 9361040"/>
                <a:gd name="connsiteY121" fmla="*/ 136105 h 680074"/>
                <a:gd name="connsiteX122" fmla="*/ 7021922 w 9361040"/>
                <a:gd name="connsiteY122" fmla="*/ 146195 h 680074"/>
                <a:gd name="connsiteX123" fmla="*/ 7052835 w 9361040"/>
                <a:gd name="connsiteY123" fmla="*/ 136105 h 680074"/>
                <a:gd name="connsiteX124" fmla="*/ 7126841 w 9361040"/>
                <a:gd name="connsiteY124" fmla="*/ 595 h 680074"/>
                <a:gd name="connsiteX125" fmla="*/ 7126966 w 9361040"/>
                <a:gd name="connsiteY125" fmla="*/ 0 h 680074"/>
                <a:gd name="connsiteX126" fmla="*/ 7127090 w 9361040"/>
                <a:gd name="connsiteY126" fmla="*/ 595 h 680074"/>
                <a:gd name="connsiteX127" fmla="*/ 7127980 w 9361040"/>
                <a:gd name="connsiteY127" fmla="*/ 3256 h 680074"/>
                <a:gd name="connsiteX128" fmla="*/ 7128869 w 9361040"/>
                <a:gd name="connsiteY128" fmla="*/ 595 h 680074"/>
                <a:gd name="connsiteX129" fmla="*/ 7128993 w 9361040"/>
                <a:gd name="connsiteY129" fmla="*/ 2 h 680074"/>
                <a:gd name="connsiteX130" fmla="*/ 7129117 w 9361040"/>
                <a:gd name="connsiteY130" fmla="*/ 595 h 680074"/>
                <a:gd name="connsiteX131" fmla="*/ 7203123 w 9361040"/>
                <a:gd name="connsiteY131" fmla="*/ 136105 h 680074"/>
                <a:gd name="connsiteX132" fmla="*/ 7234150 w 9361040"/>
                <a:gd name="connsiteY132" fmla="*/ 146231 h 680074"/>
                <a:gd name="connsiteX133" fmla="*/ 7237862 w 9361040"/>
                <a:gd name="connsiteY133" fmla="*/ 145262 h 680074"/>
                <a:gd name="connsiteX134" fmla="*/ 7237862 w 9361040"/>
                <a:gd name="connsiteY134" fmla="*/ 145608 h 680074"/>
                <a:gd name="connsiteX135" fmla="*/ 7266977 w 9361040"/>
                <a:gd name="connsiteY135" fmla="*/ 136105 h 680074"/>
                <a:gd name="connsiteX136" fmla="*/ 7340984 w 9361040"/>
                <a:gd name="connsiteY136" fmla="*/ 595 h 680074"/>
                <a:gd name="connsiteX137" fmla="*/ 7341108 w 9361040"/>
                <a:gd name="connsiteY137" fmla="*/ 2 h 680074"/>
                <a:gd name="connsiteX138" fmla="*/ 7341232 w 9361040"/>
                <a:gd name="connsiteY138" fmla="*/ 595 h 680074"/>
                <a:gd name="connsiteX139" fmla="*/ 7447166 w 9361040"/>
                <a:gd name="connsiteY139" fmla="*/ 146525 h 680074"/>
                <a:gd name="connsiteX140" fmla="*/ 7553099 w 9361040"/>
                <a:gd name="connsiteY140" fmla="*/ 595 h 680074"/>
                <a:gd name="connsiteX141" fmla="*/ 7553224 w 9361040"/>
                <a:gd name="connsiteY141" fmla="*/ 2 h 680074"/>
                <a:gd name="connsiteX142" fmla="*/ 7553348 w 9361040"/>
                <a:gd name="connsiteY142" fmla="*/ 595 h 680074"/>
                <a:gd name="connsiteX143" fmla="*/ 7659280 w 9361040"/>
                <a:gd name="connsiteY143" fmla="*/ 146525 h 680074"/>
                <a:gd name="connsiteX144" fmla="*/ 7765213 w 9361040"/>
                <a:gd name="connsiteY144" fmla="*/ 595 h 680074"/>
                <a:gd name="connsiteX145" fmla="*/ 7765338 w 9361040"/>
                <a:gd name="connsiteY145" fmla="*/ 2 h 680074"/>
                <a:gd name="connsiteX146" fmla="*/ 7765462 w 9361040"/>
                <a:gd name="connsiteY146" fmla="*/ 595 h 680074"/>
                <a:gd name="connsiteX147" fmla="*/ 7871395 w 9361040"/>
                <a:gd name="connsiteY147" fmla="*/ 146525 h 680074"/>
                <a:gd name="connsiteX148" fmla="*/ 7977329 w 9361040"/>
                <a:gd name="connsiteY148" fmla="*/ 595 h 680074"/>
                <a:gd name="connsiteX149" fmla="*/ 7977453 w 9361040"/>
                <a:gd name="connsiteY149" fmla="*/ 2 h 680074"/>
                <a:gd name="connsiteX150" fmla="*/ 7977577 w 9361040"/>
                <a:gd name="connsiteY150" fmla="*/ 595 h 680074"/>
                <a:gd name="connsiteX151" fmla="*/ 8083510 w 9361040"/>
                <a:gd name="connsiteY151" fmla="*/ 146525 h 680074"/>
                <a:gd name="connsiteX152" fmla="*/ 8189444 w 9361040"/>
                <a:gd name="connsiteY152" fmla="*/ 595 h 680074"/>
                <a:gd name="connsiteX153" fmla="*/ 8189568 w 9361040"/>
                <a:gd name="connsiteY153" fmla="*/ 2 h 680074"/>
                <a:gd name="connsiteX154" fmla="*/ 8189692 w 9361040"/>
                <a:gd name="connsiteY154" fmla="*/ 595 h 680074"/>
                <a:gd name="connsiteX155" fmla="*/ 8295626 w 9361040"/>
                <a:gd name="connsiteY155" fmla="*/ 146525 h 680074"/>
                <a:gd name="connsiteX156" fmla="*/ 8401559 w 9361040"/>
                <a:gd name="connsiteY156" fmla="*/ 595 h 680074"/>
                <a:gd name="connsiteX157" fmla="*/ 8401683 w 9361040"/>
                <a:gd name="connsiteY157" fmla="*/ 2 h 680074"/>
                <a:gd name="connsiteX158" fmla="*/ 8401807 w 9361040"/>
                <a:gd name="connsiteY158" fmla="*/ 595 h 680074"/>
                <a:gd name="connsiteX159" fmla="*/ 8507741 w 9361040"/>
                <a:gd name="connsiteY159" fmla="*/ 146525 h 680074"/>
                <a:gd name="connsiteX160" fmla="*/ 8613674 w 9361040"/>
                <a:gd name="connsiteY160" fmla="*/ 595 h 680074"/>
                <a:gd name="connsiteX161" fmla="*/ 8613798 w 9361040"/>
                <a:gd name="connsiteY161" fmla="*/ 2 h 680074"/>
                <a:gd name="connsiteX162" fmla="*/ 8613922 w 9361040"/>
                <a:gd name="connsiteY162" fmla="*/ 595 h 680074"/>
                <a:gd name="connsiteX163" fmla="*/ 8719856 w 9361040"/>
                <a:gd name="connsiteY163" fmla="*/ 146525 h 680074"/>
                <a:gd name="connsiteX164" fmla="*/ 8825790 w 9361040"/>
                <a:gd name="connsiteY164" fmla="*/ 595 h 680074"/>
                <a:gd name="connsiteX165" fmla="*/ 8825914 w 9361040"/>
                <a:gd name="connsiteY165" fmla="*/ 2 h 680074"/>
                <a:gd name="connsiteX166" fmla="*/ 8826038 w 9361040"/>
                <a:gd name="connsiteY166" fmla="*/ 595 h 680074"/>
                <a:gd name="connsiteX167" fmla="*/ 8931972 w 9361040"/>
                <a:gd name="connsiteY167" fmla="*/ 146525 h 680074"/>
                <a:gd name="connsiteX168" fmla="*/ 9037904 w 9361040"/>
                <a:gd name="connsiteY168" fmla="*/ 595 h 680074"/>
                <a:gd name="connsiteX169" fmla="*/ 9038028 w 9361040"/>
                <a:gd name="connsiteY169" fmla="*/ 2 h 680074"/>
                <a:gd name="connsiteX170" fmla="*/ 9038152 w 9361040"/>
                <a:gd name="connsiteY170" fmla="*/ 595 h 680074"/>
                <a:gd name="connsiteX171" fmla="*/ 9144086 w 9361040"/>
                <a:gd name="connsiteY171" fmla="*/ 146525 h 680074"/>
                <a:gd name="connsiteX172" fmla="*/ 9250020 w 9361040"/>
                <a:gd name="connsiteY172" fmla="*/ 595 h 680074"/>
                <a:gd name="connsiteX173" fmla="*/ 9250144 w 9361040"/>
                <a:gd name="connsiteY173" fmla="*/ 0 h 680074"/>
                <a:gd name="connsiteX174" fmla="*/ 9250268 w 9361040"/>
                <a:gd name="connsiteY174" fmla="*/ 595 h 680074"/>
                <a:gd name="connsiteX175" fmla="*/ 9356202 w 9361040"/>
                <a:gd name="connsiteY175" fmla="*/ 146525 h 680074"/>
                <a:gd name="connsiteX176" fmla="*/ 9361040 w 9361040"/>
                <a:gd name="connsiteY176" fmla="*/ 145262 h 680074"/>
                <a:gd name="connsiteX177" fmla="*/ 9361040 w 9361040"/>
                <a:gd name="connsiteY177" fmla="*/ 680074 h 680074"/>
                <a:gd name="connsiteX178" fmla="*/ 7237862 w 9361040"/>
                <a:gd name="connsiteY178" fmla="*/ 680074 h 680074"/>
                <a:gd name="connsiteX179" fmla="*/ 6587674 w 9361040"/>
                <a:gd name="connsiteY179" fmla="*/ 680074 h 680074"/>
                <a:gd name="connsiteX180" fmla="*/ 4896544 w 9361040"/>
                <a:gd name="connsiteY180" fmla="*/ 680074 h 680074"/>
                <a:gd name="connsiteX181" fmla="*/ 4464496 w 9361040"/>
                <a:gd name="connsiteY181" fmla="*/ 680074 h 680074"/>
                <a:gd name="connsiteX182" fmla="*/ 2773366 w 9361040"/>
                <a:gd name="connsiteY182" fmla="*/ 680074 h 680074"/>
                <a:gd name="connsiteX183" fmla="*/ 2123178 w 9361040"/>
                <a:gd name="connsiteY183" fmla="*/ 680074 h 680074"/>
                <a:gd name="connsiteX184" fmla="*/ 0 w 9361040"/>
                <a:gd name="connsiteY184" fmla="*/ 680074 h 680074"/>
                <a:gd name="connsiteX185" fmla="*/ 0 w 9361040"/>
                <a:gd name="connsiteY185" fmla="*/ 143644 h 680074"/>
                <a:gd name="connsiteX186" fmla="*/ 11031 w 9361040"/>
                <a:gd name="connsiteY186" fmla="*/ 146525 h 680074"/>
                <a:gd name="connsiteX187" fmla="*/ 116964 w 9361040"/>
                <a:gd name="connsiteY187" fmla="*/ 595 h 680074"/>
                <a:gd name="connsiteX188" fmla="*/ 117089 w 9361040"/>
                <a:gd name="connsiteY188" fmla="*/ 2 h 680074"/>
                <a:gd name="connsiteX189" fmla="*/ 117213 w 9361040"/>
                <a:gd name="connsiteY189" fmla="*/ 595 h 680074"/>
                <a:gd name="connsiteX190" fmla="*/ 223146 w 9361040"/>
                <a:gd name="connsiteY190" fmla="*/ 146525 h 680074"/>
                <a:gd name="connsiteX191" fmla="*/ 329079 w 9361040"/>
                <a:gd name="connsiteY191" fmla="*/ 595 h 680074"/>
                <a:gd name="connsiteX192" fmla="*/ 329204 w 9361040"/>
                <a:gd name="connsiteY192" fmla="*/ 2 h 680074"/>
                <a:gd name="connsiteX193" fmla="*/ 329328 w 9361040"/>
                <a:gd name="connsiteY193" fmla="*/ 595 h 680074"/>
                <a:gd name="connsiteX194" fmla="*/ 435261 w 9361040"/>
                <a:gd name="connsiteY194" fmla="*/ 146525 h 680074"/>
                <a:gd name="connsiteX195" fmla="*/ 541195 w 9361040"/>
                <a:gd name="connsiteY195" fmla="*/ 595 h 680074"/>
                <a:gd name="connsiteX196" fmla="*/ 541319 w 9361040"/>
                <a:gd name="connsiteY196" fmla="*/ 2 h 680074"/>
                <a:gd name="connsiteX197" fmla="*/ 541443 w 9361040"/>
                <a:gd name="connsiteY197" fmla="*/ 595 h 680074"/>
                <a:gd name="connsiteX198" fmla="*/ 647376 w 9361040"/>
                <a:gd name="connsiteY198" fmla="*/ 146525 h 680074"/>
                <a:gd name="connsiteX199" fmla="*/ 753309 w 9361040"/>
                <a:gd name="connsiteY199" fmla="*/ 595 h 680074"/>
                <a:gd name="connsiteX200" fmla="*/ 753434 w 9361040"/>
                <a:gd name="connsiteY200" fmla="*/ 2 h 680074"/>
                <a:gd name="connsiteX201" fmla="*/ 753558 w 9361040"/>
                <a:gd name="connsiteY201" fmla="*/ 595 h 680074"/>
                <a:gd name="connsiteX202" fmla="*/ 859492 w 9361040"/>
                <a:gd name="connsiteY202" fmla="*/ 146525 h 680074"/>
                <a:gd name="connsiteX203" fmla="*/ 965425 w 9361040"/>
                <a:gd name="connsiteY203" fmla="*/ 595 h 680074"/>
                <a:gd name="connsiteX204" fmla="*/ 965549 w 9361040"/>
                <a:gd name="connsiteY204" fmla="*/ 2 h 680074"/>
                <a:gd name="connsiteX205" fmla="*/ 965673 w 9361040"/>
                <a:gd name="connsiteY205" fmla="*/ 595 h 680074"/>
                <a:gd name="connsiteX206" fmla="*/ 1071606 w 9361040"/>
                <a:gd name="connsiteY206" fmla="*/ 146525 h 680074"/>
                <a:gd name="connsiteX207" fmla="*/ 1177539 w 9361040"/>
                <a:gd name="connsiteY207" fmla="*/ 595 h 680074"/>
                <a:gd name="connsiteX208" fmla="*/ 1177663 w 9361040"/>
                <a:gd name="connsiteY208" fmla="*/ 2 h 680074"/>
                <a:gd name="connsiteX209" fmla="*/ 1177788 w 9361040"/>
                <a:gd name="connsiteY209" fmla="*/ 595 h 680074"/>
                <a:gd name="connsiteX210" fmla="*/ 1283721 w 9361040"/>
                <a:gd name="connsiteY210" fmla="*/ 146525 h 680074"/>
                <a:gd name="connsiteX211" fmla="*/ 1389655 w 9361040"/>
                <a:gd name="connsiteY211" fmla="*/ 595 h 680074"/>
                <a:gd name="connsiteX212" fmla="*/ 1389779 w 9361040"/>
                <a:gd name="connsiteY212" fmla="*/ 2 h 680074"/>
                <a:gd name="connsiteX213" fmla="*/ 1389903 w 9361040"/>
                <a:gd name="connsiteY213" fmla="*/ 595 h 680074"/>
                <a:gd name="connsiteX214" fmla="*/ 1495837 w 9361040"/>
                <a:gd name="connsiteY214" fmla="*/ 146525 h 680074"/>
                <a:gd name="connsiteX215" fmla="*/ 1601770 w 9361040"/>
                <a:gd name="connsiteY215" fmla="*/ 595 h 680074"/>
                <a:gd name="connsiteX216" fmla="*/ 1601894 w 9361040"/>
                <a:gd name="connsiteY216" fmla="*/ 2 h 680074"/>
                <a:gd name="connsiteX217" fmla="*/ 1602018 w 9361040"/>
                <a:gd name="connsiteY217" fmla="*/ 595 h 680074"/>
                <a:gd name="connsiteX218" fmla="*/ 1707951 w 9361040"/>
                <a:gd name="connsiteY218" fmla="*/ 146525 h 680074"/>
                <a:gd name="connsiteX219" fmla="*/ 1813885 w 9361040"/>
                <a:gd name="connsiteY219" fmla="*/ 595 h 680074"/>
                <a:gd name="connsiteX220" fmla="*/ 1814009 w 9361040"/>
                <a:gd name="connsiteY220" fmla="*/ 2 h 680074"/>
                <a:gd name="connsiteX221" fmla="*/ 1814133 w 9361040"/>
                <a:gd name="connsiteY221" fmla="*/ 595 h 680074"/>
                <a:gd name="connsiteX222" fmla="*/ 1920067 w 9361040"/>
                <a:gd name="connsiteY222" fmla="*/ 146525 h 680074"/>
                <a:gd name="connsiteX223" fmla="*/ 2026000 w 9361040"/>
                <a:gd name="connsiteY223" fmla="*/ 595 h 680074"/>
                <a:gd name="connsiteX224" fmla="*/ 2026124 w 9361040"/>
                <a:gd name="connsiteY224" fmla="*/ 2 h 680074"/>
                <a:gd name="connsiteX225" fmla="*/ 2026249 w 9361040"/>
                <a:gd name="connsiteY225" fmla="*/ 595 h 680074"/>
                <a:gd name="connsiteX226" fmla="*/ 2100255 w 9361040"/>
                <a:gd name="connsiteY226" fmla="*/ 136105 h 680074"/>
                <a:gd name="connsiteX227" fmla="*/ 2124063 w 9361040"/>
                <a:gd name="connsiteY227" fmla="*/ 143875 h 680074"/>
                <a:gd name="connsiteX228" fmla="*/ 2133083 w 9361040"/>
                <a:gd name="connsiteY228" fmla="*/ 146231 h 680074"/>
                <a:gd name="connsiteX229" fmla="*/ 2164109 w 9361040"/>
                <a:gd name="connsiteY229" fmla="*/ 136105 h 680074"/>
                <a:gd name="connsiteX230" fmla="*/ 2238115 w 9361040"/>
                <a:gd name="connsiteY230" fmla="*/ 595 h 680074"/>
                <a:gd name="connsiteX231" fmla="*/ 2238239 w 9361040"/>
                <a:gd name="connsiteY231" fmla="*/ 2 h 680074"/>
                <a:gd name="connsiteX232" fmla="*/ 2238364 w 9361040"/>
                <a:gd name="connsiteY232" fmla="*/ 595 h 680074"/>
                <a:gd name="connsiteX233" fmla="*/ 2239253 w 9361040"/>
                <a:gd name="connsiteY233" fmla="*/ 3256 h 680074"/>
                <a:gd name="connsiteX234" fmla="*/ 2240142 w 9361040"/>
                <a:gd name="connsiteY234" fmla="*/ 595 h 680074"/>
                <a:gd name="connsiteX235" fmla="*/ 2240267 w 9361040"/>
                <a:gd name="connsiteY235" fmla="*/ 2 h 680074"/>
                <a:gd name="connsiteX236" fmla="*/ 2240391 w 9361040"/>
                <a:gd name="connsiteY236" fmla="*/ 595 h 680074"/>
                <a:gd name="connsiteX237" fmla="*/ 2314397 w 9361040"/>
                <a:gd name="connsiteY237" fmla="*/ 136105 h 680074"/>
                <a:gd name="connsiteX238" fmla="*/ 2345311 w 9361040"/>
                <a:gd name="connsiteY238" fmla="*/ 146195 h 680074"/>
                <a:gd name="connsiteX239" fmla="*/ 2376224 w 9361040"/>
                <a:gd name="connsiteY239" fmla="*/ 136105 h 680074"/>
                <a:gd name="connsiteX240" fmla="*/ 2450231 w 9361040"/>
                <a:gd name="connsiteY240" fmla="*/ 595 h 680074"/>
                <a:gd name="connsiteX241" fmla="*/ 2450355 w 9361040"/>
                <a:gd name="connsiteY241" fmla="*/ 2 h 680074"/>
                <a:gd name="connsiteX242" fmla="*/ 2450479 w 9361040"/>
                <a:gd name="connsiteY242" fmla="*/ 595 h 680074"/>
                <a:gd name="connsiteX243" fmla="*/ 2451368 w 9361040"/>
                <a:gd name="connsiteY243" fmla="*/ 3256 h 680074"/>
                <a:gd name="connsiteX244" fmla="*/ 2452257 w 9361040"/>
                <a:gd name="connsiteY244" fmla="*/ 595 h 680074"/>
                <a:gd name="connsiteX245" fmla="*/ 2452382 w 9361040"/>
                <a:gd name="connsiteY245" fmla="*/ 2 h 680074"/>
                <a:gd name="connsiteX246" fmla="*/ 2452506 w 9361040"/>
                <a:gd name="connsiteY246" fmla="*/ 595 h 680074"/>
                <a:gd name="connsiteX247" fmla="*/ 2526512 w 9361040"/>
                <a:gd name="connsiteY247" fmla="*/ 136105 h 680074"/>
                <a:gd name="connsiteX248" fmla="*/ 2557426 w 9361040"/>
                <a:gd name="connsiteY248" fmla="*/ 146195 h 680074"/>
                <a:gd name="connsiteX249" fmla="*/ 2588339 w 9361040"/>
                <a:gd name="connsiteY249" fmla="*/ 136105 h 680074"/>
                <a:gd name="connsiteX250" fmla="*/ 2662345 w 9361040"/>
                <a:gd name="connsiteY250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9361040" h="680074">
                  <a:moveTo>
                    <a:pt x="2662470" y="0"/>
                  </a:moveTo>
                  <a:lnTo>
                    <a:pt x="2662594" y="595"/>
                  </a:lnTo>
                  <a:lnTo>
                    <a:pt x="2663484" y="3256"/>
                  </a:lnTo>
                  <a:lnTo>
                    <a:pt x="2664373" y="595"/>
                  </a:lnTo>
                  <a:lnTo>
                    <a:pt x="2664497" y="2"/>
                  </a:lnTo>
                  <a:lnTo>
                    <a:pt x="2664621" y="595"/>
                  </a:lnTo>
                  <a:cubicBezTo>
                    <a:pt x="2681839" y="66628"/>
                    <a:pt x="2708013" y="115697"/>
                    <a:pt x="2738627" y="136105"/>
                  </a:cubicBezTo>
                  <a:lnTo>
                    <a:pt x="2769654" y="146231"/>
                  </a:lnTo>
                  <a:lnTo>
                    <a:pt x="2773366" y="145262"/>
                  </a:lnTo>
                  <a:lnTo>
                    <a:pt x="2773366" y="145608"/>
                  </a:lnTo>
                  <a:lnTo>
                    <a:pt x="2802481" y="136105"/>
                  </a:lnTo>
                  <a:cubicBezTo>
                    <a:pt x="2833096" y="115697"/>
                    <a:pt x="2859270" y="66628"/>
                    <a:pt x="2876488" y="595"/>
                  </a:cubicBezTo>
                  <a:lnTo>
                    <a:pt x="2876612" y="2"/>
                  </a:lnTo>
                  <a:lnTo>
                    <a:pt x="2876736" y="595"/>
                  </a:lnTo>
                  <a:cubicBezTo>
                    <a:pt x="2899694" y="88639"/>
                    <a:pt x="2938573" y="146525"/>
                    <a:pt x="2982670" y="146525"/>
                  </a:cubicBezTo>
                  <a:cubicBezTo>
                    <a:pt x="3026766" y="146525"/>
                    <a:pt x="3065645" y="88639"/>
                    <a:pt x="3088603" y="595"/>
                  </a:cubicBezTo>
                  <a:lnTo>
                    <a:pt x="3088728" y="2"/>
                  </a:lnTo>
                  <a:lnTo>
                    <a:pt x="3088852" y="595"/>
                  </a:lnTo>
                  <a:cubicBezTo>
                    <a:pt x="3111809" y="88639"/>
                    <a:pt x="3150687" y="146525"/>
                    <a:pt x="3194784" y="146525"/>
                  </a:cubicBezTo>
                  <a:cubicBezTo>
                    <a:pt x="3238881" y="146525"/>
                    <a:pt x="3277759" y="88639"/>
                    <a:pt x="3300717" y="595"/>
                  </a:cubicBezTo>
                  <a:lnTo>
                    <a:pt x="3300842" y="2"/>
                  </a:lnTo>
                  <a:lnTo>
                    <a:pt x="3300966" y="595"/>
                  </a:lnTo>
                  <a:cubicBezTo>
                    <a:pt x="3323924" y="88639"/>
                    <a:pt x="3362802" y="146525"/>
                    <a:pt x="3406899" y="146525"/>
                  </a:cubicBezTo>
                  <a:cubicBezTo>
                    <a:pt x="3450996" y="146525"/>
                    <a:pt x="3489875" y="88639"/>
                    <a:pt x="3512833" y="595"/>
                  </a:cubicBezTo>
                  <a:lnTo>
                    <a:pt x="3512957" y="2"/>
                  </a:lnTo>
                  <a:lnTo>
                    <a:pt x="3513081" y="595"/>
                  </a:lnTo>
                  <a:cubicBezTo>
                    <a:pt x="3536039" y="88639"/>
                    <a:pt x="3574917" y="146525"/>
                    <a:pt x="3619015" y="146525"/>
                  </a:cubicBezTo>
                  <a:cubicBezTo>
                    <a:pt x="3663112" y="146525"/>
                    <a:pt x="3701990" y="88639"/>
                    <a:pt x="3724948" y="595"/>
                  </a:cubicBezTo>
                  <a:lnTo>
                    <a:pt x="3725072" y="2"/>
                  </a:lnTo>
                  <a:lnTo>
                    <a:pt x="3725196" y="595"/>
                  </a:lnTo>
                  <a:cubicBezTo>
                    <a:pt x="3748154" y="88639"/>
                    <a:pt x="3787032" y="146525"/>
                    <a:pt x="3831129" y="146525"/>
                  </a:cubicBezTo>
                  <a:cubicBezTo>
                    <a:pt x="3875226" y="146525"/>
                    <a:pt x="3914105" y="88639"/>
                    <a:pt x="3937063" y="595"/>
                  </a:cubicBezTo>
                  <a:lnTo>
                    <a:pt x="3937187" y="2"/>
                  </a:lnTo>
                  <a:lnTo>
                    <a:pt x="3937311" y="595"/>
                  </a:lnTo>
                  <a:cubicBezTo>
                    <a:pt x="3960269" y="88639"/>
                    <a:pt x="3999148" y="146525"/>
                    <a:pt x="4043245" y="146525"/>
                  </a:cubicBezTo>
                  <a:cubicBezTo>
                    <a:pt x="4087342" y="146525"/>
                    <a:pt x="4126220" y="88639"/>
                    <a:pt x="4149178" y="595"/>
                  </a:cubicBezTo>
                  <a:lnTo>
                    <a:pt x="4149302" y="2"/>
                  </a:lnTo>
                  <a:lnTo>
                    <a:pt x="4149426" y="595"/>
                  </a:lnTo>
                  <a:cubicBezTo>
                    <a:pt x="4172384" y="88639"/>
                    <a:pt x="4211263" y="146525"/>
                    <a:pt x="4255360" y="146525"/>
                  </a:cubicBezTo>
                  <a:cubicBezTo>
                    <a:pt x="4299457" y="146525"/>
                    <a:pt x="4338335" y="88639"/>
                    <a:pt x="4361293" y="595"/>
                  </a:cubicBezTo>
                  <a:lnTo>
                    <a:pt x="4361417" y="2"/>
                  </a:lnTo>
                  <a:lnTo>
                    <a:pt x="4361542" y="595"/>
                  </a:lnTo>
                  <a:cubicBezTo>
                    <a:pt x="4378760" y="66628"/>
                    <a:pt x="4404934" y="115697"/>
                    <a:pt x="4435548" y="136105"/>
                  </a:cubicBezTo>
                  <a:lnTo>
                    <a:pt x="4464496" y="145553"/>
                  </a:lnTo>
                  <a:lnTo>
                    <a:pt x="4464496" y="143644"/>
                  </a:lnTo>
                  <a:lnTo>
                    <a:pt x="4471055" y="145357"/>
                  </a:lnTo>
                  <a:lnTo>
                    <a:pt x="4499403" y="136105"/>
                  </a:lnTo>
                  <a:cubicBezTo>
                    <a:pt x="4530017" y="115697"/>
                    <a:pt x="4556190" y="66628"/>
                    <a:pt x="4573409" y="595"/>
                  </a:cubicBezTo>
                  <a:lnTo>
                    <a:pt x="4573533" y="2"/>
                  </a:lnTo>
                  <a:lnTo>
                    <a:pt x="4573657" y="595"/>
                  </a:lnTo>
                  <a:lnTo>
                    <a:pt x="4577559" y="12268"/>
                  </a:lnTo>
                  <a:lnTo>
                    <a:pt x="4581460" y="595"/>
                  </a:lnTo>
                  <a:lnTo>
                    <a:pt x="4581585" y="2"/>
                  </a:lnTo>
                  <a:lnTo>
                    <a:pt x="4581709" y="595"/>
                  </a:lnTo>
                  <a:cubicBezTo>
                    <a:pt x="4598927" y="66628"/>
                    <a:pt x="4625101" y="115697"/>
                    <a:pt x="4655715" y="136105"/>
                  </a:cubicBezTo>
                  <a:lnTo>
                    <a:pt x="4683616" y="145211"/>
                  </a:lnTo>
                  <a:lnTo>
                    <a:pt x="4711518" y="136105"/>
                  </a:lnTo>
                  <a:cubicBezTo>
                    <a:pt x="4742132" y="115697"/>
                    <a:pt x="4768306" y="66628"/>
                    <a:pt x="4785524" y="595"/>
                  </a:cubicBezTo>
                  <a:lnTo>
                    <a:pt x="4785648" y="0"/>
                  </a:lnTo>
                  <a:lnTo>
                    <a:pt x="4785773" y="595"/>
                  </a:lnTo>
                  <a:lnTo>
                    <a:pt x="4789674" y="12267"/>
                  </a:lnTo>
                  <a:lnTo>
                    <a:pt x="4793575" y="595"/>
                  </a:lnTo>
                  <a:lnTo>
                    <a:pt x="4793700" y="2"/>
                  </a:lnTo>
                  <a:lnTo>
                    <a:pt x="4793824" y="595"/>
                  </a:lnTo>
                  <a:cubicBezTo>
                    <a:pt x="4811042" y="66628"/>
                    <a:pt x="4837216" y="115697"/>
                    <a:pt x="4867830" y="136105"/>
                  </a:cubicBezTo>
                  <a:lnTo>
                    <a:pt x="4896179" y="145357"/>
                  </a:lnTo>
                  <a:lnTo>
                    <a:pt x="4896544" y="145262"/>
                  </a:lnTo>
                  <a:lnTo>
                    <a:pt x="4896544" y="145477"/>
                  </a:lnTo>
                  <a:lnTo>
                    <a:pt x="4899757" y="146525"/>
                  </a:lnTo>
                  <a:cubicBezTo>
                    <a:pt x="4943854" y="146525"/>
                    <a:pt x="4982733" y="88639"/>
                    <a:pt x="5005691" y="595"/>
                  </a:cubicBezTo>
                  <a:lnTo>
                    <a:pt x="5005815" y="2"/>
                  </a:lnTo>
                  <a:lnTo>
                    <a:pt x="5005939" y="595"/>
                  </a:lnTo>
                  <a:cubicBezTo>
                    <a:pt x="5028897" y="88639"/>
                    <a:pt x="5067775" y="146525"/>
                    <a:pt x="5111872" y="146525"/>
                  </a:cubicBezTo>
                  <a:cubicBezTo>
                    <a:pt x="5155969" y="146525"/>
                    <a:pt x="5194848" y="88639"/>
                    <a:pt x="5217806" y="595"/>
                  </a:cubicBezTo>
                  <a:lnTo>
                    <a:pt x="5217930" y="2"/>
                  </a:lnTo>
                  <a:lnTo>
                    <a:pt x="5218054" y="595"/>
                  </a:lnTo>
                  <a:cubicBezTo>
                    <a:pt x="5241012" y="88639"/>
                    <a:pt x="5279891" y="146525"/>
                    <a:pt x="5323988" y="146525"/>
                  </a:cubicBezTo>
                  <a:cubicBezTo>
                    <a:pt x="5368084" y="146525"/>
                    <a:pt x="5406963" y="88639"/>
                    <a:pt x="5429921" y="595"/>
                  </a:cubicBezTo>
                  <a:lnTo>
                    <a:pt x="5430046" y="2"/>
                  </a:lnTo>
                  <a:lnTo>
                    <a:pt x="5430169" y="595"/>
                  </a:lnTo>
                  <a:cubicBezTo>
                    <a:pt x="5453127" y="88639"/>
                    <a:pt x="5492005" y="146525"/>
                    <a:pt x="5536102" y="146525"/>
                  </a:cubicBezTo>
                  <a:cubicBezTo>
                    <a:pt x="5580199" y="146525"/>
                    <a:pt x="5619077" y="88639"/>
                    <a:pt x="5642035" y="595"/>
                  </a:cubicBezTo>
                  <a:lnTo>
                    <a:pt x="5642159" y="2"/>
                  </a:lnTo>
                  <a:lnTo>
                    <a:pt x="5642284" y="595"/>
                  </a:lnTo>
                  <a:cubicBezTo>
                    <a:pt x="5665241" y="88639"/>
                    <a:pt x="5704120" y="146525"/>
                    <a:pt x="5748217" y="146525"/>
                  </a:cubicBezTo>
                  <a:cubicBezTo>
                    <a:pt x="5792314" y="146525"/>
                    <a:pt x="5831193" y="88639"/>
                    <a:pt x="5854151" y="595"/>
                  </a:cubicBezTo>
                  <a:lnTo>
                    <a:pt x="5854275" y="2"/>
                  </a:lnTo>
                  <a:lnTo>
                    <a:pt x="5854399" y="595"/>
                  </a:lnTo>
                  <a:cubicBezTo>
                    <a:pt x="5877357" y="88639"/>
                    <a:pt x="5916235" y="146525"/>
                    <a:pt x="5960333" y="146525"/>
                  </a:cubicBezTo>
                  <a:cubicBezTo>
                    <a:pt x="6004430" y="146525"/>
                    <a:pt x="6043308" y="88639"/>
                    <a:pt x="6066266" y="595"/>
                  </a:cubicBezTo>
                  <a:lnTo>
                    <a:pt x="6066390" y="2"/>
                  </a:lnTo>
                  <a:lnTo>
                    <a:pt x="6066514" y="595"/>
                  </a:lnTo>
                  <a:cubicBezTo>
                    <a:pt x="6089472" y="88639"/>
                    <a:pt x="6128350" y="146525"/>
                    <a:pt x="6172447" y="146525"/>
                  </a:cubicBezTo>
                  <a:cubicBezTo>
                    <a:pt x="6216545" y="146525"/>
                    <a:pt x="6255423" y="88639"/>
                    <a:pt x="6278381" y="595"/>
                  </a:cubicBezTo>
                  <a:lnTo>
                    <a:pt x="6278505" y="2"/>
                  </a:lnTo>
                  <a:lnTo>
                    <a:pt x="6278629" y="595"/>
                  </a:lnTo>
                  <a:cubicBezTo>
                    <a:pt x="6301587" y="88639"/>
                    <a:pt x="6340466" y="146525"/>
                    <a:pt x="6384563" y="146525"/>
                  </a:cubicBezTo>
                  <a:cubicBezTo>
                    <a:pt x="6428660" y="146525"/>
                    <a:pt x="6467538" y="88639"/>
                    <a:pt x="6490496" y="595"/>
                  </a:cubicBezTo>
                  <a:lnTo>
                    <a:pt x="6490620" y="2"/>
                  </a:lnTo>
                  <a:lnTo>
                    <a:pt x="6490745" y="595"/>
                  </a:lnTo>
                  <a:cubicBezTo>
                    <a:pt x="6507963" y="66628"/>
                    <a:pt x="6534137" y="115697"/>
                    <a:pt x="6564751" y="136105"/>
                  </a:cubicBezTo>
                  <a:lnTo>
                    <a:pt x="6588559" y="143875"/>
                  </a:lnTo>
                  <a:lnTo>
                    <a:pt x="6597579" y="146231"/>
                  </a:lnTo>
                  <a:lnTo>
                    <a:pt x="6628605" y="136105"/>
                  </a:lnTo>
                  <a:cubicBezTo>
                    <a:pt x="6659219" y="115697"/>
                    <a:pt x="6685393" y="66628"/>
                    <a:pt x="6702612" y="595"/>
                  </a:cubicBezTo>
                  <a:lnTo>
                    <a:pt x="6702736" y="2"/>
                  </a:lnTo>
                  <a:lnTo>
                    <a:pt x="6702860" y="595"/>
                  </a:lnTo>
                  <a:lnTo>
                    <a:pt x="6703749" y="3256"/>
                  </a:lnTo>
                  <a:lnTo>
                    <a:pt x="6704638" y="595"/>
                  </a:lnTo>
                  <a:lnTo>
                    <a:pt x="6704763" y="2"/>
                  </a:lnTo>
                  <a:lnTo>
                    <a:pt x="6704887" y="595"/>
                  </a:lnTo>
                  <a:cubicBezTo>
                    <a:pt x="6722105" y="66628"/>
                    <a:pt x="6748279" y="115697"/>
                    <a:pt x="6778893" y="136105"/>
                  </a:cubicBezTo>
                  <a:lnTo>
                    <a:pt x="6809807" y="146195"/>
                  </a:lnTo>
                  <a:lnTo>
                    <a:pt x="6840720" y="136105"/>
                  </a:lnTo>
                  <a:cubicBezTo>
                    <a:pt x="6871334" y="115697"/>
                    <a:pt x="6897508" y="66628"/>
                    <a:pt x="6914727" y="595"/>
                  </a:cubicBezTo>
                  <a:lnTo>
                    <a:pt x="6914851" y="2"/>
                  </a:lnTo>
                  <a:lnTo>
                    <a:pt x="6914975" y="595"/>
                  </a:lnTo>
                  <a:lnTo>
                    <a:pt x="6915864" y="3256"/>
                  </a:lnTo>
                  <a:lnTo>
                    <a:pt x="6916753" y="595"/>
                  </a:lnTo>
                  <a:lnTo>
                    <a:pt x="6916878" y="2"/>
                  </a:lnTo>
                  <a:lnTo>
                    <a:pt x="6917002" y="595"/>
                  </a:lnTo>
                  <a:cubicBezTo>
                    <a:pt x="6934221" y="66628"/>
                    <a:pt x="6960394" y="115697"/>
                    <a:pt x="6991008" y="136105"/>
                  </a:cubicBezTo>
                  <a:lnTo>
                    <a:pt x="7021922" y="146195"/>
                  </a:lnTo>
                  <a:lnTo>
                    <a:pt x="7052835" y="136105"/>
                  </a:lnTo>
                  <a:cubicBezTo>
                    <a:pt x="7083449" y="115697"/>
                    <a:pt x="7109623" y="66628"/>
                    <a:pt x="7126841" y="595"/>
                  </a:cubicBezTo>
                  <a:lnTo>
                    <a:pt x="7126966" y="0"/>
                  </a:lnTo>
                  <a:lnTo>
                    <a:pt x="7127090" y="595"/>
                  </a:lnTo>
                  <a:lnTo>
                    <a:pt x="7127980" y="3256"/>
                  </a:lnTo>
                  <a:lnTo>
                    <a:pt x="7128869" y="595"/>
                  </a:lnTo>
                  <a:lnTo>
                    <a:pt x="7128993" y="2"/>
                  </a:lnTo>
                  <a:lnTo>
                    <a:pt x="7129117" y="595"/>
                  </a:lnTo>
                  <a:cubicBezTo>
                    <a:pt x="7146335" y="66628"/>
                    <a:pt x="7172509" y="115697"/>
                    <a:pt x="7203123" y="136105"/>
                  </a:cubicBezTo>
                  <a:lnTo>
                    <a:pt x="7234150" y="146231"/>
                  </a:lnTo>
                  <a:lnTo>
                    <a:pt x="7237862" y="145262"/>
                  </a:lnTo>
                  <a:lnTo>
                    <a:pt x="7237862" y="145608"/>
                  </a:lnTo>
                  <a:lnTo>
                    <a:pt x="7266977" y="136105"/>
                  </a:lnTo>
                  <a:cubicBezTo>
                    <a:pt x="7297592" y="115697"/>
                    <a:pt x="7323766" y="66628"/>
                    <a:pt x="7340984" y="595"/>
                  </a:cubicBezTo>
                  <a:lnTo>
                    <a:pt x="7341108" y="2"/>
                  </a:lnTo>
                  <a:lnTo>
                    <a:pt x="7341232" y="595"/>
                  </a:lnTo>
                  <a:cubicBezTo>
                    <a:pt x="7364190" y="88639"/>
                    <a:pt x="7403069" y="146525"/>
                    <a:pt x="7447166" y="146525"/>
                  </a:cubicBezTo>
                  <a:cubicBezTo>
                    <a:pt x="7491262" y="146525"/>
                    <a:pt x="7530141" y="88639"/>
                    <a:pt x="7553099" y="595"/>
                  </a:cubicBezTo>
                  <a:lnTo>
                    <a:pt x="7553224" y="2"/>
                  </a:lnTo>
                  <a:lnTo>
                    <a:pt x="7553348" y="595"/>
                  </a:lnTo>
                  <a:cubicBezTo>
                    <a:pt x="7576305" y="88639"/>
                    <a:pt x="7615183" y="146525"/>
                    <a:pt x="7659280" y="146525"/>
                  </a:cubicBezTo>
                  <a:cubicBezTo>
                    <a:pt x="7703377" y="146525"/>
                    <a:pt x="7742255" y="88639"/>
                    <a:pt x="7765213" y="595"/>
                  </a:cubicBezTo>
                  <a:lnTo>
                    <a:pt x="7765338" y="2"/>
                  </a:lnTo>
                  <a:lnTo>
                    <a:pt x="7765462" y="595"/>
                  </a:lnTo>
                  <a:cubicBezTo>
                    <a:pt x="7788420" y="88639"/>
                    <a:pt x="7827298" y="146525"/>
                    <a:pt x="7871395" y="146525"/>
                  </a:cubicBezTo>
                  <a:cubicBezTo>
                    <a:pt x="7915492" y="146525"/>
                    <a:pt x="7954371" y="88639"/>
                    <a:pt x="7977329" y="595"/>
                  </a:cubicBezTo>
                  <a:lnTo>
                    <a:pt x="7977453" y="2"/>
                  </a:lnTo>
                  <a:lnTo>
                    <a:pt x="7977577" y="595"/>
                  </a:lnTo>
                  <a:cubicBezTo>
                    <a:pt x="8000535" y="88639"/>
                    <a:pt x="8039414" y="146525"/>
                    <a:pt x="8083510" y="146525"/>
                  </a:cubicBezTo>
                  <a:cubicBezTo>
                    <a:pt x="8127608" y="146525"/>
                    <a:pt x="8166486" y="88639"/>
                    <a:pt x="8189444" y="595"/>
                  </a:cubicBezTo>
                  <a:lnTo>
                    <a:pt x="8189568" y="2"/>
                  </a:lnTo>
                  <a:lnTo>
                    <a:pt x="8189692" y="595"/>
                  </a:lnTo>
                  <a:cubicBezTo>
                    <a:pt x="8212650" y="88639"/>
                    <a:pt x="8251528" y="146525"/>
                    <a:pt x="8295626" y="146525"/>
                  </a:cubicBezTo>
                  <a:cubicBezTo>
                    <a:pt x="8339722" y="146525"/>
                    <a:pt x="8378601" y="88639"/>
                    <a:pt x="8401559" y="595"/>
                  </a:cubicBezTo>
                  <a:lnTo>
                    <a:pt x="8401683" y="2"/>
                  </a:lnTo>
                  <a:lnTo>
                    <a:pt x="8401807" y="595"/>
                  </a:lnTo>
                  <a:cubicBezTo>
                    <a:pt x="8424765" y="88639"/>
                    <a:pt x="8463644" y="146525"/>
                    <a:pt x="8507741" y="146525"/>
                  </a:cubicBezTo>
                  <a:cubicBezTo>
                    <a:pt x="8551838" y="146525"/>
                    <a:pt x="8590716" y="88639"/>
                    <a:pt x="8613674" y="595"/>
                  </a:cubicBezTo>
                  <a:lnTo>
                    <a:pt x="8613798" y="2"/>
                  </a:lnTo>
                  <a:lnTo>
                    <a:pt x="8613922" y="595"/>
                  </a:lnTo>
                  <a:cubicBezTo>
                    <a:pt x="8636880" y="88639"/>
                    <a:pt x="8675760" y="146525"/>
                    <a:pt x="8719856" y="146525"/>
                  </a:cubicBezTo>
                  <a:cubicBezTo>
                    <a:pt x="8763953" y="146525"/>
                    <a:pt x="8802832" y="88639"/>
                    <a:pt x="8825790" y="595"/>
                  </a:cubicBezTo>
                  <a:lnTo>
                    <a:pt x="8825914" y="2"/>
                  </a:lnTo>
                  <a:lnTo>
                    <a:pt x="8826038" y="595"/>
                  </a:lnTo>
                  <a:cubicBezTo>
                    <a:pt x="8848996" y="88639"/>
                    <a:pt x="8887874" y="146525"/>
                    <a:pt x="8931972" y="146525"/>
                  </a:cubicBezTo>
                  <a:cubicBezTo>
                    <a:pt x="8976068" y="146525"/>
                    <a:pt x="9014946" y="88639"/>
                    <a:pt x="9037904" y="595"/>
                  </a:cubicBezTo>
                  <a:lnTo>
                    <a:pt x="9038028" y="2"/>
                  </a:lnTo>
                  <a:lnTo>
                    <a:pt x="9038152" y="595"/>
                  </a:lnTo>
                  <a:cubicBezTo>
                    <a:pt x="9061111" y="88639"/>
                    <a:pt x="9099989" y="146525"/>
                    <a:pt x="9144086" y="146525"/>
                  </a:cubicBezTo>
                  <a:cubicBezTo>
                    <a:pt x="9188184" y="146525"/>
                    <a:pt x="9227062" y="88639"/>
                    <a:pt x="9250020" y="595"/>
                  </a:cubicBezTo>
                  <a:lnTo>
                    <a:pt x="9250144" y="0"/>
                  </a:lnTo>
                  <a:lnTo>
                    <a:pt x="9250268" y="595"/>
                  </a:lnTo>
                  <a:cubicBezTo>
                    <a:pt x="9273226" y="88639"/>
                    <a:pt x="9312105" y="146525"/>
                    <a:pt x="9356202" y="146525"/>
                  </a:cubicBezTo>
                  <a:lnTo>
                    <a:pt x="9361040" y="145262"/>
                  </a:lnTo>
                  <a:lnTo>
                    <a:pt x="9361040" y="680074"/>
                  </a:lnTo>
                  <a:lnTo>
                    <a:pt x="7237862" y="680074"/>
                  </a:lnTo>
                  <a:lnTo>
                    <a:pt x="6587674" y="680074"/>
                  </a:lnTo>
                  <a:lnTo>
                    <a:pt x="4896544" y="680074"/>
                  </a:lnTo>
                  <a:lnTo>
                    <a:pt x="4464496" y="680074"/>
                  </a:lnTo>
                  <a:lnTo>
                    <a:pt x="2773366" y="680074"/>
                  </a:lnTo>
                  <a:lnTo>
                    <a:pt x="2123178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1031" y="146525"/>
                  </a:lnTo>
                  <a:cubicBezTo>
                    <a:pt x="55127" y="146525"/>
                    <a:pt x="94007" y="88639"/>
                    <a:pt x="116964" y="595"/>
                  </a:cubicBezTo>
                  <a:lnTo>
                    <a:pt x="117089" y="2"/>
                  </a:lnTo>
                  <a:lnTo>
                    <a:pt x="117213" y="595"/>
                  </a:lnTo>
                  <a:cubicBezTo>
                    <a:pt x="140170" y="88639"/>
                    <a:pt x="179049" y="146525"/>
                    <a:pt x="223146" y="146525"/>
                  </a:cubicBezTo>
                  <a:cubicBezTo>
                    <a:pt x="267243" y="146525"/>
                    <a:pt x="306122" y="88639"/>
                    <a:pt x="329079" y="595"/>
                  </a:cubicBezTo>
                  <a:lnTo>
                    <a:pt x="329204" y="2"/>
                  </a:lnTo>
                  <a:lnTo>
                    <a:pt x="329328" y="595"/>
                  </a:lnTo>
                  <a:cubicBezTo>
                    <a:pt x="352286" y="88639"/>
                    <a:pt x="391164" y="146525"/>
                    <a:pt x="435261" y="146525"/>
                  </a:cubicBezTo>
                  <a:cubicBezTo>
                    <a:pt x="479358" y="146525"/>
                    <a:pt x="518236" y="88639"/>
                    <a:pt x="541195" y="595"/>
                  </a:cubicBezTo>
                  <a:lnTo>
                    <a:pt x="541319" y="2"/>
                  </a:lnTo>
                  <a:lnTo>
                    <a:pt x="541443" y="595"/>
                  </a:lnTo>
                  <a:cubicBezTo>
                    <a:pt x="564401" y="88639"/>
                    <a:pt x="603279" y="146525"/>
                    <a:pt x="647376" y="146525"/>
                  </a:cubicBezTo>
                  <a:cubicBezTo>
                    <a:pt x="691473" y="146525"/>
                    <a:pt x="730352" y="88639"/>
                    <a:pt x="753309" y="595"/>
                  </a:cubicBezTo>
                  <a:lnTo>
                    <a:pt x="753434" y="2"/>
                  </a:lnTo>
                  <a:lnTo>
                    <a:pt x="753558" y="595"/>
                  </a:lnTo>
                  <a:cubicBezTo>
                    <a:pt x="776516" y="88639"/>
                    <a:pt x="815395" y="146525"/>
                    <a:pt x="859492" y="146525"/>
                  </a:cubicBezTo>
                  <a:cubicBezTo>
                    <a:pt x="903588" y="146525"/>
                    <a:pt x="942467" y="88639"/>
                    <a:pt x="965425" y="595"/>
                  </a:cubicBezTo>
                  <a:lnTo>
                    <a:pt x="965549" y="2"/>
                  </a:lnTo>
                  <a:lnTo>
                    <a:pt x="965673" y="595"/>
                  </a:lnTo>
                  <a:cubicBezTo>
                    <a:pt x="988631" y="88639"/>
                    <a:pt x="1027509" y="146525"/>
                    <a:pt x="1071606" y="146525"/>
                  </a:cubicBezTo>
                  <a:cubicBezTo>
                    <a:pt x="1115703" y="146525"/>
                    <a:pt x="1154581" y="88639"/>
                    <a:pt x="1177539" y="595"/>
                  </a:cubicBezTo>
                  <a:lnTo>
                    <a:pt x="1177663" y="2"/>
                  </a:lnTo>
                  <a:lnTo>
                    <a:pt x="1177788" y="595"/>
                  </a:lnTo>
                  <a:cubicBezTo>
                    <a:pt x="1200745" y="88639"/>
                    <a:pt x="1239624" y="146525"/>
                    <a:pt x="1283721" y="146525"/>
                  </a:cubicBezTo>
                  <a:cubicBezTo>
                    <a:pt x="1327818" y="146525"/>
                    <a:pt x="1366697" y="88639"/>
                    <a:pt x="1389655" y="595"/>
                  </a:cubicBezTo>
                  <a:lnTo>
                    <a:pt x="1389779" y="2"/>
                  </a:lnTo>
                  <a:lnTo>
                    <a:pt x="1389903" y="595"/>
                  </a:lnTo>
                  <a:cubicBezTo>
                    <a:pt x="1412861" y="88639"/>
                    <a:pt x="1451739" y="146525"/>
                    <a:pt x="1495837" y="146525"/>
                  </a:cubicBezTo>
                  <a:cubicBezTo>
                    <a:pt x="1539934" y="146525"/>
                    <a:pt x="1578812" y="88639"/>
                    <a:pt x="1601770" y="595"/>
                  </a:cubicBezTo>
                  <a:lnTo>
                    <a:pt x="1601894" y="2"/>
                  </a:lnTo>
                  <a:lnTo>
                    <a:pt x="1602018" y="595"/>
                  </a:lnTo>
                  <a:cubicBezTo>
                    <a:pt x="1624976" y="88639"/>
                    <a:pt x="1663854" y="146525"/>
                    <a:pt x="1707951" y="146525"/>
                  </a:cubicBezTo>
                  <a:cubicBezTo>
                    <a:pt x="1752049" y="146525"/>
                    <a:pt x="1790927" y="88639"/>
                    <a:pt x="1813885" y="595"/>
                  </a:cubicBezTo>
                  <a:lnTo>
                    <a:pt x="1814009" y="2"/>
                  </a:lnTo>
                  <a:lnTo>
                    <a:pt x="1814133" y="595"/>
                  </a:lnTo>
                  <a:cubicBezTo>
                    <a:pt x="1837091" y="88639"/>
                    <a:pt x="1875969" y="146525"/>
                    <a:pt x="1920067" y="146525"/>
                  </a:cubicBezTo>
                  <a:cubicBezTo>
                    <a:pt x="1964164" y="146525"/>
                    <a:pt x="2003042" y="88639"/>
                    <a:pt x="2026000" y="595"/>
                  </a:cubicBezTo>
                  <a:lnTo>
                    <a:pt x="2026124" y="2"/>
                  </a:lnTo>
                  <a:lnTo>
                    <a:pt x="2026249" y="595"/>
                  </a:lnTo>
                  <a:cubicBezTo>
                    <a:pt x="2043467" y="66628"/>
                    <a:pt x="2069641" y="115697"/>
                    <a:pt x="2100255" y="136105"/>
                  </a:cubicBezTo>
                  <a:lnTo>
                    <a:pt x="2124063" y="143875"/>
                  </a:lnTo>
                  <a:lnTo>
                    <a:pt x="2133083" y="146231"/>
                  </a:lnTo>
                  <a:lnTo>
                    <a:pt x="2164109" y="136105"/>
                  </a:lnTo>
                  <a:cubicBezTo>
                    <a:pt x="2194723" y="115697"/>
                    <a:pt x="2220897" y="66628"/>
                    <a:pt x="2238115" y="595"/>
                  </a:cubicBezTo>
                  <a:lnTo>
                    <a:pt x="2238239" y="2"/>
                  </a:lnTo>
                  <a:lnTo>
                    <a:pt x="2238364" y="595"/>
                  </a:lnTo>
                  <a:lnTo>
                    <a:pt x="2239253" y="3256"/>
                  </a:lnTo>
                  <a:lnTo>
                    <a:pt x="2240142" y="595"/>
                  </a:lnTo>
                  <a:lnTo>
                    <a:pt x="2240267" y="2"/>
                  </a:lnTo>
                  <a:lnTo>
                    <a:pt x="2240391" y="595"/>
                  </a:lnTo>
                  <a:cubicBezTo>
                    <a:pt x="2257609" y="66628"/>
                    <a:pt x="2283783" y="115697"/>
                    <a:pt x="2314397" y="136105"/>
                  </a:cubicBezTo>
                  <a:lnTo>
                    <a:pt x="2345311" y="146195"/>
                  </a:lnTo>
                  <a:lnTo>
                    <a:pt x="2376224" y="136105"/>
                  </a:lnTo>
                  <a:cubicBezTo>
                    <a:pt x="2406838" y="115697"/>
                    <a:pt x="2433012" y="66628"/>
                    <a:pt x="2450231" y="595"/>
                  </a:cubicBezTo>
                  <a:lnTo>
                    <a:pt x="2450355" y="2"/>
                  </a:lnTo>
                  <a:lnTo>
                    <a:pt x="2450479" y="595"/>
                  </a:lnTo>
                  <a:lnTo>
                    <a:pt x="2451368" y="3256"/>
                  </a:lnTo>
                  <a:lnTo>
                    <a:pt x="2452257" y="595"/>
                  </a:lnTo>
                  <a:lnTo>
                    <a:pt x="2452382" y="2"/>
                  </a:lnTo>
                  <a:lnTo>
                    <a:pt x="2452506" y="595"/>
                  </a:lnTo>
                  <a:cubicBezTo>
                    <a:pt x="2469725" y="66628"/>
                    <a:pt x="2495898" y="115697"/>
                    <a:pt x="2526512" y="136105"/>
                  </a:cubicBezTo>
                  <a:lnTo>
                    <a:pt x="2557426" y="146195"/>
                  </a:lnTo>
                  <a:lnTo>
                    <a:pt x="2588339" y="136105"/>
                  </a:lnTo>
                  <a:cubicBezTo>
                    <a:pt x="2618953" y="115697"/>
                    <a:pt x="2645127" y="66628"/>
                    <a:pt x="2662345" y="595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FEECEC1-E71D-41C3-9B55-239292204CBA}"/>
                </a:ext>
              </a:extLst>
            </p:cNvPr>
            <p:cNvSpPr/>
            <p:nvPr/>
          </p:nvSpPr>
          <p:spPr>
            <a:xfrm>
              <a:off x="416496" y="6793632"/>
              <a:ext cx="9145016" cy="360040"/>
            </a:xfrm>
            <a:custGeom>
              <a:avLst/>
              <a:gdLst>
                <a:gd name="connsiteX0" fmla="*/ 2662470 w 9361040"/>
                <a:gd name="connsiteY0" fmla="*/ 0 h 680074"/>
                <a:gd name="connsiteX1" fmla="*/ 2662594 w 9361040"/>
                <a:gd name="connsiteY1" fmla="*/ 595 h 680074"/>
                <a:gd name="connsiteX2" fmla="*/ 2663484 w 9361040"/>
                <a:gd name="connsiteY2" fmla="*/ 3256 h 680074"/>
                <a:gd name="connsiteX3" fmla="*/ 2664373 w 9361040"/>
                <a:gd name="connsiteY3" fmla="*/ 595 h 680074"/>
                <a:gd name="connsiteX4" fmla="*/ 2664497 w 9361040"/>
                <a:gd name="connsiteY4" fmla="*/ 2 h 680074"/>
                <a:gd name="connsiteX5" fmla="*/ 2664621 w 9361040"/>
                <a:gd name="connsiteY5" fmla="*/ 595 h 680074"/>
                <a:gd name="connsiteX6" fmla="*/ 2738627 w 9361040"/>
                <a:gd name="connsiteY6" fmla="*/ 136105 h 680074"/>
                <a:gd name="connsiteX7" fmla="*/ 2769654 w 9361040"/>
                <a:gd name="connsiteY7" fmla="*/ 146231 h 680074"/>
                <a:gd name="connsiteX8" fmla="*/ 2773366 w 9361040"/>
                <a:gd name="connsiteY8" fmla="*/ 145262 h 680074"/>
                <a:gd name="connsiteX9" fmla="*/ 2773366 w 9361040"/>
                <a:gd name="connsiteY9" fmla="*/ 145608 h 680074"/>
                <a:gd name="connsiteX10" fmla="*/ 2802481 w 9361040"/>
                <a:gd name="connsiteY10" fmla="*/ 136105 h 680074"/>
                <a:gd name="connsiteX11" fmla="*/ 2876488 w 9361040"/>
                <a:gd name="connsiteY11" fmla="*/ 595 h 680074"/>
                <a:gd name="connsiteX12" fmla="*/ 2876612 w 9361040"/>
                <a:gd name="connsiteY12" fmla="*/ 2 h 680074"/>
                <a:gd name="connsiteX13" fmla="*/ 2876736 w 9361040"/>
                <a:gd name="connsiteY13" fmla="*/ 595 h 680074"/>
                <a:gd name="connsiteX14" fmla="*/ 2982670 w 9361040"/>
                <a:gd name="connsiteY14" fmla="*/ 146525 h 680074"/>
                <a:gd name="connsiteX15" fmla="*/ 3088603 w 9361040"/>
                <a:gd name="connsiteY15" fmla="*/ 595 h 680074"/>
                <a:gd name="connsiteX16" fmla="*/ 3088728 w 9361040"/>
                <a:gd name="connsiteY16" fmla="*/ 2 h 680074"/>
                <a:gd name="connsiteX17" fmla="*/ 3088852 w 9361040"/>
                <a:gd name="connsiteY17" fmla="*/ 595 h 680074"/>
                <a:gd name="connsiteX18" fmla="*/ 3194784 w 9361040"/>
                <a:gd name="connsiteY18" fmla="*/ 146525 h 680074"/>
                <a:gd name="connsiteX19" fmla="*/ 3300717 w 9361040"/>
                <a:gd name="connsiteY19" fmla="*/ 595 h 680074"/>
                <a:gd name="connsiteX20" fmla="*/ 3300842 w 9361040"/>
                <a:gd name="connsiteY20" fmla="*/ 2 h 680074"/>
                <a:gd name="connsiteX21" fmla="*/ 3300966 w 9361040"/>
                <a:gd name="connsiteY21" fmla="*/ 595 h 680074"/>
                <a:gd name="connsiteX22" fmla="*/ 3406899 w 9361040"/>
                <a:gd name="connsiteY22" fmla="*/ 146525 h 680074"/>
                <a:gd name="connsiteX23" fmla="*/ 3512833 w 9361040"/>
                <a:gd name="connsiteY23" fmla="*/ 595 h 680074"/>
                <a:gd name="connsiteX24" fmla="*/ 3512957 w 9361040"/>
                <a:gd name="connsiteY24" fmla="*/ 2 h 680074"/>
                <a:gd name="connsiteX25" fmla="*/ 3513081 w 9361040"/>
                <a:gd name="connsiteY25" fmla="*/ 595 h 680074"/>
                <a:gd name="connsiteX26" fmla="*/ 3619015 w 9361040"/>
                <a:gd name="connsiteY26" fmla="*/ 146525 h 680074"/>
                <a:gd name="connsiteX27" fmla="*/ 3724948 w 9361040"/>
                <a:gd name="connsiteY27" fmla="*/ 595 h 680074"/>
                <a:gd name="connsiteX28" fmla="*/ 3725072 w 9361040"/>
                <a:gd name="connsiteY28" fmla="*/ 2 h 680074"/>
                <a:gd name="connsiteX29" fmla="*/ 3725196 w 9361040"/>
                <a:gd name="connsiteY29" fmla="*/ 595 h 680074"/>
                <a:gd name="connsiteX30" fmla="*/ 3831129 w 9361040"/>
                <a:gd name="connsiteY30" fmla="*/ 146525 h 680074"/>
                <a:gd name="connsiteX31" fmla="*/ 3937063 w 9361040"/>
                <a:gd name="connsiteY31" fmla="*/ 595 h 680074"/>
                <a:gd name="connsiteX32" fmla="*/ 3937187 w 9361040"/>
                <a:gd name="connsiteY32" fmla="*/ 2 h 680074"/>
                <a:gd name="connsiteX33" fmla="*/ 3937311 w 9361040"/>
                <a:gd name="connsiteY33" fmla="*/ 595 h 680074"/>
                <a:gd name="connsiteX34" fmla="*/ 4043245 w 9361040"/>
                <a:gd name="connsiteY34" fmla="*/ 146525 h 680074"/>
                <a:gd name="connsiteX35" fmla="*/ 4149178 w 9361040"/>
                <a:gd name="connsiteY35" fmla="*/ 595 h 680074"/>
                <a:gd name="connsiteX36" fmla="*/ 4149302 w 9361040"/>
                <a:gd name="connsiteY36" fmla="*/ 2 h 680074"/>
                <a:gd name="connsiteX37" fmla="*/ 4149426 w 9361040"/>
                <a:gd name="connsiteY37" fmla="*/ 595 h 680074"/>
                <a:gd name="connsiteX38" fmla="*/ 4255360 w 9361040"/>
                <a:gd name="connsiteY38" fmla="*/ 146525 h 680074"/>
                <a:gd name="connsiteX39" fmla="*/ 4361293 w 9361040"/>
                <a:gd name="connsiteY39" fmla="*/ 595 h 680074"/>
                <a:gd name="connsiteX40" fmla="*/ 4361417 w 9361040"/>
                <a:gd name="connsiteY40" fmla="*/ 2 h 680074"/>
                <a:gd name="connsiteX41" fmla="*/ 4361542 w 9361040"/>
                <a:gd name="connsiteY41" fmla="*/ 595 h 680074"/>
                <a:gd name="connsiteX42" fmla="*/ 4435548 w 9361040"/>
                <a:gd name="connsiteY42" fmla="*/ 136105 h 680074"/>
                <a:gd name="connsiteX43" fmla="*/ 4464496 w 9361040"/>
                <a:gd name="connsiteY43" fmla="*/ 145553 h 680074"/>
                <a:gd name="connsiteX44" fmla="*/ 4464496 w 9361040"/>
                <a:gd name="connsiteY44" fmla="*/ 143644 h 680074"/>
                <a:gd name="connsiteX45" fmla="*/ 4471055 w 9361040"/>
                <a:gd name="connsiteY45" fmla="*/ 145357 h 680074"/>
                <a:gd name="connsiteX46" fmla="*/ 4499403 w 9361040"/>
                <a:gd name="connsiteY46" fmla="*/ 136105 h 680074"/>
                <a:gd name="connsiteX47" fmla="*/ 4573409 w 9361040"/>
                <a:gd name="connsiteY47" fmla="*/ 595 h 680074"/>
                <a:gd name="connsiteX48" fmla="*/ 4573533 w 9361040"/>
                <a:gd name="connsiteY48" fmla="*/ 2 h 680074"/>
                <a:gd name="connsiteX49" fmla="*/ 4573657 w 9361040"/>
                <a:gd name="connsiteY49" fmla="*/ 595 h 680074"/>
                <a:gd name="connsiteX50" fmla="*/ 4577559 w 9361040"/>
                <a:gd name="connsiteY50" fmla="*/ 12268 h 680074"/>
                <a:gd name="connsiteX51" fmla="*/ 4581460 w 9361040"/>
                <a:gd name="connsiteY51" fmla="*/ 595 h 680074"/>
                <a:gd name="connsiteX52" fmla="*/ 4581585 w 9361040"/>
                <a:gd name="connsiteY52" fmla="*/ 2 h 680074"/>
                <a:gd name="connsiteX53" fmla="*/ 4581709 w 9361040"/>
                <a:gd name="connsiteY53" fmla="*/ 595 h 680074"/>
                <a:gd name="connsiteX54" fmla="*/ 4655715 w 9361040"/>
                <a:gd name="connsiteY54" fmla="*/ 136105 h 680074"/>
                <a:gd name="connsiteX55" fmla="*/ 4683616 w 9361040"/>
                <a:gd name="connsiteY55" fmla="*/ 145211 h 680074"/>
                <a:gd name="connsiteX56" fmla="*/ 4711518 w 9361040"/>
                <a:gd name="connsiteY56" fmla="*/ 136105 h 680074"/>
                <a:gd name="connsiteX57" fmla="*/ 4785524 w 9361040"/>
                <a:gd name="connsiteY57" fmla="*/ 595 h 680074"/>
                <a:gd name="connsiteX58" fmla="*/ 4785648 w 9361040"/>
                <a:gd name="connsiteY58" fmla="*/ 0 h 680074"/>
                <a:gd name="connsiteX59" fmla="*/ 4785773 w 9361040"/>
                <a:gd name="connsiteY59" fmla="*/ 595 h 680074"/>
                <a:gd name="connsiteX60" fmla="*/ 4789674 w 9361040"/>
                <a:gd name="connsiteY60" fmla="*/ 12267 h 680074"/>
                <a:gd name="connsiteX61" fmla="*/ 4793575 w 9361040"/>
                <a:gd name="connsiteY61" fmla="*/ 595 h 680074"/>
                <a:gd name="connsiteX62" fmla="*/ 4793700 w 9361040"/>
                <a:gd name="connsiteY62" fmla="*/ 2 h 680074"/>
                <a:gd name="connsiteX63" fmla="*/ 4793824 w 9361040"/>
                <a:gd name="connsiteY63" fmla="*/ 595 h 680074"/>
                <a:gd name="connsiteX64" fmla="*/ 4867830 w 9361040"/>
                <a:gd name="connsiteY64" fmla="*/ 136105 h 680074"/>
                <a:gd name="connsiteX65" fmla="*/ 4896179 w 9361040"/>
                <a:gd name="connsiteY65" fmla="*/ 145357 h 680074"/>
                <a:gd name="connsiteX66" fmla="*/ 4896544 w 9361040"/>
                <a:gd name="connsiteY66" fmla="*/ 145262 h 680074"/>
                <a:gd name="connsiteX67" fmla="*/ 4896544 w 9361040"/>
                <a:gd name="connsiteY67" fmla="*/ 145477 h 680074"/>
                <a:gd name="connsiteX68" fmla="*/ 4899757 w 9361040"/>
                <a:gd name="connsiteY68" fmla="*/ 146525 h 680074"/>
                <a:gd name="connsiteX69" fmla="*/ 5005691 w 9361040"/>
                <a:gd name="connsiteY69" fmla="*/ 595 h 680074"/>
                <a:gd name="connsiteX70" fmla="*/ 5005815 w 9361040"/>
                <a:gd name="connsiteY70" fmla="*/ 2 h 680074"/>
                <a:gd name="connsiteX71" fmla="*/ 5005939 w 9361040"/>
                <a:gd name="connsiteY71" fmla="*/ 595 h 680074"/>
                <a:gd name="connsiteX72" fmla="*/ 5111872 w 9361040"/>
                <a:gd name="connsiteY72" fmla="*/ 146525 h 680074"/>
                <a:gd name="connsiteX73" fmla="*/ 5217806 w 9361040"/>
                <a:gd name="connsiteY73" fmla="*/ 595 h 680074"/>
                <a:gd name="connsiteX74" fmla="*/ 5217930 w 9361040"/>
                <a:gd name="connsiteY74" fmla="*/ 2 h 680074"/>
                <a:gd name="connsiteX75" fmla="*/ 5218054 w 9361040"/>
                <a:gd name="connsiteY75" fmla="*/ 595 h 680074"/>
                <a:gd name="connsiteX76" fmla="*/ 5323988 w 9361040"/>
                <a:gd name="connsiteY76" fmla="*/ 146525 h 680074"/>
                <a:gd name="connsiteX77" fmla="*/ 5429921 w 9361040"/>
                <a:gd name="connsiteY77" fmla="*/ 595 h 680074"/>
                <a:gd name="connsiteX78" fmla="*/ 5430046 w 9361040"/>
                <a:gd name="connsiteY78" fmla="*/ 2 h 680074"/>
                <a:gd name="connsiteX79" fmla="*/ 5430169 w 9361040"/>
                <a:gd name="connsiteY79" fmla="*/ 595 h 680074"/>
                <a:gd name="connsiteX80" fmla="*/ 5536102 w 9361040"/>
                <a:gd name="connsiteY80" fmla="*/ 146525 h 680074"/>
                <a:gd name="connsiteX81" fmla="*/ 5642035 w 9361040"/>
                <a:gd name="connsiteY81" fmla="*/ 595 h 680074"/>
                <a:gd name="connsiteX82" fmla="*/ 5642159 w 9361040"/>
                <a:gd name="connsiteY82" fmla="*/ 2 h 680074"/>
                <a:gd name="connsiteX83" fmla="*/ 5642284 w 9361040"/>
                <a:gd name="connsiteY83" fmla="*/ 595 h 680074"/>
                <a:gd name="connsiteX84" fmla="*/ 5748217 w 9361040"/>
                <a:gd name="connsiteY84" fmla="*/ 146525 h 680074"/>
                <a:gd name="connsiteX85" fmla="*/ 5854151 w 9361040"/>
                <a:gd name="connsiteY85" fmla="*/ 595 h 680074"/>
                <a:gd name="connsiteX86" fmla="*/ 5854275 w 9361040"/>
                <a:gd name="connsiteY86" fmla="*/ 2 h 680074"/>
                <a:gd name="connsiteX87" fmla="*/ 5854399 w 9361040"/>
                <a:gd name="connsiteY87" fmla="*/ 595 h 680074"/>
                <a:gd name="connsiteX88" fmla="*/ 5960333 w 9361040"/>
                <a:gd name="connsiteY88" fmla="*/ 146525 h 680074"/>
                <a:gd name="connsiteX89" fmla="*/ 6066266 w 9361040"/>
                <a:gd name="connsiteY89" fmla="*/ 595 h 680074"/>
                <a:gd name="connsiteX90" fmla="*/ 6066390 w 9361040"/>
                <a:gd name="connsiteY90" fmla="*/ 2 h 680074"/>
                <a:gd name="connsiteX91" fmla="*/ 6066514 w 9361040"/>
                <a:gd name="connsiteY91" fmla="*/ 595 h 680074"/>
                <a:gd name="connsiteX92" fmla="*/ 6172447 w 9361040"/>
                <a:gd name="connsiteY92" fmla="*/ 146525 h 680074"/>
                <a:gd name="connsiteX93" fmla="*/ 6278381 w 9361040"/>
                <a:gd name="connsiteY93" fmla="*/ 595 h 680074"/>
                <a:gd name="connsiteX94" fmla="*/ 6278505 w 9361040"/>
                <a:gd name="connsiteY94" fmla="*/ 2 h 680074"/>
                <a:gd name="connsiteX95" fmla="*/ 6278629 w 9361040"/>
                <a:gd name="connsiteY95" fmla="*/ 595 h 680074"/>
                <a:gd name="connsiteX96" fmla="*/ 6384563 w 9361040"/>
                <a:gd name="connsiteY96" fmla="*/ 146525 h 680074"/>
                <a:gd name="connsiteX97" fmla="*/ 6490496 w 9361040"/>
                <a:gd name="connsiteY97" fmla="*/ 595 h 680074"/>
                <a:gd name="connsiteX98" fmla="*/ 6490620 w 9361040"/>
                <a:gd name="connsiteY98" fmla="*/ 2 h 680074"/>
                <a:gd name="connsiteX99" fmla="*/ 6490745 w 9361040"/>
                <a:gd name="connsiteY99" fmla="*/ 595 h 680074"/>
                <a:gd name="connsiteX100" fmla="*/ 6564751 w 9361040"/>
                <a:gd name="connsiteY100" fmla="*/ 136105 h 680074"/>
                <a:gd name="connsiteX101" fmla="*/ 6588559 w 9361040"/>
                <a:gd name="connsiteY101" fmla="*/ 143875 h 680074"/>
                <a:gd name="connsiteX102" fmla="*/ 6597579 w 9361040"/>
                <a:gd name="connsiteY102" fmla="*/ 146231 h 680074"/>
                <a:gd name="connsiteX103" fmla="*/ 6628605 w 9361040"/>
                <a:gd name="connsiteY103" fmla="*/ 136105 h 680074"/>
                <a:gd name="connsiteX104" fmla="*/ 6702612 w 9361040"/>
                <a:gd name="connsiteY104" fmla="*/ 595 h 680074"/>
                <a:gd name="connsiteX105" fmla="*/ 6702736 w 9361040"/>
                <a:gd name="connsiteY105" fmla="*/ 2 h 680074"/>
                <a:gd name="connsiteX106" fmla="*/ 6702860 w 9361040"/>
                <a:gd name="connsiteY106" fmla="*/ 595 h 680074"/>
                <a:gd name="connsiteX107" fmla="*/ 6703749 w 9361040"/>
                <a:gd name="connsiteY107" fmla="*/ 3256 h 680074"/>
                <a:gd name="connsiteX108" fmla="*/ 6704638 w 9361040"/>
                <a:gd name="connsiteY108" fmla="*/ 595 h 680074"/>
                <a:gd name="connsiteX109" fmla="*/ 6704763 w 9361040"/>
                <a:gd name="connsiteY109" fmla="*/ 2 h 680074"/>
                <a:gd name="connsiteX110" fmla="*/ 6704887 w 9361040"/>
                <a:gd name="connsiteY110" fmla="*/ 595 h 680074"/>
                <a:gd name="connsiteX111" fmla="*/ 6778893 w 9361040"/>
                <a:gd name="connsiteY111" fmla="*/ 136105 h 680074"/>
                <a:gd name="connsiteX112" fmla="*/ 6809807 w 9361040"/>
                <a:gd name="connsiteY112" fmla="*/ 146195 h 680074"/>
                <a:gd name="connsiteX113" fmla="*/ 6840720 w 9361040"/>
                <a:gd name="connsiteY113" fmla="*/ 136105 h 680074"/>
                <a:gd name="connsiteX114" fmla="*/ 6914727 w 9361040"/>
                <a:gd name="connsiteY114" fmla="*/ 595 h 680074"/>
                <a:gd name="connsiteX115" fmla="*/ 6914851 w 9361040"/>
                <a:gd name="connsiteY115" fmla="*/ 2 h 680074"/>
                <a:gd name="connsiteX116" fmla="*/ 6914975 w 9361040"/>
                <a:gd name="connsiteY116" fmla="*/ 595 h 680074"/>
                <a:gd name="connsiteX117" fmla="*/ 6915864 w 9361040"/>
                <a:gd name="connsiteY117" fmla="*/ 3256 h 680074"/>
                <a:gd name="connsiteX118" fmla="*/ 6916753 w 9361040"/>
                <a:gd name="connsiteY118" fmla="*/ 595 h 680074"/>
                <a:gd name="connsiteX119" fmla="*/ 6916878 w 9361040"/>
                <a:gd name="connsiteY119" fmla="*/ 2 h 680074"/>
                <a:gd name="connsiteX120" fmla="*/ 6917002 w 9361040"/>
                <a:gd name="connsiteY120" fmla="*/ 595 h 680074"/>
                <a:gd name="connsiteX121" fmla="*/ 6991008 w 9361040"/>
                <a:gd name="connsiteY121" fmla="*/ 136105 h 680074"/>
                <a:gd name="connsiteX122" fmla="*/ 7021922 w 9361040"/>
                <a:gd name="connsiteY122" fmla="*/ 146195 h 680074"/>
                <a:gd name="connsiteX123" fmla="*/ 7052835 w 9361040"/>
                <a:gd name="connsiteY123" fmla="*/ 136105 h 680074"/>
                <a:gd name="connsiteX124" fmla="*/ 7126841 w 9361040"/>
                <a:gd name="connsiteY124" fmla="*/ 595 h 680074"/>
                <a:gd name="connsiteX125" fmla="*/ 7126966 w 9361040"/>
                <a:gd name="connsiteY125" fmla="*/ 0 h 680074"/>
                <a:gd name="connsiteX126" fmla="*/ 7127090 w 9361040"/>
                <a:gd name="connsiteY126" fmla="*/ 595 h 680074"/>
                <a:gd name="connsiteX127" fmla="*/ 7127980 w 9361040"/>
                <a:gd name="connsiteY127" fmla="*/ 3256 h 680074"/>
                <a:gd name="connsiteX128" fmla="*/ 7128869 w 9361040"/>
                <a:gd name="connsiteY128" fmla="*/ 595 h 680074"/>
                <a:gd name="connsiteX129" fmla="*/ 7128993 w 9361040"/>
                <a:gd name="connsiteY129" fmla="*/ 2 h 680074"/>
                <a:gd name="connsiteX130" fmla="*/ 7129117 w 9361040"/>
                <a:gd name="connsiteY130" fmla="*/ 595 h 680074"/>
                <a:gd name="connsiteX131" fmla="*/ 7203123 w 9361040"/>
                <a:gd name="connsiteY131" fmla="*/ 136105 h 680074"/>
                <a:gd name="connsiteX132" fmla="*/ 7234150 w 9361040"/>
                <a:gd name="connsiteY132" fmla="*/ 146231 h 680074"/>
                <a:gd name="connsiteX133" fmla="*/ 7237862 w 9361040"/>
                <a:gd name="connsiteY133" fmla="*/ 145262 h 680074"/>
                <a:gd name="connsiteX134" fmla="*/ 7237862 w 9361040"/>
                <a:gd name="connsiteY134" fmla="*/ 145608 h 680074"/>
                <a:gd name="connsiteX135" fmla="*/ 7266977 w 9361040"/>
                <a:gd name="connsiteY135" fmla="*/ 136105 h 680074"/>
                <a:gd name="connsiteX136" fmla="*/ 7340984 w 9361040"/>
                <a:gd name="connsiteY136" fmla="*/ 595 h 680074"/>
                <a:gd name="connsiteX137" fmla="*/ 7341108 w 9361040"/>
                <a:gd name="connsiteY137" fmla="*/ 2 h 680074"/>
                <a:gd name="connsiteX138" fmla="*/ 7341232 w 9361040"/>
                <a:gd name="connsiteY138" fmla="*/ 595 h 680074"/>
                <a:gd name="connsiteX139" fmla="*/ 7447166 w 9361040"/>
                <a:gd name="connsiteY139" fmla="*/ 146525 h 680074"/>
                <a:gd name="connsiteX140" fmla="*/ 7553099 w 9361040"/>
                <a:gd name="connsiteY140" fmla="*/ 595 h 680074"/>
                <a:gd name="connsiteX141" fmla="*/ 7553224 w 9361040"/>
                <a:gd name="connsiteY141" fmla="*/ 2 h 680074"/>
                <a:gd name="connsiteX142" fmla="*/ 7553348 w 9361040"/>
                <a:gd name="connsiteY142" fmla="*/ 595 h 680074"/>
                <a:gd name="connsiteX143" fmla="*/ 7659280 w 9361040"/>
                <a:gd name="connsiteY143" fmla="*/ 146525 h 680074"/>
                <a:gd name="connsiteX144" fmla="*/ 7765213 w 9361040"/>
                <a:gd name="connsiteY144" fmla="*/ 595 h 680074"/>
                <a:gd name="connsiteX145" fmla="*/ 7765338 w 9361040"/>
                <a:gd name="connsiteY145" fmla="*/ 2 h 680074"/>
                <a:gd name="connsiteX146" fmla="*/ 7765462 w 9361040"/>
                <a:gd name="connsiteY146" fmla="*/ 595 h 680074"/>
                <a:gd name="connsiteX147" fmla="*/ 7871395 w 9361040"/>
                <a:gd name="connsiteY147" fmla="*/ 146525 h 680074"/>
                <a:gd name="connsiteX148" fmla="*/ 7977329 w 9361040"/>
                <a:gd name="connsiteY148" fmla="*/ 595 h 680074"/>
                <a:gd name="connsiteX149" fmla="*/ 7977453 w 9361040"/>
                <a:gd name="connsiteY149" fmla="*/ 2 h 680074"/>
                <a:gd name="connsiteX150" fmla="*/ 7977577 w 9361040"/>
                <a:gd name="connsiteY150" fmla="*/ 595 h 680074"/>
                <a:gd name="connsiteX151" fmla="*/ 8083510 w 9361040"/>
                <a:gd name="connsiteY151" fmla="*/ 146525 h 680074"/>
                <a:gd name="connsiteX152" fmla="*/ 8189444 w 9361040"/>
                <a:gd name="connsiteY152" fmla="*/ 595 h 680074"/>
                <a:gd name="connsiteX153" fmla="*/ 8189568 w 9361040"/>
                <a:gd name="connsiteY153" fmla="*/ 2 h 680074"/>
                <a:gd name="connsiteX154" fmla="*/ 8189692 w 9361040"/>
                <a:gd name="connsiteY154" fmla="*/ 595 h 680074"/>
                <a:gd name="connsiteX155" fmla="*/ 8295626 w 9361040"/>
                <a:gd name="connsiteY155" fmla="*/ 146525 h 680074"/>
                <a:gd name="connsiteX156" fmla="*/ 8401559 w 9361040"/>
                <a:gd name="connsiteY156" fmla="*/ 595 h 680074"/>
                <a:gd name="connsiteX157" fmla="*/ 8401683 w 9361040"/>
                <a:gd name="connsiteY157" fmla="*/ 2 h 680074"/>
                <a:gd name="connsiteX158" fmla="*/ 8401807 w 9361040"/>
                <a:gd name="connsiteY158" fmla="*/ 595 h 680074"/>
                <a:gd name="connsiteX159" fmla="*/ 8507741 w 9361040"/>
                <a:gd name="connsiteY159" fmla="*/ 146525 h 680074"/>
                <a:gd name="connsiteX160" fmla="*/ 8613674 w 9361040"/>
                <a:gd name="connsiteY160" fmla="*/ 595 h 680074"/>
                <a:gd name="connsiteX161" fmla="*/ 8613798 w 9361040"/>
                <a:gd name="connsiteY161" fmla="*/ 2 h 680074"/>
                <a:gd name="connsiteX162" fmla="*/ 8613922 w 9361040"/>
                <a:gd name="connsiteY162" fmla="*/ 595 h 680074"/>
                <a:gd name="connsiteX163" fmla="*/ 8719856 w 9361040"/>
                <a:gd name="connsiteY163" fmla="*/ 146525 h 680074"/>
                <a:gd name="connsiteX164" fmla="*/ 8825790 w 9361040"/>
                <a:gd name="connsiteY164" fmla="*/ 595 h 680074"/>
                <a:gd name="connsiteX165" fmla="*/ 8825914 w 9361040"/>
                <a:gd name="connsiteY165" fmla="*/ 2 h 680074"/>
                <a:gd name="connsiteX166" fmla="*/ 8826038 w 9361040"/>
                <a:gd name="connsiteY166" fmla="*/ 595 h 680074"/>
                <a:gd name="connsiteX167" fmla="*/ 8931972 w 9361040"/>
                <a:gd name="connsiteY167" fmla="*/ 146525 h 680074"/>
                <a:gd name="connsiteX168" fmla="*/ 9037904 w 9361040"/>
                <a:gd name="connsiteY168" fmla="*/ 595 h 680074"/>
                <a:gd name="connsiteX169" fmla="*/ 9038028 w 9361040"/>
                <a:gd name="connsiteY169" fmla="*/ 2 h 680074"/>
                <a:gd name="connsiteX170" fmla="*/ 9038152 w 9361040"/>
                <a:gd name="connsiteY170" fmla="*/ 595 h 680074"/>
                <a:gd name="connsiteX171" fmla="*/ 9144086 w 9361040"/>
                <a:gd name="connsiteY171" fmla="*/ 146525 h 680074"/>
                <a:gd name="connsiteX172" fmla="*/ 9250020 w 9361040"/>
                <a:gd name="connsiteY172" fmla="*/ 595 h 680074"/>
                <a:gd name="connsiteX173" fmla="*/ 9250144 w 9361040"/>
                <a:gd name="connsiteY173" fmla="*/ 0 h 680074"/>
                <a:gd name="connsiteX174" fmla="*/ 9250268 w 9361040"/>
                <a:gd name="connsiteY174" fmla="*/ 595 h 680074"/>
                <a:gd name="connsiteX175" fmla="*/ 9356202 w 9361040"/>
                <a:gd name="connsiteY175" fmla="*/ 146525 h 680074"/>
                <a:gd name="connsiteX176" fmla="*/ 9361040 w 9361040"/>
                <a:gd name="connsiteY176" fmla="*/ 145262 h 680074"/>
                <a:gd name="connsiteX177" fmla="*/ 9361040 w 9361040"/>
                <a:gd name="connsiteY177" fmla="*/ 680074 h 680074"/>
                <a:gd name="connsiteX178" fmla="*/ 7237862 w 9361040"/>
                <a:gd name="connsiteY178" fmla="*/ 680074 h 680074"/>
                <a:gd name="connsiteX179" fmla="*/ 6587674 w 9361040"/>
                <a:gd name="connsiteY179" fmla="*/ 680074 h 680074"/>
                <a:gd name="connsiteX180" fmla="*/ 4896544 w 9361040"/>
                <a:gd name="connsiteY180" fmla="*/ 680074 h 680074"/>
                <a:gd name="connsiteX181" fmla="*/ 4464496 w 9361040"/>
                <a:gd name="connsiteY181" fmla="*/ 680074 h 680074"/>
                <a:gd name="connsiteX182" fmla="*/ 2773366 w 9361040"/>
                <a:gd name="connsiteY182" fmla="*/ 680074 h 680074"/>
                <a:gd name="connsiteX183" fmla="*/ 2123178 w 9361040"/>
                <a:gd name="connsiteY183" fmla="*/ 680074 h 680074"/>
                <a:gd name="connsiteX184" fmla="*/ 0 w 9361040"/>
                <a:gd name="connsiteY184" fmla="*/ 680074 h 680074"/>
                <a:gd name="connsiteX185" fmla="*/ 0 w 9361040"/>
                <a:gd name="connsiteY185" fmla="*/ 143644 h 680074"/>
                <a:gd name="connsiteX186" fmla="*/ 11031 w 9361040"/>
                <a:gd name="connsiteY186" fmla="*/ 146525 h 680074"/>
                <a:gd name="connsiteX187" fmla="*/ 116964 w 9361040"/>
                <a:gd name="connsiteY187" fmla="*/ 595 h 680074"/>
                <a:gd name="connsiteX188" fmla="*/ 117089 w 9361040"/>
                <a:gd name="connsiteY188" fmla="*/ 2 h 680074"/>
                <a:gd name="connsiteX189" fmla="*/ 117213 w 9361040"/>
                <a:gd name="connsiteY189" fmla="*/ 595 h 680074"/>
                <a:gd name="connsiteX190" fmla="*/ 223146 w 9361040"/>
                <a:gd name="connsiteY190" fmla="*/ 146525 h 680074"/>
                <a:gd name="connsiteX191" fmla="*/ 329079 w 9361040"/>
                <a:gd name="connsiteY191" fmla="*/ 595 h 680074"/>
                <a:gd name="connsiteX192" fmla="*/ 329204 w 9361040"/>
                <a:gd name="connsiteY192" fmla="*/ 2 h 680074"/>
                <a:gd name="connsiteX193" fmla="*/ 329328 w 9361040"/>
                <a:gd name="connsiteY193" fmla="*/ 595 h 680074"/>
                <a:gd name="connsiteX194" fmla="*/ 435261 w 9361040"/>
                <a:gd name="connsiteY194" fmla="*/ 146525 h 680074"/>
                <a:gd name="connsiteX195" fmla="*/ 541195 w 9361040"/>
                <a:gd name="connsiteY195" fmla="*/ 595 h 680074"/>
                <a:gd name="connsiteX196" fmla="*/ 541319 w 9361040"/>
                <a:gd name="connsiteY196" fmla="*/ 2 h 680074"/>
                <a:gd name="connsiteX197" fmla="*/ 541443 w 9361040"/>
                <a:gd name="connsiteY197" fmla="*/ 595 h 680074"/>
                <a:gd name="connsiteX198" fmla="*/ 647376 w 9361040"/>
                <a:gd name="connsiteY198" fmla="*/ 146525 h 680074"/>
                <a:gd name="connsiteX199" fmla="*/ 753309 w 9361040"/>
                <a:gd name="connsiteY199" fmla="*/ 595 h 680074"/>
                <a:gd name="connsiteX200" fmla="*/ 753434 w 9361040"/>
                <a:gd name="connsiteY200" fmla="*/ 2 h 680074"/>
                <a:gd name="connsiteX201" fmla="*/ 753558 w 9361040"/>
                <a:gd name="connsiteY201" fmla="*/ 595 h 680074"/>
                <a:gd name="connsiteX202" fmla="*/ 859492 w 9361040"/>
                <a:gd name="connsiteY202" fmla="*/ 146525 h 680074"/>
                <a:gd name="connsiteX203" fmla="*/ 965425 w 9361040"/>
                <a:gd name="connsiteY203" fmla="*/ 595 h 680074"/>
                <a:gd name="connsiteX204" fmla="*/ 965549 w 9361040"/>
                <a:gd name="connsiteY204" fmla="*/ 2 h 680074"/>
                <a:gd name="connsiteX205" fmla="*/ 965673 w 9361040"/>
                <a:gd name="connsiteY205" fmla="*/ 595 h 680074"/>
                <a:gd name="connsiteX206" fmla="*/ 1071606 w 9361040"/>
                <a:gd name="connsiteY206" fmla="*/ 146525 h 680074"/>
                <a:gd name="connsiteX207" fmla="*/ 1177539 w 9361040"/>
                <a:gd name="connsiteY207" fmla="*/ 595 h 680074"/>
                <a:gd name="connsiteX208" fmla="*/ 1177663 w 9361040"/>
                <a:gd name="connsiteY208" fmla="*/ 2 h 680074"/>
                <a:gd name="connsiteX209" fmla="*/ 1177788 w 9361040"/>
                <a:gd name="connsiteY209" fmla="*/ 595 h 680074"/>
                <a:gd name="connsiteX210" fmla="*/ 1283721 w 9361040"/>
                <a:gd name="connsiteY210" fmla="*/ 146525 h 680074"/>
                <a:gd name="connsiteX211" fmla="*/ 1389655 w 9361040"/>
                <a:gd name="connsiteY211" fmla="*/ 595 h 680074"/>
                <a:gd name="connsiteX212" fmla="*/ 1389779 w 9361040"/>
                <a:gd name="connsiteY212" fmla="*/ 2 h 680074"/>
                <a:gd name="connsiteX213" fmla="*/ 1389903 w 9361040"/>
                <a:gd name="connsiteY213" fmla="*/ 595 h 680074"/>
                <a:gd name="connsiteX214" fmla="*/ 1495837 w 9361040"/>
                <a:gd name="connsiteY214" fmla="*/ 146525 h 680074"/>
                <a:gd name="connsiteX215" fmla="*/ 1601770 w 9361040"/>
                <a:gd name="connsiteY215" fmla="*/ 595 h 680074"/>
                <a:gd name="connsiteX216" fmla="*/ 1601894 w 9361040"/>
                <a:gd name="connsiteY216" fmla="*/ 2 h 680074"/>
                <a:gd name="connsiteX217" fmla="*/ 1602018 w 9361040"/>
                <a:gd name="connsiteY217" fmla="*/ 595 h 680074"/>
                <a:gd name="connsiteX218" fmla="*/ 1707951 w 9361040"/>
                <a:gd name="connsiteY218" fmla="*/ 146525 h 680074"/>
                <a:gd name="connsiteX219" fmla="*/ 1813885 w 9361040"/>
                <a:gd name="connsiteY219" fmla="*/ 595 h 680074"/>
                <a:gd name="connsiteX220" fmla="*/ 1814009 w 9361040"/>
                <a:gd name="connsiteY220" fmla="*/ 2 h 680074"/>
                <a:gd name="connsiteX221" fmla="*/ 1814133 w 9361040"/>
                <a:gd name="connsiteY221" fmla="*/ 595 h 680074"/>
                <a:gd name="connsiteX222" fmla="*/ 1920067 w 9361040"/>
                <a:gd name="connsiteY222" fmla="*/ 146525 h 680074"/>
                <a:gd name="connsiteX223" fmla="*/ 2026000 w 9361040"/>
                <a:gd name="connsiteY223" fmla="*/ 595 h 680074"/>
                <a:gd name="connsiteX224" fmla="*/ 2026124 w 9361040"/>
                <a:gd name="connsiteY224" fmla="*/ 2 h 680074"/>
                <a:gd name="connsiteX225" fmla="*/ 2026249 w 9361040"/>
                <a:gd name="connsiteY225" fmla="*/ 595 h 680074"/>
                <a:gd name="connsiteX226" fmla="*/ 2100255 w 9361040"/>
                <a:gd name="connsiteY226" fmla="*/ 136105 h 680074"/>
                <a:gd name="connsiteX227" fmla="*/ 2124063 w 9361040"/>
                <a:gd name="connsiteY227" fmla="*/ 143875 h 680074"/>
                <a:gd name="connsiteX228" fmla="*/ 2133083 w 9361040"/>
                <a:gd name="connsiteY228" fmla="*/ 146231 h 680074"/>
                <a:gd name="connsiteX229" fmla="*/ 2164109 w 9361040"/>
                <a:gd name="connsiteY229" fmla="*/ 136105 h 680074"/>
                <a:gd name="connsiteX230" fmla="*/ 2238115 w 9361040"/>
                <a:gd name="connsiteY230" fmla="*/ 595 h 680074"/>
                <a:gd name="connsiteX231" fmla="*/ 2238239 w 9361040"/>
                <a:gd name="connsiteY231" fmla="*/ 2 h 680074"/>
                <a:gd name="connsiteX232" fmla="*/ 2238364 w 9361040"/>
                <a:gd name="connsiteY232" fmla="*/ 595 h 680074"/>
                <a:gd name="connsiteX233" fmla="*/ 2239253 w 9361040"/>
                <a:gd name="connsiteY233" fmla="*/ 3256 h 680074"/>
                <a:gd name="connsiteX234" fmla="*/ 2240142 w 9361040"/>
                <a:gd name="connsiteY234" fmla="*/ 595 h 680074"/>
                <a:gd name="connsiteX235" fmla="*/ 2240267 w 9361040"/>
                <a:gd name="connsiteY235" fmla="*/ 2 h 680074"/>
                <a:gd name="connsiteX236" fmla="*/ 2240391 w 9361040"/>
                <a:gd name="connsiteY236" fmla="*/ 595 h 680074"/>
                <a:gd name="connsiteX237" fmla="*/ 2314397 w 9361040"/>
                <a:gd name="connsiteY237" fmla="*/ 136105 h 680074"/>
                <a:gd name="connsiteX238" fmla="*/ 2345311 w 9361040"/>
                <a:gd name="connsiteY238" fmla="*/ 146195 h 680074"/>
                <a:gd name="connsiteX239" fmla="*/ 2376224 w 9361040"/>
                <a:gd name="connsiteY239" fmla="*/ 136105 h 680074"/>
                <a:gd name="connsiteX240" fmla="*/ 2450231 w 9361040"/>
                <a:gd name="connsiteY240" fmla="*/ 595 h 680074"/>
                <a:gd name="connsiteX241" fmla="*/ 2450355 w 9361040"/>
                <a:gd name="connsiteY241" fmla="*/ 2 h 680074"/>
                <a:gd name="connsiteX242" fmla="*/ 2450479 w 9361040"/>
                <a:gd name="connsiteY242" fmla="*/ 595 h 680074"/>
                <a:gd name="connsiteX243" fmla="*/ 2451368 w 9361040"/>
                <a:gd name="connsiteY243" fmla="*/ 3256 h 680074"/>
                <a:gd name="connsiteX244" fmla="*/ 2452257 w 9361040"/>
                <a:gd name="connsiteY244" fmla="*/ 595 h 680074"/>
                <a:gd name="connsiteX245" fmla="*/ 2452382 w 9361040"/>
                <a:gd name="connsiteY245" fmla="*/ 2 h 680074"/>
                <a:gd name="connsiteX246" fmla="*/ 2452506 w 9361040"/>
                <a:gd name="connsiteY246" fmla="*/ 595 h 680074"/>
                <a:gd name="connsiteX247" fmla="*/ 2526512 w 9361040"/>
                <a:gd name="connsiteY247" fmla="*/ 136105 h 680074"/>
                <a:gd name="connsiteX248" fmla="*/ 2557426 w 9361040"/>
                <a:gd name="connsiteY248" fmla="*/ 146195 h 680074"/>
                <a:gd name="connsiteX249" fmla="*/ 2588339 w 9361040"/>
                <a:gd name="connsiteY249" fmla="*/ 136105 h 680074"/>
                <a:gd name="connsiteX250" fmla="*/ 2662345 w 9361040"/>
                <a:gd name="connsiteY250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9361040" h="680074">
                  <a:moveTo>
                    <a:pt x="2662470" y="0"/>
                  </a:moveTo>
                  <a:lnTo>
                    <a:pt x="2662594" y="595"/>
                  </a:lnTo>
                  <a:lnTo>
                    <a:pt x="2663484" y="3256"/>
                  </a:lnTo>
                  <a:lnTo>
                    <a:pt x="2664373" y="595"/>
                  </a:lnTo>
                  <a:lnTo>
                    <a:pt x="2664497" y="2"/>
                  </a:lnTo>
                  <a:lnTo>
                    <a:pt x="2664621" y="595"/>
                  </a:lnTo>
                  <a:cubicBezTo>
                    <a:pt x="2681839" y="66628"/>
                    <a:pt x="2708013" y="115697"/>
                    <a:pt x="2738627" y="136105"/>
                  </a:cubicBezTo>
                  <a:lnTo>
                    <a:pt x="2769654" y="146231"/>
                  </a:lnTo>
                  <a:lnTo>
                    <a:pt x="2773366" y="145262"/>
                  </a:lnTo>
                  <a:lnTo>
                    <a:pt x="2773366" y="145608"/>
                  </a:lnTo>
                  <a:lnTo>
                    <a:pt x="2802481" y="136105"/>
                  </a:lnTo>
                  <a:cubicBezTo>
                    <a:pt x="2833096" y="115697"/>
                    <a:pt x="2859270" y="66628"/>
                    <a:pt x="2876488" y="595"/>
                  </a:cubicBezTo>
                  <a:lnTo>
                    <a:pt x="2876612" y="2"/>
                  </a:lnTo>
                  <a:lnTo>
                    <a:pt x="2876736" y="595"/>
                  </a:lnTo>
                  <a:cubicBezTo>
                    <a:pt x="2899694" y="88639"/>
                    <a:pt x="2938573" y="146525"/>
                    <a:pt x="2982670" y="146525"/>
                  </a:cubicBezTo>
                  <a:cubicBezTo>
                    <a:pt x="3026766" y="146525"/>
                    <a:pt x="3065645" y="88639"/>
                    <a:pt x="3088603" y="595"/>
                  </a:cubicBezTo>
                  <a:lnTo>
                    <a:pt x="3088728" y="2"/>
                  </a:lnTo>
                  <a:lnTo>
                    <a:pt x="3088852" y="595"/>
                  </a:lnTo>
                  <a:cubicBezTo>
                    <a:pt x="3111809" y="88639"/>
                    <a:pt x="3150687" y="146525"/>
                    <a:pt x="3194784" y="146525"/>
                  </a:cubicBezTo>
                  <a:cubicBezTo>
                    <a:pt x="3238881" y="146525"/>
                    <a:pt x="3277759" y="88639"/>
                    <a:pt x="3300717" y="595"/>
                  </a:cubicBezTo>
                  <a:lnTo>
                    <a:pt x="3300842" y="2"/>
                  </a:lnTo>
                  <a:lnTo>
                    <a:pt x="3300966" y="595"/>
                  </a:lnTo>
                  <a:cubicBezTo>
                    <a:pt x="3323924" y="88639"/>
                    <a:pt x="3362802" y="146525"/>
                    <a:pt x="3406899" y="146525"/>
                  </a:cubicBezTo>
                  <a:cubicBezTo>
                    <a:pt x="3450996" y="146525"/>
                    <a:pt x="3489875" y="88639"/>
                    <a:pt x="3512833" y="595"/>
                  </a:cubicBezTo>
                  <a:lnTo>
                    <a:pt x="3512957" y="2"/>
                  </a:lnTo>
                  <a:lnTo>
                    <a:pt x="3513081" y="595"/>
                  </a:lnTo>
                  <a:cubicBezTo>
                    <a:pt x="3536039" y="88639"/>
                    <a:pt x="3574917" y="146525"/>
                    <a:pt x="3619015" y="146525"/>
                  </a:cubicBezTo>
                  <a:cubicBezTo>
                    <a:pt x="3663112" y="146525"/>
                    <a:pt x="3701990" y="88639"/>
                    <a:pt x="3724948" y="595"/>
                  </a:cubicBezTo>
                  <a:lnTo>
                    <a:pt x="3725072" y="2"/>
                  </a:lnTo>
                  <a:lnTo>
                    <a:pt x="3725196" y="595"/>
                  </a:lnTo>
                  <a:cubicBezTo>
                    <a:pt x="3748154" y="88639"/>
                    <a:pt x="3787032" y="146525"/>
                    <a:pt x="3831129" y="146525"/>
                  </a:cubicBezTo>
                  <a:cubicBezTo>
                    <a:pt x="3875226" y="146525"/>
                    <a:pt x="3914105" y="88639"/>
                    <a:pt x="3937063" y="595"/>
                  </a:cubicBezTo>
                  <a:lnTo>
                    <a:pt x="3937187" y="2"/>
                  </a:lnTo>
                  <a:lnTo>
                    <a:pt x="3937311" y="595"/>
                  </a:lnTo>
                  <a:cubicBezTo>
                    <a:pt x="3960269" y="88639"/>
                    <a:pt x="3999148" y="146525"/>
                    <a:pt x="4043245" y="146525"/>
                  </a:cubicBezTo>
                  <a:cubicBezTo>
                    <a:pt x="4087342" y="146525"/>
                    <a:pt x="4126220" y="88639"/>
                    <a:pt x="4149178" y="595"/>
                  </a:cubicBezTo>
                  <a:lnTo>
                    <a:pt x="4149302" y="2"/>
                  </a:lnTo>
                  <a:lnTo>
                    <a:pt x="4149426" y="595"/>
                  </a:lnTo>
                  <a:cubicBezTo>
                    <a:pt x="4172384" y="88639"/>
                    <a:pt x="4211263" y="146525"/>
                    <a:pt x="4255360" y="146525"/>
                  </a:cubicBezTo>
                  <a:cubicBezTo>
                    <a:pt x="4299457" y="146525"/>
                    <a:pt x="4338335" y="88639"/>
                    <a:pt x="4361293" y="595"/>
                  </a:cubicBezTo>
                  <a:lnTo>
                    <a:pt x="4361417" y="2"/>
                  </a:lnTo>
                  <a:lnTo>
                    <a:pt x="4361542" y="595"/>
                  </a:lnTo>
                  <a:cubicBezTo>
                    <a:pt x="4378760" y="66628"/>
                    <a:pt x="4404934" y="115697"/>
                    <a:pt x="4435548" y="136105"/>
                  </a:cubicBezTo>
                  <a:lnTo>
                    <a:pt x="4464496" y="145553"/>
                  </a:lnTo>
                  <a:lnTo>
                    <a:pt x="4464496" y="143644"/>
                  </a:lnTo>
                  <a:lnTo>
                    <a:pt x="4471055" y="145357"/>
                  </a:lnTo>
                  <a:lnTo>
                    <a:pt x="4499403" y="136105"/>
                  </a:lnTo>
                  <a:cubicBezTo>
                    <a:pt x="4530017" y="115697"/>
                    <a:pt x="4556190" y="66628"/>
                    <a:pt x="4573409" y="595"/>
                  </a:cubicBezTo>
                  <a:lnTo>
                    <a:pt x="4573533" y="2"/>
                  </a:lnTo>
                  <a:lnTo>
                    <a:pt x="4573657" y="595"/>
                  </a:lnTo>
                  <a:lnTo>
                    <a:pt x="4577559" y="12268"/>
                  </a:lnTo>
                  <a:lnTo>
                    <a:pt x="4581460" y="595"/>
                  </a:lnTo>
                  <a:lnTo>
                    <a:pt x="4581585" y="2"/>
                  </a:lnTo>
                  <a:lnTo>
                    <a:pt x="4581709" y="595"/>
                  </a:lnTo>
                  <a:cubicBezTo>
                    <a:pt x="4598927" y="66628"/>
                    <a:pt x="4625101" y="115697"/>
                    <a:pt x="4655715" y="136105"/>
                  </a:cubicBezTo>
                  <a:lnTo>
                    <a:pt x="4683616" y="145211"/>
                  </a:lnTo>
                  <a:lnTo>
                    <a:pt x="4711518" y="136105"/>
                  </a:lnTo>
                  <a:cubicBezTo>
                    <a:pt x="4742132" y="115697"/>
                    <a:pt x="4768306" y="66628"/>
                    <a:pt x="4785524" y="595"/>
                  </a:cubicBezTo>
                  <a:lnTo>
                    <a:pt x="4785648" y="0"/>
                  </a:lnTo>
                  <a:lnTo>
                    <a:pt x="4785773" y="595"/>
                  </a:lnTo>
                  <a:lnTo>
                    <a:pt x="4789674" y="12267"/>
                  </a:lnTo>
                  <a:lnTo>
                    <a:pt x="4793575" y="595"/>
                  </a:lnTo>
                  <a:lnTo>
                    <a:pt x="4793700" y="2"/>
                  </a:lnTo>
                  <a:lnTo>
                    <a:pt x="4793824" y="595"/>
                  </a:lnTo>
                  <a:cubicBezTo>
                    <a:pt x="4811042" y="66628"/>
                    <a:pt x="4837216" y="115697"/>
                    <a:pt x="4867830" y="136105"/>
                  </a:cubicBezTo>
                  <a:lnTo>
                    <a:pt x="4896179" y="145357"/>
                  </a:lnTo>
                  <a:lnTo>
                    <a:pt x="4896544" y="145262"/>
                  </a:lnTo>
                  <a:lnTo>
                    <a:pt x="4896544" y="145477"/>
                  </a:lnTo>
                  <a:lnTo>
                    <a:pt x="4899757" y="146525"/>
                  </a:lnTo>
                  <a:cubicBezTo>
                    <a:pt x="4943854" y="146525"/>
                    <a:pt x="4982733" y="88639"/>
                    <a:pt x="5005691" y="595"/>
                  </a:cubicBezTo>
                  <a:lnTo>
                    <a:pt x="5005815" y="2"/>
                  </a:lnTo>
                  <a:lnTo>
                    <a:pt x="5005939" y="595"/>
                  </a:lnTo>
                  <a:cubicBezTo>
                    <a:pt x="5028897" y="88639"/>
                    <a:pt x="5067775" y="146525"/>
                    <a:pt x="5111872" y="146525"/>
                  </a:cubicBezTo>
                  <a:cubicBezTo>
                    <a:pt x="5155969" y="146525"/>
                    <a:pt x="5194848" y="88639"/>
                    <a:pt x="5217806" y="595"/>
                  </a:cubicBezTo>
                  <a:lnTo>
                    <a:pt x="5217930" y="2"/>
                  </a:lnTo>
                  <a:lnTo>
                    <a:pt x="5218054" y="595"/>
                  </a:lnTo>
                  <a:cubicBezTo>
                    <a:pt x="5241012" y="88639"/>
                    <a:pt x="5279891" y="146525"/>
                    <a:pt x="5323988" y="146525"/>
                  </a:cubicBezTo>
                  <a:cubicBezTo>
                    <a:pt x="5368084" y="146525"/>
                    <a:pt x="5406963" y="88639"/>
                    <a:pt x="5429921" y="595"/>
                  </a:cubicBezTo>
                  <a:lnTo>
                    <a:pt x="5430046" y="2"/>
                  </a:lnTo>
                  <a:lnTo>
                    <a:pt x="5430169" y="595"/>
                  </a:lnTo>
                  <a:cubicBezTo>
                    <a:pt x="5453127" y="88639"/>
                    <a:pt x="5492005" y="146525"/>
                    <a:pt x="5536102" y="146525"/>
                  </a:cubicBezTo>
                  <a:cubicBezTo>
                    <a:pt x="5580199" y="146525"/>
                    <a:pt x="5619077" y="88639"/>
                    <a:pt x="5642035" y="595"/>
                  </a:cubicBezTo>
                  <a:lnTo>
                    <a:pt x="5642159" y="2"/>
                  </a:lnTo>
                  <a:lnTo>
                    <a:pt x="5642284" y="595"/>
                  </a:lnTo>
                  <a:cubicBezTo>
                    <a:pt x="5665241" y="88639"/>
                    <a:pt x="5704120" y="146525"/>
                    <a:pt x="5748217" y="146525"/>
                  </a:cubicBezTo>
                  <a:cubicBezTo>
                    <a:pt x="5792314" y="146525"/>
                    <a:pt x="5831193" y="88639"/>
                    <a:pt x="5854151" y="595"/>
                  </a:cubicBezTo>
                  <a:lnTo>
                    <a:pt x="5854275" y="2"/>
                  </a:lnTo>
                  <a:lnTo>
                    <a:pt x="5854399" y="595"/>
                  </a:lnTo>
                  <a:cubicBezTo>
                    <a:pt x="5877357" y="88639"/>
                    <a:pt x="5916235" y="146525"/>
                    <a:pt x="5960333" y="146525"/>
                  </a:cubicBezTo>
                  <a:cubicBezTo>
                    <a:pt x="6004430" y="146525"/>
                    <a:pt x="6043308" y="88639"/>
                    <a:pt x="6066266" y="595"/>
                  </a:cubicBezTo>
                  <a:lnTo>
                    <a:pt x="6066390" y="2"/>
                  </a:lnTo>
                  <a:lnTo>
                    <a:pt x="6066514" y="595"/>
                  </a:lnTo>
                  <a:cubicBezTo>
                    <a:pt x="6089472" y="88639"/>
                    <a:pt x="6128350" y="146525"/>
                    <a:pt x="6172447" y="146525"/>
                  </a:cubicBezTo>
                  <a:cubicBezTo>
                    <a:pt x="6216545" y="146525"/>
                    <a:pt x="6255423" y="88639"/>
                    <a:pt x="6278381" y="595"/>
                  </a:cubicBezTo>
                  <a:lnTo>
                    <a:pt x="6278505" y="2"/>
                  </a:lnTo>
                  <a:lnTo>
                    <a:pt x="6278629" y="595"/>
                  </a:lnTo>
                  <a:cubicBezTo>
                    <a:pt x="6301587" y="88639"/>
                    <a:pt x="6340466" y="146525"/>
                    <a:pt x="6384563" y="146525"/>
                  </a:cubicBezTo>
                  <a:cubicBezTo>
                    <a:pt x="6428660" y="146525"/>
                    <a:pt x="6467538" y="88639"/>
                    <a:pt x="6490496" y="595"/>
                  </a:cubicBezTo>
                  <a:lnTo>
                    <a:pt x="6490620" y="2"/>
                  </a:lnTo>
                  <a:lnTo>
                    <a:pt x="6490745" y="595"/>
                  </a:lnTo>
                  <a:cubicBezTo>
                    <a:pt x="6507963" y="66628"/>
                    <a:pt x="6534137" y="115697"/>
                    <a:pt x="6564751" y="136105"/>
                  </a:cubicBezTo>
                  <a:lnTo>
                    <a:pt x="6588559" y="143875"/>
                  </a:lnTo>
                  <a:lnTo>
                    <a:pt x="6597579" y="146231"/>
                  </a:lnTo>
                  <a:lnTo>
                    <a:pt x="6628605" y="136105"/>
                  </a:lnTo>
                  <a:cubicBezTo>
                    <a:pt x="6659219" y="115697"/>
                    <a:pt x="6685393" y="66628"/>
                    <a:pt x="6702612" y="595"/>
                  </a:cubicBezTo>
                  <a:lnTo>
                    <a:pt x="6702736" y="2"/>
                  </a:lnTo>
                  <a:lnTo>
                    <a:pt x="6702860" y="595"/>
                  </a:lnTo>
                  <a:lnTo>
                    <a:pt x="6703749" y="3256"/>
                  </a:lnTo>
                  <a:lnTo>
                    <a:pt x="6704638" y="595"/>
                  </a:lnTo>
                  <a:lnTo>
                    <a:pt x="6704763" y="2"/>
                  </a:lnTo>
                  <a:lnTo>
                    <a:pt x="6704887" y="595"/>
                  </a:lnTo>
                  <a:cubicBezTo>
                    <a:pt x="6722105" y="66628"/>
                    <a:pt x="6748279" y="115697"/>
                    <a:pt x="6778893" y="136105"/>
                  </a:cubicBezTo>
                  <a:lnTo>
                    <a:pt x="6809807" y="146195"/>
                  </a:lnTo>
                  <a:lnTo>
                    <a:pt x="6840720" y="136105"/>
                  </a:lnTo>
                  <a:cubicBezTo>
                    <a:pt x="6871334" y="115697"/>
                    <a:pt x="6897508" y="66628"/>
                    <a:pt x="6914727" y="595"/>
                  </a:cubicBezTo>
                  <a:lnTo>
                    <a:pt x="6914851" y="2"/>
                  </a:lnTo>
                  <a:lnTo>
                    <a:pt x="6914975" y="595"/>
                  </a:lnTo>
                  <a:lnTo>
                    <a:pt x="6915864" y="3256"/>
                  </a:lnTo>
                  <a:lnTo>
                    <a:pt x="6916753" y="595"/>
                  </a:lnTo>
                  <a:lnTo>
                    <a:pt x="6916878" y="2"/>
                  </a:lnTo>
                  <a:lnTo>
                    <a:pt x="6917002" y="595"/>
                  </a:lnTo>
                  <a:cubicBezTo>
                    <a:pt x="6934221" y="66628"/>
                    <a:pt x="6960394" y="115697"/>
                    <a:pt x="6991008" y="136105"/>
                  </a:cubicBezTo>
                  <a:lnTo>
                    <a:pt x="7021922" y="146195"/>
                  </a:lnTo>
                  <a:lnTo>
                    <a:pt x="7052835" y="136105"/>
                  </a:lnTo>
                  <a:cubicBezTo>
                    <a:pt x="7083449" y="115697"/>
                    <a:pt x="7109623" y="66628"/>
                    <a:pt x="7126841" y="595"/>
                  </a:cubicBezTo>
                  <a:lnTo>
                    <a:pt x="7126966" y="0"/>
                  </a:lnTo>
                  <a:lnTo>
                    <a:pt x="7127090" y="595"/>
                  </a:lnTo>
                  <a:lnTo>
                    <a:pt x="7127980" y="3256"/>
                  </a:lnTo>
                  <a:lnTo>
                    <a:pt x="7128869" y="595"/>
                  </a:lnTo>
                  <a:lnTo>
                    <a:pt x="7128993" y="2"/>
                  </a:lnTo>
                  <a:lnTo>
                    <a:pt x="7129117" y="595"/>
                  </a:lnTo>
                  <a:cubicBezTo>
                    <a:pt x="7146335" y="66628"/>
                    <a:pt x="7172509" y="115697"/>
                    <a:pt x="7203123" y="136105"/>
                  </a:cubicBezTo>
                  <a:lnTo>
                    <a:pt x="7234150" y="146231"/>
                  </a:lnTo>
                  <a:lnTo>
                    <a:pt x="7237862" y="145262"/>
                  </a:lnTo>
                  <a:lnTo>
                    <a:pt x="7237862" y="145608"/>
                  </a:lnTo>
                  <a:lnTo>
                    <a:pt x="7266977" y="136105"/>
                  </a:lnTo>
                  <a:cubicBezTo>
                    <a:pt x="7297592" y="115697"/>
                    <a:pt x="7323766" y="66628"/>
                    <a:pt x="7340984" y="595"/>
                  </a:cubicBezTo>
                  <a:lnTo>
                    <a:pt x="7341108" y="2"/>
                  </a:lnTo>
                  <a:lnTo>
                    <a:pt x="7341232" y="595"/>
                  </a:lnTo>
                  <a:cubicBezTo>
                    <a:pt x="7364190" y="88639"/>
                    <a:pt x="7403069" y="146525"/>
                    <a:pt x="7447166" y="146525"/>
                  </a:cubicBezTo>
                  <a:cubicBezTo>
                    <a:pt x="7491262" y="146525"/>
                    <a:pt x="7530141" y="88639"/>
                    <a:pt x="7553099" y="595"/>
                  </a:cubicBezTo>
                  <a:lnTo>
                    <a:pt x="7553224" y="2"/>
                  </a:lnTo>
                  <a:lnTo>
                    <a:pt x="7553348" y="595"/>
                  </a:lnTo>
                  <a:cubicBezTo>
                    <a:pt x="7576305" y="88639"/>
                    <a:pt x="7615183" y="146525"/>
                    <a:pt x="7659280" y="146525"/>
                  </a:cubicBezTo>
                  <a:cubicBezTo>
                    <a:pt x="7703377" y="146525"/>
                    <a:pt x="7742255" y="88639"/>
                    <a:pt x="7765213" y="595"/>
                  </a:cubicBezTo>
                  <a:lnTo>
                    <a:pt x="7765338" y="2"/>
                  </a:lnTo>
                  <a:lnTo>
                    <a:pt x="7765462" y="595"/>
                  </a:lnTo>
                  <a:cubicBezTo>
                    <a:pt x="7788420" y="88639"/>
                    <a:pt x="7827298" y="146525"/>
                    <a:pt x="7871395" y="146525"/>
                  </a:cubicBezTo>
                  <a:cubicBezTo>
                    <a:pt x="7915492" y="146525"/>
                    <a:pt x="7954371" y="88639"/>
                    <a:pt x="7977329" y="595"/>
                  </a:cubicBezTo>
                  <a:lnTo>
                    <a:pt x="7977453" y="2"/>
                  </a:lnTo>
                  <a:lnTo>
                    <a:pt x="7977577" y="595"/>
                  </a:lnTo>
                  <a:cubicBezTo>
                    <a:pt x="8000535" y="88639"/>
                    <a:pt x="8039414" y="146525"/>
                    <a:pt x="8083510" y="146525"/>
                  </a:cubicBezTo>
                  <a:cubicBezTo>
                    <a:pt x="8127608" y="146525"/>
                    <a:pt x="8166486" y="88639"/>
                    <a:pt x="8189444" y="595"/>
                  </a:cubicBezTo>
                  <a:lnTo>
                    <a:pt x="8189568" y="2"/>
                  </a:lnTo>
                  <a:lnTo>
                    <a:pt x="8189692" y="595"/>
                  </a:lnTo>
                  <a:cubicBezTo>
                    <a:pt x="8212650" y="88639"/>
                    <a:pt x="8251528" y="146525"/>
                    <a:pt x="8295626" y="146525"/>
                  </a:cubicBezTo>
                  <a:cubicBezTo>
                    <a:pt x="8339722" y="146525"/>
                    <a:pt x="8378601" y="88639"/>
                    <a:pt x="8401559" y="595"/>
                  </a:cubicBezTo>
                  <a:lnTo>
                    <a:pt x="8401683" y="2"/>
                  </a:lnTo>
                  <a:lnTo>
                    <a:pt x="8401807" y="595"/>
                  </a:lnTo>
                  <a:cubicBezTo>
                    <a:pt x="8424765" y="88639"/>
                    <a:pt x="8463644" y="146525"/>
                    <a:pt x="8507741" y="146525"/>
                  </a:cubicBezTo>
                  <a:cubicBezTo>
                    <a:pt x="8551838" y="146525"/>
                    <a:pt x="8590716" y="88639"/>
                    <a:pt x="8613674" y="595"/>
                  </a:cubicBezTo>
                  <a:lnTo>
                    <a:pt x="8613798" y="2"/>
                  </a:lnTo>
                  <a:lnTo>
                    <a:pt x="8613922" y="595"/>
                  </a:lnTo>
                  <a:cubicBezTo>
                    <a:pt x="8636880" y="88639"/>
                    <a:pt x="8675760" y="146525"/>
                    <a:pt x="8719856" y="146525"/>
                  </a:cubicBezTo>
                  <a:cubicBezTo>
                    <a:pt x="8763953" y="146525"/>
                    <a:pt x="8802832" y="88639"/>
                    <a:pt x="8825790" y="595"/>
                  </a:cubicBezTo>
                  <a:lnTo>
                    <a:pt x="8825914" y="2"/>
                  </a:lnTo>
                  <a:lnTo>
                    <a:pt x="8826038" y="595"/>
                  </a:lnTo>
                  <a:cubicBezTo>
                    <a:pt x="8848996" y="88639"/>
                    <a:pt x="8887874" y="146525"/>
                    <a:pt x="8931972" y="146525"/>
                  </a:cubicBezTo>
                  <a:cubicBezTo>
                    <a:pt x="8976068" y="146525"/>
                    <a:pt x="9014946" y="88639"/>
                    <a:pt x="9037904" y="595"/>
                  </a:cubicBezTo>
                  <a:lnTo>
                    <a:pt x="9038028" y="2"/>
                  </a:lnTo>
                  <a:lnTo>
                    <a:pt x="9038152" y="595"/>
                  </a:lnTo>
                  <a:cubicBezTo>
                    <a:pt x="9061111" y="88639"/>
                    <a:pt x="9099989" y="146525"/>
                    <a:pt x="9144086" y="146525"/>
                  </a:cubicBezTo>
                  <a:cubicBezTo>
                    <a:pt x="9188184" y="146525"/>
                    <a:pt x="9227062" y="88639"/>
                    <a:pt x="9250020" y="595"/>
                  </a:cubicBezTo>
                  <a:lnTo>
                    <a:pt x="9250144" y="0"/>
                  </a:lnTo>
                  <a:lnTo>
                    <a:pt x="9250268" y="595"/>
                  </a:lnTo>
                  <a:cubicBezTo>
                    <a:pt x="9273226" y="88639"/>
                    <a:pt x="9312105" y="146525"/>
                    <a:pt x="9356202" y="146525"/>
                  </a:cubicBezTo>
                  <a:lnTo>
                    <a:pt x="9361040" y="145262"/>
                  </a:lnTo>
                  <a:lnTo>
                    <a:pt x="9361040" y="680074"/>
                  </a:lnTo>
                  <a:lnTo>
                    <a:pt x="7237862" y="680074"/>
                  </a:lnTo>
                  <a:lnTo>
                    <a:pt x="6587674" y="680074"/>
                  </a:lnTo>
                  <a:lnTo>
                    <a:pt x="4896544" y="680074"/>
                  </a:lnTo>
                  <a:lnTo>
                    <a:pt x="4464496" y="680074"/>
                  </a:lnTo>
                  <a:lnTo>
                    <a:pt x="2773366" y="680074"/>
                  </a:lnTo>
                  <a:lnTo>
                    <a:pt x="2123178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1031" y="146525"/>
                  </a:lnTo>
                  <a:cubicBezTo>
                    <a:pt x="55127" y="146525"/>
                    <a:pt x="94007" y="88639"/>
                    <a:pt x="116964" y="595"/>
                  </a:cubicBezTo>
                  <a:lnTo>
                    <a:pt x="117089" y="2"/>
                  </a:lnTo>
                  <a:lnTo>
                    <a:pt x="117213" y="595"/>
                  </a:lnTo>
                  <a:cubicBezTo>
                    <a:pt x="140170" y="88639"/>
                    <a:pt x="179049" y="146525"/>
                    <a:pt x="223146" y="146525"/>
                  </a:cubicBezTo>
                  <a:cubicBezTo>
                    <a:pt x="267243" y="146525"/>
                    <a:pt x="306122" y="88639"/>
                    <a:pt x="329079" y="595"/>
                  </a:cubicBezTo>
                  <a:lnTo>
                    <a:pt x="329204" y="2"/>
                  </a:lnTo>
                  <a:lnTo>
                    <a:pt x="329328" y="595"/>
                  </a:lnTo>
                  <a:cubicBezTo>
                    <a:pt x="352286" y="88639"/>
                    <a:pt x="391164" y="146525"/>
                    <a:pt x="435261" y="146525"/>
                  </a:cubicBezTo>
                  <a:cubicBezTo>
                    <a:pt x="479358" y="146525"/>
                    <a:pt x="518236" y="88639"/>
                    <a:pt x="541195" y="595"/>
                  </a:cubicBezTo>
                  <a:lnTo>
                    <a:pt x="541319" y="2"/>
                  </a:lnTo>
                  <a:lnTo>
                    <a:pt x="541443" y="595"/>
                  </a:lnTo>
                  <a:cubicBezTo>
                    <a:pt x="564401" y="88639"/>
                    <a:pt x="603279" y="146525"/>
                    <a:pt x="647376" y="146525"/>
                  </a:cubicBezTo>
                  <a:cubicBezTo>
                    <a:pt x="691473" y="146525"/>
                    <a:pt x="730352" y="88639"/>
                    <a:pt x="753309" y="595"/>
                  </a:cubicBezTo>
                  <a:lnTo>
                    <a:pt x="753434" y="2"/>
                  </a:lnTo>
                  <a:lnTo>
                    <a:pt x="753558" y="595"/>
                  </a:lnTo>
                  <a:cubicBezTo>
                    <a:pt x="776516" y="88639"/>
                    <a:pt x="815395" y="146525"/>
                    <a:pt x="859492" y="146525"/>
                  </a:cubicBezTo>
                  <a:cubicBezTo>
                    <a:pt x="903588" y="146525"/>
                    <a:pt x="942467" y="88639"/>
                    <a:pt x="965425" y="595"/>
                  </a:cubicBezTo>
                  <a:lnTo>
                    <a:pt x="965549" y="2"/>
                  </a:lnTo>
                  <a:lnTo>
                    <a:pt x="965673" y="595"/>
                  </a:lnTo>
                  <a:cubicBezTo>
                    <a:pt x="988631" y="88639"/>
                    <a:pt x="1027509" y="146525"/>
                    <a:pt x="1071606" y="146525"/>
                  </a:cubicBezTo>
                  <a:cubicBezTo>
                    <a:pt x="1115703" y="146525"/>
                    <a:pt x="1154581" y="88639"/>
                    <a:pt x="1177539" y="595"/>
                  </a:cubicBezTo>
                  <a:lnTo>
                    <a:pt x="1177663" y="2"/>
                  </a:lnTo>
                  <a:lnTo>
                    <a:pt x="1177788" y="595"/>
                  </a:lnTo>
                  <a:cubicBezTo>
                    <a:pt x="1200745" y="88639"/>
                    <a:pt x="1239624" y="146525"/>
                    <a:pt x="1283721" y="146525"/>
                  </a:cubicBezTo>
                  <a:cubicBezTo>
                    <a:pt x="1327818" y="146525"/>
                    <a:pt x="1366697" y="88639"/>
                    <a:pt x="1389655" y="595"/>
                  </a:cubicBezTo>
                  <a:lnTo>
                    <a:pt x="1389779" y="2"/>
                  </a:lnTo>
                  <a:lnTo>
                    <a:pt x="1389903" y="595"/>
                  </a:lnTo>
                  <a:cubicBezTo>
                    <a:pt x="1412861" y="88639"/>
                    <a:pt x="1451739" y="146525"/>
                    <a:pt x="1495837" y="146525"/>
                  </a:cubicBezTo>
                  <a:cubicBezTo>
                    <a:pt x="1539934" y="146525"/>
                    <a:pt x="1578812" y="88639"/>
                    <a:pt x="1601770" y="595"/>
                  </a:cubicBezTo>
                  <a:lnTo>
                    <a:pt x="1601894" y="2"/>
                  </a:lnTo>
                  <a:lnTo>
                    <a:pt x="1602018" y="595"/>
                  </a:lnTo>
                  <a:cubicBezTo>
                    <a:pt x="1624976" y="88639"/>
                    <a:pt x="1663854" y="146525"/>
                    <a:pt x="1707951" y="146525"/>
                  </a:cubicBezTo>
                  <a:cubicBezTo>
                    <a:pt x="1752049" y="146525"/>
                    <a:pt x="1790927" y="88639"/>
                    <a:pt x="1813885" y="595"/>
                  </a:cubicBezTo>
                  <a:lnTo>
                    <a:pt x="1814009" y="2"/>
                  </a:lnTo>
                  <a:lnTo>
                    <a:pt x="1814133" y="595"/>
                  </a:lnTo>
                  <a:cubicBezTo>
                    <a:pt x="1837091" y="88639"/>
                    <a:pt x="1875969" y="146525"/>
                    <a:pt x="1920067" y="146525"/>
                  </a:cubicBezTo>
                  <a:cubicBezTo>
                    <a:pt x="1964164" y="146525"/>
                    <a:pt x="2003042" y="88639"/>
                    <a:pt x="2026000" y="595"/>
                  </a:cubicBezTo>
                  <a:lnTo>
                    <a:pt x="2026124" y="2"/>
                  </a:lnTo>
                  <a:lnTo>
                    <a:pt x="2026249" y="595"/>
                  </a:lnTo>
                  <a:cubicBezTo>
                    <a:pt x="2043467" y="66628"/>
                    <a:pt x="2069641" y="115697"/>
                    <a:pt x="2100255" y="136105"/>
                  </a:cubicBezTo>
                  <a:lnTo>
                    <a:pt x="2124063" y="143875"/>
                  </a:lnTo>
                  <a:lnTo>
                    <a:pt x="2133083" y="146231"/>
                  </a:lnTo>
                  <a:lnTo>
                    <a:pt x="2164109" y="136105"/>
                  </a:lnTo>
                  <a:cubicBezTo>
                    <a:pt x="2194723" y="115697"/>
                    <a:pt x="2220897" y="66628"/>
                    <a:pt x="2238115" y="595"/>
                  </a:cubicBezTo>
                  <a:lnTo>
                    <a:pt x="2238239" y="2"/>
                  </a:lnTo>
                  <a:lnTo>
                    <a:pt x="2238364" y="595"/>
                  </a:lnTo>
                  <a:lnTo>
                    <a:pt x="2239253" y="3256"/>
                  </a:lnTo>
                  <a:lnTo>
                    <a:pt x="2240142" y="595"/>
                  </a:lnTo>
                  <a:lnTo>
                    <a:pt x="2240267" y="2"/>
                  </a:lnTo>
                  <a:lnTo>
                    <a:pt x="2240391" y="595"/>
                  </a:lnTo>
                  <a:cubicBezTo>
                    <a:pt x="2257609" y="66628"/>
                    <a:pt x="2283783" y="115697"/>
                    <a:pt x="2314397" y="136105"/>
                  </a:cubicBezTo>
                  <a:lnTo>
                    <a:pt x="2345311" y="146195"/>
                  </a:lnTo>
                  <a:lnTo>
                    <a:pt x="2376224" y="136105"/>
                  </a:lnTo>
                  <a:cubicBezTo>
                    <a:pt x="2406838" y="115697"/>
                    <a:pt x="2433012" y="66628"/>
                    <a:pt x="2450231" y="595"/>
                  </a:cubicBezTo>
                  <a:lnTo>
                    <a:pt x="2450355" y="2"/>
                  </a:lnTo>
                  <a:lnTo>
                    <a:pt x="2450479" y="595"/>
                  </a:lnTo>
                  <a:lnTo>
                    <a:pt x="2451368" y="3256"/>
                  </a:lnTo>
                  <a:lnTo>
                    <a:pt x="2452257" y="595"/>
                  </a:lnTo>
                  <a:lnTo>
                    <a:pt x="2452382" y="2"/>
                  </a:lnTo>
                  <a:lnTo>
                    <a:pt x="2452506" y="595"/>
                  </a:lnTo>
                  <a:cubicBezTo>
                    <a:pt x="2469725" y="66628"/>
                    <a:pt x="2495898" y="115697"/>
                    <a:pt x="2526512" y="136105"/>
                  </a:cubicBezTo>
                  <a:lnTo>
                    <a:pt x="2557426" y="146195"/>
                  </a:lnTo>
                  <a:lnTo>
                    <a:pt x="2588339" y="136105"/>
                  </a:lnTo>
                  <a:cubicBezTo>
                    <a:pt x="2618953" y="115697"/>
                    <a:pt x="2645127" y="66628"/>
                    <a:pt x="2662345" y="595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48D42D6-083A-4DBE-A4D8-D36CE23C7D88}"/>
                </a:ext>
              </a:extLst>
            </p:cNvPr>
            <p:cNvSpPr/>
            <p:nvPr/>
          </p:nvSpPr>
          <p:spPr>
            <a:xfrm>
              <a:off x="416496" y="6895232"/>
              <a:ext cx="9145016" cy="360040"/>
            </a:xfrm>
            <a:custGeom>
              <a:avLst/>
              <a:gdLst>
                <a:gd name="connsiteX0" fmla="*/ 2662470 w 9361040"/>
                <a:gd name="connsiteY0" fmla="*/ 0 h 680074"/>
                <a:gd name="connsiteX1" fmla="*/ 2662594 w 9361040"/>
                <a:gd name="connsiteY1" fmla="*/ 595 h 680074"/>
                <a:gd name="connsiteX2" fmla="*/ 2663484 w 9361040"/>
                <a:gd name="connsiteY2" fmla="*/ 3256 h 680074"/>
                <a:gd name="connsiteX3" fmla="*/ 2664373 w 9361040"/>
                <a:gd name="connsiteY3" fmla="*/ 595 h 680074"/>
                <a:gd name="connsiteX4" fmla="*/ 2664497 w 9361040"/>
                <a:gd name="connsiteY4" fmla="*/ 2 h 680074"/>
                <a:gd name="connsiteX5" fmla="*/ 2664621 w 9361040"/>
                <a:gd name="connsiteY5" fmla="*/ 595 h 680074"/>
                <a:gd name="connsiteX6" fmla="*/ 2738627 w 9361040"/>
                <a:gd name="connsiteY6" fmla="*/ 136105 h 680074"/>
                <a:gd name="connsiteX7" fmla="*/ 2769654 w 9361040"/>
                <a:gd name="connsiteY7" fmla="*/ 146231 h 680074"/>
                <a:gd name="connsiteX8" fmla="*/ 2773366 w 9361040"/>
                <a:gd name="connsiteY8" fmla="*/ 145262 h 680074"/>
                <a:gd name="connsiteX9" fmla="*/ 2773366 w 9361040"/>
                <a:gd name="connsiteY9" fmla="*/ 145608 h 680074"/>
                <a:gd name="connsiteX10" fmla="*/ 2802481 w 9361040"/>
                <a:gd name="connsiteY10" fmla="*/ 136105 h 680074"/>
                <a:gd name="connsiteX11" fmla="*/ 2876488 w 9361040"/>
                <a:gd name="connsiteY11" fmla="*/ 595 h 680074"/>
                <a:gd name="connsiteX12" fmla="*/ 2876612 w 9361040"/>
                <a:gd name="connsiteY12" fmla="*/ 2 h 680074"/>
                <a:gd name="connsiteX13" fmla="*/ 2876736 w 9361040"/>
                <a:gd name="connsiteY13" fmla="*/ 595 h 680074"/>
                <a:gd name="connsiteX14" fmla="*/ 2982670 w 9361040"/>
                <a:gd name="connsiteY14" fmla="*/ 146525 h 680074"/>
                <a:gd name="connsiteX15" fmla="*/ 3088603 w 9361040"/>
                <a:gd name="connsiteY15" fmla="*/ 595 h 680074"/>
                <a:gd name="connsiteX16" fmla="*/ 3088728 w 9361040"/>
                <a:gd name="connsiteY16" fmla="*/ 2 h 680074"/>
                <a:gd name="connsiteX17" fmla="*/ 3088852 w 9361040"/>
                <a:gd name="connsiteY17" fmla="*/ 595 h 680074"/>
                <a:gd name="connsiteX18" fmla="*/ 3194784 w 9361040"/>
                <a:gd name="connsiteY18" fmla="*/ 146525 h 680074"/>
                <a:gd name="connsiteX19" fmla="*/ 3300717 w 9361040"/>
                <a:gd name="connsiteY19" fmla="*/ 595 h 680074"/>
                <a:gd name="connsiteX20" fmla="*/ 3300842 w 9361040"/>
                <a:gd name="connsiteY20" fmla="*/ 2 h 680074"/>
                <a:gd name="connsiteX21" fmla="*/ 3300966 w 9361040"/>
                <a:gd name="connsiteY21" fmla="*/ 595 h 680074"/>
                <a:gd name="connsiteX22" fmla="*/ 3406899 w 9361040"/>
                <a:gd name="connsiteY22" fmla="*/ 146525 h 680074"/>
                <a:gd name="connsiteX23" fmla="*/ 3512833 w 9361040"/>
                <a:gd name="connsiteY23" fmla="*/ 595 h 680074"/>
                <a:gd name="connsiteX24" fmla="*/ 3512957 w 9361040"/>
                <a:gd name="connsiteY24" fmla="*/ 2 h 680074"/>
                <a:gd name="connsiteX25" fmla="*/ 3513081 w 9361040"/>
                <a:gd name="connsiteY25" fmla="*/ 595 h 680074"/>
                <a:gd name="connsiteX26" fmla="*/ 3619015 w 9361040"/>
                <a:gd name="connsiteY26" fmla="*/ 146525 h 680074"/>
                <a:gd name="connsiteX27" fmla="*/ 3724948 w 9361040"/>
                <a:gd name="connsiteY27" fmla="*/ 595 h 680074"/>
                <a:gd name="connsiteX28" fmla="*/ 3725072 w 9361040"/>
                <a:gd name="connsiteY28" fmla="*/ 2 h 680074"/>
                <a:gd name="connsiteX29" fmla="*/ 3725196 w 9361040"/>
                <a:gd name="connsiteY29" fmla="*/ 595 h 680074"/>
                <a:gd name="connsiteX30" fmla="*/ 3831129 w 9361040"/>
                <a:gd name="connsiteY30" fmla="*/ 146525 h 680074"/>
                <a:gd name="connsiteX31" fmla="*/ 3937063 w 9361040"/>
                <a:gd name="connsiteY31" fmla="*/ 595 h 680074"/>
                <a:gd name="connsiteX32" fmla="*/ 3937187 w 9361040"/>
                <a:gd name="connsiteY32" fmla="*/ 2 h 680074"/>
                <a:gd name="connsiteX33" fmla="*/ 3937311 w 9361040"/>
                <a:gd name="connsiteY33" fmla="*/ 595 h 680074"/>
                <a:gd name="connsiteX34" fmla="*/ 4043245 w 9361040"/>
                <a:gd name="connsiteY34" fmla="*/ 146525 h 680074"/>
                <a:gd name="connsiteX35" fmla="*/ 4149178 w 9361040"/>
                <a:gd name="connsiteY35" fmla="*/ 595 h 680074"/>
                <a:gd name="connsiteX36" fmla="*/ 4149302 w 9361040"/>
                <a:gd name="connsiteY36" fmla="*/ 2 h 680074"/>
                <a:gd name="connsiteX37" fmla="*/ 4149426 w 9361040"/>
                <a:gd name="connsiteY37" fmla="*/ 595 h 680074"/>
                <a:gd name="connsiteX38" fmla="*/ 4255360 w 9361040"/>
                <a:gd name="connsiteY38" fmla="*/ 146525 h 680074"/>
                <a:gd name="connsiteX39" fmla="*/ 4361293 w 9361040"/>
                <a:gd name="connsiteY39" fmla="*/ 595 h 680074"/>
                <a:gd name="connsiteX40" fmla="*/ 4361417 w 9361040"/>
                <a:gd name="connsiteY40" fmla="*/ 2 h 680074"/>
                <a:gd name="connsiteX41" fmla="*/ 4361542 w 9361040"/>
                <a:gd name="connsiteY41" fmla="*/ 595 h 680074"/>
                <a:gd name="connsiteX42" fmla="*/ 4435548 w 9361040"/>
                <a:gd name="connsiteY42" fmla="*/ 136105 h 680074"/>
                <a:gd name="connsiteX43" fmla="*/ 4464496 w 9361040"/>
                <a:gd name="connsiteY43" fmla="*/ 145553 h 680074"/>
                <a:gd name="connsiteX44" fmla="*/ 4464496 w 9361040"/>
                <a:gd name="connsiteY44" fmla="*/ 143644 h 680074"/>
                <a:gd name="connsiteX45" fmla="*/ 4471055 w 9361040"/>
                <a:gd name="connsiteY45" fmla="*/ 145357 h 680074"/>
                <a:gd name="connsiteX46" fmla="*/ 4499403 w 9361040"/>
                <a:gd name="connsiteY46" fmla="*/ 136105 h 680074"/>
                <a:gd name="connsiteX47" fmla="*/ 4573409 w 9361040"/>
                <a:gd name="connsiteY47" fmla="*/ 595 h 680074"/>
                <a:gd name="connsiteX48" fmla="*/ 4573533 w 9361040"/>
                <a:gd name="connsiteY48" fmla="*/ 2 h 680074"/>
                <a:gd name="connsiteX49" fmla="*/ 4573657 w 9361040"/>
                <a:gd name="connsiteY49" fmla="*/ 595 h 680074"/>
                <a:gd name="connsiteX50" fmla="*/ 4577559 w 9361040"/>
                <a:gd name="connsiteY50" fmla="*/ 12268 h 680074"/>
                <a:gd name="connsiteX51" fmla="*/ 4581460 w 9361040"/>
                <a:gd name="connsiteY51" fmla="*/ 595 h 680074"/>
                <a:gd name="connsiteX52" fmla="*/ 4581585 w 9361040"/>
                <a:gd name="connsiteY52" fmla="*/ 2 h 680074"/>
                <a:gd name="connsiteX53" fmla="*/ 4581709 w 9361040"/>
                <a:gd name="connsiteY53" fmla="*/ 595 h 680074"/>
                <a:gd name="connsiteX54" fmla="*/ 4655715 w 9361040"/>
                <a:gd name="connsiteY54" fmla="*/ 136105 h 680074"/>
                <a:gd name="connsiteX55" fmla="*/ 4683616 w 9361040"/>
                <a:gd name="connsiteY55" fmla="*/ 145211 h 680074"/>
                <a:gd name="connsiteX56" fmla="*/ 4711518 w 9361040"/>
                <a:gd name="connsiteY56" fmla="*/ 136105 h 680074"/>
                <a:gd name="connsiteX57" fmla="*/ 4785524 w 9361040"/>
                <a:gd name="connsiteY57" fmla="*/ 595 h 680074"/>
                <a:gd name="connsiteX58" fmla="*/ 4785648 w 9361040"/>
                <a:gd name="connsiteY58" fmla="*/ 0 h 680074"/>
                <a:gd name="connsiteX59" fmla="*/ 4785773 w 9361040"/>
                <a:gd name="connsiteY59" fmla="*/ 595 h 680074"/>
                <a:gd name="connsiteX60" fmla="*/ 4789674 w 9361040"/>
                <a:gd name="connsiteY60" fmla="*/ 12267 h 680074"/>
                <a:gd name="connsiteX61" fmla="*/ 4793575 w 9361040"/>
                <a:gd name="connsiteY61" fmla="*/ 595 h 680074"/>
                <a:gd name="connsiteX62" fmla="*/ 4793700 w 9361040"/>
                <a:gd name="connsiteY62" fmla="*/ 2 h 680074"/>
                <a:gd name="connsiteX63" fmla="*/ 4793824 w 9361040"/>
                <a:gd name="connsiteY63" fmla="*/ 595 h 680074"/>
                <a:gd name="connsiteX64" fmla="*/ 4867830 w 9361040"/>
                <a:gd name="connsiteY64" fmla="*/ 136105 h 680074"/>
                <a:gd name="connsiteX65" fmla="*/ 4896179 w 9361040"/>
                <a:gd name="connsiteY65" fmla="*/ 145357 h 680074"/>
                <a:gd name="connsiteX66" fmla="*/ 4896544 w 9361040"/>
                <a:gd name="connsiteY66" fmla="*/ 145262 h 680074"/>
                <a:gd name="connsiteX67" fmla="*/ 4896544 w 9361040"/>
                <a:gd name="connsiteY67" fmla="*/ 145477 h 680074"/>
                <a:gd name="connsiteX68" fmla="*/ 4899757 w 9361040"/>
                <a:gd name="connsiteY68" fmla="*/ 146525 h 680074"/>
                <a:gd name="connsiteX69" fmla="*/ 5005691 w 9361040"/>
                <a:gd name="connsiteY69" fmla="*/ 595 h 680074"/>
                <a:gd name="connsiteX70" fmla="*/ 5005815 w 9361040"/>
                <a:gd name="connsiteY70" fmla="*/ 2 h 680074"/>
                <a:gd name="connsiteX71" fmla="*/ 5005939 w 9361040"/>
                <a:gd name="connsiteY71" fmla="*/ 595 h 680074"/>
                <a:gd name="connsiteX72" fmla="*/ 5111872 w 9361040"/>
                <a:gd name="connsiteY72" fmla="*/ 146525 h 680074"/>
                <a:gd name="connsiteX73" fmla="*/ 5217806 w 9361040"/>
                <a:gd name="connsiteY73" fmla="*/ 595 h 680074"/>
                <a:gd name="connsiteX74" fmla="*/ 5217930 w 9361040"/>
                <a:gd name="connsiteY74" fmla="*/ 2 h 680074"/>
                <a:gd name="connsiteX75" fmla="*/ 5218054 w 9361040"/>
                <a:gd name="connsiteY75" fmla="*/ 595 h 680074"/>
                <a:gd name="connsiteX76" fmla="*/ 5323988 w 9361040"/>
                <a:gd name="connsiteY76" fmla="*/ 146525 h 680074"/>
                <a:gd name="connsiteX77" fmla="*/ 5429921 w 9361040"/>
                <a:gd name="connsiteY77" fmla="*/ 595 h 680074"/>
                <a:gd name="connsiteX78" fmla="*/ 5430046 w 9361040"/>
                <a:gd name="connsiteY78" fmla="*/ 2 h 680074"/>
                <a:gd name="connsiteX79" fmla="*/ 5430169 w 9361040"/>
                <a:gd name="connsiteY79" fmla="*/ 595 h 680074"/>
                <a:gd name="connsiteX80" fmla="*/ 5536102 w 9361040"/>
                <a:gd name="connsiteY80" fmla="*/ 146525 h 680074"/>
                <a:gd name="connsiteX81" fmla="*/ 5642035 w 9361040"/>
                <a:gd name="connsiteY81" fmla="*/ 595 h 680074"/>
                <a:gd name="connsiteX82" fmla="*/ 5642159 w 9361040"/>
                <a:gd name="connsiteY82" fmla="*/ 2 h 680074"/>
                <a:gd name="connsiteX83" fmla="*/ 5642284 w 9361040"/>
                <a:gd name="connsiteY83" fmla="*/ 595 h 680074"/>
                <a:gd name="connsiteX84" fmla="*/ 5748217 w 9361040"/>
                <a:gd name="connsiteY84" fmla="*/ 146525 h 680074"/>
                <a:gd name="connsiteX85" fmla="*/ 5854151 w 9361040"/>
                <a:gd name="connsiteY85" fmla="*/ 595 h 680074"/>
                <a:gd name="connsiteX86" fmla="*/ 5854275 w 9361040"/>
                <a:gd name="connsiteY86" fmla="*/ 2 h 680074"/>
                <a:gd name="connsiteX87" fmla="*/ 5854399 w 9361040"/>
                <a:gd name="connsiteY87" fmla="*/ 595 h 680074"/>
                <a:gd name="connsiteX88" fmla="*/ 5960333 w 9361040"/>
                <a:gd name="connsiteY88" fmla="*/ 146525 h 680074"/>
                <a:gd name="connsiteX89" fmla="*/ 6066266 w 9361040"/>
                <a:gd name="connsiteY89" fmla="*/ 595 h 680074"/>
                <a:gd name="connsiteX90" fmla="*/ 6066390 w 9361040"/>
                <a:gd name="connsiteY90" fmla="*/ 2 h 680074"/>
                <a:gd name="connsiteX91" fmla="*/ 6066514 w 9361040"/>
                <a:gd name="connsiteY91" fmla="*/ 595 h 680074"/>
                <a:gd name="connsiteX92" fmla="*/ 6172447 w 9361040"/>
                <a:gd name="connsiteY92" fmla="*/ 146525 h 680074"/>
                <a:gd name="connsiteX93" fmla="*/ 6278381 w 9361040"/>
                <a:gd name="connsiteY93" fmla="*/ 595 h 680074"/>
                <a:gd name="connsiteX94" fmla="*/ 6278505 w 9361040"/>
                <a:gd name="connsiteY94" fmla="*/ 2 h 680074"/>
                <a:gd name="connsiteX95" fmla="*/ 6278629 w 9361040"/>
                <a:gd name="connsiteY95" fmla="*/ 595 h 680074"/>
                <a:gd name="connsiteX96" fmla="*/ 6384563 w 9361040"/>
                <a:gd name="connsiteY96" fmla="*/ 146525 h 680074"/>
                <a:gd name="connsiteX97" fmla="*/ 6490496 w 9361040"/>
                <a:gd name="connsiteY97" fmla="*/ 595 h 680074"/>
                <a:gd name="connsiteX98" fmla="*/ 6490620 w 9361040"/>
                <a:gd name="connsiteY98" fmla="*/ 2 h 680074"/>
                <a:gd name="connsiteX99" fmla="*/ 6490745 w 9361040"/>
                <a:gd name="connsiteY99" fmla="*/ 595 h 680074"/>
                <a:gd name="connsiteX100" fmla="*/ 6564751 w 9361040"/>
                <a:gd name="connsiteY100" fmla="*/ 136105 h 680074"/>
                <a:gd name="connsiteX101" fmla="*/ 6588559 w 9361040"/>
                <a:gd name="connsiteY101" fmla="*/ 143875 h 680074"/>
                <a:gd name="connsiteX102" fmla="*/ 6597579 w 9361040"/>
                <a:gd name="connsiteY102" fmla="*/ 146231 h 680074"/>
                <a:gd name="connsiteX103" fmla="*/ 6628605 w 9361040"/>
                <a:gd name="connsiteY103" fmla="*/ 136105 h 680074"/>
                <a:gd name="connsiteX104" fmla="*/ 6702612 w 9361040"/>
                <a:gd name="connsiteY104" fmla="*/ 595 h 680074"/>
                <a:gd name="connsiteX105" fmla="*/ 6702736 w 9361040"/>
                <a:gd name="connsiteY105" fmla="*/ 2 h 680074"/>
                <a:gd name="connsiteX106" fmla="*/ 6702860 w 9361040"/>
                <a:gd name="connsiteY106" fmla="*/ 595 h 680074"/>
                <a:gd name="connsiteX107" fmla="*/ 6703749 w 9361040"/>
                <a:gd name="connsiteY107" fmla="*/ 3256 h 680074"/>
                <a:gd name="connsiteX108" fmla="*/ 6704638 w 9361040"/>
                <a:gd name="connsiteY108" fmla="*/ 595 h 680074"/>
                <a:gd name="connsiteX109" fmla="*/ 6704763 w 9361040"/>
                <a:gd name="connsiteY109" fmla="*/ 2 h 680074"/>
                <a:gd name="connsiteX110" fmla="*/ 6704887 w 9361040"/>
                <a:gd name="connsiteY110" fmla="*/ 595 h 680074"/>
                <a:gd name="connsiteX111" fmla="*/ 6778893 w 9361040"/>
                <a:gd name="connsiteY111" fmla="*/ 136105 h 680074"/>
                <a:gd name="connsiteX112" fmla="*/ 6809807 w 9361040"/>
                <a:gd name="connsiteY112" fmla="*/ 146195 h 680074"/>
                <a:gd name="connsiteX113" fmla="*/ 6840720 w 9361040"/>
                <a:gd name="connsiteY113" fmla="*/ 136105 h 680074"/>
                <a:gd name="connsiteX114" fmla="*/ 6914727 w 9361040"/>
                <a:gd name="connsiteY114" fmla="*/ 595 h 680074"/>
                <a:gd name="connsiteX115" fmla="*/ 6914851 w 9361040"/>
                <a:gd name="connsiteY115" fmla="*/ 2 h 680074"/>
                <a:gd name="connsiteX116" fmla="*/ 6914975 w 9361040"/>
                <a:gd name="connsiteY116" fmla="*/ 595 h 680074"/>
                <a:gd name="connsiteX117" fmla="*/ 6915864 w 9361040"/>
                <a:gd name="connsiteY117" fmla="*/ 3256 h 680074"/>
                <a:gd name="connsiteX118" fmla="*/ 6916753 w 9361040"/>
                <a:gd name="connsiteY118" fmla="*/ 595 h 680074"/>
                <a:gd name="connsiteX119" fmla="*/ 6916878 w 9361040"/>
                <a:gd name="connsiteY119" fmla="*/ 2 h 680074"/>
                <a:gd name="connsiteX120" fmla="*/ 6917002 w 9361040"/>
                <a:gd name="connsiteY120" fmla="*/ 595 h 680074"/>
                <a:gd name="connsiteX121" fmla="*/ 6991008 w 9361040"/>
                <a:gd name="connsiteY121" fmla="*/ 136105 h 680074"/>
                <a:gd name="connsiteX122" fmla="*/ 7021922 w 9361040"/>
                <a:gd name="connsiteY122" fmla="*/ 146195 h 680074"/>
                <a:gd name="connsiteX123" fmla="*/ 7052835 w 9361040"/>
                <a:gd name="connsiteY123" fmla="*/ 136105 h 680074"/>
                <a:gd name="connsiteX124" fmla="*/ 7126841 w 9361040"/>
                <a:gd name="connsiteY124" fmla="*/ 595 h 680074"/>
                <a:gd name="connsiteX125" fmla="*/ 7126966 w 9361040"/>
                <a:gd name="connsiteY125" fmla="*/ 0 h 680074"/>
                <a:gd name="connsiteX126" fmla="*/ 7127090 w 9361040"/>
                <a:gd name="connsiteY126" fmla="*/ 595 h 680074"/>
                <a:gd name="connsiteX127" fmla="*/ 7127980 w 9361040"/>
                <a:gd name="connsiteY127" fmla="*/ 3256 h 680074"/>
                <a:gd name="connsiteX128" fmla="*/ 7128869 w 9361040"/>
                <a:gd name="connsiteY128" fmla="*/ 595 h 680074"/>
                <a:gd name="connsiteX129" fmla="*/ 7128993 w 9361040"/>
                <a:gd name="connsiteY129" fmla="*/ 2 h 680074"/>
                <a:gd name="connsiteX130" fmla="*/ 7129117 w 9361040"/>
                <a:gd name="connsiteY130" fmla="*/ 595 h 680074"/>
                <a:gd name="connsiteX131" fmla="*/ 7203123 w 9361040"/>
                <a:gd name="connsiteY131" fmla="*/ 136105 h 680074"/>
                <a:gd name="connsiteX132" fmla="*/ 7234150 w 9361040"/>
                <a:gd name="connsiteY132" fmla="*/ 146231 h 680074"/>
                <a:gd name="connsiteX133" fmla="*/ 7237862 w 9361040"/>
                <a:gd name="connsiteY133" fmla="*/ 145262 h 680074"/>
                <a:gd name="connsiteX134" fmla="*/ 7237862 w 9361040"/>
                <a:gd name="connsiteY134" fmla="*/ 145608 h 680074"/>
                <a:gd name="connsiteX135" fmla="*/ 7266977 w 9361040"/>
                <a:gd name="connsiteY135" fmla="*/ 136105 h 680074"/>
                <a:gd name="connsiteX136" fmla="*/ 7340984 w 9361040"/>
                <a:gd name="connsiteY136" fmla="*/ 595 h 680074"/>
                <a:gd name="connsiteX137" fmla="*/ 7341108 w 9361040"/>
                <a:gd name="connsiteY137" fmla="*/ 2 h 680074"/>
                <a:gd name="connsiteX138" fmla="*/ 7341232 w 9361040"/>
                <a:gd name="connsiteY138" fmla="*/ 595 h 680074"/>
                <a:gd name="connsiteX139" fmla="*/ 7447166 w 9361040"/>
                <a:gd name="connsiteY139" fmla="*/ 146525 h 680074"/>
                <a:gd name="connsiteX140" fmla="*/ 7553099 w 9361040"/>
                <a:gd name="connsiteY140" fmla="*/ 595 h 680074"/>
                <a:gd name="connsiteX141" fmla="*/ 7553224 w 9361040"/>
                <a:gd name="connsiteY141" fmla="*/ 2 h 680074"/>
                <a:gd name="connsiteX142" fmla="*/ 7553348 w 9361040"/>
                <a:gd name="connsiteY142" fmla="*/ 595 h 680074"/>
                <a:gd name="connsiteX143" fmla="*/ 7659280 w 9361040"/>
                <a:gd name="connsiteY143" fmla="*/ 146525 h 680074"/>
                <a:gd name="connsiteX144" fmla="*/ 7765213 w 9361040"/>
                <a:gd name="connsiteY144" fmla="*/ 595 h 680074"/>
                <a:gd name="connsiteX145" fmla="*/ 7765338 w 9361040"/>
                <a:gd name="connsiteY145" fmla="*/ 2 h 680074"/>
                <a:gd name="connsiteX146" fmla="*/ 7765462 w 9361040"/>
                <a:gd name="connsiteY146" fmla="*/ 595 h 680074"/>
                <a:gd name="connsiteX147" fmla="*/ 7871395 w 9361040"/>
                <a:gd name="connsiteY147" fmla="*/ 146525 h 680074"/>
                <a:gd name="connsiteX148" fmla="*/ 7977329 w 9361040"/>
                <a:gd name="connsiteY148" fmla="*/ 595 h 680074"/>
                <a:gd name="connsiteX149" fmla="*/ 7977453 w 9361040"/>
                <a:gd name="connsiteY149" fmla="*/ 2 h 680074"/>
                <a:gd name="connsiteX150" fmla="*/ 7977577 w 9361040"/>
                <a:gd name="connsiteY150" fmla="*/ 595 h 680074"/>
                <a:gd name="connsiteX151" fmla="*/ 8083510 w 9361040"/>
                <a:gd name="connsiteY151" fmla="*/ 146525 h 680074"/>
                <a:gd name="connsiteX152" fmla="*/ 8189444 w 9361040"/>
                <a:gd name="connsiteY152" fmla="*/ 595 h 680074"/>
                <a:gd name="connsiteX153" fmla="*/ 8189568 w 9361040"/>
                <a:gd name="connsiteY153" fmla="*/ 2 h 680074"/>
                <a:gd name="connsiteX154" fmla="*/ 8189692 w 9361040"/>
                <a:gd name="connsiteY154" fmla="*/ 595 h 680074"/>
                <a:gd name="connsiteX155" fmla="*/ 8295626 w 9361040"/>
                <a:gd name="connsiteY155" fmla="*/ 146525 h 680074"/>
                <a:gd name="connsiteX156" fmla="*/ 8401559 w 9361040"/>
                <a:gd name="connsiteY156" fmla="*/ 595 h 680074"/>
                <a:gd name="connsiteX157" fmla="*/ 8401683 w 9361040"/>
                <a:gd name="connsiteY157" fmla="*/ 2 h 680074"/>
                <a:gd name="connsiteX158" fmla="*/ 8401807 w 9361040"/>
                <a:gd name="connsiteY158" fmla="*/ 595 h 680074"/>
                <a:gd name="connsiteX159" fmla="*/ 8507741 w 9361040"/>
                <a:gd name="connsiteY159" fmla="*/ 146525 h 680074"/>
                <a:gd name="connsiteX160" fmla="*/ 8613674 w 9361040"/>
                <a:gd name="connsiteY160" fmla="*/ 595 h 680074"/>
                <a:gd name="connsiteX161" fmla="*/ 8613798 w 9361040"/>
                <a:gd name="connsiteY161" fmla="*/ 2 h 680074"/>
                <a:gd name="connsiteX162" fmla="*/ 8613922 w 9361040"/>
                <a:gd name="connsiteY162" fmla="*/ 595 h 680074"/>
                <a:gd name="connsiteX163" fmla="*/ 8719856 w 9361040"/>
                <a:gd name="connsiteY163" fmla="*/ 146525 h 680074"/>
                <a:gd name="connsiteX164" fmla="*/ 8825790 w 9361040"/>
                <a:gd name="connsiteY164" fmla="*/ 595 h 680074"/>
                <a:gd name="connsiteX165" fmla="*/ 8825914 w 9361040"/>
                <a:gd name="connsiteY165" fmla="*/ 2 h 680074"/>
                <a:gd name="connsiteX166" fmla="*/ 8826038 w 9361040"/>
                <a:gd name="connsiteY166" fmla="*/ 595 h 680074"/>
                <a:gd name="connsiteX167" fmla="*/ 8931972 w 9361040"/>
                <a:gd name="connsiteY167" fmla="*/ 146525 h 680074"/>
                <a:gd name="connsiteX168" fmla="*/ 9037904 w 9361040"/>
                <a:gd name="connsiteY168" fmla="*/ 595 h 680074"/>
                <a:gd name="connsiteX169" fmla="*/ 9038028 w 9361040"/>
                <a:gd name="connsiteY169" fmla="*/ 2 h 680074"/>
                <a:gd name="connsiteX170" fmla="*/ 9038152 w 9361040"/>
                <a:gd name="connsiteY170" fmla="*/ 595 h 680074"/>
                <a:gd name="connsiteX171" fmla="*/ 9144086 w 9361040"/>
                <a:gd name="connsiteY171" fmla="*/ 146525 h 680074"/>
                <a:gd name="connsiteX172" fmla="*/ 9250020 w 9361040"/>
                <a:gd name="connsiteY172" fmla="*/ 595 h 680074"/>
                <a:gd name="connsiteX173" fmla="*/ 9250144 w 9361040"/>
                <a:gd name="connsiteY173" fmla="*/ 0 h 680074"/>
                <a:gd name="connsiteX174" fmla="*/ 9250268 w 9361040"/>
                <a:gd name="connsiteY174" fmla="*/ 595 h 680074"/>
                <a:gd name="connsiteX175" fmla="*/ 9356202 w 9361040"/>
                <a:gd name="connsiteY175" fmla="*/ 146525 h 680074"/>
                <a:gd name="connsiteX176" fmla="*/ 9361040 w 9361040"/>
                <a:gd name="connsiteY176" fmla="*/ 145262 h 680074"/>
                <a:gd name="connsiteX177" fmla="*/ 9361040 w 9361040"/>
                <a:gd name="connsiteY177" fmla="*/ 680074 h 680074"/>
                <a:gd name="connsiteX178" fmla="*/ 7237862 w 9361040"/>
                <a:gd name="connsiteY178" fmla="*/ 680074 h 680074"/>
                <a:gd name="connsiteX179" fmla="*/ 6587674 w 9361040"/>
                <a:gd name="connsiteY179" fmla="*/ 680074 h 680074"/>
                <a:gd name="connsiteX180" fmla="*/ 4896544 w 9361040"/>
                <a:gd name="connsiteY180" fmla="*/ 680074 h 680074"/>
                <a:gd name="connsiteX181" fmla="*/ 4464496 w 9361040"/>
                <a:gd name="connsiteY181" fmla="*/ 680074 h 680074"/>
                <a:gd name="connsiteX182" fmla="*/ 2773366 w 9361040"/>
                <a:gd name="connsiteY182" fmla="*/ 680074 h 680074"/>
                <a:gd name="connsiteX183" fmla="*/ 2123178 w 9361040"/>
                <a:gd name="connsiteY183" fmla="*/ 680074 h 680074"/>
                <a:gd name="connsiteX184" fmla="*/ 0 w 9361040"/>
                <a:gd name="connsiteY184" fmla="*/ 680074 h 680074"/>
                <a:gd name="connsiteX185" fmla="*/ 0 w 9361040"/>
                <a:gd name="connsiteY185" fmla="*/ 143644 h 680074"/>
                <a:gd name="connsiteX186" fmla="*/ 11031 w 9361040"/>
                <a:gd name="connsiteY186" fmla="*/ 146525 h 680074"/>
                <a:gd name="connsiteX187" fmla="*/ 116964 w 9361040"/>
                <a:gd name="connsiteY187" fmla="*/ 595 h 680074"/>
                <a:gd name="connsiteX188" fmla="*/ 117089 w 9361040"/>
                <a:gd name="connsiteY188" fmla="*/ 2 h 680074"/>
                <a:gd name="connsiteX189" fmla="*/ 117213 w 9361040"/>
                <a:gd name="connsiteY189" fmla="*/ 595 h 680074"/>
                <a:gd name="connsiteX190" fmla="*/ 223146 w 9361040"/>
                <a:gd name="connsiteY190" fmla="*/ 146525 h 680074"/>
                <a:gd name="connsiteX191" fmla="*/ 329079 w 9361040"/>
                <a:gd name="connsiteY191" fmla="*/ 595 h 680074"/>
                <a:gd name="connsiteX192" fmla="*/ 329204 w 9361040"/>
                <a:gd name="connsiteY192" fmla="*/ 2 h 680074"/>
                <a:gd name="connsiteX193" fmla="*/ 329328 w 9361040"/>
                <a:gd name="connsiteY193" fmla="*/ 595 h 680074"/>
                <a:gd name="connsiteX194" fmla="*/ 435261 w 9361040"/>
                <a:gd name="connsiteY194" fmla="*/ 146525 h 680074"/>
                <a:gd name="connsiteX195" fmla="*/ 541195 w 9361040"/>
                <a:gd name="connsiteY195" fmla="*/ 595 h 680074"/>
                <a:gd name="connsiteX196" fmla="*/ 541319 w 9361040"/>
                <a:gd name="connsiteY196" fmla="*/ 2 h 680074"/>
                <a:gd name="connsiteX197" fmla="*/ 541443 w 9361040"/>
                <a:gd name="connsiteY197" fmla="*/ 595 h 680074"/>
                <a:gd name="connsiteX198" fmla="*/ 647376 w 9361040"/>
                <a:gd name="connsiteY198" fmla="*/ 146525 h 680074"/>
                <a:gd name="connsiteX199" fmla="*/ 753309 w 9361040"/>
                <a:gd name="connsiteY199" fmla="*/ 595 h 680074"/>
                <a:gd name="connsiteX200" fmla="*/ 753434 w 9361040"/>
                <a:gd name="connsiteY200" fmla="*/ 2 h 680074"/>
                <a:gd name="connsiteX201" fmla="*/ 753558 w 9361040"/>
                <a:gd name="connsiteY201" fmla="*/ 595 h 680074"/>
                <a:gd name="connsiteX202" fmla="*/ 859492 w 9361040"/>
                <a:gd name="connsiteY202" fmla="*/ 146525 h 680074"/>
                <a:gd name="connsiteX203" fmla="*/ 965425 w 9361040"/>
                <a:gd name="connsiteY203" fmla="*/ 595 h 680074"/>
                <a:gd name="connsiteX204" fmla="*/ 965549 w 9361040"/>
                <a:gd name="connsiteY204" fmla="*/ 2 h 680074"/>
                <a:gd name="connsiteX205" fmla="*/ 965673 w 9361040"/>
                <a:gd name="connsiteY205" fmla="*/ 595 h 680074"/>
                <a:gd name="connsiteX206" fmla="*/ 1071606 w 9361040"/>
                <a:gd name="connsiteY206" fmla="*/ 146525 h 680074"/>
                <a:gd name="connsiteX207" fmla="*/ 1177539 w 9361040"/>
                <a:gd name="connsiteY207" fmla="*/ 595 h 680074"/>
                <a:gd name="connsiteX208" fmla="*/ 1177663 w 9361040"/>
                <a:gd name="connsiteY208" fmla="*/ 2 h 680074"/>
                <a:gd name="connsiteX209" fmla="*/ 1177788 w 9361040"/>
                <a:gd name="connsiteY209" fmla="*/ 595 h 680074"/>
                <a:gd name="connsiteX210" fmla="*/ 1283721 w 9361040"/>
                <a:gd name="connsiteY210" fmla="*/ 146525 h 680074"/>
                <a:gd name="connsiteX211" fmla="*/ 1389655 w 9361040"/>
                <a:gd name="connsiteY211" fmla="*/ 595 h 680074"/>
                <a:gd name="connsiteX212" fmla="*/ 1389779 w 9361040"/>
                <a:gd name="connsiteY212" fmla="*/ 2 h 680074"/>
                <a:gd name="connsiteX213" fmla="*/ 1389903 w 9361040"/>
                <a:gd name="connsiteY213" fmla="*/ 595 h 680074"/>
                <a:gd name="connsiteX214" fmla="*/ 1495837 w 9361040"/>
                <a:gd name="connsiteY214" fmla="*/ 146525 h 680074"/>
                <a:gd name="connsiteX215" fmla="*/ 1601770 w 9361040"/>
                <a:gd name="connsiteY215" fmla="*/ 595 h 680074"/>
                <a:gd name="connsiteX216" fmla="*/ 1601894 w 9361040"/>
                <a:gd name="connsiteY216" fmla="*/ 2 h 680074"/>
                <a:gd name="connsiteX217" fmla="*/ 1602018 w 9361040"/>
                <a:gd name="connsiteY217" fmla="*/ 595 h 680074"/>
                <a:gd name="connsiteX218" fmla="*/ 1707951 w 9361040"/>
                <a:gd name="connsiteY218" fmla="*/ 146525 h 680074"/>
                <a:gd name="connsiteX219" fmla="*/ 1813885 w 9361040"/>
                <a:gd name="connsiteY219" fmla="*/ 595 h 680074"/>
                <a:gd name="connsiteX220" fmla="*/ 1814009 w 9361040"/>
                <a:gd name="connsiteY220" fmla="*/ 2 h 680074"/>
                <a:gd name="connsiteX221" fmla="*/ 1814133 w 9361040"/>
                <a:gd name="connsiteY221" fmla="*/ 595 h 680074"/>
                <a:gd name="connsiteX222" fmla="*/ 1920067 w 9361040"/>
                <a:gd name="connsiteY222" fmla="*/ 146525 h 680074"/>
                <a:gd name="connsiteX223" fmla="*/ 2026000 w 9361040"/>
                <a:gd name="connsiteY223" fmla="*/ 595 h 680074"/>
                <a:gd name="connsiteX224" fmla="*/ 2026124 w 9361040"/>
                <a:gd name="connsiteY224" fmla="*/ 2 h 680074"/>
                <a:gd name="connsiteX225" fmla="*/ 2026249 w 9361040"/>
                <a:gd name="connsiteY225" fmla="*/ 595 h 680074"/>
                <a:gd name="connsiteX226" fmla="*/ 2100255 w 9361040"/>
                <a:gd name="connsiteY226" fmla="*/ 136105 h 680074"/>
                <a:gd name="connsiteX227" fmla="*/ 2124063 w 9361040"/>
                <a:gd name="connsiteY227" fmla="*/ 143875 h 680074"/>
                <a:gd name="connsiteX228" fmla="*/ 2133083 w 9361040"/>
                <a:gd name="connsiteY228" fmla="*/ 146231 h 680074"/>
                <a:gd name="connsiteX229" fmla="*/ 2164109 w 9361040"/>
                <a:gd name="connsiteY229" fmla="*/ 136105 h 680074"/>
                <a:gd name="connsiteX230" fmla="*/ 2238115 w 9361040"/>
                <a:gd name="connsiteY230" fmla="*/ 595 h 680074"/>
                <a:gd name="connsiteX231" fmla="*/ 2238239 w 9361040"/>
                <a:gd name="connsiteY231" fmla="*/ 2 h 680074"/>
                <a:gd name="connsiteX232" fmla="*/ 2238364 w 9361040"/>
                <a:gd name="connsiteY232" fmla="*/ 595 h 680074"/>
                <a:gd name="connsiteX233" fmla="*/ 2239253 w 9361040"/>
                <a:gd name="connsiteY233" fmla="*/ 3256 h 680074"/>
                <a:gd name="connsiteX234" fmla="*/ 2240142 w 9361040"/>
                <a:gd name="connsiteY234" fmla="*/ 595 h 680074"/>
                <a:gd name="connsiteX235" fmla="*/ 2240267 w 9361040"/>
                <a:gd name="connsiteY235" fmla="*/ 2 h 680074"/>
                <a:gd name="connsiteX236" fmla="*/ 2240391 w 9361040"/>
                <a:gd name="connsiteY236" fmla="*/ 595 h 680074"/>
                <a:gd name="connsiteX237" fmla="*/ 2314397 w 9361040"/>
                <a:gd name="connsiteY237" fmla="*/ 136105 h 680074"/>
                <a:gd name="connsiteX238" fmla="*/ 2345311 w 9361040"/>
                <a:gd name="connsiteY238" fmla="*/ 146195 h 680074"/>
                <a:gd name="connsiteX239" fmla="*/ 2376224 w 9361040"/>
                <a:gd name="connsiteY239" fmla="*/ 136105 h 680074"/>
                <a:gd name="connsiteX240" fmla="*/ 2450231 w 9361040"/>
                <a:gd name="connsiteY240" fmla="*/ 595 h 680074"/>
                <a:gd name="connsiteX241" fmla="*/ 2450355 w 9361040"/>
                <a:gd name="connsiteY241" fmla="*/ 2 h 680074"/>
                <a:gd name="connsiteX242" fmla="*/ 2450479 w 9361040"/>
                <a:gd name="connsiteY242" fmla="*/ 595 h 680074"/>
                <a:gd name="connsiteX243" fmla="*/ 2451368 w 9361040"/>
                <a:gd name="connsiteY243" fmla="*/ 3256 h 680074"/>
                <a:gd name="connsiteX244" fmla="*/ 2452257 w 9361040"/>
                <a:gd name="connsiteY244" fmla="*/ 595 h 680074"/>
                <a:gd name="connsiteX245" fmla="*/ 2452382 w 9361040"/>
                <a:gd name="connsiteY245" fmla="*/ 2 h 680074"/>
                <a:gd name="connsiteX246" fmla="*/ 2452506 w 9361040"/>
                <a:gd name="connsiteY246" fmla="*/ 595 h 680074"/>
                <a:gd name="connsiteX247" fmla="*/ 2526512 w 9361040"/>
                <a:gd name="connsiteY247" fmla="*/ 136105 h 680074"/>
                <a:gd name="connsiteX248" fmla="*/ 2557426 w 9361040"/>
                <a:gd name="connsiteY248" fmla="*/ 146195 h 680074"/>
                <a:gd name="connsiteX249" fmla="*/ 2588339 w 9361040"/>
                <a:gd name="connsiteY249" fmla="*/ 136105 h 680074"/>
                <a:gd name="connsiteX250" fmla="*/ 2662345 w 9361040"/>
                <a:gd name="connsiteY250" fmla="*/ 595 h 68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</a:cxnLst>
              <a:rect l="l" t="t" r="r" b="b"/>
              <a:pathLst>
                <a:path w="9361040" h="680074">
                  <a:moveTo>
                    <a:pt x="2662470" y="0"/>
                  </a:moveTo>
                  <a:lnTo>
                    <a:pt x="2662594" y="595"/>
                  </a:lnTo>
                  <a:lnTo>
                    <a:pt x="2663484" y="3256"/>
                  </a:lnTo>
                  <a:lnTo>
                    <a:pt x="2664373" y="595"/>
                  </a:lnTo>
                  <a:lnTo>
                    <a:pt x="2664497" y="2"/>
                  </a:lnTo>
                  <a:lnTo>
                    <a:pt x="2664621" y="595"/>
                  </a:lnTo>
                  <a:cubicBezTo>
                    <a:pt x="2681839" y="66628"/>
                    <a:pt x="2708013" y="115697"/>
                    <a:pt x="2738627" y="136105"/>
                  </a:cubicBezTo>
                  <a:lnTo>
                    <a:pt x="2769654" y="146231"/>
                  </a:lnTo>
                  <a:lnTo>
                    <a:pt x="2773366" y="145262"/>
                  </a:lnTo>
                  <a:lnTo>
                    <a:pt x="2773366" y="145608"/>
                  </a:lnTo>
                  <a:lnTo>
                    <a:pt x="2802481" y="136105"/>
                  </a:lnTo>
                  <a:cubicBezTo>
                    <a:pt x="2833096" y="115697"/>
                    <a:pt x="2859270" y="66628"/>
                    <a:pt x="2876488" y="595"/>
                  </a:cubicBezTo>
                  <a:lnTo>
                    <a:pt x="2876612" y="2"/>
                  </a:lnTo>
                  <a:lnTo>
                    <a:pt x="2876736" y="595"/>
                  </a:lnTo>
                  <a:cubicBezTo>
                    <a:pt x="2899694" y="88639"/>
                    <a:pt x="2938573" y="146525"/>
                    <a:pt x="2982670" y="146525"/>
                  </a:cubicBezTo>
                  <a:cubicBezTo>
                    <a:pt x="3026766" y="146525"/>
                    <a:pt x="3065645" y="88639"/>
                    <a:pt x="3088603" y="595"/>
                  </a:cubicBezTo>
                  <a:lnTo>
                    <a:pt x="3088728" y="2"/>
                  </a:lnTo>
                  <a:lnTo>
                    <a:pt x="3088852" y="595"/>
                  </a:lnTo>
                  <a:cubicBezTo>
                    <a:pt x="3111809" y="88639"/>
                    <a:pt x="3150687" y="146525"/>
                    <a:pt x="3194784" y="146525"/>
                  </a:cubicBezTo>
                  <a:cubicBezTo>
                    <a:pt x="3238881" y="146525"/>
                    <a:pt x="3277759" y="88639"/>
                    <a:pt x="3300717" y="595"/>
                  </a:cubicBezTo>
                  <a:lnTo>
                    <a:pt x="3300842" y="2"/>
                  </a:lnTo>
                  <a:lnTo>
                    <a:pt x="3300966" y="595"/>
                  </a:lnTo>
                  <a:cubicBezTo>
                    <a:pt x="3323924" y="88639"/>
                    <a:pt x="3362802" y="146525"/>
                    <a:pt x="3406899" y="146525"/>
                  </a:cubicBezTo>
                  <a:cubicBezTo>
                    <a:pt x="3450996" y="146525"/>
                    <a:pt x="3489875" y="88639"/>
                    <a:pt x="3512833" y="595"/>
                  </a:cubicBezTo>
                  <a:lnTo>
                    <a:pt x="3512957" y="2"/>
                  </a:lnTo>
                  <a:lnTo>
                    <a:pt x="3513081" y="595"/>
                  </a:lnTo>
                  <a:cubicBezTo>
                    <a:pt x="3536039" y="88639"/>
                    <a:pt x="3574917" y="146525"/>
                    <a:pt x="3619015" y="146525"/>
                  </a:cubicBezTo>
                  <a:cubicBezTo>
                    <a:pt x="3663112" y="146525"/>
                    <a:pt x="3701990" y="88639"/>
                    <a:pt x="3724948" y="595"/>
                  </a:cubicBezTo>
                  <a:lnTo>
                    <a:pt x="3725072" y="2"/>
                  </a:lnTo>
                  <a:lnTo>
                    <a:pt x="3725196" y="595"/>
                  </a:lnTo>
                  <a:cubicBezTo>
                    <a:pt x="3748154" y="88639"/>
                    <a:pt x="3787032" y="146525"/>
                    <a:pt x="3831129" y="146525"/>
                  </a:cubicBezTo>
                  <a:cubicBezTo>
                    <a:pt x="3875226" y="146525"/>
                    <a:pt x="3914105" y="88639"/>
                    <a:pt x="3937063" y="595"/>
                  </a:cubicBezTo>
                  <a:lnTo>
                    <a:pt x="3937187" y="2"/>
                  </a:lnTo>
                  <a:lnTo>
                    <a:pt x="3937311" y="595"/>
                  </a:lnTo>
                  <a:cubicBezTo>
                    <a:pt x="3960269" y="88639"/>
                    <a:pt x="3999148" y="146525"/>
                    <a:pt x="4043245" y="146525"/>
                  </a:cubicBezTo>
                  <a:cubicBezTo>
                    <a:pt x="4087342" y="146525"/>
                    <a:pt x="4126220" y="88639"/>
                    <a:pt x="4149178" y="595"/>
                  </a:cubicBezTo>
                  <a:lnTo>
                    <a:pt x="4149302" y="2"/>
                  </a:lnTo>
                  <a:lnTo>
                    <a:pt x="4149426" y="595"/>
                  </a:lnTo>
                  <a:cubicBezTo>
                    <a:pt x="4172384" y="88639"/>
                    <a:pt x="4211263" y="146525"/>
                    <a:pt x="4255360" y="146525"/>
                  </a:cubicBezTo>
                  <a:cubicBezTo>
                    <a:pt x="4299457" y="146525"/>
                    <a:pt x="4338335" y="88639"/>
                    <a:pt x="4361293" y="595"/>
                  </a:cubicBezTo>
                  <a:lnTo>
                    <a:pt x="4361417" y="2"/>
                  </a:lnTo>
                  <a:lnTo>
                    <a:pt x="4361542" y="595"/>
                  </a:lnTo>
                  <a:cubicBezTo>
                    <a:pt x="4378760" y="66628"/>
                    <a:pt x="4404934" y="115697"/>
                    <a:pt x="4435548" y="136105"/>
                  </a:cubicBezTo>
                  <a:lnTo>
                    <a:pt x="4464496" y="145553"/>
                  </a:lnTo>
                  <a:lnTo>
                    <a:pt x="4464496" y="143644"/>
                  </a:lnTo>
                  <a:lnTo>
                    <a:pt x="4471055" y="145357"/>
                  </a:lnTo>
                  <a:lnTo>
                    <a:pt x="4499403" y="136105"/>
                  </a:lnTo>
                  <a:cubicBezTo>
                    <a:pt x="4530017" y="115697"/>
                    <a:pt x="4556190" y="66628"/>
                    <a:pt x="4573409" y="595"/>
                  </a:cubicBezTo>
                  <a:lnTo>
                    <a:pt x="4573533" y="2"/>
                  </a:lnTo>
                  <a:lnTo>
                    <a:pt x="4573657" y="595"/>
                  </a:lnTo>
                  <a:lnTo>
                    <a:pt x="4577559" y="12268"/>
                  </a:lnTo>
                  <a:lnTo>
                    <a:pt x="4581460" y="595"/>
                  </a:lnTo>
                  <a:lnTo>
                    <a:pt x="4581585" y="2"/>
                  </a:lnTo>
                  <a:lnTo>
                    <a:pt x="4581709" y="595"/>
                  </a:lnTo>
                  <a:cubicBezTo>
                    <a:pt x="4598927" y="66628"/>
                    <a:pt x="4625101" y="115697"/>
                    <a:pt x="4655715" y="136105"/>
                  </a:cubicBezTo>
                  <a:lnTo>
                    <a:pt x="4683616" y="145211"/>
                  </a:lnTo>
                  <a:lnTo>
                    <a:pt x="4711518" y="136105"/>
                  </a:lnTo>
                  <a:cubicBezTo>
                    <a:pt x="4742132" y="115697"/>
                    <a:pt x="4768306" y="66628"/>
                    <a:pt x="4785524" y="595"/>
                  </a:cubicBezTo>
                  <a:lnTo>
                    <a:pt x="4785648" y="0"/>
                  </a:lnTo>
                  <a:lnTo>
                    <a:pt x="4785773" y="595"/>
                  </a:lnTo>
                  <a:lnTo>
                    <a:pt x="4789674" y="12267"/>
                  </a:lnTo>
                  <a:lnTo>
                    <a:pt x="4793575" y="595"/>
                  </a:lnTo>
                  <a:lnTo>
                    <a:pt x="4793700" y="2"/>
                  </a:lnTo>
                  <a:lnTo>
                    <a:pt x="4793824" y="595"/>
                  </a:lnTo>
                  <a:cubicBezTo>
                    <a:pt x="4811042" y="66628"/>
                    <a:pt x="4837216" y="115697"/>
                    <a:pt x="4867830" y="136105"/>
                  </a:cubicBezTo>
                  <a:lnTo>
                    <a:pt x="4896179" y="145357"/>
                  </a:lnTo>
                  <a:lnTo>
                    <a:pt x="4896544" y="145262"/>
                  </a:lnTo>
                  <a:lnTo>
                    <a:pt x="4896544" y="145477"/>
                  </a:lnTo>
                  <a:lnTo>
                    <a:pt x="4899757" y="146525"/>
                  </a:lnTo>
                  <a:cubicBezTo>
                    <a:pt x="4943854" y="146525"/>
                    <a:pt x="4982733" y="88639"/>
                    <a:pt x="5005691" y="595"/>
                  </a:cubicBezTo>
                  <a:lnTo>
                    <a:pt x="5005815" y="2"/>
                  </a:lnTo>
                  <a:lnTo>
                    <a:pt x="5005939" y="595"/>
                  </a:lnTo>
                  <a:cubicBezTo>
                    <a:pt x="5028897" y="88639"/>
                    <a:pt x="5067775" y="146525"/>
                    <a:pt x="5111872" y="146525"/>
                  </a:cubicBezTo>
                  <a:cubicBezTo>
                    <a:pt x="5155969" y="146525"/>
                    <a:pt x="5194848" y="88639"/>
                    <a:pt x="5217806" y="595"/>
                  </a:cubicBezTo>
                  <a:lnTo>
                    <a:pt x="5217930" y="2"/>
                  </a:lnTo>
                  <a:lnTo>
                    <a:pt x="5218054" y="595"/>
                  </a:lnTo>
                  <a:cubicBezTo>
                    <a:pt x="5241012" y="88639"/>
                    <a:pt x="5279891" y="146525"/>
                    <a:pt x="5323988" y="146525"/>
                  </a:cubicBezTo>
                  <a:cubicBezTo>
                    <a:pt x="5368084" y="146525"/>
                    <a:pt x="5406963" y="88639"/>
                    <a:pt x="5429921" y="595"/>
                  </a:cubicBezTo>
                  <a:lnTo>
                    <a:pt x="5430046" y="2"/>
                  </a:lnTo>
                  <a:lnTo>
                    <a:pt x="5430169" y="595"/>
                  </a:lnTo>
                  <a:cubicBezTo>
                    <a:pt x="5453127" y="88639"/>
                    <a:pt x="5492005" y="146525"/>
                    <a:pt x="5536102" y="146525"/>
                  </a:cubicBezTo>
                  <a:cubicBezTo>
                    <a:pt x="5580199" y="146525"/>
                    <a:pt x="5619077" y="88639"/>
                    <a:pt x="5642035" y="595"/>
                  </a:cubicBezTo>
                  <a:lnTo>
                    <a:pt x="5642159" y="2"/>
                  </a:lnTo>
                  <a:lnTo>
                    <a:pt x="5642284" y="595"/>
                  </a:lnTo>
                  <a:cubicBezTo>
                    <a:pt x="5665241" y="88639"/>
                    <a:pt x="5704120" y="146525"/>
                    <a:pt x="5748217" y="146525"/>
                  </a:cubicBezTo>
                  <a:cubicBezTo>
                    <a:pt x="5792314" y="146525"/>
                    <a:pt x="5831193" y="88639"/>
                    <a:pt x="5854151" y="595"/>
                  </a:cubicBezTo>
                  <a:lnTo>
                    <a:pt x="5854275" y="2"/>
                  </a:lnTo>
                  <a:lnTo>
                    <a:pt x="5854399" y="595"/>
                  </a:lnTo>
                  <a:cubicBezTo>
                    <a:pt x="5877357" y="88639"/>
                    <a:pt x="5916235" y="146525"/>
                    <a:pt x="5960333" y="146525"/>
                  </a:cubicBezTo>
                  <a:cubicBezTo>
                    <a:pt x="6004430" y="146525"/>
                    <a:pt x="6043308" y="88639"/>
                    <a:pt x="6066266" y="595"/>
                  </a:cubicBezTo>
                  <a:lnTo>
                    <a:pt x="6066390" y="2"/>
                  </a:lnTo>
                  <a:lnTo>
                    <a:pt x="6066514" y="595"/>
                  </a:lnTo>
                  <a:cubicBezTo>
                    <a:pt x="6089472" y="88639"/>
                    <a:pt x="6128350" y="146525"/>
                    <a:pt x="6172447" y="146525"/>
                  </a:cubicBezTo>
                  <a:cubicBezTo>
                    <a:pt x="6216545" y="146525"/>
                    <a:pt x="6255423" y="88639"/>
                    <a:pt x="6278381" y="595"/>
                  </a:cubicBezTo>
                  <a:lnTo>
                    <a:pt x="6278505" y="2"/>
                  </a:lnTo>
                  <a:lnTo>
                    <a:pt x="6278629" y="595"/>
                  </a:lnTo>
                  <a:cubicBezTo>
                    <a:pt x="6301587" y="88639"/>
                    <a:pt x="6340466" y="146525"/>
                    <a:pt x="6384563" y="146525"/>
                  </a:cubicBezTo>
                  <a:cubicBezTo>
                    <a:pt x="6428660" y="146525"/>
                    <a:pt x="6467538" y="88639"/>
                    <a:pt x="6490496" y="595"/>
                  </a:cubicBezTo>
                  <a:lnTo>
                    <a:pt x="6490620" y="2"/>
                  </a:lnTo>
                  <a:lnTo>
                    <a:pt x="6490745" y="595"/>
                  </a:lnTo>
                  <a:cubicBezTo>
                    <a:pt x="6507963" y="66628"/>
                    <a:pt x="6534137" y="115697"/>
                    <a:pt x="6564751" y="136105"/>
                  </a:cubicBezTo>
                  <a:lnTo>
                    <a:pt x="6588559" y="143875"/>
                  </a:lnTo>
                  <a:lnTo>
                    <a:pt x="6597579" y="146231"/>
                  </a:lnTo>
                  <a:lnTo>
                    <a:pt x="6628605" y="136105"/>
                  </a:lnTo>
                  <a:cubicBezTo>
                    <a:pt x="6659219" y="115697"/>
                    <a:pt x="6685393" y="66628"/>
                    <a:pt x="6702612" y="595"/>
                  </a:cubicBezTo>
                  <a:lnTo>
                    <a:pt x="6702736" y="2"/>
                  </a:lnTo>
                  <a:lnTo>
                    <a:pt x="6702860" y="595"/>
                  </a:lnTo>
                  <a:lnTo>
                    <a:pt x="6703749" y="3256"/>
                  </a:lnTo>
                  <a:lnTo>
                    <a:pt x="6704638" y="595"/>
                  </a:lnTo>
                  <a:lnTo>
                    <a:pt x="6704763" y="2"/>
                  </a:lnTo>
                  <a:lnTo>
                    <a:pt x="6704887" y="595"/>
                  </a:lnTo>
                  <a:cubicBezTo>
                    <a:pt x="6722105" y="66628"/>
                    <a:pt x="6748279" y="115697"/>
                    <a:pt x="6778893" y="136105"/>
                  </a:cubicBezTo>
                  <a:lnTo>
                    <a:pt x="6809807" y="146195"/>
                  </a:lnTo>
                  <a:lnTo>
                    <a:pt x="6840720" y="136105"/>
                  </a:lnTo>
                  <a:cubicBezTo>
                    <a:pt x="6871334" y="115697"/>
                    <a:pt x="6897508" y="66628"/>
                    <a:pt x="6914727" y="595"/>
                  </a:cubicBezTo>
                  <a:lnTo>
                    <a:pt x="6914851" y="2"/>
                  </a:lnTo>
                  <a:lnTo>
                    <a:pt x="6914975" y="595"/>
                  </a:lnTo>
                  <a:lnTo>
                    <a:pt x="6915864" y="3256"/>
                  </a:lnTo>
                  <a:lnTo>
                    <a:pt x="6916753" y="595"/>
                  </a:lnTo>
                  <a:lnTo>
                    <a:pt x="6916878" y="2"/>
                  </a:lnTo>
                  <a:lnTo>
                    <a:pt x="6917002" y="595"/>
                  </a:lnTo>
                  <a:cubicBezTo>
                    <a:pt x="6934221" y="66628"/>
                    <a:pt x="6960394" y="115697"/>
                    <a:pt x="6991008" y="136105"/>
                  </a:cubicBezTo>
                  <a:lnTo>
                    <a:pt x="7021922" y="146195"/>
                  </a:lnTo>
                  <a:lnTo>
                    <a:pt x="7052835" y="136105"/>
                  </a:lnTo>
                  <a:cubicBezTo>
                    <a:pt x="7083449" y="115697"/>
                    <a:pt x="7109623" y="66628"/>
                    <a:pt x="7126841" y="595"/>
                  </a:cubicBezTo>
                  <a:lnTo>
                    <a:pt x="7126966" y="0"/>
                  </a:lnTo>
                  <a:lnTo>
                    <a:pt x="7127090" y="595"/>
                  </a:lnTo>
                  <a:lnTo>
                    <a:pt x="7127980" y="3256"/>
                  </a:lnTo>
                  <a:lnTo>
                    <a:pt x="7128869" y="595"/>
                  </a:lnTo>
                  <a:lnTo>
                    <a:pt x="7128993" y="2"/>
                  </a:lnTo>
                  <a:lnTo>
                    <a:pt x="7129117" y="595"/>
                  </a:lnTo>
                  <a:cubicBezTo>
                    <a:pt x="7146335" y="66628"/>
                    <a:pt x="7172509" y="115697"/>
                    <a:pt x="7203123" y="136105"/>
                  </a:cubicBezTo>
                  <a:lnTo>
                    <a:pt x="7234150" y="146231"/>
                  </a:lnTo>
                  <a:lnTo>
                    <a:pt x="7237862" y="145262"/>
                  </a:lnTo>
                  <a:lnTo>
                    <a:pt x="7237862" y="145608"/>
                  </a:lnTo>
                  <a:lnTo>
                    <a:pt x="7266977" y="136105"/>
                  </a:lnTo>
                  <a:cubicBezTo>
                    <a:pt x="7297592" y="115697"/>
                    <a:pt x="7323766" y="66628"/>
                    <a:pt x="7340984" y="595"/>
                  </a:cubicBezTo>
                  <a:lnTo>
                    <a:pt x="7341108" y="2"/>
                  </a:lnTo>
                  <a:lnTo>
                    <a:pt x="7341232" y="595"/>
                  </a:lnTo>
                  <a:cubicBezTo>
                    <a:pt x="7364190" y="88639"/>
                    <a:pt x="7403069" y="146525"/>
                    <a:pt x="7447166" y="146525"/>
                  </a:cubicBezTo>
                  <a:cubicBezTo>
                    <a:pt x="7491262" y="146525"/>
                    <a:pt x="7530141" y="88639"/>
                    <a:pt x="7553099" y="595"/>
                  </a:cubicBezTo>
                  <a:lnTo>
                    <a:pt x="7553224" y="2"/>
                  </a:lnTo>
                  <a:lnTo>
                    <a:pt x="7553348" y="595"/>
                  </a:lnTo>
                  <a:cubicBezTo>
                    <a:pt x="7576305" y="88639"/>
                    <a:pt x="7615183" y="146525"/>
                    <a:pt x="7659280" y="146525"/>
                  </a:cubicBezTo>
                  <a:cubicBezTo>
                    <a:pt x="7703377" y="146525"/>
                    <a:pt x="7742255" y="88639"/>
                    <a:pt x="7765213" y="595"/>
                  </a:cubicBezTo>
                  <a:lnTo>
                    <a:pt x="7765338" y="2"/>
                  </a:lnTo>
                  <a:lnTo>
                    <a:pt x="7765462" y="595"/>
                  </a:lnTo>
                  <a:cubicBezTo>
                    <a:pt x="7788420" y="88639"/>
                    <a:pt x="7827298" y="146525"/>
                    <a:pt x="7871395" y="146525"/>
                  </a:cubicBezTo>
                  <a:cubicBezTo>
                    <a:pt x="7915492" y="146525"/>
                    <a:pt x="7954371" y="88639"/>
                    <a:pt x="7977329" y="595"/>
                  </a:cubicBezTo>
                  <a:lnTo>
                    <a:pt x="7977453" y="2"/>
                  </a:lnTo>
                  <a:lnTo>
                    <a:pt x="7977577" y="595"/>
                  </a:lnTo>
                  <a:cubicBezTo>
                    <a:pt x="8000535" y="88639"/>
                    <a:pt x="8039414" y="146525"/>
                    <a:pt x="8083510" y="146525"/>
                  </a:cubicBezTo>
                  <a:cubicBezTo>
                    <a:pt x="8127608" y="146525"/>
                    <a:pt x="8166486" y="88639"/>
                    <a:pt x="8189444" y="595"/>
                  </a:cubicBezTo>
                  <a:lnTo>
                    <a:pt x="8189568" y="2"/>
                  </a:lnTo>
                  <a:lnTo>
                    <a:pt x="8189692" y="595"/>
                  </a:lnTo>
                  <a:cubicBezTo>
                    <a:pt x="8212650" y="88639"/>
                    <a:pt x="8251528" y="146525"/>
                    <a:pt x="8295626" y="146525"/>
                  </a:cubicBezTo>
                  <a:cubicBezTo>
                    <a:pt x="8339722" y="146525"/>
                    <a:pt x="8378601" y="88639"/>
                    <a:pt x="8401559" y="595"/>
                  </a:cubicBezTo>
                  <a:lnTo>
                    <a:pt x="8401683" y="2"/>
                  </a:lnTo>
                  <a:lnTo>
                    <a:pt x="8401807" y="595"/>
                  </a:lnTo>
                  <a:cubicBezTo>
                    <a:pt x="8424765" y="88639"/>
                    <a:pt x="8463644" y="146525"/>
                    <a:pt x="8507741" y="146525"/>
                  </a:cubicBezTo>
                  <a:cubicBezTo>
                    <a:pt x="8551838" y="146525"/>
                    <a:pt x="8590716" y="88639"/>
                    <a:pt x="8613674" y="595"/>
                  </a:cubicBezTo>
                  <a:lnTo>
                    <a:pt x="8613798" y="2"/>
                  </a:lnTo>
                  <a:lnTo>
                    <a:pt x="8613922" y="595"/>
                  </a:lnTo>
                  <a:cubicBezTo>
                    <a:pt x="8636880" y="88639"/>
                    <a:pt x="8675760" y="146525"/>
                    <a:pt x="8719856" y="146525"/>
                  </a:cubicBezTo>
                  <a:cubicBezTo>
                    <a:pt x="8763953" y="146525"/>
                    <a:pt x="8802832" y="88639"/>
                    <a:pt x="8825790" y="595"/>
                  </a:cubicBezTo>
                  <a:lnTo>
                    <a:pt x="8825914" y="2"/>
                  </a:lnTo>
                  <a:lnTo>
                    <a:pt x="8826038" y="595"/>
                  </a:lnTo>
                  <a:cubicBezTo>
                    <a:pt x="8848996" y="88639"/>
                    <a:pt x="8887874" y="146525"/>
                    <a:pt x="8931972" y="146525"/>
                  </a:cubicBezTo>
                  <a:cubicBezTo>
                    <a:pt x="8976068" y="146525"/>
                    <a:pt x="9014946" y="88639"/>
                    <a:pt x="9037904" y="595"/>
                  </a:cubicBezTo>
                  <a:lnTo>
                    <a:pt x="9038028" y="2"/>
                  </a:lnTo>
                  <a:lnTo>
                    <a:pt x="9038152" y="595"/>
                  </a:lnTo>
                  <a:cubicBezTo>
                    <a:pt x="9061111" y="88639"/>
                    <a:pt x="9099989" y="146525"/>
                    <a:pt x="9144086" y="146525"/>
                  </a:cubicBezTo>
                  <a:cubicBezTo>
                    <a:pt x="9188184" y="146525"/>
                    <a:pt x="9227062" y="88639"/>
                    <a:pt x="9250020" y="595"/>
                  </a:cubicBezTo>
                  <a:lnTo>
                    <a:pt x="9250144" y="0"/>
                  </a:lnTo>
                  <a:lnTo>
                    <a:pt x="9250268" y="595"/>
                  </a:lnTo>
                  <a:cubicBezTo>
                    <a:pt x="9273226" y="88639"/>
                    <a:pt x="9312105" y="146525"/>
                    <a:pt x="9356202" y="146525"/>
                  </a:cubicBezTo>
                  <a:lnTo>
                    <a:pt x="9361040" y="145262"/>
                  </a:lnTo>
                  <a:lnTo>
                    <a:pt x="9361040" y="680074"/>
                  </a:lnTo>
                  <a:lnTo>
                    <a:pt x="7237862" y="680074"/>
                  </a:lnTo>
                  <a:lnTo>
                    <a:pt x="6587674" y="680074"/>
                  </a:lnTo>
                  <a:lnTo>
                    <a:pt x="4896544" y="680074"/>
                  </a:lnTo>
                  <a:lnTo>
                    <a:pt x="4464496" y="680074"/>
                  </a:lnTo>
                  <a:lnTo>
                    <a:pt x="2773366" y="680074"/>
                  </a:lnTo>
                  <a:lnTo>
                    <a:pt x="2123178" y="680074"/>
                  </a:lnTo>
                  <a:lnTo>
                    <a:pt x="0" y="680074"/>
                  </a:lnTo>
                  <a:lnTo>
                    <a:pt x="0" y="143644"/>
                  </a:lnTo>
                  <a:lnTo>
                    <a:pt x="11031" y="146525"/>
                  </a:lnTo>
                  <a:cubicBezTo>
                    <a:pt x="55127" y="146525"/>
                    <a:pt x="94007" y="88639"/>
                    <a:pt x="116964" y="595"/>
                  </a:cubicBezTo>
                  <a:lnTo>
                    <a:pt x="117089" y="2"/>
                  </a:lnTo>
                  <a:lnTo>
                    <a:pt x="117213" y="595"/>
                  </a:lnTo>
                  <a:cubicBezTo>
                    <a:pt x="140170" y="88639"/>
                    <a:pt x="179049" y="146525"/>
                    <a:pt x="223146" y="146525"/>
                  </a:cubicBezTo>
                  <a:cubicBezTo>
                    <a:pt x="267243" y="146525"/>
                    <a:pt x="306122" y="88639"/>
                    <a:pt x="329079" y="595"/>
                  </a:cubicBezTo>
                  <a:lnTo>
                    <a:pt x="329204" y="2"/>
                  </a:lnTo>
                  <a:lnTo>
                    <a:pt x="329328" y="595"/>
                  </a:lnTo>
                  <a:cubicBezTo>
                    <a:pt x="352286" y="88639"/>
                    <a:pt x="391164" y="146525"/>
                    <a:pt x="435261" y="146525"/>
                  </a:cubicBezTo>
                  <a:cubicBezTo>
                    <a:pt x="479358" y="146525"/>
                    <a:pt x="518236" y="88639"/>
                    <a:pt x="541195" y="595"/>
                  </a:cubicBezTo>
                  <a:lnTo>
                    <a:pt x="541319" y="2"/>
                  </a:lnTo>
                  <a:lnTo>
                    <a:pt x="541443" y="595"/>
                  </a:lnTo>
                  <a:cubicBezTo>
                    <a:pt x="564401" y="88639"/>
                    <a:pt x="603279" y="146525"/>
                    <a:pt x="647376" y="146525"/>
                  </a:cubicBezTo>
                  <a:cubicBezTo>
                    <a:pt x="691473" y="146525"/>
                    <a:pt x="730352" y="88639"/>
                    <a:pt x="753309" y="595"/>
                  </a:cubicBezTo>
                  <a:lnTo>
                    <a:pt x="753434" y="2"/>
                  </a:lnTo>
                  <a:lnTo>
                    <a:pt x="753558" y="595"/>
                  </a:lnTo>
                  <a:cubicBezTo>
                    <a:pt x="776516" y="88639"/>
                    <a:pt x="815395" y="146525"/>
                    <a:pt x="859492" y="146525"/>
                  </a:cubicBezTo>
                  <a:cubicBezTo>
                    <a:pt x="903588" y="146525"/>
                    <a:pt x="942467" y="88639"/>
                    <a:pt x="965425" y="595"/>
                  </a:cubicBezTo>
                  <a:lnTo>
                    <a:pt x="965549" y="2"/>
                  </a:lnTo>
                  <a:lnTo>
                    <a:pt x="965673" y="595"/>
                  </a:lnTo>
                  <a:cubicBezTo>
                    <a:pt x="988631" y="88639"/>
                    <a:pt x="1027509" y="146525"/>
                    <a:pt x="1071606" y="146525"/>
                  </a:cubicBezTo>
                  <a:cubicBezTo>
                    <a:pt x="1115703" y="146525"/>
                    <a:pt x="1154581" y="88639"/>
                    <a:pt x="1177539" y="595"/>
                  </a:cubicBezTo>
                  <a:lnTo>
                    <a:pt x="1177663" y="2"/>
                  </a:lnTo>
                  <a:lnTo>
                    <a:pt x="1177788" y="595"/>
                  </a:lnTo>
                  <a:cubicBezTo>
                    <a:pt x="1200745" y="88639"/>
                    <a:pt x="1239624" y="146525"/>
                    <a:pt x="1283721" y="146525"/>
                  </a:cubicBezTo>
                  <a:cubicBezTo>
                    <a:pt x="1327818" y="146525"/>
                    <a:pt x="1366697" y="88639"/>
                    <a:pt x="1389655" y="595"/>
                  </a:cubicBezTo>
                  <a:lnTo>
                    <a:pt x="1389779" y="2"/>
                  </a:lnTo>
                  <a:lnTo>
                    <a:pt x="1389903" y="595"/>
                  </a:lnTo>
                  <a:cubicBezTo>
                    <a:pt x="1412861" y="88639"/>
                    <a:pt x="1451739" y="146525"/>
                    <a:pt x="1495837" y="146525"/>
                  </a:cubicBezTo>
                  <a:cubicBezTo>
                    <a:pt x="1539934" y="146525"/>
                    <a:pt x="1578812" y="88639"/>
                    <a:pt x="1601770" y="595"/>
                  </a:cubicBezTo>
                  <a:lnTo>
                    <a:pt x="1601894" y="2"/>
                  </a:lnTo>
                  <a:lnTo>
                    <a:pt x="1602018" y="595"/>
                  </a:lnTo>
                  <a:cubicBezTo>
                    <a:pt x="1624976" y="88639"/>
                    <a:pt x="1663854" y="146525"/>
                    <a:pt x="1707951" y="146525"/>
                  </a:cubicBezTo>
                  <a:cubicBezTo>
                    <a:pt x="1752049" y="146525"/>
                    <a:pt x="1790927" y="88639"/>
                    <a:pt x="1813885" y="595"/>
                  </a:cubicBezTo>
                  <a:lnTo>
                    <a:pt x="1814009" y="2"/>
                  </a:lnTo>
                  <a:lnTo>
                    <a:pt x="1814133" y="595"/>
                  </a:lnTo>
                  <a:cubicBezTo>
                    <a:pt x="1837091" y="88639"/>
                    <a:pt x="1875969" y="146525"/>
                    <a:pt x="1920067" y="146525"/>
                  </a:cubicBezTo>
                  <a:cubicBezTo>
                    <a:pt x="1964164" y="146525"/>
                    <a:pt x="2003042" y="88639"/>
                    <a:pt x="2026000" y="595"/>
                  </a:cubicBezTo>
                  <a:lnTo>
                    <a:pt x="2026124" y="2"/>
                  </a:lnTo>
                  <a:lnTo>
                    <a:pt x="2026249" y="595"/>
                  </a:lnTo>
                  <a:cubicBezTo>
                    <a:pt x="2043467" y="66628"/>
                    <a:pt x="2069641" y="115697"/>
                    <a:pt x="2100255" y="136105"/>
                  </a:cubicBezTo>
                  <a:lnTo>
                    <a:pt x="2124063" y="143875"/>
                  </a:lnTo>
                  <a:lnTo>
                    <a:pt x="2133083" y="146231"/>
                  </a:lnTo>
                  <a:lnTo>
                    <a:pt x="2164109" y="136105"/>
                  </a:lnTo>
                  <a:cubicBezTo>
                    <a:pt x="2194723" y="115697"/>
                    <a:pt x="2220897" y="66628"/>
                    <a:pt x="2238115" y="595"/>
                  </a:cubicBezTo>
                  <a:lnTo>
                    <a:pt x="2238239" y="2"/>
                  </a:lnTo>
                  <a:lnTo>
                    <a:pt x="2238364" y="595"/>
                  </a:lnTo>
                  <a:lnTo>
                    <a:pt x="2239253" y="3256"/>
                  </a:lnTo>
                  <a:lnTo>
                    <a:pt x="2240142" y="595"/>
                  </a:lnTo>
                  <a:lnTo>
                    <a:pt x="2240267" y="2"/>
                  </a:lnTo>
                  <a:lnTo>
                    <a:pt x="2240391" y="595"/>
                  </a:lnTo>
                  <a:cubicBezTo>
                    <a:pt x="2257609" y="66628"/>
                    <a:pt x="2283783" y="115697"/>
                    <a:pt x="2314397" y="136105"/>
                  </a:cubicBezTo>
                  <a:lnTo>
                    <a:pt x="2345311" y="146195"/>
                  </a:lnTo>
                  <a:lnTo>
                    <a:pt x="2376224" y="136105"/>
                  </a:lnTo>
                  <a:cubicBezTo>
                    <a:pt x="2406838" y="115697"/>
                    <a:pt x="2433012" y="66628"/>
                    <a:pt x="2450231" y="595"/>
                  </a:cubicBezTo>
                  <a:lnTo>
                    <a:pt x="2450355" y="2"/>
                  </a:lnTo>
                  <a:lnTo>
                    <a:pt x="2450479" y="595"/>
                  </a:lnTo>
                  <a:lnTo>
                    <a:pt x="2451368" y="3256"/>
                  </a:lnTo>
                  <a:lnTo>
                    <a:pt x="2452257" y="595"/>
                  </a:lnTo>
                  <a:lnTo>
                    <a:pt x="2452382" y="2"/>
                  </a:lnTo>
                  <a:lnTo>
                    <a:pt x="2452506" y="595"/>
                  </a:lnTo>
                  <a:cubicBezTo>
                    <a:pt x="2469725" y="66628"/>
                    <a:pt x="2495898" y="115697"/>
                    <a:pt x="2526512" y="136105"/>
                  </a:cubicBezTo>
                  <a:lnTo>
                    <a:pt x="2557426" y="146195"/>
                  </a:lnTo>
                  <a:lnTo>
                    <a:pt x="2588339" y="136105"/>
                  </a:lnTo>
                  <a:cubicBezTo>
                    <a:pt x="2618953" y="115697"/>
                    <a:pt x="2645127" y="66628"/>
                    <a:pt x="2662345" y="595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200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CAB314-A649-419E-AAD6-A3E6B00FD891}"/>
              </a:ext>
            </a:extLst>
          </p:cNvPr>
          <p:cNvGrpSpPr/>
          <p:nvPr/>
        </p:nvGrpSpPr>
        <p:grpSpPr>
          <a:xfrm>
            <a:off x="416496" y="1984817"/>
            <a:ext cx="9180512" cy="1448901"/>
            <a:chOff x="344488" y="1043994"/>
            <a:chExt cx="9180512" cy="144890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F1B9768-5A6A-4BB9-B492-F6F8C0092835}"/>
                </a:ext>
              </a:extLst>
            </p:cNvPr>
            <p:cNvGrpSpPr/>
            <p:nvPr/>
          </p:nvGrpSpPr>
          <p:grpSpPr>
            <a:xfrm>
              <a:off x="901427" y="1043994"/>
              <a:ext cx="8033331" cy="531463"/>
              <a:chOff x="488504" y="1899071"/>
              <a:chExt cx="8975964" cy="593825"/>
            </a:xfrm>
          </p:grpSpPr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45141E55-9EED-445D-97E0-A68056B77E9C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25CF977E-AE61-497C-A25A-8999F028256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D0F8736A-D0F1-4F25-97B1-39A772DFD67C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258F7B66-86FA-4438-B9A7-94A71A59D1D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C442A9C8-C02C-4D5D-9608-11E3E593AD8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29371177-4BD3-4FFF-A360-81F1C8BE2C6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A96A2D1D-FE49-45CF-AC2A-777A92F4CF8F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FD34909F-65B1-4D9F-AFFB-EF2BCE3A1AA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15DB75C7-FC8B-4460-88BA-3C364F82148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40B66806-0DA6-49BC-87F5-92A0D14ACCAB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F67168FE-A6B5-48F4-BBFE-1437993D50C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0ED09C73-A47F-4923-90C4-57F60752879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B04D9A96-A51A-4884-870D-B55F67D30075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64D2D1A0-E0C8-4966-8D65-3CC3C19E96F8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8571FE85-79E7-405F-B889-A94835A86F5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53B3A62B-2BB9-4C87-9B6A-5DB2E467256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320A0A2-D2A8-4C19-9A27-08920BCEFB2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21DCAF73-7880-427D-824D-8553EB9B37E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7F464EC0-D0BD-43D2-9EFB-3F82E8BA878D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F1C259D0-E472-44C5-A900-CFDFE7CD7C9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6BD75FC-D44F-4C6D-BCE8-B4A812CE406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176D454-4AF5-4D06-9149-C372C0CDC8C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19FB7AA-638C-4E2A-9D17-A27DAC2D260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EE862A4D-7FDE-44DD-9ECB-7135D5256C3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6ECB5EA6-EB93-4C53-96B0-FCF09408C49E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26E43853-E4E6-4C85-BFBA-D59F918BA63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3EFACDE2-4F02-4D1F-879E-A77F7D6776E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65039130-1A4F-4059-A066-41844ECA234A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8531CC00-3B35-4A4D-AC10-6187AA02501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A5077C5E-955B-4047-A4EF-53FAC35998C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129D9854-6048-4C47-8B14-B87422F88750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0CEE333-7F4B-4FA3-945A-A808DF79ADF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95A84775-11C3-4616-A376-BFB231195A4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F2EE82EA-ABD7-4762-A4A6-D24CD2B6848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B499362-0AF8-4799-91BE-0D71DB08EEC1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5C44EB63-5DAA-493C-8EAA-D3A107C2BD9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693FA810-41E1-4CF2-BB91-1776F4328A11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F1848E50-AEAE-4593-8DCC-28278C6FD43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28576D5F-C619-475D-BDCF-9E8E2AAFC0B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71B9595-4F00-48CB-B823-B028A6187BE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8315F2D4-CD85-4A48-A2E1-D28CD1A253F9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2A80475B-431D-4B60-8BF7-6087ED03FD1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1B78511-A5B8-49D9-9FCC-1F516CCA8D95}"/>
                </a:ext>
              </a:extLst>
            </p:cNvPr>
            <p:cNvGrpSpPr/>
            <p:nvPr/>
          </p:nvGrpSpPr>
          <p:grpSpPr>
            <a:xfrm>
              <a:off x="344488" y="1100904"/>
              <a:ext cx="9180512" cy="531463"/>
              <a:chOff x="488504" y="1899071"/>
              <a:chExt cx="10257756" cy="593825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169E7E3E-9370-4B07-A0DC-B688C2A0661E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03DCC65B-6D9B-43A0-90AB-46C6A40AB0C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26AEBD16-1500-4B7D-B430-85806204F0F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6A2DC3FE-CAD3-4869-84FC-24497B891807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5F38B3FD-D038-4972-9DDF-B4585F5F4D0D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39D4E47C-8A79-430A-8BA2-75543656609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F934382D-4244-4B87-90BE-8BA566CD4388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2F777CF3-FF3A-4813-B83E-8B97FDE2180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F02C35AF-D66C-4575-BA70-8FDE511F5745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146F2EA-FE84-4750-A973-56273A96FDE1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25C44FD-FDC8-44C6-AABE-0643FCB1D0F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3C1AB9F-13FC-465A-BD6A-7BC3071EBBD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412F150F-58DF-4890-A948-E79B6E8C8963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93D54A36-97AB-4845-AD05-DBB2D763A17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DDD9483-1CA7-4B6E-8642-4425BEA8BA5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F03E094-6BC3-4D62-883D-89BFB12551CC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4FDAC9AA-1539-4EC8-8B00-9809E79B3F9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C7EC118F-BDCA-4D11-9E9F-DE7A10670F3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4A972AD1-4FDE-45E1-8A6A-D89B19701B2A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06E8E623-34D5-4C4E-98CA-1555AE378F97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AC2647DE-E1A3-467D-89C9-8E70BF17D3A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406BB4FC-127F-4DEC-ADBD-B794F3993AD6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C869FAF7-E55E-4E49-8CF7-9C43E2DC005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9D8846E1-0A4C-4703-ACDE-D1ADF9F18FD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E2AB2731-D93F-45E6-AD57-30B7F4B33EDF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03406ECE-05EB-43E6-8C2E-F4061D8B1E73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36056798-3D9B-4474-AF0B-F1D6208E1CB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607879B9-B687-4A22-B724-D322FA7A10D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11803DE7-49BD-4147-9C2B-D85854473B3C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8BEA4D7-1C8C-4C20-895F-CD9FB7EE4D0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51C0A2AF-C599-4FCA-A446-AFCCAA9B5728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15475E35-9EA2-4A2E-A1EE-601606C3C71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45CE2DC2-18EF-4F27-BAD1-582BE86349CB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4F7CB064-D1DE-4EDE-9592-195112BDBB7A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D31F0C41-339C-449E-87FB-85F9D804F0B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81B14F79-F2B4-43F6-AEE6-3E6AE9100F0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16A5584C-F503-4F4F-940E-2C917372237D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FAE5EE7-2E6B-4F5D-AD86-37E71C5A7E3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4D339628-74C8-48F0-9C1C-109BB27BC72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DBA92F0E-3AA5-49A9-979D-F13DBCB8942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B28FC567-1C52-444E-B9F5-089A937AFA8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F2894D03-E23E-4A29-8A6A-92CE9BEB9FA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FD4C8987-1118-4117-A33B-00318117827B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E3EED94-723F-4E0A-A10A-CF31B9A0F698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AFFD6D46-6507-4DD3-B383-66B636653D9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79C3C8E8-0970-41FC-8200-F273DF956D2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8C294FC-06C5-4BBF-B754-5873DDB3001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D2A3DB38-8126-409D-A9C5-27F04EDFD4C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B3A231E-2D8D-46B8-8400-14906C7FB648}"/>
                </a:ext>
              </a:extLst>
            </p:cNvPr>
            <p:cNvGrpSpPr/>
            <p:nvPr/>
          </p:nvGrpSpPr>
          <p:grpSpPr>
            <a:xfrm>
              <a:off x="901427" y="1294671"/>
              <a:ext cx="8033331" cy="531463"/>
              <a:chOff x="488504" y="1899071"/>
              <a:chExt cx="8975964" cy="593825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71E7B31F-766E-4CCD-80DD-29D06C345FC8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123F201-7B60-4CE7-88C8-7CFF10A66C3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BC252455-1E0B-40F6-8FFD-8A45A6687DF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83D57B7E-1BFF-4621-BF02-A52D256EB5CA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AA0CE65-1001-45DB-9CD5-FA6908DC062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785243C-02BD-4E09-BFF1-7322DCFD140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FDC0E16C-BC5E-49AB-BFBF-500E6532AA2A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4CA7D5B9-9649-463B-BF26-D9785011618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EFC7A75B-75B3-4F93-A3F4-D5E01A25D3A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0B189C3-B481-47D8-92E8-4AE88E574021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7C55DFA9-9434-453D-94C6-734563F168C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FDB4E4F3-B277-46A8-B7DB-B2B08316A868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A1D61AAC-4AB0-4830-A3C1-46749646F928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BFFCA021-035A-482E-AADF-0C4CAF9F85A3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699822B4-76D8-4230-B087-6F9492A1BF0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CE43EE33-DAB9-4E2A-BD3A-5B96AF4A319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616B6887-6B02-4A88-A3F2-36D0E317D6B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3F0165F4-8790-4540-A3FB-EE8A089497F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34422155-07E8-47FF-A056-B472D7FAA83D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0C01F6CB-BA63-49B3-84FD-CAB36D01D1A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F6D79D20-1A21-4FFD-AD8B-57E0D41818A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F9659A76-C0B3-4852-85D6-E91E84BC79F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962872D-BD1A-41AC-8D4A-0EC3F9EC663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37EC9B2-D1DB-4166-86F0-74890943C3D9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8158E4C1-D35B-44D5-990E-B648D2B2A2BD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5D84D287-E5B0-436D-9870-719C2B0EB628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505E889E-0AEB-4230-97D9-4C592803E5B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74B4BE83-B07D-4998-812C-75B7DC568CF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0D5E3E54-C5BF-4137-A9B4-0DA525926F8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FD7CA9EE-22F5-4A32-AE0C-3C2AD010A9A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B9E73F4F-0C46-4DC5-88D3-3DC8096B141B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B236A96-8E65-4196-91E7-A1386D2209F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1682A119-98E1-4F77-A8EC-4C3B3490C1C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B7BAA134-435A-4162-B7C6-ADA03FCC27F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0D55605F-ADFD-4D48-8E86-DD281568789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328B22EA-E34E-42D4-8CF5-4C86F701464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66452F87-0CEC-4F0F-B398-3461B3CC15F5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F65CAE9D-E6EA-4B68-AB22-F991A0895C9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2264DED8-94B3-44A6-BCB9-D41A0BD98A1C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3192B185-B783-4698-9F03-9D59B9C1AF41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2176C9A-200C-42B1-B733-54CF1E05CF9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CDB7A1E-3D2F-442F-AE48-3EFDD05641F9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88172A2-016A-4F93-A439-EE4FF732B376}"/>
                </a:ext>
              </a:extLst>
            </p:cNvPr>
            <p:cNvGrpSpPr/>
            <p:nvPr/>
          </p:nvGrpSpPr>
          <p:grpSpPr>
            <a:xfrm>
              <a:off x="344488" y="1351581"/>
              <a:ext cx="9180512" cy="531463"/>
              <a:chOff x="488504" y="1899071"/>
              <a:chExt cx="10257756" cy="593825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AFC6B0C7-8EF0-42D6-BA12-9077CEB0B683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80C2004-E4C3-4D89-812A-1F700E96BF2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2FF4B47-151B-48D3-9325-74DF5A886C8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052C10A9-9AFC-4806-A552-7C8863EEBC6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8F5E667-8F0F-4DCE-8BCE-75F61938E85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D7783A7-437A-44E6-B9C5-317DC7BE7BB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610D4CEC-764D-4385-B804-C0AD956F9196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B8139D1-6577-40F6-8029-B711AA3F164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47A2A6CC-A575-428F-AEB2-4987E697F29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AA9F176D-33D2-45FC-9F07-8189F72E015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E882E5F7-81B6-4490-9EA0-5FF6E14C4EE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6053310-7AFB-4B5B-A31D-BC2784DFC8C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D5D7FEE2-C8A4-4756-95C7-D8445110C2B3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695B9035-9C3F-4D72-8595-A76120995F9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B12445B9-6790-4760-B176-BAEE54E7C0C5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97890150-CF83-4662-AB9E-E9F55A2E170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987F6AED-5058-4865-9725-5860AE81274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9D164DF8-35E3-4577-A642-FDF486B52D1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828F9158-DCF3-4A15-A4CB-F3ACDF9C8D56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B8F37DE-CCB1-429A-BB1A-7B9F8A09BA69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24AE6740-0B76-4ADC-A182-E20490C0066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62282EEC-ECC5-4207-9C92-05101A27F3C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7BCDB22-8D85-4DDB-9942-AD2B6FD381C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4D08D688-67AA-4789-9308-33883FA5F32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CBAE9C43-37C4-4CEA-BA67-B199AC5678BA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EB4278E-8980-4082-B37E-B9B387AB1C2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8134A6A2-D6F2-4F81-A86D-90D5D23AED4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DF7E370A-260F-476C-9E21-C8AFBD3F2C9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80CE5E3D-10C1-4B45-A0FB-0681428FBC2C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97DF112F-C9B3-4EDD-B8EA-C229D9FE537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54ABAB2-E65E-40FE-B0F4-35E93AE5A81C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19141E86-AFC8-421A-99BF-272453C3D35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EF33D5E6-9EB1-4BDE-986F-9C17FE5E0B6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A9ECC15-955F-40C7-9CC8-083CE189DCA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E6FB5F3-0185-44B2-9EBC-0F99DCC7F68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415F7A0C-5B10-43AF-B6DB-716A85AD5FB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A3937FD0-58BA-422F-B1D9-51D51B8BE137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71E8157-F9F9-44DC-A731-3DEB72E5E9F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DAD3AFF-95C6-4C26-971E-BC06E16F562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81CC3433-FE5D-4E72-BC48-49587CA862B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1FE7ED82-2AA5-4F58-ACC8-B54B8AA3A6E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B658B7A1-3E54-4CA2-B79F-28FDD383BDF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E54ED75-FA3D-4DB0-9135-93AFE909D580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21443987-4640-49E8-B851-E0F2C41C1C9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DBBD6D22-9333-4F37-99CD-1DA78BD5726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2AA41966-131A-4FC7-8277-3097724689A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A716C2C7-7292-474C-969C-93540FAA2F3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05576BE3-F257-41C3-B6BD-B95BE1AF9F3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F46D736-698A-4FEF-9855-CD15AE221EF6}"/>
                </a:ext>
              </a:extLst>
            </p:cNvPr>
            <p:cNvGrpSpPr/>
            <p:nvPr/>
          </p:nvGrpSpPr>
          <p:grpSpPr>
            <a:xfrm>
              <a:off x="901427" y="1653845"/>
              <a:ext cx="8033331" cy="531463"/>
              <a:chOff x="488504" y="1899071"/>
              <a:chExt cx="8975964" cy="593825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F2D0E1FC-0F84-4CA0-A1D8-D80DE6B1A113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932C494-03FD-4584-B203-3EB82E3C724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828D866B-E2D9-49DA-99BB-176F5A15514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2E6FBDA-157B-4221-A673-BE93FEF866F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DE64B364-AC69-4935-8A10-8A14E5B95E9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89A8AE83-6690-4975-9502-81D84CF6B55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24682DCD-37C6-49F2-A24C-3451A1B7634D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137A163-516D-4D5D-81E6-0A1B5DC460E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6EF29A0-1896-499B-A569-93E2BC787F97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CEC14422-C780-4563-8050-3FAB44C552C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8C052118-5D69-4167-A2DB-36927B023EA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9B7D90D0-742C-4191-8718-C175509813D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6B824CA2-90A3-4316-8EF8-6D67BE445547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EC303795-AF4E-42EE-98DA-27CEDDBF306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B5EC0F8B-D0D8-4BEF-A4EB-00F616EFC67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97194243-3B51-4A24-8C05-4B7141F24CAC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0CAB42E3-A007-424A-8807-DCD7CE3BE140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97331892-7485-4A8F-974A-61E771644E6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07553BC3-49F4-4CA5-A69C-B6BBC7002615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ECD138C-AC09-4032-8F22-27202368EAB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F024F1F4-8528-4677-AEFB-BC47414F755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170D5E7-1C83-4D77-95D9-EAB86233281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CD0E6DA0-B292-46B3-8CF9-FA02B98F90E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C3EE4981-0AB3-4543-8526-DE076AECDA8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BE69B701-74D4-4BC1-B82A-2591D1B48D6D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BC2B28E-85C6-4EE9-ADD3-5848F677678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8BEFFC71-3C3D-4BA8-882E-7DBA826A4F0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07D652A-CBC7-4DDC-A2B1-F8D395CE7AB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5868F80-3EF1-49D4-BA5F-184827E697E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C996783-BBCB-419D-81F7-650868D5D6A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7C4E7E2C-5C2D-47A8-AA61-FA12F6B4395F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921D1527-0B74-46E6-9FE2-8B6AF96ED9F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E3968575-7CD8-40B3-9B9A-C5AF5ED2363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CEBE8A3-0955-4E96-8746-6163969E4C6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8F5C7B73-4F16-4A35-9716-C612DB59D85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A282820B-1279-4D3B-903A-966B3A1B951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FE0D4E4F-D5FD-4D27-BE72-E298DD83B972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CA74A4EA-6320-4358-AD7A-E5000B4CD10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499EB6BF-83D4-41CF-85A4-A6D4DA8DF8A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CCE2389-2AA3-4373-A5E2-2CD4A4D8D76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BA40E922-9128-4548-87FE-F5EF6D931DC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7E146379-BABF-4F72-966F-2029D34F0FE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A96B3D1-4E41-43AF-9912-AD7B64A29A21}"/>
                </a:ext>
              </a:extLst>
            </p:cNvPr>
            <p:cNvGrpSpPr/>
            <p:nvPr/>
          </p:nvGrpSpPr>
          <p:grpSpPr>
            <a:xfrm>
              <a:off x="344488" y="1710755"/>
              <a:ext cx="9180512" cy="531463"/>
              <a:chOff x="488504" y="1899071"/>
              <a:chExt cx="10257756" cy="593825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2A5FDF8F-4F50-43DA-9363-79A0235FB012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18092331-9889-499E-B0EE-A631C51AC73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2CE15B58-F828-4627-A563-E3D6B56C2CA7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24C9BE7-4224-45B0-80C1-330FA04056C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F0BBE894-13F4-4B09-AC86-09DB9CC928D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31DF27CE-4BFF-4203-9720-F7EA2FD57542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BE33BBD7-AA25-4E46-8A89-C430C802D0B9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BAE80BB5-FB7F-4FCD-AAED-2BF2BE70F2E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624271BB-B995-4A50-B0E6-FBF8958E698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297AC33-64F5-4385-BE70-716A1AAF5E9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89F77A72-A744-4A09-AC08-9B07621C7A60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15461072-39BA-45E4-9E6D-8086A1A117B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A922956-5B39-41CB-A285-E2FEB036A17C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B6B8779-548C-4AF8-9237-750410095E9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AEA3C1E-D6EC-46B2-B9BB-EF1E7382722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4A6BCD1-B976-4EFC-BBEF-5D44AFD61FA7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D5B00553-F4BC-4AF5-9D80-E90ED1B4542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BF5F65E7-E587-4542-8AB2-5CD78979E21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FBB8417D-8843-4456-B937-1981584615F7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836F3BEE-F502-46F0-8869-0357AE89321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0B201986-AC03-4D9D-A155-FA9A647D7D7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A19E60BE-2956-4E02-B01D-48F2F25761E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FD9BC17-FD8A-4A1D-8D3B-1E34AD0B4D0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00A3B70-D407-4B9E-A4C8-C718BA0BD9D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1483A957-FE25-419E-9848-351A9385FF17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B421BFF2-548B-485F-BFC6-D0A75F2AFE13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B6CDD6A7-4489-4503-8E9D-31DC2312433B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9D6FF6E2-778F-4B40-A449-49C29505FB56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FE8A9AC-4D8A-419E-AAD5-B04C5A8EDFC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7EB39A56-C3F0-49B2-A40D-124358977B9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3936E32-27E5-4867-918F-D5FE2961FEF5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71ADF23-ACC5-435D-B2BC-1FD885626258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53BE4B9D-AE98-41A0-8010-CA9A6DEF344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A6C8CA69-4F4C-42ED-8C70-4208D21A48A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C2AE877-49C5-4A4F-BBDB-6967B01A523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982A04B-8618-4607-8D9C-CA150C775B9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3FEC3339-72F0-4EC8-81E1-0D7A0A68CB73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101CB92-6411-455C-9F06-3E9039D8E53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B6FB27CA-0B06-4119-AB2B-F71DA3362AD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9D103F9B-495A-4892-B472-74914DE0B896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D75C8C95-77B3-4E10-A759-0B5A9EAC3939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FB19E0A-2E7F-44F9-B1A3-BDCFE2C32600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ADB10110-02B1-458A-A15A-71E8D51A7EDA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9F4EBE3-16ED-487D-921B-B3AF7A04884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C8A44A1C-2218-4DA7-B2C5-49C5B450081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1026883-F632-42DF-9DC7-84A5296AC69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14746DC6-66E7-42FC-922D-9E181BE234D0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E634705-93A2-441C-A11B-234FC49B976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46D3200-4F23-40A0-9C64-30B8EAD0CCE3}"/>
                </a:ext>
              </a:extLst>
            </p:cNvPr>
            <p:cNvGrpSpPr/>
            <p:nvPr/>
          </p:nvGrpSpPr>
          <p:grpSpPr>
            <a:xfrm>
              <a:off x="901427" y="1904522"/>
              <a:ext cx="8033331" cy="531463"/>
              <a:chOff x="488504" y="1899071"/>
              <a:chExt cx="8975964" cy="593825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FA055A6B-56E4-4E74-90B9-EB7703BE7E5E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963A065-2BAC-40E0-A9DF-D5120F2A330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8382DAD5-60EE-459B-B956-6F6AC202E82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4C79A74-C214-4C61-8B8B-3E00C529944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613662C7-F5E3-4A0B-892C-09D5CBA056FC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D9FE56B6-3975-4B5E-AAE8-2EA7A1061FE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6B6A9221-3D58-41C8-B9AA-C0818B071535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8DE1EA2-23FE-4816-824C-D0391C76603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636786CF-62EF-46B0-B453-E91A82D55DD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6483BE89-06E2-41DD-984E-03D50F8E45D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FFF7A605-182B-416E-BC39-F8595C40F4A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34DB8F35-ECD7-4FE1-8D3F-5788AC9D6B4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6E98451E-8D10-403F-BAC7-79088011090B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833F9FE1-E63B-4B73-AD61-2AE925D9392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A975C427-4E55-4E67-9274-386AAC32E4C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B80A795F-80A2-4863-845E-F79476AA1D1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DD2CF63-2EF6-475C-B306-FBBEC89393B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A46D0589-6F7B-4793-B14A-BCEE381B32E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1F8FB74B-5821-4797-BE12-70AF9409FB40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37B7228-26B5-4F01-AAFC-7C2588768E0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4E384E5-5CFA-4B3F-A7B5-22B5008B6A1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55AE4C7-485A-4895-AC24-3C79162E483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5739363-E839-49E9-A980-88E53C52EFF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C233CDE-8EC4-4E99-B4C6-122755D00C5C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3171A38F-15A9-4505-A752-6868A36491F9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6DA3045-9932-4D1A-85F1-A76F6732A467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DB2B8539-158A-4180-AD35-6BD8178D1DA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0D95149-9AEA-4395-ABA5-43B1875DB83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76F814F4-7E06-4337-8A5D-728D2199B75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B02D49C-6C28-411B-9B67-F378B600643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6D506E0-EFC2-4485-A2B5-59B1D9567CEF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458E7FB7-7E3F-4913-9DD1-5A5E10228AF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B3BC694-9A53-4B7D-A95E-915FEB60881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B25F106F-B236-45E1-8A4C-5ED10C0B8B2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3CB7E14-99EE-4133-B671-CE005A9C8F1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98551044-985D-4C10-91F8-EB8052D03AC2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EF8660BD-3E09-407A-88DC-627C3038BA4E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2C312F1B-696D-40EA-972A-157B671B2AC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595FCC34-8CB2-448E-B82F-5D5A1CDACC7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0BDBFD20-ACBC-4FB8-A25C-DE2F8E6AE36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4AFDB11E-C7CB-4AB6-9A31-270E4C612C8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58E7129-1495-475C-B129-8915C9C427A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C1718A3-C57E-47A7-830A-1CCCC4619284}"/>
                </a:ext>
              </a:extLst>
            </p:cNvPr>
            <p:cNvGrpSpPr/>
            <p:nvPr/>
          </p:nvGrpSpPr>
          <p:grpSpPr>
            <a:xfrm>
              <a:off x="344488" y="1961432"/>
              <a:ext cx="9180512" cy="531463"/>
              <a:chOff x="488504" y="1899071"/>
              <a:chExt cx="10257756" cy="593825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98B6D20-B2B6-44FE-9655-E353DADAFF85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3EE0329-8F10-41B8-8508-3139B16098F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5D6D0033-F2B6-489B-A598-EB9361F7D8C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4850280D-1D53-4B32-90F1-02C5BBF5617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6ECD4F1-62CD-42E3-A614-A3D21D6E2AF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6C429BE6-AC64-454C-883A-2C1CED22A8D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69A1E067-04D1-4C17-83ED-D8BCF126557D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4B16FEA3-9DBF-4313-B158-7A6EAD4B5F8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8C2A511C-18AE-46B3-9502-F5A509A5963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FB67849-CD74-4B10-BA4F-ACF84766B9F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47B618E-4C95-4145-8B93-889410DE500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8242C1B2-BB20-455F-869A-A075AB7D43F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69F8C8A-90E7-4ADF-8A09-A9CC67A3054C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DBD35E22-829C-40AA-AFFC-9B6C855392D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21C5A00B-6279-4564-89B8-FAC40E76B27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27F72CD-7FEC-47FA-86E3-37984E708D1C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CAC088C-C200-4145-9B83-44B903CD4E29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EB228960-E3E3-4A8F-818F-7248EDB6B212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8AA88085-D0B9-4490-9E34-A012C426906B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B0EB3FF-81A1-4AE4-B2E1-94E9FB854C2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BCA7C7B-3B2F-4937-88E4-5C3CBC7147B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EA81EF68-F56C-4EE1-8CEB-6DD55D5B686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E8030D8-879A-4513-87AF-16D8FCFCAA8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E6F1B328-692D-4A08-AFE0-731324057AB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089600D-3B03-4D41-8765-839E207005A9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61682DA-B3FA-48A8-9C05-35C16B3347A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76F99ACA-8AAC-41DB-87F3-3A92972C817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F2267C03-2949-4D44-8B53-D4CB9CF2C04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0876BCCF-EAD8-419C-9505-9428C9812DD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3C05E8F-0EF7-4F99-9BD7-32D8B428B13C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221EAEA2-31E0-4834-98F5-3C03E1A28428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0237A483-59E2-456B-95CA-CBA4B213E7D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474A5CB-A6C3-4691-AD1D-8CEFA8F6FB2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A15FAC2C-E719-420D-AFB7-26B3E5F9EFF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0E58BF8-8C9A-46AC-B816-7AE38A267B7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0D27BFA4-C24E-4E4A-A5B3-E67B2634C908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F8623C3-CE9B-4AF9-A645-775767011876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80A2F3A2-3A12-430F-92A1-4AA12DF3C9B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81BABA47-0A49-41FE-946F-848905EBB96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75E3DDD-C97F-4011-9075-702FA8DDE3A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1997DC3C-98A0-4A46-BAD5-CD5417835CA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09EF8B0-D895-47F8-8DB6-8E7DB54A62B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F1BCA84-B54C-4580-8990-97EEB78A8B45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C281DA6-AFFC-4F2E-97F6-F7C3241FDF1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D6507EB-C0A0-4E6A-9925-6610C546C6E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F967501-53E9-488F-9251-DC797C02A5D1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C27B795-7FD2-4697-BFB1-54708B68E3D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86D0618C-4109-46AA-B6B5-EEFC6EA9A28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FA3BFFAD-B4EF-439C-8392-E5449E66053D}"/>
              </a:ext>
            </a:extLst>
          </p:cNvPr>
          <p:cNvGrpSpPr/>
          <p:nvPr/>
        </p:nvGrpSpPr>
        <p:grpSpPr>
          <a:xfrm>
            <a:off x="416496" y="265198"/>
            <a:ext cx="9180512" cy="1448901"/>
            <a:chOff x="344488" y="1043994"/>
            <a:chExt cx="9180512" cy="1448901"/>
          </a:xfrm>
        </p:grpSpPr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01E8FF7A-A8E7-462B-AAF0-DF3574F8B8B1}"/>
                </a:ext>
              </a:extLst>
            </p:cNvPr>
            <p:cNvGrpSpPr/>
            <p:nvPr/>
          </p:nvGrpSpPr>
          <p:grpSpPr>
            <a:xfrm>
              <a:off x="901427" y="1043994"/>
              <a:ext cx="8033331" cy="531463"/>
              <a:chOff x="488504" y="1899071"/>
              <a:chExt cx="8975964" cy="593825"/>
            </a:xfrm>
          </p:grpSpPr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04F09FA5-2C79-41FD-8755-8FFCB166ECCB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55C712E8-8556-452D-A6C2-5BDE7F8C3BC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37A7E7F7-2B11-4133-9BF0-2CF3DEA25FE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C8EA064C-1D89-49DB-83BC-5D7EED79C91C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AEB0B0F9-853A-43D5-AA5D-1C0E9A1A0380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E538A244-A068-4B5F-86F2-3E5DBDE15AE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61AF6CB2-A388-4C98-8230-89B794263F8C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DB82D125-131F-4D5F-9998-444C611E8B6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6806BFFD-2A58-4379-A72B-2DBD8C74E3AF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C03201EE-2C76-475A-ACDD-05682D6613A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DB0E3654-3121-402B-957E-D9B2811C276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316923C2-0375-4E4C-840D-0BC5BBCEE4F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8A50ED19-636E-4143-A0BE-BA92121A2AAE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B7F480B8-D5BF-45F5-9EBA-E25819B5739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06A34BB4-F294-497A-BBB0-06D3528E23B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4B5922C1-66F2-4AC6-BC68-E30D1844E4B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EE639C06-22EF-4819-963E-D8656A42312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6BD7E897-C628-404D-9A27-E65D1483FEC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784520E3-8302-4AF5-AA18-2E8BD596F677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63ED06D3-FD8B-4E1B-AEDD-EACFA40AE46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DC12F0A5-8428-4AD1-8449-2E01E618940B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4A86FFD0-B1F3-46D4-9023-E305BE3A65D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B841E3F9-57F8-4F13-B4C8-48307EE9E8D0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26404ABB-A283-475E-A0B5-CF8B1474AD1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7707E0BB-1974-4AA0-B032-E1B385307C73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D9979249-7D85-4E49-BE49-F4D55FBE80A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1AA1931D-D00D-417F-8BF0-3B0B1394F82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3A82E911-26F4-4BDC-A9F5-EDFE92E64A9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0280B6B3-A220-429C-BD29-558A938BDFE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0E4EEBC0-EA87-4DB1-BCF0-427E2CBEB76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A825E259-FF3C-48AE-8359-9CCDC8221C56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895ED3CC-0234-4B2D-A9FD-22304794961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604E9928-93A6-483D-A629-8E055CE2243C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231F93FD-01DA-48B6-9B8E-3FDC5431EC9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07A2F317-143F-48B0-84CD-E3BBBAE20DF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A57A2C7A-F0A0-4B46-9856-23A025C9F96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A99C481C-A9A4-4798-A98E-A9A393746C23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36F10631-5C97-47BA-8750-6C5E07BE38C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30658959-0E16-425C-9A3F-21754041697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43465F6C-E718-44CB-BF6A-66A6C66EE5D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4CB10D98-729E-419B-9F90-B1C3A3E9A8C1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B135BA53-A8BC-4A2D-A6FE-254001A67D6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3CF4C645-E677-462D-BDBE-1A2952C16BD0}"/>
                </a:ext>
              </a:extLst>
            </p:cNvPr>
            <p:cNvGrpSpPr/>
            <p:nvPr/>
          </p:nvGrpSpPr>
          <p:grpSpPr>
            <a:xfrm>
              <a:off x="344488" y="1100904"/>
              <a:ext cx="9180512" cy="531463"/>
              <a:chOff x="488504" y="1899071"/>
              <a:chExt cx="10257756" cy="593825"/>
            </a:xfrm>
          </p:grpSpPr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0556D588-F6CE-4834-B15A-4658C82F2F94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DED12A07-BB42-496E-84B3-925682434D4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3C876406-D34F-4642-8327-29E9BD9E71F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EEEB24BA-7817-4643-85D3-A73585C3455A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625CECA9-6B14-4BBA-800C-FC789B30498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D0EEB8F9-3342-4E99-A76C-DACAA69A44D0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F5D0F86C-F119-4CBD-8BE5-ABC8A02677F2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9F87E8B5-3338-4F6D-8F30-05C7D02D8FC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252AAAAD-5D98-45B2-AB4D-4F7FE410907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382D3F60-2E72-4C19-8A6F-E35A8455F77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A08B23A5-6DDB-4279-95AE-C2A0420A4CC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3906A8AE-119E-4457-9371-08707FD5524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ADCDD054-2F90-49F3-9551-AC7EAB786606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80756DD5-8027-4792-8A53-4DCBA5DB5BB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96E72DE4-AB1D-4A9C-ACF5-68FA964ABFB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9C29D83B-1B28-4BDC-92D1-73083062020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7804B2F4-CF1A-4DBA-895E-1F9BC4DE5EB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C707C27F-F44D-433A-AF05-35E6F0CEBD2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1FE1AD92-0C78-4E0C-9FE0-99A6D46D02EF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6004BAE4-F694-44B6-9FBA-FE1DA7FD125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0BAE2212-62B6-4F7F-B61B-2C18A594E2F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27E12C87-C5DF-4D5A-BEFD-5C8F1050D95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FC57AFA6-8279-44FF-8471-EF13B64936B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F1886713-DA86-437B-8566-2D6D2B5B80F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C8E04DCF-A2DE-4F9C-9D2C-B729D354A371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A3F4E000-13EE-40AD-B6C6-B6A43907E91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CD3E95F8-E600-46B6-B245-079CE81440E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F719BCAD-962A-454F-9400-110F30805C06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398306FB-8988-4006-AA39-897A2BB923F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FFA826F4-5366-434E-BDDF-33C85685E77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2C0221F3-E820-4AAC-B87A-0C9DAF13D3B5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FF92DFB-79CA-4D01-A36B-10D1C4F61DF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4510CE31-7E97-4F0D-9869-040E113F780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A7014BB4-9944-4A63-8142-FB94B2DD46E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96786ADF-A40D-4902-9466-0D07B5C0B2A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2190E99E-2D3D-420A-BA5C-57951A11911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F933F097-9D5D-4711-B1E7-F496ED6CCD83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9387D226-ADF5-455D-A526-DEC972A02A4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17A6C0DD-FCE6-485A-A7DC-98B96285334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819F5313-3DC7-4DE6-B351-1606F7092BF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F746C789-9C06-4E9D-B1CB-C0C729466D59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6B96F352-4E63-42D1-9ACC-EFAA5BDF61C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C7319395-C569-4498-887B-9FAFFA61709E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18602454-B693-4780-92EE-D771DD03D25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5B7109B4-03AF-4CF9-8770-C91B0C2EEA10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B60C54D7-1851-4568-87F3-00C2BC00B77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5932BA07-4BC8-4602-B441-FEBF4CCB790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DF01E5C5-99EF-454F-895A-722C70C8603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3AD57E7C-2D6D-42A8-897D-4BE84802FD93}"/>
                </a:ext>
              </a:extLst>
            </p:cNvPr>
            <p:cNvGrpSpPr/>
            <p:nvPr/>
          </p:nvGrpSpPr>
          <p:grpSpPr>
            <a:xfrm>
              <a:off x="901427" y="1294671"/>
              <a:ext cx="8033331" cy="531463"/>
              <a:chOff x="488504" y="1899071"/>
              <a:chExt cx="8975964" cy="593825"/>
            </a:xfrm>
          </p:grpSpPr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1A08C119-7535-4482-B6D1-4E701D1865CC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668A34DC-9E61-4482-9328-030E03332B7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F27976A7-00FE-43FE-AF5D-CE35D61E4717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C2BFC3A0-FD2C-4FDB-8CD3-66A6E8E73F2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48EAE7B8-1F93-4D2C-94A4-BC5F1366996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FEDACD03-130C-4F79-88F8-1AD563CF027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F43104D0-5F9E-404F-A82C-A5E493370D48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F8A66C0D-6441-4FCF-83DB-E2EA318D352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F9E323CA-F806-495D-8F84-5366F6DB7A7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83D3BE98-971A-455B-B5C3-DDA50F1E854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CCA97961-9F15-44A6-9FFF-EA5A2D0124E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1E29C1D8-69AE-4551-96D2-E5D4CF6C109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2C5C1FCE-4B60-494B-B126-909A071B371D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C553B6F5-4319-4C06-AAE7-FE1BD1070E03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CD65DEF5-F591-483B-BF04-C697FB4AF06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4B2949E7-E982-4F0D-B038-B16DF3ACE0BA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86F4FBAC-FB50-4212-872C-0D29392387B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3DB8877F-DF3D-4C4E-9AC7-CCECCFE924C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0AB1B029-9943-4677-9CD6-355BCFA457FF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D24E35F7-21E6-457A-A1CF-61D8410E2C87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EDBEAB57-CE6E-4A02-8778-6529CCD0C1C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B177FC2E-3C89-48A9-B7FF-5D89D4A5DD66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44BE1465-4A0C-407F-A6AE-750BD7D12F8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BFF9FC27-049A-4049-99B3-60348F1842B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B57181C7-3F52-4197-B154-8C1890AA675F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E4A4DBEE-9F4A-401D-9B69-3AA2DAC4B39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A0711DF5-9ECB-4960-B5DB-7EF34226514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D9F5EEA9-7102-46AB-B1FA-45F45CFB38EB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EDFC2C32-9F9B-45D1-BD76-D3383E1FAD8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210FAAE9-C3E5-4506-B339-1EAE7A6B95C0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4C58AEDD-9C8E-4AE8-BC38-3985DC4FDEEE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906B2E8F-B677-4ADB-A2F1-0D5BA0BB70C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C89E02DB-46FC-4349-AE72-A949F1989245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BB9D4923-E514-405F-AEF7-52B2398B6CC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73B11B23-8400-4BAB-963D-79D2C270E1D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522FC41C-5B14-4CA4-A3A2-CC3B6A3CB90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3E43F098-E852-45ED-A5EA-48F266AA0EF8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5D114FFD-139F-497D-8180-3E9FF492662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0702B886-4E04-4462-9DFF-C4DDF779A6B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A2A1BD0B-967D-4E92-8377-976F6B46210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5617BE44-0F42-4443-926B-03CC101EC5A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54589DAD-AD76-4431-8009-94DFC07DE934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D7A3B456-51A5-447C-BF5F-D97F04A297F7}"/>
                </a:ext>
              </a:extLst>
            </p:cNvPr>
            <p:cNvGrpSpPr/>
            <p:nvPr/>
          </p:nvGrpSpPr>
          <p:grpSpPr>
            <a:xfrm>
              <a:off x="344488" y="1351581"/>
              <a:ext cx="9180512" cy="531463"/>
              <a:chOff x="488504" y="1899071"/>
              <a:chExt cx="10257756" cy="593825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838ABA77-43E7-4B2B-B1C9-1B92AECCE147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9301479C-4A8E-4BA0-8E66-00CC2AFAFC6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8C3B02CE-0B05-476D-9C96-9BC20482C5A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2612F0C7-EFAB-41CF-BD3C-1D78C3F491B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70FF0B11-51BD-4030-A521-D0B8FD728EF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3C0CC87B-B51C-43E1-9123-8B2E342E283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5A7231AA-13EA-4549-AA24-D2ADD9F226F2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25F12515-8F8C-465F-A90D-17ACA8196C1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BB743D53-CF85-420D-972C-FBA50B8B729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20B89CF-5716-487F-9795-4C6D49114283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D3DF0993-4F85-4736-9F33-D5524479C34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F20E01C6-933B-4029-8AD6-F69428D36972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E55D2F44-5567-40CB-BC09-1EACC7677F00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77849661-F21D-4225-A1D4-79CEA58380A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E0FCF241-D658-4C2E-8B31-48CB998AA97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12DC4F80-0B14-46C1-93F7-03B19188846B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CB43E830-1F87-4C9E-BBD0-164B69F5ECA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91DDA4DE-6366-43CB-AE79-C453EEDD032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F17BDC73-A9BC-4474-95EF-F8FA830E420A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A4EC60D3-A306-4B2E-B6D4-FF8F788C8BF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DB8D80A8-3E34-4DF9-BF6F-CE620ECA284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A16B85E8-08FB-42FF-A957-1827C21F5DDC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C3E41CBA-0FF0-4729-BB75-BC5914F0EDF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948D2B1B-D174-4BD0-8408-0ACA089ADBE2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064E0CE6-B3FE-45D7-A084-3788F69C2A6E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FD8FE37B-2628-43BC-92DA-559DAAFDCED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154EC7A9-ED48-471F-8980-99F6B189FD45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F7D35AAF-E2FF-4052-8397-502EC9F9677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EAC62D90-3965-46D3-B31C-6D8AF5FE64CF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C82A3FF1-C09A-4E58-9C3E-BBF52677F58C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567EE2DC-6F6E-42DB-A91D-0330CA15FF6B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5B2F550D-3101-4031-8B54-BEC5C1127D1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C5C577A4-59AB-4A8C-B3E2-8AB4516AAEEE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68A03377-FB11-4E5E-B408-55563CB094F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D90C1D52-8E5F-4433-8E02-F3E9BC7470E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E57A0FED-C8F6-4E83-ACEF-44FF06C98AC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FCFEEDE6-1D5B-4473-A47E-2B512751C065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31259847-FF16-4377-B74B-F063A8C62F28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FB36356A-E363-4C0F-BD4B-DF9C5AE312C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B7687469-96EA-407B-9E3C-3AC008EC30C7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1B7E2FA2-6A91-425B-A938-99D7387B9C9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6B9393F8-2372-48EC-9CE8-9526C957EB9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542D122C-AAF8-43B1-859C-24419E4BE882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ADFEABF4-E012-42B9-8A48-B12148E87BF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479CBB02-F556-4293-98F1-3FB196064BF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EA62DE80-E5E3-479A-BE28-14850C874096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343C6212-149A-4F02-ADBC-3D9E9ED6160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5F01E155-9055-48C8-B39A-6002BDC53F0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039AA054-2174-4E12-BC2E-400D25D77E83}"/>
                </a:ext>
              </a:extLst>
            </p:cNvPr>
            <p:cNvGrpSpPr/>
            <p:nvPr/>
          </p:nvGrpSpPr>
          <p:grpSpPr>
            <a:xfrm>
              <a:off x="901427" y="1653845"/>
              <a:ext cx="8033331" cy="531463"/>
              <a:chOff x="488504" y="1899071"/>
              <a:chExt cx="8975964" cy="593825"/>
            </a:xfrm>
          </p:grpSpPr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35D4D710-5247-422A-B7B2-6D545B330400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32B67683-7FCE-4E31-A87E-FF7505C457A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85FCA5E4-AE65-4301-890E-C3743B90B5A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6D647031-428D-40A5-81B5-95334BCF46C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A744B03C-C34C-4B4B-820D-6A29B97C7DF1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D0B25CFB-2258-4FC2-A249-E65439445851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5CCA225E-E427-4563-8194-7898BCD12A3A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4C423292-C8B8-44BA-AC94-0A7CD0BB6DC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34F136EF-0BEC-4DC9-B755-5C8E96249A57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615BD5A2-176C-44A9-99C2-5137C71DE9A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29110B3D-F160-422A-ACD2-B586229B2859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A717F7F7-08C3-4A5E-BDD0-C4F86D2BEC4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5BB564D9-41B0-4156-B75D-815DE3593E69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4271A365-49AB-4B02-A464-E6616F78185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D3E230F9-C5B2-47F8-B438-B8BC6198676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B3AA732-157E-4765-91D6-89C3107CD18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C770A2C0-F308-4B37-BDB9-F398E283F29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3D5C5D7A-B772-4A87-81F2-0A66A6D3CCF8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6A13162C-BD65-4B53-884D-D1BE19833337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0F9DAB29-BCEE-4DB4-88D6-5C62684B1F29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BC1D21F5-C96B-4EF3-99E6-D160D6B9A90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954F2EBC-6F4C-46B3-97D6-960E78A073F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CB78DCA1-FF7F-412F-A038-2C49041AE4D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4A00F24C-A041-4AB0-9A4D-4F691C72536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BE5C4D60-B18D-4C82-B375-0A1AF6BCF9A5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D29D731D-B6E8-430C-B7A7-6E8ECF3FDE5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77A81DB3-E328-4A82-A9A8-A41F7025A9F7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B36EC2E6-1D4B-4045-8352-4B447C09084F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B97EEA3F-28AD-4835-B6F7-D5D5E89C136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332DF91-8FD6-48C3-A3DD-15E8C06092F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0896425B-BA10-444D-9F00-40B612CC73FD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572BC35E-F1C0-4F52-96F1-094C9E9FF97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CD0523C-4EFC-48BC-8EE6-6BCFB484BC1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8B8DF4EC-C72F-45EA-ACB1-1A8A222F29B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77280ED5-0FC4-4CD8-A2AE-349ACAA5449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7091B6D0-068E-4F52-BE38-614098B1DBA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29A60B40-D7C1-4AD0-8EB2-77FB1FCA363D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BBD86548-81E0-4453-A7F7-7337A10B1EA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12FB40EE-6080-448B-8AD8-2A90CC0F0F8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FDB627A8-C259-4BC7-9A06-7D6C7EB4954B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9C80B07-106B-4AD4-A14E-A0213670640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AC434658-1DB0-4041-8219-1A9B88DCE7C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CC8162F2-CCF5-43DA-BDAF-81717D61EACD}"/>
                </a:ext>
              </a:extLst>
            </p:cNvPr>
            <p:cNvGrpSpPr/>
            <p:nvPr/>
          </p:nvGrpSpPr>
          <p:grpSpPr>
            <a:xfrm>
              <a:off x="344488" y="1710755"/>
              <a:ext cx="9180512" cy="531463"/>
              <a:chOff x="488504" y="1899071"/>
              <a:chExt cx="10257756" cy="593825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A5A69BAF-9854-438B-B2D9-A59455F38262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14486275-C403-400B-A13C-F5618C01236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4E6DB2A7-A182-41F2-8F19-77F4D8411FA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BC724B37-24C7-4C9D-BA60-278143EF9A5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7443D21E-1819-437F-83CB-2CC16CBF281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4350EFE4-7BBD-45BF-BEC4-C0E5B0DA038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35A96E26-61C2-4625-AF28-5796D0610A1C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7EFD106E-CD66-4A20-B56A-45476125642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66EE2A8B-9D86-4378-A176-E60B0D539795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44598D76-235F-4E36-AEF4-B96A54FC5EE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CC2CEB3A-2FB8-4790-B3E9-72838940F8F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77D3F215-549F-4B8A-9756-E20C6ABB6E1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1C76A9AD-54AD-4E96-B5D8-9EAECAC6F878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FDDD8E59-4D8E-49E9-97D0-A003C9CF6358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AD863FF5-38AF-49A3-956D-A8AA4E3AEEF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9329B5D4-6EF8-4FC9-AFAC-E861C067663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79231415-B1B1-43F3-8A9A-30768849845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0BA42946-2442-401E-85F7-730D7D53555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5EB030F8-050A-431F-8399-88A682B00E7C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CFF87A2E-5891-475D-8A5E-7D4CB36503A4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8B6306E9-E3F1-478F-AB0E-E5E0627F920A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32642AA4-4A2E-4943-8FD4-6C2123E90C8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862530BC-725F-4B03-9D52-32F7F0DC933D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BC3D9965-4B4B-4E94-89E1-43F3DA98F285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1EC5BF9B-C505-41EA-AEBB-62E115B011B6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70B3678A-7AF5-4DC1-976A-FD5FB3153CE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5984FB90-9DCB-4B5B-B7AA-D1914A0F3A4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B2213532-E2DC-48A2-8D8F-0DB4753C8ED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E0E00921-DEB3-4AE3-89C7-7A31C65CD9F3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01CF0D1D-F68B-4878-BD2A-FA57CFCD9B7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CE7C38CA-069B-47E3-A846-44E544137B13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296FAF14-3883-47D7-A26A-8E329B922F45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A72202E6-116B-4E13-B84A-23B8E5966FFC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C6CC458C-805E-4D82-91D8-FFE8140E020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55288AD0-D124-45AD-8D1F-5B5440093332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5FBC18F0-DF1B-4548-B499-430894F482ED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E656219A-13D9-4860-8BA6-661F6DCACA52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A1885F01-CE30-4877-8FF5-A70113B2817E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A73760B5-2885-4E04-835D-1EE41E885F0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01FC8634-2718-4B0B-A5CF-0F0585E6304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A61C4E13-DA8C-4E71-A117-B6ED54400CB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0AEA08FB-5F2A-49F0-97B8-D52204ABC0FC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1231BADD-A6B8-4AF7-8F91-FD8AE99B0603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9CF14550-6B33-4380-A9A1-189497EFB26F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D0881318-1BE8-40E2-9422-9752E3FF7F8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79408D45-00F5-408A-B145-8B376157191C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1029587A-9BE4-49C9-A0AE-F9F769521B19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EBA5BFC3-E4C1-41F8-A16D-92F14330B35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3BBF2470-9A7B-4172-9B06-B5EA75B736B5}"/>
                </a:ext>
              </a:extLst>
            </p:cNvPr>
            <p:cNvGrpSpPr/>
            <p:nvPr/>
          </p:nvGrpSpPr>
          <p:grpSpPr>
            <a:xfrm>
              <a:off x="901427" y="1904522"/>
              <a:ext cx="8033331" cy="531463"/>
              <a:chOff x="488504" y="1899071"/>
              <a:chExt cx="8975964" cy="593825"/>
            </a:xfrm>
          </p:grpSpPr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EFC12895-A460-40CC-96A4-5AD5FFED46D5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DAC609B3-7052-4B1E-A96A-B1837576BD6C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C40AE98C-3009-429B-B39A-39EDAB9ABE0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1ABA1D27-D95A-4DF4-9E15-071054D8FC19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DF40A3CF-678F-4FA5-8CFB-D4214A210844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B8C4F60E-4910-4AB5-8FEC-426BDB76CD3A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D5039C2E-2889-405A-91A3-75547EFCA239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D07AAEA-A0E2-44F5-BDEA-EE9D5EB14DB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25D86CC-0B68-4563-A0D8-81340FDF036D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0FA3C74F-72AA-4E46-9479-5949C2CB455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7882867-E6A9-4733-BDE5-668B4BC99A4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0618D62D-1FDF-4101-8A73-71AA2A876B06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FF5CFA78-ECC4-4299-8FA7-DD27AA20C6BD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8959B07B-C788-4900-A9A7-31710A89B76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90AA6EF9-51A8-47DC-8982-3985F6738611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4C32749F-8239-4DA5-9004-DAE020781C18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E1ED0439-8BB6-4E7D-955E-D5987965EA9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66B17BD9-E085-4954-A337-4946B4B06900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A0838F98-96C2-4105-B4F2-745109B2C61A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BF1D7B66-BFF2-4BDC-ADC2-0D7C581DED66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337133B8-DE23-4315-8026-530AD3780683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F467238A-BA34-48A5-A8CC-DB5E737C15CD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DCB34FB3-828B-4CC8-A54A-893E5C06DCE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9A209630-55DB-4236-8830-D8263C2BE5D0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C1C96918-6FAB-431E-BD4E-6B1C27CF0A1B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766FFEE3-3CEC-40BF-A296-2F4670CD1500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196CC1E6-15D2-4FDE-B52F-CB38165FF605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C9ED16E2-FB54-4189-8267-142D64BAE80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0068987-3475-4FD8-8739-DB2FD24432E8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C1BF394E-242B-46F5-A2CA-6A43280BD92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EAAD045-2AA4-4D49-8D7C-474A641D7FEE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785A7BE9-5DD2-4C8B-A76C-EECA77C396A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D167D021-0A6D-4A3A-A04D-DA74034DD9F6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614D83DF-F635-4300-9EA3-90FD0F8E0FBB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632705E4-E075-4DE0-8D79-823EFFFC6A3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DB8C3AB-4046-43FA-AE29-3FB6CB36993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CFA9457-D819-4425-8BBF-848108A803FA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664D1100-05C4-403A-879A-00CBCECE0B2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F38F72FB-3E26-41FA-9F0C-0F77B9EEB878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5A947F05-0658-4CFE-8712-9885DBB8F88B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3A82E5E7-1D1B-47C4-84F5-4BC1DFAD6915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0A63F9F-2674-4DDF-9926-336D3DECC3E3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B4A1AC02-75AB-455A-B8C4-2A2E5686AED8}"/>
                </a:ext>
              </a:extLst>
            </p:cNvPr>
            <p:cNvGrpSpPr/>
            <p:nvPr/>
          </p:nvGrpSpPr>
          <p:grpSpPr>
            <a:xfrm>
              <a:off x="344488" y="1961432"/>
              <a:ext cx="9180512" cy="531463"/>
              <a:chOff x="488504" y="1899071"/>
              <a:chExt cx="10257756" cy="593825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5B3D135B-ADEC-4BA7-A21A-C8EFDB9D3629}"/>
                  </a:ext>
                </a:extLst>
              </p:cNvPr>
              <p:cNvGrpSpPr/>
              <p:nvPr/>
            </p:nvGrpSpPr>
            <p:grpSpPr>
              <a:xfrm>
                <a:off x="48850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A25022FE-177C-4E8E-9F9F-820A404892E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8128AE3B-CDA6-4D45-9D62-B8B725831C1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355482FA-8B0A-4EFF-B721-43851FC2ACF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3F7792FB-12C2-471C-9DF1-7D4A5766D0BB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E2BF6699-92E8-4554-892E-7DCDE8A5FA68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5C34FEE2-0E69-49E4-B503-EC4971526784}"/>
                  </a:ext>
                </a:extLst>
              </p:cNvPr>
              <p:cNvGrpSpPr/>
              <p:nvPr/>
            </p:nvGrpSpPr>
            <p:grpSpPr>
              <a:xfrm>
                <a:off x="1770297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28437DE-E137-4377-B701-82E729684E4A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EF8D126B-3EBE-41B5-A37D-F5D7FCE8C62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79F7452-B946-4CFB-A70D-0E42B468F205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66B44B1E-939C-44C4-98C3-A7882A5A178A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90B18AD3-D374-4368-BAE7-2E97B01DCF8E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F272C494-563D-45B8-B9B2-AF1DD53833E7}"/>
                  </a:ext>
                </a:extLst>
              </p:cNvPr>
              <p:cNvGrpSpPr/>
              <p:nvPr/>
            </p:nvGrpSpPr>
            <p:grpSpPr>
              <a:xfrm>
                <a:off x="3052090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ACC4CF82-99EB-4804-AD06-B5E4237B16ED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5B2869CA-CC7F-40F4-8BAA-7CB97EBAC4F7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270B2DBF-D5F0-4CF9-83BE-5C7D792ECA3E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CFD0B57C-333D-43BD-9505-3D4185045B8D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CF9690D1-C1DA-4D5B-BB97-CD1103438E77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55F96D38-178F-4664-B8D8-7B5002AF10E6}"/>
                  </a:ext>
                </a:extLst>
              </p:cNvPr>
              <p:cNvGrpSpPr/>
              <p:nvPr/>
            </p:nvGrpSpPr>
            <p:grpSpPr>
              <a:xfrm>
                <a:off x="4333883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ED9D1B63-4058-4DC1-A7D3-16FF26D32D7B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0DCB9918-A5BA-424B-ACDA-8DA7B3D42F99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11E0AF15-9AE6-42F7-B5F1-2BF4C196BF6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B9B17D81-0F80-4BEE-9124-7CF9F00A2C70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6ECA9138-962A-45BC-A978-86AD1E2538D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3D20BD8B-9FFA-4668-9CD7-279F097B8B62}"/>
                  </a:ext>
                </a:extLst>
              </p:cNvPr>
              <p:cNvGrpSpPr/>
              <p:nvPr/>
            </p:nvGrpSpPr>
            <p:grpSpPr>
              <a:xfrm>
                <a:off x="5615676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CD9C6ABA-F7D2-41D9-94B9-E08E12BB7209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D84E059E-F073-4827-A726-A812031A8F6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249370C2-8F3C-4B79-BE13-7D1BC61BB96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AC444655-1726-4437-BAF9-C8680C65E0AE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EACB41E2-692E-4D1A-85AA-A8C9DB4CBB2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FC67B489-E35F-4DA4-8516-E5D178CBC2FA}"/>
                  </a:ext>
                </a:extLst>
              </p:cNvPr>
              <p:cNvGrpSpPr/>
              <p:nvPr/>
            </p:nvGrpSpPr>
            <p:grpSpPr>
              <a:xfrm>
                <a:off x="6897469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B9D8882F-BEDA-4AC8-888D-70F5643D7B8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274D7B8B-F338-4D3C-A5F7-309AD6757B32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8191B3B5-9FD5-493C-B96F-18A164257952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9CAAA07A-64B9-4919-939F-AACB180B8E3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C4CAC12-1A19-42E9-BC7F-C8B8A8531CC2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47AFA40F-61D3-440C-B646-EAE362597BF8}"/>
                  </a:ext>
                </a:extLst>
              </p:cNvPr>
              <p:cNvGrpSpPr/>
              <p:nvPr/>
            </p:nvGrpSpPr>
            <p:grpSpPr>
              <a:xfrm>
                <a:off x="8179262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0DE141AB-E690-4E70-AEFE-45DCA4EB7F72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983A6F96-68A5-4EA3-A666-D8F5BEB480C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7E34A6BB-A1F0-4418-B035-14F64CBC5784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43508D6B-90D2-47EB-9192-A444A699E6D6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BFF358B2-87E5-4FCD-A685-ADC444F250CB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3B50D93D-CE27-4AAD-8C9C-EBAEE96473B0}"/>
                  </a:ext>
                </a:extLst>
              </p:cNvPr>
              <p:cNvGrpSpPr/>
              <p:nvPr/>
            </p:nvGrpSpPr>
            <p:grpSpPr>
              <a:xfrm>
                <a:off x="9461054" y="1899071"/>
                <a:ext cx="1285206" cy="593825"/>
                <a:chOff x="998029" y="1412776"/>
                <a:chExt cx="1285206" cy="593825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DE5145D7-BF40-4F7A-9E75-5FDFDAFD3B21}"/>
                    </a:ext>
                  </a:extLst>
                </p:cNvPr>
                <p:cNvSpPr/>
                <p:nvPr/>
              </p:nvSpPr>
              <p:spPr>
                <a:xfrm>
                  <a:off x="998029" y="1412776"/>
                  <a:ext cx="1285206" cy="593824"/>
                </a:xfrm>
                <a:custGeom>
                  <a:avLst/>
                  <a:gdLst>
                    <a:gd name="connsiteX0" fmla="*/ 642603 w 1285206"/>
                    <a:gd name="connsiteY0" fmla="*/ 0 h 593824"/>
                    <a:gd name="connsiteX1" fmla="*/ 1277509 w 1285206"/>
                    <a:gd name="connsiteY1" fmla="*/ 517463 h 593824"/>
                    <a:gd name="connsiteX2" fmla="*/ 1285206 w 1285206"/>
                    <a:gd name="connsiteY2" fmla="*/ 593824 h 593824"/>
                    <a:gd name="connsiteX3" fmla="*/ 961170 w 1285206"/>
                    <a:gd name="connsiteY3" fmla="*/ 593824 h 593824"/>
                    <a:gd name="connsiteX4" fmla="*/ 960056 w 1285206"/>
                    <a:gd name="connsiteY4" fmla="*/ 582768 h 593824"/>
                    <a:gd name="connsiteX5" fmla="*/ 642603 w 1285206"/>
                    <a:gd name="connsiteY5" fmla="*/ 324036 h 593824"/>
                    <a:gd name="connsiteX6" fmla="*/ 325150 w 1285206"/>
                    <a:gd name="connsiteY6" fmla="*/ 582768 h 593824"/>
                    <a:gd name="connsiteX7" fmla="*/ 324036 w 1285206"/>
                    <a:gd name="connsiteY7" fmla="*/ 593824 h 593824"/>
                    <a:gd name="connsiteX8" fmla="*/ 0 w 1285206"/>
                    <a:gd name="connsiteY8" fmla="*/ 593824 h 593824"/>
                    <a:gd name="connsiteX9" fmla="*/ 7698 w 1285206"/>
                    <a:gd name="connsiteY9" fmla="*/ 517463 h 593824"/>
                    <a:gd name="connsiteX10" fmla="*/ 642603 w 1285206"/>
                    <a:gd name="connsiteY10" fmla="*/ 0 h 5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85206" h="593824">
                      <a:moveTo>
                        <a:pt x="642603" y="0"/>
                      </a:moveTo>
                      <a:cubicBezTo>
                        <a:pt x="955783" y="0"/>
                        <a:pt x="1217078" y="222148"/>
                        <a:pt x="1277509" y="517463"/>
                      </a:cubicBezTo>
                      <a:lnTo>
                        <a:pt x="1285206" y="593824"/>
                      </a:lnTo>
                      <a:lnTo>
                        <a:pt x="961170" y="593824"/>
                      </a:lnTo>
                      <a:lnTo>
                        <a:pt x="960056" y="582768"/>
                      </a:lnTo>
                      <a:cubicBezTo>
                        <a:pt x="929841" y="435110"/>
                        <a:pt x="799193" y="324036"/>
                        <a:pt x="642603" y="324036"/>
                      </a:cubicBezTo>
                      <a:cubicBezTo>
                        <a:pt x="486013" y="324036"/>
                        <a:pt x="355366" y="435110"/>
                        <a:pt x="325150" y="582768"/>
                      </a:cubicBezTo>
                      <a:lnTo>
                        <a:pt x="324036" y="593824"/>
                      </a:lnTo>
                      <a:lnTo>
                        <a:pt x="0" y="593824"/>
                      </a:lnTo>
                      <a:lnTo>
                        <a:pt x="7698" y="517463"/>
                      </a:lnTo>
                      <a:cubicBezTo>
                        <a:pt x="68128" y="222148"/>
                        <a:pt x="329423" y="0"/>
                        <a:pt x="6426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42C261BE-20A2-4CA9-A9D8-5B46D43E6CE4}"/>
                    </a:ext>
                  </a:extLst>
                </p:cNvPr>
                <p:cNvSpPr/>
                <p:nvPr/>
              </p:nvSpPr>
              <p:spPr>
                <a:xfrm>
                  <a:off x="1092808" y="1507556"/>
                  <a:ext cx="1095648" cy="499045"/>
                </a:xfrm>
                <a:custGeom>
                  <a:avLst/>
                  <a:gdLst>
                    <a:gd name="connsiteX0" fmla="*/ 547824 w 1095648"/>
                    <a:gd name="connsiteY0" fmla="*/ 0 h 499045"/>
                    <a:gd name="connsiteX1" fmla="*/ 1089876 w 1095648"/>
                    <a:gd name="connsiteY1" fmla="*/ 441785 h 499045"/>
                    <a:gd name="connsiteX2" fmla="*/ 1095648 w 1095648"/>
                    <a:gd name="connsiteY2" fmla="*/ 499045 h 499045"/>
                    <a:gd name="connsiteX3" fmla="*/ 813519 w 1095648"/>
                    <a:gd name="connsiteY3" fmla="*/ 499045 h 499045"/>
                    <a:gd name="connsiteX4" fmla="*/ 802731 w 1095648"/>
                    <a:gd name="connsiteY4" fmla="*/ 445610 h 499045"/>
                    <a:gd name="connsiteX5" fmla="*/ 547824 w 1095648"/>
                    <a:gd name="connsiteY5" fmla="*/ 276646 h 499045"/>
                    <a:gd name="connsiteX6" fmla="*/ 292917 w 1095648"/>
                    <a:gd name="connsiteY6" fmla="*/ 445610 h 499045"/>
                    <a:gd name="connsiteX7" fmla="*/ 282129 w 1095648"/>
                    <a:gd name="connsiteY7" fmla="*/ 499045 h 499045"/>
                    <a:gd name="connsiteX8" fmla="*/ 0 w 1095648"/>
                    <a:gd name="connsiteY8" fmla="*/ 499045 h 499045"/>
                    <a:gd name="connsiteX9" fmla="*/ 5772 w 1095648"/>
                    <a:gd name="connsiteY9" fmla="*/ 441785 h 499045"/>
                    <a:gd name="connsiteX10" fmla="*/ 547824 w 1095648"/>
                    <a:gd name="connsiteY10" fmla="*/ 0 h 499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95648" h="499045">
                      <a:moveTo>
                        <a:pt x="547824" y="0"/>
                      </a:moveTo>
                      <a:cubicBezTo>
                        <a:pt x="815202" y="0"/>
                        <a:pt x="1038284" y="189659"/>
                        <a:pt x="1089876" y="441785"/>
                      </a:cubicBezTo>
                      <a:lnTo>
                        <a:pt x="1095648" y="499045"/>
                      </a:lnTo>
                      <a:lnTo>
                        <a:pt x="813519" y="499045"/>
                      </a:lnTo>
                      <a:lnTo>
                        <a:pt x="802731" y="445610"/>
                      </a:lnTo>
                      <a:cubicBezTo>
                        <a:pt x="760734" y="346317"/>
                        <a:pt x="662415" y="276646"/>
                        <a:pt x="547824" y="276646"/>
                      </a:cubicBezTo>
                      <a:cubicBezTo>
                        <a:pt x="433233" y="276646"/>
                        <a:pt x="334915" y="346317"/>
                        <a:pt x="292917" y="445610"/>
                      </a:cubicBezTo>
                      <a:lnTo>
                        <a:pt x="282129" y="499045"/>
                      </a:lnTo>
                      <a:lnTo>
                        <a:pt x="0" y="499045"/>
                      </a:lnTo>
                      <a:lnTo>
                        <a:pt x="5772" y="441785"/>
                      </a:lnTo>
                      <a:cubicBezTo>
                        <a:pt x="57365" y="189659"/>
                        <a:pt x="280446" y="0"/>
                        <a:pt x="547824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CB500C20-DCBF-416B-A244-500413FE0BB0}"/>
                    </a:ext>
                  </a:extLst>
                </p:cNvPr>
                <p:cNvSpPr/>
                <p:nvPr/>
              </p:nvSpPr>
              <p:spPr>
                <a:xfrm>
                  <a:off x="1203933" y="1618680"/>
                  <a:ext cx="873398" cy="387920"/>
                </a:xfrm>
                <a:custGeom>
                  <a:avLst/>
                  <a:gdLst>
                    <a:gd name="connsiteX0" fmla="*/ 436699 w 873398"/>
                    <a:gd name="connsiteY0" fmla="*/ 0 h 387920"/>
                    <a:gd name="connsiteX1" fmla="*/ 869884 w 873398"/>
                    <a:gd name="connsiteY1" fmla="*/ 353056 h 387920"/>
                    <a:gd name="connsiteX2" fmla="*/ 873398 w 873398"/>
                    <a:gd name="connsiteY2" fmla="*/ 387920 h 387920"/>
                    <a:gd name="connsiteX3" fmla="*/ 646831 w 873398"/>
                    <a:gd name="connsiteY3" fmla="*/ 387920 h 387920"/>
                    <a:gd name="connsiteX4" fmla="*/ 640409 w 873398"/>
                    <a:gd name="connsiteY4" fmla="*/ 356112 h 387920"/>
                    <a:gd name="connsiteX5" fmla="*/ 436699 w 873398"/>
                    <a:gd name="connsiteY5" fmla="*/ 221084 h 387920"/>
                    <a:gd name="connsiteX6" fmla="*/ 232989 w 873398"/>
                    <a:gd name="connsiteY6" fmla="*/ 356112 h 387920"/>
                    <a:gd name="connsiteX7" fmla="*/ 226567 w 873398"/>
                    <a:gd name="connsiteY7" fmla="*/ 387920 h 387920"/>
                    <a:gd name="connsiteX8" fmla="*/ 0 w 873398"/>
                    <a:gd name="connsiteY8" fmla="*/ 387920 h 387920"/>
                    <a:gd name="connsiteX9" fmla="*/ 3514 w 873398"/>
                    <a:gd name="connsiteY9" fmla="*/ 353056 h 387920"/>
                    <a:gd name="connsiteX10" fmla="*/ 436699 w 873398"/>
                    <a:gd name="connsiteY10" fmla="*/ 0 h 387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73398" h="387920">
                      <a:moveTo>
                        <a:pt x="436699" y="0"/>
                      </a:moveTo>
                      <a:cubicBezTo>
                        <a:pt x="650377" y="0"/>
                        <a:pt x="828653" y="151567"/>
                        <a:pt x="869884" y="353056"/>
                      </a:cubicBezTo>
                      <a:lnTo>
                        <a:pt x="873398" y="387920"/>
                      </a:lnTo>
                      <a:lnTo>
                        <a:pt x="646831" y="387920"/>
                      </a:lnTo>
                      <a:lnTo>
                        <a:pt x="640409" y="356112"/>
                      </a:lnTo>
                      <a:cubicBezTo>
                        <a:pt x="606847" y="276762"/>
                        <a:pt x="528275" y="221084"/>
                        <a:pt x="436699" y="221084"/>
                      </a:cubicBezTo>
                      <a:cubicBezTo>
                        <a:pt x="345123" y="221084"/>
                        <a:pt x="266551" y="276762"/>
                        <a:pt x="232989" y="356112"/>
                      </a:cubicBezTo>
                      <a:lnTo>
                        <a:pt x="226567" y="387920"/>
                      </a:lnTo>
                      <a:lnTo>
                        <a:pt x="0" y="387920"/>
                      </a:lnTo>
                      <a:lnTo>
                        <a:pt x="3514" y="353056"/>
                      </a:lnTo>
                      <a:cubicBezTo>
                        <a:pt x="44745" y="151567"/>
                        <a:pt x="223021" y="0"/>
                        <a:pt x="43669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1A1CF25D-D79A-460B-9EC4-B5A824BDF4C7}"/>
                    </a:ext>
                  </a:extLst>
                </p:cNvPr>
                <p:cNvSpPr/>
                <p:nvPr/>
              </p:nvSpPr>
              <p:spPr>
                <a:xfrm>
                  <a:off x="1323716" y="1732980"/>
                  <a:ext cx="633832" cy="273620"/>
                </a:xfrm>
                <a:custGeom>
                  <a:avLst/>
                  <a:gdLst>
                    <a:gd name="connsiteX0" fmla="*/ 316916 w 633832"/>
                    <a:gd name="connsiteY0" fmla="*/ 0 h 273620"/>
                    <a:gd name="connsiteX1" fmla="*/ 619019 w 633832"/>
                    <a:gd name="connsiteY1" fmla="*/ 200247 h 273620"/>
                    <a:gd name="connsiteX2" fmla="*/ 633832 w 633832"/>
                    <a:gd name="connsiteY2" fmla="*/ 273620 h 273620"/>
                    <a:gd name="connsiteX3" fmla="*/ 469898 w 633832"/>
                    <a:gd name="connsiteY3" fmla="*/ 273620 h 273620"/>
                    <a:gd name="connsiteX4" fmla="*/ 467967 w 633832"/>
                    <a:gd name="connsiteY4" fmla="*/ 264058 h 273620"/>
                    <a:gd name="connsiteX5" fmla="*/ 316916 w 633832"/>
                    <a:gd name="connsiteY5" fmla="*/ 163934 h 273620"/>
                    <a:gd name="connsiteX6" fmla="*/ 165865 w 633832"/>
                    <a:gd name="connsiteY6" fmla="*/ 264058 h 273620"/>
                    <a:gd name="connsiteX7" fmla="*/ 163934 w 633832"/>
                    <a:gd name="connsiteY7" fmla="*/ 273620 h 273620"/>
                    <a:gd name="connsiteX8" fmla="*/ 0 w 633832"/>
                    <a:gd name="connsiteY8" fmla="*/ 273620 h 273620"/>
                    <a:gd name="connsiteX9" fmla="*/ 14814 w 633832"/>
                    <a:gd name="connsiteY9" fmla="*/ 200247 h 273620"/>
                    <a:gd name="connsiteX10" fmla="*/ 316916 w 633832"/>
                    <a:gd name="connsiteY10" fmla="*/ 0 h 273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33832" h="273620">
                      <a:moveTo>
                        <a:pt x="316916" y="0"/>
                      </a:moveTo>
                      <a:cubicBezTo>
                        <a:pt x="452723" y="0"/>
                        <a:pt x="569245" y="82571"/>
                        <a:pt x="619019" y="200247"/>
                      </a:cubicBezTo>
                      <a:lnTo>
                        <a:pt x="633832" y="273620"/>
                      </a:lnTo>
                      <a:lnTo>
                        <a:pt x="469898" y="273620"/>
                      </a:lnTo>
                      <a:lnTo>
                        <a:pt x="467967" y="264058"/>
                      </a:lnTo>
                      <a:cubicBezTo>
                        <a:pt x="443081" y="205219"/>
                        <a:pt x="384820" y="163934"/>
                        <a:pt x="316916" y="163934"/>
                      </a:cubicBezTo>
                      <a:cubicBezTo>
                        <a:pt x="249013" y="163934"/>
                        <a:pt x="190751" y="205219"/>
                        <a:pt x="165865" y="264058"/>
                      </a:cubicBezTo>
                      <a:lnTo>
                        <a:pt x="163934" y="273620"/>
                      </a:lnTo>
                      <a:lnTo>
                        <a:pt x="0" y="273620"/>
                      </a:lnTo>
                      <a:lnTo>
                        <a:pt x="14814" y="200247"/>
                      </a:lnTo>
                      <a:cubicBezTo>
                        <a:pt x="64587" y="82571"/>
                        <a:pt x="181109" y="0"/>
                        <a:pt x="316916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6DFF5D5A-E116-4A30-9CFB-B19711D9C6EF}"/>
                    </a:ext>
                  </a:extLst>
                </p:cNvPr>
                <p:cNvSpPr/>
                <p:nvPr/>
              </p:nvSpPr>
              <p:spPr>
                <a:xfrm>
                  <a:off x="1453438" y="1860912"/>
                  <a:ext cx="374388" cy="145688"/>
                </a:xfrm>
                <a:custGeom>
                  <a:avLst/>
                  <a:gdLst>
                    <a:gd name="connsiteX0" fmla="*/ 187194 w 374388"/>
                    <a:gd name="connsiteY0" fmla="*/ 0 h 145688"/>
                    <a:gd name="connsiteX1" fmla="*/ 369351 w 374388"/>
                    <a:gd name="connsiteY1" fmla="*/ 120742 h 145688"/>
                    <a:gd name="connsiteX2" fmla="*/ 374388 w 374388"/>
                    <a:gd name="connsiteY2" fmla="*/ 145688 h 145688"/>
                    <a:gd name="connsiteX3" fmla="*/ 0 w 374388"/>
                    <a:gd name="connsiteY3" fmla="*/ 145688 h 145688"/>
                    <a:gd name="connsiteX4" fmla="*/ 5037 w 374388"/>
                    <a:gd name="connsiteY4" fmla="*/ 120742 h 145688"/>
                    <a:gd name="connsiteX5" fmla="*/ 187194 w 374388"/>
                    <a:gd name="connsiteY5" fmla="*/ 0 h 145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4388" h="145688">
                      <a:moveTo>
                        <a:pt x="187194" y="0"/>
                      </a:moveTo>
                      <a:cubicBezTo>
                        <a:pt x="269081" y="0"/>
                        <a:pt x="339340" y="49787"/>
                        <a:pt x="369351" y="120742"/>
                      </a:cubicBezTo>
                      <a:lnTo>
                        <a:pt x="374388" y="145688"/>
                      </a:lnTo>
                      <a:lnTo>
                        <a:pt x="0" y="145688"/>
                      </a:lnTo>
                      <a:lnTo>
                        <a:pt x="5037" y="120742"/>
                      </a:lnTo>
                      <a:cubicBezTo>
                        <a:pt x="35048" y="49787"/>
                        <a:pt x="105307" y="0"/>
                        <a:pt x="1871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40" name="グループ化 739">
            <a:extLst>
              <a:ext uri="{FF2B5EF4-FFF2-40B4-BE49-F238E27FC236}">
                <a16:creationId xmlns:a16="http://schemas.microsoft.com/office/drawing/2014/main" id="{3F5FD65F-9F05-408F-B737-726060E08008}"/>
              </a:ext>
            </a:extLst>
          </p:cNvPr>
          <p:cNvGrpSpPr/>
          <p:nvPr/>
        </p:nvGrpSpPr>
        <p:grpSpPr>
          <a:xfrm>
            <a:off x="416496" y="3704436"/>
            <a:ext cx="9104363" cy="1254047"/>
            <a:chOff x="416496" y="590778"/>
            <a:chExt cx="9104363" cy="1254047"/>
          </a:xfrm>
        </p:grpSpPr>
        <p:grpSp>
          <p:nvGrpSpPr>
            <p:cNvPr id="741" name="グループ化 740">
              <a:extLst>
                <a:ext uri="{FF2B5EF4-FFF2-40B4-BE49-F238E27FC236}">
                  <a16:creationId xmlns:a16="http://schemas.microsoft.com/office/drawing/2014/main" id="{7781345D-413C-4DB0-B80F-FDE1450FDB77}"/>
                </a:ext>
              </a:extLst>
            </p:cNvPr>
            <p:cNvGrpSpPr/>
            <p:nvPr/>
          </p:nvGrpSpPr>
          <p:grpSpPr>
            <a:xfrm>
              <a:off x="416496" y="590778"/>
              <a:ext cx="9104363" cy="504057"/>
              <a:chOff x="416496" y="1340768"/>
              <a:chExt cx="9104363" cy="504057"/>
            </a:xfrm>
          </p:grpSpPr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E162611B-58C7-4AEA-AB81-962AE2B7D706}"/>
                  </a:ext>
                </a:extLst>
              </p:cNvPr>
              <p:cNvGrpSpPr/>
              <p:nvPr/>
            </p:nvGrpSpPr>
            <p:grpSpPr>
              <a:xfrm>
                <a:off x="10133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4AA4BC30-2E34-4640-B685-BACDB4AAB20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CBEFBF66-2F6B-401F-998A-79356636AF7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334CB0C1-2821-437B-A1D0-512E88FCD36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600221B6-FF61-4EAB-AA39-9949B54DE0D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9AB73DEC-5432-415E-80D3-A5202549A418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16930281-EF34-409B-ABF9-51C5BE9D9A44}"/>
                  </a:ext>
                </a:extLst>
              </p:cNvPr>
              <p:cNvGrpSpPr/>
              <p:nvPr/>
            </p:nvGrpSpPr>
            <p:grpSpPr>
              <a:xfrm>
                <a:off x="21700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5F80D01D-5076-4A11-BDEE-17EB2426E09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A5B49F12-16E4-4B93-BD22-FC41376967CC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2AFD0B79-EF7E-4CD5-B9DF-B8323E4E2BA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BE532D67-6B86-4CF5-8E67-6A3DB311BF9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88812063-8266-4B44-AD2F-F9F7235E63E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CE735C3B-FAA9-433E-8906-BB8640AE60A2}"/>
                  </a:ext>
                </a:extLst>
              </p:cNvPr>
              <p:cNvGrpSpPr/>
              <p:nvPr/>
            </p:nvGrpSpPr>
            <p:grpSpPr>
              <a:xfrm>
                <a:off x="33266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190D6FD2-DEC6-4FE0-BE14-DB37195A6C38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F8F33066-84EF-48B0-B21E-7D0B7949F62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79DC2CCD-492A-4175-99A7-781C49C360E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9FCAACD-5814-43BD-A319-88CD591C4BD0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4B959270-FA56-4C16-B479-542061E1B6BE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46A5FEDC-D121-4F7C-8AEA-BEEB0836C738}"/>
                  </a:ext>
                </a:extLst>
              </p:cNvPr>
              <p:cNvGrpSpPr/>
              <p:nvPr/>
            </p:nvGrpSpPr>
            <p:grpSpPr>
              <a:xfrm>
                <a:off x="44832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2BB63060-7A50-43F0-8897-69F389A4BB2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0CF9D197-E6B2-4603-B7B0-2C80D4D1D45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9D2E1653-A33A-4BDF-BF13-A08E661727FB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CF89B860-73D2-4883-902C-2BBD2EC430E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BAA2C800-E34D-4CF7-BE8F-9BA810B3240C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17336CFF-2590-4BD9-9D9F-DAE888ADAF9B}"/>
                  </a:ext>
                </a:extLst>
              </p:cNvPr>
              <p:cNvGrpSpPr/>
              <p:nvPr/>
            </p:nvGrpSpPr>
            <p:grpSpPr>
              <a:xfrm>
                <a:off x="56398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F0AFDB8E-1501-461B-9656-6718AB4907B0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CE45E43A-2F85-4AAB-8080-691C3C9D291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6C233F71-4728-47DC-A615-58FA77BFDA3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2EFFF784-2D48-41EF-B474-6462CBD7BF7D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5B0DE251-9E6D-4DB1-A827-795BB87A9298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6C3CF03C-E0A4-4929-9B42-F7F0CE90F91A}"/>
                  </a:ext>
                </a:extLst>
              </p:cNvPr>
              <p:cNvGrpSpPr/>
              <p:nvPr/>
            </p:nvGrpSpPr>
            <p:grpSpPr>
              <a:xfrm>
                <a:off x="67964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A2FC6A23-D8A8-41D6-9FFB-E444931B3642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99CF1D80-901A-4BD7-967B-7463F034644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E35571AF-8F26-46D1-9F01-01A1558DBBBC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41C5AFFF-5B22-4340-BF3B-570F25C5CB7C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E690C6FD-E9D1-4AD3-BFB6-AF0E4BCBB543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ECE4A436-03E5-49AD-B273-7BB1CE4C4A40}"/>
                  </a:ext>
                </a:extLst>
              </p:cNvPr>
              <p:cNvGrpSpPr/>
              <p:nvPr/>
            </p:nvGrpSpPr>
            <p:grpSpPr>
              <a:xfrm>
                <a:off x="79530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AF870C1B-3A3F-4539-B1A7-1BDF056E3A4A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325525DB-3782-4C14-BB0F-6D0185604A56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800E27A6-3470-4065-ABDB-0291F8364EE0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B6C72322-543C-4207-A2C7-49B11792F568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DF3C253F-4BC5-4E9A-9066-E61DF2473EB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EB522313-C1D9-4426-A55C-2F8190FD725B}"/>
                  </a:ext>
                </a:extLst>
              </p:cNvPr>
              <p:cNvGrpSpPr/>
              <p:nvPr/>
            </p:nvGrpSpPr>
            <p:grpSpPr>
              <a:xfrm>
                <a:off x="4164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181A445A-D77F-4D92-BB9F-09E00525DE9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E693849A-4300-4991-8E0B-4A16BA8BAB4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4F4DB75B-E5B7-4BC7-91D0-8248A22A7184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A4302977-68CC-4815-AE83-810CECDFE071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80F7B8CC-464B-49F5-AAF1-B79EF5F64E4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37B90BDA-CCFA-4238-91D6-4403EAAB99EC}"/>
                  </a:ext>
                </a:extLst>
              </p:cNvPr>
              <p:cNvGrpSpPr/>
              <p:nvPr/>
            </p:nvGrpSpPr>
            <p:grpSpPr>
              <a:xfrm>
                <a:off x="15731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6587566F-8620-4195-BF43-912C89221D8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830D9128-625A-4B22-A7C1-FDEC3C67BF6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DD518D0D-48F9-4C11-844B-1E521F8DF21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EDCE30BB-EAC5-41D0-AE8F-A93631F9F601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339DC5F6-8ADA-4A2D-BD91-9F445ABC0F9B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4A997D7A-423D-4098-A319-AB77C0AA8816}"/>
                  </a:ext>
                </a:extLst>
              </p:cNvPr>
              <p:cNvGrpSpPr/>
              <p:nvPr/>
            </p:nvGrpSpPr>
            <p:grpSpPr>
              <a:xfrm>
                <a:off x="27297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45B3CC6C-C8B9-4F6A-8AC8-B7C6164121C3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C7013C00-BA63-4E6F-9884-6FACC059053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A6459C89-E9D4-47B3-B0A0-326DFDFF14ED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ED5AF2BE-EFC4-41A3-9120-BE838875A6D5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E6A14E92-BE00-4D39-9AAE-3FDC650FB17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A7134160-DD34-434E-BCE5-B62AB2E6AE66}"/>
                  </a:ext>
                </a:extLst>
              </p:cNvPr>
              <p:cNvGrpSpPr/>
              <p:nvPr/>
            </p:nvGrpSpPr>
            <p:grpSpPr>
              <a:xfrm>
                <a:off x="38863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4E0BC0AE-B286-4359-9BDD-9FFA65A3FAA1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805D9FD7-AFB3-4C1D-AA49-6599895E77B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EAB43124-DCB4-4A33-8D5A-CBEB1BB4DF75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71E174B2-D685-412F-8341-68CF3AB989EF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ED922D91-6273-4E10-AB75-3F6C4C2EBE5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BEBA3B32-138E-4388-BC00-5855C635A873}"/>
                  </a:ext>
                </a:extLst>
              </p:cNvPr>
              <p:cNvGrpSpPr/>
              <p:nvPr/>
            </p:nvGrpSpPr>
            <p:grpSpPr>
              <a:xfrm>
                <a:off x="50429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A17F6179-E831-4B69-8B52-95B6280CD1B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57594760-7565-4633-A0E0-6D1925DBF31D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7613D9C7-988D-47CC-8B04-6C6252A84BB5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617A8CDF-6AEF-4CDA-A21E-BFC3C8D5811E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3D0F7373-C827-4CE8-B271-3024DC018E32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8EBFBE81-920D-4A8D-A1BC-368BB0C711FE}"/>
                  </a:ext>
                </a:extLst>
              </p:cNvPr>
              <p:cNvGrpSpPr/>
              <p:nvPr/>
            </p:nvGrpSpPr>
            <p:grpSpPr>
              <a:xfrm>
                <a:off x="61995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F576ACB9-6E31-42F5-9A4B-E6EEFBD5FB71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9F435276-F458-4D29-B501-AFED26E04EB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F00C1DB2-DA79-4C1A-A650-2E8708AA87B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C7E46580-EA6F-4602-B5FD-0032F1C076FC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A29CE289-883F-4400-ACE8-07C084B0875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6E22A883-FBD9-4767-A2A5-76723AC6C8FF}"/>
                  </a:ext>
                </a:extLst>
              </p:cNvPr>
              <p:cNvGrpSpPr/>
              <p:nvPr/>
            </p:nvGrpSpPr>
            <p:grpSpPr>
              <a:xfrm>
                <a:off x="73561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2DDC3466-1C6A-42C3-881B-020F6002429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AD8F7B78-441C-418B-BF9D-98659B9AF5B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22D1F58B-3C80-4094-AECF-BDC7785ACDE4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7765A470-7724-42BA-95C4-3491A305F5E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735AC551-BC60-42A1-A138-320BCE644D9D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B758644A-62C4-4D6D-9D87-C5E570FBB2C1}"/>
                  </a:ext>
                </a:extLst>
              </p:cNvPr>
              <p:cNvGrpSpPr/>
              <p:nvPr/>
            </p:nvGrpSpPr>
            <p:grpSpPr>
              <a:xfrm>
                <a:off x="851274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3ECB89B8-BDDC-4C4A-B8B2-1907806B65A3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A94A392B-F0FE-4EA8-84DC-33FD07E48A72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C1155108-5BDC-4CAC-8D51-C838E69C228B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7E8E6EE0-7151-401B-8C7B-F688C3E7701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6D129538-F2FA-49D6-9B2F-C9E86FA0536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FD52575E-2FDB-4587-897A-46F01A23501D}"/>
                </a:ext>
              </a:extLst>
            </p:cNvPr>
            <p:cNvGrpSpPr/>
            <p:nvPr/>
          </p:nvGrpSpPr>
          <p:grpSpPr>
            <a:xfrm>
              <a:off x="416496" y="965773"/>
              <a:ext cx="9104363" cy="504057"/>
              <a:chOff x="416496" y="1340768"/>
              <a:chExt cx="9104363" cy="504057"/>
            </a:xfrm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5DF31143-E06E-4355-8609-BBAE488C34CC}"/>
                  </a:ext>
                </a:extLst>
              </p:cNvPr>
              <p:cNvGrpSpPr/>
              <p:nvPr/>
            </p:nvGrpSpPr>
            <p:grpSpPr>
              <a:xfrm>
                <a:off x="10133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D6B5FBB7-2793-4389-9ACD-E1D8D9636DA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80D29B04-2F5D-4EE3-AAE3-70B30B34E1C1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F5D59E6F-CC30-42F3-9209-46096A41E0C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B794EF35-5C18-4817-B06B-5964F86B689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75C6EF68-B901-4EC0-A12B-0054A9C8BB5D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D39E16AF-AC63-4C7C-9EDF-E672017781F5}"/>
                  </a:ext>
                </a:extLst>
              </p:cNvPr>
              <p:cNvGrpSpPr/>
              <p:nvPr/>
            </p:nvGrpSpPr>
            <p:grpSpPr>
              <a:xfrm>
                <a:off x="21700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571ECEC6-AE16-40C8-91D8-FF3234BABBD0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9833A9BC-0D7E-456E-BC0B-3F622F41E7A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3CC5A11A-7EA0-4444-8727-67341339CB77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43B0FFB1-BF86-414C-A321-9884DE60D778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E63D0093-BC64-4987-A567-580E99C8496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46367627-8CFE-4BB4-94C2-7812F038AAE4}"/>
                  </a:ext>
                </a:extLst>
              </p:cNvPr>
              <p:cNvGrpSpPr/>
              <p:nvPr/>
            </p:nvGrpSpPr>
            <p:grpSpPr>
              <a:xfrm>
                <a:off x="33266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0F395DF7-058A-4622-900C-817E1B16720B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8AAD6558-24B0-41E1-A19B-0FEF9F8831F6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B199CA40-B6E4-4C12-AF3D-09684C9BCD6F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03A93C1E-9742-4DB1-87E6-81FE1A924DD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8CDCDF53-A44F-4FF5-ADE2-F5D4B588FAA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E2EDC071-3DBA-4F63-9E91-69E9EEB31B0B}"/>
                  </a:ext>
                </a:extLst>
              </p:cNvPr>
              <p:cNvGrpSpPr/>
              <p:nvPr/>
            </p:nvGrpSpPr>
            <p:grpSpPr>
              <a:xfrm>
                <a:off x="44832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50AD14DA-5EA0-44B2-9966-1E5EBC80E3C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2AAD1106-DCD0-4654-8ABB-59BB6008D412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7D3AC14F-4124-42F8-938B-9F8B2C5CC2B2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540C546C-AB82-4BD6-AA7C-C89775760BD0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48333A0C-125D-43E4-9752-C83E618C7EB6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64A65201-C3DD-4D27-8580-EF7736021EBA}"/>
                  </a:ext>
                </a:extLst>
              </p:cNvPr>
              <p:cNvGrpSpPr/>
              <p:nvPr/>
            </p:nvGrpSpPr>
            <p:grpSpPr>
              <a:xfrm>
                <a:off x="56398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11427809-C73E-4D2B-8838-9804939BABC3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42B41A7F-C084-490A-8396-9AD97E47C406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44CD1105-143B-4CE9-BB35-0C504D6932D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BE0A1902-F8F4-4B6C-AB49-D0F02D984AF8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4A7C2DFF-CDB4-4DE7-BE92-25A25250302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BA6FEAEE-5487-47EA-83E1-8E9B5AA799A7}"/>
                  </a:ext>
                </a:extLst>
              </p:cNvPr>
              <p:cNvGrpSpPr/>
              <p:nvPr/>
            </p:nvGrpSpPr>
            <p:grpSpPr>
              <a:xfrm>
                <a:off x="67964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18BD22F3-5735-4EA2-B244-049E6D4E5BBC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D3E6C4DF-2311-4294-BE59-19DC86FC102E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5F45DF56-58C9-4659-B1A8-A31A22CA95B5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9A32D3F5-A1FB-4244-AB32-D5B13C06190D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54550944-10AC-4CC0-AB2F-6EBDB3C7E668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FA3BF773-0F86-4390-970C-9420950BCE13}"/>
                  </a:ext>
                </a:extLst>
              </p:cNvPr>
              <p:cNvGrpSpPr/>
              <p:nvPr/>
            </p:nvGrpSpPr>
            <p:grpSpPr>
              <a:xfrm>
                <a:off x="79530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C712DD4C-3AC6-4918-BEBD-FC0B553A6F50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CEDB1112-01AB-4207-89C7-5FCA7AF4FC76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8EA1B1D4-88C2-47D5-AB6D-6ADC9B70F425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09EA3C6B-22DD-4A9E-9892-9E249D85572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8EE57E4D-9B26-420B-A150-AB7469ECAA9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53C8AFE5-4087-4D07-929F-6B0D2BD445BC}"/>
                  </a:ext>
                </a:extLst>
              </p:cNvPr>
              <p:cNvGrpSpPr/>
              <p:nvPr/>
            </p:nvGrpSpPr>
            <p:grpSpPr>
              <a:xfrm>
                <a:off x="4164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FEC11BEC-C4D4-481C-898E-D3ACCB0442EA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2C6A4BEE-33EA-44AD-8F35-EA9F4264732A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FE7F42AB-F9E5-4257-8061-66F02D16801A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DE8F18DC-80B1-4C76-89AD-C9F5BF695E9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D800C4EA-09A9-442E-8D8A-3F398C7DA07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DBF95601-E2D9-4F2D-8CDA-1771554AED7A}"/>
                  </a:ext>
                </a:extLst>
              </p:cNvPr>
              <p:cNvGrpSpPr/>
              <p:nvPr/>
            </p:nvGrpSpPr>
            <p:grpSpPr>
              <a:xfrm>
                <a:off x="15731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24B986B8-9E3F-4F80-80FA-FDCC810CACE2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760BAE9B-1103-4AFA-95F2-7B0245C98A2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39D2D596-D097-4DE2-BADF-7B11A3CC48DA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1B16EFB8-4F2C-480F-9A3E-0089E026D708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6D8C84EE-29FC-4ED4-A36D-B808694AB8D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6A4F9985-1AD9-4ED0-B8E2-BDC0523FA559}"/>
                  </a:ext>
                </a:extLst>
              </p:cNvPr>
              <p:cNvGrpSpPr/>
              <p:nvPr/>
            </p:nvGrpSpPr>
            <p:grpSpPr>
              <a:xfrm>
                <a:off x="27297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09F44E73-DD40-4254-A076-A359356E5D4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EFFAAC93-8BAA-4AE6-90CD-491F437CB1AD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8644F7CC-D9F5-4D02-8875-4CE383528D92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A3715765-5563-45A2-AB36-0ACFEBE703B2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E6ACD43C-0CF0-4BD1-9DA5-5945BC3A0B3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CBBAB3BB-3DB0-47BC-B035-16B5DDC247DC}"/>
                  </a:ext>
                </a:extLst>
              </p:cNvPr>
              <p:cNvGrpSpPr/>
              <p:nvPr/>
            </p:nvGrpSpPr>
            <p:grpSpPr>
              <a:xfrm>
                <a:off x="38863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870779D1-AA79-4F98-A561-E8085302E8F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FA4CF338-575F-4E2A-9B10-F331EB3656CA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D066E37C-440B-4253-B96A-DF133F84816B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E37D8106-B312-4FC7-8336-8CD7ACB1ED87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553460EF-D2F6-47A7-835A-7579870A7CEF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582E6F6F-8F6A-4F0C-A502-92658E270F1F}"/>
                  </a:ext>
                </a:extLst>
              </p:cNvPr>
              <p:cNvGrpSpPr/>
              <p:nvPr/>
            </p:nvGrpSpPr>
            <p:grpSpPr>
              <a:xfrm>
                <a:off x="50429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FACED853-B9D2-4381-B12E-D911F334C4F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AC1E2D7A-907E-4D23-9DFC-ED63BCCD194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5D4A7FE5-EEAF-422B-8A96-15A864767E20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6A9CDC93-010F-482F-BAEE-499FD7043BB7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64907C71-7C29-4765-8E63-F52F43F8589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58CCB3DB-87C6-47FF-9530-7B6DDF19168D}"/>
                  </a:ext>
                </a:extLst>
              </p:cNvPr>
              <p:cNvGrpSpPr/>
              <p:nvPr/>
            </p:nvGrpSpPr>
            <p:grpSpPr>
              <a:xfrm>
                <a:off x="61995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5FEB4F0A-BCE3-469D-BEF2-C0B320B03F2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0068B618-BC10-4299-874C-1E0E176D4F8F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FDDF552F-82CC-409B-856C-2E5EF3AD930F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74BC16AA-5F62-4B90-8793-2AB75AEAC365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B322C18A-72DF-41FB-8BE1-2F5EDA795DD3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5FCB81C8-A747-4FBF-9F80-1B22293A40DE}"/>
                  </a:ext>
                </a:extLst>
              </p:cNvPr>
              <p:cNvGrpSpPr/>
              <p:nvPr/>
            </p:nvGrpSpPr>
            <p:grpSpPr>
              <a:xfrm>
                <a:off x="73561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5F696FEC-21E6-4B02-B7C7-C4427C76A1A9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72E2E253-45A1-4B03-9335-410AA20CB283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BBAA8563-1B60-4F29-8A69-4B6899D7DE64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9355B833-A487-4C92-8750-5E6D7E5BCC40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033F3624-2AA3-4C0C-9B89-5A3E1E54624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69B7E0EB-AB66-4B52-B032-0D874ADBCCD7}"/>
                  </a:ext>
                </a:extLst>
              </p:cNvPr>
              <p:cNvGrpSpPr/>
              <p:nvPr/>
            </p:nvGrpSpPr>
            <p:grpSpPr>
              <a:xfrm>
                <a:off x="851274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FB09B87B-F0D1-474C-944B-1DE2F1D9E6D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86EB3665-F5B5-4CD3-970F-77FC799B0A0F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E2C76927-1F98-45DE-9878-A2CB39E61E6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94290D1F-D588-4505-8EB9-7884A27319FD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C884B192-065B-40F3-A3C2-B560FA7B194F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43" name="グループ化 742">
              <a:extLst>
                <a:ext uri="{FF2B5EF4-FFF2-40B4-BE49-F238E27FC236}">
                  <a16:creationId xmlns:a16="http://schemas.microsoft.com/office/drawing/2014/main" id="{EA84AEDF-5751-454F-9EFB-257E65AF190E}"/>
                </a:ext>
              </a:extLst>
            </p:cNvPr>
            <p:cNvGrpSpPr/>
            <p:nvPr/>
          </p:nvGrpSpPr>
          <p:grpSpPr>
            <a:xfrm>
              <a:off x="416496" y="1340768"/>
              <a:ext cx="9104363" cy="504057"/>
              <a:chOff x="416496" y="1340768"/>
              <a:chExt cx="9104363" cy="504057"/>
            </a:xfrm>
          </p:grpSpPr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0E01F3D7-7368-4629-8FE5-1477C8D0CDAC}"/>
                  </a:ext>
                </a:extLst>
              </p:cNvPr>
              <p:cNvGrpSpPr/>
              <p:nvPr/>
            </p:nvGrpSpPr>
            <p:grpSpPr>
              <a:xfrm>
                <a:off x="10133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3D809F32-D646-4FC2-9738-D83B0D4C88D2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03A3CB86-F30C-488C-B2DD-D9F0261169FE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4307493-3534-4360-ABA9-16F702271DFC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453EEA36-3A42-4B52-99B6-D94D2BD21B2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C86F40C7-2C1A-443A-9556-EC04DFE8682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F58E1A97-A63C-46D2-BE9D-24BFEF49018D}"/>
                  </a:ext>
                </a:extLst>
              </p:cNvPr>
              <p:cNvGrpSpPr/>
              <p:nvPr/>
            </p:nvGrpSpPr>
            <p:grpSpPr>
              <a:xfrm>
                <a:off x="21700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2D9CAE02-3BF3-4ABF-8F11-28B3EF7EBAD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74D15570-6730-4C50-B877-A29EB5E0991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4A0D6EE0-B1F7-4A7D-9A80-71C8F2F9FF0E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3BDC5E2F-A7CB-4918-B562-3D9CB9D68CB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54EE47E-D93A-4559-A4DF-D27599DB7974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014758B2-8E7B-4B4E-853D-BE94410364FC}"/>
                  </a:ext>
                </a:extLst>
              </p:cNvPr>
              <p:cNvGrpSpPr/>
              <p:nvPr/>
            </p:nvGrpSpPr>
            <p:grpSpPr>
              <a:xfrm>
                <a:off x="33266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C8745228-AC0A-44D5-AF33-7F8DCDC8E5A1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5E82EA05-FD67-43AD-963A-DC31446B5276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7957BE32-D236-46AC-AAE9-6563767F241F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F661B862-4963-4AA9-BFBD-C8E0F0FC844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404895DC-E7CE-4257-B634-554D15A9319F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BF33EF04-7DCE-4042-9D2E-FAAE1D71BB90}"/>
                  </a:ext>
                </a:extLst>
              </p:cNvPr>
              <p:cNvGrpSpPr/>
              <p:nvPr/>
            </p:nvGrpSpPr>
            <p:grpSpPr>
              <a:xfrm>
                <a:off x="44832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E09D09A5-5B99-4E76-A75F-7D4A0A771DD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D5BF0777-FE99-4BE5-8A37-FEA8196700A9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6374BD8E-CB6A-41FB-BDD6-AEF66BCE9E5C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2CA3F77B-4428-4574-87F7-22655292CBA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53F3C2B6-F55F-4A3D-93B4-776A4A6A78C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85386CC1-506D-4F51-A114-EC5094A0E3B4}"/>
                  </a:ext>
                </a:extLst>
              </p:cNvPr>
              <p:cNvGrpSpPr/>
              <p:nvPr/>
            </p:nvGrpSpPr>
            <p:grpSpPr>
              <a:xfrm>
                <a:off x="56398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A5657576-861C-45E1-BE06-62B8A5146319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D05FD97C-B912-4448-9CB3-93A52D600A0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79F1F583-1F1C-40F1-AAA5-7CA512CA177C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AFD4686D-CBE3-46F3-A5A2-1E4F750C819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36E3A306-2F10-4EA1-B57D-EF063BBC624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7F0F3A4E-D468-4999-9950-A4DFB0BB63FE}"/>
                  </a:ext>
                </a:extLst>
              </p:cNvPr>
              <p:cNvGrpSpPr/>
              <p:nvPr/>
            </p:nvGrpSpPr>
            <p:grpSpPr>
              <a:xfrm>
                <a:off x="67964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50938BA3-C9FC-446E-8DBC-F6B77923072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C51A3E10-F68C-43C6-8E0B-8930FD3CF4E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F3CD5BF9-5702-4098-B91D-12E3C38C554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6EA14B81-E009-4736-AAD5-71E56FAC036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4712E631-C623-4DEE-AA70-2F1CF863C47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BC671A23-E0D8-4D86-BBFB-C1A4F80914F3}"/>
                  </a:ext>
                </a:extLst>
              </p:cNvPr>
              <p:cNvGrpSpPr/>
              <p:nvPr/>
            </p:nvGrpSpPr>
            <p:grpSpPr>
              <a:xfrm>
                <a:off x="79530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FB943E13-A6A9-4E51-A80A-76D01BCC222A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CAF3CF3C-1791-4481-A484-A9B36C88D4E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A76EF4A8-BCD7-4F7C-AA5B-CC02AA482F0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B1781279-57ED-4761-80B2-9E475DFFD80F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D72D1155-6453-4A84-A592-FC265357928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1B37A6CE-F8AF-4270-A4E6-098A0A78B98A}"/>
                  </a:ext>
                </a:extLst>
              </p:cNvPr>
              <p:cNvGrpSpPr/>
              <p:nvPr/>
            </p:nvGrpSpPr>
            <p:grpSpPr>
              <a:xfrm>
                <a:off x="4164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DCAE4AD1-EF6D-4E30-98AB-24489827BD47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07FA065B-34C9-4518-875E-8A5AF7D2B67D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142CCF71-7A01-48C5-8582-CABD46F420CB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CB42AB03-A10C-48D2-9499-65A3331DAD22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8AD0CFE6-6094-4DED-995F-D1E457EC2C8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525AB4D3-A8B7-49C6-9FB7-98FE81CECB30}"/>
                  </a:ext>
                </a:extLst>
              </p:cNvPr>
              <p:cNvGrpSpPr/>
              <p:nvPr/>
            </p:nvGrpSpPr>
            <p:grpSpPr>
              <a:xfrm>
                <a:off x="15731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15035F8D-956D-41A8-AA05-22BA2DEAC33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706269AE-5C17-4896-A59C-00007671E94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EBD8D47-FB47-4E1A-8017-C1EB63B0D75F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A750B5AA-9E69-451B-8FA4-26D695E240F2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7A6B2B4E-E190-4DFA-AF11-18CDD05C6FC8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ED86C8A1-35DB-4C6F-813F-7504F1310490}"/>
                  </a:ext>
                </a:extLst>
              </p:cNvPr>
              <p:cNvGrpSpPr/>
              <p:nvPr/>
            </p:nvGrpSpPr>
            <p:grpSpPr>
              <a:xfrm>
                <a:off x="27297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4E0CEEDD-C22E-484B-B341-04B80AF6A147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B143D05A-10C9-4432-9269-50B32CE77CC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641594D4-2D53-4BCE-B70A-D7981791ADEE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2D9632F0-76F6-4875-B509-FC9876D4836A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AA7FFE40-8351-4397-81D3-CD7633E8F3F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74BFBC4F-5729-4046-8055-285605F68346}"/>
                  </a:ext>
                </a:extLst>
              </p:cNvPr>
              <p:cNvGrpSpPr/>
              <p:nvPr/>
            </p:nvGrpSpPr>
            <p:grpSpPr>
              <a:xfrm>
                <a:off x="38863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F7BD208A-CE7D-473E-ADD9-EEB9ACD410D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281874C9-3BBA-40BD-833F-65B3EDAA372C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173125A5-9ACD-422F-B6C6-0E1F7DEB79C7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61395A06-F30F-456A-A5DB-EFCADCD01EF0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8D182579-CC0D-45B6-B33D-2167445C6C4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5" name="グループ化 754">
                <a:extLst>
                  <a:ext uri="{FF2B5EF4-FFF2-40B4-BE49-F238E27FC236}">
                    <a16:creationId xmlns:a16="http://schemas.microsoft.com/office/drawing/2014/main" id="{F0582965-C1D3-400D-B2B6-5212E93FE572}"/>
                  </a:ext>
                </a:extLst>
              </p:cNvPr>
              <p:cNvGrpSpPr/>
              <p:nvPr/>
            </p:nvGrpSpPr>
            <p:grpSpPr>
              <a:xfrm>
                <a:off x="50429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0520047F-796F-48C2-9A9C-304D7AEE73A1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8FF089DB-A283-40E8-AD1C-F80D177C40ED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4CEC2C49-7AED-40F6-BE64-54FA52C4551D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30346E42-A87C-4D6D-9724-49381BA24D9A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7B0821F5-2FAB-4FA1-B7CC-590018B628F2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4C36BDBB-E605-4D31-8C77-1C9D7F77B226}"/>
                  </a:ext>
                </a:extLst>
              </p:cNvPr>
              <p:cNvGrpSpPr/>
              <p:nvPr/>
            </p:nvGrpSpPr>
            <p:grpSpPr>
              <a:xfrm>
                <a:off x="61995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B2B3FAD1-A2AA-4904-98F9-883322B0B32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FCC857E9-377D-411F-9DE6-F94EFCEC798E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A45AD475-89A8-4D25-B166-DA623D9E95C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9A2ED4CC-8059-468C-855A-F72168EF6417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A74D5632-6324-4B13-AF7C-1BD081A346E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E9E1A315-8D82-45B8-A6C3-37D0AB7BA2F1}"/>
                  </a:ext>
                </a:extLst>
              </p:cNvPr>
              <p:cNvGrpSpPr/>
              <p:nvPr/>
            </p:nvGrpSpPr>
            <p:grpSpPr>
              <a:xfrm>
                <a:off x="73561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D5FC82BC-1F2B-44EF-9FF5-32FFB2C5A19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6309F73D-51D0-4B3B-A4B9-22B74D5CEA2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65014213-FA3A-4C95-B56A-6BAA942F2417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9ACE9DC4-725C-4927-A4C3-562315B7FAC1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8BFD5E29-5358-4170-A09F-D59678C3C27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796C34C9-CE9B-400C-B209-9E9C282CCD2C}"/>
                  </a:ext>
                </a:extLst>
              </p:cNvPr>
              <p:cNvGrpSpPr/>
              <p:nvPr/>
            </p:nvGrpSpPr>
            <p:grpSpPr>
              <a:xfrm>
                <a:off x="851274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A0756CE3-FF52-4C45-8F07-B25DE2BABE1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846D5337-60C9-403B-8570-DB3DAF57FB11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C799C761-8585-45A8-AE2F-C5C59ED1CC1D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71C116C8-5426-43FA-A899-282793A8A501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A4E350F2-8DAC-47C5-9F85-A2C4CE9C98D2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14" name="グループ化 1013">
            <a:extLst>
              <a:ext uri="{FF2B5EF4-FFF2-40B4-BE49-F238E27FC236}">
                <a16:creationId xmlns:a16="http://schemas.microsoft.com/office/drawing/2014/main" id="{3CA9B940-BC3F-4F14-A525-2B2D3C0A36D4}"/>
              </a:ext>
            </a:extLst>
          </p:cNvPr>
          <p:cNvGrpSpPr/>
          <p:nvPr/>
        </p:nvGrpSpPr>
        <p:grpSpPr>
          <a:xfrm>
            <a:off x="416496" y="5229200"/>
            <a:ext cx="9104363" cy="1254047"/>
            <a:chOff x="416496" y="590778"/>
            <a:chExt cx="9104363" cy="1254047"/>
          </a:xfrm>
        </p:grpSpPr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A136EFCB-2577-481F-B9FD-6BA3382B94A6}"/>
                </a:ext>
              </a:extLst>
            </p:cNvPr>
            <p:cNvGrpSpPr/>
            <p:nvPr/>
          </p:nvGrpSpPr>
          <p:grpSpPr>
            <a:xfrm>
              <a:off x="416496" y="590778"/>
              <a:ext cx="9104363" cy="504057"/>
              <a:chOff x="416496" y="1340768"/>
              <a:chExt cx="9104363" cy="504057"/>
            </a:xfrm>
          </p:grpSpPr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56829F14-9677-4C44-9184-129A71B10A04}"/>
                  </a:ext>
                </a:extLst>
              </p:cNvPr>
              <p:cNvGrpSpPr/>
              <p:nvPr/>
            </p:nvGrpSpPr>
            <p:grpSpPr>
              <a:xfrm>
                <a:off x="10133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CE18DB4A-A15E-4C0E-AA66-C4C05A22521A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D5D89E43-DC34-458F-8598-9BA0D5F9192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5840FA9F-7189-44A6-9887-1AD7A89FBFE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7144BBEC-D0C7-4CCE-802E-0E008B671A1C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2BE6C5AE-2232-4C99-BC37-DD11BE0203F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532896B5-B362-4F9A-B296-0D9F522A0893}"/>
                  </a:ext>
                </a:extLst>
              </p:cNvPr>
              <p:cNvGrpSpPr/>
              <p:nvPr/>
            </p:nvGrpSpPr>
            <p:grpSpPr>
              <a:xfrm>
                <a:off x="21700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895BAB0B-397C-48A8-A556-B0D39781FE31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9FD361A3-6A15-42C0-AE13-F47D63AE09C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6059791D-F699-4BFD-8AA7-34DD5597BD5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6466E5B6-555D-4976-BB12-281A420CA5A7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3C98CA32-E152-453A-B92A-F7E16AED9F9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7017663E-C868-484D-B19A-7FD9AC4DEB70}"/>
                  </a:ext>
                </a:extLst>
              </p:cNvPr>
              <p:cNvGrpSpPr/>
              <p:nvPr/>
            </p:nvGrpSpPr>
            <p:grpSpPr>
              <a:xfrm>
                <a:off x="33266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AB5C225A-2B49-41B4-9E4D-794A86D2EBA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A53B0690-A4AA-4B39-9796-5998A4AEA38C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2C1A5C75-367C-476A-A897-27AF8532AA70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FA4ECEB2-1BD3-4516-9023-8DA230799B94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96E3F106-07AB-438E-82B8-A804A5670C9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0C2E0939-7076-4D34-96F8-7BC01879943D}"/>
                  </a:ext>
                </a:extLst>
              </p:cNvPr>
              <p:cNvGrpSpPr/>
              <p:nvPr/>
            </p:nvGrpSpPr>
            <p:grpSpPr>
              <a:xfrm>
                <a:off x="44832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A234F7DE-8499-4461-9F89-F83DB72B21B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B573F0FC-6538-4593-A06C-1541F41EC0E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5D2D5784-9F26-4805-A15C-4EE213C7072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E5500F85-8477-482B-8AD9-486FA42635A8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5179CD82-0393-48DD-865C-4D4DA5AA3F28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A8E67138-D80F-47EC-AF84-7F9FED0F3CB4}"/>
                  </a:ext>
                </a:extLst>
              </p:cNvPr>
              <p:cNvGrpSpPr/>
              <p:nvPr/>
            </p:nvGrpSpPr>
            <p:grpSpPr>
              <a:xfrm>
                <a:off x="56398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3D8E4F69-2221-43E1-830D-A320DC2BE8C7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56EBBA66-8E6E-46D1-B01D-82DBFB07E4D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B3B93466-0E73-49F7-AEB9-2D531B04F89E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DA30F346-63B1-49CC-98A5-C50596E926F2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123B1670-0DC4-46F5-B448-A6CFBF3347D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85DA1AF8-E824-4FB1-9C54-6AC3B461ED32}"/>
                  </a:ext>
                </a:extLst>
              </p:cNvPr>
              <p:cNvGrpSpPr/>
              <p:nvPr/>
            </p:nvGrpSpPr>
            <p:grpSpPr>
              <a:xfrm>
                <a:off x="67964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C1FBCAAA-779F-4920-B595-190941A5EC8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C4C3FA77-C233-487C-83F4-C9D0D416901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0A589947-6D19-42D8-9B13-9CDB1346AD1B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9EF29CBB-ACCA-4B55-99C9-D663672BDD3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FDA9E4C7-0E8B-4FA1-A2A5-0DF26DB2F8E6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1AAD9704-BA1F-4E87-B9D6-9A9B8F1F822C}"/>
                  </a:ext>
                </a:extLst>
              </p:cNvPr>
              <p:cNvGrpSpPr/>
              <p:nvPr/>
            </p:nvGrpSpPr>
            <p:grpSpPr>
              <a:xfrm>
                <a:off x="79530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ECE98D8B-0D3B-4D6B-B129-C3F1568CF923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B4798A5F-2C1C-4A25-B410-4460B71F4DC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5" name="フリーフォーム: 図形 1254">
                  <a:extLst>
                    <a:ext uri="{FF2B5EF4-FFF2-40B4-BE49-F238E27FC236}">
                      <a16:creationId xmlns:a16="http://schemas.microsoft.com/office/drawing/2014/main" id="{DCAD88F5-5D69-4301-98FA-4A2AFDFCE5B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5D4AE7C1-44EA-41A3-8CE2-9BF172D6F81F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167AFE72-7870-48BC-90CE-62C3C339A16C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1C5277E0-5629-493D-B3A1-4D7689589FEC}"/>
                  </a:ext>
                </a:extLst>
              </p:cNvPr>
              <p:cNvGrpSpPr/>
              <p:nvPr/>
            </p:nvGrpSpPr>
            <p:grpSpPr>
              <a:xfrm>
                <a:off x="4164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85B7A7B4-5063-4C4F-BFD2-2A1BE98DC17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21DD65C5-C60E-4486-93F9-E8F2A6B2412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EA6591FA-28C6-46D4-9CB5-B985880967AD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49DA1A08-C967-434D-B388-53FFE45BBED0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EFC784BB-090F-435F-81E0-B065D3DA38BD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4A1DE2C7-5B47-4058-8735-5DD826D48A49}"/>
                  </a:ext>
                </a:extLst>
              </p:cNvPr>
              <p:cNvGrpSpPr/>
              <p:nvPr/>
            </p:nvGrpSpPr>
            <p:grpSpPr>
              <a:xfrm>
                <a:off x="15731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A3EAB814-8ADB-4BD1-92F9-43340B8AD30C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E241E67C-2DB4-4D99-B041-7ADF63C36B2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05038C45-159F-4B4F-A3C0-BE9DA6C5B4A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9415CF4E-90DC-4020-9251-08936D61D88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035DE7D4-EE07-4398-BFCD-F0DD77661300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99437756-8BBF-4461-843B-104FC0043696}"/>
                  </a:ext>
                </a:extLst>
              </p:cNvPr>
              <p:cNvGrpSpPr/>
              <p:nvPr/>
            </p:nvGrpSpPr>
            <p:grpSpPr>
              <a:xfrm>
                <a:off x="27297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572BC21C-56CE-4E58-9A76-1C37AD550DE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29EFF50D-F03E-495D-922B-23DD8D701EA1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37AD56C9-8ABC-4951-83FE-C27061CB60EC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CCB976E2-F57E-4EE2-AC1C-8634B544701E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D1A33F96-D415-41B0-9460-38E0F9C6A738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8" name="グループ化 1207">
                <a:extLst>
                  <a:ext uri="{FF2B5EF4-FFF2-40B4-BE49-F238E27FC236}">
                    <a16:creationId xmlns:a16="http://schemas.microsoft.com/office/drawing/2014/main" id="{51C97418-FD5F-45AB-A21D-2B76EA4686E6}"/>
                  </a:ext>
                </a:extLst>
              </p:cNvPr>
              <p:cNvGrpSpPr/>
              <p:nvPr/>
            </p:nvGrpSpPr>
            <p:grpSpPr>
              <a:xfrm>
                <a:off x="38863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1F75CB69-FEBF-4EEB-94BD-75560078F9C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2324083D-7B56-414B-A2A4-F7B50BAFFF8F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BFD338AD-2AE1-4944-B7EC-97100DF1D387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BA91C11D-35E0-40AF-9FE9-EB3101B6B6C3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DCECD656-F67E-4A46-A36A-954BB117F7C3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D2EEBFEE-165A-4159-9F24-AC236E10E5EB}"/>
                  </a:ext>
                </a:extLst>
              </p:cNvPr>
              <p:cNvGrpSpPr/>
              <p:nvPr/>
            </p:nvGrpSpPr>
            <p:grpSpPr>
              <a:xfrm>
                <a:off x="50429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CBD88D52-37CB-4AEE-A38F-2547D8F4840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29390B08-20B0-449D-B08A-B57C233AA27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CA3C2C0A-F36A-4ED5-B4A3-B1D051E7A7D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DFC3450A-9D6C-4F3E-909E-21A54C2DCB11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CA0CA962-D44D-47EB-88E8-18EADE8C5C04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5EAE6163-EEE8-456A-A443-E71C75240112}"/>
                  </a:ext>
                </a:extLst>
              </p:cNvPr>
              <p:cNvGrpSpPr/>
              <p:nvPr/>
            </p:nvGrpSpPr>
            <p:grpSpPr>
              <a:xfrm>
                <a:off x="61995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38BBEFEB-1CC7-4985-AEC6-2B94E50D4217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52EF3E57-797D-4DD5-A346-1E0CBC83C40A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BEB0ED4A-1F43-42AC-A78F-ED1B579F0110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8F48A820-7C83-4B40-906B-2B28C613810C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8F5CAE53-4721-42BE-9C2B-39DAA112E7C2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11" name="グループ化 1210">
                <a:extLst>
                  <a:ext uri="{FF2B5EF4-FFF2-40B4-BE49-F238E27FC236}">
                    <a16:creationId xmlns:a16="http://schemas.microsoft.com/office/drawing/2014/main" id="{CA69636F-BF1F-4F1D-BAA9-F536E51A8A7D}"/>
                  </a:ext>
                </a:extLst>
              </p:cNvPr>
              <p:cNvGrpSpPr/>
              <p:nvPr/>
            </p:nvGrpSpPr>
            <p:grpSpPr>
              <a:xfrm>
                <a:off x="73561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98CFF3B8-30B1-4504-8E25-972FD6003C9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CA2EF7C1-7AC3-4767-8CAB-FAB17A67E44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C689203C-A1E7-45D8-A0E9-869EE61A18C1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48100241-5B57-4FD4-A006-CC5B7BED52A9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DFC298DF-83E4-44F0-BC69-6BC7E73FCAC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BBE9D7A3-CE06-41BD-8055-60ACB9F932A3}"/>
                  </a:ext>
                </a:extLst>
              </p:cNvPr>
              <p:cNvGrpSpPr/>
              <p:nvPr/>
            </p:nvGrpSpPr>
            <p:grpSpPr>
              <a:xfrm>
                <a:off x="851274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71D235F3-09A2-415D-B00F-AFA0F7D35C0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A2AA7710-6D35-4E7E-BE7D-753ED5E5D8D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6919DDB7-135A-49D8-B281-0F068A43D80E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F8590B62-E8E2-4ECF-894F-15FECF74C16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3F72A6A5-601E-4746-AFBC-242C553358BD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B6CE186A-F5B8-4587-B5F4-10B3E3E78E85}"/>
                </a:ext>
              </a:extLst>
            </p:cNvPr>
            <p:cNvGrpSpPr/>
            <p:nvPr/>
          </p:nvGrpSpPr>
          <p:grpSpPr>
            <a:xfrm>
              <a:off x="416496" y="965773"/>
              <a:ext cx="9104363" cy="504057"/>
              <a:chOff x="416496" y="1340768"/>
              <a:chExt cx="9104363" cy="504057"/>
            </a:xfrm>
          </p:grpSpPr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E2795B65-4922-4819-B1A8-BC999A53AAEF}"/>
                  </a:ext>
                </a:extLst>
              </p:cNvPr>
              <p:cNvGrpSpPr/>
              <p:nvPr/>
            </p:nvGrpSpPr>
            <p:grpSpPr>
              <a:xfrm>
                <a:off x="10133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E6E55871-8642-41A7-A0EC-6BE5AC4490D3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4" name="フリーフォーム: 図形 1193">
                  <a:extLst>
                    <a:ext uri="{FF2B5EF4-FFF2-40B4-BE49-F238E27FC236}">
                      <a16:creationId xmlns:a16="http://schemas.microsoft.com/office/drawing/2014/main" id="{D772A980-732B-454E-BD52-081704965AAC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E5D21B4F-9FDE-4C35-9B37-2B7309F7D2B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98330A97-6783-437C-A48C-4BD1F23EBC15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D10ADAB7-2C1E-46F1-8182-AC9AE385A4AB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0797CF80-ABA3-4114-8426-C1FB70AC457C}"/>
                  </a:ext>
                </a:extLst>
              </p:cNvPr>
              <p:cNvGrpSpPr/>
              <p:nvPr/>
            </p:nvGrpSpPr>
            <p:grpSpPr>
              <a:xfrm>
                <a:off x="21700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0661A424-3067-4C2A-8146-920D9717DB38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0A76D8ED-311C-4FC5-B2ED-647993A681A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E4F08D16-DD62-4489-98AC-35EDB83F284C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8D1E5F2D-387C-4B63-8EF5-333F944B7857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C6AAD52D-9C5E-4E9C-91A6-6F8AAD18DFF0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7D1AB096-24DE-4AFF-8AA1-FACCA13191DD}"/>
                  </a:ext>
                </a:extLst>
              </p:cNvPr>
              <p:cNvGrpSpPr/>
              <p:nvPr/>
            </p:nvGrpSpPr>
            <p:grpSpPr>
              <a:xfrm>
                <a:off x="33266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DC67593D-A5C7-4E7F-99DF-3CF198246723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FFA1C0AB-2875-4ECF-B668-567EA21D2AD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3DFA5E30-376D-47F1-82FC-3D118E3D4FE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23AB4917-3D1F-4FD3-84BF-10C696B6EA1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7" name="フリーフォーム: 図形 1186">
                  <a:extLst>
                    <a:ext uri="{FF2B5EF4-FFF2-40B4-BE49-F238E27FC236}">
                      <a16:creationId xmlns:a16="http://schemas.microsoft.com/office/drawing/2014/main" id="{5BCB7B54-D327-4E81-BCEA-8D17F93C0F12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E4F9557C-5E9A-41F3-AD84-D1C2A43FA6DD}"/>
                  </a:ext>
                </a:extLst>
              </p:cNvPr>
              <p:cNvGrpSpPr/>
              <p:nvPr/>
            </p:nvGrpSpPr>
            <p:grpSpPr>
              <a:xfrm>
                <a:off x="44832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3A2F63C9-BAA5-46B8-9BEE-689C22711F37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93CE690F-88F6-42B9-BE32-C3BCE8EA042D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12E3F21D-33E1-4ACF-8EEE-BE0CC6B05882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46108F60-0E80-4924-8483-1FCA9F510012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0CC168E0-C873-4B00-BF89-923CD9CB511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37E10976-4F86-4536-98DC-9AFC9E7A3B93}"/>
                  </a:ext>
                </a:extLst>
              </p:cNvPr>
              <p:cNvGrpSpPr/>
              <p:nvPr/>
            </p:nvGrpSpPr>
            <p:grpSpPr>
              <a:xfrm>
                <a:off x="56398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F9767BCA-7061-4DB7-A708-E67C23C4290D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5FDD98CC-50D7-4346-8B5F-8570A2E1D01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0E320E1E-BB11-493E-998C-B0642802330D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54C3DF44-4E4C-4126-997E-129DDCBA07A2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3412E062-65EE-4F36-A483-926C08C0DAD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9FDC77E8-C1D1-496B-BA7C-8F1AE68038EA}"/>
                  </a:ext>
                </a:extLst>
              </p:cNvPr>
              <p:cNvGrpSpPr/>
              <p:nvPr/>
            </p:nvGrpSpPr>
            <p:grpSpPr>
              <a:xfrm>
                <a:off x="67964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E974AF8E-3BAC-4E78-B2BE-6BD6B540F758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FF3C1210-063A-4BC2-8826-5EC6A71DB93F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6165B520-3F60-4508-A226-5160EC513F13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82D0AAFC-C744-44BC-BD75-5A5F9B3E5B4D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78FC8BBD-FB7F-4416-BC2A-9D1B2A7323FE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55A75B6F-DF9C-4E82-A655-609815E18EFF}"/>
                  </a:ext>
                </a:extLst>
              </p:cNvPr>
              <p:cNvGrpSpPr/>
              <p:nvPr/>
            </p:nvGrpSpPr>
            <p:grpSpPr>
              <a:xfrm>
                <a:off x="79530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F18CA0AF-AD87-4CFC-88C8-C4007E3AF9EA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3FE90259-8AD7-461A-ADD6-FE5B30F8980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C001197A-FE1E-4718-90BD-32EA65E8686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21D8522A-B96C-48C7-BA0E-E8AF4D75E014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B0C30489-4ADC-4E21-AE22-3E6126FB7D7D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133C9A5D-E832-4DB5-A07D-5F5E6473A19D}"/>
                  </a:ext>
                </a:extLst>
              </p:cNvPr>
              <p:cNvGrpSpPr/>
              <p:nvPr/>
            </p:nvGrpSpPr>
            <p:grpSpPr>
              <a:xfrm>
                <a:off x="4164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D8C179FC-83F5-4744-BA9F-EDA526CB19E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0248B114-5E57-4FBD-8E74-83DA46BE71F4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0D95215C-B7B2-4735-9CEF-F72FED013F4A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9F49963C-D4A0-4A14-8930-0CC5E3C50C3C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A462E39B-CF0C-408C-8CF0-66193FB00EB0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70CF1B0A-FC72-4C3F-B080-4EC0E217EE14}"/>
                  </a:ext>
                </a:extLst>
              </p:cNvPr>
              <p:cNvGrpSpPr/>
              <p:nvPr/>
            </p:nvGrpSpPr>
            <p:grpSpPr>
              <a:xfrm>
                <a:off x="15731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EF7958A3-9AFF-4D46-8138-D9FA27AB474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69C981C1-B6AF-48FA-BB7E-F37E20A22792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6FB612D6-1D34-439D-882B-403412F22A6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C7425787-0E37-4F40-BCB8-F28B574611CA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C1C0E47D-1AB7-4758-BD13-25381CF752F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803A6722-9454-4E22-AD9A-F80285F2E4AE}"/>
                  </a:ext>
                </a:extLst>
              </p:cNvPr>
              <p:cNvGrpSpPr/>
              <p:nvPr/>
            </p:nvGrpSpPr>
            <p:grpSpPr>
              <a:xfrm>
                <a:off x="27297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B0767B2B-018A-4FBA-AF1B-1A45F8418C48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D9E7258C-9AF6-4DDE-9F1B-A2D396301318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A23DF4FB-6D12-4BF0-8FB5-2096A41FA81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84113271-107D-409B-B765-77112B17E39D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FC1DC4AE-AF30-4A21-8DCF-C6DE0A59C46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6D5D1F99-B338-4957-A131-AA5C638EF318}"/>
                  </a:ext>
                </a:extLst>
              </p:cNvPr>
              <p:cNvGrpSpPr/>
              <p:nvPr/>
            </p:nvGrpSpPr>
            <p:grpSpPr>
              <a:xfrm>
                <a:off x="38863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735121ED-883A-4F79-ACD4-8F4CD6E3636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7595B432-6541-4E2C-82ED-97A52AC9F5A0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650B84A8-66E7-4DB9-9C95-01BB3553551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D93EE980-E0CE-48C7-90C3-DB5C200FE348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23820DB8-D1C4-40E4-8530-370DD18EDD7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27ECB11B-6575-413A-89BE-A9E66529A765}"/>
                  </a:ext>
                </a:extLst>
              </p:cNvPr>
              <p:cNvGrpSpPr/>
              <p:nvPr/>
            </p:nvGrpSpPr>
            <p:grpSpPr>
              <a:xfrm>
                <a:off x="50429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B25FE282-F8B4-445B-814E-5F50877D1CD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9C7E2710-7CCE-4082-A31D-D80D986D1273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EC1304E8-238E-4ABC-A403-4FA0CD89FB92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5F9BB649-5FD2-4DCF-BCFD-E299A8FD64FF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3AFB2DA6-8C6E-461C-B431-C447A1BD444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A42069A7-EE09-43DB-9988-0A24FF589BD4}"/>
                  </a:ext>
                </a:extLst>
              </p:cNvPr>
              <p:cNvGrpSpPr/>
              <p:nvPr/>
            </p:nvGrpSpPr>
            <p:grpSpPr>
              <a:xfrm>
                <a:off x="61995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A36C1921-C36E-4B59-A4D1-EC1490FA45EF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D51142FA-9705-4A68-B0C3-FD66E8274242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F03A8D2D-E7E0-459F-8781-BD3BAED4275A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A07C404C-A790-472A-A91B-7C3095A39FFD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935BEE82-C1BD-4E3A-B12E-0A6B3F93E6A0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839044A2-5753-4C49-86F3-95DE446ED21A}"/>
                  </a:ext>
                </a:extLst>
              </p:cNvPr>
              <p:cNvGrpSpPr/>
              <p:nvPr/>
            </p:nvGrpSpPr>
            <p:grpSpPr>
              <a:xfrm>
                <a:off x="73561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DD2565EB-C503-4FE5-8DA2-DD6C64C434DD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FFF93E81-C695-4212-9197-D3E3E337419E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E7D0A7ED-B31F-46E7-B261-285AC485B02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719B0B99-EA9B-4CCE-BE39-0742A5642844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8B135164-5E0A-4346-9B1E-41369F601013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8C8DEDFE-C9F7-4FB5-B981-1A9A89120884}"/>
                  </a:ext>
                </a:extLst>
              </p:cNvPr>
              <p:cNvGrpSpPr/>
              <p:nvPr/>
            </p:nvGrpSpPr>
            <p:grpSpPr>
              <a:xfrm>
                <a:off x="851274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CB539CDF-7125-490A-B9E6-4C86A12516E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D3F3A46C-8711-464A-B74A-BACA32DF97D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5E952A96-82FB-4457-A5EB-5DB3A7CFDE5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9232E913-4A3D-49BF-B78A-4FA557B7A7CA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5469A00B-A157-4D89-BF92-D5B6C3EC2FB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8A8BF218-B27C-44D6-94F2-76495570947D}"/>
                </a:ext>
              </a:extLst>
            </p:cNvPr>
            <p:cNvGrpSpPr/>
            <p:nvPr/>
          </p:nvGrpSpPr>
          <p:grpSpPr>
            <a:xfrm>
              <a:off x="416496" y="1340768"/>
              <a:ext cx="9104363" cy="504057"/>
              <a:chOff x="416496" y="1340768"/>
              <a:chExt cx="9104363" cy="504057"/>
            </a:xfrm>
          </p:grpSpPr>
          <p:grpSp>
            <p:nvGrpSpPr>
              <p:cNvPr id="1018" name="グループ化 1017">
                <a:extLst>
                  <a:ext uri="{FF2B5EF4-FFF2-40B4-BE49-F238E27FC236}">
                    <a16:creationId xmlns:a16="http://schemas.microsoft.com/office/drawing/2014/main" id="{82603C22-D855-4C55-B60D-6E2856F473F7}"/>
                  </a:ext>
                </a:extLst>
              </p:cNvPr>
              <p:cNvGrpSpPr/>
              <p:nvPr/>
            </p:nvGrpSpPr>
            <p:grpSpPr>
              <a:xfrm>
                <a:off x="10133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92FE9991-E317-44A9-B337-E5FA84C214E0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B6A3F9A0-A5CF-490F-92EA-1E3819E64DA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2D03D2B8-0F99-425B-AB15-7B821D873404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C034990B-B30D-4ABD-B297-86E661B58E35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8CC3E32C-BDC7-4A69-9596-421DD6E1F38B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C4B44C24-9F69-4065-BBB2-1A9095109FDB}"/>
                  </a:ext>
                </a:extLst>
              </p:cNvPr>
              <p:cNvGrpSpPr/>
              <p:nvPr/>
            </p:nvGrpSpPr>
            <p:grpSpPr>
              <a:xfrm>
                <a:off x="21700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E231FED6-FA69-4BA3-8F5F-B36C55806848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9" name="フリーフォーム: 図形 1098">
                  <a:extLst>
                    <a:ext uri="{FF2B5EF4-FFF2-40B4-BE49-F238E27FC236}">
                      <a16:creationId xmlns:a16="http://schemas.microsoft.com/office/drawing/2014/main" id="{D86D7EDE-2FB9-4184-823E-26E195AD1C7F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8A684679-A68C-49BA-9709-FAC3E79C7EA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C8BE133C-EBDB-43C4-BF43-3E245AE3FC91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26E84633-3CF4-4AED-8D93-0DF1F39599F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0" name="グループ化 1019">
                <a:extLst>
                  <a:ext uri="{FF2B5EF4-FFF2-40B4-BE49-F238E27FC236}">
                    <a16:creationId xmlns:a16="http://schemas.microsoft.com/office/drawing/2014/main" id="{D72B99D6-64B4-4B79-98EE-30CB907FB83B}"/>
                  </a:ext>
                </a:extLst>
              </p:cNvPr>
              <p:cNvGrpSpPr/>
              <p:nvPr/>
            </p:nvGrpSpPr>
            <p:grpSpPr>
              <a:xfrm>
                <a:off x="33266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34C0E80D-243D-432B-85B4-9FDF658B25CC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6E91EBE8-0FDB-4241-A1C0-9DDE4F805477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FFF2075E-C457-476F-8922-42E8B600377B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1E140ADF-BDC0-4EB1-B5E2-380EEB488975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7" name="フリーフォーム: 図形 1096">
                  <a:extLst>
                    <a:ext uri="{FF2B5EF4-FFF2-40B4-BE49-F238E27FC236}">
                      <a16:creationId xmlns:a16="http://schemas.microsoft.com/office/drawing/2014/main" id="{EFAC7FF3-D35A-417E-A0A4-5532ABFC59F4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1" name="グループ化 1020">
                <a:extLst>
                  <a:ext uri="{FF2B5EF4-FFF2-40B4-BE49-F238E27FC236}">
                    <a16:creationId xmlns:a16="http://schemas.microsoft.com/office/drawing/2014/main" id="{C3E6D34B-0DD7-4D2D-A6B9-35C0BBAAAE5E}"/>
                  </a:ext>
                </a:extLst>
              </p:cNvPr>
              <p:cNvGrpSpPr/>
              <p:nvPr/>
            </p:nvGrpSpPr>
            <p:grpSpPr>
              <a:xfrm>
                <a:off x="44832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DF72372F-D2FB-44B0-9DFE-0BC2E75251A8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9D72DC8C-CE35-4F12-976A-4E31714E5A1E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41669CC6-CD10-4D6D-AF20-2C37E00D808E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0ACBDFA3-B4F6-4551-811E-2050B21416A3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2EE00105-ED5E-4631-89F2-A41DC3E49437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AC9279EA-2A0A-4869-91E9-E9DD8DFA2B6D}"/>
                  </a:ext>
                </a:extLst>
              </p:cNvPr>
              <p:cNvGrpSpPr/>
              <p:nvPr/>
            </p:nvGrpSpPr>
            <p:grpSpPr>
              <a:xfrm>
                <a:off x="56398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487C0B85-AD0A-474E-9334-B654DE235181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A9169333-2254-472E-A035-621A959FE70C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00E47C5F-BB5A-407B-B338-4ABDD0E83BD9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E5FFAD93-F7D9-40A0-B8A4-BB5EFA76CCF5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568C6783-9684-439C-AEF1-084031401459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895BD88F-141C-4F61-A96F-528220796C1D}"/>
                  </a:ext>
                </a:extLst>
              </p:cNvPr>
              <p:cNvGrpSpPr/>
              <p:nvPr/>
            </p:nvGrpSpPr>
            <p:grpSpPr>
              <a:xfrm>
                <a:off x="67964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CE7E9094-6DDE-4440-B7B1-0F89E84EF5DD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1A4D40D8-1742-4765-A0D9-1F53D87ED6A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8F76374B-5599-4F3D-8D99-7BDC265286F3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38C9A08B-E019-4842-A9C6-3988CD5BF450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78868538-5396-48DD-88A8-25A1D3923785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4" name="グループ化 1023">
                <a:extLst>
                  <a:ext uri="{FF2B5EF4-FFF2-40B4-BE49-F238E27FC236}">
                    <a16:creationId xmlns:a16="http://schemas.microsoft.com/office/drawing/2014/main" id="{468A6525-A4B4-4203-9EEF-BDAD08E7C92F}"/>
                  </a:ext>
                </a:extLst>
              </p:cNvPr>
              <p:cNvGrpSpPr/>
              <p:nvPr/>
            </p:nvGrpSpPr>
            <p:grpSpPr>
              <a:xfrm>
                <a:off x="79530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A647BD54-5EDC-4EE3-8661-BC8A612C925E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F5FA97B0-9965-4348-A83F-9CA8D856FBF3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0D3A9A25-0632-4667-A0D5-47552F8E8B4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6366EEA1-CE32-4F27-969F-73C962B7924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7D6A9ED4-7C1D-4408-A215-4BEC2572D3CA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07DD3612-C379-4A63-9B71-4BD8A8A6A696}"/>
                  </a:ext>
                </a:extLst>
              </p:cNvPr>
              <p:cNvGrpSpPr/>
              <p:nvPr/>
            </p:nvGrpSpPr>
            <p:grpSpPr>
              <a:xfrm>
                <a:off x="41649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74CD3B6D-81A1-4BAB-B4A1-E8454CC4CBD0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8E418F36-394C-4248-AA5A-4392853C3EA5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3C8E4E99-0334-45A0-A3C3-A69AFBA76235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0E0BBD86-2BE5-4D32-9863-9B2CB4D0FEAC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2A29F804-122D-4116-908E-8CB48A06C071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4A59507C-5F2D-4DFD-BE25-F1FB4195E186}"/>
                  </a:ext>
                </a:extLst>
              </p:cNvPr>
              <p:cNvGrpSpPr/>
              <p:nvPr/>
            </p:nvGrpSpPr>
            <p:grpSpPr>
              <a:xfrm>
                <a:off x="1573103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2A183D06-25AF-4298-8233-D3B8087A60D9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A667A3E7-1388-4558-A380-F6FE8C48B961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A95F34AE-5C60-4789-9BCD-D358CDC1E322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C9671621-01ED-4A21-AAE0-16DA18F4677E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D213B6C3-9FF8-408D-8E7B-4CA0E1C80460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025270E8-516F-4B99-B3E7-FE1BC7FF6B77}"/>
                  </a:ext>
                </a:extLst>
              </p:cNvPr>
              <p:cNvGrpSpPr/>
              <p:nvPr/>
            </p:nvGrpSpPr>
            <p:grpSpPr>
              <a:xfrm>
                <a:off x="2729710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563CC469-BAB2-4952-88AB-5512194537B0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6E2362CB-8BF5-4C90-BBA7-F1AAE638D11F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D40FDDA3-E28E-451E-80DD-E7A72C09A1B8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12047EAA-273B-4C52-A288-98EA6B9766DF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6445543B-4AEC-435A-9156-0C960D1FFA5E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E50AB9DA-448A-4D8A-B755-F7C6DDD52FED}"/>
                  </a:ext>
                </a:extLst>
              </p:cNvPr>
              <p:cNvGrpSpPr/>
              <p:nvPr/>
            </p:nvGrpSpPr>
            <p:grpSpPr>
              <a:xfrm>
                <a:off x="3886317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1B84CC7F-1965-41B8-9D8A-79B0618DE0EC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DE5EBD31-C175-46B8-9310-F5F7EEAD0D4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BF3DA8C2-F4AF-42A7-AE64-38C236861E9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4DE500E0-962A-471A-A559-0CCEE3DFA853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5686334E-6D76-4483-8579-E48FC7834350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89A89D4C-2F9B-455B-B5D7-CEAC40953CE0}"/>
                  </a:ext>
                </a:extLst>
              </p:cNvPr>
              <p:cNvGrpSpPr/>
              <p:nvPr/>
            </p:nvGrpSpPr>
            <p:grpSpPr>
              <a:xfrm>
                <a:off x="5042924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35947D20-5705-4136-84C3-353194C442C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3E9E170D-4EE4-47B2-8A8F-7A9A1C974673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D239FEF1-8BCE-470E-BEC3-F926A721B2A3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261E8E57-712E-4413-87DB-C1D5F321904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929CADA0-8B2A-4486-A2E5-09E9663F8EBF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20359541-31C0-43D1-A326-49017EE45556}"/>
                  </a:ext>
                </a:extLst>
              </p:cNvPr>
              <p:cNvGrpSpPr/>
              <p:nvPr/>
            </p:nvGrpSpPr>
            <p:grpSpPr>
              <a:xfrm>
                <a:off x="6199531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9AA2AD17-C489-45CC-AF36-578E75E76C44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1C60DF7E-B2DE-40DC-861E-34A08933DDBD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AD734C50-4043-4CA7-A62D-1D4374766ED6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EBB57D5E-AC56-4D60-A165-58AD27C2E496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70761766-F583-442C-807D-ACBCC5E90DC4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02FC9520-1266-447B-BE41-7FACB94BF685}"/>
                  </a:ext>
                </a:extLst>
              </p:cNvPr>
              <p:cNvGrpSpPr/>
              <p:nvPr/>
            </p:nvGrpSpPr>
            <p:grpSpPr>
              <a:xfrm>
                <a:off x="7356138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E0269C05-00C7-44A0-AA6F-22B675A18D95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45503AB0-3050-4798-AC54-3B45E6481206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5E6DDDD7-A85E-4CD4-9D1B-BBA21532AE44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3605F398-7FFC-4062-95B0-4E04420F3DBF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ED7920CA-ED2D-4B6A-B64E-0784875D5D83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31184D40-8581-4676-9F9B-86D3118E77F2}"/>
                  </a:ext>
                </a:extLst>
              </p:cNvPr>
              <p:cNvGrpSpPr/>
              <p:nvPr/>
            </p:nvGrpSpPr>
            <p:grpSpPr>
              <a:xfrm>
                <a:off x="8512746" y="1340768"/>
                <a:ext cx="1008113" cy="504057"/>
                <a:chOff x="2072680" y="1052736"/>
                <a:chExt cx="1584176" cy="792089"/>
              </a:xfrm>
            </p:grpSpPr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C89F2AAF-6050-4DB3-B996-AAB8B93F2156}"/>
                    </a:ext>
                  </a:extLst>
                </p:cNvPr>
                <p:cNvSpPr/>
                <p:nvPr/>
              </p:nvSpPr>
              <p:spPr>
                <a:xfrm>
                  <a:off x="2186236" y="1166292"/>
                  <a:ext cx="1357064" cy="678532"/>
                </a:xfrm>
                <a:custGeom>
                  <a:avLst/>
                  <a:gdLst>
                    <a:gd name="connsiteX0" fmla="*/ 678532 w 1357064"/>
                    <a:gd name="connsiteY0" fmla="*/ 0 h 678532"/>
                    <a:gd name="connsiteX1" fmla="*/ 1357064 w 1357064"/>
                    <a:gd name="connsiteY1" fmla="*/ 678532 h 678532"/>
                    <a:gd name="connsiteX2" fmla="*/ 1209427 w 1357064"/>
                    <a:gd name="connsiteY2" fmla="*/ 678532 h 678532"/>
                    <a:gd name="connsiteX3" fmla="*/ 678532 w 1357064"/>
                    <a:gd name="connsiteY3" fmla="*/ 147637 h 678532"/>
                    <a:gd name="connsiteX4" fmla="*/ 147637 w 1357064"/>
                    <a:gd name="connsiteY4" fmla="*/ 678532 h 678532"/>
                    <a:gd name="connsiteX5" fmla="*/ 0 w 1357064"/>
                    <a:gd name="connsiteY5" fmla="*/ 678532 h 678532"/>
                    <a:gd name="connsiteX6" fmla="*/ 678532 w 1357064"/>
                    <a:gd name="connsiteY6" fmla="*/ 0 h 678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064" h="678532">
                      <a:moveTo>
                        <a:pt x="678532" y="0"/>
                      </a:moveTo>
                      <a:cubicBezTo>
                        <a:pt x="1053275" y="0"/>
                        <a:pt x="1357064" y="303789"/>
                        <a:pt x="1357064" y="678532"/>
                      </a:cubicBezTo>
                      <a:lnTo>
                        <a:pt x="1209427" y="678532"/>
                      </a:lnTo>
                      <a:cubicBezTo>
                        <a:pt x="1209427" y="385327"/>
                        <a:pt x="971737" y="147637"/>
                        <a:pt x="678532" y="147637"/>
                      </a:cubicBezTo>
                      <a:cubicBezTo>
                        <a:pt x="385327" y="147637"/>
                        <a:pt x="147637" y="385327"/>
                        <a:pt x="147637" y="678532"/>
                      </a:cubicBezTo>
                      <a:lnTo>
                        <a:pt x="0" y="678532"/>
                      </a:lnTo>
                      <a:cubicBezTo>
                        <a:pt x="0" y="303789"/>
                        <a:pt x="303789" y="0"/>
                        <a:pt x="6785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532343A4-CAE2-4336-8EB0-540399971A7B}"/>
                    </a:ext>
                  </a:extLst>
                </p:cNvPr>
                <p:cNvSpPr/>
                <p:nvPr/>
              </p:nvSpPr>
              <p:spPr>
                <a:xfrm>
                  <a:off x="2510086" y="1490142"/>
                  <a:ext cx="709364" cy="354682"/>
                </a:xfrm>
                <a:custGeom>
                  <a:avLst/>
                  <a:gdLst>
                    <a:gd name="connsiteX0" fmla="*/ 354682 w 709364"/>
                    <a:gd name="connsiteY0" fmla="*/ 0 h 354682"/>
                    <a:gd name="connsiteX1" fmla="*/ 709364 w 709364"/>
                    <a:gd name="connsiteY1" fmla="*/ 354682 h 354682"/>
                    <a:gd name="connsiteX2" fmla="*/ 537914 w 709364"/>
                    <a:gd name="connsiteY2" fmla="*/ 354682 h 354682"/>
                    <a:gd name="connsiteX3" fmla="*/ 354682 w 709364"/>
                    <a:gd name="connsiteY3" fmla="*/ 171450 h 354682"/>
                    <a:gd name="connsiteX4" fmla="*/ 171450 w 709364"/>
                    <a:gd name="connsiteY4" fmla="*/ 354682 h 354682"/>
                    <a:gd name="connsiteX5" fmla="*/ 0 w 709364"/>
                    <a:gd name="connsiteY5" fmla="*/ 354682 h 354682"/>
                    <a:gd name="connsiteX6" fmla="*/ 354682 w 709364"/>
                    <a:gd name="connsiteY6" fmla="*/ 0 h 354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9364" h="354682">
                      <a:moveTo>
                        <a:pt x="354682" y="0"/>
                      </a:moveTo>
                      <a:cubicBezTo>
                        <a:pt x="550567" y="0"/>
                        <a:pt x="709364" y="158797"/>
                        <a:pt x="709364" y="354682"/>
                      </a:cubicBezTo>
                      <a:lnTo>
                        <a:pt x="537914" y="354682"/>
                      </a:lnTo>
                      <a:cubicBezTo>
                        <a:pt x="537914" y="253486"/>
                        <a:pt x="455878" y="171450"/>
                        <a:pt x="354682" y="171450"/>
                      </a:cubicBezTo>
                      <a:cubicBezTo>
                        <a:pt x="253486" y="171450"/>
                        <a:pt x="171450" y="253486"/>
                        <a:pt x="171450" y="354682"/>
                      </a:cubicBezTo>
                      <a:lnTo>
                        <a:pt x="0" y="354682"/>
                      </a:lnTo>
                      <a:cubicBezTo>
                        <a:pt x="0" y="158797"/>
                        <a:pt x="158797" y="0"/>
                        <a:pt x="354682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20812208-530B-477B-B4EE-382DA1AA98A4}"/>
                    </a:ext>
                  </a:extLst>
                </p:cNvPr>
                <p:cNvSpPr/>
                <p:nvPr/>
              </p:nvSpPr>
              <p:spPr>
                <a:xfrm>
                  <a:off x="2072680" y="1052736"/>
                  <a:ext cx="1584176" cy="792088"/>
                </a:xfrm>
                <a:custGeom>
                  <a:avLst/>
                  <a:gdLst>
                    <a:gd name="connsiteX0" fmla="*/ 792088 w 1584176"/>
                    <a:gd name="connsiteY0" fmla="*/ 0 h 792088"/>
                    <a:gd name="connsiteX1" fmla="*/ 1584176 w 1584176"/>
                    <a:gd name="connsiteY1" fmla="*/ 792088 h 792088"/>
                    <a:gd name="connsiteX2" fmla="*/ 1470620 w 1584176"/>
                    <a:gd name="connsiteY2" fmla="*/ 792088 h 792088"/>
                    <a:gd name="connsiteX3" fmla="*/ 792088 w 1584176"/>
                    <a:gd name="connsiteY3" fmla="*/ 113556 h 792088"/>
                    <a:gd name="connsiteX4" fmla="*/ 113556 w 1584176"/>
                    <a:gd name="connsiteY4" fmla="*/ 792088 h 792088"/>
                    <a:gd name="connsiteX5" fmla="*/ 0 w 1584176"/>
                    <a:gd name="connsiteY5" fmla="*/ 792088 h 792088"/>
                    <a:gd name="connsiteX6" fmla="*/ 792088 w 1584176"/>
                    <a:gd name="connsiteY6" fmla="*/ 0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4176" h="792088">
                      <a:moveTo>
                        <a:pt x="792088" y="0"/>
                      </a:moveTo>
                      <a:cubicBezTo>
                        <a:pt x="1229546" y="0"/>
                        <a:pt x="1584176" y="354630"/>
                        <a:pt x="1584176" y="792088"/>
                      </a:cubicBezTo>
                      <a:lnTo>
                        <a:pt x="1470620" y="792088"/>
                      </a:lnTo>
                      <a:cubicBezTo>
                        <a:pt x="1470620" y="417345"/>
                        <a:pt x="1166831" y="113556"/>
                        <a:pt x="792088" y="113556"/>
                      </a:cubicBezTo>
                      <a:cubicBezTo>
                        <a:pt x="417345" y="113556"/>
                        <a:pt x="113556" y="417345"/>
                        <a:pt x="113556" y="792088"/>
                      </a:cubicBezTo>
                      <a:lnTo>
                        <a:pt x="0" y="792088"/>
                      </a:lnTo>
                      <a:cubicBezTo>
                        <a:pt x="0" y="354630"/>
                        <a:pt x="354630" y="0"/>
                        <a:pt x="79208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55AAC537-FCCE-4B84-96B0-1049E7D6F6AB}"/>
                    </a:ext>
                  </a:extLst>
                </p:cNvPr>
                <p:cNvSpPr/>
                <p:nvPr/>
              </p:nvSpPr>
              <p:spPr>
                <a:xfrm>
                  <a:off x="2333873" y="1313930"/>
                  <a:ext cx="1061790" cy="530895"/>
                </a:xfrm>
                <a:custGeom>
                  <a:avLst/>
                  <a:gdLst>
                    <a:gd name="connsiteX0" fmla="*/ 530895 w 1061790"/>
                    <a:gd name="connsiteY0" fmla="*/ 0 h 530895"/>
                    <a:gd name="connsiteX1" fmla="*/ 1061790 w 1061790"/>
                    <a:gd name="connsiteY1" fmla="*/ 530895 h 530895"/>
                    <a:gd name="connsiteX2" fmla="*/ 885577 w 1061790"/>
                    <a:gd name="connsiteY2" fmla="*/ 530895 h 530895"/>
                    <a:gd name="connsiteX3" fmla="*/ 530895 w 1061790"/>
                    <a:gd name="connsiteY3" fmla="*/ 176213 h 530895"/>
                    <a:gd name="connsiteX4" fmla="*/ 176213 w 1061790"/>
                    <a:gd name="connsiteY4" fmla="*/ 530895 h 530895"/>
                    <a:gd name="connsiteX5" fmla="*/ 0 w 1061790"/>
                    <a:gd name="connsiteY5" fmla="*/ 530895 h 530895"/>
                    <a:gd name="connsiteX6" fmla="*/ 530895 w 1061790"/>
                    <a:gd name="connsiteY6" fmla="*/ 0 h 530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1790" h="530895">
                      <a:moveTo>
                        <a:pt x="530895" y="0"/>
                      </a:moveTo>
                      <a:cubicBezTo>
                        <a:pt x="824100" y="0"/>
                        <a:pt x="1061790" y="237690"/>
                        <a:pt x="1061790" y="530895"/>
                      </a:cubicBezTo>
                      <a:lnTo>
                        <a:pt x="885577" y="530895"/>
                      </a:lnTo>
                      <a:cubicBezTo>
                        <a:pt x="885577" y="335010"/>
                        <a:pt x="726780" y="176213"/>
                        <a:pt x="530895" y="176213"/>
                      </a:cubicBezTo>
                      <a:cubicBezTo>
                        <a:pt x="335010" y="176213"/>
                        <a:pt x="176213" y="335010"/>
                        <a:pt x="176213" y="530895"/>
                      </a:cubicBezTo>
                      <a:lnTo>
                        <a:pt x="0" y="530895"/>
                      </a:lnTo>
                      <a:cubicBezTo>
                        <a:pt x="0" y="237690"/>
                        <a:pt x="237690" y="0"/>
                        <a:pt x="53089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E1EBC62D-88E1-453F-8DA0-5D1E3BD412AD}"/>
                    </a:ext>
                  </a:extLst>
                </p:cNvPr>
                <p:cNvSpPr/>
                <p:nvPr/>
              </p:nvSpPr>
              <p:spPr>
                <a:xfrm>
                  <a:off x="2681536" y="1661592"/>
                  <a:ext cx="366464" cy="183232"/>
                </a:xfrm>
                <a:custGeom>
                  <a:avLst/>
                  <a:gdLst>
                    <a:gd name="connsiteX0" fmla="*/ 183232 w 366464"/>
                    <a:gd name="connsiteY0" fmla="*/ 0 h 183232"/>
                    <a:gd name="connsiteX1" fmla="*/ 366464 w 366464"/>
                    <a:gd name="connsiteY1" fmla="*/ 183232 h 183232"/>
                    <a:gd name="connsiteX2" fmla="*/ 0 w 366464"/>
                    <a:gd name="connsiteY2" fmla="*/ 183232 h 183232"/>
                    <a:gd name="connsiteX3" fmla="*/ 183232 w 366464"/>
                    <a:gd name="connsiteY3" fmla="*/ 0 h 18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464" h="183232">
                      <a:moveTo>
                        <a:pt x="183232" y="0"/>
                      </a:moveTo>
                      <a:cubicBezTo>
                        <a:pt x="284428" y="0"/>
                        <a:pt x="366464" y="82036"/>
                        <a:pt x="366464" y="183232"/>
                      </a:cubicBezTo>
                      <a:lnTo>
                        <a:pt x="0" y="183232"/>
                      </a:lnTo>
                      <a:cubicBezTo>
                        <a:pt x="0" y="82036"/>
                        <a:pt x="82036" y="0"/>
                        <a:pt x="1832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24272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AADA678-778F-4256-9D81-DD1A0F291F65}"/>
              </a:ext>
            </a:extLst>
          </p:cNvPr>
          <p:cNvGrpSpPr/>
          <p:nvPr/>
        </p:nvGrpSpPr>
        <p:grpSpPr>
          <a:xfrm>
            <a:off x="499441" y="4149080"/>
            <a:ext cx="9121505" cy="957539"/>
            <a:chOff x="499441" y="4149080"/>
            <a:chExt cx="9121505" cy="95753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827D52A-DFD8-4493-A183-FF22C9C876CF}"/>
                </a:ext>
              </a:extLst>
            </p:cNvPr>
            <p:cNvSpPr/>
            <p:nvPr/>
          </p:nvSpPr>
          <p:spPr>
            <a:xfrm>
              <a:off x="899475" y="4552972"/>
              <a:ext cx="8321438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B295124-3F76-4ADB-A4FC-385BAAA73B38}"/>
                </a:ext>
              </a:extLst>
            </p:cNvPr>
            <p:cNvGrpSpPr/>
            <p:nvPr/>
          </p:nvGrpSpPr>
          <p:grpSpPr>
            <a:xfrm>
              <a:off x="510295" y="4149080"/>
              <a:ext cx="9110651" cy="579437"/>
              <a:chOff x="510295" y="4149080"/>
              <a:chExt cx="9110651" cy="579437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1E99B17C-B49D-4287-B13B-DD305789701C}"/>
                  </a:ext>
                </a:extLst>
              </p:cNvPr>
              <p:cNvGrpSpPr/>
              <p:nvPr/>
            </p:nvGrpSpPr>
            <p:grpSpPr>
              <a:xfrm>
                <a:off x="510295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B2047029-11A1-4E78-A410-5692CCAAF976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F155C269-6F4C-478D-BDFB-7B067BE4CDE6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11CB3B68-98F1-4775-9C7C-729088BA6AD9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1E182F5F-EE2B-464C-8086-887326124677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AB5EFE05-A087-4459-8DDD-09AB714BCC09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D03A3B81-22EA-4347-AC96-55023E370A9F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4023C283-BC63-4B59-98DF-D101BB2BF42E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B87116CA-B1D9-4C15-BE7D-A1710649827A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A89EFCCB-3EC3-4196-B32E-AA7A7023FCD4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07143B23-BD41-4206-9166-FFD72D076A80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02F47FC6-F13A-4286-AD76-5600FC3D780A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6F686FE1-0823-49BD-8CBC-AA3D0D4E94E7}"/>
                  </a:ext>
                </a:extLst>
              </p:cNvPr>
              <p:cNvGrpSpPr/>
              <p:nvPr/>
            </p:nvGrpSpPr>
            <p:grpSpPr>
              <a:xfrm>
                <a:off x="1532126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9A55E772-1E2C-46C0-8873-E12941464E83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15A904CC-65A5-4115-A5F1-02CD805D810E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E7C6899D-0A00-490F-8F8F-0C724A87D3EE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F21DCD39-3555-4FDF-9569-CDFD13951479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3961FEF5-4FC3-4CC0-8F5F-0348F8996AD2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8AFF36A7-E22A-4487-826B-9ABFC1490D65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C6748E4D-83EE-4BFE-B3D1-81956B8CF83F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C47E246B-BE4A-49EB-9BF0-840784D52228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79621090-8B18-4766-88AD-2C900407E982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B235D266-2382-457A-8953-A216C6720CB2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B205DFEF-A659-48B0-B67B-1F5B6E7E4F0C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0E95D0F-496B-46E6-8AD6-511965EC4A47}"/>
                  </a:ext>
                </a:extLst>
              </p:cNvPr>
              <p:cNvGrpSpPr/>
              <p:nvPr/>
            </p:nvGrpSpPr>
            <p:grpSpPr>
              <a:xfrm>
                <a:off x="2553957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450F0F21-E275-40E5-9C1D-E63EFC6873BD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800A9B30-1C84-4565-B2AA-BB049C356531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05AD38E2-072C-499A-A7EC-3C4A5D8BF01C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743AAC50-9C59-477E-B3EB-5D6C8D7A1E79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6BCCB579-A82B-4253-955B-D7D5ABC0B4CB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A24152C4-CE12-4BD3-B292-02F241277087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AD5067C8-6AEE-42C6-94D5-53A983820ADA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A11D18C6-B4E4-4C35-89CC-84C0A98C82AA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6564742F-FC0B-4304-AFE8-0D7AB41837B9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C485E1D3-80B3-46BB-8F24-E981D4ADB8FB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CFC18B12-7FEF-44DD-A201-B256DB23F9C9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88E860E-964D-49D7-9FA2-DFB7B5D888F4}"/>
                  </a:ext>
                </a:extLst>
              </p:cNvPr>
              <p:cNvGrpSpPr/>
              <p:nvPr/>
            </p:nvGrpSpPr>
            <p:grpSpPr>
              <a:xfrm>
                <a:off x="3575788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3D674CB-7322-4BA1-B3FF-F3A64DECAAED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C4A3EAA3-ADB3-4F27-8A27-0662665C1E59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E7B2A675-1FFF-4C0F-B4EC-001FDC898F4E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AAFEBD86-AB54-4BD4-86D8-BD0223D54852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E30F5061-BB85-4677-9F5C-BA80E7CFC689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045532E0-E4D1-43EC-87DE-AB740E6C0E4F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8565A19B-460F-4BB3-AA89-5A7B46479EC3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9C3767FC-A430-4D17-A432-2A1B81BCC408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0EA53196-F9BE-4A23-939C-256BA23760E5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9C7BE6D4-2285-47C1-BE20-A2DA7163C393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4389764B-0E76-498E-B2E9-534CB6CE0FA3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1AE688D-4C0A-4CB3-81D9-352E0C33F186}"/>
                  </a:ext>
                </a:extLst>
              </p:cNvPr>
              <p:cNvGrpSpPr/>
              <p:nvPr/>
            </p:nvGrpSpPr>
            <p:grpSpPr>
              <a:xfrm>
                <a:off x="4597619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A0B41681-CDF5-44B0-9AEF-4D19BD08F326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07BB1951-2037-467A-9374-B79576E41C4A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6EB2EC17-DF4A-4EB2-A561-311C13678D1F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035EF8BA-3708-4703-92FD-F3DAA46BE37F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CD950344-52E9-4FBC-8622-26A92F1ADB85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8DB38211-577F-4CFE-B1C5-CC8B12733980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E6DE64ED-BB09-43D7-B400-893932F92502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60C6D943-666B-4CB5-BF28-3758799A1C2D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B5BD417D-E157-49FF-A6C0-9966E7D29BFB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7CA8CEF9-7BA4-4CB6-A7A9-9C1CDA0D6D0D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94E9ECFB-3D52-488F-BD7D-E86922AABB69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42CCA5AF-9CDE-4245-846F-1F44DF88EA06}"/>
                  </a:ext>
                </a:extLst>
              </p:cNvPr>
              <p:cNvGrpSpPr/>
              <p:nvPr/>
            </p:nvGrpSpPr>
            <p:grpSpPr>
              <a:xfrm>
                <a:off x="5619450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7ACA470-3449-49B2-B4C3-A1DA394B59C7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305A5BF5-074D-40DC-8CC5-D55B14873F42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EF80EA6F-4E3F-47C6-8BAA-64FD554438F5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4BA8A38F-8609-4C91-B25E-DC6DD492FB02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9D2D174A-6046-4051-8D33-A99B2A512B40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8A8B5FBD-E317-40BC-A27F-7F37DAE0DA7C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E7C1BD7B-6AA8-48B7-B5CC-67298FE49BFB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FEC359D2-89DA-4D21-844D-DD4A6A364CEB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9E44CC6D-5924-4D27-8116-68631669A600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18376DEE-6C15-4E66-A129-30B5BD2042E3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257033E9-6AC2-4265-935F-5B16A7D434BB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0C1D12D4-33D5-4033-991B-A15C04CE483C}"/>
                  </a:ext>
                </a:extLst>
              </p:cNvPr>
              <p:cNvGrpSpPr/>
              <p:nvPr/>
            </p:nvGrpSpPr>
            <p:grpSpPr>
              <a:xfrm>
                <a:off x="6641281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86878229-511E-4707-9050-6B5CCA821CDC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B3DB9C2B-BE7F-44E3-8673-A2F4943BD31F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D4152140-B674-4249-8151-2E9179F391DC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CB87A1AC-4CCB-4D23-B669-9ECB071E9396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107E460D-52E4-45FB-9411-50701EC3E79B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11AEBB73-EB0D-45A7-BB94-57490777AB35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E904A423-5E7B-4E38-850D-EF122A2B3E42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C19D20DE-DD97-4CF8-BDD1-D62D97EDA9C4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CE9E9584-88EE-4145-ADA9-922F2195331D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8670E1F4-B93B-4293-AA4B-82DD131D2227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70F36F1A-DF5E-4DCC-9705-704E77D9A313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3A3C8B0-F87E-4BBB-96A9-DB77245C3769}"/>
                  </a:ext>
                </a:extLst>
              </p:cNvPr>
              <p:cNvGrpSpPr/>
              <p:nvPr/>
            </p:nvGrpSpPr>
            <p:grpSpPr>
              <a:xfrm>
                <a:off x="7663112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700F403-9756-43C9-8C91-371DE03219E1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841D1C39-F0E5-4D94-ADB8-4EC018E39E37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00444DAA-60FC-494A-8553-64D3E9A25BF0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87D1889B-0862-44A3-B95B-C70CAC746CFA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4ADE6C46-5389-4A96-BD9E-508C7D7EDE87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102564E1-8BEB-44F4-8370-AB1E43A52845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89BC3C6F-B703-4263-8D61-30CD4AF054A4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199BF00-DC85-4E50-9722-D6A8CBDFA9EE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9D0F37E5-A6B2-4682-A026-588A6FFE8AB5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FC561951-381D-42D4-9C6A-8B6FFA659D55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5C54530C-1E45-4B26-85B2-7BB25C8F624B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50F4C335-D37D-423D-B8A9-7A43DAD1BF5B}"/>
                  </a:ext>
                </a:extLst>
              </p:cNvPr>
              <p:cNvGrpSpPr/>
              <p:nvPr/>
            </p:nvGrpSpPr>
            <p:grpSpPr>
              <a:xfrm>
                <a:off x="8684944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5E345B7-541D-4877-AAF8-69D4CA54D6BD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1C50BEBA-E1CC-45D2-91DE-590C43953BA5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14BE8D44-CD6D-43B2-9804-E2C1A904BCC9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17BE5642-B780-428F-8D9B-7A6A6456CEEB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B7E57883-E8D6-4745-9B8A-456720CB5432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034F58F3-AA2A-4454-9EF6-9022C0EFD8E2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921FBFA4-04E8-4DA4-A4FD-DFE475F42B7B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2959E00-3E8B-4AFE-A2E4-D5CF7B8CB31B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102CB174-C5EA-4847-A928-0AFECA9A5490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25F81EAC-363A-4161-9EB0-1C05C2661620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580EB5B2-1481-41FC-BABE-1F93E2F27FDE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BF38A50-DE45-40CE-B42A-73941F61D2BD}"/>
                </a:ext>
              </a:extLst>
            </p:cNvPr>
            <p:cNvSpPr/>
            <p:nvPr/>
          </p:nvSpPr>
          <p:spPr>
            <a:xfrm>
              <a:off x="499441" y="4604247"/>
              <a:ext cx="9121505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8CD3AEF-738B-4DDD-95C7-784B410BEB23}"/>
                </a:ext>
              </a:extLst>
            </p:cNvPr>
            <p:cNvSpPr/>
            <p:nvPr/>
          </p:nvSpPr>
          <p:spPr>
            <a:xfrm>
              <a:off x="499441" y="4706796"/>
              <a:ext cx="9121505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C95E44D-A494-4F18-99A0-01B0422EBBF1}"/>
                </a:ext>
              </a:extLst>
            </p:cNvPr>
            <p:cNvSpPr/>
            <p:nvPr/>
          </p:nvSpPr>
          <p:spPr>
            <a:xfrm>
              <a:off x="499441" y="4821096"/>
              <a:ext cx="9121505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D54A53E7-BAA5-4E27-9E49-9823672D665E}"/>
              </a:ext>
            </a:extLst>
          </p:cNvPr>
          <p:cNvGrpSpPr/>
          <p:nvPr/>
        </p:nvGrpSpPr>
        <p:grpSpPr>
          <a:xfrm>
            <a:off x="499441" y="5466578"/>
            <a:ext cx="9121505" cy="957539"/>
            <a:chOff x="499441" y="4149080"/>
            <a:chExt cx="9121505" cy="957539"/>
          </a:xfrm>
        </p:grpSpPr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E7044B0D-0F98-44E2-B0BC-F7C4D3B04931}"/>
                </a:ext>
              </a:extLst>
            </p:cNvPr>
            <p:cNvSpPr/>
            <p:nvPr/>
          </p:nvSpPr>
          <p:spPr>
            <a:xfrm>
              <a:off x="899475" y="4552972"/>
              <a:ext cx="8321438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C9FD5DC-C4E1-4673-B2A3-6C5FC62C96E6}"/>
                </a:ext>
              </a:extLst>
            </p:cNvPr>
            <p:cNvGrpSpPr/>
            <p:nvPr/>
          </p:nvGrpSpPr>
          <p:grpSpPr>
            <a:xfrm>
              <a:off x="510295" y="4149080"/>
              <a:ext cx="9110651" cy="579437"/>
              <a:chOff x="510295" y="4149080"/>
              <a:chExt cx="9110651" cy="579437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FC2A3B40-B335-4CA2-B842-0DBA1E8AABBC}"/>
                  </a:ext>
                </a:extLst>
              </p:cNvPr>
              <p:cNvGrpSpPr/>
              <p:nvPr/>
            </p:nvGrpSpPr>
            <p:grpSpPr>
              <a:xfrm>
                <a:off x="510295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9F7B1D99-FEA2-4FCF-9E2A-EFCD39400F75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08967463-F743-4B88-A4DE-9730E88DEF08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5CDBFA25-7469-4EF9-B322-AFE6E213FEFA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75D63836-23F4-461F-9F63-7BF28645FC0E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44B515A0-113D-4181-B1C1-A2CB93462D0A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9EC33698-51DF-423A-A06F-B182F9880BE0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07599822-368A-4FA4-9919-E89BD87F3941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97CB5AE5-3E83-4021-95F2-5DB785048840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FF92A9B5-1B12-4C4C-8F55-07A280A9AD97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0DE546B0-F6CD-4B79-BD43-71F4E55743A0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2CE25C04-47DF-446E-8799-3EE52DAE7CCB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19C234F7-7E30-4AC4-9D90-3FBDA04363E7}"/>
                  </a:ext>
                </a:extLst>
              </p:cNvPr>
              <p:cNvGrpSpPr/>
              <p:nvPr/>
            </p:nvGrpSpPr>
            <p:grpSpPr>
              <a:xfrm>
                <a:off x="1532126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A4A101D-E167-4BF6-A3DF-7147650CA42B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C15A4E3D-3416-4B2D-A15F-A770D5C958B7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8AF4074C-204A-433A-B721-2FBD11CFD7AC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楕円 215">
                    <a:extLst>
                      <a:ext uri="{FF2B5EF4-FFF2-40B4-BE49-F238E27FC236}">
                        <a16:creationId xmlns:a16="http://schemas.microsoft.com/office/drawing/2014/main" id="{53E98075-430B-4B94-9071-8383D1AA45D3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A7ADB508-AC5D-4418-AD02-FE2A1882F9E1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54456036-93E7-456B-843D-55F34FF6655F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765880F0-C8A0-44B2-B31A-841A705AD9B8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73C04069-8E89-45B9-A4D2-8F54665886A9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楕円 211">
                    <a:extLst>
                      <a:ext uri="{FF2B5EF4-FFF2-40B4-BE49-F238E27FC236}">
                        <a16:creationId xmlns:a16="http://schemas.microsoft.com/office/drawing/2014/main" id="{D46B8617-FD5F-41FB-825B-687F014955FC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3C88D285-08AB-49F4-8177-89D68B30D986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A0C3284F-4E4F-4307-8779-1B673C8D2DEF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5B6F5503-C293-4F99-9736-E89B8225282C}"/>
                  </a:ext>
                </a:extLst>
              </p:cNvPr>
              <p:cNvGrpSpPr/>
              <p:nvPr/>
            </p:nvGrpSpPr>
            <p:grpSpPr>
              <a:xfrm>
                <a:off x="2553957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3FE905E-FDD9-4023-A202-912A24E62F45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E5DC0896-AAC2-4D27-8978-B422B0AFE698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1B6CC382-7C5B-4067-BA7F-67D81A5F9DE2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B3687D8C-47DE-41B3-B25C-93504688EFF3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4920AC1F-C2FD-4DBE-865F-14BEDCE5F8FB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楕円 206">
                    <a:extLst>
                      <a:ext uri="{FF2B5EF4-FFF2-40B4-BE49-F238E27FC236}">
                        <a16:creationId xmlns:a16="http://schemas.microsoft.com/office/drawing/2014/main" id="{6718EDE8-9E44-4544-B690-D5F410E18E5E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05B7A619-6F3B-460D-9ACE-CAD4506D97C8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5F260624-DE3D-4A20-A478-FC3A454A7D02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9980968B-7B5F-451A-B430-AF79701FB259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1A527FF8-40CC-42A4-813B-8390696D2754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0C4808C8-EA7E-4DD4-8D88-7E5EA1C1D125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46ED01DC-4DA2-4D16-AE8A-98CEF3F9FAB5}"/>
                  </a:ext>
                </a:extLst>
              </p:cNvPr>
              <p:cNvGrpSpPr/>
              <p:nvPr/>
            </p:nvGrpSpPr>
            <p:grpSpPr>
              <a:xfrm>
                <a:off x="3575788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1FE40B4-5A4E-4A2D-9388-F399587FD68A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9C154444-4B53-420A-97F6-7D5DE43B41F0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92B2F0C7-225B-4817-82F5-05F89BD4498B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5504614B-072C-4818-81BB-C982ED7EE26B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1921424C-312A-4DCB-82FD-BB3B17D8B642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3DA4B7C3-797B-455D-A782-08D522EFDA42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96FB752B-AEBF-4FB4-A843-2438A1787835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DA1F2E3B-6E73-4D27-8279-39EF9F392301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E328ED37-2FCA-457A-B6DE-07FBA25B0187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845B46AF-93D5-4E0A-8267-91EC82307FF5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D00E5465-374F-4E8C-A03B-1B62FDAAF1D3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053ED7FC-0227-4C51-9808-CB76183381DF}"/>
                  </a:ext>
                </a:extLst>
              </p:cNvPr>
              <p:cNvGrpSpPr/>
              <p:nvPr/>
            </p:nvGrpSpPr>
            <p:grpSpPr>
              <a:xfrm>
                <a:off x="4597619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283821A-8128-439E-83F0-F3E00CE269C4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27B939B0-70BF-4700-8E05-4ADCDC829C03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6F071E84-D67F-4E08-8AE8-682658C6931B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2A914430-A055-4F07-8880-97C270B8FFE8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72F9FBDF-F891-46F9-8DCF-2F8BD5F8E240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3BDB04DF-EF37-4905-A69A-9017E9A06D03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271471EB-942F-4611-ADA3-76C83D21A172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2D876EBC-08A7-4BCF-B88A-48495C5DFB92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C9E6F75B-7D57-4540-889B-6B6F220327B0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D93318F9-9B47-490E-983D-A327CD511553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0DF2AE19-6384-45DB-84BF-E8E9EA49743B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26689ECA-5539-4290-A4F9-5F7AB47D1C61}"/>
                  </a:ext>
                </a:extLst>
              </p:cNvPr>
              <p:cNvGrpSpPr/>
              <p:nvPr/>
            </p:nvGrpSpPr>
            <p:grpSpPr>
              <a:xfrm>
                <a:off x="5619450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3B412130-15E6-464C-8F4C-DAAE3C15520D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B3E8D7AE-1F01-4182-A1A7-E994CE7DEE68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B1A081D7-0324-4AB7-9EFA-B65908BB96DC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E5623BC8-F3A4-4B41-9080-3CFD86B2258F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612D5217-5361-4C4C-8DA1-2C3A8206F312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4EBF4470-E38E-4B1D-B186-D313E825386F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41285DF6-BDC8-40A3-8CDD-383F3C51EC07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30491F13-A34D-45FC-997F-3E1DD82A9CAC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6E74F4FD-437B-4A6F-8B38-3E3043AF438B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4C3FB60A-8882-47E0-8E05-B21B386F52C9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63142022-C845-44BD-8E48-D76B763AD825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D08FD24-ED42-4D86-B8A7-C6FBA1890E74}"/>
                  </a:ext>
                </a:extLst>
              </p:cNvPr>
              <p:cNvGrpSpPr/>
              <p:nvPr/>
            </p:nvGrpSpPr>
            <p:grpSpPr>
              <a:xfrm>
                <a:off x="6641281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A3DDAA0-7513-42B7-B4AA-D3A9EFE853E6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E9B24D40-5D21-41EA-AC50-3C34000FDA4A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1643E9BB-D1D9-4248-A50F-B2E7ADA9C340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CD1770D0-124D-4115-8A24-644506EB2918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57351707-BA5D-4A27-B193-69E512E7D32E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33EF4819-FC84-42AB-BD99-469C04F73239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D7397C9-01EE-446F-9105-F2E838CC4072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567D4CE9-01BB-4733-9C00-E72C88315721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18A35633-19B3-4D1A-9F57-5600A9158AC3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A0CDEBB6-4819-4F02-A132-BA7BAAD4DECA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E42FBB85-C658-4E26-A0F4-C1F6F3E58AD6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99A2B305-DDCA-49DF-8F46-D1865F4F6560}"/>
                  </a:ext>
                </a:extLst>
              </p:cNvPr>
              <p:cNvGrpSpPr/>
              <p:nvPr/>
            </p:nvGrpSpPr>
            <p:grpSpPr>
              <a:xfrm>
                <a:off x="7663112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D1CEC1D-31A4-4DE1-AB04-2E943BB0BF0D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0A3E15DA-3E51-4BDB-9CFC-8600FA7721D7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7F7853D7-30D1-4C49-B435-5665979E469E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71EBE31E-3E01-4E19-9FB2-E39B666A98B3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7C819B9A-4910-4E46-84E6-98EF497427BE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38FF0798-49ED-4312-8F8B-8C2A2AD574D1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E22AD10D-F676-453F-B344-8342D6B7194C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3413FD72-B1C0-4D1F-AC67-53A1CD6F10F1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929C311A-3FA1-41D2-B8A5-50A1B54E427A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A03BCC32-2B3F-4F23-BC94-89796F074C17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E2BE1A2D-A674-4646-91B4-15FF0C97507D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5DA8E287-D167-4A06-B750-C31E7CB1111B}"/>
                  </a:ext>
                </a:extLst>
              </p:cNvPr>
              <p:cNvGrpSpPr/>
              <p:nvPr/>
            </p:nvGrpSpPr>
            <p:grpSpPr>
              <a:xfrm>
                <a:off x="8684944" y="4149080"/>
                <a:ext cx="936002" cy="579437"/>
                <a:chOff x="2763243" y="1988839"/>
                <a:chExt cx="1395832" cy="86409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D14DD46-EA08-4A2E-8D58-69DBBCE2EDB1}"/>
                    </a:ext>
                  </a:extLst>
                </p:cNvPr>
                <p:cNvSpPr/>
                <p:nvPr/>
              </p:nvSpPr>
              <p:spPr>
                <a:xfrm>
                  <a:off x="3175298" y="2224258"/>
                  <a:ext cx="662462" cy="628677"/>
                </a:xfrm>
                <a:custGeom>
                  <a:avLst/>
                  <a:gdLst>
                    <a:gd name="connsiteX0" fmla="*/ 910532 w 910532"/>
                    <a:gd name="connsiteY0" fmla="*/ 0 h 864096"/>
                    <a:gd name="connsiteX1" fmla="*/ 331298 w 910532"/>
                    <a:gd name="connsiteY1" fmla="*/ 767336 h 864096"/>
                    <a:gd name="connsiteX2" fmla="*/ 324244 w 910532"/>
                    <a:gd name="connsiteY2" fmla="*/ 864096 h 864096"/>
                    <a:gd name="connsiteX3" fmla="*/ 0 w 910532"/>
                    <a:gd name="connsiteY3" fmla="*/ 864096 h 864096"/>
                    <a:gd name="connsiteX4" fmla="*/ 2244 w 910532"/>
                    <a:gd name="connsiteY4" fmla="*/ 819653 h 864096"/>
                    <a:gd name="connsiteX5" fmla="*/ 910532 w 910532"/>
                    <a:gd name="connsiteY5" fmla="*/ 0 h 864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0532" h="864096">
                      <a:moveTo>
                        <a:pt x="910532" y="0"/>
                      </a:moveTo>
                      <a:cubicBezTo>
                        <a:pt x="596380" y="141649"/>
                        <a:pt x="380387" y="432896"/>
                        <a:pt x="331298" y="767336"/>
                      </a:cubicBezTo>
                      <a:lnTo>
                        <a:pt x="324244" y="864096"/>
                      </a:lnTo>
                      <a:lnTo>
                        <a:pt x="0" y="864096"/>
                      </a:lnTo>
                      <a:lnTo>
                        <a:pt x="2244" y="819653"/>
                      </a:lnTo>
                      <a:cubicBezTo>
                        <a:pt x="48999" y="359266"/>
                        <a:pt x="437810" y="0"/>
                        <a:pt x="910532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6FA4782E-8D9F-4FC1-B40C-5FB715DAB092}"/>
                    </a:ext>
                  </a:extLst>
                </p:cNvPr>
                <p:cNvGrpSpPr/>
                <p:nvPr/>
              </p:nvGrpSpPr>
              <p:grpSpPr>
                <a:xfrm>
                  <a:off x="2939246" y="1988839"/>
                  <a:ext cx="1219829" cy="864097"/>
                  <a:chOff x="2939246" y="1988839"/>
                  <a:chExt cx="1219829" cy="864097"/>
                </a:xfrm>
                <a:solidFill>
                  <a:srgbClr val="0070C0"/>
                </a:solidFill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BD88124F-3231-4D0F-A78D-29A8097BC31A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FD1DEBC5-B4F7-4363-8A9D-750D75E6DA41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CB675FB9-3A90-493E-9CA2-F955A9EB7408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3CC8F754-7533-43AA-AC14-D4915A2B57F2}"/>
                      </a:ext>
                    </a:extLst>
                  </p:cNvPr>
                  <p:cNvSpPr/>
                  <p:nvPr/>
                </p:nvSpPr>
                <p:spPr>
                  <a:xfrm>
                    <a:off x="3779684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180FE837-1564-4AB2-BC46-128F3B2114EA}"/>
                    </a:ext>
                  </a:extLst>
                </p:cNvPr>
                <p:cNvGrpSpPr/>
                <p:nvPr/>
              </p:nvGrpSpPr>
              <p:grpSpPr>
                <a:xfrm>
                  <a:off x="2763243" y="2147556"/>
                  <a:ext cx="995771" cy="705380"/>
                  <a:chOff x="2939246" y="1988839"/>
                  <a:chExt cx="1219829" cy="864097"/>
                </a:xfrm>
                <a:solidFill>
                  <a:srgbClr val="002060"/>
                </a:solidFill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F211853B-AC2E-4DCB-8636-46704029FE89}"/>
                      </a:ext>
                    </a:extLst>
                  </p:cNvPr>
                  <p:cNvSpPr/>
                  <p:nvPr/>
                </p:nvSpPr>
                <p:spPr>
                  <a:xfrm>
                    <a:off x="2939246" y="1988840"/>
                    <a:ext cx="910532" cy="864096"/>
                  </a:xfrm>
                  <a:custGeom>
                    <a:avLst/>
                    <a:gdLst>
                      <a:gd name="connsiteX0" fmla="*/ 910532 w 910532"/>
                      <a:gd name="connsiteY0" fmla="*/ 0 h 864096"/>
                      <a:gd name="connsiteX1" fmla="*/ 331298 w 910532"/>
                      <a:gd name="connsiteY1" fmla="*/ 767336 h 864096"/>
                      <a:gd name="connsiteX2" fmla="*/ 324244 w 910532"/>
                      <a:gd name="connsiteY2" fmla="*/ 864096 h 864096"/>
                      <a:gd name="connsiteX3" fmla="*/ 0 w 910532"/>
                      <a:gd name="connsiteY3" fmla="*/ 864096 h 864096"/>
                      <a:gd name="connsiteX4" fmla="*/ 2244 w 910532"/>
                      <a:gd name="connsiteY4" fmla="*/ 819653 h 864096"/>
                      <a:gd name="connsiteX5" fmla="*/ 910532 w 910532"/>
                      <a:gd name="connsiteY5" fmla="*/ 0 h 864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0532" h="864096">
                        <a:moveTo>
                          <a:pt x="910532" y="0"/>
                        </a:moveTo>
                        <a:cubicBezTo>
                          <a:pt x="596380" y="141649"/>
                          <a:pt x="380387" y="432896"/>
                          <a:pt x="331298" y="767336"/>
                        </a:cubicBezTo>
                        <a:lnTo>
                          <a:pt x="324244" y="864096"/>
                        </a:lnTo>
                        <a:lnTo>
                          <a:pt x="0" y="864096"/>
                        </a:lnTo>
                        <a:lnTo>
                          <a:pt x="2244" y="819653"/>
                        </a:lnTo>
                        <a:cubicBezTo>
                          <a:pt x="48999" y="359266"/>
                          <a:pt x="437810" y="0"/>
                          <a:pt x="910532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204FCB8F-155E-4347-8E19-F0D852DCC308}"/>
                      </a:ext>
                    </a:extLst>
                  </p:cNvPr>
                  <p:cNvSpPr/>
                  <p:nvPr/>
                </p:nvSpPr>
                <p:spPr>
                  <a:xfrm>
                    <a:off x="3583010" y="1988839"/>
                    <a:ext cx="576065" cy="576065"/>
                  </a:xfrm>
                  <a:prstGeom prst="ellipse">
                    <a:avLst/>
                  </a:prstGeom>
                  <a:solidFill>
                    <a:srgbClr val="CCE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6626F9D6-F8C0-4FC3-B530-3339525EA210}"/>
                      </a:ext>
                    </a:extLst>
                  </p:cNvPr>
                  <p:cNvSpPr/>
                  <p:nvPr/>
                </p:nvSpPr>
                <p:spPr>
                  <a:xfrm>
                    <a:off x="3676970" y="2082801"/>
                    <a:ext cx="388144" cy="38814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61306F07-8D81-421B-A02F-446E9F0D0BAB}"/>
                      </a:ext>
                    </a:extLst>
                  </p:cNvPr>
                  <p:cNvSpPr/>
                  <p:nvPr/>
                </p:nvSpPr>
                <p:spPr>
                  <a:xfrm>
                    <a:off x="3779683" y="2185514"/>
                    <a:ext cx="182716" cy="1827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3968C26D-6D4D-474F-82F5-C5380DB727DA}"/>
                </a:ext>
              </a:extLst>
            </p:cNvPr>
            <p:cNvSpPr/>
            <p:nvPr/>
          </p:nvSpPr>
          <p:spPr>
            <a:xfrm>
              <a:off x="499441" y="4604247"/>
              <a:ext cx="9121505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6EECE459-098D-4497-8651-F021C4FD284C}"/>
                </a:ext>
              </a:extLst>
            </p:cNvPr>
            <p:cNvSpPr/>
            <p:nvPr/>
          </p:nvSpPr>
          <p:spPr>
            <a:xfrm>
              <a:off x="499441" y="4706796"/>
              <a:ext cx="9121505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05AAFCFC-6C52-4A80-BE7F-966EAC92EF6E}"/>
                </a:ext>
              </a:extLst>
            </p:cNvPr>
            <p:cNvSpPr/>
            <p:nvPr/>
          </p:nvSpPr>
          <p:spPr>
            <a:xfrm>
              <a:off x="499441" y="4821096"/>
              <a:ext cx="9121505" cy="285523"/>
            </a:xfrm>
            <a:custGeom>
              <a:avLst/>
              <a:gdLst>
                <a:gd name="connsiteX0" fmla="*/ 470261 w 9546136"/>
                <a:gd name="connsiteY0" fmla="*/ 0 h 432048"/>
                <a:gd name="connsiteX1" fmla="*/ 861426 w 9546136"/>
                <a:gd name="connsiteY1" fmla="*/ 179689 h 432048"/>
                <a:gd name="connsiteX2" fmla="*/ 1252590 w 9546136"/>
                <a:gd name="connsiteY2" fmla="*/ 0 h 432048"/>
                <a:gd name="connsiteX3" fmla="*/ 1643755 w 9546136"/>
                <a:gd name="connsiteY3" fmla="*/ 179689 h 432048"/>
                <a:gd name="connsiteX4" fmla="*/ 2034920 w 9546136"/>
                <a:gd name="connsiteY4" fmla="*/ 0 h 432048"/>
                <a:gd name="connsiteX5" fmla="*/ 2426084 w 9546136"/>
                <a:gd name="connsiteY5" fmla="*/ 179689 h 432048"/>
                <a:gd name="connsiteX6" fmla="*/ 2817249 w 9546136"/>
                <a:gd name="connsiteY6" fmla="*/ 0 h 432048"/>
                <a:gd name="connsiteX7" fmla="*/ 3208413 w 9546136"/>
                <a:gd name="connsiteY7" fmla="*/ 179689 h 432048"/>
                <a:gd name="connsiteX8" fmla="*/ 3599577 w 9546136"/>
                <a:gd name="connsiteY8" fmla="*/ 0 h 432048"/>
                <a:gd name="connsiteX9" fmla="*/ 3990740 w 9546136"/>
                <a:gd name="connsiteY9" fmla="*/ 179689 h 432048"/>
                <a:gd name="connsiteX10" fmla="*/ 4381905 w 9546136"/>
                <a:gd name="connsiteY10" fmla="*/ 0 h 432048"/>
                <a:gd name="connsiteX11" fmla="*/ 4773069 w 9546136"/>
                <a:gd name="connsiteY11" fmla="*/ 179689 h 432048"/>
                <a:gd name="connsiteX12" fmla="*/ 5164234 w 9546136"/>
                <a:gd name="connsiteY12" fmla="*/ 0 h 432048"/>
                <a:gd name="connsiteX13" fmla="*/ 5555398 w 9546136"/>
                <a:gd name="connsiteY13" fmla="*/ 179689 h 432048"/>
                <a:gd name="connsiteX14" fmla="*/ 5946563 w 9546136"/>
                <a:gd name="connsiteY14" fmla="*/ 0 h 432048"/>
                <a:gd name="connsiteX15" fmla="*/ 6337727 w 9546136"/>
                <a:gd name="connsiteY15" fmla="*/ 179689 h 432048"/>
                <a:gd name="connsiteX16" fmla="*/ 6728892 w 9546136"/>
                <a:gd name="connsiteY16" fmla="*/ 0 h 432048"/>
                <a:gd name="connsiteX17" fmla="*/ 7120056 w 9546136"/>
                <a:gd name="connsiteY17" fmla="*/ 179689 h 432048"/>
                <a:gd name="connsiteX18" fmla="*/ 7511221 w 9546136"/>
                <a:gd name="connsiteY18" fmla="*/ 0 h 432048"/>
                <a:gd name="connsiteX19" fmla="*/ 7902386 w 9546136"/>
                <a:gd name="connsiteY19" fmla="*/ 179689 h 432048"/>
                <a:gd name="connsiteX20" fmla="*/ 8293550 w 9546136"/>
                <a:gd name="connsiteY20" fmla="*/ 0 h 432048"/>
                <a:gd name="connsiteX21" fmla="*/ 8684712 w 9546136"/>
                <a:gd name="connsiteY21" fmla="*/ 179688 h 432048"/>
                <a:gd name="connsiteX22" fmla="*/ 9075874 w 9546136"/>
                <a:gd name="connsiteY22" fmla="*/ 0 h 432048"/>
                <a:gd name="connsiteX23" fmla="*/ 9546136 w 9546136"/>
                <a:gd name="connsiteY23" fmla="*/ 216024 h 432048"/>
                <a:gd name="connsiteX24" fmla="*/ 9546136 w 9546136"/>
                <a:gd name="connsiteY24" fmla="*/ 432048 h 432048"/>
                <a:gd name="connsiteX25" fmla="*/ 8763812 w 9546136"/>
                <a:gd name="connsiteY25" fmla="*/ 432048 h 432048"/>
                <a:gd name="connsiteX26" fmla="*/ 8605612 w 9546136"/>
                <a:gd name="connsiteY26" fmla="*/ 432048 h 432048"/>
                <a:gd name="connsiteX27" fmla="*/ 7981483 w 9546136"/>
                <a:gd name="connsiteY27" fmla="*/ 432048 h 432048"/>
                <a:gd name="connsiteX28" fmla="*/ 7823288 w 9546136"/>
                <a:gd name="connsiteY28" fmla="*/ 432048 h 432048"/>
                <a:gd name="connsiteX29" fmla="*/ 7199154 w 9546136"/>
                <a:gd name="connsiteY29" fmla="*/ 432048 h 432048"/>
                <a:gd name="connsiteX30" fmla="*/ 7040959 w 9546136"/>
                <a:gd name="connsiteY30" fmla="*/ 432048 h 432048"/>
                <a:gd name="connsiteX31" fmla="*/ 6416825 w 9546136"/>
                <a:gd name="connsiteY31" fmla="*/ 432048 h 432048"/>
                <a:gd name="connsiteX32" fmla="*/ 6258630 w 9546136"/>
                <a:gd name="connsiteY32" fmla="*/ 432048 h 432048"/>
                <a:gd name="connsiteX33" fmla="*/ 5634496 w 9546136"/>
                <a:gd name="connsiteY33" fmla="*/ 432048 h 432048"/>
                <a:gd name="connsiteX34" fmla="*/ 5476301 w 9546136"/>
                <a:gd name="connsiteY34" fmla="*/ 432048 h 432048"/>
                <a:gd name="connsiteX35" fmla="*/ 4852167 w 9546136"/>
                <a:gd name="connsiteY35" fmla="*/ 432048 h 432048"/>
                <a:gd name="connsiteX36" fmla="*/ 4693972 w 9546136"/>
                <a:gd name="connsiteY36" fmla="*/ 432048 h 432048"/>
                <a:gd name="connsiteX37" fmla="*/ 4069838 w 9546136"/>
                <a:gd name="connsiteY37" fmla="*/ 432048 h 432048"/>
                <a:gd name="connsiteX38" fmla="*/ 3911643 w 9546136"/>
                <a:gd name="connsiteY38" fmla="*/ 432048 h 432048"/>
                <a:gd name="connsiteX39" fmla="*/ 3287511 w 9546136"/>
                <a:gd name="connsiteY39" fmla="*/ 432048 h 432048"/>
                <a:gd name="connsiteX40" fmla="*/ 3129315 w 9546136"/>
                <a:gd name="connsiteY40" fmla="*/ 432048 h 432048"/>
                <a:gd name="connsiteX41" fmla="*/ 2505182 w 9546136"/>
                <a:gd name="connsiteY41" fmla="*/ 432048 h 432048"/>
                <a:gd name="connsiteX42" fmla="*/ 2346987 w 9546136"/>
                <a:gd name="connsiteY42" fmla="*/ 432048 h 432048"/>
                <a:gd name="connsiteX43" fmla="*/ 1722853 w 9546136"/>
                <a:gd name="connsiteY43" fmla="*/ 432048 h 432048"/>
                <a:gd name="connsiteX44" fmla="*/ 1564658 w 9546136"/>
                <a:gd name="connsiteY44" fmla="*/ 432048 h 432048"/>
                <a:gd name="connsiteX45" fmla="*/ 940524 w 9546136"/>
                <a:gd name="connsiteY45" fmla="*/ 432048 h 432048"/>
                <a:gd name="connsiteX46" fmla="*/ 782328 w 9546136"/>
                <a:gd name="connsiteY46" fmla="*/ 432048 h 432048"/>
                <a:gd name="connsiteX47" fmla="*/ 0 w 9546136"/>
                <a:gd name="connsiteY47" fmla="*/ 432048 h 432048"/>
                <a:gd name="connsiteX48" fmla="*/ 0 w 9546136"/>
                <a:gd name="connsiteY48" fmla="*/ 216024 h 43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546136" h="432048">
                  <a:moveTo>
                    <a:pt x="470261" y="0"/>
                  </a:moveTo>
                  <a:lnTo>
                    <a:pt x="861426" y="179689"/>
                  </a:lnTo>
                  <a:lnTo>
                    <a:pt x="1252590" y="0"/>
                  </a:lnTo>
                  <a:lnTo>
                    <a:pt x="1643755" y="179689"/>
                  </a:lnTo>
                  <a:lnTo>
                    <a:pt x="2034920" y="0"/>
                  </a:lnTo>
                  <a:lnTo>
                    <a:pt x="2426084" y="179689"/>
                  </a:lnTo>
                  <a:lnTo>
                    <a:pt x="2817249" y="0"/>
                  </a:lnTo>
                  <a:lnTo>
                    <a:pt x="3208413" y="179689"/>
                  </a:lnTo>
                  <a:lnTo>
                    <a:pt x="3599577" y="0"/>
                  </a:lnTo>
                  <a:lnTo>
                    <a:pt x="3990740" y="179689"/>
                  </a:lnTo>
                  <a:lnTo>
                    <a:pt x="4381905" y="0"/>
                  </a:lnTo>
                  <a:lnTo>
                    <a:pt x="4773069" y="179689"/>
                  </a:lnTo>
                  <a:lnTo>
                    <a:pt x="5164234" y="0"/>
                  </a:lnTo>
                  <a:lnTo>
                    <a:pt x="5555398" y="179689"/>
                  </a:lnTo>
                  <a:lnTo>
                    <a:pt x="5946563" y="0"/>
                  </a:lnTo>
                  <a:lnTo>
                    <a:pt x="6337727" y="179689"/>
                  </a:lnTo>
                  <a:lnTo>
                    <a:pt x="6728892" y="0"/>
                  </a:lnTo>
                  <a:lnTo>
                    <a:pt x="7120056" y="179689"/>
                  </a:lnTo>
                  <a:lnTo>
                    <a:pt x="7511221" y="0"/>
                  </a:lnTo>
                  <a:lnTo>
                    <a:pt x="7902386" y="179689"/>
                  </a:lnTo>
                  <a:lnTo>
                    <a:pt x="8293550" y="0"/>
                  </a:lnTo>
                  <a:lnTo>
                    <a:pt x="8684712" y="179688"/>
                  </a:lnTo>
                  <a:lnTo>
                    <a:pt x="9075874" y="0"/>
                  </a:lnTo>
                  <a:lnTo>
                    <a:pt x="9546136" y="216024"/>
                  </a:lnTo>
                  <a:lnTo>
                    <a:pt x="9546136" y="432048"/>
                  </a:lnTo>
                  <a:lnTo>
                    <a:pt x="8763812" y="432048"/>
                  </a:lnTo>
                  <a:lnTo>
                    <a:pt x="8605612" y="432048"/>
                  </a:lnTo>
                  <a:lnTo>
                    <a:pt x="7981483" y="432048"/>
                  </a:lnTo>
                  <a:lnTo>
                    <a:pt x="7823288" y="432048"/>
                  </a:lnTo>
                  <a:lnTo>
                    <a:pt x="7199154" y="432048"/>
                  </a:lnTo>
                  <a:lnTo>
                    <a:pt x="7040959" y="432048"/>
                  </a:lnTo>
                  <a:lnTo>
                    <a:pt x="6416825" y="432048"/>
                  </a:lnTo>
                  <a:lnTo>
                    <a:pt x="6258630" y="432048"/>
                  </a:lnTo>
                  <a:lnTo>
                    <a:pt x="5634496" y="432048"/>
                  </a:lnTo>
                  <a:lnTo>
                    <a:pt x="5476301" y="432048"/>
                  </a:lnTo>
                  <a:lnTo>
                    <a:pt x="4852167" y="432048"/>
                  </a:lnTo>
                  <a:lnTo>
                    <a:pt x="4693972" y="432048"/>
                  </a:lnTo>
                  <a:lnTo>
                    <a:pt x="4069838" y="432048"/>
                  </a:lnTo>
                  <a:lnTo>
                    <a:pt x="3911643" y="432048"/>
                  </a:lnTo>
                  <a:lnTo>
                    <a:pt x="3287511" y="432048"/>
                  </a:lnTo>
                  <a:lnTo>
                    <a:pt x="3129315" y="432048"/>
                  </a:lnTo>
                  <a:lnTo>
                    <a:pt x="2505182" y="432048"/>
                  </a:lnTo>
                  <a:lnTo>
                    <a:pt x="2346987" y="432048"/>
                  </a:lnTo>
                  <a:lnTo>
                    <a:pt x="1722853" y="432048"/>
                  </a:lnTo>
                  <a:lnTo>
                    <a:pt x="1564658" y="432048"/>
                  </a:lnTo>
                  <a:lnTo>
                    <a:pt x="940524" y="432048"/>
                  </a:lnTo>
                  <a:lnTo>
                    <a:pt x="782328" y="432048"/>
                  </a:lnTo>
                  <a:lnTo>
                    <a:pt x="0" y="432048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00206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8F2A63EC-B1CB-4D53-80C0-D1528E4A03AF}"/>
              </a:ext>
            </a:extLst>
          </p:cNvPr>
          <p:cNvGrpSpPr/>
          <p:nvPr/>
        </p:nvGrpSpPr>
        <p:grpSpPr>
          <a:xfrm>
            <a:off x="499441" y="548680"/>
            <a:ext cx="9121505" cy="1397753"/>
            <a:chOff x="499441" y="1167152"/>
            <a:chExt cx="9121505" cy="139775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3D464914-E6EB-4BE5-9CDE-DC5808457FCE}"/>
                </a:ext>
              </a:extLst>
            </p:cNvPr>
            <p:cNvGrpSpPr/>
            <p:nvPr/>
          </p:nvGrpSpPr>
          <p:grpSpPr>
            <a:xfrm>
              <a:off x="899475" y="1802636"/>
              <a:ext cx="8283893" cy="487000"/>
              <a:chOff x="899475" y="1848163"/>
              <a:chExt cx="8283893" cy="487000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078C6CE9-63A8-4021-AC7C-B77C7FD9DC22}"/>
                  </a:ext>
                </a:extLst>
              </p:cNvPr>
              <p:cNvSpPr/>
              <p:nvPr/>
            </p:nvSpPr>
            <p:spPr>
              <a:xfrm>
                <a:off x="899475" y="1848163"/>
                <a:ext cx="8283893" cy="389432"/>
              </a:xfrm>
              <a:custGeom>
                <a:avLst/>
                <a:gdLst>
                  <a:gd name="connsiteX0" fmla="*/ 449343 w 8283893"/>
                  <a:gd name="connsiteY0" fmla="*/ 0 h 389432"/>
                  <a:gd name="connsiteX1" fmla="*/ 823108 w 8283893"/>
                  <a:gd name="connsiteY1" fmla="*/ 161965 h 389432"/>
                  <a:gd name="connsiteX2" fmla="*/ 1196873 w 8283893"/>
                  <a:gd name="connsiteY2" fmla="*/ 0 h 389432"/>
                  <a:gd name="connsiteX3" fmla="*/ 1570638 w 8283893"/>
                  <a:gd name="connsiteY3" fmla="*/ 161965 h 389432"/>
                  <a:gd name="connsiteX4" fmla="*/ 1944403 w 8283893"/>
                  <a:gd name="connsiteY4" fmla="*/ 0 h 389432"/>
                  <a:gd name="connsiteX5" fmla="*/ 2318167 w 8283893"/>
                  <a:gd name="connsiteY5" fmla="*/ 161965 h 389432"/>
                  <a:gd name="connsiteX6" fmla="*/ 2691933 w 8283893"/>
                  <a:gd name="connsiteY6" fmla="*/ 0 h 389432"/>
                  <a:gd name="connsiteX7" fmla="*/ 3065697 w 8283893"/>
                  <a:gd name="connsiteY7" fmla="*/ 161965 h 389432"/>
                  <a:gd name="connsiteX8" fmla="*/ 3439461 w 8283893"/>
                  <a:gd name="connsiteY8" fmla="*/ 0 h 389432"/>
                  <a:gd name="connsiteX9" fmla="*/ 3813224 w 8283893"/>
                  <a:gd name="connsiteY9" fmla="*/ 161965 h 389432"/>
                  <a:gd name="connsiteX10" fmla="*/ 4186989 w 8283893"/>
                  <a:gd name="connsiteY10" fmla="*/ 0 h 389432"/>
                  <a:gd name="connsiteX11" fmla="*/ 4560754 w 8283893"/>
                  <a:gd name="connsiteY11" fmla="*/ 161965 h 389432"/>
                  <a:gd name="connsiteX12" fmla="*/ 4934519 w 8283893"/>
                  <a:gd name="connsiteY12" fmla="*/ 0 h 389432"/>
                  <a:gd name="connsiteX13" fmla="*/ 5308283 w 8283893"/>
                  <a:gd name="connsiteY13" fmla="*/ 161965 h 389432"/>
                  <a:gd name="connsiteX14" fmla="*/ 5682048 w 8283893"/>
                  <a:gd name="connsiteY14" fmla="*/ 0 h 389432"/>
                  <a:gd name="connsiteX15" fmla="*/ 6055813 w 8283893"/>
                  <a:gd name="connsiteY15" fmla="*/ 161965 h 389432"/>
                  <a:gd name="connsiteX16" fmla="*/ 6429578 w 8283893"/>
                  <a:gd name="connsiteY16" fmla="*/ 0 h 389432"/>
                  <a:gd name="connsiteX17" fmla="*/ 6803342 w 8283893"/>
                  <a:gd name="connsiteY17" fmla="*/ 161965 h 389432"/>
                  <a:gd name="connsiteX18" fmla="*/ 7177107 w 8283893"/>
                  <a:gd name="connsiteY18" fmla="*/ 0 h 389432"/>
                  <a:gd name="connsiteX19" fmla="*/ 7550872 w 8283893"/>
                  <a:gd name="connsiteY19" fmla="*/ 161965 h 389432"/>
                  <a:gd name="connsiteX20" fmla="*/ 7924637 w 8283893"/>
                  <a:gd name="connsiteY20" fmla="*/ 0 h 389432"/>
                  <a:gd name="connsiteX21" fmla="*/ 8283893 w 8283893"/>
                  <a:gd name="connsiteY21" fmla="*/ 155678 h 389432"/>
                  <a:gd name="connsiteX22" fmla="*/ 8283893 w 8283893"/>
                  <a:gd name="connsiteY22" fmla="*/ 389432 h 389432"/>
                  <a:gd name="connsiteX23" fmla="*/ 8222817 w 8283893"/>
                  <a:gd name="connsiteY23" fmla="*/ 389432 h 389432"/>
                  <a:gd name="connsiteX24" fmla="*/ 7626451 w 8283893"/>
                  <a:gd name="connsiteY24" fmla="*/ 389432 h 389432"/>
                  <a:gd name="connsiteX25" fmla="*/ 7475293 w 8283893"/>
                  <a:gd name="connsiteY25" fmla="*/ 389432 h 389432"/>
                  <a:gd name="connsiteX26" fmla="*/ 6878922 w 8283893"/>
                  <a:gd name="connsiteY26" fmla="*/ 389432 h 389432"/>
                  <a:gd name="connsiteX27" fmla="*/ 6727763 w 8283893"/>
                  <a:gd name="connsiteY27" fmla="*/ 389432 h 389432"/>
                  <a:gd name="connsiteX28" fmla="*/ 6131392 w 8283893"/>
                  <a:gd name="connsiteY28" fmla="*/ 389432 h 389432"/>
                  <a:gd name="connsiteX29" fmla="*/ 5980234 w 8283893"/>
                  <a:gd name="connsiteY29" fmla="*/ 389432 h 389432"/>
                  <a:gd name="connsiteX30" fmla="*/ 5383863 w 8283893"/>
                  <a:gd name="connsiteY30" fmla="*/ 389432 h 389432"/>
                  <a:gd name="connsiteX31" fmla="*/ 5232705 w 8283893"/>
                  <a:gd name="connsiteY31" fmla="*/ 389432 h 389432"/>
                  <a:gd name="connsiteX32" fmla="*/ 4636333 w 8283893"/>
                  <a:gd name="connsiteY32" fmla="*/ 389432 h 389432"/>
                  <a:gd name="connsiteX33" fmla="*/ 4485175 w 8283893"/>
                  <a:gd name="connsiteY33" fmla="*/ 389432 h 389432"/>
                  <a:gd name="connsiteX34" fmla="*/ 3888804 w 8283893"/>
                  <a:gd name="connsiteY34" fmla="*/ 389432 h 389432"/>
                  <a:gd name="connsiteX35" fmla="*/ 3737646 w 8283893"/>
                  <a:gd name="connsiteY35" fmla="*/ 389432 h 389432"/>
                  <a:gd name="connsiteX36" fmla="*/ 3141276 w 8283893"/>
                  <a:gd name="connsiteY36" fmla="*/ 389432 h 389432"/>
                  <a:gd name="connsiteX37" fmla="*/ 2990117 w 8283893"/>
                  <a:gd name="connsiteY37" fmla="*/ 389432 h 389432"/>
                  <a:gd name="connsiteX38" fmla="*/ 2393747 w 8283893"/>
                  <a:gd name="connsiteY38" fmla="*/ 389432 h 389432"/>
                  <a:gd name="connsiteX39" fmla="*/ 2242589 w 8283893"/>
                  <a:gd name="connsiteY39" fmla="*/ 389432 h 389432"/>
                  <a:gd name="connsiteX40" fmla="*/ 1646217 w 8283893"/>
                  <a:gd name="connsiteY40" fmla="*/ 389432 h 389432"/>
                  <a:gd name="connsiteX41" fmla="*/ 1495059 w 8283893"/>
                  <a:gd name="connsiteY41" fmla="*/ 389432 h 389432"/>
                  <a:gd name="connsiteX42" fmla="*/ 898688 w 8283893"/>
                  <a:gd name="connsiteY42" fmla="*/ 389432 h 389432"/>
                  <a:gd name="connsiteX43" fmla="*/ 747529 w 8283893"/>
                  <a:gd name="connsiteY43" fmla="*/ 389432 h 389432"/>
                  <a:gd name="connsiteX44" fmla="*/ 0 w 8283893"/>
                  <a:gd name="connsiteY44" fmla="*/ 389432 h 389432"/>
                  <a:gd name="connsiteX45" fmla="*/ 0 w 8283893"/>
                  <a:gd name="connsiteY45" fmla="*/ 194716 h 389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283893" h="389432">
                    <a:moveTo>
                      <a:pt x="449343" y="0"/>
                    </a:moveTo>
                    <a:lnTo>
                      <a:pt x="823108" y="161965"/>
                    </a:lnTo>
                    <a:lnTo>
                      <a:pt x="1196873" y="0"/>
                    </a:lnTo>
                    <a:lnTo>
                      <a:pt x="1570638" y="161965"/>
                    </a:lnTo>
                    <a:lnTo>
                      <a:pt x="1944403" y="0"/>
                    </a:lnTo>
                    <a:lnTo>
                      <a:pt x="2318167" y="161965"/>
                    </a:lnTo>
                    <a:lnTo>
                      <a:pt x="2691933" y="0"/>
                    </a:lnTo>
                    <a:lnTo>
                      <a:pt x="3065697" y="161965"/>
                    </a:lnTo>
                    <a:lnTo>
                      <a:pt x="3439461" y="0"/>
                    </a:lnTo>
                    <a:lnTo>
                      <a:pt x="3813224" y="161965"/>
                    </a:lnTo>
                    <a:lnTo>
                      <a:pt x="4186989" y="0"/>
                    </a:lnTo>
                    <a:lnTo>
                      <a:pt x="4560754" y="161965"/>
                    </a:lnTo>
                    <a:lnTo>
                      <a:pt x="4934519" y="0"/>
                    </a:lnTo>
                    <a:lnTo>
                      <a:pt x="5308283" y="161965"/>
                    </a:lnTo>
                    <a:lnTo>
                      <a:pt x="5682048" y="0"/>
                    </a:lnTo>
                    <a:lnTo>
                      <a:pt x="6055813" y="161965"/>
                    </a:lnTo>
                    <a:lnTo>
                      <a:pt x="6429578" y="0"/>
                    </a:lnTo>
                    <a:lnTo>
                      <a:pt x="6803342" y="161965"/>
                    </a:lnTo>
                    <a:lnTo>
                      <a:pt x="7177107" y="0"/>
                    </a:lnTo>
                    <a:lnTo>
                      <a:pt x="7550872" y="161965"/>
                    </a:lnTo>
                    <a:lnTo>
                      <a:pt x="7924637" y="0"/>
                    </a:lnTo>
                    <a:lnTo>
                      <a:pt x="8283893" y="155678"/>
                    </a:lnTo>
                    <a:lnTo>
                      <a:pt x="8283893" y="389432"/>
                    </a:lnTo>
                    <a:lnTo>
                      <a:pt x="8222817" y="389432"/>
                    </a:lnTo>
                    <a:lnTo>
                      <a:pt x="7626451" y="389432"/>
                    </a:lnTo>
                    <a:lnTo>
                      <a:pt x="7475293" y="389432"/>
                    </a:lnTo>
                    <a:lnTo>
                      <a:pt x="6878922" y="389432"/>
                    </a:lnTo>
                    <a:lnTo>
                      <a:pt x="6727763" y="389432"/>
                    </a:lnTo>
                    <a:lnTo>
                      <a:pt x="6131392" y="389432"/>
                    </a:lnTo>
                    <a:lnTo>
                      <a:pt x="5980234" y="389432"/>
                    </a:lnTo>
                    <a:lnTo>
                      <a:pt x="5383863" y="389432"/>
                    </a:lnTo>
                    <a:lnTo>
                      <a:pt x="5232705" y="389432"/>
                    </a:lnTo>
                    <a:lnTo>
                      <a:pt x="4636333" y="389432"/>
                    </a:lnTo>
                    <a:lnTo>
                      <a:pt x="4485175" y="389432"/>
                    </a:lnTo>
                    <a:lnTo>
                      <a:pt x="3888804" y="389432"/>
                    </a:lnTo>
                    <a:lnTo>
                      <a:pt x="3737646" y="389432"/>
                    </a:lnTo>
                    <a:lnTo>
                      <a:pt x="3141276" y="389432"/>
                    </a:lnTo>
                    <a:lnTo>
                      <a:pt x="2990117" y="389432"/>
                    </a:lnTo>
                    <a:lnTo>
                      <a:pt x="2393747" y="389432"/>
                    </a:lnTo>
                    <a:lnTo>
                      <a:pt x="2242589" y="389432"/>
                    </a:lnTo>
                    <a:lnTo>
                      <a:pt x="1646217" y="389432"/>
                    </a:lnTo>
                    <a:lnTo>
                      <a:pt x="1495059" y="389432"/>
                    </a:lnTo>
                    <a:lnTo>
                      <a:pt x="898688" y="389432"/>
                    </a:lnTo>
                    <a:lnTo>
                      <a:pt x="747529" y="389432"/>
                    </a:lnTo>
                    <a:lnTo>
                      <a:pt x="0" y="389432"/>
                    </a:lnTo>
                    <a:lnTo>
                      <a:pt x="0" y="194716"/>
                    </a:lnTo>
                    <a:close/>
                  </a:path>
                </a:pathLst>
              </a:custGeom>
              <a:solidFill>
                <a:srgbClr val="CCEC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83204BE6-CFAA-46DC-9485-5A06E2F14FAD}"/>
                  </a:ext>
                </a:extLst>
              </p:cNvPr>
              <p:cNvSpPr/>
              <p:nvPr/>
            </p:nvSpPr>
            <p:spPr>
              <a:xfrm>
                <a:off x="899475" y="1945731"/>
                <a:ext cx="8283893" cy="389432"/>
              </a:xfrm>
              <a:custGeom>
                <a:avLst/>
                <a:gdLst>
                  <a:gd name="connsiteX0" fmla="*/ 449343 w 8283893"/>
                  <a:gd name="connsiteY0" fmla="*/ 0 h 389432"/>
                  <a:gd name="connsiteX1" fmla="*/ 823108 w 8283893"/>
                  <a:gd name="connsiteY1" fmla="*/ 161965 h 389432"/>
                  <a:gd name="connsiteX2" fmla="*/ 1196873 w 8283893"/>
                  <a:gd name="connsiteY2" fmla="*/ 0 h 389432"/>
                  <a:gd name="connsiteX3" fmla="*/ 1570638 w 8283893"/>
                  <a:gd name="connsiteY3" fmla="*/ 161965 h 389432"/>
                  <a:gd name="connsiteX4" fmla="*/ 1944403 w 8283893"/>
                  <a:gd name="connsiteY4" fmla="*/ 0 h 389432"/>
                  <a:gd name="connsiteX5" fmla="*/ 2318167 w 8283893"/>
                  <a:gd name="connsiteY5" fmla="*/ 161965 h 389432"/>
                  <a:gd name="connsiteX6" fmla="*/ 2691933 w 8283893"/>
                  <a:gd name="connsiteY6" fmla="*/ 0 h 389432"/>
                  <a:gd name="connsiteX7" fmla="*/ 3065697 w 8283893"/>
                  <a:gd name="connsiteY7" fmla="*/ 161965 h 389432"/>
                  <a:gd name="connsiteX8" fmla="*/ 3439461 w 8283893"/>
                  <a:gd name="connsiteY8" fmla="*/ 0 h 389432"/>
                  <a:gd name="connsiteX9" fmla="*/ 3813224 w 8283893"/>
                  <a:gd name="connsiteY9" fmla="*/ 161965 h 389432"/>
                  <a:gd name="connsiteX10" fmla="*/ 4186989 w 8283893"/>
                  <a:gd name="connsiteY10" fmla="*/ 0 h 389432"/>
                  <a:gd name="connsiteX11" fmla="*/ 4560754 w 8283893"/>
                  <a:gd name="connsiteY11" fmla="*/ 161965 h 389432"/>
                  <a:gd name="connsiteX12" fmla="*/ 4934519 w 8283893"/>
                  <a:gd name="connsiteY12" fmla="*/ 0 h 389432"/>
                  <a:gd name="connsiteX13" fmla="*/ 5308283 w 8283893"/>
                  <a:gd name="connsiteY13" fmla="*/ 161965 h 389432"/>
                  <a:gd name="connsiteX14" fmla="*/ 5682048 w 8283893"/>
                  <a:gd name="connsiteY14" fmla="*/ 0 h 389432"/>
                  <a:gd name="connsiteX15" fmla="*/ 6055813 w 8283893"/>
                  <a:gd name="connsiteY15" fmla="*/ 161965 h 389432"/>
                  <a:gd name="connsiteX16" fmla="*/ 6429578 w 8283893"/>
                  <a:gd name="connsiteY16" fmla="*/ 0 h 389432"/>
                  <a:gd name="connsiteX17" fmla="*/ 6803342 w 8283893"/>
                  <a:gd name="connsiteY17" fmla="*/ 161965 h 389432"/>
                  <a:gd name="connsiteX18" fmla="*/ 7177107 w 8283893"/>
                  <a:gd name="connsiteY18" fmla="*/ 0 h 389432"/>
                  <a:gd name="connsiteX19" fmla="*/ 7550872 w 8283893"/>
                  <a:gd name="connsiteY19" fmla="*/ 161965 h 389432"/>
                  <a:gd name="connsiteX20" fmla="*/ 7924637 w 8283893"/>
                  <a:gd name="connsiteY20" fmla="*/ 0 h 389432"/>
                  <a:gd name="connsiteX21" fmla="*/ 8283893 w 8283893"/>
                  <a:gd name="connsiteY21" fmla="*/ 155678 h 389432"/>
                  <a:gd name="connsiteX22" fmla="*/ 8283893 w 8283893"/>
                  <a:gd name="connsiteY22" fmla="*/ 389432 h 389432"/>
                  <a:gd name="connsiteX23" fmla="*/ 8222817 w 8283893"/>
                  <a:gd name="connsiteY23" fmla="*/ 389432 h 389432"/>
                  <a:gd name="connsiteX24" fmla="*/ 7626451 w 8283893"/>
                  <a:gd name="connsiteY24" fmla="*/ 389432 h 389432"/>
                  <a:gd name="connsiteX25" fmla="*/ 7475293 w 8283893"/>
                  <a:gd name="connsiteY25" fmla="*/ 389432 h 389432"/>
                  <a:gd name="connsiteX26" fmla="*/ 6878922 w 8283893"/>
                  <a:gd name="connsiteY26" fmla="*/ 389432 h 389432"/>
                  <a:gd name="connsiteX27" fmla="*/ 6727763 w 8283893"/>
                  <a:gd name="connsiteY27" fmla="*/ 389432 h 389432"/>
                  <a:gd name="connsiteX28" fmla="*/ 6131392 w 8283893"/>
                  <a:gd name="connsiteY28" fmla="*/ 389432 h 389432"/>
                  <a:gd name="connsiteX29" fmla="*/ 5980234 w 8283893"/>
                  <a:gd name="connsiteY29" fmla="*/ 389432 h 389432"/>
                  <a:gd name="connsiteX30" fmla="*/ 5383863 w 8283893"/>
                  <a:gd name="connsiteY30" fmla="*/ 389432 h 389432"/>
                  <a:gd name="connsiteX31" fmla="*/ 5232705 w 8283893"/>
                  <a:gd name="connsiteY31" fmla="*/ 389432 h 389432"/>
                  <a:gd name="connsiteX32" fmla="*/ 4636333 w 8283893"/>
                  <a:gd name="connsiteY32" fmla="*/ 389432 h 389432"/>
                  <a:gd name="connsiteX33" fmla="*/ 4485175 w 8283893"/>
                  <a:gd name="connsiteY33" fmla="*/ 389432 h 389432"/>
                  <a:gd name="connsiteX34" fmla="*/ 3888804 w 8283893"/>
                  <a:gd name="connsiteY34" fmla="*/ 389432 h 389432"/>
                  <a:gd name="connsiteX35" fmla="*/ 3737646 w 8283893"/>
                  <a:gd name="connsiteY35" fmla="*/ 389432 h 389432"/>
                  <a:gd name="connsiteX36" fmla="*/ 3141276 w 8283893"/>
                  <a:gd name="connsiteY36" fmla="*/ 389432 h 389432"/>
                  <a:gd name="connsiteX37" fmla="*/ 2990117 w 8283893"/>
                  <a:gd name="connsiteY37" fmla="*/ 389432 h 389432"/>
                  <a:gd name="connsiteX38" fmla="*/ 2393747 w 8283893"/>
                  <a:gd name="connsiteY38" fmla="*/ 389432 h 389432"/>
                  <a:gd name="connsiteX39" fmla="*/ 2242589 w 8283893"/>
                  <a:gd name="connsiteY39" fmla="*/ 389432 h 389432"/>
                  <a:gd name="connsiteX40" fmla="*/ 1646217 w 8283893"/>
                  <a:gd name="connsiteY40" fmla="*/ 389432 h 389432"/>
                  <a:gd name="connsiteX41" fmla="*/ 1495059 w 8283893"/>
                  <a:gd name="connsiteY41" fmla="*/ 389432 h 389432"/>
                  <a:gd name="connsiteX42" fmla="*/ 898688 w 8283893"/>
                  <a:gd name="connsiteY42" fmla="*/ 389432 h 389432"/>
                  <a:gd name="connsiteX43" fmla="*/ 747529 w 8283893"/>
                  <a:gd name="connsiteY43" fmla="*/ 389432 h 389432"/>
                  <a:gd name="connsiteX44" fmla="*/ 0 w 8283893"/>
                  <a:gd name="connsiteY44" fmla="*/ 389432 h 389432"/>
                  <a:gd name="connsiteX45" fmla="*/ 0 w 8283893"/>
                  <a:gd name="connsiteY45" fmla="*/ 194716 h 389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283893" h="389432">
                    <a:moveTo>
                      <a:pt x="449343" y="0"/>
                    </a:moveTo>
                    <a:lnTo>
                      <a:pt x="823108" y="161965"/>
                    </a:lnTo>
                    <a:lnTo>
                      <a:pt x="1196873" y="0"/>
                    </a:lnTo>
                    <a:lnTo>
                      <a:pt x="1570638" y="161965"/>
                    </a:lnTo>
                    <a:lnTo>
                      <a:pt x="1944403" y="0"/>
                    </a:lnTo>
                    <a:lnTo>
                      <a:pt x="2318167" y="161965"/>
                    </a:lnTo>
                    <a:lnTo>
                      <a:pt x="2691933" y="0"/>
                    </a:lnTo>
                    <a:lnTo>
                      <a:pt x="3065697" y="161965"/>
                    </a:lnTo>
                    <a:lnTo>
                      <a:pt x="3439461" y="0"/>
                    </a:lnTo>
                    <a:lnTo>
                      <a:pt x="3813224" y="161965"/>
                    </a:lnTo>
                    <a:lnTo>
                      <a:pt x="4186989" y="0"/>
                    </a:lnTo>
                    <a:lnTo>
                      <a:pt x="4560754" y="161965"/>
                    </a:lnTo>
                    <a:lnTo>
                      <a:pt x="4934519" y="0"/>
                    </a:lnTo>
                    <a:lnTo>
                      <a:pt x="5308283" y="161965"/>
                    </a:lnTo>
                    <a:lnTo>
                      <a:pt x="5682048" y="0"/>
                    </a:lnTo>
                    <a:lnTo>
                      <a:pt x="6055813" y="161965"/>
                    </a:lnTo>
                    <a:lnTo>
                      <a:pt x="6429578" y="0"/>
                    </a:lnTo>
                    <a:lnTo>
                      <a:pt x="6803342" y="161965"/>
                    </a:lnTo>
                    <a:lnTo>
                      <a:pt x="7177107" y="0"/>
                    </a:lnTo>
                    <a:lnTo>
                      <a:pt x="7550872" y="161965"/>
                    </a:lnTo>
                    <a:lnTo>
                      <a:pt x="7924637" y="0"/>
                    </a:lnTo>
                    <a:lnTo>
                      <a:pt x="8283893" y="155678"/>
                    </a:lnTo>
                    <a:lnTo>
                      <a:pt x="8283893" y="389432"/>
                    </a:lnTo>
                    <a:lnTo>
                      <a:pt x="8222817" y="389432"/>
                    </a:lnTo>
                    <a:lnTo>
                      <a:pt x="7626451" y="389432"/>
                    </a:lnTo>
                    <a:lnTo>
                      <a:pt x="7475293" y="389432"/>
                    </a:lnTo>
                    <a:lnTo>
                      <a:pt x="6878922" y="389432"/>
                    </a:lnTo>
                    <a:lnTo>
                      <a:pt x="6727763" y="389432"/>
                    </a:lnTo>
                    <a:lnTo>
                      <a:pt x="6131392" y="389432"/>
                    </a:lnTo>
                    <a:lnTo>
                      <a:pt x="5980234" y="389432"/>
                    </a:lnTo>
                    <a:lnTo>
                      <a:pt x="5383863" y="389432"/>
                    </a:lnTo>
                    <a:lnTo>
                      <a:pt x="5232705" y="389432"/>
                    </a:lnTo>
                    <a:lnTo>
                      <a:pt x="4636333" y="389432"/>
                    </a:lnTo>
                    <a:lnTo>
                      <a:pt x="4485175" y="389432"/>
                    </a:lnTo>
                    <a:lnTo>
                      <a:pt x="3888804" y="389432"/>
                    </a:lnTo>
                    <a:lnTo>
                      <a:pt x="3737646" y="389432"/>
                    </a:lnTo>
                    <a:lnTo>
                      <a:pt x="3141276" y="389432"/>
                    </a:lnTo>
                    <a:lnTo>
                      <a:pt x="2990117" y="389432"/>
                    </a:lnTo>
                    <a:lnTo>
                      <a:pt x="2393747" y="389432"/>
                    </a:lnTo>
                    <a:lnTo>
                      <a:pt x="2242589" y="389432"/>
                    </a:lnTo>
                    <a:lnTo>
                      <a:pt x="1646217" y="389432"/>
                    </a:lnTo>
                    <a:lnTo>
                      <a:pt x="1495059" y="389432"/>
                    </a:lnTo>
                    <a:lnTo>
                      <a:pt x="898688" y="389432"/>
                    </a:lnTo>
                    <a:lnTo>
                      <a:pt x="747529" y="389432"/>
                    </a:lnTo>
                    <a:lnTo>
                      <a:pt x="0" y="389432"/>
                    </a:lnTo>
                    <a:lnTo>
                      <a:pt x="0" y="194716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8FD6AD64-59D8-4345-AEA0-721C099E5AAC}"/>
                </a:ext>
              </a:extLst>
            </p:cNvPr>
            <p:cNvGrpSpPr/>
            <p:nvPr/>
          </p:nvGrpSpPr>
          <p:grpSpPr>
            <a:xfrm>
              <a:off x="1999607" y="1594506"/>
              <a:ext cx="640951" cy="473321"/>
              <a:chOff x="851516" y="586813"/>
              <a:chExt cx="1321865" cy="976153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38A1A0B6-1DB7-498E-94C7-90AE43DB5BC9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DC08A75E-4AF7-42C5-B572-2AC47CEA54E7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FF46CE9-D705-4E1D-98AF-0A7F5B223CF2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5E624A87-D6BF-429E-AC8F-0BB87513BB07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B8951BBE-9808-435B-AB88-76DD98507ED7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6AEE32A2-3C82-4EB8-A908-BD3D209387C5}"/>
                </a:ext>
              </a:extLst>
            </p:cNvPr>
            <p:cNvGrpSpPr/>
            <p:nvPr/>
          </p:nvGrpSpPr>
          <p:grpSpPr>
            <a:xfrm>
              <a:off x="923648" y="1167152"/>
              <a:ext cx="1272156" cy="939445"/>
              <a:chOff x="851516" y="586813"/>
              <a:chExt cx="1321865" cy="976153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6E27FCF6-79C4-443F-97BB-393937428762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EEF6402-7C04-4DAD-8C8C-0EB8EDE17C76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7FD464F6-475F-4713-B778-004242E48003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FE6D302B-F2F0-4818-9CBC-575CB00E894F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3C5C33F0-C8ED-448F-B731-D36D952F30C2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FE6FFF2D-D84E-4E2B-A763-A8D1B09EA493}"/>
                </a:ext>
              </a:extLst>
            </p:cNvPr>
            <p:cNvGrpSpPr/>
            <p:nvPr/>
          </p:nvGrpSpPr>
          <p:grpSpPr>
            <a:xfrm>
              <a:off x="2674639" y="1167152"/>
              <a:ext cx="1272156" cy="939445"/>
              <a:chOff x="851516" y="586813"/>
              <a:chExt cx="1321865" cy="976153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AAA963E1-E905-49AE-B454-8C9F7343BE7F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4D0C33CD-A10B-4E94-AE39-5E0CE161DEE6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EC90641A-2296-4D56-BD09-91F64AC39BCF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0960F191-6678-48C1-B226-8A88E459940A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7030E54E-6153-4A67-8417-4F5A959A1B5D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4F749ED3-A541-40D0-8A15-9AE1F32A57B5}"/>
                </a:ext>
              </a:extLst>
            </p:cNvPr>
            <p:cNvGrpSpPr/>
            <p:nvPr/>
          </p:nvGrpSpPr>
          <p:grpSpPr>
            <a:xfrm>
              <a:off x="4425630" y="1167152"/>
              <a:ext cx="1272156" cy="939445"/>
              <a:chOff x="851516" y="586813"/>
              <a:chExt cx="1321865" cy="976153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D5AC190-A722-4AE1-AF5C-6E3FC86907BB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0904685-5D38-4D7F-8A89-4920B862D672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201CE359-8238-4F8C-9D07-3851AA91BFEA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CC421E8A-E221-423D-8FB5-5FC9AB361B3C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BAFB95CA-0051-4ACA-856B-59B6DD005739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78EBD6D3-747F-4DAE-9E28-BDAE154C2B04}"/>
                </a:ext>
              </a:extLst>
            </p:cNvPr>
            <p:cNvGrpSpPr/>
            <p:nvPr/>
          </p:nvGrpSpPr>
          <p:grpSpPr>
            <a:xfrm>
              <a:off x="6176621" y="1167152"/>
              <a:ext cx="1272156" cy="939445"/>
              <a:chOff x="851516" y="586813"/>
              <a:chExt cx="1321865" cy="976153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17940BA-7351-420F-865B-4834DF4D9D00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FB7A13C-A105-4565-A798-9D7F681A7BBA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CC44BEF-7C93-4B7D-81F2-6E1901BCBA54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46743608-901A-4C09-B06F-4D7348E2F0F9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FDAF4C9B-A014-493A-96A9-D5496B662999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8928FD7C-78B2-4730-93C3-EA5225B61200}"/>
                </a:ext>
              </a:extLst>
            </p:cNvPr>
            <p:cNvGrpSpPr/>
            <p:nvPr/>
          </p:nvGrpSpPr>
          <p:grpSpPr>
            <a:xfrm>
              <a:off x="7927611" y="1167152"/>
              <a:ext cx="1272156" cy="939445"/>
              <a:chOff x="851516" y="586813"/>
              <a:chExt cx="1321865" cy="976153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F79C3FF7-D097-462B-B94B-1A57A341E1D1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1A0C0D5-4BC3-4A0F-ACB8-FDC10DC815AF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1B8178DD-8EC8-49FF-9B4C-985687A0B83A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8D4812B7-8563-4AC1-A7D6-1051F2BF0504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0DCDEAB2-303C-4818-B092-01EB33F78A91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6C7E4E06-E6E3-4B7C-B0B9-3C790146E197}"/>
                </a:ext>
              </a:extLst>
            </p:cNvPr>
            <p:cNvGrpSpPr/>
            <p:nvPr/>
          </p:nvGrpSpPr>
          <p:grpSpPr>
            <a:xfrm>
              <a:off x="3767447" y="1594506"/>
              <a:ext cx="640951" cy="473321"/>
              <a:chOff x="851516" y="586813"/>
              <a:chExt cx="1321865" cy="976153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C37D6CCA-924C-4BA5-B5F9-68A1FC36A318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394769EC-7BEF-4188-90E2-0C25D9923D75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D2287595-3DAC-4526-BC00-E50F98FF596A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AC42CA18-6D91-4FCF-A01B-B1E1A485313F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8CAF061-A01F-4F65-B81F-ECF3C4103093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70DE065-EA22-462D-8962-51B0E0F77BF6}"/>
                </a:ext>
              </a:extLst>
            </p:cNvPr>
            <p:cNvGrpSpPr/>
            <p:nvPr/>
          </p:nvGrpSpPr>
          <p:grpSpPr>
            <a:xfrm>
              <a:off x="5527667" y="1594506"/>
              <a:ext cx="640951" cy="473321"/>
              <a:chOff x="851516" y="586813"/>
              <a:chExt cx="1321865" cy="976153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B6D2315-5ED4-4040-9367-929971C0FAC0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48F86D0D-0139-4322-86C3-6A2573EE80BE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B9C857AE-7B6D-474E-BD37-2A9AFDBF9E19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8F42C765-6752-4334-BED6-48570A01C388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978EAA5A-FF45-486B-A46E-51BF430AFE20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9A631592-A424-4D17-B636-4014B4564148}"/>
                </a:ext>
              </a:extLst>
            </p:cNvPr>
            <p:cNvGrpSpPr/>
            <p:nvPr/>
          </p:nvGrpSpPr>
          <p:grpSpPr>
            <a:xfrm>
              <a:off x="7280267" y="1594506"/>
              <a:ext cx="640951" cy="473321"/>
              <a:chOff x="851516" y="586813"/>
              <a:chExt cx="1321865" cy="976153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F510FAEB-2C7A-47E4-B819-EF7CA0E1AD4C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160F5C45-2B5C-4FE8-A803-FA212721EF9E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18817AB-527A-4D96-A2C9-0DC28380EFDD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B07C7E0D-E8F9-4A75-86C8-BA4CBCCC4F1E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90B80E80-76B9-4542-8D10-83F31563FBE9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2DB1CA35-AAD2-4DC7-AACF-DC564A0B2AE3}"/>
                </a:ext>
              </a:extLst>
            </p:cNvPr>
            <p:cNvGrpSpPr/>
            <p:nvPr/>
          </p:nvGrpSpPr>
          <p:grpSpPr>
            <a:xfrm>
              <a:off x="499441" y="1879708"/>
              <a:ext cx="9121505" cy="685197"/>
              <a:chOff x="499441" y="1861047"/>
              <a:chExt cx="9121505" cy="502372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1AA7E3D5-C5DA-4AF7-AAE8-9750EAA42B0E}"/>
                  </a:ext>
                </a:extLst>
              </p:cNvPr>
              <p:cNvSpPr/>
              <p:nvPr/>
            </p:nvSpPr>
            <p:spPr>
              <a:xfrm>
                <a:off x="499441" y="1861047"/>
                <a:ext cx="9121505" cy="285523"/>
              </a:xfrm>
              <a:custGeom>
                <a:avLst/>
                <a:gdLst>
                  <a:gd name="connsiteX0" fmla="*/ 470261 w 9546136"/>
                  <a:gd name="connsiteY0" fmla="*/ 0 h 432048"/>
                  <a:gd name="connsiteX1" fmla="*/ 861426 w 9546136"/>
                  <a:gd name="connsiteY1" fmla="*/ 179689 h 432048"/>
                  <a:gd name="connsiteX2" fmla="*/ 1252590 w 9546136"/>
                  <a:gd name="connsiteY2" fmla="*/ 0 h 432048"/>
                  <a:gd name="connsiteX3" fmla="*/ 1643755 w 9546136"/>
                  <a:gd name="connsiteY3" fmla="*/ 179689 h 432048"/>
                  <a:gd name="connsiteX4" fmla="*/ 2034920 w 9546136"/>
                  <a:gd name="connsiteY4" fmla="*/ 0 h 432048"/>
                  <a:gd name="connsiteX5" fmla="*/ 2426084 w 9546136"/>
                  <a:gd name="connsiteY5" fmla="*/ 179689 h 432048"/>
                  <a:gd name="connsiteX6" fmla="*/ 2817249 w 9546136"/>
                  <a:gd name="connsiteY6" fmla="*/ 0 h 432048"/>
                  <a:gd name="connsiteX7" fmla="*/ 3208413 w 9546136"/>
                  <a:gd name="connsiteY7" fmla="*/ 179689 h 432048"/>
                  <a:gd name="connsiteX8" fmla="*/ 3599577 w 9546136"/>
                  <a:gd name="connsiteY8" fmla="*/ 0 h 432048"/>
                  <a:gd name="connsiteX9" fmla="*/ 3990740 w 9546136"/>
                  <a:gd name="connsiteY9" fmla="*/ 179689 h 432048"/>
                  <a:gd name="connsiteX10" fmla="*/ 4381905 w 9546136"/>
                  <a:gd name="connsiteY10" fmla="*/ 0 h 432048"/>
                  <a:gd name="connsiteX11" fmla="*/ 4773069 w 9546136"/>
                  <a:gd name="connsiteY11" fmla="*/ 179689 h 432048"/>
                  <a:gd name="connsiteX12" fmla="*/ 5164234 w 9546136"/>
                  <a:gd name="connsiteY12" fmla="*/ 0 h 432048"/>
                  <a:gd name="connsiteX13" fmla="*/ 5555398 w 9546136"/>
                  <a:gd name="connsiteY13" fmla="*/ 179689 h 432048"/>
                  <a:gd name="connsiteX14" fmla="*/ 5946563 w 9546136"/>
                  <a:gd name="connsiteY14" fmla="*/ 0 h 432048"/>
                  <a:gd name="connsiteX15" fmla="*/ 6337727 w 9546136"/>
                  <a:gd name="connsiteY15" fmla="*/ 179689 h 432048"/>
                  <a:gd name="connsiteX16" fmla="*/ 6728892 w 9546136"/>
                  <a:gd name="connsiteY16" fmla="*/ 0 h 432048"/>
                  <a:gd name="connsiteX17" fmla="*/ 7120056 w 9546136"/>
                  <a:gd name="connsiteY17" fmla="*/ 179689 h 432048"/>
                  <a:gd name="connsiteX18" fmla="*/ 7511221 w 9546136"/>
                  <a:gd name="connsiteY18" fmla="*/ 0 h 432048"/>
                  <a:gd name="connsiteX19" fmla="*/ 7902386 w 9546136"/>
                  <a:gd name="connsiteY19" fmla="*/ 179689 h 432048"/>
                  <a:gd name="connsiteX20" fmla="*/ 8293550 w 9546136"/>
                  <a:gd name="connsiteY20" fmla="*/ 0 h 432048"/>
                  <a:gd name="connsiteX21" fmla="*/ 8684712 w 9546136"/>
                  <a:gd name="connsiteY21" fmla="*/ 179688 h 432048"/>
                  <a:gd name="connsiteX22" fmla="*/ 9075874 w 9546136"/>
                  <a:gd name="connsiteY22" fmla="*/ 0 h 432048"/>
                  <a:gd name="connsiteX23" fmla="*/ 9546136 w 9546136"/>
                  <a:gd name="connsiteY23" fmla="*/ 216024 h 432048"/>
                  <a:gd name="connsiteX24" fmla="*/ 9546136 w 9546136"/>
                  <a:gd name="connsiteY24" fmla="*/ 432048 h 432048"/>
                  <a:gd name="connsiteX25" fmla="*/ 8763812 w 9546136"/>
                  <a:gd name="connsiteY25" fmla="*/ 432048 h 432048"/>
                  <a:gd name="connsiteX26" fmla="*/ 8605612 w 9546136"/>
                  <a:gd name="connsiteY26" fmla="*/ 432048 h 432048"/>
                  <a:gd name="connsiteX27" fmla="*/ 7981483 w 9546136"/>
                  <a:gd name="connsiteY27" fmla="*/ 432048 h 432048"/>
                  <a:gd name="connsiteX28" fmla="*/ 7823288 w 9546136"/>
                  <a:gd name="connsiteY28" fmla="*/ 432048 h 432048"/>
                  <a:gd name="connsiteX29" fmla="*/ 7199154 w 9546136"/>
                  <a:gd name="connsiteY29" fmla="*/ 432048 h 432048"/>
                  <a:gd name="connsiteX30" fmla="*/ 7040959 w 9546136"/>
                  <a:gd name="connsiteY30" fmla="*/ 432048 h 432048"/>
                  <a:gd name="connsiteX31" fmla="*/ 6416825 w 9546136"/>
                  <a:gd name="connsiteY31" fmla="*/ 432048 h 432048"/>
                  <a:gd name="connsiteX32" fmla="*/ 6258630 w 9546136"/>
                  <a:gd name="connsiteY32" fmla="*/ 432048 h 432048"/>
                  <a:gd name="connsiteX33" fmla="*/ 5634496 w 9546136"/>
                  <a:gd name="connsiteY33" fmla="*/ 432048 h 432048"/>
                  <a:gd name="connsiteX34" fmla="*/ 5476301 w 9546136"/>
                  <a:gd name="connsiteY34" fmla="*/ 432048 h 432048"/>
                  <a:gd name="connsiteX35" fmla="*/ 4852167 w 9546136"/>
                  <a:gd name="connsiteY35" fmla="*/ 432048 h 432048"/>
                  <a:gd name="connsiteX36" fmla="*/ 4693972 w 9546136"/>
                  <a:gd name="connsiteY36" fmla="*/ 432048 h 432048"/>
                  <a:gd name="connsiteX37" fmla="*/ 4069838 w 9546136"/>
                  <a:gd name="connsiteY37" fmla="*/ 432048 h 432048"/>
                  <a:gd name="connsiteX38" fmla="*/ 3911643 w 9546136"/>
                  <a:gd name="connsiteY38" fmla="*/ 432048 h 432048"/>
                  <a:gd name="connsiteX39" fmla="*/ 3287511 w 9546136"/>
                  <a:gd name="connsiteY39" fmla="*/ 432048 h 432048"/>
                  <a:gd name="connsiteX40" fmla="*/ 3129315 w 9546136"/>
                  <a:gd name="connsiteY40" fmla="*/ 432048 h 432048"/>
                  <a:gd name="connsiteX41" fmla="*/ 2505182 w 9546136"/>
                  <a:gd name="connsiteY41" fmla="*/ 432048 h 432048"/>
                  <a:gd name="connsiteX42" fmla="*/ 2346987 w 9546136"/>
                  <a:gd name="connsiteY42" fmla="*/ 432048 h 432048"/>
                  <a:gd name="connsiteX43" fmla="*/ 1722853 w 9546136"/>
                  <a:gd name="connsiteY43" fmla="*/ 432048 h 432048"/>
                  <a:gd name="connsiteX44" fmla="*/ 1564658 w 9546136"/>
                  <a:gd name="connsiteY44" fmla="*/ 432048 h 432048"/>
                  <a:gd name="connsiteX45" fmla="*/ 940524 w 9546136"/>
                  <a:gd name="connsiteY45" fmla="*/ 432048 h 432048"/>
                  <a:gd name="connsiteX46" fmla="*/ 782328 w 9546136"/>
                  <a:gd name="connsiteY46" fmla="*/ 432048 h 432048"/>
                  <a:gd name="connsiteX47" fmla="*/ 0 w 9546136"/>
                  <a:gd name="connsiteY47" fmla="*/ 432048 h 432048"/>
                  <a:gd name="connsiteX48" fmla="*/ 0 w 9546136"/>
                  <a:gd name="connsiteY48" fmla="*/ 216024 h 432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46136" h="432048">
                    <a:moveTo>
                      <a:pt x="470261" y="0"/>
                    </a:moveTo>
                    <a:lnTo>
                      <a:pt x="861426" y="179689"/>
                    </a:lnTo>
                    <a:lnTo>
                      <a:pt x="1252590" y="0"/>
                    </a:lnTo>
                    <a:lnTo>
                      <a:pt x="1643755" y="179689"/>
                    </a:lnTo>
                    <a:lnTo>
                      <a:pt x="2034920" y="0"/>
                    </a:lnTo>
                    <a:lnTo>
                      <a:pt x="2426084" y="179689"/>
                    </a:lnTo>
                    <a:lnTo>
                      <a:pt x="2817249" y="0"/>
                    </a:lnTo>
                    <a:lnTo>
                      <a:pt x="3208413" y="179689"/>
                    </a:lnTo>
                    <a:lnTo>
                      <a:pt x="3599577" y="0"/>
                    </a:lnTo>
                    <a:lnTo>
                      <a:pt x="3990740" y="179689"/>
                    </a:lnTo>
                    <a:lnTo>
                      <a:pt x="4381905" y="0"/>
                    </a:lnTo>
                    <a:lnTo>
                      <a:pt x="4773069" y="179689"/>
                    </a:lnTo>
                    <a:lnTo>
                      <a:pt x="5164234" y="0"/>
                    </a:lnTo>
                    <a:lnTo>
                      <a:pt x="5555398" y="179689"/>
                    </a:lnTo>
                    <a:lnTo>
                      <a:pt x="5946563" y="0"/>
                    </a:lnTo>
                    <a:lnTo>
                      <a:pt x="6337727" y="179689"/>
                    </a:lnTo>
                    <a:lnTo>
                      <a:pt x="6728892" y="0"/>
                    </a:lnTo>
                    <a:lnTo>
                      <a:pt x="7120056" y="179689"/>
                    </a:lnTo>
                    <a:lnTo>
                      <a:pt x="7511221" y="0"/>
                    </a:lnTo>
                    <a:lnTo>
                      <a:pt x="7902386" y="179689"/>
                    </a:lnTo>
                    <a:lnTo>
                      <a:pt x="8293550" y="0"/>
                    </a:lnTo>
                    <a:lnTo>
                      <a:pt x="8684712" y="179688"/>
                    </a:lnTo>
                    <a:lnTo>
                      <a:pt x="9075874" y="0"/>
                    </a:lnTo>
                    <a:lnTo>
                      <a:pt x="9546136" y="216024"/>
                    </a:lnTo>
                    <a:lnTo>
                      <a:pt x="9546136" y="432048"/>
                    </a:lnTo>
                    <a:lnTo>
                      <a:pt x="8763812" y="432048"/>
                    </a:lnTo>
                    <a:lnTo>
                      <a:pt x="8605612" y="432048"/>
                    </a:lnTo>
                    <a:lnTo>
                      <a:pt x="7981483" y="432048"/>
                    </a:lnTo>
                    <a:lnTo>
                      <a:pt x="7823288" y="432048"/>
                    </a:lnTo>
                    <a:lnTo>
                      <a:pt x="7199154" y="432048"/>
                    </a:lnTo>
                    <a:lnTo>
                      <a:pt x="7040959" y="432048"/>
                    </a:lnTo>
                    <a:lnTo>
                      <a:pt x="6416825" y="432048"/>
                    </a:lnTo>
                    <a:lnTo>
                      <a:pt x="6258630" y="432048"/>
                    </a:lnTo>
                    <a:lnTo>
                      <a:pt x="5634496" y="432048"/>
                    </a:lnTo>
                    <a:lnTo>
                      <a:pt x="5476301" y="432048"/>
                    </a:lnTo>
                    <a:lnTo>
                      <a:pt x="4852167" y="432048"/>
                    </a:lnTo>
                    <a:lnTo>
                      <a:pt x="4693972" y="432048"/>
                    </a:lnTo>
                    <a:lnTo>
                      <a:pt x="4069838" y="432048"/>
                    </a:lnTo>
                    <a:lnTo>
                      <a:pt x="3911643" y="432048"/>
                    </a:lnTo>
                    <a:lnTo>
                      <a:pt x="3287511" y="432048"/>
                    </a:lnTo>
                    <a:lnTo>
                      <a:pt x="3129315" y="432048"/>
                    </a:lnTo>
                    <a:lnTo>
                      <a:pt x="2505182" y="432048"/>
                    </a:lnTo>
                    <a:lnTo>
                      <a:pt x="2346987" y="432048"/>
                    </a:lnTo>
                    <a:lnTo>
                      <a:pt x="1722853" y="432048"/>
                    </a:lnTo>
                    <a:lnTo>
                      <a:pt x="1564658" y="432048"/>
                    </a:lnTo>
                    <a:lnTo>
                      <a:pt x="940524" y="432048"/>
                    </a:lnTo>
                    <a:lnTo>
                      <a:pt x="782328" y="432048"/>
                    </a:lnTo>
                    <a:lnTo>
                      <a:pt x="0" y="432048"/>
                    </a:lnTo>
                    <a:lnTo>
                      <a:pt x="0" y="216024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DF1FA839-3F90-4B1D-828C-2195245FBF35}"/>
                  </a:ext>
                </a:extLst>
              </p:cNvPr>
              <p:cNvSpPr/>
              <p:nvPr/>
            </p:nvSpPr>
            <p:spPr>
              <a:xfrm>
                <a:off x="499441" y="1963596"/>
                <a:ext cx="9121505" cy="285523"/>
              </a:xfrm>
              <a:custGeom>
                <a:avLst/>
                <a:gdLst>
                  <a:gd name="connsiteX0" fmla="*/ 470261 w 9546136"/>
                  <a:gd name="connsiteY0" fmla="*/ 0 h 432048"/>
                  <a:gd name="connsiteX1" fmla="*/ 861426 w 9546136"/>
                  <a:gd name="connsiteY1" fmla="*/ 179689 h 432048"/>
                  <a:gd name="connsiteX2" fmla="*/ 1252590 w 9546136"/>
                  <a:gd name="connsiteY2" fmla="*/ 0 h 432048"/>
                  <a:gd name="connsiteX3" fmla="*/ 1643755 w 9546136"/>
                  <a:gd name="connsiteY3" fmla="*/ 179689 h 432048"/>
                  <a:gd name="connsiteX4" fmla="*/ 2034920 w 9546136"/>
                  <a:gd name="connsiteY4" fmla="*/ 0 h 432048"/>
                  <a:gd name="connsiteX5" fmla="*/ 2426084 w 9546136"/>
                  <a:gd name="connsiteY5" fmla="*/ 179689 h 432048"/>
                  <a:gd name="connsiteX6" fmla="*/ 2817249 w 9546136"/>
                  <a:gd name="connsiteY6" fmla="*/ 0 h 432048"/>
                  <a:gd name="connsiteX7" fmla="*/ 3208413 w 9546136"/>
                  <a:gd name="connsiteY7" fmla="*/ 179689 h 432048"/>
                  <a:gd name="connsiteX8" fmla="*/ 3599577 w 9546136"/>
                  <a:gd name="connsiteY8" fmla="*/ 0 h 432048"/>
                  <a:gd name="connsiteX9" fmla="*/ 3990740 w 9546136"/>
                  <a:gd name="connsiteY9" fmla="*/ 179689 h 432048"/>
                  <a:gd name="connsiteX10" fmla="*/ 4381905 w 9546136"/>
                  <a:gd name="connsiteY10" fmla="*/ 0 h 432048"/>
                  <a:gd name="connsiteX11" fmla="*/ 4773069 w 9546136"/>
                  <a:gd name="connsiteY11" fmla="*/ 179689 h 432048"/>
                  <a:gd name="connsiteX12" fmla="*/ 5164234 w 9546136"/>
                  <a:gd name="connsiteY12" fmla="*/ 0 h 432048"/>
                  <a:gd name="connsiteX13" fmla="*/ 5555398 w 9546136"/>
                  <a:gd name="connsiteY13" fmla="*/ 179689 h 432048"/>
                  <a:gd name="connsiteX14" fmla="*/ 5946563 w 9546136"/>
                  <a:gd name="connsiteY14" fmla="*/ 0 h 432048"/>
                  <a:gd name="connsiteX15" fmla="*/ 6337727 w 9546136"/>
                  <a:gd name="connsiteY15" fmla="*/ 179689 h 432048"/>
                  <a:gd name="connsiteX16" fmla="*/ 6728892 w 9546136"/>
                  <a:gd name="connsiteY16" fmla="*/ 0 h 432048"/>
                  <a:gd name="connsiteX17" fmla="*/ 7120056 w 9546136"/>
                  <a:gd name="connsiteY17" fmla="*/ 179689 h 432048"/>
                  <a:gd name="connsiteX18" fmla="*/ 7511221 w 9546136"/>
                  <a:gd name="connsiteY18" fmla="*/ 0 h 432048"/>
                  <a:gd name="connsiteX19" fmla="*/ 7902386 w 9546136"/>
                  <a:gd name="connsiteY19" fmla="*/ 179689 h 432048"/>
                  <a:gd name="connsiteX20" fmla="*/ 8293550 w 9546136"/>
                  <a:gd name="connsiteY20" fmla="*/ 0 h 432048"/>
                  <a:gd name="connsiteX21" fmla="*/ 8684712 w 9546136"/>
                  <a:gd name="connsiteY21" fmla="*/ 179688 h 432048"/>
                  <a:gd name="connsiteX22" fmla="*/ 9075874 w 9546136"/>
                  <a:gd name="connsiteY22" fmla="*/ 0 h 432048"/>
                  <a:gd name="connsiteX23" fmla="*/ 9546136 w 9546136"/>
                  <a:gd name="connsiteY23" fmla="*/ 216024 h 432048"/>
                  <a:gd name="connsiteX24" fmla="*/ 9546136 w 9546136"/>
                  <a:gd name="connsiteY24" fmla="*/ 432048 h 432048"/>
                  <a:gd name="connsiteX25" fmla="*/ 8763812 w 9546136"/>
                  <a:gd name="connsiteY25" fmla="*/ 432048 h 432048"/>
                  <a:gd name="connsiteX26" fmla="*/ 8605612 w 9546136"/>
                  <a:gd name="connsiteY26" fmla="*/ 432048 h 432048"/>
                  <a:gd name="connsiteX27" fmla="*/ 7981483 w 9546136"/>
                  <a:gd name="connsiteY27" fmla="*/ 432048 h 432048"/>
                  <a:gd name="connsiteX28" fmla="*/ 7823288 w 9546136"/>
                  <a:gd name="connsiteY28" fmla="*/ 432048 h 432048"/>
                  <a:gd name="connsiteX29" fmla="*/ 7199154 w 9546136"/>
                  <a:gd name="connsiteY29" fmla="*/ 432048 h 432048"/>
                  <a:gd name="connsiteX30" fmla="*/ 7040959 w 9546136"/>
                  <a:gd name="connsiteY30" fmla="*/ 432048 h 432048"/>
                  <a:gd name="connsiteX31" fmla="*/ 6416825 w 9546136"/>
                  <a:gd name="connsiteY31" fmla="*/ 432048 h 432048"/>
                  <a:gd name="connsiteX32" fmla="*/ 6258630 w 9546136"/>
                  <a:gd name="connsiteY32" fmla="*/ 432048 h 432048"/>
                  <a:gd name="connsiteX33" fmla="*/ 5634496 w 9546136"/>
                  <a:gd name="connsiteY33" fmla="*/ 432048 h 432048"/>
                  <a:gd name="connsiteX34" fmla="*/ 5476301 w 9546136"/>
                  <a:gd name="connsiteY34" fmla="*/ 432048 h 432048"/>
                  <a:gd name="connsiteX35" fmla="*/ 4852167 w 9546136"/>
                  <a:gd name="connsiteY35" fmla="*/ 432048 h 432048"/>
                  <a:gd name="connsiteX36" fmla="*/ 4693972 w 9546136"/>
                  <a:gd name="connsiteY36" fmla="*/ 432048 h 432048"/>
                  <a:gd name="connsiteX37" fmla="*/ 4069838 w 9546136"/>
                  <a:gd name="connsiteY37" fmla="*/ 432048 h 432048"/>
                  <a:gd name="connsiteX38" fmla="*/ 3911643 w 9546136"/>
                  <a:gd name="connsiteY38" fmla="*/ 432048 h 432048"/>
                  <a:gd name="connsiteX39" fmla="*/ 3287511 w 9546136"/>
                  <a:gd name="connsiteY39" fmla="*/ 432048 h 432048"/>
                  <a:gd name="connsiteX40" fmla="*/ 3129315 w 9546136"/>
                  <a:gd name="connsiteY40" fmla="*/ 432048 h 432048"/>
                  <a:gd name="connsiteX41" fmla="*/ 2505182 w 9546136"/>
                  <a:gd name="connsiteY41" fmla="*/ 432048 h 432048"/>
                  <a:gd name="connsiteX42" fmla="*/ 2346987 w 9546136"/>
                  <a:gd name="connsiteY42" fmla="*/ 432048 h 432048"/>
                  <a:gd name="connsiteX43" fmla="*/ 1722853 w 9546136"/>
                  <a:gd name="connsiteY43" fmla="*/ 432048 h 432048"/>
                  <a:gd name="connsiteX44" fmla="*/ 1564658 w 9546136"/>
                  <a:gd name="connsiteY44" fmla="*/ 432048 h 432048"/>
                  <a:gd name="connsiteX45" fmla="*/ 940524 w 9546136"/>
                  <a:gd name="connsiteY45" fmla="*/ 432048 h 432048"/>
                  <a:gd name="connsiteX46" fmla="*/ 782328 w 9546136"/>
                  <a:gd name="connsiteY46" fmla="*/ 432048 h 432048"/>
                  <a:gd name="connsiteX47" fmla="*/ 0 w 9546136"/>
                  <a:gd name="connsiteY47" fmla="*/ 432048 h 432048"/>
                  <a:gd name="connsiteX48" fmla="*/ 0 w 9546136"/>
                  <a:gd name="connsiteY48" fmla="*/ 216024 h 432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46136" h="432048">
                    <a:moveTo>
                      <a:pt x="470261" y="0"/>
                    </a:moveTo>
                    <a:lnTo>
                      <a:pt x="861426" y="179689"/>
                    </a:lnTo>
                    <a:lnTo>
                      <a:pt x="1252590" y="0"/>
                    </a:lnTo>
                    <a:lnTo>
                      <a:pt x="1643755" y="179689"/>
                    </a:lnTo>
                    <a:lnTo>
                      <a:pt x="2034920" y="0"/>
                    </a:lnTo>
                    <a:lnTo>
                      <a:pt x="2426084" y="179689"/>
                    </a:lnTo>
                    <a:lnTo>
                      <a:pt x="2817249" y="0"/>
                    </a:lnTo>
                    <a:lnTo>
                      <a:pt x="3208413" y="179689"/>
                    </a:lnTo>
                    <a:lnTo>
                      <a:pt x="3599577" y="0"/>
                    </a:lnTo>
                    <a:lnTo>
                      <a:pt x="3990740" y="179689"/>
                    </a:lnTo>
                    <a:lnTo>
                      <a:pt x="4381905" y="0"/>
                    </a:lnTo>
                    <a:lnTo>
                      <a:pt x="4773069" y="179689"/>
                    </a:lnTo>
                    <a:lnTo>
                      <a:pt x="5164234" y="0"/>
                    </a:lnTo>
                    <a:lnTo>
                      <a:pt x="5555398" y="179689"/>
                    </a:lnTo>
                    <a:lnTo>
                      <a:pt x="5946563" y="0"/>
                    </a:lnTo>
                    <a:lnTo>
                      <a:pt x="6337727" y="179689"/>
                    </a:lnTo>
                    <a:lnTo>
                      <a:pt x="6728892" y="0"/>
                    </a:lnTo>
                    <a:lnTo>
                      <a:pt x="7120056" y="179689"/>
                    </a:lnTo>
                    <a:lnTo>
                      <a:pt x="7511221" y="0"/>
                    </a:lnTo>
                    <a:lnTo>
                      <a:pt x="7902386" y="179689"/>
                    </a:lnTo>
                    <a:lnTo>
                      <a:pt x="8293550" y="0"/>
                    </a:lnTo>
                    <a:lnTo>
                      <a:pt x="8684712" y="179688"/>
                    </a:lnTo>
                    <a:lnTo>
                      <a:pt x="9075874" y="0"/>
                    </a:lnTo>
                    <a:lnTo>
                      <a:pt x="9546136" y="216024"/>
                    </a:lnTo>
                    <a:lnTo>
                      <a:pt x="9546136" y="432048"/>
                    </a:lnTo>
                    <a:lnTo>
                      <a:pt x="8763812" y="432048"/>
                    </a:lnTo>
                    <a:lnTo>
                      <a:pt x="8605612" y="432048"/>
                    </a:lnTo>
                    <a:lnTo>
                      <a:pt x="7981483" y="432048"/>
                    </a:lnTo>
                    <a:lnTo>
                      <a:pt x="7823288" y="432048"/>
                    </a:lnTo>
                    <a:lnTo>
                      <a:pt x="7199154" y="432048"/>
                    </a:lnTo>
                    <a:lnTo>
                      <a:pt x="7040959" y="432048"/>
                    </a:lnTo>
                    <a:lnTo>
                      <a:pt x="6416825" y="432048"/>
                    </a:lnTo>
                    <a:lnTo>
                      <a:pt x="6258630" y="432048"/>
                    </a:lnTo>
                    <a:lnTo>
                      <a:pt x="5634496" y="432048"/>
                    </a:lnTo>
                    <a:lnTo>
                      <a:pt x="5476301" y="432048"/>
                    </a:lnTo>
                    <a:lnTo>
                      <a:pt x="4852167" y="432048"/>
                    </a:lnTo>
                    <a:lnTo>
                      <a:pt x="4693972" y="432048"/>
                    </a:lnTo>
                    <a:lnTo>
                      <a:pt x="4069838" y="432048"/>
                    </a:lnTo>
                    <a:lnTo>
                      <a:pt x="3911643" y="432048"/>
                    </a:lnTo>
                    <a:lnTo>
                      <a:pt x="3287511" y="432048"/>
                    </a:lnTo>
                    <a:lnTo>
                      <a:pt x="3129315" y="432048"/>
                    </a:lnTo>
                    <a:lnTo>
                      <a:pt x="2505182" y="432048"/>
                    </a:lnTo>
                    <a:lnTo>
                      <a:pt x="2346987" y="432048"/>
                    </a:lnTo>
                    <a:lnTo>
                      <a:pt x="1722853" y="432048"/>
                    </a:lnTo>
                    <a:lnTo>
                      <a:pt x="1564658" y="432048"/>
                    </a:lnTo>
                    <a:lnTo>
                      <a:pt x="940524" y="432048"/>
                    </a:lnTo>
                    <a:lnTo>
                      <a:pt x="782328" y="432048"/>
                    </a:lnTo>
                    <a:lnTo>
                      <a:pt x="0" y="432048"/>
                    </a:lnTo>
                    <a:lnTo>
                      <a:pt x="0" y="216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7EE35F01-01B6-4963-B8F4-7CCC4B682DCD}"/>
                  </a:ext>
                </a:extLst>
              </p:cNvPr>
              <p:cNvSpPr/>
              <p:nvPr/>
            </p:nvSpPr>
            <p:spPr>
              <a:xfrm>
                <a:off x="499441" y="2077896"/>
                <a:ext cx="9121505" cy="285523"/>
              </a:xfrm>
              <a:custGeom>
                <a:avLst/>
                <a:gdLst>
                  <a:gd name="connsiteX0" fmla="*/ 470261 w 9546136"/>
                  <a:gd name="connsiteY0" fmla="*/ 0 h 432048"/>
                  <a:gd name="connsiteX1" fmla="*/ 861426 w 9546136"/>
                  <a:gd name="connsiteY1" fmla="*/ 179689 h 432048"/>
                  <a:gd name="connsiteX2" fmla="*/ 1252590 w 9546136"/>
                  <a:gd name="connsiteY2" fmla="*/ 0 h 432048"/>
                  <a:gd name="connsiteX3" fmla="*/ 1643755 w 9546136"/>
                  <a:gd name="connsiteY3" fmla="*/ 179689 h 432048"/>
                  <a:gd name="connsiteX4" fmla="*/ 2034920 w 9546136"/>
                  <a:gd name="connsiteY4" fmla="*/ 0 h 432048"/>
                  <a:gd name="connsiteX5" fmla="*/ 2426084 w 9546136"/>
                  <a:gd name="connsiteY5" fmla="*/ 179689 h 432048"/>
                  <a:gd name="connsiteX6" fmla="*/ 2817249 w 9546136"/>
                  <a:gd name="connsiteY6" fmla="*/ 0 h 432048"/>
                  <a:gd name="connsiteX7" fmla="*/ 3208413 w 9546136"/>
                  <a:gd name="connsiteY7" fmla="*/ 179689 h 432048"/>
                  <a:gd name="connsiteX8" fmla="*/ 3599577 w 9546136"/>
                  <a:gd name="connsiteY8" fmla="*/ 0 h 432048"/>
                  <a:gd name="connsiteX9" fmla="*/ 3990740 w 9546136"/>
                  <a:gd name="connsiteY9" fmla="*/ 179689 h 432048"/>
                  <a:gd name="connsiteX10" fmla="*/ 4381905 w 9546136"/>
                  <a:gd name="connsiteY10" fmla="*/ 0 h 432048"/>
                  <a:gd name="connsiteX11" fmla="*/ 4773069 w 9546136"/>
                  <a:gd name="connsiteY11" fmla="*/ 179689 h 432048"/>
                  <a:gd name="connsiteX12" fmla="*/ 5164234 w 9546136"/>
                  <a:gd name="connsiteY12" fmla="*/ 0 h 432048"/>
                  <a:gd name="connsiteX13" fmla="*/ 5555398 w 9546136"/>
                  <a:gd name="connsiteY13" fmla="*/ 179689 h 432048"/>
                  <a:gd name="connsiteX14" fmla="*/ 5946563 w 9546136"/>
                  <a:gd name="connsiteY14" fmla="*/ 0 h 432048"/>
                  <a:gd name="connsiteX15" fmla="*/ 6337727 w 9546136"/>
                  <a:gd name="connsiteY15" fmla="*/ 179689 h 432048"/>
                  <a:gd name="connsiteX16" fmla="*/ 6728892 w 9546136"/>
                  <a:gd name="connsiteY16" fmla="*/ 0 h 432048"/>
                  <a:gd name="connsiteX17" fmla="*/ 7120056 w 9546136"/>
                  <a:gd name="connsiteY17" fmla="*/ 179689 h 432048"/>
                  <a:gd name="connsiteX18" fmla="*/ 7511221 w 9546136"/>
                  <a:gd name="connsiteY18" fmla="*/ 0 h 432048"/>
                  <a:gd name="connsiteX19" fmla="*/ 7902386 w 9546136"/>
                  <a:gd name="connsiteY19" fmla="*/ 179689 h 432048"/>
                  <a:gd name="connsiteX20" fmla="*/ 8293550 w 9546136"/>
                  <a:gd name="connsiteY20" fmla="*/ 0 h 432048"/>
                  <a:gd name="connsiteX21" fmla="*/ 8684712 w 9546136"/>
                  <a:gd name="connsiteY21" fmla="*/ 179688 h 432048"/>
                  <a:gd name="connsiteX22" fmla="*/ 9075874 w 9546136"/>
                  <a:gd name="connsiteY22" fmla="*/ 0 h 432048"/>
                  <a:gd name="connsiteX23" fmla="*/ 9546136 w 9546136"/>
                  <a:gd name="connsiteY23" fmla="*/ 216024 h 432048"/>
                  <a:gd name="connsiteX24" fmla="*/ 9546136 w 9546136"/>
                  <a:gd name="connsiteY24" fmla="*/ 432048 h 432048"/>
                  <a:gd name="connsiteX25" fmla="*/ 8763812 w 9546136"/>
                  <a:gd name="connsiteY25" fmla="*/ 432048 h 432048"/>
                  <a:gd name="connsiteX26" fmla="*/ 8605612 w 9546136"/>
                  <a:gd name="connsiteY26" fmla="*/ 432048 h 432048"/>
                  <a:gd name="connsiteX27" fmla="*/ 7981483 w 9546136"/>
                  <a:gd name="connsiteY27" fmla="*/ 432048 h 432048"/>
                  <a:gd name="connsiteX28" fmla="*/ 7823288 w 9546136"/>
                  <a:gd name="connsiteY28" fmla="*/ 432048 h 432048"/>
                  <a:gd name="connsiteX29" fmla="*/ 7199154 w 9546136"/>
                  <a:gd name="connsiteY29" fmla="*/ 432048 h 432048"/>
                  <a:gd name="connsiteX30" fmla="*/ 7040959 w 9546136"/>
                  <a:gd name="connsiteY30" fmla="*/ 432048 h 432048"/>
                  <a:gd name="connsiteX31" fmla="*/ 6416825 w 9546136"/>
                  <a:gd name="connsiteY31" fmla="*/ 432048 h 432048"/>
                  <a:gd name="connsiteX32" fmla="*/ 6258630 w 9546136"/>
                  <a:gd name="connsiteY32" fmla="*/ 432048 h 432048"/>
                  <a:gd name="connsiteX33" fmla="*/ 5634496 w 9546136"/>
                  <a:gd name="connsiteY33" fmla="*/ 432048 h 432048"/>
                  <a:gd name="connsiteX34" fmla="*/ 5476301 w 9546136"/>
                  <a:gd name="connsiteY34" fmla="*/ 432048 h 432048"/>
                  <a:gd name="connsiteX35" fmla="*/ 4852167 w 9546136"/>
                  <a:gd name="connsiteY35" fmla="*/ 432048 h 432048"/>
                  <a:gd name="connsiteX36" fmla="*/ 4693972 w 9546136"/>
                  <a:gd name="connsiteY36" fmla="*/ 432048 h 432048"/>
                  <a:gd name="connsiteX37" fmla="*/ 4069838 w 9546136"/>
                  <a:gd name="connsiteY37" fmla="*/ 432048 h 432048"/>
                  <a:gd name="connsiteX38" fmla="*/ 3911643 w 9546136"/>
                  <a:gd name="connsiteY38" fmla="*/ 432048 h 432048"/>
                  <a:gd name="connsiteX39" fmla="*/ 3287511 w 9546136"/>
                  <a:gd name="connsiteY39" fmla="*/ 432048 h 432048"/>
                  <a:gd name="connsiteX40" fmla="*/ 3129315 w 9546136"/>
                  <a:gd name="connsiteY40" fmla="*/ 432048 h 432048"/>
                  <a:gd name="connsiteX41" fmla="*/ 2505182 w 9546136"/>
                  <a:gd name="connsiteY41" fmla="*/ 432048 h 432048"/>
                  <a:gd name="connsiteX42" fmla="*/ 2346987 w 9546136"/>
                  <a:gd name="connsiteY42" fmla="*/ 432048 h 432048"/>
                  <a:gd name="connsiteX43" fmla="*/ 1722853 w 9546136"/>
                  <a:gd name="connsiteY43" fmla="*/ 432048 h 432048"/>
                  <a:gd name="connsiteX44" fmla="*/ 1564658 w 9546136"/>
                  <a:gd name="connsiteY44" fmla="*/ 432048 h 432048"/>
                  <a:gd name="connsiteX45" fmla="*/ 940524 w 9546136"/>
                  <a:gd name="connsiteY45" fmla="*/ 432048 h 432048"/>
                  <a:gd name="connsiteX46" fmla="*/ 782328 w 9546136"/>
                  <a:gd name="connsiteY46" fmla="*/ 432048 h 432048"/>
                  <a:gd name="connsiteX47" fmla="*/ 0 w 9546136"/>
                  <a:gd name="connsiteY47" fmla="*/ 432048 h 432048"/>
                  <a:gd name="connsiteX48" fmla="*/ 0 w 9546136"/>
                  <a:gd name="connsiteY48" fmla="*/ 216024 h 432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46136" h="432048">
                    <a:moveTo>
                      <a:pt x="470261" y="0"/>
                    </a:moveTo>
                    <a:lnTo>
                      <a:pt x="861426" y="179689"/>
                    </a:lnTo>
                    <a:lnTo>
                      <a:pt x="1252590" y="0"/>
                    </a:lnTo>
                    <a:lnTo>
                      <a:pt x="1643755" y="179689"/>
                    </a:lnTo>
                    <a:lnTo>
                      <a:pt x="2034920" y="0"/>
                    </a:lnTo>
                    <a:lnTo>
                      <a:pt x="2426084" y="179689"/>
                    </a:lnTo>
                    <a:lnTo>
                      <a:pt x="2817249" y="0"/>
                    </a:lnTo>
                    <a:lnTo>
                      <a:pt x="3208413" y="179689"/>
                    </a:lnTo>
                    <a:lnTo>
                      <a:pt x="3599577" y="0"/>
                    </a:lnTo>
                    <a:lnTo>
                      <a:pt x="3990740" y="179689"/>
                    </a:lnTo>
                    <a:lnTo>
                      <a:pt x="4381905" y="0"/>
                    </a:lnTo>
                    <a:lnTo>
                      <a:pt x="4773069" y="179689"/>
                    </a:lnTo>
                    <a:lnTo>
                      <a:pt x="5164234" y="0"/>
                    </a:lnTo>
                    <a:lnTo>
                      <a:pt x="5555398" y="179689"/>
                    </a:lnTo>
                    <a:lnTo>
                      <a:pt x="5946563" y="0"/>
                    </a:lnTo>
                    <a:lnTo>
                      <a:pt x="6337727" y="179689"/>
                    </a:lnTo>
                    <a:lnTo>
                      <a:pt x="6728892" y="0"/>
                    </a:lnTo>
                    <a:lnTo>
                      <a:pt x="7120056" y="179689"/>
                    </a:lnTo>
                    <a:lnTo>
                      <a:pt x="7511221" y="0"/>
                    </a:lnTo>
                    <a:lnTo>
                      <a:pt x="7902386" y="179689"/>
                    </a:lnTo>
                    <a:lnTo>
                      <a:pt x="8293550" y="0"/>
                    </a:lnTo>
                    <a:lnTo>
                      <a:pt x="8684712" y="179688"/>
                    </a:lnTo>
                    <a:lnTo>
                      <a:pt x="9075874" y="0"/>
                    </a:lnTo>
                    <a:lnTo>
                      <a:pt x="9546136" y="216024"/>
                    </a:lnTo>
                    <a:lnTo>
                      <a:pt x="9546136" y="432048"/>
                    </a:lnTo>
                    <a:lnTo>
                      <a:pt x="8763812" y="432048"/>
                    </a:lnTo>
                    <a:lnTo>
                      <a:pt x="8605612" y="432048"/>
                    </a:lnTo>
                    <a:lnTo>
                      <a:pt x="7981483" y="432048"/>
                    </a:lnTo>
                    <a:lnTo>
                      <a:pt x="7823288" y="432048"/>
                    </a:lnTo>
                    <a:lnTo>
                      <a:pt x="7199154" y="432048"/>
                    </a:lnTo>
                    <a:lnTo>
                      <a:pt x="7040959" y="432048"/>
                    </a:lnTo>
                    <a:lnTo>
                      <a:pt x="6416825" y="432048"/>
                    </a:lnTo>
                    <a:lnTo>
                      <a:pt x="6258630" y="432048"/>
                    </a:lnTo>
                    <a:lnTo>
                      <a:pt x="5634496" y="432048"/>
                    </a:lnTo>
                    <a:lnTo>
                      <a:pt x="5476301" y="432048"/>
                    </a:lnTo>
                    <a:lnTo>
                      <a:pt x="4852167" y="432048"/>
                    </a:lnTo>
                    <a:lnTo>
                      <a:pt x="4693972" y="432048"/>
                    </a:lnTo>
                    <a:lnTo>
                      <a:pt x="4069838" y="432048"/>
                    </a:lnTo>
                    <a:lnTo>
                      <a:pt x="3911643" y="432048"/>
                    </a:lnTo>
                    <a:lnTo>
                      <a:pt x="3287511" y="432048"/>
                    </a:lnTo>
                    <a:lnTo>
                      <a:pt x="3129315" y="432048"/>
                    </a:lnTo>
                    <a:lnTo>
                      <a:pt x="2505182" y="432048"/>
                    </a:lnTo>
                    <a:lnTo>
                      <a:pt x="2346987" y="432048"/>
                    </a:lnTo>
                    <a:lnTo>
                      <a:pt x="1722853" y="432048"/>
                    </a:lnTo>
                    <a:lnTo>
                      <a:pt x="1564658" y="432048"/>
                    </a:lnTo>
                    <a:lnTo>
                      <a:pt x="940524" y="432048"/>
                    </a:lnTo>
                    <a:lnTo>
                      <a:pt x="782328" y="432048"/>
                    </a:lnTo>
                    <a:lnTo>
                      <a:pt x="0" y="432048"/>
                    </a:lnTo>
                    <a:lnTo>
                      <a:pt x="0" y="216024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D63BAE05-B2D1-446C-9B3C-1133F710E9CD}"/>
              </a:ext>
            </a:extLst>
          </p:cNvPr>
          <p:cNvGrpSpPr/>
          <p:nvPr/>
        </p:nvGrpSpPr>
        <p:grpSpPr>
          <a:xfrm>
            <a:off x="499441" y="2324140"/>
            <a:ext cx="9121505" cy="1397753"/>
            <a:chOff x="499441" y="1167152"/>
            <a:chExt cx="9121505" cy="1397753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05495B9A-4732-41C1-8815-D9869D7CD418}"/>
                </a:ext>
              </a:extLst>
            </p:cNvPr>
            <p:cNvGrpSpPr/>
            <p:nvPr/>
          </p:nvGrpSpPr>
          <p:grpSpPr>
            <a:xfrm>
              <a:off x="899475" y="1802636"/>
              <a:ext cx="8283893" cy="487000"/>
              <a:chOff x="899475" y="1848163"/>
              <a:chExt cx="8283893" cy="487000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6FDCB3A-33D8-490B-B704-3B1C3FA6C0DF}"/>
                  </a:ext>
                </a:extLst>
              </p:cNvPr>
              <p:cNvSpPr/>
              <p:nvPr/>
            </p:nvSpPr>
            <p:spPr>
              <a:xfrm>
                <a:off x="899475" y="1848163"/>
                <a:ext cx="8283893" cy="389432"/>
              </a:xfrm>
              <a:custGeom>
                <a:avLst/>
                <a:gdLst>
                  <a:gd name="connsiteX0" fmla="*/ 449343 w 8283893"/>
                  <a:gd name="connsiteY0" fmla="*/ 0 h 389432"/>
                  <a:gd name="connsiteX1" fmla="*/ 823108 w 8283893"/>
                  <a:gd name="connsiteY1" fmla="*/ 161965 h 389432"/>
                  <a:gd name="connsiteX2" fmla="*/ 1196873 w 8283893"/>
                  <a:gd name="connsiteY2" fmla="*/ 0 h 389432"/>
                  <a:gd name="connsiteX3" fmla="*/ 1570638 w 8283893"/>
                  <a:gd name="connsiteY3" fmla="*/ 161965 h 389432"/>
                  <a:gd name="connsiteX4" fmla="*/ 1944403 w 8283893"/>
                  <a:gd name="connsiteY4" fmla="*/ 0 h 389432"/>
                  <a:gd name="connsiteX5" fmla="*/ 2318167 w 8283893"/>
                  <a:gd name="connsiteY5" fmla="*/ 161965 h 389432"/>
                  <a:gd name="connsiteX6" fmla="*/ 2691933 w 8283893"/>
                  <a:gd name="connsiteY6" fmla="*/ 0 h 389432"/>
                  <a:gd name="connsiteX7" fmla="*/ 3065697 w 8283893"/>
                  <a:gd name="connsiteY7" fmla="*/ 161965 h 389432"/>
                  <a:gd name="connsiteX8" fmla="*/ 3439461 w 8283893"/>
                  <a:gd name="connsiteY8" fmla="*/ 0 h 389432"/>
                  <a:gd name="connsiteX9" fmla="*/ 3813224 w 8283893"/>
                  <a:gd name="connsiteY9" fmla="*/ 161965 h 389432"/>
                  <a:gd name="connsiteX10" fmla="*/ 4186989 w 8283893"/>
                  <a:gd name="connsiteY10" fmla="*/ 0 h 389432"/>
                  <a:gd name="connsiteX11" fmla="*/ 4560754 w 8283893"/>
                  <a:gd name="connsiteY11" fmla="*/ 161965 h 389432"/>
                  <a:gd name="connsiteX12" fmla="*/ 4934519 w 8283893"/>
                  <a:gd name="connsiteY12" fmla="*/ 0 h 389432"/>
                  <a:gd name="connsiteX13" fmla="*/ 5308283 w 8283893"/>
                  <a:gd name="connsiteY13" fmla="*/ 161965 h 389432"/>
                  <a:gd name="connsiteX14" fmla="*/ 5682048 w 8283893"/>
                  <a:gd name="connsiteY14" fmla="*/ 0 h 389432"/>
                  <a:gd name="connsiteX15" fmla="*/ 6055813 w 8283893"/>
                  <a:gd name="connsiteY15" fmla="*/ 161965 h 389432"/>
                  <a:gd name="connsiteX16" fmla="*/ 6429578 w 8283893"/>
                  <a:gd name="connsiteY16" fmla="*/ 0 h 389432"/>
                  <a:gd name="connsiteX17" fmla="*/ 6803342 w 8283893"/>
                  <a:gd name="connsiteY17" fmla="*/ 161965 h 389432"/>
                  <a:gd name="connsiteX18" fmla="*/ 7177107 w 8283893"/>
                  <a:gd name="connsiteY18" fmla="*/ 0 h 389432"/>
                  <a:gd name="connsiteX19" fmla="*/ 7550872 w 8283893"/>
                  <a:gd name="connsiteY19" fmla="*/ 161965 h 389432"/>
                  <a:gd name="connsiteX20" fmla="*/ 7924637 w 8283893"/>
                  <a:gd name="connsiteY20" fmla="*/ 0 h 389432"/>
                  <a:gd name="connsiteX21" fmla="*/ 8283893 w 8283893"/>
                  <a:gd name="connsiteY21" fmla="*/ 155678 h 389432"/>
                  <a:gd name="connsiteX22" fmla="*/ 8283893 w 8283893"/>
                  <a:gd name="connsiteY22" fmla="*/ 389432 h 389432"/>
                  <a:gd name="connsiteX23" fmla="*/ 8222817 w 8283893"/>
                  <a:gd name="connsiteY23" fmla="*/ 389432 h 389432"/>
                  <a:gd name="connsiteX24" fmla="*/ 7626451 w 8283893"/>
                  <a:gd name="connsiteY24" fmla="*/ 389432 h 389432"/>
                  <a:gd name="connsiteX25" fmla="*/ 7475293 w 8283893"/>
                  <a:gd name="connsiteY25" fmla="*/ 389432 h 389432"/>
                  <a:gd name="connsiteX26" fmla="*/ 6878922 w 8283893"/>
                  <a:gd name="connsiteY26" fmla="*/ 389432 h 389432"/>
                  <a:gd name="connsiteX27" fmla="*/ 6727763 w 8283893"/>
                  <a:gd name="connsiteY27" fmla="*/ 389432 h 389432"/>
                  <a:gd name="connsiteX28" fmla="*/ 6131392 w 8283893"/>
                  <a:gd name="connsiteY28" fmla="*/ 389432 h 389432"/>
                  <a:gd name="connsiteX29" fmla="*/ 5980234 w 8283893"/>
                  <a:gd name="connsiteY29" fmla="*/ 389432 h 389432"/>
                  <a:gd name="connsiteX30" fmla="*/ 5383863 w 8283893"/>
                  <a:gd name="connsiteY30" fmla="*/ 389432 h 389432"/>
                  <a:gd name="connsiteX31" fmla="*/ 5232705 w 8283893"/>
                  <a:gd name="connsiteY31" fmla="*/ 389432 h 389432"/>
                  <a:gd name="connsiteX32" fmla="*/ 4636333 w 8283893"/>
                  <a:gd name="connsiteY32" fmla="*/ 389432 h 389432"/>
                  <a:gd name="connsiteX33" fmla="*/ 4485175 w 8283893"/>
                  <a:gd name="connsiteY33" fmla="*/ 389432 h 389432"/>
                  <a:gd name="connsiteX34" fmla="*/ 3888804 w 8283893"/>
                  <a:gd name="connsiteY34" fmla="*/ 389432 h 389432"/>
                  <a:gd name="connsiteX35" fmla="*/ 3737646 w 8283893"/>
                  <a:gd name="connsiteY35" fmla="*/ 389432 h 389432"/>
                  <a:gd name="connsiteX36" fmla="*/ 3141276 w 8283893"/>
                  <a:gd name="connsiteY36" fmla="*/ 389432 h 389432"/>
                  <a:gd name="connsiteX37" fmla="*/ 2990117 w 8283893"/>
                  <a:gd name="connsiteY37" fmla="*/ 389432 h 389432"/>
                  <a:gd name="connsiteX38" fmla="*/ 2393747 w 8283893"/>
                  <a:gd name="connsiteY38" fmla="*/ 389432 h 389432"/>
                  <a:gd name="connsiteX39" fmla="*/ 2242589 w 8283893"/>
                  <a:gd name="connsiteY39" fmla="*/ 389432 h 389432"/>
                  <a:gd name="connsiteX40" fmla="*/ 1646217 w 8283893"/>
                  <a:gd name="connsiteY40" fmla="*/ 389432 h 389432"/>
                  <a:gd name="connsiteX41" fmla="*/ 1495059 w 8283893"/>
                  <a:gd name="connsiteY41" fmla="*/ 389432 h 389432"/>
                  <a:gd name="connsiteX42" fmla="*/ 898688 w 8283893"/>
                  <a:gd name="connsiteY42" fmla="*/ 389432 h 389432"/>
                  <a:gd name="connsiteX43" fmla="*/ 747529 w 8283893"/>
                  <a:gd name="connsiteY43" fmla="*/ 389432 h 389432"/>
                  <a:gd name="connsiteX44" fmla="*/ 0 w 8283893"/>
                  <a:gd name="connsiteY44" fmla="*/ 389432 h 389432"/>
                  <a:gd name="connsiteX45" fmla="*/ 0 w 8283893"/>
                  <a:gd name="connsiteY45" fmla="*/ 194716 h 389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283893" h="389432">
                    <a:moveTo>
                      <a:pt x="449343" y="0"/>
                    </a:moveTo>
                    <a:lnTo>
                      <a:pt x="823108" y="161965"/>
                    </a:lnTo>
                    <a:lnTo>
                      <a:pt x="1196873" y="0"/>
                    </a:lnTo>
                    <a:lnTo>
                      <a:pt x="1570638" y="161965"/>
                    </a:lnTo>
                    <a:lnTo>
                      <a:pt x="1944403" y="0"/>
                    </a:lnTo>
                    <a:lnTo>
                      <a:pt x="2318167" y="161965"/>
                    </a:lnTo>
                    <a:lnTo>
                      <a:pt x="2691933" y="0"/>
                    </a:lnTo>
                    <a:lnTo>
                      <a:pt x="3065697" y="161965"/>
                    </a:lnTo>
                    <a:lnTo>
                      <a:pt x="3439461" y="0"/>
                    </a:lnTo>
                    <a:lnTo>
                      <a:pt x="3813224" y="161965"/>
                    </a:lnTo>
                    <a:lnTo>
                      <a:pt x="4186989" y="0"/>
                    </a:lnTo>
                    <a:lnTo>
                      <a:pt x="4560754" y="161965"/>
                    </a:lnTo>
                    <a:lnTo>
                      <a:pt x="4934519" y="0"/>
                    </a:lnTo>
                    <a:lnTo>
                      <a:pt x="5308283" y="161965"/>
                    </a:lnTo>
                    <a:lnTo>
                      <a:pt x="5682048" y="0"/>
                    </a:lnTo>
                    <a:lnTo>
                      <a:pt x="6055813" y="161965"/>
                    </a:lnTo>
                    <a:lnTo>
                      <a:pt x="6429578" y="0"/>
                    </a:lnTo>
                    <a:lnTo>
                      <a:pt x="6803342" y="161965"/>
                    </a:lnTo>
                    <a:lnTo>
                      <a:pt x="7177107" y="0"/>
                    </a:lnTo>
                    <a:lnTo>
                      <a:pt x="7550872" y="161965"/>
                    </a:lnTo>
                    <a:lnTo>
                      <a:pt x="7924637" y="0"/>
                    </a:lnTo>
                    <a:lnTo>
                      <a:pt x="8283893" y="155678"/>
                    </a:lnTo>
                    <a:lnTo>
                      <a:pt x="8283893" y="389432"/>
                    </a:lnTo>
                    <a:lnTo>
                      <a:pt x="8222817" y="389432"/>
                    </a:lnTo>
                    <a:lnTo>
                      <a:pt x="7626451" y="389432"/>
                    </a:lnTo>
                    <a:lnTo>
                      <a:pt x="7475293" y="389432"/>
                    </a:lnTo>
                    <a:lnTo>
                      <a:pt x="6878922" y="389432"/>
                    </a:lnTo>
                    <a:lnTo>
                      <a:pt x="6727763" y="389432"/>
                    </a:lnTo>
                    <a:lnTo>
                      <a:pt x="6131392" y="389432"/>
                    </a:lnTo>
                    <a:lnTo>
                      <a:pt x="5980234" y="389432"/>
                    </a:lnTo>
                    <a:lnTo>
                      <a:pt x="5383863" y="389432"/>
                    </a:lnTo>
                    <a:lnTo>
                      <a:pt x="5232705" y="389432"/>
                    </a:lnTo>
                    <a:lnTo>
                      <a:pt x="4636333" y="389432"/>
                    </a:lnTo>
                    <a:lnTo>
                      <a:pt x="4485175" y="389432"/>
                    </a:lnTo>
                    <a:lnTo>
                      <a:pt x="3888804" y="389432"/>
                    </a:lnTo>
                    <a:lnTo>
                      <a:pt x="3737646" y="389432"/>
                    </a:lnTo>
                    <a:lnTo>
                      <a:pt x="3141276" y="389432"/>
                    </a:lnTo>
                    <a:lnTo>
                      <a:pt x="2990117" y="389432"/>
                    </a:lnTo>
                    <a:lnTo>
                      <a:pt x="2393747" y="389432"/>
                    </a:lnTo>
                    <a:lnTo>
                      <a:pt x="2242589" y="389432"/>
                    </a:lnTo>
                    <a:lnTo>
                      <a:pt x="1646217" y="389432"/>
                    </a:lnTo>
                    <a:lnTo>
                      <a:pt x="1495059" y="389432"/>
                    </a:lnTo>
                    <a:lnTo>
                      <a:pt x="898688" y="389432"/>
                    </a:lnTo>
                    <a:lnTo>
                      <a:pt x="747529" y="389432"/>
                    </a:lnTo>
                    <a:lnTo>
                      <a:pt x="0" y="389432"/>
                    </a:lnTo>
                    <a:lnTo>
                      <a:pt x="0" y="194716"/>
                    </a:lnTo>
                    <a:close/>
                  </a:path>
                </a:pathLst>
              </a:custGeom>
              <a:solidFill>
                <a:srgbClr val="CCECF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2107E79-1758-43F3-B441-E3CBB88FBF03}"/>
                  </a:ext>
                </a:extLst>
              </p:cNvPr>
              <p:cNvSpPr/>
              <p:nvPr/>
            </p:nvSpPr>
            <p:spPr>
              <a:xfrm>
                <a:off x="899475" y="1945731"/>
                <a:ext cx="8283893" cy="389432"/>
              </a:xfrm>
              <a:custGeom>
                <a:avLst/>
                <a:gdLst>
                  <a:gd name="connsiteX0" fmla="*/ 449343 w 8283893"/>
                  <a:gd name="connsiteY0" fmla="*/ 0 h 389432"/>
                  <a:gd name="connsiteX1" fmla="*/ 823108 w 8283893"/>
                  <a:gd name="connsiteY1" fmla="*/ 161965 h 389432"/>
                  <a:gd name="connsiteX2" fmla="*/ 1196873 w 8283893"/>
                  <a:gd name="connsiteY2" fmla="*/ 0 h 389432"/>
                  <a:gd name="connsiteX3" fmla="*/ 1570638 w 8283893"/>
                  <a:gd name="connsiteY3" fmla="*/ 161965 h 389432"/>
                  <a:gd name="connsiteX4" fmla="*/ 1944403 w 8283893"/>
                  <a:gd name="connsiteY4" fmla="*/ 0 h 389432"/>
                  <a:gd name="connsiteX5" fmla="*/ 2318167 w 8283893"/>
                  <a:gd name="connsiteY5" fmla="*/ 161965 h 389432"/>
                  <a:gd name="connsiteX6" fmla="*/ 2691933 w 8283893"/>
                  <a:gd name="connsiteY6" fmla="*/ 0 h 389432"/>
                  <a:gd name="connsiteX7" fmla="*/ 3065697 w 8283893"/>
                  <a:gd name="connsiteY7" fmla="*/ 161965 h 389432"/>
                  <a:gd name="connsiteX8" fmla="*/ 3439461 w 8283893"/>
                  <a:gd name="connsiteY8" fmla="*/ 0 h 389432"/>
                  <a:gd name="connsiteX9" fmla="*/ 3813224 w 8283893"/>
                  <a:gd name="connsiteY9" fmla="*/ 161965 h 389432"/>
                  <a:gd name="connsiteX10" fmla="*/ 4186989 w 8283893"/>
                  <a:gd name="connsiteY10" fmla="*/ 0 h 389432"/>
                  <a:gd name="connsiteX11" fmla="*/ 4560754 w 8283893"/>
                  <a:gd name="connsiteY11" fmla="*/ 161965 h 389432"/>
                  <a:gd name="connsiteX12" fmla="*/ 4934519 w 8283893"/>
                  <a:gd name="connsiteY12" fmla="*/ 0 h 389432"/>
                  <a:gd name="connsiteX13" fmla="*/ 5308283 w 8283893"/>
                  <a:gd name="connsiteY13" fmla="*/ 161965 h 389432"/>
                  <a:gd name="connsiteX14" fmla="*/ 5682048 w 8283893"/>
                  <a:gd name="connsiteY14" fmla="*/ 0 h 389432"/>
                  <a:gd name="connsiteX15" fmla="*/ 6055813 w 8283893"/>
                  <a:gd name="connsiteY15" fmla="*/ 161965 h 389432"/>
                  <a:gd name="connsiteX16" fmla="*/ 6429578 w 8283893"/>
                  <a:gd name="connsiteY16" fmla="*/ 0 h 389432"/>
                  <a:gd name="connsiteX17" fmla="*/ 6803342 w 8283893"/>
                  <a:gd name="connsiteY17" fmla="*/ 161965 h 389432"/>
                  <a:gd name="connsiteX18" fmla="*/ 7177107 w 8283893"/>
                  <a:gd name="connsiteY18" fmla="*/ 0 h 389432"/>
                  <a:gd name="connsiteX19" fmla="*/ 7550872 w 8283893"/>
                  <a:gd name="connsiteY19" fmla="*/ 161965 h 389432"/>
                  <a:gd name="connsiteX20" fmla="*/ 7924637 w 8283893"/>
                  <a:gd name="connsiteY20" fmla="*/ 0 h 389432"/>
                  <a:gd name="connsiteX21" fmla="*/ 8283893 w 8283893"/>
                  <a:gd name="connsiteY21" fmla="*/ 155678 h 389432"/>
                  <a:gd name="connsiteX22" fmla="*/ 8283893 w 8283893"/>
                  <a:gd name="connsiteY22" fmla="*/ 389432 h 389432"/>
                  <a:gd name="connsiteX23" fmla="*/ 8222817 w 8283893"/>
                  <a:gd name="connsiteY23" fmla="*/ 389432 h 389432"/>
                  <a:gd name="connsiteX24" fmla="*/ 7626451 w 8283893"/>
                  <a:gd name="connsiteY24" fmla="*/ 389432 h 389432"/>
                  <a:gd name="connsiteX25" fmla="*/ 7475293 w 8283893"/>
                  <a:gd name="connsiteY25" fmla="*/ 389432 h 389432"/>
                  <a:gd name="connsiteX26" fmla="*/ 6878922 w 8283893"/>
                  <a:gd name="connsiteY26" fmla="*/ 389432 h 389432"/>
                  <a:gd name="connsiteX27" fmla="*/ 6727763 w 8283893"/>
                  <a:gd name="connsiteY27" fmla="*/ 389432 h 389432"/>
                  <a:gd name="connsiteX28" fmla="*/ 6131392 w 8283893"/>
                  <a:gd name="connsiteY28" fmla="*/ 389432 h 389432"/>
                  <a:gd name="connsiteX29" fmla="*/ 5980234 w 8283893"/>
                  <a:gd name="connsiteY29" fmla="*/ 389432 h 389432"/>
                  <a:gd name="connsiteX30" fmla="*/ 5383863 w 8283893"/>
                  <a:gd name="connsiteY30" fmla="*/ 389432 h 389432"/>
                  <a:gd name="connsiteX31" fmla="*/ 5232705 w 8283893"/>
                  <a:gd name="connsiteY31" fmla="*/ 389432 h 389432"/>
                  <a:gd name="connsiteX32" fmla="*/ 4636333 w 8283893"/>
                  <a:gd name="connsiteY32" fmla="*/ 389432 h 389432"/>
                  <a:gd name="connsiteX33" fmla="*/ 4485175 w 8283893"/>
                  <a:gd name="connsiteY33" fmla="*/ 389432 h 389432"/>
                  <a:gd name="connsiteX34" fmla="*/ 3888804 w 8283893"/>
                  <a:gd name="connsiteY34" fmla="*/ 389432 h 389432"/>
                  <a:gd name="connsiteX35" fmla="*/ 3737646 w 8283893"/>
                  <a:gd name="connsiteY35" fmla="*/ 389432 h 389432"/>
                  <a:gd name="connsiteX36" fmla="*/ 3141276 w 8283893"/>
                  <a:gd name="connsiteY36" fmla="*/ 389432 h 389432"/>
                  <a:gd name="connsiteX37" fmla="*/ 2990117 w 8283893"/>
                  <a:gd name="connsiteY37" fmla="*/ 389432 h 389432"/>
                  <a:gd name="connsiteX38" fmla="*/ 2393747 w 8283893"/>
                  <a:gd name="connsiteY38" fmla="*/ 389432 h 389432"/>
                  <a:gd name="connsiteX39" fmla="*/ 2242589 w 8283893"/>
                  <a:gd name="connsiteY39" fmla="*/ 389432 h 389432"/>
                  <a:gd name="connsiteX40" fmla="*/ 1646217 w 8283893"/>
                  <a:gd name="connsiteY40" fmla="*/ 389432 h 389432"/>
                  <a:gd name="connsiteX41" fmla="*/ 1495059 w 8283893"/>
                  <a:gd name="connsiteY41" fmla="*/ 389432 h 389432"/>
                  <a:gd name="connsiteX42" fmla="*/ 898688 w 8283893"/>
                  <a:gd name="connsiteY42" fmla="*/ 389432 h 389432"/>
                  <a:gd name="connsiteX43" fmla="*/ 747529 w 8283893"/>
                  <a:gd name="connsiteY43" fmla="*/ 389432 h 389432"/>
                  <a:gd name="connsiteX44" fmla="*/ 0 w 8283893"/>
                  <a:gd name="connsiteY44" fmla="*/ 389432 h 389432"/>
                  <a:gd name="connsiteX45" fmla="*/ 0 w 8283893"/>
                  <a:gd name="connsiteY45" fmla="*/ 194716 h 389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283893" h="389432">
                    <a:moveTo>
                      <a:pt x="449343" y="0"/>
                    </a:moveTo>
                    <a:lnTo>
                      <a:pt x="823108" y="161965"/>
                    </a:lnTo>
                    <a:lnTo>
                      <a:pt x="1196873" y="0"/>
                    </a:lnTo>
                    <a:lnTo>
                      <a:pt x="1570638" y="161965"/>
                    </a:lnTo>
                    <a:lnTo>
                      <a:pt x="1944403" y="0"/>
                    </a:lnTo>
                    <a:lnTo>
                      <a:pt x="2318167" y="161965"/>
                    </a:lnTo>
                    <a:lnTo>
                      <a:pt x="2691933" y="0"/>
                    </a:lnTo>
                    <a:lnTo>
                      <a:pt x="3065697" y="161965"/>
                    </a:lnTo>
                    <a:lnTo>
                      <a:pt x="3439461" y="0"/>
                    </a:lnTo>
                    <a:lnTo>
                      <a:pt x="3813224" y="161965"/>
                    </a:lnTo>
                    <a:lnTo>
                      <a:pt x="4186989" y="0"/>
                    </a:lnTo>
                    <a:lnTo>
                      <a:pt x="4560754" y="161965"/>
                    </a:lnTo>
                    <a:lnTo>
                      <a:pt x="4934519" y="0"/>
                    </a:lnTo>
                    <a:lnTo>
                      <a:pt x="5308283" y="161965"/>
                    </a:lnTo>
                    <a:lnTo>
                      <a:pt x="5682048" y="0"/>
                    </a:lnTo>
                    <a:lnTo>
                      <a:pt x="6055813" y="161965"/>
                    </a:lnTo>
                    <a:lnTo>
                      <a:pt x="6429578" y="0"/>
                    </a:lnTo>
                    <a:lnTo>
                      <a:pt x="6803342" y="161965"/>
                    </a:lnTo>
                    <a:lnTo>
                      <a:pt x="7177107" y="0"/>
                    </a:lnTo>
                    <a:lnTo>
                      <a:pt x="7550872" y="161965"/>
                    </a:lnTo>
                    <a:lnTo>
                      <a:pt x="7924637" y="0"/>
                    </a:lnTo>
                    <a:lnTo>
                      <a:pt x="8283893" y="155678"/>
                    </a:lnTo>
                    <a:lnTo>
                      <a:pt x="8283893" y="389432"/>
                    </a:lnTo>
                    <a:lnTo>
                      <a:pt x="8222817" y="389432"/>
                    </a:lnTo>
                    <a:lnTo>
                      <a:pt x="7626451" y="389432"/>
                    </a:lnTo>
                    <a:lnTo>
                      <a:pt x="7475293" y="389432"/>
                    </a:lnTo>
                    <a:lnTo>
                      <a:pt x="6878922" y="389432"/>
                    </a:lnTo>
                    <a:lnTo>
                      <a:pt x="6727763" y="389432"/>
                    </a:lnTo>
                    <a:lnTo>
                      <a:pt x="6131392" y="389432"/>
                    </a:lnTo>
                    <a:lnTo>
                      <a:pt x="5980234" y="389432"/>
                    </a:lnTo>
                    <a:lnTo>
                      <a:pt x="5383863" y="389432"/>
                    </a:lnTo>
                    <a:lnTo>
                      <a:pt x="5232705" y="389432"/>
                    </a:lnTo>
                    <a:lnTo>
                      <a:pt x="4636333" y="389432"/>
                    </a:lnTo>
                    <a:lnTo>
                      <a:pt x="4485175" y="389432"/>
                    </a:lnTo>
                    <a:lnTo>
                      <a:pt x="3888804" y="389432"/>
                    </a:lnTo>
                    <a:lnTo>
                      <a:pt x="3737646" y="389432"/>
                    </a:lnTo>
                    <a:lnTo>
                      <a:pt x="3141276" y="389432"/>
                    </a:lnTo>
                    <a:lnTo>
                      <a:pt x="2990117" y="389432"/>
                    </a:lnTo>
                    <a:lnTo>
                      <a:pt x="2393747" y="389432"/>
                    </a:lnTo>
                    <a:lnTo>
                      <a:pt x="2242589" y="389432"/>
                    </a:lnTo>
                    <a:lnTo>
                      <a:pt x="1646217" y="389432"/>
                    </a:lnTo>
                    <a:lnTo>
                      <a:pt x="1495059" y="389432"/>
                    </a:lnTo>
                    <a:lnTo>
                      <a:pt x="898688" y="389432"/>
                    </a:lnTo>
                    <a:lnTo>
                      <a:pt x="747529" y="389432"/>
                    </a:lnTo>
                    <a:lnTo>
                      <a:pt x="0" y="389432"/>
                    </a:lnTo>
                    <a:lnTo>
                      <a:pt x="0" y="194716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FE87F86B-ECB2-47BA-B17A-0DED1D2BE223}"/>
                </a:ext>
              </a:extLst>
            </p:cNvPr>
            <p:cNvGrpSpPr/>
            <p:nvPr/>
          </p:nvGrpSpPr>
          <p:grpSpPr>
            <a:xfrm>
              <a:off x="1999607" y="1594506"/>
              <a:ext cx="640951" cy="473321"/>
              <a:chOff x="851516" y="586813"/>
              <a:chExt cx="1321865" cy="976153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54824DD-7C16-498A-96CC-8894E89ADA44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B05C063-6513-46FA-B203-D0AF27506B86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9B00B8B6-95BB-4095-ACD2-965134D9848A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067738D0-7510-47F3-A6F7-6838FAD047BA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1E645F88-477E-4213-966B-4EDE5CB0304A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5A0234F-B028-4681-A250-73B7AB418181}"/>
                </a:ext>
              </a:extLst>
            </p:cNvPr>
            <p:cNvGrpSpPr/>
            <p:nvPr/>
          </p:nvGrpSpPr>
          <p:grpSpPr>
            <a:xfrm>
              <a:off x="923648" y="1167152"/>
              <a:ext cx="1272156" cy="939445"/>
              <a:chOff x="851516" y="586813"/>
              <a:chExt cx="1321865" cy="976153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AEDB7D9-B687-47C2-9502-E083376833D8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21D85539-27B3-4C7E-BCDA-C2A36E7FC5F0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7B168228-E69A-41BA-A932-67530602F37B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29268CF5-D435-4B07-8DAE-76E39AC2E764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C0E998E1-EC68-44EF-8CE6-D8DCC7B13B2B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FC967165-A35D-45C2-B5B9-A5987BB3EC01}"/>
                </a:ext>
              </a:extLst>
            </p:cNvPr>
            <p:cNvGrpSpPr/>
            <p:nvPr/>
          </p:nvGrpSpPr>
          <p:grpSpPr>
            <a:xfrm>
              <a:off x="2674639" y="1167152"/>
              <a:ext cx="1272156" cy="939445"/>
              <a:chOff x="851516" y="586813"/>
              <a:chExt cx="1321865" cy="976153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FBEAF96D-F71E-45DF-A8D2-6C724044A7D7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10F1E734-E4D8-4D9F-9D0B-D99D9CC96112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0D3F5113-0348-4B5E-B840-E98FD046C14B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BEAAC5CC-0377-4A48-AA11-F1867BAAAD3E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19CF8192-76E1-431C-A46F-9FC2A8945F17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60832B84-FD85-490F-9143-97DC7A17AA48}"/>
                </a:ext>
              </a:extLst>
            </p:cNvPr>
            <p:cNvGrpSpPr/>
            <p:nvPr/>
          </p:nvGrpSpPr>
          <p:grpSpPr>
            <a:xfrm>
              <a:off x="4425630" y="1167152"/>
              <a:ext cx="1272156" cy="939445"/>
              <a:chOff x="851516" y="586813"/>
              <a:chExt cx="1321865" cy="976153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BB584EF4-B60A-4E9F-89F3-E70A654DF0E1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CC03ED5A-A7A2-437F-AAAE-04BF3D645887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6BE32E89-D438-4F54-BFFB-9A2DEEDF18A4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56C8499F-D52F-49AA-8264-517D229FC32A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441DA383-39D9-49A7-94E2-F212C50E68D6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6953D7E0-49C0-49E7-86D0-D26398F5653F}"/>
                </a:ext>
              </a:extLst>
            </p:cNvPr>
            <p:cNvGrpSpPr/>
            <p:nvPr/>
          </p:nvGrpSpPr>
          <p:grpSpPr>
            <a:xfrm>
              <a:off x="6176621" y="1167152"/>
              <a:ext cx="1272156" cy="939445"/>
              <a:chOff x="851516" y="586813"/>
              <a:chExt cx="1321865" cy="976153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39002927-AE46-4BA5-88C5-CAA49CBC9326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DC536BD-1F3E-4166-8C30-B95A193C9619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5F89E999-94F4-484D-BBCF-53848019FE14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82EE477-9B97-4C28-B41E-C534DB61679B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B584BA2F-0D68-40C2-BFDA-F36414DF0786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B6789B66-EEB0-43A4-949B-1AF93E3CF23A}"/>
                </a:ext>
              </a:extLst>
            </p:cNvPr>
            <p:cNvGrpSpPr/>
            <p:nvPr/>
          </p:nvGrpSpPr>
          <p:grpSpPr>
            <a:xfrm>
              <a:off x="7927611" y="1167152"/>
              <a:ext cx="1272156" cy="939445"/>
              <a:chOff x="851516" y="586813"/>
              <a:chExt cx="1321865" cy="976153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D40301C-C642-4DF1-8C87-27C54DC1D4AB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B8F6ED7-31EB-4601-B711-B7292FDB98BE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E9ADD11B-35B2-4754-B18A-7A0410BA7F39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7F156A75-DB78-4CA4-A765-5F724CC7A8FC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2317B862-7735-401E-9649-FEFBFF6EEA0C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9DB3236B-1973-45AD-A8BA-99DE2BF89249}"/>
                </a:ext>
              </a:extLst>
            </p:cNvPr>
            <p:cNvGrpSpPr/>
            <p:nvPr/>
          </p:nvGrpSpPr>
          <p:grpSpPr>
            <a:xfrm>
              <a:off x="3767447" y="1594506"/>
              <a:ext cx="640951" cy="473321"/>
              <a:chOff x="851516" y="586813"/>
              <a:chExt cx="1321865" cy="976153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08C51263-B9E7-4623-8002-FC87E3AC348A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6D7F0D0C-7F5D-4100-B6C5-60827490917C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E7FFFAC1-FAC0-40E5-A405-F79359E695F7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C5234BD7-F6C8-4FA1-BA5F-B002ED69DE6D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824E491E-2376-4BE6-BAFE-40B8EF6C3A2D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D2A70BA2-C286-445F-A836-10BA1C8EA79A}"/>
                </a:ext>
              </a:extLst>
            </p:cNvPr>
            <p:cNvGrpSpPr/>
            <p:nvPr/>
          </p:nvGrpSpPr>
          <p:grpSpPr>
            <a:xfrm>
              <a:off x="5527667" y="1594506"/>
              <a:ext cx="640951" cy="473321"/>
              <a:chOff x="851516" y="586813"/>
              <a:chExt cx="1321865" cy="976153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DAAE2AD-28BE-4E77-8C87-9E76064D0C86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C586A33-3427-435D-999E-B0D8D2E4A086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45192FAF-C7F6-4A24-9F2E-9EE41292632E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CF1EF778-C8BB-4FC8-8425-42C92CC9B281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BBF1007F-168A-4030-896E-088377B0A37B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DDCBDCAD-130D-4806-9457-DE3468499786}"/>
                </a:ext>
              </a:extLst>
            </p:cNvPr>
            <p:cNvGrpSpPr/>
            <p:nvPr/>
          </p:nvGrpSpPr>
          <p:grpSpPr>
            <a:xfrm>
              <a:off x="7280267" y="1594506"/>
              <a:ext cx="640951" cy="473321"/>
              <a:chOff x="851516" y="586813"/>
              <a:chExt cx="1321865" cy="976153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D429DBCE-A1A0-46DA-A794-AEA300AD54F6}"/>
                  </a:ext>
                </a:extLst>
              </p:cNvPr>
              <p:cNvSpPr/>
              <p:nvPr/>
            </p:nvSpPr>
            <p:spPr>
              <a:xfrm>
                <a:off x="120283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C9DA0BB-1317-4478-8F6E-BB703BF24FCA}"/>
                  </a:ext>
                </a:extLst>
              </p:cNvPr>
              <p:cNvSpPr/>
              <p:nvPr/>
            </p:nvSpPr>
            <p:spPr>
              <a:xfrm>
                <a:off x="1094171" y="692958"/>
                <a:ext cx="748370" cy="870008"/>
              </a:xfrm>
              <a:custGeom>
                <a:avLst/>
                <a:gdLst>
                  <a:gd name="connsiteX0" fmla="*/ 910532 w 910532"/>
                  <a:gd name="connsiteY0" fmla="*/ 0 h 864096"/>
                  <a:gd name="connsiteX1" fmla="*/ 331298 w 910532"/>
                  <a:gd name="connsiteY1" fmla="*/ 767336 h 864096"/>
                  <a:gd name="connsiteX2" fmla="*/ 324244 w 910532"/>
                  <a:gd name="connsiteY2" fmla="*/ 864096 h 864096"/>
                  <a:gd name="connsiteX3" fmla="*/ 0 w 910532"/>
                  <a:gd name="connsiteY3" fmla="*/ 864096 h 864096"/>
                  <a:gd name="connsiteX4" fmla="*/ 2244 w 910532"/>
                  <a:gd name="connsiteY4" fmla="*/ 819653 h 864096"/>
                  <a:gd name="connsiteX5" fmla="*/ 910532 w 910532"/>
                  <a:gd name="connsiteY5" fmla="*/ 0 h 8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0532" h="864096">
                    <a:moveTo>
                      <a:pt x="910532" y="0"/>
                    </a:moveTo>
                    <a:cubicBezTo>
                      <a:pt x="596380" y="141649"/>
                      <a:pt x="380387" y="432896"/>
                      <a:pt x="331298" y="767336"/>
                    </a:cubicBezTo>
                    <a:lnTo>
                      <a:pt x="324244" y="864096"/>
                    </a:lnTo>
                    <a:lnTo>
                      <a:pt x="0" y="864096"/>
                    </a:lnTo>
                    <a:lnTo>
                      <a:pt x="2244" y="819653"/>
                    </a:lnTo>
                    <a:cubicBezTo>
                      <a:pt x="48999" y="359266"/>
                      <a:pt x="437810" y="0"/>
                      <a:pt x="9105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7301B738-C027-4E2D-A8C7-C2C7F02B0F01}"/>
                  </a:ext>
                </a:extLst>
              </p:cNvPr>
              <p:cNvSpPr/>
              <p:nvPr/>
            </p:nvSpPr>
            <p:spPr>
              <a:xfrm>
                <a:off x="851516" y="586813"/>
                <a:ext cx="1321865" cy="976152"/>
              </a:xfrm>
              <a:custGeom>
                <a:avLst/>
                <a:gdLst>
                  <a:gd name="connsiteX0" fmla="*/ 1028609 w 1321865"/>
                  <a:gd name="connsiteY0" fmla="*/ 0 h 976152"/>
                  <a:gd name="connsiteX1" fmla="*/ 1023469 w 1321865"/>
                  <a:gd name="connsiteY1" fmla="*/ 2724 h 976152"/>
                  <a:gd name="connsiteX2" fmla="*/ 1062056 w 1321865"/>
                  <a:gd name="connsiteY2" fmla="*/ 6614 h 976152"/>
                  <a:gd name="connsiteX3" fmla="*/ 1321865 w 1321865"/>
                  <a:gd name="connsiteY3" fmla="*/ 325388 h 976152"/>
                  <a:gd name="connsiteX4" fmla="*/ 996480 w 1321865"/>
                  <a:gd name="connsiteY4" fmla="*/ 650773 h 976152"/>
                  <a:gd name="connsiteX5" fmla="*/ 671095 w 1321865"/>
                  <a:gd name="connsiteY5" fmla="*/ 325388 h 976152"/>
                  <a:gd name="connsiteX6" fmla="*/ 677706 w 1321865"/>
                  <a:gd name="connsiteY6" fmla="*/ 259812 h 976152"/>
                  <a:gd name="connsiteX7" fmla="*/ 683132 w 1321865"/>
                  <a:gd name="connsiteY7" fmla="*/ 242330 h 976152"/>
                  <a:gd name="connsiteX8" fmla="*/ 680233 w 1321865"/>
                  <a:gd name="connsiteY8" fmla="*/ 244977 h 976152"/>
                  <a:gd name="connsiteX9" fmla="*/ 374260 w 1321865"/>
                  <a:gd name="connsiteY9" fmla="*/ 866844 h 976152"/>
                  <a:gd name="connsiteX10" fmla="*/ 366292 w 1321865"/>
                  <a:gd name="connsiteY10" fmla="*/ 976152 h 976152"/>
                  <a:gd name="connsiteX11" fmla="*/ 0 w 1321865"/>
                  <a:gd name="connsiteY11" fmla="*/ 976152 h 976152"/>
                  <a:gd name="connsiteX12" fmla="*/ 2535 w 1321865"/>
                  <a:gd name="connsiteY12" fmla="*/ 925946 h 976152"/>
                  <a:gd name="connsiteX13" fmla="*/ 929662 w 1321865"/>
                  <a:gd name="connsiteY13" fmla="*/ 4685 h 976152"/>
                  <a:gd name="connsiteX14" fmla="*/ 968081 w 1321865"/>
                  <a:gd name="connsiteY14" fmla="*/ 2866 h 976152"/>
                  <a:gd name="connsiteX15" fmla="*/ 996480 w 1321865"/>
                  <a:gd name="connsiteY15" fmla="*/ 3 h 976152"/>
                  <a:gd name="connsiteX16" fmla="*/ 1006727 w 1321865"/>
                  <a:gd name="connsiteY16" fmla="*/ 1036 h 976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1865" h="976152">
                    <a:moveTo>
                      <a:pt x="1028609" y="0"/>
                    </a:moveTo>
                    <a:lnTo>
                      <a:pt x="1023469" y="2724"/>
                    </a:lnTo>
                    <a:lnTo>
                      <a:pt x="1062056" y="6614"/>
                    </a:lnTo>
                    <a:cubicBezTo>
                      <a:pt x="1210329" y="36955"/>
                      <a:pt x="1321865" y="168146"/>
                      <a:pt x="1321865" y="325388"/>
                    </a:cubicBezTo>
                    <a:cubicBezTo>
                      <a:pt x="1321865" y="505093"/>
                      <a:pt x="1176185" y="650773"/>
                      <a:pt x="996480" y="650773"/>
                    </a:cubicBezTo>
                    <a:cubicBezTo>
                      <a:pt x="816775" y="650773"/>
                      <a:pt x="671095" y="505093"/>
                      <a:pt x="671095" y="325388"/>
                    </a:cubicBezTo>
                    <a:cubicBezTo>
                      <a:pt x="671095" y="302925"/>
                      <a:pt x="673371" y="280993"/>
                      <a:pt x="677706" y="259812"/>
                    </a:cubicBezTo>
                    <a:lnTo>
                      <a:pt x="683132" y="242330"/>
                    </a:lnTo>
                    <a:lnTo>
                      <a:pt x="680233" y="244977"/>
                    </a:lnTo>
                    <a:cubicBezTo>
                      <a:pt x="517230" y="413642"/>
                      <a:pt x="408920" y="630713"/>
                      <a:pt x="374260" y="866844"/>
                    </a:cubicBezTo>
                    <a:lnTo>
                      <a:pt x="366292" y="976152"/>
                    </a:lnTo>
                    <a:lnTo>
                      <a:pt x="0" y="976152"/>
                    </a:lnTo>
                    <a:lnTo>
                      <a:pt x="2535" y="925946"/>
                    </a:lnTo>
                    <a:cubicBezTo>
                      <a:pt x="52052" y="438361"/>
                      <a:pt x="441190" y="51178"/>
                      <a:pt x="929662" y="4685"/>
                    </a:cubicBezTo>
                    <a:lnTo>
                      <a:pt x="968081" y="2866"/>
                    </a:lnTo>
                    <a:lnTo>
                      <a:pt x="996480" y="3"/>
                    </a:lnTo>
                    <a:lnTo>
                      <a:pt x="1006727" y="1036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9F918840-0847-4D5C-82C5-43FA9F9D02AB}"/>
                  </a:ext>
                </a:extLst>
              </p:cNvPr>
              <p:cNvSpPr/>
              <p:nvPr/>
            </p:nvSpPr>
            <p:spPr>
              <a:xfrm>
                <a:off x="1628756" y="692963"/>
                <a:ext cx="438479" cy="438477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4933272D-3932-4F52-92AA-8DA7C8290981}"/>
                  </a:ext>
                </a:extLst>
              </p:cNvPr>
              <p:cNvSpPr/>
              <p:nvPr/>
            </p:nvSpPr>
            <p:spPr>
              <a:xfrm>
                <a:off x="1744790" y="808996"/>
                <a:ext cx="206411" cy="206411"/>
              </a:xfrm>
              <a:prstGeom prst="ellipse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B6272B0F-61C6-4DC2-86DB-44413E6955C7}"/>
                </a:ext>
              </a:extLst>
            </p:cNvPr>
            <p:cNvGrpSpPr/>
            <p:nvPr/>
          </p:nvGrpSpPr>
          <p:grpSpPr>
            <a:xfrm>
              <a:off x="499441" y="1879708"/>
              <a:ext cx="9121505" cy="685197"/>
              <a:chOff x="499441" y="1861047"/>
              <a:chExt cx="9121505" cy="502372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4DF3E15-9D8B-4E9F-B2A0-D99ECD65FB79}"/>
                  </a:ext>
                </a:extLst>
              </p:cNvPr>
              <p:cNvSpPr/>
              <p:nvPr/>
            </p:nvSpPr>
            <p:spPr>
              <a:xfrm>
                <a:off x="499441" y="1861047"/>
                <a:ext cx="9121505" cy="285523"/>
              </a:xfrm>
              <a:custGeom>
                <a:avLst/>
                <a:gdLst>
                  <a:gd name="connsiteX0" fmla="*/ 470261 w 9546136"/>
                  <a:gd name="connsiteY0" fmla="*/ 0 h 432048"/>
                  <a:gd name="connsiteX1" fmla="*/ 861426 w 9546136"/>
                  <a:gd name="connsiteY1" fmla="*/ 179689 h 432048"/>
                  <a:gd name="connsiteX2" fmla="*/ 1252590 w 9546136"/>
                  <a:gd name="connsiteY2" fmla="*/ 0 h 432048"/>
                  <a:gd name="connsiteX3" fmla="*/ 1643755 w 9546136"/>
                  <a:gd name="connsiteY3" fmla="*/ 179689 h 432048"/>
                  <a:gd name="connsiteX4" fmla="*/ 2034920 w 9546136"/>
                  <a:gd name="connsiteY4" fmla="*/ 0 h 432048"/>
                  <a:gd name="connsiteX5" fmla="*/ 2426084 w 9546136"/>
                  <a:gd name="connsiteY5" fmla="*/ 179689 h 432048"/>
                  <a:gd name="connsiteX6" fmla="*/ 2817249 w 9546136"/>
                  <a:gd name="connsiteY6" fmla="*/ 0 h 432048"/>
                  <a:gd name="connsiteX7" fmla="*/ 3208413 w 9546136"/>
                  <a:gd name="connsiteY7" fmla="*/ 179689 h 432048"/>
                  <a:gd name="connsiteX8" fmla="*/ 3599577 w 9546136"/>
                  <a:gd name="connsiteY8" fmla="*/ 0 h 432048"/>
                  <a:gd name="connsiteX9" fmla="*/ 3990740 w 9546136"/>
                  <a:gd name="connsiteY9" fmla="*/ 179689 h 432048"/>
                  <a:gd name="connsiteX10" fmla="*/ 4381905 w 9546136"/>
                  <a:gd name="connsiteY10" fmla="*/ 0 h 432048"/>
                  <a:gd name="connsiteX11" fmla="*/ 4773069 w 9546136"/>
                  <a:gd name="connsiteY11" fmla="*/ 179689 h 432048"/>
                  <a:gd name="connsiteX12" fmla="*/ 5164234 w 9546136"/>
                  <a:gd name="connsiteY12" fmla="*/ 0 h 432048"/>
                  <a:gd name="connsiteX13" fmla="*/ 5555398 w 9546136"/>
                  <a:gd name="connsiteY13" fmla="*/ 179689 h 432048"/>
                  <a:gd name="connsiteX14" fmla="*/ 5946563 w 9546136"/>
                  <a:gd name="connsiteY14" fmla="*/ 0 h 432048"/>
                  <a:gd name="connsiteX15" fmla="*/ 6337727 w 9546136"/>
                  <a:gd name="connsiteY15" fmla="*/ 179689 h 432048"/>
                  <a:gd name="connsiteX16" fmla="*/ 6728892 w 9546136"/>
                  <a:gd name="connsiteY16" fmla="*/ 0 h 432048"/>
                  <a:gd name="connsiteX17" fmla="*/ 7120056 w 9546136"/>
                  <a:gd name="connsiteY17" fmla="*/ 179689 h 432048"/>
                  <a:gd name="connsiteX18" fmla="*/ 7511221 w 9546136"/>
                  <a:gd name="connsiteY18" fmla="*/ 0 h 432048"/>
                  <a:gd name="connsiteX19" fmla="*/ 7902386 w 9546136"/>
                  <a:gd name="connsiteY19" fmla="*/ 179689 h 432048"/>
                  <a:gd name="connsiteX20" fmla="*/ 8293550 w 9546136"/>
                  <a:gd name="connsiteY20" fmla="*/ 0 h 432048"/>
                  <a:gd name="connsiteX21" fmla="*/ 8684712 w 9546136"/>
                  <a:gd name="connsiteY21" fmla="*/ 179688 h 432048"/>
                  <a:gd name="connsiteX22" fmla="*/ 9075874 w 9546136"/>
                  <a:gd name="connsiteY22" fmla="*/ 0 h 432048"/>
                  <a:gd name="connsiteX23" fmla="*/ 9546136 w 9546136"/>
                  <a:gd name="connsiteY23" fmla="*/ 216024 h 432048"/>
                  <a:gd name="connsiteX24" fmla="*/ 9546136 w 9546136"/>
                  <a:gd name="connsiteY24" fmla="*/ 432048 h 432048"/>
                  <a:gd name="connsiteX25" fmla="*/ 8763812 w 9546136"/>
                  <a:gd name="connsiteY25" fmla="*/ 432048 h 432048"/>
                  <a:gd name="connsiteX26" fmla="*/ 8605612 w 9546136"/>
                  <a:gd name="connsiteY26" fmla="*/ 432048 h 432048"/>
                  <a:gd name="connsiteX27" fmla="*/ 7981483 w 9546136"/>
                  <a:gd name="connsiteY27" fmla="*/ 432048 h 432048"/>
                  <a:gd name="connsiteX28" fmla="*/ 7823288 w 9546136"/>
                  <a:gd name="connsiteY28" fmla="*/ 432048 h 432048"/>
                  <a:gd name="connsiteX29" fmla="*/ 7199154 w 9546136"/>
                  <a:gd name="connsiteY29" fmla="*/ 432048 h 432048"/>
                  <a:gd name="connsiteX30" fmla="*/ 7040959 w 9546136"/>
                  <a:gd name="connsiteY30" fmla="*/ 432048 h 432048"/>
                  <a:gd name="connsiteX31" fmla="*/ 6416825 w 9546136"/>
                  <a:gd name="connsiteY31" fmla="*/ 432048 h 432048"/>
                  <a:gd name="connsiteX32" fmla="*/ 6258630 w 9546136"/>
                  <a:gd name="connsiteY32" fmla="*/ 432048 h 432048"/>
                  <a:gd name="connsiteX33" fmla="*/ 5634496 w 9546136"/>
                  <a:gd name="connsiteY33" fmla="*/ 432048 h 432048"/>
                  <a:gd name="connsiteX34" fmla="*/ 5476301 w 9546136"/>
                  <a:gd name="connsiteY34" fmla="*/ 432048 h 432048"/>
                  <a:gd name="connsiteX35" fmla="*/ 4852167 w 9546136"/>
                  <a:gd name="connsiteY35" fmla="*/ 432048 h 432048"/>
                  <a:gd name="connsiteX36" fmla="*/ 4693972 w 9546136"/>
                  <a:gd name="connsiteY36" fmla="*/ 432048 h 432048"/>
                  <a:gd name="connsiteX37" fmla="*/ 4069838 w 9546136"/>
                  <a:gd name="connsiteY37" fmla="*/ 432048 h 432048"/>
                  <a:gd name="connsiteX38" fmla="*/ 3911643 w 9546136"/>
                  <a:gd name="connsiteY38" fmla="*/ 432048 h 432048"/>
                  <a:gd name="connsiteX39" fmla="*/ 3287511 w 9546136"/>
                  <a:gd name="connsiteY39" fmla="*/ 432048 h 432048"/>
                  <a:gd name="connsiteX40" fmla="*/ 3129315 w 9546136"/>
                  <a:gd name="connsiteY40" fmla="*/ 432048 h 432048"/>
                  <a:gd name="connsiteX41" fmla="*/ 2505182 w 9546136"/>
                  <a:gd name="connsiteY41" fmla="*/ 432048 h 432048"/>
                  <a:gd name="connsiteX42" fmla="*/ 2346987 w 9546136"/>
                  <a:gd name="connsiteY42" fmla="*/ 432048 h 432048"/>
                  <a:gd name="connsiteX43" fmla="*/ 1722853 w 9546136"/>
                  <a:gd name="connsiteY43" fmla="*/ 432048 h 432048"/>
                  <a:gd name="connsiteX44" fmla="*/ 1564658 w 9546136"/>
                  <a:gd name="connsiteY44" fmla="*/ 432048 h 432048"/>
                  <a:gd name="connsiteX45" fmla="*/ 940524 w 9546136"/>
                  <a:gd name="connsiteY45" fmla="*/ 432048 h 432048"/>
                  <a:gd name="connsiteX46" fmla="*/ 782328 w 9546136"/>
                  <a:gd name="connsiteY46" fmla="*/ 432048 h 432048"/>
                  <a:gd name="connsiteX47" fmla="*/ 0 w 9546136"/>
                  <a:gd name="connsiteY47" fmla="*/ 432048 h 432048"/>
                  <a:gd name="connsiteX48" fmla="*/ 0 w 9546136"/>
                  <a:gd name="connsiteY48" fmla="*/ 216024 h 432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46136" h="432048">
                    <a:moveTo>
                      <a:pt x="470261" y="0"/>
                    </a:moveTo>
                    <a:lnTo>
                      <a:pt x="861426" y="179689"/>
                    </a:lnTo>
                    <a:lnTo>
                      <a:pt x="1252590" y="0"/>
                    </a:lnTo>
                    <a:lnTo>
                      <a:pt x="1643755" y="179689"/>
                    </a:lnTo>
                    <a:lnTo>
                      <a:pt x="2034920" y="0"/>
                    </a:lnTo>
                    <a:lnTo>
                      <a:pt x="2426084" y="179689"/>
                    </a:lnTo>
                    <a:lnTo>
                      <a:pt x="2817249" y="0"/>
                    </a:lnTo>
                    <a:lnTo>
                      <a:pt x="3208413" y="179689"/>
                    </a:lnTo>
                    <a:lnTo>
                      <a:pt x="3599577" y="0"/>
                    </a:lnTo>
                    <a:lnTo>
                      <a:pt x="3990740" y="179689"/>
                    </a:lnTo>
                    <a:lnTo>
                      <a:pt x="4381905" y="0"/>
                    </a:lnTo>
                    <a:lnTo>
                      <a:pt x="4773069" y="179689"/>
                    </a:lnTo>
                    <a:lnTo>
                      <a:pt x="5164234" y="0"/>
                    </a:lnTo>
                    <a:lnTo>
                      <a:pt x="5555398" y="179689"/>
                    </a:lnTo>
                    <a:lnTo>
                      <a:pt x="5946563" y="0"/>
                    </a:lnTo>
                    <a:lnTo>
                      <a:pt x="6337727" y="179689"/>
                    </a:lnTo>
                    <a:lnTo>
                      <a:pt x="6728892" y="0"/>
                    </a:lnTo>
                    <a:lnTo>
                      <a:pt x="7120056" y="179689"/>
                    </a:lnTo>
                    <a:lnTo>
                      <a:pt x="7511221" y="0"/>
                    </a:lnTo>
                    <a:lnTo>
                      <a:pt x="7902386" y="179689"/>
                    </a:lnTo>
                    <a:lnTo>
                      <a:pt x="8293550" y="0"/>
                    </a:lnTo>
                    <a:lnTo>
                      <a:pt x="8684712" y="179688"/>
                    </a:lnTo>
                    <a:lnTo>
                      <a:pt x="9075874" y="0"/>
                    </a:lnTo>
                    <a:lnTo>
                      <a:pt x="9546136" y="216024"/>
                    </a:lnTo>
                    <a:lnTo>
                      <a:pt x="9546136" y="432048"/>
                    </a:lnTo>
                    <a:lnTo>
                      <a:pt x="8763812" y="432048"/>
                    </a:lnTo>
                    <a:lnTo>
                      <a:pt x="8605612" y="432048"/>
                    </a:lnTo>
                    <a:lnTo>
                      <a:pt x="7981483" y="432048"/>
                    </a:lnTo>
                    <a:lnTo>
                      <a:pt x="7823288" y="432048"/>
                    </a:lnTo>
                    <a:lnTo>
                      <a:pt x="7199154" y="432048"/>
                    </a:lnTo>
                    <a:lnTo>
                      <a:pt x="7040959" y="432048"/>
                    </a:lnTo>
                    <a:lnTo>
                      <a:pt x="6416825" y="432048"/>
                    </a:lnTo>
                    <a:lnTo>
                      <a:pt x="6258630" y="432048"/>
                    </a:lnTo>
                    <a:lnTo>
                      <a:pt x="5634496" y="432048"/>
                    </a:lnTo>
                    <a:lnTo>
                      <a:pt x="5476301" y="432048"/>
                    </a:lnTo>
                    <a:lnTo>
                      <a:pt x="4852167" y="432048"/>
                    </a:lnTo>
                    <a:lnTo>
                      <a:pt x="4693972" y="432048"/>
                    </a:lnTo>
                    <a:lnTo>
                      <a:pt x="4069838" y="432048"/>
                    </a:lnTo>
                    <a:lnTo>
                      <a:pt x="3911643" y="432048"/>
                    </a:lnTo>
                    <a:lnTo>
                      <a:pt x="3287511" y="432048"/>
                    </a:lnTo>
                    <a:lnTo>
                      <a:pt x="3129315" y="432048"/>
                    </a:lnTo>
                    <a:lnTo>
                      <a:pt x="2505182" y="432048"/>
                    </a:lnTo>
                    <a:lnTo>
                      <a:pt x="2346987" y="432048"/>
                    </a:lnTo>
                    <a:lnTo>
                      <a:pt x="1722853" y="432048"/>
                    </a:lnTo>
                    <a:lnTo>
                      <a:pt x="1564658" y="432048"/>
                    </a:lnTo>
                    <a:lnTo>
                      <a:pt x="940524" y="432048"/>
                    </a:lnTo>
                    <a:lnTo>
                      <a:pt x="782328" y="432048"/>
                    </a:lnTo>
                    <a:lnTo>
                      <a:pt x="0" y="432048"/>
                    </a:lnTo>
                    <a:lnTo>
                      <a:pt x="0" y="216024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9AC5A1BB-CE45-41E0-BAA4-00A424CD7E15}"/>
                  </a:ext>
                </a:extLst>
              </p:cNvPr>
              <p:cNvSpPr/>
              <p:nvPr/>
            </p:nvSpPr>
            <p:spPr>
              <a:xfrm>
                <a:off x="499441" y="1963596"/>
                <a:ext cx="9121505" cy="285523"/>
              </a:xfrm>
              <a:custGeom>
                <a:avLst/>
                <a:gdLst>
                  <a:gd name="connsiteX0" fmla="*/ 470261 w 9546136"/>
                  <a:gd name="connsiteY0" fmla="*/ 0 h 432048"/>
                  <a:gd name="connsiteX1" fmla="*/ 861426 w 9546136"/>
                  <a:gd name="connsiteY1" fmla="*/ 179689 h 432048"/>
                  <a:gd name="connsiteX2" fmla="*/ 1252590 w 9546136"/>
                  <a:gd name="connsiteY2" fmla="*/ 0 h 432048"/>
                  <a:gd name="connsiteX3" fmla="*/ 1643755 w 9546136"/>
                  <a:gd name="connsiteY3" fmla="*/ 179689 h 432048"/>
                  <a:gd name="connsiteX4" fmla="*/ 2034920 w 9546136"/>
                  <a:gd name="connsiteY4" fmla="*/ 0 h 432048"/>
                  <a:gd name="connsiteX5" fmla="*/ 2426084 w 9546136"/>
                  <a:gd name="connsiteY5" fmla="*/ 179689 h 432048"/>
                  <a:gd name="connsiteX6" fmla="*/ 2817249 w 9546136"/>
                  <a:gd name="connsiteY6" fmla="*/ 0 h 432048"/>
                  <a:gd name="connsiteX7" fmla="*/ 3208413 w 9546136"/>
                  <a:gd name="connsiteY7" fmla="*/ 179689 h 432048"/>
                  <a:gd name="connsiteX8" fmla="*/ 3599577 w 9546136"/>
                  <a:gd name="connsiteY8" fmla="*/ 0 h 432048"/>
                  <a:gd name="connsiteX9" fmla="*/ 3990740 w 9546136"/>
                  <a:gd name="connsiteY9" fmla="*/ 179689 h 432048"/>
                  <a:gd name="connsiteX10" fmla="*/ 4381905 w 9546136"/>
                  <a:gd name="connsiteY10" fmla="*/ 0 h 432048"/>
                  <a:gd name="connsiteX11" fmla="*/ 4773069 w 9546136"/>
                  <a:gd name="connsiteY11" fmla="*/ 179689 h 432048"/>
                  <a:gd name="connsiteX12" fmla="*/ 5164234 w 9546136"/>
                  <a:gd name="connsiteY12" fmla="*/ 0 h 432048"/>
                  <a:gd name="connsiteX13" fmla="*/ 5555398 w 9546136"/>
                  <a:gd name="connsiteY13" fmla="*/ 179689 h 432048"/>
                  <a:gd name="connsiteX14" fmla="*/ 5946563 w 9546136"/>
                  <a:gd name="connsiteY14" fmla="*/ 0 h 432048"/>
                  <a:gd name="connsiteX15" fmla="*/ 6337727 w 9546136"/>
                  <a:gd name="connsiteY15" fmla="*/ 179689 h 432048"/>
                  <a:gd name="connsiteX16" fmla="*/ 6728892 w 9546136"/>
                  <a:gd name="connsiteY16" fmla="*/ 0 h 432048"/>
                  <a:gd name="connsiteX17" fmla="*/ 7120056 w 9546136"/>
                  <a:gd name="connsiteY17" fmla="*/ 179689 h 432048"/>
                  <a:gd name="connsiteX18" fmla="*/ 7511221 w 9546136"/>
                  <a:gd name="connsiteY18" fmla="*/ 0 h 432048"/>
                  <a:gd name="connsiteX19" fmla="*/ 7902386 w 9546136"/>
                  <a:gd name="connsiteY19" fmla="*/ 179689 h 432048"/>
                  <a:gd name="connsiteX20" fmla="*/ 8293550 w 9546136"/>
                  <a:gd name="connsiteY20" fmla="*/ 0 h 432048"/>
                  <a:gd name="connsiteX21" fmla="*/ 8684712 w 9546136"/>
                  <a:gd name="connsiteY21" fmla="*/ 179688 h 432048"/>
                  <a:gd name="connsiteX22" fmla="*/ 9075874 w 9546136"/>
                  <a:gd name="connsiteY22" fmla="*/ 0 h 432048"/>
                  <a:gd name="connsiteX23" fmla="*/ 9546136 w 9546136"/>
                  <a:gd name="connsiteY23" fmla="*/ 216024 h 432048"/>
                  <a:gd name="connsiteX24" fmla="*/ 9546136 w 9546136"/>
                  <a:gd name="connsiteY24" fmla="*/ 432048 h 432048"/>
                  <a:gd name="connsiteX25" fmla="*/ 8763812 w 9546136"/>
                  <a:gd name="connsiteY25" fmla="*/ 432048 h 432048"/>
                  <a:gd name="connsiteX26" fmla="*/ 8605612 w 9546136"/>
                  <a:gd name="connsiteY26" fmla="*/ 432048 h 432048"/>
                  <a:gd name="connsiteX27" fmla="*/ 7981483 w 9546136"/>
                  <a:gd name="connsiteY27" fmla="*/ 432048 h 432048"/>
                  <a:gd name="connsiteX28" fmla="*/ 7823288 w 9546136"/>
                  <a:gd name="connsiteY28" fmla="*/ 432048 h 432048"/>
                  <a:gd name="connsiteX29" fmla="*/ 7199154 w 9546136"/>
                  <a:gd name="connsiteY29" fmla="*/ 432048 h 432048"/>
                  <a:gd name="connsiteX30" fmla="*/ 7040959 w 9546136"/>
                  <a:gd name="connsiteY30" fmla="*/ 432048 h 432048"/>
                  <a:gd name="connsiteX31" fmla="*/ 6416825 w 9546136"/>
                  <a:gd name="connsiteY31" fmla="*/ 432048 h 432048"/>
                  <a:gd name="connsiteX32" fmla="*/ 6258630 w 9546136"/>
                  <a:gd name="connsiteY32" fmla="*/ 432048 h 432048"/>
                  <a:gd name="connsiteX33" fmla="*/ 5634496 w 9546136"/>
                  <a:gd name="connsiteY33" fmla="*/ 432048 h 432048"/>
                  <a:gd name="connsiteX34" fmla="*/ 5476301 w 9546136"/>
                  <a:gd name="connsiteY34" fmla="*/ 432048 h 432048"/>
                  <a:gd name="connsiteX35" fmla="*/ 4852167 w 9546136"/>
                  <a:gd name="connsiteY35" fmla="*/ 432048 h 432048"/>
                  <a:gd name="connsiteX36" fmla="*/ 4693972 w 9546136"/>
                  <a:gd name="connsiteY36" fmla="*/ 432048 h 432048"/>
                  <a:gd name="connsiteX37" fmla="*/ 4069838 w 9546136"/>
                  <a:gd name="connsiteY37" fmla="*/ 432048 h 432048"/>
                  <a:gd name="connsiteX38" fmla="*/ 3911643 w 9546136"/>
                  <a:gd name="connsiteY38" fmla="*/ 432048 h 432048"/>
                  <a:gd name="connsiteX39" fmla="*/ 3287511 w 9546136"/>
                  <a:gd name="connsiteY39" fmla="*/ 432048 h 432048"/>
                  <a:gd name="connsiteX40" fmla="*/ 3129315 w 9546136"/>
                  <a:gd name="connsiteY40" fmla="*/ 432048 h 432048"/>
                  <a:gd name="connsiteX41" fmla="*/ 2505182 w 9546136"/>
                  <a:gd name="connsiteY41" fmla="*/ 432048 h 432048"/>
                  <a:gd name="connsiteX42" fmla="*/ 2346987 w 9546136"/>
                  <a:gd name="connsiteY42" fmla="*/ 432048 h 432048"/>
                  <a:gd name="connsiteX43" fmla="*/ 1722853 w 9546136"/>
                  <a:gd name="connsiteY43" fmla="*/ 432048 h 432048"/>
                  <a:gd name="connsiteX44" fmla="*/ 1564658 w 9546136"/>
                  <a:gd name="connsiteY44" fmla="*/ 432048 h 432048"/>
                  <a:gd name="connsiteX45" fmla="*/ 940524 w 9546136"/>
                  <a:gd name="connsiteY45" fmla="*/ 432048 h 432048"/>
                  <a:gd name="connsiteX46" fmla="*/ 782328 w 9546136"/>
                  <a:gd name="connsiteY46" fmla="*/ 432048 h 432048"/>
                  <a:gd name="connsiteX47" fmla="*/ 0 w 9546136"/>
                  <a:gd name="connsiteY47" fmla="*/ 432048 h 432048"/>
                  <a:gd name="connsiteX48" fmla="*/ 0 w 9546136"/>
                  <a:gd name="connsiteY48" fmla="*/ 216024 h 432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46136" h="432048">
                    <a:moveTo>
                      <a:pt x="470261" y="0"/>
                    </a:moveTo>
                    <a:lnTo>
                      <a:pt x="861426" y="179689"/>
                    </a:lnTo>
                    <a:lnTo>
                      <a:pt x="1252590" y="0"/>
                    </a:lnTo>
                    <a:lnTo>
                      <a:pt x="1643755" y="179689"/>
                    </a:lnTo>
                    <a:lnTo>
                      <a:pt x="2034920" y="0"/>
                    </a:lnTo>
                    <a:lnTo>
                      <a:pt x="2426084" y="179689"/>
                    </a:lnTo>
                    <a:lnTo>
                      <a:pt x="2817249" y="0"/>
                    </a:lnTo>
                    <a:lnTo>
                      <a:pt x="3208413" y="179689"/>
                    </a:lnTo>
                    <a:lnTo>
                      <a:pt x="3599577" y="0"/>
                    </a:lnTo>
                    <a:lnTo>
                      <a:pt x="3990740" y="179689"/>
                    </a:lnTo>
                    <a:lnTo>
                      <a:pt x="4381905" y="0"/>
                    </a:lnTo>
                    <a:lnTo>
                      <a:pt x="4773069" y="179689"/>
                    </a:lnTo>
                    <a:lnTo>
                      <a:pt x="5164234" y="0"/>
                    </a:lnTo>
                    <a:lnTo>
                      <a:pt x="5555398" y="179689"/>
                    </a:lnTo>
                    <a:lnTo>
                      <a:pt x="5946563" y="0"/>
                    </a:lnTo>
                    <a:lnTo>
                      <a:pt x="6337727" y="179689"/>
                    </a:lnTo>
                    <a:lnTo>
                      <a:pt x="6728892" y="0"/>
                    </a:lnTo>
                    <a:lnTo>
                      <a:pt x="7120056" y="179689"/>
                    </a:lnTo>
                    <a:lnTo>
                      <a:pt x="7511221" y="0"/>
                    </a:lnTo>
                    <a:lnTo>
                      <a:pt x="7902386" y="179689"/>
                    </a:lnTo>
                    <a:lnTo>
                      <a:pt x="8293550" y="0"/>
                    </a:lnTo>
                    <a:lnTo>
                      <a:pt x="8684712" y="179688"/>
                    </a:lnTo>
                    <a:lnTo>
                      <a:pt x="9075874" y="0"/>
                    </a:lnTo>
                    <a:lnTo>
                      <a:pt x="9546136" y="216024"/>
                    </a:lnTo>
                    <a:lnTo>
                      <a:pt x="9546136" y="432048"/>
                    </a:lnTo>
                    <a:lnTo>
                      <a:pt x="8763812" y="432048"/>
                    </a:lnTo>
                    <a:lnTo>
                      <a:pt x="8605612" y="432048"/>
                    </a:lnTo>
                    <a:lnTo>
                      <a:pt x="7981483" y="432048"/>
                    </a:lnTo>
                    <a:lnTo>
                      <a:pt x="7823288" y="432048"/>
                    </a:lnTo>
                    <a:lnTo>
                      <a:pt x="7199154" y="432048"/>
                    </a:lnTo>
                    <a:lnTo>
                      <a:pt x="7040959" y="432048"/>
                    </a:lnTo>
                    <a:lnTo>
                      <a:pt x="6416825" y="432048"/>
                    </a:lnTo>
                    <a:lnTo>
                      <a:pt x="6258630" y="432048"/>
                    </a:lnTo>
                    <a:lnTo>
                      <a:pt x="5634496" y="432048"/>
                    </a:lnTo>
                    <a:lnTo>
                      <a:pt x="5476301" y="432048"/>
                    </a:lnTo>
                    <a:lnTo>
                      <a:pt x="4852167" y="432048"/>
                    </a:lnTo>
                    <a:lnTo>
                      <a:pt x="4693972" y="432048"/>
                    </a:lnTo>
                    <a:lnTo>
                      <a:pt x="4069838" y="432048"/>
                    </a:lnTo>
                    <a:lnTo>
                      <a:pt x="3911643" y="432048"/>
                    </a:lnTo>
                    <a:lnTo>
                      <a:pt x="3287511" y="432048"/>
                    </a:lnTo>
                    <a:lnTo>
                      <a:pt x="3129315" y="432048"/>
                    </a:lnTo>
                    <a:lnTo>
                      <a:pt x="2505182" y="432048"/>
                    </a:lnTo>
                    <a:lnTo>
                      <a:pt x="2346987" y="432048"/>
                    </a:lnTo>
                    <a:lnTo>
                      <a:pt x="1722853" y="432048"/>
                    </a:lnTo>
                    <a:lnTo>
                      <a:pt x="1564658" y="432048"/>
                    </a:lnTo>
                    <a:lnTo>
                      <a:pt x="940524" y="432048"/>
                    </a:lnTo>
                    <a:lnTo>
                      <a:pt x="782328" y="432048"/>
                    </a:lnTo>
                    <a:lnTo>
                      <a:pt x="0" y="432048"/>
                    </a:lnTo>
                    <a:lnTo>
                      <a:pt x="0" y="21602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C5B2CC9-CC2B-4066-BD2F-3150B7930307}"/>
                  </a:ext>
                </a:extLst>
              </p:cNvPr>
              <p:cNvSpPr/>
              <p:nvPr/>
            </p:nvSpPr>
            <p:spPr>
              <a:xfrm>
                <a:off x="499441" y="2077896"/>
                <a:ext cx="9121505" cy="285523"/>
              </a:xfrm>
              <a:custGeom>
                <a:avLst/>
                <a:gdLst>
                  <a:gd name="connsiteX0" fmla="*/ 470261 w 9546136"/>
                  <a:gd name="connsiteY0" fmla="*/ 0 h 432048"/>
                  <a:gd name="connsiteX1" fmla="*/ 861426 w 9546136"/>
                  <a:gd name="connsiteY1" fmla="*/ 179689 h 432048"/>
                  <a:gd name="connsiteX2" fmla="*/ 1252590 w 9546136"/>
                  <a:gd name="connsiteY2" fmla="*/ 0 h 432048"/>
                  <a:gd name="connsiteX3" fmla="*/ 1643755 w 9546136"/>
                  <a:gd name="connsiteY3" fmla="*/ 179689 h 432048"/>
                  <a:gd name="connsiteX4" fmla="*/ 2034920 w 9546136"/>
                  <a:gd name="connsiteY4" fmla="*/ 0 h 432048"/>
                  <a:gd name="connsiteX5" fmla="*/ 2426084 w 9546136"/>
                  <a:gd name="connsiteY5" fmla="*/ 179689 h 432048"/>
                  <a:gd name="connsiteX6" fmla="*/ 2817249 w 9546136"/>
                  <a:gd name="connsiteY6" fmla="*/ 0 h 432048"/>
                  <a:gd name="connsiteX7" fmla="*/ 3208413 w 9546136"/>
                  <a:gd name="connsiteY7" fmla="*/ 179689 h 432048"/>
                  <a:gd name="connsiteX8" fmla="*/ 3599577 w 9546136"/>
                  <a:gd name="connsiteY8" fmla="*/ 0 h 432048"/>
                  <a:gd name="connsiteX9" fmla="*/ 3990740 w 9546136"/>
                  <a:gd name="connsiteY9" fmla="*/ 179689 h 432048"/>
                  <a:gd name="connsiteX10" fmla="*/ 4381905 w 9546136"/>
                  <a:gd name="connsiteY10" fmla="*/ 0 h 432048"/>
                  <a:gd name="connsiteX11" fmla="*/ 4773069 w 9546136"/>
                  <a:gd name="connsiteY11" fmla="*/ 179689 h 432048"/>
                  <a:gd name="connsiteX12" fmla="*/ 5164234 w 9546136"/>
                  <a:gd name="connsiteY12" fmla="*/ 0 h 432048"/>
                  <a:gd name="connsiteX13" fmla="*/ 5555398 w 9546136"/>
                  <a:gd name="connsiteY13" fmla="*/ 179689 h 432048"/>
                  <a:gd name="connsiteX14" fmla="*/ 5946563 w 9546136"/>
                  <a:gd name="connsiteY14" fmla="*/ 0 h 432048"/>
                  <a:gd name="connsiteX15" fmla="*/ 6337727 w 9546136"/>
                  <a:gd name="connsiteY15" fmla="*/ 179689 h 432048"/>
                  <a:gd name="connsiteX16" fmla="*/ 6728892 w 9546136"/>
                  <a:gd name="connsiteY16" fmla="*/ 0 h 432048"/>
                  <a:gd name="connsiteX17" fmla="*/ 7120056 w 9546136"/>
                  <a:gd name="connsiteY17" fmla="*/ 179689 h 432048"/>
                  <a:gd name="connsiteX18" fmla="*/ 7511221 w 9546136"/>
                  <a:gd name="connsiteY18" fmla="*/ 0 h 432048"/>
                  <a:gd name="connsiteX19" fmla="*/ 7902386 w 9546136"/>
                  <a:gd name="connsiteY19" fmla="*/ 179689 h 432048"/>
                  <a:gd name="connsiteX20" fmla="*/ 8293550 w 9546136"/>
                  <a:gd name="connsiteY20" fmla="*/ 0 h 432048"/>
                  <a:gd name="connsiteX21" fmla="*/ 8684712 w 9546136"/>
                  <a:gd name="connsiteY21" fmla="*/ 179688 h 432048"/>
                  <a:gd name="connsiteX22" fmla="*/ 9075874 w 9546136"/>
                  <a:gd name="connsiteY22" fmla="*/ 0 h 432048"/>
                  <a:gd name="connsiteX23" fmla="*/ 9546136 w 9546136"/>
                  <a:gd name="connsiteY23" fmla="*/ 216024 h 432048"/>
                  <a:gd name="connsiteX24" fmla="*/ 9546136 w 9546136"/>
                  <a:gd name="connsiteY24" fmla="*/ 432048 h 432048"/>
                  <a:gd name="connsiteX25" fmla="*/ 8763812 w 9546136"/>
                  <a:gd name="connsiteY25" fmla="*/ 432048 h 432048"/>
                  <a:gd name="connsiteX26" fmla="*/ 8605612 w 9546136"/>
                  <a:gd name="connsiteY26" fmla="*/ 432048 h 432048"/>
                  <a:gd name="connsiteX27" fmla="*/ 7981483 w 9546136"/>
                  <a:gd name="connsiteY27" fmla="*/ 432048 h 432048"/>
                  <a:gd name="connsiteX28" fmla="*/ 7823288 w 9546136"/>
                  <a:gd name="connsiteY28" fmla="*/ 432048 h 432048"/>
                  <a:gd name="connsiteX29" fmla="*/ 7199154 w 9546136"/>
                  <a:gd name="connsiteY29" fmla="*/ 432048 h 432048"/>
                  <a:gd name="connsiteX30" fmla="*/ 7040959 w 9546136"/>
                  <a:gd name="connsiteY30" fmla="*/ 432048 h 432048"/>
                  <a:gd name="connsiteX31" fmla="*/ 6416825 w 9546136"/>
                  <a:gd name="connsiteY31" fmla="*/ 432048 h 432048"/>
                  <a:gd name="connsiteX32" fmla="*/ 6258630 w 9546136"/>
                  <a:gd name="connsiteY32" fmla="*/ 432048 h 432048"/>
                  <a:gd name="connsiteX33" fmla="*/ 5634496 w 9546136"/>
                  <a:gd name="connsiteY33" fmla="*/ 432048 h 432048"/>
                  <a:gd name="connsiteX34" fmla="*/ 5476301 w 9546136"/>
                  <a:gd name="connsiteY34" fmla="*/ 432048 h 432048"/>
                  <a:gd name="connsiteX35" fmla="*/ 4852167 w 9546136"/>
                  <a:gd name="connsiteY35" fmla="*/ 432048 h 432048"/>
                  <a:gd name="connsiteX36" fmla="*/ 4693972 w 9546136"/>
                  <a:gd name="connsiteY36" fmla="*/ 432048 h 432048"/>
                  <a:gd name="connsiteX37" fmla="*/ 4069838 w 9546136"/>
                  <a:gd name="connsiteY37" fmla="*/ 432048 h 432048"/>
                  <a:gd name="connsiteX38" fmla="*/ 3911643 w 9546136"/>
                  <a:gd name="connsiteY38" fmla="*/ 432048 h 432048"/>
                  <a:gd name="connsiteX39" fmla="*/ 3287511 w 9546136"/>
                  <a:gd name="connsiteY39" fmla="*/ 432048 h 432048"/>
                  <a:gd name="connsiteX40" fmla="*/ 3129315 w 9546136"/>
                  <a:gd name="connsiteY40" fmla="*/ 432048 h 432048"/>
                  <a:gd name="connsiteX41" fmla="*/ 2505182 w 9546136"/>
                  <a:gd name="connsiteY41" fmla="*/ 432048 h 432048"/>
                  <a:gd name="connsiteX42" fmla="*/ 2346987 w 9546136"/>
                  <a:gd name="connsiteY42" fmla="*/ 432048 h 432048"/>
                  <a:gd name="connsiteX43" fmla="*/ 1722853 w 9546136"/>
                  <a:gd name="connsiteY43" fmla="*/ 432048 h 432048"/>
                  <a:gd name="connsiteX44" fmla="*/ 1564658 w 9546136"/>
                  <a:gd name="connsiteY44" fmla="*/ 432048 h 432048"/>
                  <a:gd name="connsiteX45" fmla="*/ 940524 w 9546136"/>
                  <a:gd name="connsiteY45" fmla="*/ 432048 h 432048"/>
                  <a:gd name="connsiteX46" fmla="*/ 782328 w 9546136"/>
                  <a:gd name="connsiteY46" fmla="*/ 432048 h 432048"/>
                  <a:gd name="connsiteX47" fmla="*/ 0 w 9546136"/>
                  <a:gd name="connsiteY47" fmla="*/ 432048 h 432048"/>
                  <a:gd name="connsiteX48" fmla="*/ 0 w 9546136"/>
                  <a:gd name="connsiteY48" fmla="*/ 216024 h 432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46136" h="432048">
                    <a:moveTo>
                      <a:pt x="470261" y="0"/>
                    </a:moveTo>
                    <a:lnTo>
                      <a:pt x="861426" y="179689"/>
                    </a:lnTo>
                    <a:lnTo>
                      <a:pt x="1252590" y="0"/>
                    </a:lnTo>
                    <a:lnTo>
                      <a:pt x="1643755" y="179689"/>
                    </a:lnTo>
                    <a:lnTo>
                      <a:pt x="2034920" y="0"/>
                    </a:lnTo>
                    <a:lnTo>
                      <a:pt x="2426084" y="179689"/>
                    </a:lnTo>
                    <a:lnTo>
                      <a:pt x="2817249" y="0"/>
                    </a:lnTo>
                    <a:lnTo>
                      <a:pt x="3208413" y="179689"/>
                    </a:lnTo>
                    <a:lnTo>
                      <a:pt x="3599577" y="0"/>
                    </a:lnTo>
                    <a:lnTo>
                      <a:pt x="3990740" y="179689"/>
                    </a:lnTo>
                    <a:lnTo>
                      <a:pt x="4381905" y="0"/>
                    </a:lnTo>
                    <a:lnTo>
                      <a:pt x="4773069" y="179689"/>
                    </a:lnTo>
                    <a:lnTo>
                      <a:pt x="5164234" y="0"/>
                    </a:lnTo>
                    <a:lnTo>
                      <a:pt x="5555398" y="179689"/>
                    </a:lnTo>
                    <a:lnTo>
                      <a:pt x="5946563" y="0"/>
                    </a:lnTo>
                    <a:lnTo>
                      <a:pt x="6337727" y="179689"/>
                    </a:lnTo>
                    <a:lnTo>
                      <a:pt x="6728892" y="0"/>
                    </a:lnTo>
                    <a:lnTo>
                      <a:pt x="7120056" y="179689"/>
                    </a:lnTo>
                    <a:lnTo>
                      <a:pt x="7511221" y="0"/>
                    </a:lnTo>
                    <a:lnTo>
                      <a:pt x="7902386" y="179689"/>
                    </a:lnTo>
                    <a:lnTo>
                      <a:pt x="8293550" y="0"/>
                    </a:lnTo>
                    <a:lnTo>
                      <a:pt x="8684712" y="179688"/>
                    </a:lnTo>
                    <a:lnTo>
                      <a:pt x="9075874" y="0"/>
                    </a:lnTo>
                    <a:lnTo>
                      <a:pt x="9546136" y="216024"/>
                    </a:lnTo>
                    <a:lnTo>
                      <a:pt x="9546136" y="432048"/>
                    </a:lnTo>
                    <a:lnTo>
                      <a:pt x="8763812" y="432048"/>
                    </a:lnTo>
                    <a:lnTo>
                      <a:pt x="8605612" y="432048"/>
                    </a:lnTo>
                    <a:lnTo>
                      <a:pt x="7981483" y="432048"/>
                    </a:lnTo>
                    <a:lnTo>
                      <a:pt x="7823288" y="432048"/>
                    </a:lnTo>
                    <a:lnTo>
                      <a:pt x="7199154" y="432048"/>
                    </a:lnTo>
                    <a:lnTo>
                      <a:pt x="7040959" y="432048"/>
                    </a:lnTo>
                    <a:lnTo>
                      <a:pt x="6416825" y="432048"/>
                    </a:lnTo>
                    <a:lnTo>
                      <a:pt x="6258630" y="432048"/>
                    </a:lnTo>
                    <a:lnTo>
                      <a:pt x="5634496" y="432048"/>
                    </a:lnTo>
                    <a:lnTo>
                      <a:pt x="5476301" y="432048"/>
                    </a:lnTo>
                    <a:lnTo>
                      <a:pt x="4852167" y="432048"/>
                    </a:lnTo>
                    <a:lnTo>
                      <a:pt x="4693972" y="432048"/>
                    </a:lnTo>
                    <a:lnTo>
                      <a:pt x="4069838" y="432048"/>
                    </a:lnTo>
                    <a:lnTo>
                      <a:pt x="3911643" y="432048"/>
                    </a:lnTo>
                    <a:lnTo>
                      <a:pt x="3287511" y="432048"/>
                    </a:lnTo>
                    <a:lnTo>
                      <a:pt x="3129315" y="432048"/>
                    </a:lnTo>
                    <a:lnTo>
                      <a:pt x="2505182" y="432048"/>
                    </a:lnTo>
                    <a:lnTo>
                      <a:pt x="2346987" y="432048"/>
                    </a:lnTo>
                    <a:lnTo>
                      <a:pt x="1722853" y="432048"/>
                    </a:lnTo>
                    <a:lnTo>
                      <a:pt x="1564658" y="432048"/>
                    </a:lnTo>
                    <a:lnTo>
                      <a:pt x="940524" y="432048"/>
                    </a:lnTo>
                    <a:lnTo>
                      <a:pt x="782328" y="432048"/>
                    </a:lnTo>
                    <a:lnTo>
                      <a:pt x="0" y="432048"/>
                    </a:lnTo>
                    <a:lnTo>
                      <a:pt x="0" y="216024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16555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波のイラスト</dc:title>
  <dc:subject>波のイラスト</dc:subject>
  <dc:creator>でじけろお</dc:creator>
  <cp:lastModifiedBy/>
  <cp:revision>1</cp:revision>
  <dcterms:created xsi:type="dcterms:W3CDTF">2017-10-06T02:09:00Z</dcterms:created>
  <dcterms:modified xsi:type="dcterms:W3CDTF">2024-05-27T13:43:08Z</dcterms:modified>
  <cp:category/>
  <cp:version>1</cp:version>
</cp:coreProperties>
</file>