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5" r:id="rId2"/>
    <p:sldId id="278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315" autoAdjust="0"/>
    <p:restoredTop sz="94660"/>
  </p:normalViewPr>
  <p:slideViewPr>
    <p:cSldViewPr snapToGrid="0">
      <p:cViewPr varScale="1">
        <p:scale>
          <a:sx n="66" d="100"/>
          <a:sy n="66" d="100"/>
        </p:scale>
        <p:origin x="60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>
            <a:extLst>
              <a:ext uri="{FF2B5EF4-FFF2-40B4-BE49-F238E27FC236}">
                <a16:creationId xmlns:a16="http://schemas.microsoft.com/office/drawing/2014/main" id="{B951FB68-000E-3C92-06D8-5C0CFC1CC30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Box 8">
            <a:extLst>
              <a:ext uri="{FF2B5EF4-FFF2-40B4-BE49-F238E27FC236}">
                <a16:creationId xmlns:a16="http://schemas.microsoft.com/office/drawing/2014/main" id="{A1331023-CC9A-C5A0-85E3-22E7DEAB33B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Copyright©2024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" name="グループ化 162">
            <a:extLst>
              <a:ext uri="{FF2B5EF4-FFF2-40B4-BE49-F238E27FC236}">
                <a16:creationId xmlns:a16="http://schemas.microsoft.com/office/drawing/2014/main" id="{9E8FBAC7-F44C-7B3B-AE4B-19D6DC0E00BC}"/>
              </a:ext>
            </a:extLst>
          </p:cNvPr>
          <p:cNvGrpSpPr/>
          <p:nvPr/>
        </p:nvGrpSpPr>
        <p:grpSpPr>
          <a:xfrm>
            <a:off x="315587" y="1165357"/>
            <a:ext cx="9392293" cy="434570"/>
            <a:chOff x="307967" y="467710"/>
            <a:chExt cx="10401067" cy="628950"/>
          </a:xfrm>
        </p:grpSpPr>
        <p:grpSp>
          <p:nvGrpSpPr>
            <p:cNvPr id="88" name="グループ化 87">
              <a:extLst>
                <a:ext uri="{FF2B5EF4-FFF2-40B4-BE49-F238E27FC236}">
                  <a16:creationId xmlns:a16="http://schemas.microsoft.com/office/drawing/2014/main" id="{C7A6AF32-B8ED-6F85-6EDE-E215F3B6DC3A}"/>
                </a:ext>
              </a:extLst>
            </p:cNvPr>
            <p:cNvGrpSpPr/>
            <p:nvPr/>
          </p:nvGrpSpPr>
          <p:grpSpPr>
            <a:xfrm>
              <a:off x="307967" y="467710"/>
              <a:ext cx="562236" cy="628950"/>
              <a:chOff x="3094474" y="1269000"/>
              <a:chExt cx="736601" cy="1155454"/>
            </a:xfrm>
          </p:grpSpPr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221BA129-94FF-9491-25D0-7DB88FB6C86F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ED8DCBF7-3EFB-3B1E-E880-140187BD3C59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3054252D-4262-815B-C5EB-5B02C6D7B9BE}"/>
                  </a:ext>
                </a:extLst>
              </p:cNvPr>
              <p:cNvSpPr/>
              <p:nvPr/>
            </p:nvSpPr>
            <p:spPr bwMode="auto">
              <a:xfrm>
                <a:off x="3094474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9" name="グループ化 88">
              <a:extLst>
                <a:ext uri="{FF2B5EF4-FFF2-40B4-BE49-F238E27FC236}">
                  <a16:creationId xmlns:a16="http://schemas.microsoft.com/office/drawing/2014/main" id="{8280513B-3F0C-729A-EFCA-F3A3ABDFA453}"/>
                </a:ext>
              </a:extLst>
            </p:cNvPr>
            <p:cNvGrpSpPr/>
            <p:nvPr/>
          </p:nvGrpSpPr>
          <p:grpSpPr>
            <a:xfrm>
              <a:off x="755289" y="467710"/>
              <a:ext cx="396030" cy="628950"/>
              <a:chOff x="3312225" y="1269000"/>
              <a:chExt cx="518850" cy="1155454"/>
            </a:xfrm>
          </p:grpSpPr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C8A20044-99AB-5189-96D7-EFC61CBD36CB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1370607E-B1C6-9E85-3D7C-B64F03FC3B32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3" name="グループ化 92">
              <a:extLst>
                <a:ext uri="{FF2B5EF4-FFF2-40B4-BE49-F238E27FC236}">
                  <a16:creationId xmlns:a16="http://schemas.microsoft.com/office/drawing/2014/main" id="{3F234E79-A70E-9EC1-35EC-CF59AFB678C7}"/>
                </a:ext>
              </a:extLst>
            </p:cNvPr>
            <p:cNvGrpSpPr/>
            <p:nvPr/>
          </p:nvGrpSpPr>
          <p:grpSpPr>
            <a:xfrm>
              <a:off x="1036408" y="467710"/>
              <a:ext cx="396030" cy="628950"/>
              <a:chOff x="3312225" y="1269000"/>
              <a:chExt cx="518850" cy="1155454"/>
            </a:xfrm>
          </p:grpSpPr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DCC3E950-BB2D-349E-93C7-10BF4C94D58E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766D6C0A-8E65-5E7F-1F51-DB72A88D26BE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6A15FA53-D63A-09E5-446F-BFB9997D660C}"/>
                </a:ext>
              </a:extLst>
            </p:cNvPr>
            <p:cNvGrpSpPr/>
            <p:nvPr/>
          </p:nvGrpSpPr>
          <p:grpSpPr>
            <a:xfrm>
              <a:off x="1317523" y="467710"/>
              <a:ext cx="396029" cy="628950"/>
              <a:chOff x="3312225" y="1269000"/>
              <a:chExt cx="518850" cy="1155454"/>
            </a:xfrm>
          </p:grpSpPr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97C0ABF2-BEFB-835D-0034-B0693DFE9447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BA88251A-B8C7-3EAB-329A-76FA2A34B40B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9" name="グループ化 98">
              <a:extLst>
                <a:ext uri="{FF2B5EF4-FFF2-40B4-BE49-F238E27FC236}">
                  <a16:creationId xmlns:a16="http://schemas.microsoft.com/office/drawing/2014/main" id="{F4443F34-4196-573F-0365-495DB918D147}"/>
                </a:ext>
              </a:extLst>
            </p:cNvPr>
            <p:cNvGrpSpPr/>
            <p:nvPr/>
          </p:nvGrpSpPr>
          <p:grpSpPr>
            <a:xfrm>
              <a:off x="1598640" y="467710"/>
              <a:ext cx="396029" cy="628950"/>
              <a:chOff x="3312225" y="1269000"/>
              <a:chExt cx="518850" cy="1155454"/>
            </a:xfrm>
          </p:grpSpPr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574D35DF-B271-04EA-76F2-F83E2BC91E5A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826A6779-D4CF-A14E-D1B9-D3545419A2F5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0" name="グループ化 99">
              <a:extLst>
                <a:ext uri="{FF2B5EF4-FFF2-40B4-BE49-F238E27FC236}">
                  <a16:creationId xmlns:a16="http://schemas.microsoft.com/office/drawing/2014/main" id="{CCF80888-7E40-96E8-5221-3F30517679F2}"/>
                </a:ext>
              </a:extLst>
            </p:cNvPr>
            <p:cNvGrpSpPr/>
            <p:nvPr/>
          </p:nvGrpSpPr>
          <p:grpSpPr>
            <a:xfrm>
              <a:off x="1879754" y="467710"/>
              <a:ext cx="396029" cy="628950"/>
              <a:chOff x="3312225" y="1269000"/>
              <a:chExt cx="518850" cy="1155454"/>
            </a:xfrm>
          </p:grpSpPr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27DE4F34-6550-B371-6AAA-984C779C47C6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556D6A67-4D15-8D78-164A-97E7AEBCD765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6A192A93-EA38-586D-39C9-EC738697CC52}"/>
                </a:ext>
              </a:extLst>
            </p:cNvPr>
            <p:cNvGrpSpPr/>
            <p:nvPr/>
          </p:nvGrpSpPr>
          <p:grpSpPr>
            <a:xfrm>
              <a:off x="2160786" y="467710"/>
              <a:ext cx="396029" cy="628950"/>
              <a:chOff x="3312225" y="1269000"/>
              <a:chExt cx="518850" cy="1155454"/>
            </a:xfrm>
          </p:grpSpPr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16C0E9E5-6FDB-8347-9A0D-B15E86EFFCC9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0977F0C5-37A2-A0A3-EB19-45CBB9107EE5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8DB5827B-C64A-C49C-50F3-E17EE88018B3}"/>
                </a:ext>
              </a:extLst>
            </p:cNvPr>
            <p:cNvGrpSpPr/>
            <p:nvPr/>
          </p:nvGrpSpPr>
          <p:grpSpPr>
            <a:xfrm>
              <a:off x="2441903" y="467710"/>
              <a:ext cx="396029" cy="628950"/>
              <a:chOff x="3312225" y="1269000"/>
              <a:chExt cx="518850" cy="1155454"/>
            </a:xfrm>
          </p:grpSpPr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948605BA-1C2B-9D93-0C48-2501A7210349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04932720-CAFA-B6C9-D036-6080D224F32B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9EFEF726-45DA-031B-D902-6A4162443D3E}"/>
                </a:ext>
              </a:extLst>
            </p:cNvPr>
            <p:cNvGrpSpPr/>
            <p:nvPr/>
          </p:nvGrpSpPr>
          <p:grpSpPr>
            <a:xfrm>
              <a:off x="2723017" y="467710"/>
              <a:ext cx="396029" cy="628950"/>
              <a:chOff x="3312225" y="1269000"/>
              <a:chExt cx="518850" cy="1155454"/>
            </a:xfrm>
          </p:grpSpPr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A9782327-872D-BBDC-54DF-8A20692FD441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B9C275D1-CEC4-C6ED-EDD1-A7E0944D2487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CFF52F60-9F49-1BAF-9E9F-ABE8316B7F44}"/>
                </a:ext>
              </a:extLst>
            </p:cNvPr>
            <p:cNvGrpSpPr/>
            <p:nvPr/>
          </p:nvGrpSpPr>
          <p:grpSpPr>
            <a:xfrm>
              <a:off x="3004138" y="467710"/>
              <a:ext cx="396029" cy="628950"/>
              <a:chOff x="3312225" y="1269000"/>
              <a:chExt cx="518850" cy="1155454"/>
            </a:xfrm>
          </p:grpSpPr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22D5C6CB-EC1A-0372-99EE-C09E4E8F9E17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5076AC44-2CA2-0466-907A-ECCED582F6EC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36A2BED7-1BFD-B47D-064B-7062F1EE7899}"/>
                </a:ext>
              </a:extLst>
            </p:cNvPr>
            <p:cNvGrpSpPr/>
            <p:nvPr/>
          </p:nvGrpSpPr>
          <p:grpSpPr>
            <a:xfrm>
              <a:off x="3285255" y="467710"/>
              <a:ext cx="396029" cy="628950"/>
              <a:chOff x="3312225" y="1269000"/>
              <a:chExt cx="518850" cy="1155454"/>
            </a:xfrm>
          </p:grpSpPr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9D814F21-8D45-F659-8367-E11D0AAFE3C2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83C76EA5-3A82-5A94-B9C2-E8CBEDBEE979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C8CFB2D7-0305-51DB-C2AB-1D5DD272A9F6}"/>
                </a:ext>
              </a:extLst>
            </p:cNvPr>
            <p:cNvGrpSpPr/>
            <p:nvPr/>
          </p:nvGrpSpPr>
          <p:grpSpPr>
            <a:xfrm>
              <a:off x="3566369" y="467710"/>
              <a:ext cx="396029" cy="628950"/>
              <a:chOff x="3312225" y="1269000"/>
              <a:chExt cx="518850" cy="1155454"/>
            </a:xfrm>
          </p:grpSpPr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431EB478-A0BB-5D08-9B26-9CD1BD497EFD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64530760-BA84-2BE5-4B03-8EFEC7272384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AEB09FBE-2286-DAE2-1183-B588E6F6D475}"/>
                </a:ext>
              </a:extLst>
            </p:cNvPr>
            <p:cNvGrpSpPr/>
            <p:nvPr/>
          </p:nvGrpSpPr>
          <p:grpSpPr>
            <a:xfrm>
              <a:off x="3847488" y="467710"/>
              <a:ext cx="396029" cy="628950"/>
              <a:chOff x="3312225" y="1269000"/>
              <a:chExt cx="518850" cy="1155454"/>
            </a:xfrm>
          </p:grpSpPr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9DDD9948-C4E0-7BA6-DD6B-014B6CA08F46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56CFFEEC-B1F9-9DA1-021D-90B84B46DF2A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13C538F8-10CF-D3E4-50C4-DEF789495741}"/>
                </a:ext>
              </a:extLst>
            </p:cNvPr>
            <p:cNvGrpSpPr/>
            <p:nvPr/>
          </p:nvGrpSpPr>
          <p:grpSpPr>
            <a:xfrm>
              <a:off x="4128605" y="467710"/>
              <a:ext cx="396029" cy="628950"/>
              <a:chOff x="3312225" y="1269000"/>
              <a:chExt cx="518850" cy="1155454"/>
            </a:xfrm>
          </p:grpSpPr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174C81DF-1FF5-3B34-2FCB-B11A3EF4162C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F851EFD5-154D-AE4C-AFB1-A21859C00D90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2" name="グループ化 81">
              <a:extLst>
                <a:ext uri="{FF2B5EF4-FFF2-40B4-BE49-F238E27FC236}">
                  <a16:creationId xmlns:a16="http://schemas.microsoft.com/office/drawing/2014/main" id="{DD5ED321-A92F-FA31-F91C-5710F50F4A6C}"/>
                </a:ext>
              </a:extLst>
            </p:cNvPr>
            <p:cNvGrpSpPr/>
            <p:nvPr/>
          </p:nvGrpSpPr>
          <p:grpSpPr>
            <a:xfrm>
              <a:off x="4409719" y="467710"/>
              <a:ext cx="396029" cy="628950"/>
              <a:chOff x="3312225" y="1269000"/>
              <a:chExt cx="518850" cy="1155454"/>
            </a:xfrm>
          </p:grpSpPr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E10F0B62-88DF-33A7-169C-4E507664BBB0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A2D36BB5-EF4A-CBD1-0982-C87CDED7E2A7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342B2FAF-94BB-1A8E-D619-706BAD4AE9A5}"/>
                </a:ext>
              </a:extLst>
            </p:cNvPr>
            <p:cNvGrpSpPr/>
            <p:nvPr/>
          </p:nvGrpSpPr>
          <p:grpSpPr>
            <a:xfrm>
              <a:off x="4690840" y="467710"/>
              <a:ext cx="396029" cy="628950"/>
              <a:chOff x="3312225" y="1269000"/>
              <a:chExt cx="518850" cy="1155454"/>
            </a:xfrm>
          </p:grpSpPr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7B65558B-11C9-DBBD-43AC-18E85D14F2A3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913FC1DF-1935-F6DF-14DB-C329726B9219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C42D09D8-5A71-69B1-C067-F33C26425280}"/>
                </a:ext>
              </a:extLst>
            </p:cNvPr>
            <p:cNvGrpSpPr/>
            <p:nvPr/>
          </p:nvGrpSpPr>
          <p:grpSpPr>
            <a:xfrm>
              <a:off x="4971957" y="467710"/>
              <a:ext cx="396029" cy="628950"/>
              <a:chOff x="3312225" y="1269000"/>
              <a:chExt cx="518850" cy="1155454"/>
            </a:xfrm>
          </p:grpSpPr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85EA6A08-E6AB-F651-EE43-D93339E4BF25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17D58BFA-B58B-BB56-AEB0-9527D19372E1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2" name="グループ化 71">
              <a:extLst>
                <a:ext uri="{FF2B5EF4-FFF2-40B4-BE49-F238E27FC236}">
                  <a16:creationId xmlns:a16="http://schemas.microsoft.com/office/drawing/2014/main" id="{3392D780-50E6-8D7E-3CF7-F91C2EBE0210}"/>
                </a:ext>
              </a:extLst>
            </p:cNvPr>
            <p:cNvGrpSpPr/>
            <p:nvPr/>
          </p:nvGrpSpPr>
          <p:grpSpPr>
            <a:xfrm>
              <a:off x="5253071" y="467710"/>
              <a:ext cx="396029" cy="628950"/>
              <a:chOff x="3312225" y="1269000"/>
              <a:chExt cx="518850" cy="1155454"/>
            </a:xfrm>
          </p:grpSpPr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99723310-E6BD-3F85-20FC-EFA484E83946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1DD2C94A-FC1B-9BA7-7970-A40F73978693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96887CAE-267D-5CDE-D2BF-9B61D634FE3E}"/>
                </a:ext>
              </a:extLst>
            </p:cNvPr>
            <p:cNvGrpSpPr/>
            <p:nvPr/>
          </p:nvGrpSpPr>
          <p:grpSpPr>
            <a:xfrm>
              <a:off x="5534104" y="467710"/>
              <a:ext cx="396029" cy="628950"/>
              <a:chOff x="3312225" y="1269000"/>
              <a:chExt cx="518850" cy="1155454"/>
            </a:xfrm>
          </p:grpSpPr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1380A1C3-E975-B20B-4B3F-A633AFD86BA7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86833BC2-FFB1-B86B-DEF3-1B99F55C6260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9675FC71-51AF-122A-DC5B-7710DA84915F}"/>
                </a:ext>
              </a:extLst>
            </p:cNvPr>
            <p:cNvGrpSpPr/>
            <p:nvPr/>
          </p:nvGrpSpPr>
          <p:grpSpPr>
            <a:xfrm>
              <a:off x="5815221" y="467710"/>
              <a:ext cx="396029" cy="628950"/>
              <a:chOff x="3312225" y="1269000"/>
              <a:chExt cx="518850" cy="1155454"/>
            </a:xfrm>
          </p:grpSpPr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3BFA614C-93D6-4F65-6584-56E91437E8BA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A63330E7-73D5-294A-C285-841EA23F9C6D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B255D1DD-E0CA-99AC-9813-4C04928F25E3}"/>
                </a:ext>
              </a:extLst>
            </p:cNvPr>
            <p:cNvGrpSpPr/>
            <p:nvPr/>
          </p:nvGrpSpPr>
          <p:grpSpPr>
            <a:xfrm>
              <a:off x="6096335" y="467710"/>
              <a:ext cx="396029" cy="628950"/>
              <a:chOff x="3312225" y="1269000"/>
              <a:chExt cx="518850" cy="1155454"/>
            </a:xfrm>
          </p:grpSpPr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5B994E04-C414-C86A-FA09-96869BFCB857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875AF63E-D2CD-094B-0A3D-BD933BF9E094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3ED5D0A1-EDC1-2A73-2E8E-1693598B81F2}"/>
                </a:ext>
              </a:extLst>
            </p:cNvPr>
            <p:cNvGrpSpPr/>
            <p:nvPr/>
          </p:nvGrpSpPr>
          <p:grpSpPr>
            <a:xfrm>
              <a:off x="6377456" y="467710"/>
              <a:ext cx="396029" cy="628950"/>
              <a:chOff x="3312225" y="1269000"/>
              <a:chExt cx="518850" cy="1155454"/>
            </a:xfrm>
          </p:grpSpPr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09E2CE64-3CDF-5F2B-E246-787FC29C65BC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6A0293C0-2561-6FE3-12C4-3963791BC774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814657C2-CF32-D41A-715F-1E0C8D2EAA0E}"/>
                </a:ext>
              </a:extLst>
            </p:cNvPr>
            <p:cNvGrpSpPr/>
            <p:nvPr/>
          </p:nvGrpSpPr>
          <p:grpSpPr>
            <a:xfrm>
              <a:off x="6658573" y="467710"/>
              <a:ext cx="396029" cy="628950"/>
              <a:chOff x="3312225" y="1269000"/>
              <a:chExt cx="518850" cy="1155454"/>
            </a:xfrm>
          </p:grpSpPr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B45FD995-DA37-73A8-366B-4A692E698DA0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8A6E9A18-4529-DB9E-E303-350B01E0BD66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1E5C755E-F192-6F46-10F2-56C31A3A5266}"/>
                </a:ext>
              </a:extLst>
            </p:cNvPr>
            <p:cNvGrpSpPr/>
            <p:nvPr/>
          </p:nvGrpSpPr>
          <p:grpSpPr>
            <a:xfrm>
              <a:off x="6939687" y="467710"/>
              <a:ext cx="396029" cy="628950"/>
              <a:chOff x="3312225" y="1269000"/>
              <a:chExt cx="518850" cy="1155454"/>
            </a:xfrm>
          </p:grpSpPr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535CC9DD-95DD-31F4-B8F5-B78DC5588BE7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2B2866FE-2021-046C-6D5E-9DB393F4C28A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0" name="グループ化 149">
              <a:extLst>
                <a:ext uri="{FF2B5EF4-FFF2-40B4-BE49-F238E27FC236}">
                  <a16:creationId xmlns:a16="http://schemas.microsoft.com/office/drawing/2014/main" id="{F6FC8BD8-F3C8-3A17-55B8-B9DF641CBFFF}"/>
                </a:ext>
              </a:extLst>
            </p:cNvPr>
            <p:cNvGrpSpPr/>
            <p:nvPr/>
          </p:nvGrpSpPr>
          <p:grpSpPr>
            <a:xfrm>
              <a:off x="7220806" y="467710"/>
              <a:ext cx="396029" cy="628950"/>
              <a:chOff x="3312225" y="1269000"/>
              <a:chExt cx="518850" cy="1155454"/>
            </a:xfrm>
          </p:grpSpPr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877DCFF3-C5B5-C8CD-9856-A487128E4FDD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2B2A19DA-60F9-F516-9B6A-4D83E4FF176F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1" name="グループ化 150">
              <a:extLst>
                <a:ext uri="{FF2B5EF4-FFF2-40B4-BE49-F238E27FC236}">
                  <a16:creationId xmlns:a16="http://schemas.microsoft.com/office/drawing/2014/main" id="{0B378940-F84E-12D1-FA43-D3611D17553A}"/>
                </a:ext>
              </a:extLst>
            </p:cNvPr>
            <p:cNvGrpSpPr/>
            <p:nvPr/>
          </p:nvGrpSpPr>
          <p:grpSpPr>
            <a:xfrm>
              <a:off x="7501923" y="467710"/>
              <a:ext cx="396029" cy="628950"/>
              <a:chOff x="3312225" y="1269000"/>
              <a:chExt cx="518850" cy="1155454"/>
            </a:xfrm>
          </p:grpSpPr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0DD7CE1C-6CC8-87D1-52DB-2F55AFA9B282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A1FEC17B-E606-BBFA-ACC1-059DFBAAC89A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2" name="グループ化 151">
              <a:extLst>
                <a:ext uri="{FF2B5EF4-FFF2-40B4-BE49-F238E27FC236}">
                  <a16:creationId xmlns:a16="http://schemas.microsoft.com/office/drawing/2014/main" id="{3094ECF0-BE8A-110E-9B70-73C65F406E66}"/>
                </a:ext>
              </a:extLst>
            </p:cNvPr>
            <p:cNvGrpSpPr/>
            <p:nvPr/>
          </p:nvGrpSpPr>
          <p:grpSpPr>
            <a:xfrm>
              <a:off x="7783037" y="467710"/>
              <a:ext cx="396029" cy="628950"/>
              <a:chOff x="3312225" y="1269000"/>
              <a:chExt cx="518850" cy="1155454"/>
            </a:xfrm>
          </p:grpSpPr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DFD9E6D7-C71E-B462-EDC8-E3AF6184499C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C08E46E1-77D6-23A7-5734-A4EDBF02C83D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6" name="グループ化 135">
              <a:extLst>
                <a:ext uri="{FF2B5EF4-FFF2-40B4-BE49-F238E27FC236}">
                  <a16:creationId xmlns:a16="http://schemas.microsoft.com/office/drawing/2014/main" id="{C5D3D1AA-9BEC-6724-6B01-234F16034260}"/>
                </a:ext>
              </a:extLst>
            </p:cNvPr>
            <p:cNvGrpSpPr/>
            <p:nvPr/>
          </p:nvGrpSpPr>
          <p:grpSpPr>
            <a:xfrm>
              <a:off x="8064158" y="467710"/>
              <a:ext cx="396029" cy="628950"/>
              <a:chOff x="3312225" y="1269000"/>
              <a:chExt cx="518850" cy="1155454"/>
            </a:xfrm>
          </p:grpSpPr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E095104F-0F8F-0726-725C-ABD5A9B32F38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021C7AEC-763D-8889-24E6-5964A26DE182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7" name="グループ化 136">
              <a:extLst>
                <a:ext uri="{FF2B5EF4-FFF2-40B4-BE49-F238E27FC236}">
                  <a16:creationId xmlns:a16="http://schemas.microsoft.com/office/drawing/2014/main" id="{5ACB10F2-B6EA-30C9-AD57-A29D504A8042}"/>
                </a:ext>
              </a:extLst>
            </p:cNvPr>
            <p:cNvGrpSpPr/>
            <p:nvPr/>
          </p:nvGrpSpPr>
          <p:grpSpPr>
            <a:xfrm>
              <a:off x="8345275" y="467710"/>
              <a:ext cx="396029" cy="628950"/>
              <a:chOff x="3312225" y="1269000"/>
              <a:chExt cx="518850" cy="1155454"/>
            </a:xfrm>
          </p:grpSpPr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05F20B11-AB72-6F09-6AE2-AD67F4F08DEC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B4EE2F41-3772-C225-779B-E2A220868BE7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8" name="グループ化 137">
              <a:extLst>
                <a:ext uri="{FF2B5EF4-FFF2-40B4-BE49-F238E27FC236}">
                  <a16:creationId xmlns:a16="http://schemas.microsoft.com/office/drawing/2014/main" id="{ECEADCB9-B9C9-F64E-233F-40A461A64267}"/>
                </a:ext>
              </a:extLst>
            </p:cNvPr>
            <p:cNvGrpSpPr/>
            <p:nvPr/>
          </p:nvGrpSpPr>
          <p:grpSpPr>
            <a:xfrm>
              <a:off x="8626389" y="467710"/>
              <a:ext cx="396029" cy="628950"/>
              <a:chOff x="3312225" y="1269000"/>
              <a:chExt cx="518850" cy="1155454"/>
            </a:xfrm>
          </p:grpSpPr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F1D1F598-C043-7ECD-AF35-A6AC356F4B65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7613A997-19EC-29AA-712F-AACB2C97EA84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5" name="グループ化 124">
              <a:extLst>
                <a:ext uri="{FF2B5EF4-FFF2-40B4-BE49-F238E27FC236}">
                  <a16:creationId xmlns:a16="http://schemas.microsoft.com/office/drawing/2014/main" id="{385913B3-FA71-2F1E-86AE-4E00B52C958B}"/>
                </a:ext>
              </a:extLst>
            </p:cNvPr>
            <p:cNvGrpSpPr/>
            <p:nvPr/>
          </p:nvGrpSpPr>
          <p:grpSpPr>
            <a:xfrm>
              <a:off x="8907422" y="467710"/>
              <a:ext cx="396029" cy="628950"/>
              <a:chOff x="3312225" y="1269000"/>
              <a:chExt cx="518850" cy="1155454"/>
            </a:xfrm>
          </p:grpSpPr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5B20FD76-6064-F1E6-51FD-0E503F8979B2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6EED9EF4-10F5-F719-03A0-6BB84BE36FD8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6" name="グループ化 125">
              <a:extLst>
                <a:ext uri="{FF2B5EF4-FFF2-40B4-BE49-F238E27FC236}">
                  <a16:creationId xmlns:a16="http://schemas.microsoft.com/office/drawing/2014/main" id="{83384668-F369-2D9F-557E-F36031445264}"/>
                </a:ext>
              </a:extLst>
            </p:cNvPr>
            <p:cNvGrpSpPr/>
            <p:nvPr/>
          </p:nvGrpSpPr>
          <p:grpSpPr>
            <a:xfrm>
              <a:off x="9188539" y="467710"/>
              <a:ext cx="396029" cy="628950"/>
              <a:chOff x="3312225" y="1269000"/>
              <a:chExt cx="518850" cy="1155454"/>
            </a:xfrm>
          </p:grpSpPr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1A2F6F1A-10EF-F82D-A785-83579300F81E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7A955F94-D754-FE8A-321E-408E02ABEBC7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7" name="グループ化 126">
              <a:extLst>
                <a:ext uri="{FF2B5EF4-FFF2-40B4-BE49-F238E27FC236}">
                  <a16:creationId xmlns:a16="http://schemas.microsoft.com/office/drawing/2014/main" id="{68C01B44-1A70-CEE8-A834-31EA9F3DE154}"/>
                </a:ext>
              </a:extLst>
            </p:cNvPr>
            <p:cNvGrpSpPr/>
            <p:nvPr/>
          </p:nvGrpSpPr>
          <p:grpSpPr>
            <a:xfrm>
              <a:off x="9469653" y="467710"/>
              <a:ext cx="396029" cy="628950"/>
              <a:chOff x="3312225" y="1269000"/>
              <a:chExt cx="518850" cy="1155454"/>
            </a:xfrm>
          </p:grpSpPr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911DC165-84C7-3638-A305-61E57E173BBE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E74CB471-668E-3435-9701-081203DFD89E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6" name="グループ化 115">
              <a:extLst>
                <a:ext uri="{FF2B5EF4-FFF2-40B4-BE49-F238E27FC236}">
                  <a16:creationId xmlns:a16="http://schemas.microsoft.com/office/drawing/2014/main" id="{A11CA06F-4560-CF41-DAA3-F8CAEB7172EE}"/>
                </a:ext>
              </a:extLst>
            </p:cNvPr>
            <p:cNvGrpSpPr/>
            <p:nvPr/>
          </p:nvGrpSpPr>
          <p:grpSpPr>
            <a:xfrm>
              <a:off x="9750774" y="467710"/>
              <a:ext cx="396029" cy="628950"/>
              <a:chOff x="3312225" y="1269000"/>
              <a:chExt cx="518850" cy="1155454"/>
            </a:xfrm>
          </p:grpSpPr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A0BB65F8-BF70-F886-2358-90BEC1A5F38D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66AF4EC0-8E8F-984B-2155-1B376B64A90D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7" name="グループ化 116">
              <a:extLst>
                <a:ext uri="{FF2B5EF4-FFF2-40B4-BE49-F238E27FC236}">
                  <a16:creationId xmlns:a16="http://schemas.microsoft.com/office/drawing/2014/main" id="{440A4635-46A0-FE48-4B9B-667B6AF5A26D}"/>
                </a:ext>
              </a:extLst>
            </p:cNvPr>
            <p:cNvGrpSpPr/>
            <p:nvPr/>
          </p:nvGrpSpPr>
          <p:grpSpPr>
            <a:xfrm>
              <a:off x="10031891" y="467710"/>
              <a:ext cx="396029" cy="628950"/>
              <a:chOff x="3312225" y="1269000"/>
              <a:chExt cx="518850" cy="1155454"/>
            </a:xfrm>
          </p:grpSpPr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CE802913-CCC8-551A-F599-7617DDEE6392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1CB57B4E-EE47-ED52-BF3C-D5C8F20E10E0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8" name="グループ化 117">
              <a:extLst>
                <a:ext uri="{FF2B5EF4-FFF2-40B4-BE49-F238E27FC236}">
                  <a16:creationId xmlns:a16="http://schemas.microsoft.com/office/drawing/2014/main" id="{91761DDA-CDDD-F197-435F-B5FAD0D6AE5C}"/>
                </a:ext>
              </a:extLst>
            </p:cNvPr>
            <p:cNvGrpSpPr/>
            <p:nvPr/>
          </p:nvGrpSpPr>
          <p:grpSpPr>
            <a:xfrm>
              <a:off x="10313005" y="467710"/>
              <a:ext cx="396029" cy="628950"/>
              <a:chOff x="3312225" y="1269000"/>
              <a:chExt cx="518850" cy="1155454"/>
            </a:xfrm>
          </p:grpSpPr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EB4CC258-6302-3DEF-2393-C2887458E108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155AAF2C-7287-5239-02E6-BA09BC1B5DEE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62" name="グループ化 461">
            <a:extLst>
              <a:ext uri="{FF2B5EF4-FFF2-40B4-BE49-F238E27FC236}">
                <a16:creationId xmlns:a16="http://schemas.microsoft.com/office/drawing/2014/main" id="{C0D0F282-9528-EE5F-EBFA-772472578331}"/>
              </a:ext>
            </a:extLst>
          </p:cNvPr>
          <p:cNvGrpSpPr/>
          <p:nvPr/>
        </p:nvGrpSpPr>
        <p:grpSpPr>
          <a:xfrm>
            <a:off x="315586" y="1756317"/>
            <a:ext cx="9392293" cy="434570"/>
            <a:chOff x="338447" y="1191610"/>
            <a:chExt cx="4569260" cy="492410"/>
          </a:xfrm>
        </p:grpSpPr>
        <p:grpSp>
          <p:nvGrpSpPr>
            <p:cNvPr id="279" name="グループ化 278">
              <a:extLst>
                <a:ext uri="{FF2B5EF4-FFF2-40B4-BE49-F238E27FC236}">
                  <a16:creationId xmlns:a16="http://schemas.microsoft.com/office/drawing/2014/main" id="{D928D14F-0F52-BABE-C1F1-7077D5676DF1}"/>
                </a:ext>
              </a:extLst>
            </p:cNvPr>
            <p:cNvGrpSpPr/>
            <p:nvPr/>
          </p:nvGrpSpPr>
          <p:grpSpPr>
            <a:xfrm>
              <a:off x="338447" y="1191610"/>
              <a:ext cx="507706" cy="492410"/>
              <a:chOff x="3094474" y="1269000"/>
              <a:chExt cx="736601" cy="1155454"/>
            </a:xfrm>
          </p:grpSpPr>
          <p:sp>
            <p:nvSpPr>
              <p:cNvPr id="385" name="フリーフォーム: 図形 384">
                <a:extLst>
                  <a:ext uri="{FF2B5EF4-FFF2-40B4-BE49-F238E27FC236}">
                    <a16:creationId xmlns:a16="http://schemas.microsoft.com/office/drawing/2014/main" id="{5CEBA9A3-9B5D-2ACD-C838-CB115D9EE08D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6" name="フリーフォーム: 図形 385">
                <a:extLst>
                  <a:ext uri="{FF2B5EF4-FFF2-40B4-BE49-F238E27FC236}">
                    <a16:creationId xmlns:a16="http://schemas.microsoft.com/office/drawing/2014/main" id="{96039F91-ED1B-B469-235D-E2CF5C54FD13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7" name="フリーフォーム: 図形 386">
                <a:extLst>
                  <a:ext uri="{FF2B5EF4-FFF2-40B4-BE49-F238E27FC236}">
                    <a16:creationId xmlns:a16="http://schemas.microsoft.com/office/drawing/2014/main" id="{CFEEBD6F-CE63-47F9-AD12-BD1726066289}"/>
                  </a:ext>
                </a:extLst>
              </p:cNvPr>
              <p:cNvSpPr/>
              <p:nvPr/>
            </p:nvSpPr>
            <p:spPr bwMode="auto">
              <a:xfrm>
                <a:off x="3094474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0" name="グループ化 279">
              <a:extLst>
                <a:ext uri="{FF2B5EF4-FFF2-40B4-BE49-F238E27FC236}">
                  <a16:creationId xmlns:a16="http://schemas.microsoft.com/office/drawing/2014/main" id="{3B233B32-DECB-D59E-AC63-F0938FB7A2EE}"/>
                </a:ext>
              </a:extLst>
            </p:cNvPr>
            <p:cNvGrpSpPr/>
            <p:nvPr/>
          </p:nvGrpSpPr>
          <p:grpSpPr>
            <a:xfrm>
              <a:off x="742384" y="1191610"/>
              <a:ext cx="357620" cy="492410"/>
              <a:chOff x="3312225" y="1269000"/>
              <a:chExt cx="518850" cy="1155454"/>
            </a:xfrm>
          </p:grpSpPr>
          <p:sp>
            <p:nvSpPr>
              <p:cNvPr id="383" name="フリーフォーム: 図形 382">
                <a:extLst>
                  <a:ext uri="{FF2B5EF4-FFF2-40B4-BE49-F238E27FC236}">
                    <a16:creationId xmlns:a16="http://schemas.microsoft.com/office/drawing/2014/main" id="{C1B58201-B29E-FD60-5361-7D55BAC9000D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4" name="フリーフォーム: 図形 383">
                <a:extLst>
                  <a:ext uri="{FF2B5EF4-FFF2-40B4-BE49-F238E27FC236}">
                    <a16:creationId xmlns:a16="http://schemas.microsoft.com/office/drawing/2014/main" id="{E39EA012-124E-14CC-949B-D3647BF6B113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1" name="グループ化 280">
              <a:extLst>
                <a:ext uri="{FF2B5EF4-FFF2-40B4-BE49-F238E27FC236}">
                  <a16:creationId xmlns:a16="http://schemas.microsoft.com/office/drawing/2014/main" id="{C3361CA9-88B3-02B9-83AD-0070390EB086}"/>
                </a:ext>
              </a:extLst>
            </p:cNvPr>
            <p:cNvGrpSpPr/>
            <p:nvPr/>
          </p:nvGrpSpPr>
          <p:grpSpPr>
            <a:xfrm>
              <a:off x="996238" y="1191610"/>
              <a:ext cx="357620" cy="492410"/>
              <a:chOff x="3312225" y="1269000"/>
              <a:chExt cx="518850" cy="1155454"/>
            </a:xfrm>
          </p:grpSpPr>
          <p:sp>
            <p:nvSpPr>
              <p:cNvPr id="381" name="フリーフォーム: 図形 380">
                <a:extLst>
                  <a:ext uri="{FF2B5EF4-FFF2-40B4-BE49-F238E27FC236}">
                    <a16:creationId xmlns:a16="http://schemas.microsoft.com/office/drawing/2014/main" id="{65D12E9B-9EBB-5C03-25F6-51288B544B54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2" name="フリーフォーム: 図形 381">
                <a:extLst>
                  <a:ext uri="{FF2B5EF4-FFF2-40B4-BE49-F238E27FC236}">
                    <a16:creationId xmlns:a16="http://schemas.microsoft.com/office/drawing/2014/main" id="{0C0D75DE-E414-123B-92B2-EA425CFC5E14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2" name="グループ化 281">
              <a:extLst>
                <a:ext uri="{FF2B5EF4-FFF2-40B4-BE49-F238E27FC236}">
                  <a16:creationId xmlns:a16="http://schemas.microsoft.com/office/drawing/2014/main" id="{FEC748D7-D005-ED9F-7919-106648053907}"/>
                </a:ext>
              </a:extLst>
            </p:cNvPr>
            <p:cNvGrpSpPr/>
            <p:nvPr/>
          </p:nvGrpSpPr>
          <p:grpSpPr>
            <a:xfrm>
              <a:off x="1250089" y="1191610"/>
              <a:ext cx="357619" cy="492410"/>
              <a:chOff x="3312225" y="1269000"/>
              <a:chExt cx="518850" cy="1155454"/>
            </a:xfrm>
          </p:grpSpPr>
          <p:sp>
            <p:nvSpPr>
              <p:cNvPr id="379" name="フリーフォーム: 図形 378">
                <a:extLst>
                  <a:ext uri="{FF2B5EF4-FFF2-40B4-BE49-F238E27FC236}">
                    <a16:creationId xmlns:a16="http://schemas.microsoft.com/office/drawing/2014/main" id="{450ACF76-073C-563B-A2B1-3448AE008292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0" name="フリーフォーム: 図形 379">
                <a:extLst>
                  <a:ext uri="{FF2B5EF4-FFF2-40B4-BE49-F238E27FC236}">
                    <a16:creationId xmlns:a16="http://schemas.microsoft.com/office/drawing/2014/main" id="{0DBA89ED-6E0F-EADB-98FB-0AE6424BBF28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3" name="グループ化 282">
              <a:extLst>
                <a:ext uri="{FF2B5EF4-FFF2-40B4-BE49-F238E27FC236}">
                  <a16:creationId xmlns:a16="http://schemas.microsoft.com/office/drawing/2014/main" id="{48F99A51-B123-2C2D-E1D7-9C4FD0465917}"/>
                </a:ext>
              </a:extLst>
            </p:cNvPr>
            <p:cNvGrpSpPr/>
            <p:nvPr/>
          </p:nvGrpSpPr>
          <p:grpSpPr>
            <a:xfrm>
              <a:off x="1503941" y="1191610"/>
              <a:ext cx="357619" cy="492410"/>
              <a:chOff x="3312225" y="1269000"/>
              <a:chExt cx="518850" cy="1155454"/>
            </a:xfrm>
          </p:grpSpPr>
          <p:sp>
            <p:nvSpPr>
              <p:cNvPr id="377" name="フリーフォーム: 図形 376">
                <a:extLst>
                  <a:ext uri="{FF2B5EF4-FFF2-40B4-BE49-F238E27FC236}">
                    <a16:creationId xmlns:a16="http://schemas.microsoft.com/office/drawing/2014/main" id="{C2F5B15A-3A17-5DF9-36A0-667A2AEE20B3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8" name="フリーフォーム: 図形 377">
                <a:extLst>
                  <a:ext uri="{FF2B5EF4-FFF2-40B4-BE49-F238E27FC236}">
                    <a16:creationId xmlns:a16="http://schemas.microsoft.com/office/drawing/2014/main" id="{AB93E1A0-2159-21F5-B2DE-5E718D8B9F8C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4" name="グループ化 283">
              <a:extLst>
                <a:ext uri="{FF2B5EF4-FFF2-40B4-BE49-F238E27FC236}">
                  <a16:creationId xmlns:a16="http://schemas.microsoft.com/office/drawing/2014/main" id="{D61186EF-341D-84A3-432D-DD7F39647180}"/>
                </a:ext>
              </a:extLst>
            </p:cNvPr>
            <p:cNvGrpSpPr/>
            <p:nvPr/>
          </p:nvGrpSpPr>
          <p:grpSpPr>
            <a:xfrm>
              <a:off x="1757790" y="1191610"/>
              <a:ext cx="357619" cy="492410"/>
              <a:chOff x="3312225" y="1269000"/>
              <a:chExt cx="518850" cy="1155454"/>
            </a:xfrm>
          </p:grpSpPr>
          <p:sp>
            <p:nvSpPr>
              <p:cNvPr id="375" name="フリーフォーム: 図形 374">
                <a:extLst>
                  <a:ext uri="{FF2B5EF4-FFF2-40B4-BE49-F238E27FC236}">
                    <a16:creationId xmlns:a16="http://schemas.microsoft.com/office/drawing/2014/main" id="{887386CC-81CC-21B1-6093-F0F07E9871E5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6" name="フリーフォーム: 図形 375">
                <a:extLst>
                  <a:ext uri="{FF2B5EF4-FFF2-40B4-BE49-F238E27FC236}">
                    <a16:creationId xmlns:a16="http://schemas.microsoft.com/office/drawing/2014/main" id="{CE800F0C-BDE8-877B-A17F-8A6C74DED40B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5" name="グループ化 284">
              <a:extLst>
                <a:ext uri="{FF2B5EF4-FFF2-40B4-BE49-F238E27FC236}">
                  <a16:creationId xmlns:a16="http://schemas.microsoft.com/office/drawing/2014/main" id="{403A1D7D-2E5A-6CDE-06E6-5957CC3EBFF9}"/>
                </a:ext>
              </a:extLst>
            </p:cNvPr>
            <p:cNvGrpSpPr/>
            <p:nvPr/>
          </p:nvGrpSpPr>
          <p:grpSpPr>
            <a:xfrm>
              <a:off x="2011566" y="1191610"/>
              <a:ext cx="357619" cy="492410"/>
              <a:chOff x="3312225" y="1269000"/>
              <a:chExt cx="518850" cy="1155454"/>
            </a:xfrm>
          </p:grpSpPr>
          <p:sp>
            <p:nvSpPr>
              <p:cNvPr id="373" name="フリーフォーム: 図形 372">
                <a:extLst>
                  <a:ext uri="{FF2B5EF4-FFF2-40B4-BE49-F238E27FC236}">
                    <a16:creationId xmlns:a16="http://schemas.microsoft.com/office/drawing/2014/main" id="{6034B5DD-74F8-01FA-D9BA-1E17704A2736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4" name="フリーフォーム: 図形 373">
                <a:extLst>
                  <a:ext uri="{FF2B5EF4-FFF2-40B4-BE49-F238E27FC236}">
                    <a16:creationId xmlns:a16="http://schemas.microsoft.com/office/drawing/2014/main" id="{49F32A71-D41A-AF47-7912-40B0F3C49875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6" name="グループ化 285">
              <a:extLst>
                <a:ext uri="{FF2B5EF4-FFF2-40B4-BE49-F238E27FC236}">
                  <a16:creationId xmlns:a16="http://schemas.microsoft.com/office/drawing/2014/main" id="{51D23B57-DC51-B5F9-011A-2FF5E163A130}"/>
                </a:ext>
              </a:extLst>
            </p:cNvPr>
            <p:cNvGrpSpPr/>
            <p:nvPr/>
          </p:nvGrpSpPr>
          <p:grpSpPr>
            <a:xfrm>
              <a:off x="2265418" y="1191610"/>
              <a:ext cx="357619" cy="492410"/>
              <a:chOff x="3312225" y="1269000"/>
              <a:chExt cx="518850" cy="1155454"/>
            </a:xfrm>
          </p:grpSpPr>
          <p:sp>
            <p:nvSpPr>
              <p:cNvPr id="371" name="フリーフォーム: 図形 370">
                <a:extLst>
                  <a:ext uri="{FF2B5EF4-FFF2-40B4-BE49-F238E27FC236}">
                    <a16:creationId xmlns:a16="http://schemas.microsoft.com/office/drawing/2014/main" id="{83356C5F-5F90-65FC-2AA5-77DA7BF9F21F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2" name="フリーフォーム: 図形 371">
                <a:extLst>
                  <a:ext uri="{FF2B5EF4-FFF2-40B4-BE49-F238E27FC236}">
                    <a16:creationId xmlns:a16="http://schemas.microsoft.com/office/drawing/2014/main" id="{73F338D1-2442-90F6-647A-6A5750D0A9C9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7" name="グループ化 286">
              <a:extLst>
                <a:ext uri="{FF2B5EF4-FFF2-40B4-BE49-F238E27FC236}">
                  <a16:creationId xmlns:a16="http://schemas.microsoft.com/office/drawing/2014/main" id="{F4F18AF1-82EA-3EEB-99A7-C7D0A8E407CB}"/>
                </a:ext>
              </a:extLst>
            </p:cNvPr>
            <p:cNvGrpSpPr/>
            <p:nvPr/>
          </p:nvGrpSpPr>
          <p:grpSpPr>
            <a:xfrm>
              <a:off x="2519267" y="1191610"/>
              <a:ext cx="357619" cy="492410"/>
              <a:chOff x="3312225" y="1269000"/>
              <a:chExt cx="518850" cy="1155454"/>
            </a:xfrm>
          </p:grpSpPr>
          <p:sp>
            <p:nvSpPr>
              <p:cNvPr id="369" name="フリーフォーム: 図形 368">
                <a:extLst>
                  <a:ext uri="{FF2B5EF4-FFF2-40B4-BE49-F238E27FC236}">
                    <a16:creationId xmlns:a16="http://schemas.microsoft.com/office/drawing/2014/main" id="{7161B112-0EF4-6E6F-4755-B46B11A1DE1F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0" name="フリーフォーム: 図形 369">
                <a:extLst>
                  <a:ext uri="{FF2B5EF4-FFF2-40B4-BE49-F238E27FC236}">
                    <a16:creationId xmlns:a16="http://schemas.microsoft.com/office/drawing/2014/main" id="{A5203460-379F-C30E-64B7-88556B3CE9A4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8" name="グループ化 287">
              <a:extLst>
                <a:ext uri="{FF2B5EF4-FFF2-40B4-BE49-F238E27FC236}">
                  <a16:creationId xmlns:a16="http://schemas.microsoft.com/office/drawing/2014/main" id="{D339795A-F734-696E-8630-8964A478A99A}"/>
                </a:ext>
              </a:extLst>
            </p:cNvPr>
            <p:cNvGrpSpPr/>
            <p:nvPr/>
          </p:nvGrpSpPr>
          <p:grpSpPr>
            <a:xfrm>
              <a:off x="2773123" y="1191610"/>
              <a:ext cx="357619" cy="492410"/>
              <a:chOff x="3312225" y="1269000"/>
              <a:chExt cx="518850" cy="1155454"/>
            </a:xfrm>
          </p:grpSpPr>
          <p:sp>
            <p:nvSpPr>
              <p:cNvPr id="367" name="フリーフォーム: 図形 366">
                <a:extLst>
                  <a:ext uri="{FF2B5EF4-FFF2-40B4-BE49-F238E27FC236}">
                    <a16:creationId xmlns:a16="http://schemas.microsoft.com/office/drawing/2014/main" id="{D84D38C9-68A3-6C61-85F3-24C87BF7F1AB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8" name="フリーフォーム: 図形 367">
                <a:extLst>
                  <a:ext uri="{FF2B5EF4-FFF2-40B4-BE49-F238E27FC236}">
                    <a16:creationId xmlns:a16="http://schemas.microsoft.com/office/drawing/2014/main" id="{3C232747-D85D-E1DD-5FA9-139A40A3C9A9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9" name="グループ化 288">
              <a:extLst>
                <a:ext uri="{FF2B5EF4-FFF2-40B4-BE49-F238E27FC236}">
                  <a16:creationId xmlns:a16="http://schemas.microsoft.com/office/drawing/2014/main" id="{2CC5F627-BD28-F5B2-F579-6BE583531246}"/>
                </a:ext>
              </a:extLst>
            </p:cNvPr>
            <p:cNvGrpSpPr/>
            <p:nvPr/>
          </p:nvGrpSpPr>
          <p:grpSpPr>
            <a:xfrm>
              <a:off x="3026975" y="1191610"/>
              <a:ext cx="357619" cy="492410"/>
              <a:chOff x="3312225" y="1269000"/>
              <a:chExt cx="518850" cy="1155454"/>
            </a:xfrm>
          </p:grpSpPr>
          <p:sp>
            <p:nvSpPr>
              <p:cNvPr id="365" name="フリーフォーム: 図形 364">
                <a:extLst>
                  <a:ext uri="{FF2B5EF4-FFF2-40B4-BE49-F238E27FC236}">
                    <a16:creationId xmlns:a16="http://schemas.microsoft.com/office/drawing/2014/main" id="{74E47ACF-30DF-386B-6F4C-455E8832018F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6" name="フリーフォーム: 図形 365">
                <a:extLst>
                  <a:ext uri="{FF2B5EF4-FFF2-40B4-BE49-F238E27FC236}">
                    <a16:creationId xmlns:a16="http://schemas.microsoft.com/office/drawing/2014/main" id="{1492C05D-C650-EC3C-D82E-381421B6DE6F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0" name="グループ化 289">
              <a:extLst>
                <a:ext uri="{FF2B5EF4-FFF2-40B4-BE49-F238E27FC236}">
                  <a16:creationId xmlns:a16="http://schemas.microsoft.com/office/drawing/2014/main" id="{EDB75A2E-97C6-DA48-6E27-942B228F8D76}"/>
                </a:ext>
              </a:extLst>
            </p:cNvPr>
            <p:cNvGrpSpPr/>
            <p:nvPr/>
          </p:nvGrpSpPr>
          <p:grpSpPr>
            <a:xfrm>
              <a:off x="3280825" y="1191610"/>
              <a:ext cx="357619" cy="492410"/>
              <a:chOff x="3312225" y="1269000"/>
              <a:chExt cx="518850" cy="1155454"/>
            </a:xfrm>
          </p:grpSpPr>
          <p:sp>
            <p:nvSpPr>
              <p:cNvPr id="363" name="フリーフォーム: 図形 362">
                <a:extLst>
                  <a:ext uri="{FF2B5EF4-FFF2-40B4-BE49-F238E27FC236}">
                    <a16:creationId xmlns:a16="http://schemas.microsoft.com/office/drawing/2014/main" id="{AEBAF75B-AC77-4676-D560-1B41E3ECE286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4" name="フリーフォーム: 図形 363">
                <a:extLst>
                  <a:ext uri="{FF2B5EF4-FFF2-40B4-BE49-F238E27FC236}">
                    <a16:creationId xmlns:a16="http://schemas.microsoft.com/office/drawing/2014/main" id="{E9BAC97A-8F88-87B6-4BE8-9DF501F59CC5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1" name="グループ化 290">
              <a:extLst>
                <a:ext uri="{FF2B5EF4-FFF2-40B4-BE49-F238E27FC236}">
                  <a16:creationId xmlns:a16="http://schemas.microsoft.com/office/drawing/2014/main" id="{F512EDFB-24F8-8E06-75A4-8F3D7640657A}"/>
                </a:ext>
              </a:extLst>
            </p:cNvPr>
            <p:cNvGrpSpPr/>
            <p:nvPr/>
          </p:nvGrpSpPr>
          <p:grpSpPr>
            <a:xfrm>
              <a:off x="3534679" y="1191610"/>
              <a:ext cx="357619" cy="492410"/>
              <a:chOff x="3312225" y="1269000"/>
              <a:chExt cx="518850" cy="1155454"/>
            </a:xfrm>
          </p:grpSpPr>
          <p:sp>
            <p:nvSpPr>
              <p:cNvPr id="361" name="フリーフォーム: 図形 360">
                <a:extLst>
                  <a:ext uri="{FF2B5EF4-FFF2-40B4-BE49-F238E27FC236}">
                    <a16:creationId xmlns:a16="http://schemas.microsoft.com/office/drawing/2014/main" id="{D02E23B1-4F42-4FED-1FCA-7E9429611AEC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2" name="フリーフォーム: 図形 361">
                <a:extLst>
                  <a:ext uri="{FF2B5EF4-FFF2-40B4-BE49-F238E27FC236}">
                    <a16:creationId xmlns:a16="http://schemas.microsoft.com/office/drawing/2014/main" id="{8280CEA6-5A31-B20B-4796-9CD6020C4998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2" name="グループ化 291">
              <a:extLst>
                <a:ext uri="{FF2B5EF4-FFF2-40B4-BE49-F238E27FC236}">
                  <a16:creationId xmlns:a16="http://schemas.microsoft.com/office/drawing/2014/main" id="{257D017F-E816-DDA0-0265-B68B3AA7653F}"/>
                </a:ext>
              </a:extLst>
            </p:cNvPr>
            <p:cNvGrpSpPr/>
            <p:nvPr/>
          </p:nvGrpSpPr>
          <p:grpSpPr>
            <a:xfrm>
              <a:off x="3788531" y="1191610"/>
              <a:ext cx="357619" cy="492410"/>
              <a:chOff x="3312225" y="1269000"/>
              <a:chExt cx="518850" cy="1155454"/>
            </a:xfrm>
          </p:grpSpPr>
          <p:sp>
            <p:nvSpPr>
              <p:cNvPr id="359" name="フリーフォーム: 図形 358">
                <a:extLst>
                  <a:ext uri="{FF2B5EF4-FFF2-40B4-BE49-F238E27FC236}">
                    <a16:creationId xmlns:a16="http://schemas.microsoft.com/office/drawing/2014/main" id="{0FBE7EB7-B070-B405-71B8-0A6C7311428B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0" name="フリーフォーム: 図形 359">
                <a:extLst>
                  <a:ext uri="{FF2B5EF4-FFF2-40B4-BE49-F238E27FC236}">
                    <a16:creationId xmlns:a16="http://schemas.microsoft.com/office/drawing/2014/main" id="{5BE4B9DA-43B6-A22B-B2DC-0540458921B0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3" name="グループ化 292">
              <a:extLst>
                <a:ext uri="{FF2B5EF4-FFF2-40B4-BE49-F238E27FC236}">
                  <a16:creationId xmlns:a16="http://schemas.microsoft.com/office/drawing/2014/main" id="{D8A25E4B-98F2-D8BD-464E-52682DD8E3F0}"/>
                </a:ext>
              </a:extLst>
            </p:cNvPr>
            <p:cNvGrpSpPr/>
            <p:nvPr/>
          </p:nvGrpSpPr>
          <p:grpSpPr>
            <a:xfrm>
              <a:off x="4042380" y="1191610"/>
              <a:ext cx="357619" cy="492410"/>
              <a:chOff x="3312225" y="1269000"/>
              <a:chExt cx="518850" cy="1155454"/>
            </a:xfrm>
          </p:grpSpPr>
          <p:sp>
            <p:nvSpPr>
              <p:cNvPr id="357" name="フリーフォーム: 図形 356">
                <a:extLst>
                  <a:ext uri="{FF2B5EF4-FFF2-40B4-BE49-F238E27FC236}">
                    <a16:creationId xmlns:a16="http://schemas.microsoft.com/office/drawing/2014/main" id="{753B507F-A26F-9BB8-C54A-99F593DC67CE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8" name="フリーフォーム: 図形 357">
                <a:extLst>
                  <a:ext uri="{FF2B5EF4-FFF2-40B4-BE49-F238E27FC236}">
                    <a16:creationId xmlns:a16="http://schemas.microsoft.com/office/drawing/2014/main" id="{EF286526-ED9E-4896-AE95-754F69052B75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4" name="グループ化 293">
              <a:extLst>
                <a:ext uri="{FF2B5EF4-FFF2-40B4-BE49-F238E27FC236}">
                  <a16:creationId xmlns:a16="http://schemas.microsoft.com/office/drawing/2014/main" id="{07B56E7F-F23A-6FC6-CE96-F63A5D8C723F}"/>
                </a:ext>
              </a:extLst>
            </p:cNvPr>
            <p:cNvGrpSpPr/>
            <p:nvPr/>
          </p:nvGrpSpPr>
          <p:grpSpPr>
            <a:xfrm>
              <a:off x="4296236" y="1191610"/>
              <a:ext cx="357619" cy="492410"/>
              <a:chOff x="3312225" y="1269000"/>
              <a:chExt cx="518850" cy="1155454"/>
            </a:xfrm>
          </p:grpSpPr>
          <p:sp>
            <p:nvSpPr>
              <p:cNvPr id="355" name="フリーフォーム: 図形 354">
                <a:extLst>
                  <a:ext uri="{FF2B5EF4-FFF2-40B4-BE49-F238E27FC236}">
                    <a16:creationId xmlns:a16="http://schemas.microsoft.com/office/drawing/2014/main" id="{E58B9534-52A8-8AF8-5C26-D4EEA0307EC4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6" name="フリーフォーム: 図形 355">
                <a:extLst>
                  <a:ext uri="{FF2B5EF4-FFF2-40B4-BE49-F238E27FC236}">
                    <a16:creationId xmlns:a16="http://schemas.microsoft.com/office/drawing/2014/main" id="{49B9C21C-DB8B-D5EE-E1C5-2926A03784E4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5" name="グループ化 294">
              <a:extLst>
                <a:ext uri="{FF2B5EF4-FFF2-40B4-BE49-F238E27FC236}">
                  <a16:creationId xmlns:a16="http://schemas.microsoft.com/office/drawing/2014/main" id="{E6E7EF1E-BF62-B93E-443A-EED1EB6B2E00}"/>
                </a:ext>
              </a:extLst>
            </p:cNvPr>
            <p:cNvGrpSpPr/>
            <p:nvPr/>
          </p:nvGrpSpPr>
          <p:grpSpPr>
            <a:xfrm>
              <a:off x="4550088" y="1191610"/>
              <a:ext cx="357619" cy="492410"/>
              <a:chOff x="3312225" y="1269000"/>
              <a:chExt cx="518850" cy="1155454"/>
            </a:xfrm>
          </p:grpSpPr>
          <p:sp>
            <p:nvSpPr>
              <p:cNvPr id="353" name="フリーフォーム: 図形 352">
                <a:extLst>
                  <a:ext uri="{FF2B5EF4-FFF2-40B4-BE49-F238E27FC236}">
                    <a16:creationId xmlns:a16="http://schemas.microsoft.com/office/drawing/2014/main" id="{234CE7EF-9B96-00D8-2A67-EDB7A534CAE9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4" name="フリーフォーム: 図形 353">
                <a:extLst>
                  <a:ext uri="{FF2B5EF4-FFF2-40B4-BE49-F238E27FC236}">
                    <a16:creationId xmlns:a16="http://schemas.microsoft.com/office/drawing/2014/main" id="{7AC2C7F3-70D5-25C2-E9BE-24F5D8211522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93" name="グループ化 792">
            <a:extLst>
              <a:ext uri="{FF2B5EF4-FFF2-40B4-BE49-F238E27FC236}">
                <a16:creationId xmlns:a16="http://schemas.microsoft.com/office/drawing/2014/main" id="{71F15451-ABBA-379C-94CE-02F05F8D0EFC}"/>
              </a:ext>
            </a:extLst>
          </p:cNvPr>
          <p:cNvGrpSpPr/>
          <p:nvPr/>
        </p:nvGrpSpPr>
        <p:grpSpPr>
          <a:xfrm>
            <a:off x="315588" y="720337"/>
            <a:ext cx="9392291" cy="288630"/>
            <a:chOff x="338448" y="2288890"/>
            <a:chExt cx="10032852" cy="492410"/>
          </a:xfrm>
        </p:grpSpPr>
        <p:grpSp>
          <p:nvGrpSpPr>
            <p:cNvPr id="463" name="グループ化 462">
              <a:extLst>
                <a:ext uri="{FF2B5EF4-FFF2-40B4-BE49-F238E27FC236}">
                  <a16:creationId xmlns:a16="http://schemas.microsoft.com/office/drawing/2014/main" id="{68CD783E-D1B4-78B5-E246-D8D59607709B}"/>
                </a:ext>
              </a:extLst>
            </p:cNvPr>
            <p:cNvGrpSpPr/>
            <p:nvPr/>
          </p:nvGrpSpPr>
          <p:grpSpPr>
            <a:xfrm>
              <a:off x="338448" y="2288890"/>
              <a:ext cx="5076886" cy="492410"/>
              <a:chOff x="307967" y="467710"/>
              <a:chExt cx="10401067" cy="628950"/>
            </a:xfrm>
          </p:grpSpPr>
          <p:grpSp>
            <p:nvGrpSpPr>
              <p:cNvPr id="464" name="グループ化 463">
                <a:extLst>
                  <a:ext uri="{FF2B5EF4-FFF2-40B4-BE49-F238E27FC236}">
                    <a16:creationId xmlns:a16="http://schemas.microsoft.com/office/drawing/2014/main" id="{06A21E66-F048-A243-574F-C9360D1C786F}"/>
                  </a:ext>
                </a:extLst>
              </p:cNvPr>
              <p:cNvGrpSpPr/>
              <p:nvPr/>
            </p:nvGrpSpPr>
            <p:grpSpPr>
              <a:xfrm>
                <a:off x="307967" y="467710"/>
                <a:ext cx="562236" cy="628950"/>
                <a:chOff x="3094474" y="1269000"/>
                <a:chExt cx="736601" cy="1155454"/>
              </a:xfrm>
            </p:grpSpPr>
            <p:sp>
              <p:nvSpPr>
                <p:cNvPr id="570" name="フリーフォーム: 図形 569">
                  <a:extLst>
                    <a:ext uri="{FF2B5EF4-FFF2-40B4-BE49-F238E27FC236}">
                      <a16:creationId xmlns:a16="http://schemas.microsoft.com/office/drawing/2014/main" id="{5ED071F6-2361-5130-8A19-D71D0473B861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1" name="フリーフォーム: 図形 570">
                  <a:extLst>
                    <a:ext uri="{FF2B5EF4-FFF2-40B4-BE49-F238E27FC236}">
                      <a16:creationId xmlns:a16="http://schemas.microsoft.com/office/drawing/2014/main" id="{6CE3152D-D45D-D7E7-D771-D06B50C81734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2" name="フリーフォーム: 図形 571">
                  <a:extLst>
                    <a:ext uri="{FF2B5EF4-FFF2-40B4-BE49-F238E27FC236}">
                      <a16:creationId xmlns:a16="http://schemas.microsoft.com/office/drawing/2014/main" id="{813414E3-785D-DD30-BE2A-E1FD7D1130A8}"/>
                    </a:ext>
                  </a:extLst>
                </p:cNvPr>
                <p:cNvSpPr/>
                <p:nvPr/>
              </p:nvSpPr>
              <p:spPr bwMode="auto">
                <a:xfrm>
                  <a:off x="3094474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65" name="グループ化 464">
                <a:extLst>
                  <a:ext uri="{FF2B5EF4-FFF2-40B4-BE49-F238E27FC236}">
                    <a16:creationId xmlns:a16="http://schemas.microsoft.com/office/drawing/2014/main" id="{12278C7D-A6B1-D4B0-87E6-1BB73BFCB9B9}"/>
                  </a:ext>
                </a:extLst>
              </p:cNvPr>
              <p:cNvGrpSpPr/>
              <p:nvPr/>
            </p:nvGrpSpPr>
            <p:grpSpPr>
              <a:xfrm>
                <a:off x="755289" y="467710"/>
                <a:ext cx="396030" cy="628950"/>
                <a:chOff x="3312225" y="1269000"/>
                <a:chExt cx="518850" cy="1155454"/>
              </a:xfrm>
            </p:grpSpPr>
            <p:sp>
              <p:nvSpPr>
                <p:cNvPr id="568" name="フリーフォーム: 図形 567">
                  <a:extLst>
                    <a:ext uri="{FF2B5EF4-FFF2-40B4-BE49-F238E27FC236}">
                      <a16:creationId xmlns:a16="http://schemas.microsoft.com/office/drawing/2014/main" id="{68D05E98-03BC-D131-12FD-AB7903BFFD67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9" name="フリーフォーム: 図形 568">
                  <a:extLst>
                    <a:ext uri="{FF2B5EF4-FFF2-40B4-BE49-F238E27FC236}">
                      <a16:creationId xmlns:a16="http://schemas.microsoft.com/office/drawing/2014/main" id="{64DEA0E1-3922-5B65-BDD7-667CB5029821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66" name="グループ化 465">
                <a:extLst>
                  <a:ext uri="{FF2B5EF4-FFF2-40B4-BE49-F238E27FC236}">
                    <a16:creationId xmlns:a16="http://schemas.microsoft.com/office/drawing/2014/main" id="{A206B10F-CC56-1674-21EA-715D1B7A6504}"/>
                  </a:ext>
                </a:extLst>
              </p:cNvPr>
              <p:cNvGrpSpPr/>
              <p:nvPr/>
            </p:nvGrpSpPr>
            <p:grpSpPr>
              <a:xfrm>
                <a:off x="1036408" y="467710"/>
                <a:ext cx="396030" cy="628950"/>
                <a:chOff x="3312225" y="1269000"/>
                <a:chExt cx="518850" cy="1155454"/>
              </a:xfrm>
            </p:grpSpPr>
            <p:sp>
              <p:nvSpPr>
                <p:cNvPr id="566" name="フリーフォーム: 図形 565">
                  <a:extLst>
                    <a:ext uri="{FF2B5EF4-FFF2-40B4-BE49-F238E27FC236}">
                      <a16:creationId xmlns:a16="http://schemas.microsoft.com/office/drawing/2014/main" id="{C89B8D11-FB27-1FDC-9389-2796F292015F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7" name="フリーフォーム: 図形 566">
                  <a:extLst>
                    <a:ext uri="{FF2B5EF4-FFF2-40B4-BE49-F238E27FC236}">
                      <a16:creationId xmlns:a16="http://schemas.microsoft.com/office/drawing/2014/main" id="{8C5DD2F8-0DBE-72D0-819A-1ECA345E5FE6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67" name="グループ化 466">
                <a:extLst>
                  <a:ext uri="{FF2B5EF4-FFF2-40B4-BE49-F238E27FC236}">
                    <a16:creationId xmlns:a16="http://schemas.microsoft.com/office/drawing/2014/main" id="{2E6FFCEB-C76E-4105-6844-9B615D4B5F2A}"/>
                  </a:ext>
                </a:extLst>
              </p:cNvPr>
              <p:cNvGrpSpPr/>
              <p:nvPr/>
            </p:nvGrpSpPr>
            <p:grpSpPr>
              <a:xfrm>
                <a:off x="1317523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564" name="フリーフォーム: 図形 563">
                  <a:extLst>
                    <a:ext uri="{FF2B5EF4-FFF2-40B4-BE49-F238E27FC236}">
                      <a16:creationId xmlns:a16="http://schemas.microsoft.com/office/drawing/2014/main" id="{468B8196-BED4-B7EE-F503-393889050270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5" name="フリーフォーム: 図形 564">
                  <a:extLst>
                    <a:ext uri="{FF2B5EF4-FFF2-40B4-BE49-F238E27FC236}">
                      <a16:creationId xmlns:a16="http://schemas.microsoft.com/office/drawing/2014/main" id="{3963D61A-14CB-3A54-6977-A96AB87A51E6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68" name="グループ化 467">
                <a:extLst>
                  <a:ext uri="{FF2B5EF4-FFF2-40B4-BE49-F238E27FC236}">
                    <a16:creationId xmlns:a16="http://schemas.microsoft.com/office/drawing/2014/main" id="{51A89753-8613-115A-6D1F-F3C2D6410E88}"/>
                  </a:ext>
                </a:extLst>
              </p:cNvPr>
              <p:cNvGrpSpPr/>
              <p:nvPr/>
            </p:nvGrpSpPr>
            <p:grpSpPr>
              <a:xfrm>
                <a:off x="1598640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562" name="フリーフォーム: 図形 561">
                  <a:extLst>
                    <a:ext uri="{FF2B5EF4-FFF2-40B4-BE49-F238E27FC236}">
                      <a16:creationId xmlns:a16="http://schemas.microsoft.com/office/drawing/2014/main" id="{18D5E8DE-8ECA-1FBC-1DF0-37007D3C36F8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3" name="フリーフォーム: 図形 562">
                  <a:extLst>
                    <a:ext uri="{FF2B5EF4-FFF2-40B4-BE49-F238E27FC236}">
                      <a16:creationId xmlns:a16="http://schemas.microsoft.com/office/drawing/2014/main" id="{A8C14813-DB01-22F7-0ED8-4E9E128C3CBC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69" name="グループ化 468">
                <a:extLst>
                  <a:ext uri="{FF2B5EF4-FFF2-40B4-BE49-F238E27FC236}">
                    <a16:creationId xmlns:a16="http://schemas.microsoft.com/office/drawing/2014/main" id="{3CD67AF0-3574-4AA2-84C3-9D5D04482756}"/>
                  </a:ext>
                </a:extLst>
              </p:cNvPr>
              <p:cNvGrpSpPr/>
              <p:nvPr/>
            </p:nvGrpSpPr>
            <p:grpSpPr>
              <a:xfrm>
                <a:off x="1879754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560" name="フリーフォーム: 図形 559">
                  <a:extLst>
                    <a:ext uri="{FF2B5EF4-FFF2-40B4-BE49-F238E27FC236}">
                      <a16:creationId xmlns:a16="http://schemas.microsoft.com/office/drawing/2014/main" id="{98DCC61A-B2D9-B2AD-AF3B-645A2B70A7D6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1" name="フリーフォーム: 図形 560">
                  <a:extLst>
                    <a:ext uri="{FF2B5EF4-FFF2-40B4-BE49-F238E27FC236}">
                      <a16:creationId xmlns:a16="http://schemas.microsoft.com/office/drawing/2014/main" id="{03CC861E-1745-DCB0-98F8-C0E3F37A16F3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70" name="グループ化 469">
                <a:extLst>
                  <a:ext uri="{FF2B5EF4-FFF2-40B4-BE49-F238E27FC236}">
                    <a16:creationId xmlns:a16="http://schemas.microsoft.com/office/drawing/2014/main" id="{BEB77527-FB17-466A-42BA-9526C042C6A4}"/>
                  </a:ext>
                </a:extLst>
              </p:cNvPr>
              <p:cNvGrpSpPr/>
              <p:nvPr/>
            </p:nvGrpSpPr>
            <p:grpSpPr>
              <a:xfrm>
                <a:off x="2160786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558" name="フリーフォーム: 図形 557">
                  <a:extLst>
                    <a:ext uri="{FF2B5EF4-FFF2-40B4-BE49-F238E27FC236}">
                      <a16:creationId xmlns:a16="http://schemas.microsoft.com/office/drawing/2014/main" id="{FD32F1A0-B275-6776-18F8-7C31FD5D30D4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9" name="フリーフォーム: 図形 558">
                  <a:extLst>
                    <a:ext uri="{FF2B5EF4-FFF2-40B4-BE49-F238E27FC236}">
                      <a16:creationId xmlns:a16="http://schemas.microsoft.com/office/drawing/2014/main" id="{22856131-32E0-44F9-2846-B3BCEE775B06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71" name="グループ化 470">
                <a:extLst>
                  <a:ext uri="{FF2B5EF4-FFF2-40B4-BE49-F238E27FC236}">
                    <a16:creationId xmlns:a16="http://schemas.microsoft.com/office/drawing/2014/main" id="{ABCAC609-611E-E276-A2B2-4A1615F79569}"/>
                  </a:ext>
                </a:extLst>
              </p:cNvPr>
              <p:cNvGrpSpPr/>
              <p:nvPr/>
            </p:nvGrpSpPr>
            <p:grpSpPr>
              <a:xfrm>
                <a:off x="2441903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556" name="フリーフォーム: 図形 555">
                  <a:extLst>
                    <a:ext uri="{FF2B5EF4-FFF2-40B4-BE49-F238E27FC236}">
                      <a16:creationId xmlns:a16="http://schemas.microsoft.com/office/drawing/2014/main" id="{8679F03E-7881-34AB-EA81-958014EEF04A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7" name="フリーフォーム: 図形 556">
                  <a:extLst>
                    <a:ext uri="{FF2B5EF4-FFF2-40B4-BE49-F238E27FC236}">
                      <a16:creationId xmlns:a16="http://schemas.microsoft.com/office/drawing/2014/main" id="{E6B4F7DB-9B19-CE83-C9FE-5C33678D22AF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72" name="グループ化 471">
                <a:extLst>
                  <a:ext uri="{FF2B5EF4-FFF2-40B4-BE49-F238E27FC236}">
                    <a16:creationId xmlns:a16="http://schemas.microsoft.com/office/drawing/2014/main" id="{DE7B1E4F-B4D9-4BAF-A9CA-26A0EE48AB8A}"/>
                  </a:ext>
                </a:extLst>
              </p:cNvPr>
              <p:cNvGrpSpPr/>
              <p:nvPr/>
            </p:nvGrpSpPr>
            <p:grpSpPr>
              <a:xfrm>
                <a:off x="2723017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554" name="フリーフォーム: 図形 553">
                  <a:extLst>
                    <a:ext uri="{FF2B5EF4-FFF2-40B4-BE49-F238E27FC236}">
                      <a16:creationId xmlns:a16="http://schemas.microsoft.com/office/drawing/2014/main" id="{6ECD406C-8E5B-9A1A-6CFD-BCC4CDC5092F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5" name="フリーフォーム: 図形 554">
                  <a:extLst>
                    <a:ext uri="{FF2B5EF4-FFF2-40B4-BE49-F238E27FC236}">
                      <a16:creationId xmlns:a16="http://schemas.microsoft.com/office/drawing/2014/main" id="{44F2DFAE-7B13-621D-A4A4-33C6A78F3980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73" name="グループ化 472">
                <a:extLst>
                  <a:ext uri="{FF2B5EF4-FFF2-40B4-BE49-F238E27FC236}">
                    <a16:creationId xmlns:a16="http://schemas.microsoft.com/office/drawing/2014/main" id="{FEEB9620-89DB-7A92-0BAF-902769E1DAB5}"/>
                  </a:ext>
                </a:extLst>
              </p:cNvPr>
              <p:cNvGrpSpPr/>
              <p:nvPr/>
            </p:nvGrpSpPr>
            <p:grpSpPr>
              <a:xfrm>
                <a:off x="3004138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552" name="フリーフォーム: 図形 551">
                  <a:extLst>
                    <a:ext uri="{FF2B5EF4-FFF2-40B4-BE49-F238E27FC236}">
                      <a16:creationId xmlns:a16="http://schemas.microsoft.com/office/drawing/2014/main" id="{9D2D35B5-36AB-90E5-3C71-BEFD721AE44A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3" name="フリーフォーム: 図形 552">
                  <a:extLst>
                    <a:ext uri="{FF2B5EF4-FFF2-40B4-BE49-F238E27FC236}">
                      <a16:creationId xmlns:a16="http://schemas.microsoft.com/office/drawing/2014/main" id="{FA81FEF4-9016-C0D3-6D7C-BA25C238E6B7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74" name="グループ化 473">
                <a:extLst>
                  <a:ext uri="{FF2B5EF4-FFF2-40B4-BE49-F238E27FC236}">
                    <a16:creationId xmlns:a16="http://schemas.microsoft.com/office/drawing/2014/main" id="{8D7C3AF9-FDB0-9CCF-EDDA-BA1378D2C412}"/>
                  </a:ext>
                </a:extLst>
              </p:cNvPr>
              <p:cNvGrpSpPr/>
              <p:nvPr/>
            </p:nvGrpSpPr>
            <p:grpSpPr>
              <a:xfrm>
                <a:off x="3285255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550" name="フリーフォーム: 図形 549">
                  <a:extLst>
                    <a:ext uri="{FF2B5EF4-FFF2-40B4-BE49-F238E27FC236}">
                      <a16:creationId xmlns:a16="http://schemas.microsoft.com/office/drawing/2014/main" id="{D37CD83F-C719-1C7F-6F96-84AB99B43048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1" name="フリーフォーム: 図形 550">
                  <a:extLst>
                    <a:ext uri="{FF2B5EF4-FFF2-40B4-BE49-F238E27FC236}">
                      <a16:creationId xmlns:a16="http://schemas.microsoft.com/office/drawing/2014/main" id="{B8640516-F572-5E92-0E2B-F09BFEBA2068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75" name="グループ化 474">
                <a:extLst>
                  <a:ext uri="{FF2B5EF4-FFF2-40B4-BE49-F238E27FC236}">
                    <a16:creationId xmlns:a16="http://schemas.microsoft.com/office/drawing/2014/main" id="{A11DFBDF-3EEC-6B05-0481-CCA7E9D49F2B}"/>
                  </a:ext>
                </a:extLst>
              </p:cNvPr>
              <p:cNvGrpSpPr/>
              <p:nvPr/>
            </p:nvGrpSpPr>
            <p:grpSpPr>
              <a:xfrm>
                <a:off x="3566369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548" name="フリーフォーム: 図形 547">
                  <a:extLst>
                    <a:ext uri="{FF2B5EF4-FFF2-40B4-BE49-F238E27FC236}">
                      <a16:creationId xmlns:a16="http://schemas.microsoft.com/office/drawing/2014/main" id="{3EA0756D-532C-1D92-F289-B8D8393F2A35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9" name="フリーフォーム: 図形 548">
                  <a:extLst>
                    <a:ext uri="{FF2B5EF4-FFF2-40B4-BE49-F238E27FC236}">
                      <a16:creationId xmlns:a16="http://schemas.microsoft.com/office/drawing/2014/main" id="{F181D99C-BE11-FD8A-54A8-BA8795271DA6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76" name="グループ化 475">
                <a:extLst>
                  <a:ext uri="{FF2B5EF4-FFF2-40B4-BE49-F238E27FC236}">
                    <a16:creationId xmlns:a16="http://schemas.microsoft.com/office/drawing/2014/main" id="{87B5E1F9-629E-45BD-4570-2195DDE746CD}"/>
                  </a:ext>
                </a:extLst>
              </p:cNvPr>
              <p:cNvGrpSpPr/>
              <p:nvPr/>
            </p:nvGrpSpPr>
            <p:grpSpPr>
              <a:xfrm>
                <a:off x="3847488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546" name="フリーフォーム: 図形 545">
                  <a:extLst>
                    <a:ext uri="{FF2B5EF4-FFF2-40B4-BE49-F238E27FC236}">
                      <a16:creationId xmlns:a16="http://schemas.microsoft.com/office/drawing/2014/main" id="{32A2BBA7-D32A-0B21-EF57-A0589CEA5E0A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7" name="フリーフォーム: 図形 546">
                  <a:extLst>
                    <a:ext uri="{FF2B5EF4-FFF2-40B4-BE49-F238E27FC236}">
                      <a16:creationId xmlns:a16="http://schemas.microsoft.com/office/drawing/2014/main" id="{1D4672C0-F8DF-4B54-7661-992BDF5DB0DE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77" name="グループ化 476">
                <a:extLst>
                  <a:ext uri="{FF2B5EF4-FFF2-40B4-BE49-F238E27FC236}">
                    <a16:creationId xmlns:a16="http://schemas.microsoft.com/office/drawing/2014/main" id="{7494FD78-A09A-D095-6F12-EF58C540994E}"/>
                  </a:ext>
                </a:extLst>
              </p:cNvPr>
              <p:cNvGrpSpPr/>
              <p:nvPr/>
            </p:nvGrpSpPr>
            <p:grpSpPr>
              <a:xfrm>
                <a:off x="4128605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544" name="フリーフォーム: 図形 543">
                  <a:extLst>
                    <a:ext uri="{FF2B5EF4-FFF2-40B4-BE49-F238E27FC236}">
                      <a16:creationId xmlns:a16="http://schemas.microsoft.com/office/drawing/2014/main" id="{F2ACCD1E-4949-847A-37EA-B78E6F02DC9B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5" name="フリーフォーム: 図形 544">
                  <a:extLst>
                    <a:ext uri="{FF2B5EF4-FFF2-40B4-BE49-F238E27FC236}">
                      <a16:creationId xmlns:a16="http://schemas.microsoft.com/office/drawing/2014/main" id="{C0A7DB14-1EC6-775A-2217-B17F70D0B4EC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78" name="グループ化 477">
                <a:extLst>
                  <a:ext uri="{FF2B5EF4-FFF2-40B4-BE49-F238E27FC236}">
                    <a16:creationId xmlns:a16="http://schemas.microsoft.com/office/drawing/2014/main" id="{993FE99A-98FB-2516-98B5-A6DB746D0598}"/>
                  </a:ext>
                </a:extLst>
              </p:cNvPr>
              <p:cNvGrpSpPr/>
              <p:nvPr/>
            </p:nvGrpSpPr>
            <p:grpSpPr>
              <a:xfrm>
                <a:off x="4409719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542" name="フリーフォーム: 図形 541">
                  <a:extLst>
                    <a:ext uri="{FF2B5EF4-FFF2-40B4-BE49-F238E27FC236}">
                      <a16:creationId xmlns:a16="http://schemas.microsoft.com/office/drawing/2014/main" id="{8AA60F5E-94E1-03A3-0346-31BB5DF21B4C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3" name="フリーフォーム: 図形 542">
                  <a:extLst>
                    <a:ext uri="{FF2B5EF4-FFF2-40B4-BE49-F238E27FC236}">
                      <a16:creationId xmlns:a16="http://schemas.microsoft.com/office/drawing/2014/main" id="{D7CBDDD1-9738-172B-2EDF-F07599F24ED5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79" name="グループ化 478">
                <a:extLst>
                  <a:ext uri="{FF2B5EF4-FFF2-40B4-BE49-F238E27FC236}">
                    <a16:creationId xmlns:a16="http://schemas.microsoft.com/office/drawing/2014/main" id="{87ACE2DE-E4F5-6597-0DA3-A2B236B43463}"/>
                  </a:ext>
                </a:extLst>
              </p:cNvPr>
              <p:cNvGrpSpPr/>
              <p:nvPr/>
            </p:nvGrpSpPr>
            <p:grpSpPr>
              <a:xfrm>
                <a:off x="4690840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540" name="フリーフォーム: 図形 539">
                  <a:extLst>
                    <a:ext uri="{FF2B5EF4-FFF2-40B4-BE49-F238E27FC236}">
                      <a16:creationId xmlns:a16="http://schemas.microsoft.com/office/drawing/2014/main" id="{00549CFC-F5D4-EBED-5E95-30FF13E7E19B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1" name="フリーフォーム: 図形 540">
                  <a:extLst>
                    <a:ext uri="{FF2B5EF4-FFF2-40B4-BE49-F238E27FC236}">
                      <a16:creationId xmlns:a16="http://schemas.microsoft.com/office/drawing/2014/main" id="{BBA9C265-B5CC-7B2E-BF81-3EEBCD184F9F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80" name="グループ化 479">
                <a:extLst>
                  <a:ext uri="{FF2B5EF4-FFF2-40B4-BE49-F238E27FC236}">
                    <a16:creationId xmlns:a16="http://schemas.microsoft.com/office/drawing/2014/main" id="{71357F2F-D8B6-8075-FCEC-0D277C73FA64}"/>
                  </a:ext>
                </a:extLst>
              </p:cNvPr>
              <p:cNvGrpSpPr/>
              <p:nvPr/>
            </p:nvGrpSpPr>
            <p:grpSpPr>
              <a:xfrm>
                <a:off x="4971957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538" name="フリーフォーム: 図形 537">
                  <a:extLst>
                    <a:ext uri="{FF2B5EF4-FFF2-40B4-BE49-F238E27FC236}">
                      <a16:creationId xmlns:a16="http://schemas.microsoft.com/office/drawing/2014/main" id="{0CEC8B4D-13E4-E263-E647-CBCA321C9509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9" name="フリーフォーム: 図形 538">
                  <a:extLst>
                    <a:ext uri="{FF2B5EF4-FFF2-40B4-BE49-F238E27FC236}">
                      <a16:creationId xmlns:a16="http://schemas.microsoft.com/office/drawing/2014/main" id="{520A7A81-0686-46FB-0EDB-1FAC6606E488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81" name="グループ化 480">
                <a:extLst>
                  <a:ext uri="{FF2B5EF4-FFF2-40B4-BE49-F238E27FC236}">
                    <a16:creationId xmlns:a16="http://schemas.microsoft.com/office/drawing/2014/main" id="{3ED821A1-1CD2-DFE3-7642-EDA8EBFC330F}"/>
                  </a:ext>
                </a:extLst>
              </p:cNvPr>
              <p:cNvGrpSpPr/>
              <p:nvPr/>
            </p:nvGrpSpPr>
            <p:grpSpPr>
              <a:xfrm>
                <a:off x="5253071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536" name="フリーフォーム: 図形 535">
                  <a:extLst>
                    <a:ext uri="{FF2B5EF4-FFF2-40B4-BE49-F238E27FC236}">
                      <a16:creationId xmlns:a16="http://schemas.microsoft.com/office/drawing/2014/main" id="{0981AAD2-6F07-4664-C769-17E7EE3D4593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7" name="フリーフォーム: 図形 536">
                  <a:extLst>
                    <a:ext uri="{FF2B5EF4-FFF2-40B4-BE49-F238E27FC236}">
                      <a16:creationId xmlns:a16="http://schemas.microsoft.com/office/drawing/2014/main" id="{B5F826AF-273C-159A-6E25-3B376FA5B6C6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82" name="グループ化 481">
                <a:extLst>
                  <a:ext uri="{FF2B5EF4-FFF2-40B4-BE49-F238E27FC236}">
                    <a16:creationId xmlns:a16="http://schemas.microsoft.com/office/drawing/2014/main" id="{1FF53954-4816-2059-B031-8A35525FC904}"/>
                  </a:ext>
                </a:extLst>
              </p:cNvPr>
              <p:cNvGrpSpPr/>
              <p:nvPr/>
            </p:nvGrpSpPr>
            <p:grpSpPr>
              <a:xfrm>
                <a:off x="5534104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534" name="フリーフォーム: 図形 533">
                  <a:extLst>
                    <a:ext uri="{FF2B5EF4-FFF2-40B4-BE49-F238E27FC236}">
                      <a16:creationId xmlns:a16="http://schemas.microsoft.com/office/drawing/2014/main" id="{7BDCC5FF-1E03-41CF-4EBE-AB4B42780D28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5" name="フリーフォーム: 図形 534">
                  <a:extLst>
                    <a:ext uri="{FF2B5EF4-FFF2-40B4-BE49-F238E27FC236}">
                      <a16:creationId xmlns:a16="http://schemas.microsoft.com/office/drawing/2014/main" id="{12A1A719-B0CE-E6EF-704E-AC969E4ED505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83" name="グループ化 482">
                <a:extLst>
                  <a:ext uri="{FF2B5EF4-FFF2-40B4-BE49-F238E27FC236}">
                    <a16:creationId xmlns:a16="http://schemas.microsoft.com/office/drawing/2014/main" id="{09E69B68-7803-1002-A261-B3F2582EFF10}"/>
                  </a:ext>
                </a:extLst>
              </p:cNvPr>
              <p:cNvGrpSpPr/>
              <p:nvPr/>
            </p:nvGrpSpPr>
            <p:grpSpPr>
              <a:xfrm>
                <a:off x="5815221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532" name="フリーフォーム: 図形 531">
                  <a:extLst>
                    <a:ext uri="{FF2B5EF4-FFF2-40B4-BE49-F238E27FC236}">
                      <a16:creationId xmlns:a16="http://schemas.microsoft.com/office/drawing/2014/main" id="{2DFEFD64-2133-CA8A-9209-E7BB922784DD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3" name="フリーフォーム: 図形 532">
                  <a:extLst>
                    <a:ext uri="{FF2B5EF4-FFF2-40B4-BE49-F238E27FC236}">
                      <a16:creationId xmlns:a16="http://schemas.microsoft.com/office/drawing/2014/main" id="{B86D5C36-2779-5AB2-2557-98A3C539DA8D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84" name="グループ化 483">
                <a:extLst>
                  <a:ext uri="{FF2B5EF4-FFF2-40B4-BE49-F238E27FC236}">
                    <a16:creationId xmlns:a16="http://schemas.microsoft.com/office/drawing/2014/main" id="{92D183B8-8CF4-DDBA-F5CD-18CCE2B0B680}"/>
                  </a:ext>
                </a:extLst>
              </p:cNvPr>
              <p:cNvGrpSpPr/>
              <p:nvPr/>
            </p:nvGrpSpPr>
            <p:grpSpPr>
              <a:xfrm>
                <a:off x="6096335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530" name="フリーフォーム: 図形 529">
                  <a:extLst>
                    <a:ext uri="{FF2B5EF4-FFF2-40B4-BE49-F238E27FC236}">
                      <a16:creationId xmlns:a16="http://schemas.microsoft.com/office/drawing/2014/main" id="{727408C4-1F2A-01A1-E731-C17F8AD8275C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1" name="フリーフォーム: 図形 530">
                  <a:extLst>
                    <a:ext uri="{FF2B5EF4-FFF2-40B4-BE49-F238E27FC236}">
                      <a16:creationId xmlns:a16="http://schemas.microsoft.com/office/drawing/2014/main" id="{A9E2F2FD-3E10-CCDD-E998-9D1684D420C5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85" name="グループ化 484">
                <a:extLst>
                  <a:ext uri="{FF2B5EF4-FFF2-40B4-BE49-F238E27FC236}">
                    <a16:creationId xmlns:a16="http://schemas.microsoft.com/office/drawing/2014/main" id="{0B3AB4D1-9AE6-6161-61DF-9E6928D8EE84}"/>
                  </a:ext>
                </a:extLst>
              </p:cNvPr>
              <p:cNvGrpSpPr/>
              <p:nvPr/>
            </p:nvGrpSpPr>
            <p:grpSpPr>
              <a:xfrm>
                <a:off x="6377456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528" name="フリーフォーム: 図形 527">
                  <a:extLst>
                    <a:ext uri="{FF2B5EF4-FFF2-40B4-BE49-F238E27FC236}">
                      <a16:creationId xmlns:a16="http://schemas.microsoft.com/office/drawing/2014/main" id="{36D62902-5008-F3F5-F596-7F61BAD80178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9" name="フリーフォーム: 図形 528">
                  <a:extLst>
                    <a:ext uri="{FF2B5EF4-FFF2-40B4-BE49-F238E27FC236}">
                      <a16:creationId xmlns:a16="http://schemas.microsoft.com/office/drawing/2014/main" id="{2B3FBA82-16B0-D021-C897-B7DBFB9EE3FC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86" name="グループ化 485">
                <a:extLst>
                  <a:ext uri="{FF2B5EF4-FFF2-40B4-BE49-F238E27FC236}">
                    <a16:creationId xmlns:a16="http://schemas.microsoft.com/office/drawing/2014/main" id="{A9F070D6-BD15-8972-FE77-F3A224646458}"/>
                  </a:ext>
                </a:extLst>
              </p:cNvPr>
              <p:cNvGrpSpPr/>
              <p:nvPr/>
            </p:nvGrpSpPr>
            <p:grpSpPr>
              <a:xfrm>
                <a:off x="6658573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526" name="フリーフォーム: 図形 525">
                  <a:extLst>
                    <a:ext uri="{FF2B5EF4-FFF2-40B4-BE49-F238E27FC236}">
                      <a16:creationId xmlns:a16="http://schemas.microsoft.com/office/drawing/2014/main" id="{BE8706FC-ED2A-0438-DEBB-89F4F96E6E0E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7" name="フリーフォーム: 図形 526">
                  <a:extLst>
                    <a:ext uri="{FF2B5EF4-FFF2-40B4-BE49-F238E27FC236}">
                      <a16:creationId xmlns:a16="http://schemas.microsoft.com/office/drawing/2014/main" id="{00F62056-8A10-3A5E-8C27-CC5422FBA050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87" name="グループ化 486">
                <a:extLst>
                  <a:ext uri="{FF2B5EF4-FFF2-40B4-BE49-F238E27FC236}">
                    <a16:creationId xmlns:a16="http://schemas.microsoft.com/office/drawing/2014/main" id="{3AE607BC-874D-D566-62B8-6F4334F843A9}"/>
                  </a:ext>
                </a:extLst>
              </p:cNvPr>
              <p:cNvGrpSpPr/>
              <p:nvPr/>
            </p:nvGrpSpPr>
            <p:grpSpPr>
              <a:xfrm>
                <a:off x="6939687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524" name="フリーフォーム: 図形 523">
                  <a:extLst>
                    <a:ext uri="{FF2B5EF4-FFF2-40B4-BE49-F238E27FC236}">
                      <a16:creationId xmlns:a16="http://schemas.microsoft.com/office/drawing/2014/main" id="{42D6D665-FCB8-16B9-5278-DC28D325F856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5" name="フリーフォーム: 図形 524">
                  <a:extLst>
                    <a:ext uri="{FF2B5EF4-FFF2-40B4-BE49-F238E27FC236}">
                      <a16:creationId xmlns:a16="http://schemas.microsoft.com/office/drawing/2014/main" id="{29BF3670-6FD1-FF2C-9964-775F301D45C1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88" name="グループ化 487">
                <a:extLst>
                  <a:ext uri="{FF2B5EF4-FFF2-40B4-BE49-F238E27FC236}">
                    <a16:creationId xmlns:a16="http://schemas.microsoft.com/office/drawing/2014/main" id="{5092368F-2508-A80A-EC88-600C55463606}"/>
                  </a:ext>
                </a:extLst>
              </p:cNvPr>
              <p:cNvGrpSpPr/>
              <p:nvPr/>
            </p:nvGrpSpPr>
            <p:grpSpPr>
              <a:xfrm>
                <a:off x="7220806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522" name="フリーフォーム: 図形 521">
                  <a:extLst>
                    <a:ext uri="{FF2B5EF4-FFF2-40B4-BE49-F238E27FC236}">
                      <a16:creationId xmlns:a16="http://schemas.microsoft.com/office/drawing/2014/main" id="{5E13E6F1-9B1B-6815-832F-09D8E96C9F1D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3" name="フリーフォーム: 図形 522">
                  <a:extLst>
                    <a:ext uri="{FF2B5EF4-FFF2-40B4-BE49-F238E27FC236}">
                      <a16:creationId xmlns:a16="http://schemas.microsoft.com/office/drawing/2014/main" id="{92F61639-15ED-35DD-6A20-FBDD5F7785A1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89" name="グループ化 488">
                <a:extLst>
                  <a:ext uri="{FF2B5EF4-FFF2-40B4-BE49-F238E27FC236}">
                    <a16:creationId xmlns:a16="http://schemas.microsoft.com/office/drawing/2014/main" id="{8FC35F51-9E93-2D77-52B5-0B60EBB81461}"/>
                  </a:ext>
                </a:extLst>
              </p:cNvPr>
              <p:cNvGrpSpPr/>
              <p:nvPr/>
            </p:nvGrpSpPr>
            <p:grpSpPr>
              <a:xfrm>
                <a:off x="7501923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520" name="フリーフォーム: 図形 519">
                  <a:extLst>
                    <a:ext uri="{FF2B5EF4-FFF2-40B4-BE49-F238E27FC236}">
                      <a16:creationId xmlns:a16="http://schemas.microsoft.com/office/drawing/2014/main" id="{914A2C20-2495-72FC-324F-95DADE3CDFE1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1" name="フリーフォーム: 図形 520">
                  <a:extLst>
                    <a:ext uri="{FF2B5EF4-FFF2-40B4-BE49-F238E27FC236}">
                      <a16:creationId xmlns:a16="http://schemas.microsoft.com/office/drawing/2014/main" id="{A29F1AE3-1AE1-56CC-C2D2-A8213E955EB2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0" name="グループ化 489">
                <a:extLst>
                  <a:ext uri="{FF2B5EF4-FFF2-40B4-BE49-F238E27FC236}">
                    <a16:creationId xmlns:a16="http://schemas.microsoft.com/office/drawing/2014/main" id="{BC36224A-7368-E97E-5DFB-0E4C771E6349}"/>
                  </a:ext>
                </a:extLst>
              </p:cNvPr>
              <p:cNvGrpSpPr/>
              <p:nvPr/>
            </p:nvGrpSpPr>
            <p:grpSpPr>
              <a:xfrm>
                <a:off x="7783037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518" name="フリーフォーム: 図形 517">
                  <a:extLst>
                    <a:ext uri="{FF2B5EF4-FFF2-40B4-BE49-F238E27FC236}">
                      <a16:creationId xmlns:a16="http://schemas.microsoft.com/office/drawing/2014/main" id="{ECB0F05F-BC47-759D-5F8D-DF4AE31E8314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9" name="フリーフォーム: 図形 518">
                  <a:extLst>
                    <a:ext uri="{FF2B5EF4-FFF2-40B4-BE49-F238E27FC236}">
                      <a16:creationId xmlns:a16="http://schemas.microsoft.com/office/drawing/2014/main" id="{8ED30393-333B-9E72-ABC0-0C5E400CD011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1" name="グループ化 490">
                <a:extLst>
                  <a:ext uri="{FF2B5EF4-FFF2-40B4-BE49-F238E27FC236}">
                    <a16:creationId xmlns:a16="http://schemas.microsoft.com/office/drawing/2014/main" id="{0BCF2D62-C17B-3CB5-E721-91428631D66B}"/>
                  </a:ext>
                </a:extLst>
              </p:cNvPr>
              <p:cNvGrpSpPr/>
              <p:nvPr/>
            </p:nvGrpSpPr>
            <p:grpSpPr>
              <a:xfrm>
                <a:off x="8064158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516" name="フリーフォーム: 図形 515">
                  <a:extLst>
                    <a:ext uri="{FF2B5EF4-FFF2-40B4-BE49-F238E27FC236}">
                      <a16:creationId xmlns:a16="http://schemas.microsoft.com/office/drawing/2014/main" id="{6937A617-5425-B82E-1538-433D5A77F1DF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7" name="フリーフォーム: 図形 516">
                  <a:extLst>
                    <a:ext uri="{FF2B5EF4-FFF2-40B4-BE49-F238E27FC236}">
                      <a16:creationId xmlns:a16="http://schemas.microsoft.com/office/drawing/2014/main" id="{88A9030E-2EE3-EE08-95F5-857D3FE4EB34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2" name="グループ化 491">
                <a:extLst>
                  <a:ext uri="{FF2B5EF4-FFF2-40B4-BE49-F238E27FC236}">
                    <a16:creationId xmlns:a16="http://schemas.microsoft.com/office/drawing/2014/main" id="{3F4500B1-44E1-CD2E-68EE-0233AB6E9F9A}"/>
                  </a:ext>
                </a:extLst>
              </p:cNvPr>
              <p:cNvGrpSpPr/>
              <p:nvPr/>
            </p:nvGrpSpPr>
            <p:grpSpPr>
              <a:xfrm>
                <a:off x="8345275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514" name="フリーフォーム: 図形 513">
                  <a:extLst>
                    <a:ext uri="{FF2B5EF4-FFF2-40B4-BE49-F238E27FC236}">
                      <a16:creationId xmlns:a16="http://schemas.microsoft.com/office/drawing/2014/main" id="{532A497E-39C5-F0A0-2B66-E51F41CFAB57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5" name="フリーフォーム: 図形 514">
                  <a:extLst>
                    <a:ext uri="{FF2B5EF4-FFF2-40B4-BE49-F238E27FC236}">
                      <a16:creationId xmlns:a16="http://schemas.microsoft.com/office/drawing/2014/main" id="{B4EBE8DC-96E2-7032-9EE6-A78081964CAE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3" name="グループ化 492">
                <a:extLst>
                  <a:ext uri="{FF2B5EF4-FFF2-40B4-BE49-F238E27FC236}">
                    <a16:creationId xmlns:a16="http://schemas.microsoft.com/office/drawing/2014/main" id="{CFACC5AD-53D9-DE0C-CA85-6BBE5161D648}"/>
                  </a:ext>
                </a:extLst>
              </p:cNvPr>
              <p:cNvGrpSpPr/>
              <p:nvPr/>
            </p:nvGrpSpPr>
            <p:grpSpPr>
              <a:xfrm>
                <a:off x="8626389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512" name="フリーフォーム: 図形 511">
                  <a:extLst>
                    <a:ext uri="{FF2B5EF4-FFF2-40B4-BE49-F238E27FC236}">
                      <a16:creationId xmlns:a16="http://schemas.microsoft.com/office/drawing/2014/main" id="{E0C78A03-017F-BF40-C79D-D1ED78499137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3" name="フリーフォーム: 図形 512">
                  <a:extLst>
                    <a:ext uri="{FF2B5EF4-FFF2-40B4-BE49-F238E27FC236}">
                      <a16:creationId xmlns:a16="http://schemas.microsoft.com/office/drawing/2014/main" id="{96FB7E84-23A6-DD88-9735-8909D8635FED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4" name="グループ化 493">
                <a:extLst>
                  <a:ext uri="{FF2B5EF4-FFF2-40B4-BE49-F238E27FC236}">
                    <a16:creationId xmlns:a16="http://schemas.microsoft.com/office/drawing/2014/main" id="{1A0B49D7-F916-B0FA-ECA3-4BEEFE832197}"/>
                  </a:ext>
                </a:extLst>
              </p:cNvPr>
              <p:cNvGrpSpPr/>
              <p:nvPr/>
            </p:nvGrpSpPr>
            <p:grpSpPr>
              <a:xfrm>
                <a:off x="8907422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510" name="フリーフォーム: 図形 509">
                  <a:extLst>
                    <a:ext uri="{FF2B5EF4-FFF2-40B4-BE49-F238E27FC236}">
                      <a16:creationId xmlns:a16="http://schemas.microsoft.com/office/drawing/2014/main" id="{DAB71A11-ECDA-4717-FB34-10FA8C01FC84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1" name="フリーフォーム: 図形 510">
                  <a:extLst>
                    <a:ext uri="{FF2B5EF4-FFF2-40B4-BE49-F238E27FC236}">
                      <a16:creationId xmlns:a16="http://schemas.microsoft.com/office/drawing/2014/main" id="{4418EF1E-ABD3-2A42-B45E-989E81767A10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5" name="グループ化 494">
                <a:extLst>
                  <a:ext uri="{FF2B5EF4-FFF2-40B4-BE49-F238E27FC236}">
                    <a16:creationId xmlns:a16="http://schemas.microsoft.com/office/drawing/2014/main" id="{C4F9B9CE-72CA-506F-D82E-DA5207AB5AA7}"/>
                  </a:ext>
                </a:extLst>
              </p:cNvPr>
              <p:cNvGrpSpPr/>
              <p:nvPr/>
            </p:nvGrpSpPr>
            <p:grpSpPr>
              <a:xfrm>
                <a:off x="9188539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508" name="フリーフォーム: 図形 507">
                  <a:extLst>
                    <a:ext uri="{FF2B5EF4-FFF2-40B4-BE49-F238E27FC236}">
                      <a16:creationId xmlns:a16="http://schemas.microsoft.com/office/drawing/2014/main" id="{4121068B-B319-42AE-3B76-9F67B2C2E662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9" name="フリーフォーム: 図形 508">
                  <a:extLst>
                    <a:ext uri="{FF2B5EF4-FFF2-40B4-BE49-F238E27FC236}">
                      <a16:creationId xmlns:a16="http://schemas.microsoft.com/office/drawing/2014/main" id="{2983C803-86CB-89C4-72B8-CE04B8D28B5C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6" name="グループ化 495">
                <a:extLst>
                  <a:ext uri="{FF2B5EF4-FFF2-40B4-BE49-F238E27FC236}">
                    <a16:creationId xmlns:a16="http://schemas.microsoft.com/office/drawing/2014/main" id="{83BA37F4-0BD0-F9FA-919D-B78FEC4B233B}"/>
                  </a:ext>
                </a:extLst>
              </p:cNvPr>
              <p:cNvGrpSpPr/>
              <p:nvPr/>
            </p:nvGrpSpPr>
            <p:grpSpPr>
              <a:xfrm>
                <a:off x="9469653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506" name="フリーフォーム: 図形 505">
                  <a:extLst>
                    <a:ext uri="{FF2B5EF4-FFF2-40B4-BE49-F238E27FC236}">
                      <a16:creationId xmlns:a16="http://schemas.microsoft.com/office/drawing/2014/main" id="{A6F72BB1-4687-1DDA-6DA2-8C6C1D395680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7" name="フリーフォーム: 図形 506">
                  <a:extLst>
                    <a:ext uri="{FF2B5EF4-FFF2-40B4-BE49-F238E27FC236}">
                      <a16:creationId xmlns:a16="http://schemas.microsoft.com/office/drawing/2014/main" id="{F4BB9102-08AE-B153-9320-B966371B4E0F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7" name="グループ化 496">
                <a:extLst>
                  <a:ext uri="{FF2B5EF4-FFF2-40B4-BE49-F238E27FC236}">
                    <a16:creationId xmlns:a16="http://schemas.microsoft.com/office/drawing/2014/main" id="{3D8CAD64-4694-9D4C-06A2-21B45280B28B}"/>
                  </a:ext>
                </a:extLst>
              </p:cNvPr>
              <p:cNvGrpSpPr/>
              <p:nvPr/>
            </p:nvGrpSpPr>
            <p:grpSpPr>
              <a:xfrm>
                <a:off x="9750774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504" name="フリーフォーム: 図形 503">
                  <a:extLst>
                    <a:ext uri="{FF2B5EF4-FFF2-40B4-BE49-F238E27FC236}">
                      <a16:creationId xmlns:a16="http://schemas.microsoft.com/office/drawing/2014/main" id="{63115DA5-B945-9712-EDF9-7260A8176176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5" name="フリーフォーム: 図形 504">
                  <a:extLst>
                    <a:ext uri="{FF2B5EF4-FFF2-40B4-BE49-F238E27FC236}">
                      <a16:creationId xmlns:a16="http://schemas.microsoft.com/office/drawing/2014/main" id="{459B35E9-1B00-5920-70D6-0338E579C858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8" name="グループ化 497">
                <a:extLst>
                  <a:ext uri="{FF2B5EF4-FFF2-40B4-BE49-F238E27FC236}">
                    <a16:creationId xmlns:a16="http://schemas.microsoft.com/office/drawing/2014/main" id="{AD2A23E5-3AE1-4649-CA2D-7C566BC13D13}"/>
                  </a:ext>
                </a:extLst>
              </p:cNvPr>
              <p:cNvGrpSpPr/>
              <p:nvPr/>
            </p:nvGrpSpPr>
            <p:grpSpPr>
              <a:xfrm>
                <a:off x="10031891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502" name="フリーフォーム: 図形 501">
                  <a:extLst>
                    <a:ext uri="{FF2B5EF4-FFF2-40B4-BE49-F238E27FC236}">
                      <a16:creationId xmlns:a16="http://schemas.microsoft.com/office/drawing/2014/main" id="{A40266B0-3E5D-CE69-676B-39627BBB964D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3" name="フリーフォーム: 図形 502">
                  <a:extLst>
                    <a:ext uri="{FF2B5EF4-FFF2-40B4-BE49-F238E27FC236}">
                      <a16:creationId xmlns:a16="http://schemas.microsoft.com/office/drawing/2014/main" id="{9AFA9FF2-9FA9-45E3-2478-91DD02875A51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9" name="グループ化 498">
                <a:extLst>
                  <a:ext uri="{FF2B5EF4-FFF2-40B4-BE49-F238E27FC236}">
                    <a16:creationId xmlns:a16="http://schemas.microsoft.com/office/drawing/2014/main" id="{83303651-6A83-F7BF-AEEE-49146238D001}"/>
                  </a:ext>
                </a:extLst>
              </p:cNvPr>
              <p:cNvGrpSpPr/>
              <p:nvPr/>
            </p:nvGrpSpPr>
            <p:grpSpPr>
              <a:xfrm>
                <a:off x="10313005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500" name="フリーフォーム: 図形 499">
                  <a:extLst>
                    <a:ext uri="{FF2B5EF4-FFF2-40B4-BE49-F238E27FC236}">
                      <a16:creationId xmlns:a16="http://schemas.microsoft.com/office/drawing/2014/main" id="{2F5FF5F3-AAE4-B22C-9D30-FE13BB6DCCC0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1" name="フリーフォーム: 図形 500">
                  <a:extLst>
                    <a:ext uri="{FF2B5EF4-FFF2-40B4-BE49-F238E27FC236}">
                      <a16:creationId xmlns:a16="http://schemas.microsoft.com/office/drawing/2014/main" id="{4881E511-4A8C-69D4-27C8-C6AC7666A606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83" name="グループ化 682">
              <a:extLst>
                <a:ext uri="{FF2B5EF4-FFF2-40B4-BE49-F238E27FC236}">
                  <a16:creationId xmlns:a16="http://schemas.microsoft.com/office/drawing/2014/main" id="{F9DA93E4-A434-2E26-D18D-9AED8EC8D2DF}"/>
                </a:ext>
              </a:extLst>
            </p:cNvPr>
            <p:cNvGrpSpPr/>
            <p:nvPr/>
          </p:nvGrpSpPr>
          <p:grpSpPr>
            <a:xfrm>
              <a:off x="5375541" y="2288890"/>
              <a:ext cx="4995759" cy="492410"/>
              <a:chOff x="474172" y="467710"/>
              <a:chExt cx="10234862" cy="628950"/>
            </a:xfrm>
          </p:grpSpPr>
          <p:grpSp>
            <p:nvGrpSpPr>
              <p:cNvPr id="684" name="グループ化 683">
                <a:extLst>
                  <a:ext uri="{FF2B5EF4-FFF2-40B4-BE49-F238E27FC236}">
                    <a16:creationId xmlns:a16="http://schemas.microsoft.com/office/drawing/2014/main" id="{36E2AA3F-DD86-268B-6249-90A9B336095E}"/>
                  </a:ext>
                </a:extLst>
              </p:cNvPr>
              <p:cNvGrpSpPr/>
              <p:nvPr/>
            </p:nvGrpSpPr>
            <p:grpSpPr>
              <a:xfrm>
                <a:off x="474172" y="467710"/>
                <a:ext cx="396030" cy="628950"/>
                <a:chOff x="3312225" y="1269000"/>
                <a:chExt cx="518850" cy="1155454"/>
              </a:xfrm>
            </p:grpSpPr>
            <p:sp>
              <p:nvSpPr>
                <p:cNvPr id="790" name="フリーフォーム: 図形 789">
                  <a:extLst>
                    <a:ext uri="{FF2B5EF4-FFF2-40B4-BE49-F238E27FC236}">
                      <a16:creationId xmlns:a16="http://schemas.microsoft.com/office/drawing/2014/main" id="{19441E0C-C277-E750-04EF-EC4124921C1D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1" name="フリーフォーム: 図形 790">
                  <a:extLst>
                    <a:ext uri="{FF2B5EF4-FFF2-40B4-BE49-F238E27FC236}">
                      <a16:creationId xmlns:a16="http://schemas.microsoft.com/office/drawing/2014/main" id="{ACF6E759-EA1D-8F02-BA74-6F4D666E754E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85" name="グループ化 684">
                <a:extLst>
                  <a:ext uri="{FF2B5EF4-FFF2-40B4-BE49-F238E27FC236}">
                    <a16:creationId xmlns:a16="http://schemas.microsoft.com/office/drawing/2014/main" id="{30CB7921-88ED-C12E-6AA4-6050F0AFB3BE}"/>
                  </a:ext>
                </a:extLst>
              </p:cNvPr>
              <p:cNvGrpSpPr/>
              <p:nvPr/>
            </p:nvGrpSpPr>
            <p:grpSpPr>
              <a:xfrm>
                <a:off x="755289" y="467710"/>
                <a:ext cx="396030" cy="628950"/>
                <a:chOff x="3312225" y="1269000"/>
                <a:chExt cx="518850" cy="1155454"/>
              </a:xfrm>
            </p:grpSpPr>
            <p:sp>
              <p:nvSpPr>
                <p:cNvPr id="788" name="フリーフォーム: 図形 787">
                  <a:extLst>
                    <a:ext uri="{FF2B5EF4-FFF2-40B4-BE49-F238E27FC236}">
                      <a16:creationId xmlns:a16="http://schemas.microsoft.com/office/drawing/2014/main" id="{40DEAF08-7736-9B72-7A9C-A276F4E97D30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9" name="フリーフォーム: 図形 788">
                  <a:extLst>
                    <a:ext uri="{FF2B5EF4-FFF2-40B4-BE49-F238E27FC236}">
                      <a16:creationId xmlns:a16="http://schemas.microsoft.com/office/drawing/2014/main" id="{676830DA-CDE9-6563-6010-D384BC5D581D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86" name="グループ化 685">
                <a:extLst>
                  <a:ext uri="{FF2B5EF4-FFF2-40B4-BE49-F238E27FC236}">
                    <a16:creationId xmlns:a16="http://schemas.microsoft.com/office/drawing/2014/main" id="{82DF0EBF-FB54-622E-0468-2A63F0BF366C}"/>
                  </a:ext>
                </a:extLst>
              </p:cNvPr>
              <p:cNvGrpSpPr/>
              <p:nvPr/>
            </p:nvGrpSpPr>
            <p:grpSpPr>
              <a:xfrm>
                <a:off x="1036408" y="467710"/>
                <a:ext cx="396030" cy="628950"/>
                <a:chOff x="3312225" y="1269000"/>
                <a:chExt cx="518850" cy="1155454"/>
              </a:xfrm>
            </p:grpSpPr>
            <p:sp>
              <p:nvSpPr>
                <p:cNvPr id="786" name="フリーフォーム: 図形 785">
                  <a:extLst>
                    <a:ext uri="{FF2B5EF4-FFF2-40B4-BE49-F238E27FC236}">
                      <a16:creationId xmlns:a16="http://schemas.microsoft.com/office/drawing/2014/main" id="{3B7C80EB-B36E-DC8C-E1B6-64DC67B36F13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7" name="フリーフォーム: 図形 786">
                  <a:extLst>
                    <a:ext uri="{FF2B5EF4-FFF2-40B4-BE49-F238E27FC236}">
                      <a16:creationId xmlns:a16="http://schemas.microsoft.com/office/drawing/2014/main" id="{486E0699-B1CD-DC07-FFC2-79DAD37163EF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87" name="グループ化 686">
                <a:extLst>
                  <a:ext uri="{FF2B5EF4-FFF2-40B4-BE49-F238E27FC236}">
                    <a16:creationId xmlns:a16="http://schemas.microsoft.com/office/drawing/2014/main" id="{52A359EF-1624-F93D-412D-1B5BB07613A5}"/>
                  </a:ext>
                </a:extLst>
              </p:cNvPr>
              <p:cNvGrpSpPr/>
              <p:nvPr/>
            </p:nvGrpSpPr>
            <p:grpSpPr>
              <a:xfrm>
                <a:off x="1317523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784" name="フリーフォーム: 図形 783">
                  <a:extLst>
                    <a:ext uri="{FF2B5EF4-FFF2-40B4-BE49-F238E27FC236}">
                      <a16:creationId xmlns:a16="http://schemas.microsoft.com/office/drawing/2014/main" id="{16E891C4-E2DD-6E25-7D41-2F52A355BF00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5" name="フリーフォーム: 図形 784">
                  <a:extLst>
                    <a:ext uri="{FF2B5EF4-FFF2-40B4-BE49-F238E27FC236}">
                      <a16:creationId xmlns:a16="http://schemas.microsoft.com/office/drawing/2014/main" id="{632A5EAF-FC93-1AAF-8F45-D1708702519D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88" name="グループ化 687">
                <a:extLst>
                  <a:ext uri="{FF2B5EF4-FFF2-40B4-BE49-F238E27FC236}">
                    <a16:creationId xmlns:a16="http://schemas.microsoft.com/office/drawing/2014/main" id="{E68362B7-B43D-B0F1-42F5-73B381D6C342}"/>
                  </a:ext>
                </a:extLst>
              </p:cNvPr>
              <p:cNvGrpSpPr/>
              <p:nvPr/>
            </p:nvGrpSpPr>
            <p:grpSpPr>
              <a:xfrm>
                <a:off x="1598640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782" name="フリーフォーム: 図形 781">
                  <a:extLst>
                    <a:ext uri="{FF2B5EF4-FFF2-40B4-BE49-F238E27FC236}">
                      <a16:creationId xmlns:a16="http://schemas.microsoft.com/office/drawing/2014/main" id="{4E2FDBB6-1E01-64AE-3419-9F16D4D1A094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3" name="フリーフォーム: 図形 782">
                  <a:extLst>
                    <a:ext uri="{FF2B5EF4-FFF2-40B4-BE49-F238E27FC236}">
                      <a16:creationId xmlns:a16="http://schemas.microsoft.com/office/drawing/2014/main" id="{43BE6BC4-6635-B8CA-1A7F-E25841790D0A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89" name="グループ化 688">
                <a:extLst>
                  <a:ext uri="{FF2B5EF4-FFF2-40B4-BE49-F238E27FC236}">
                    <a16:creationId xmlns:a16="http://schemas.microsoft.com/office/drawing/2014/main" id="{B678B052-C393-9B86-F291-496995B0A4A5}"/>
                  </a:ext>
                </a:extLst>
              </p:cNvPr>
              <p:cNvGrpSpPr/>
              <p:nvPr/>
            </p:nvGrpSpPr>
            <p:grpSpPr>
              <a:xfrm>
                <a:off x="1879754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780" name="フリーフォーム: 図形 779">
                  <a:extLst>
                    <a:ext uri="{FF2B5EF4-FFF2-40B4-BE49-F238E27FC236}">
                      <a16:creationId xmlns:a16="http://schemas.microsoft.com/office/drawing/2014/main" id="{0CCF2DF1-1E43-34BA-0E68-EF8CD623884A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1" name="フリーフォーム: 図形 780">
                  <a:extLst>
                    <a:ext uri="{FF2B5EF4-FFF2-40B4-BE49-F238E27FC236}">
                      <a16:creationId xmlns:a16="http://schemas.microsoft.com/office/drawing/2014/main" id="{6C16CFC3-BB62-4249-6FA6-050A7DFDAEE2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90" name="グループ化 689">
                <a:extLst>
                  <a:ext uri="{FF2B5EF4-FFF2-40B4-BE49-F238E27FC236}">
                    <a16:creationId xmlns:a16="http://schemas.microsoft.com/office/drawing/2014/main" id="{998134A7-85E5-FC22-A24B-51D74D8D053D}"/>
                  </a:ext>
                </a:extLst>
              </p:cNvPr>
              <p:cNvGrpSpPr/>
              <p:nvPr/>
            </p:nvGrpSpPr>
            <p:grpSpPr>
              <a:xfrm>
                <a:off x="2160786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778" name="フリーフォーム: 図形 777">
                  <a:extLst>
                    <a:ext uri="{FF2B5EF4-FFF2-40B4-BE49-F238E27FC236}">
                      <a16:creationId xmlns:a16="http://schemas.microsoft.com/office/drawing/2014/main" id="{BF7800EA-FC1B-5C8F-5C51-9ECA3F6BA1AC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9" name="フリーフォーム: 図形 778">
                  <a:extLst>
                    <a:ext uri="{FF2B5EF4-FFF2-40B4-BE49-F238E27FC236}">
                      <a16:creationId xmlns:a16="http://schemas.microsoft.com/office/drawing/2014/main" id="{CB4FAA9F-1E0F-50B5-704E-4372F4A9554C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91" name="グループ化 690">
                <a:extLst>
                  <a:ext uri="{FF2B5EF4-FFF2-40B4-BE49-F238E27FC236}">
                    <a16:creationId xmlns:a16="http://schemas.microsoft.com/office/drawing/2014/main" id="{DAA38B73-89DE-4981-AECE-CBF5210E0277}"/>
                  </a:ext>
                </a:extLst>
              </p:cNvPr>
              <p:cNvGrpSpPr/>
              <p:nvPr/>
            </p:nvGrpSpPr>
            <p:grpSpPr>
              <a:xfrm>
                <a:off x="2441903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776" name="フリーフォーム: 図形 775">
                  <a:extLst>
                    <a:ext uri="{FF2B5EF4-FFF2-40B4-BE49-F238E27FC236}">
                      <a16:creationId xmlns:a16="http://schemas.microsoft.com/office/drawing/2014/main" id="{ED02FA77-F477-81C2-45E0-6F0B2AF43A41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7" name="フリーフォーム: 図形 776">
                  <a:extLst>
                    <a:ext uri="{FF2B5EF4-FFF2-40B4-BE49-F238E27FC236}">
                      <a16:creationId xmlns:a16="http://schemas.microsoft.com/office/drawing/2014/main" id="{A8E957B0-CA60-A1DC-7798-F29C13C79276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92" name="グループ化 691">
                <a:extLst>
                  <a:ext uri="{FF2B5EF4-FFF2-40B4-BE49-F238E27FC236}">
                    <a16:creationId xmlns:a16="http://schemas.microsoft.com/office/drawing/2014/main" id="{10184E6D-5FF1-A0D9-44C3-E6BE27A355D7}"/>
                  </a:ext>
                </a:extLst>
              </p:cNvPr>
              <p:cNvGrpSpPr/>
              <p:nvPr/>
            </p:nvGrpSpPr>
            <p:grpSpPr>
              <a:xfrm>
                <a:off x="2723017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774" name="フリーフォーム: 図形 773">
                  <a:extLst>
                    <a:ext uri="{FF2B5EF4-FFF2-40B4-BE49-F238E27FC236}">
                      <a16:creationId xmlns:a16="http://schemas.microsoft.com/office/drawing/2014/main" id="{A6812A63-9064-922A-4F4E-87DB1D30DD88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5" name="フリーフォーム: 図形 774">
                  <a:extLst>
                    <a:ext uri="{FF2B5EF4-FFF2-40B4-BE49-F238E27FC236}">
                      <a16:creationId xmlns:a16="http://schemas.microsoft.com/office/drawing/2014/main" id="{87603841-8B85-2A7B-B059-94D79245CA65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93" name="グループ化 692">
                <a:extLst>
                  <a:ext uri="{FF2B5EF4-FFF2-40B4-BE49-F238E27FC236}">
                    <a16:creationId xmlns:a16="http://schemas.microsoft.com/office/drawing/2014/main" id="{86D5E1E3-0849-46F5-9E41-7E35BF880C44}"/>
                  </a:ext>
                </a:extLst>
              </p:cNvPr>
              <p:cNvGrpSpPr/>
              <p:nvPr/>
            </p:nvGrpSpPr>
            <p:grpSpPr>
              <a:xfrm>
                <a:off x="3004138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772" name="フリーフォーム: 図形 771">
                  <a:extLst>
                    <a:ext uri="{FF2B5EF4-FFF2-40B4-BE49-F238E27FC236}">
                      <a16:creationId xmlns:a16="http://schemas.microsoft.com/office/drawing/2014/main" id="{172C42D3-00BC-1B62-C4CD-128C630A751B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3" name="フリーフォーム: 図形 772">
                  <a:extLst>
                    <a:ext uri="{FF2B5EF4-FFF2-40B4-BE49-F238E27FC236}">
                      <a16:creationId xmlns:a16="http://schemas.microsoft.com/office/drawing/2014/main" id="{9A6483D8-0489-3D42-C8C0-D2864B6B3036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94" name="グループ化 693">
                <a:extLst>
                  <a:ext uri="{FF2B5EF4-FFF2-40B4-BE49-F238E27FC236}">
                    <a16:creationId xmlns:a16="http://schemas.microsoft.com/office/drawing/2014/main" id="{0654BFCE-1334-D70E-9925-34A7122CBB15}"/>
                  </a:ext>
                </a:extLst>
              </p:cNvPr>
              <p:cNvGrpSpPr/>
              <p:nvPr/>
            </p:nvGrpSpPr>
            <p:grpSpPr>
              <a:xfrm>
                <a:off x="3285255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770" name="フリーフォーム: 図形 769">
                  <a:extLst>
                    <a:ext uri="{FF2B5EF4-FFF2-40B4-BE49-F238E27FC236}">
                      <a16:creationId xmlns:a16="http://schemas.microsoft.com/office/drawing/2014/main" id="{9C8BFB8D-4683-6E47-F2B8-6BD0B3A544F2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1" name="フリーフォーム: 図形 770">
                  <a:extLst>
                    <a:ext uri="{FF2B5EF4-FFF2-40B4-BE49-F238E27FC236}">
                      <a16:creationId xmlns:a16="http://schemas.microsoft.com/office/drawing/2014/main" id="{E5029CD9-6232-81FF-1862-BAD645B14C5B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95" name="グループ化 694">
                <a:extLst>
                  <a:ext uri="{FF2B5EF4-FFF2-40B4-BE49-F238E27FC236}">
                    <a16:creationId xmlns:a16="http://schemas.microsoft.com/office/drawing/2014/main" id="{C0CB823C-7FFB-7AC9-D694-A689C54949E0}"/>
                  </a:ext>
                </a:extLst>
              </p:cNvPr>
              <p:cNvGrpSpPr/>
              <p:nvPr/>
            </p:nvGrpSpPr>
            <p:grpSpPr>
              <a:xfrm>
                <a:off x="3566369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768" name="フリーフォーム: 図形 767">
                  <a:extLst>
                    <a:ext uri="{FF2B5EF4-FFF2-40B4-BE49-F238E27FC236}">
                      <a16:creationId xmlns:a16="http://schemas.microsoft.com/office/drawing/2014/main" id="{0A400F24-97A3-29B7-E49E-CB3439810147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9" name="フリーフォーム: 図形 768">
                  <a:extLst>
                    <a:ext uri="{FF2B5EF4-FFF2-40B4-BE49-F238E27FC236}">
                      <a16:creationId xmlns:a16="http://schemas.microsoft.com/office/drawing/2014/main" id="{1633D45E-E710-9DC7-3F3E-C867D79C2E2F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96" name="グループ化 695">
                <a:extLst>
                  <a:ext uri="{FF2B5EF4-FFF2-40B4-BE49-F238E27FC236}">
                    <a16:creationId xmlns:a16="http://schemas.microsoft.com/office/drawing/2014/main" id="{9BFAA204-A273-7C33-48F1-F85AD8027CFD}"/>
                  </a:ext>
                </a:extLst>
              </p:cNvPr>
              <p:cNvGrpSpPr/>
              <p:nvPr/>
            </p:nvGrpSpPr>
            <p:grpSpPr>
              <a:xfrm>
                <a:off x="3847488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766" name="フリーフォーム: 図形 765">
                  <a:extLst>
                    <a:ext uri="{FF2B5EF4-FFF2-40B4-BE49-F238E27FC236}">
                      <a16:creationId xmlns:a16="http://schemas.microsoft.com/office/drawing/2014/main" id="{9D13607E-0D76-2B8F-51BD-D58A6B20695F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7" name="フリーフォーム: 図形 766">
                  <a:extLst>
                    <a:ext uri="{FF2B5EF4-FFF2-40B4-BE49-F238E27FC236}">
                      <a16:creationId xmlns:a16="http://schemas.microsoft.com/office/drawing/2014/main" id="{286AD913-21F6-F0FC-4834-DE3C8F046056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97" name="グループ化 696">
                <a:extLst>
                  <a:ext uri="{FF2B5EF4-FFF2-40B4-BE49-F238E27FC236}">
                    <a16:creationId xmlns:a16="http://schemas.microsoft.com/office/drawing/2014/main" id="{2526850C-E4C1-6CC4-5416-82E4E45275F7}"/>
                  </a:ext>
                </a:extLst>
              </p:cNvPr>
              <p:cNvGrpSpPr/>
              <p:nvPr/>
            </p:nvGrpSpPr>
            <p:grpSpPr>
              <a:xfrm>
                <a:off x="4128605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764" name="フリーフォーム: 図形 763">
                  <a:extLst>
                    <a:ext uri="{FF2B5EF4-FFF2-40B4-BE49-F238E27FC236}">
                      <a16:creationId xmlns:a16="http://schemas.microsoft.com/office/drawing/2014/main" id="{5834FF0E-504A-0777-B837-3DDC91AE37CF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5" name="フリーフォーム: 図形 764">
                  <a:extLst>
                    <a:ext uri="{FF2B5EF4-FFF2-40B4-BE49-F238E27FC236}">
                      <a16:creationId xmlns:a16="http://schemas.microsoft.com/office/drawing/2014/main" id="{BA9A7882-8689-8DDB-2086-7EA06F6A00C9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98" name="グループ化 697">
                <a:extLst>
                  <a:ext uri="{FF2B5EF4-FFF2-40B4-BE49-F238E27FC236}">
                    <a16:creationId xmlns:a16="http://schemas.microsoft.com/office/drawing/2014/main" id="{B1C2B92F-1794-742A-CAC4-D1BB5D776FD3}"/>
                  </a:ext>
                </a:extLst>
              </p:cNvPr>
              <p:cNvGrpSpPr/>
              <p:nvPr/>
            </p:nvGrpSpPr>
            <p:grpSpPr>
              <a:xfrm>
                <a:off x="4409719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762" name="フリーフォーム: 図形 761">
                  <a:extLst>
                    <a:ext uri="{FF2B5EF4-FFF2-40B4-BE49-F238E27FC236}">
                      <a16:creationId xmlns:a16="http://schemas.microsoft.com/office/drawing/2014/main" id="{7041BEFA-D238-BEA4-DC68-CEA1749D271D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3" name="フリーフォーム: 図形 762">
                  <a:extLst>
                    <a:ext uri="{FF2B5EF4-FFF2-40B4-BE49-F238E27FC236}">
                      <a16:creationId xmlns:a16="http://schemas.microsoft.com/office/drawing/2014/main" id="{8D0451EC-A3B5-A8FC-895F-7A4F54594A68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99" name="グループ化 698">
                <a:extLst>
                  <a:ext uri="{FF2B5EF4-FFF2-40B4-BE49-F238E27FC236}">
                    <a16:creationId xmlns:a16="http://schemas.microsoft.com/office/drawing/2014/main" id="{389710CA-F694-B693-2E3D-1A38EF95DAFD}"/>
                  </a:ext>
                </a:extLst>
              </p:cNvPr>
              <p:cNvGrpSpPr/>
              <p:nvPr/>
            </p:nvGrpSpPr>
            <p:grpSpPr>
              <a:xfrm>
                <a:off x="4690840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760" name="フリーフォーム: 図形 759">
                  <a:extLst>
                    <a:ext uri="{FF2B5EF4-FFF2-40B4-BE49-F238E27FC236}">
                      <a16:creationId xmlns:a16="http://schemas.microsoft.com/office/drawing/2014/main" id="{E007F401-7522-1B41-B10D-CA5DD5D9AF08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1" name="フリーフォーム: 図形 760">
                  <a:extLst>
                    <a:ext uri="{FF2B5EF4-FFF2-40B4-BE49-F238E27FC236}">
                      <a16:creationId xmlns:a16="http://schemas.microsoft.com/office/drawing/2014/main" id="{AFACF8DF-46DC-40F5-381D-353F32D24A47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0" name="グループ化 699">
                <a:extLst>
                  <a:ext uri="{FF2B5EF4-FFF2-40B4-BE49-F238E27FC236}">
                    <a16:creationId xmlns:a16="http://schemas.microsoft.com/office/drawing/2014/main" id="{46AA6640-0BBF-8E49-F47C-42C2D611283B}"/>
                  </a:ext>
                </a:extLst>
              </p:cNvPr>
              <p:cNvGrpSpPr/>
              <p:nvPr/>
            </p:nvGrpSpPr>
            <p:grpSpPr>
              <a:xfrm>
                <a:off x="4971957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758" name="フリーフォーム: 図形 757">
                  <a:extLst>
                    <a:ext uri="{FF2B5EF4-FFF2-40B4-BE49-F238E27FC236}">
                      <a16:creationId xmlns:a16="http://schemas.microsoft.com/office/drawing/2014/main" id="{523103A6-1B7E-E1D3-8CC2-B6BBB54639C8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9" name="フリーフォーム: 図形 758">
                  <a:extLst>
                    <a:ext uri="{FF2B5EF4-FFF2-40B4-BE49-F238E27FC236}">
                      <a16:creationId xmlns:a16="http://schemas.microsoft.com/office/drawing/2014/main" id="{72F0939B-B094-2BB8-74C8-C72E156CD46C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1" name="グループ化 700">
                <a:extLst>
                  <a:ext uri="{FF2B5EF4-FFF2-40B4-BE49-F238E27FC236}">
                    <a16:creationId xmlns:a16="http://schemas.microsoft.com/office/drawing/2014/main" id="{245DE9CB-DBC9-F9C0-AF1E-FE320839C3C9}"/>
                  </a:ext>
                </a:extLst>
              </p:cNvPr>
              <p:cNvGrpSpPr/>
              <p:nvPr/>
            </p:nvGrpSpPr>
            <p:grpSpPr>
              <a:xfrm>
                <a:off x="5253071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756" name="フリーフォーム: 図形 755">
                  <a:extLst>
                    <a:ext uri="{FF2B5EF4-FFF2-40B4-BE49-F238E27FC236}">
                      <a16:creationId xmlns:a16="http://schemas.microsoft.com/office/drawing/2014/main" id="{72B48E8E-3097-C5D0-9B8A-F47FCBEF86FA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7" name="フリーフォーム: 図形 756">
                  <a:extLst>
                    <a:ext uri="{FF2B5EF4-FFF2-40B4-BE49-F238E27FC236}">
                      <a16:creationId xmlns:a16="http://schemas.microsoft.com/office/drawing/2014/main" id="{79FEFA91-4157-4F3F-5002-26D9B675998C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2" name="グループ化 701">
                <a:extLst>
                  <a:ext uri="{FF2B5EF4-FFF2-40B4-BE49-F238E27FC236}">
                    <a16:creationId xmlns:a16="http://schemas.microsoft.com/office/drawing/2014/main" id="{FEC3D4D8-F370-53C6-ACA6-50D6CC2CC5C7}"/>
                  </a:ext>
                </a:extLst>
              </p:cNvPr>
              <p:cNvGrpSpPr/>
              <p:nvPr/>
            </p:nvGrpSpPr>
            <p:grpSpPr>
              <a:xfrm>
                <a:off x="5534104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754" name="フリーフォーム: 図形 753">
                  <a:extLst>
                    <a:ext uri="{FF2B5EF4-FFF2-40B4-BE49-F238E27FC236}">
                      <a16:creationId xmlns:a16="http://schemas.microsoft.com/office/drawing/2014/main" id="{17EA336D-200E-4455-4795-53470322F12E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5" name="フリーフォーム: 図形 754">
                  <a:extLst>
                    <a:ext uri="{FF2B5EF4-FFF2-40B4-BE49-F238E27FC236}">
                      <a16:creationId xmlns:a16="http://schemas.microsoft.com/office/drawing/2014/main" id="{B84C74B3-B9AF-C315-48B6-B2486D6A68D4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3" name="グループ化 702">
                <a:extLst>
                  <a:ext uri="{FF2B5EF4-FFF2-40B4-BE49-F238E27FC236}">
                    <a16:creationId xmlns:a16="http://schemas.microsoft.com/office/drawing/2014/main" id="{6B861EA3-3C04-9CEC-6029-2AE1CBD80E6D}"/>
                  </a:ext>
                </a:extLst>
              </p:cNvPr>
              <p:cNvGrpSpPr/>
              <p:nvPr/>
            </p:nvGrpSpPr>
            <p:grpSpPr>
              <a:xfrm>
                <a:off x="5815221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752" name="フリーフォーム: 図形 751">
                  <a:extLst>
                    <a:ext uri="{FF2B5EF4-FFF2-40B4-BE49-F238E27FC236}">
                      <a16:creationId xmlns:a16="http://schemas.microsoft.com/office/drawing/2014/main" id="{C2C5B5D6-792A-6422-D714-3A23405AD9D2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3" name="フリーフォーム: 図形 752">
                  <a:extLst>
                    <a:ext uri="{FF2B5EF4-FFF2-40B4-BE49-F238E27FC236}">
                      <a16:creationId xmlns:a16="http://schemas.microsoft.com/office/drawing/2014/main" id="{784FE337-3765-40D0-9A15-F2C79B4D80D7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4" name="グループ化 703">
                <a:extLst>
                  <a:ext uri="{FF2B5EF4-FFF2-40B4-BE49-F238E27FC236}">
                    <a16:creationId xmlns:a16="http://schemas.microsoft.com/office/drawing/2014/main" id="{6AFB7475-EA25-47DD-3BB3-94A0CAE7657C}"/>
                  </a:ext>
                </a:extLst>
              </p:cNvPr>
              <p:cNvGrpSpPr/>
              <p:nvPr/>
            </p:nvGrpSpPr>
            <p:grpSpPr>
              <a:xfrm>
                <a:off x="6096335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750" name="フリーフォーム: 図形 749">
                  <a:extLst>
                    <a:ext uri="{FF2B5EF4-FFF2-40B4-BE49-F238E27FC236}">
                      <a16:creationId xmlns:a16="http://schemas.microsoft.com/office/drawing/2014/main" id="{D77D928E-D13F-E540-BAB0-94AE5953BF5D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1" name="フリーフォーム: 図形 750">
                  <a:extLst>
                    <a:ext uri="{FF2B5EF4-FFF2-40B4-BE49-F238E27FC236}">
                      <a16:creationId xmlns:a16="http://schemas.microsoft.com/office/drawing/2014/main" id="{A90E5912-2D7C-58F7-92D2-094B85A4DF9F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5" name="グループ化 704">
                <a:extLst>
                  <a:ext uri="{FF2B5EF4-FFF2-40B4-BE49-F238E27FC236}">
                    <a16:creationId xmlns:a16="http://schemas.microsoft.com/office/drawing/2014/main" id="{EF4362B0-D67A-C00A-C5A8-2BF037B71784}"/>
                  </a:ext>
                </a:extLst>
              </p:cNvPr>
              <p:cNvGrpSpPr/>
              <p:nvPr/>
            </p:nvGrpSpPr>
            <p:grpSpPr>
              <a:xfrm>
                <a:off x="6377456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748" name="フリーフォーム: 図形 747">
                  <a:extLst>
                    <a:ext uri="{FF2B5EF4-FFF2-40B4-BE49-F238E27FC236}">
                      <a16:creationId xmlns:a16="http://schemas.microsoft.com/office/drawing/2014/main" id="{0DD30CEF-75EE-3484-9133-B322A1990979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9" name="フリーフォーム: 図形 748">
                  <a:extLst>
                    <a:ext uri="{FF2B5EF4-FFF2-40B4-BE49-F238E27FC236}">
                      <a16:creationId xmlns:a16="http://schemas.microsoft.com/office/drawing/2014/main" id="{7E401385-B5BF-7D57-5D50-5D2E833F425F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6" name="グループ化 705">
                <a:extLst>
                  <a:ext uri="{FF2B5EF4-FFF2-40B4-BE49-F238E27FC236}">
                    <a16:creationId xmlns:a16="http://schemas.microsoft.com/office/drawing/2014/main" id="{0BAF0FF5-D8A2-5425-9E28-F51FBBDC39FB}"/>
                  </a:ext>
                </a:extLst>
              </p:cNvPr>
              <p:cNvGrpSpPr/>
              <p:nvPr/>
            </p:nvGrpSpPr>
            <p:grpSpPr>
              <a:xfrm>
                <a:off x="6658573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746" name="フリーフォーム: 図形 745">
                  <a:extLst>
                    <a:ext uri="{FF2B5EF4-FFF2-40B4-BE49-F238E27FC236}">
                      <a16:creationId xmlns:a16="http://schemas.microsoft.com/office/drawing/2014/main" id="{204A6B51-3425-E4CC-5D68-A0ABE0ED94E3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7" name="フリーフォーム: 図形 746">
                  <a:extLst>
                    <a:ext uri="{FF2B5EF4-FFF2-40B4-BE49-F238E27FC236}">
                      <a16:creationId xmlns:a16="http://schemas.microsoft.com/office/drawing/2014/main" id="{C18FDF68-4ED9-F65B-A16A-1C39F5D92405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7" name="グループ化 706">
                <a:extLst>
                  <a:ext uri="{FF2B5EF4-FFF2-40B4-BE49-F238E27FC236}">
                    <a16:creationId xmlns:a16="http://schemas.microsoft.com/office/drawing/2014/main" id="{8ACDEDF0-751C-6379-4884-2B1DCB5363EC}"/>
                  </a:ext>
                </a:extLst>
              </p:cNvPr>
              <p:cNvGrpSpPr/>
              <p:nvPr/>
            </p:nvGrpSpPr>
            <p:grpSpPr>
              <a:xfrm>
                <a:off x="6939687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744" name="フリーフォーム: 図形 743">
                  <a:extLst>
                    <a:ext uri="{FF2B5EF4-FFF2-40B4-BE49-F238E27FC236}">
                      <a16:creationId xmlns:a16="http://schemas.microsoft.com/office/drawing/2014/main" id="{4E4691C3-02E7-7A48-6DAD-13815ED5D2AE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5" name="フリーフォーム: 図形 744">
                  <a:extLst>
                    <a:ext uri="{FF2B5EF4-FFF2-40B4-BE49-F238E27FC236}">
                      <a16:creationId xmlns:a16="http://schemas.microsoft.com/office/drawing/2014/main" id="{BA51CFFC-BCF3-1164-B1FD-6EB384676B49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8" name="グループ化 707">
                <a:extLst>
                  <a:ext uri="{FF2B5EF4-FFF2-40B4-BE49-F238E27FC236}">
                    <a16:creationId xmlns:a16="http://schemas.microsoft.com/office/drawing/2014/main" id="{2C6D8985-AA01-102B-F236-29887497F9AF}"/>
                  </a:ext>
                </a:extLst>
              </p:cNvPr>
              <p:cNvGrpSpPr/>
              <p:nvPr/>
            </p:nvGrpSpPr>
            <p:grpSpPr>
              <a:xfrm>
                <a:off x="7220806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742" name="フリーフォーム: 図形 741">
                  <a:extLst>
                    <a:ext uri="{FF2B5EF4-FFF2-40B4-BE49-F238E27FC236}">
                      <a16:creationId xmlns:a16="http://schemas.microsoft.com/office/drawing/2014/main" id="{0CBFCD13-AB29-3790-4F62-28A38279CBBE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3" name="フリーフォーム: 図形 742">
                  <a:extLst>
                    <a:ext uri="{FF2B5EF4-FFF2-40B4-BE49-F238E27FC236}">
                      <a16:creationId xmlns:a16="http://schemas.microsoft.com/office/drawing/2014/main" id="{E847ACDE-A376-30BC-53B5-BF47A6517D6B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9" name="グループ化 708">
                <a:extLst>
                  <a:ext uri="{FF2B5EF4-FFF2-40B4-BE49-F238E27FC236}">
                    <a16:creationId xmlns:a16="http://schemas.microsoft.com/office/drawing/2014/main" id="{3738C95F-61E0-90DA-3D40-5AAE292E8CE9}"/>
                  </a:ext>
                </a:extLst>
              </p:cNvPr>
              <p:cNvGrpSpPr/>
              <p:nvPr/>
            </p:nvGrpSpPr>
            <p:grpSpPr>
              <a:xfrm>
                <a:off x="7501923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740" name="フリーフォーム: 図形 739">
                  <a:extLst>
                    <a:ext uri="{FF2B5EF4-FFF2-40B4-BE49-F238E27FC236}">
                      <a16:creationId xmlns:a16="http://schemas.microsoft.com/office/drawing/2014/main" id="{3B025FA9-99CA-18D9-D047-05FA526ADD76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1" name="フリーフォーム: 図形 740">
                  <a:extLst>
                    <a:ext uri="{FF2B5EF4-FFF2-40B4-BE49-F238E27FC236}">
                      <a16:creationId xmlns:a16="http://schemas.microsoft.com/office/drawing/2014/main" id="{ABEF85A5-63A2-EF58-316A-8329783961C1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0" name="グループ化 709">
                <a:extLst>
                  <a:ext uri="{FF2B5EF4-FFF2-40B4-BE49-F238E27FC236}">
                    <a16:creationId xmlns:a16="http://schemas.microsoft.com/office/drawing/2014/main" id="{F7C238E6-97EA-6542-5172-9D4D0876E8BC}"/>
                  </a:ext>
                </a:extLst>
              </p:cNvPr>
              <p:cNvGrpSpPr/>
              <p:nvPr/>
            </p:nvGrpSpPr>
            <p:grpSpPr>
              <a:xfrm>
                <a:off x="7783037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738" name="フリーフォーム: 図形 737">
                  <a:extLst>
                    <a:ext uri="{FF2B5EF4-FFF2-40B4-BE49-F238E27FC236}">
                      <a16:creationId xmlns:a16="http://schemas.microsoft.com/office/drawing/2014/main" id="{6A571870-AF67-6571-5DE7-9D0EF53C807E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9" name="フリーフォーム: 図形 738">
                  <a:extLst>
                    <a:ext uri="{FF2B5EF4-FFF2-40B4-BE49-F238E27FC236}">
                      <a16:creationId xmlns:a16="http://schemas.microsoft.com/office/drawing/2014/main" id="{DDB91749-2650-4A8B-C4A1-A4AB5F42544E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1" name="グループ化 710">
                <a:extLst>
                  <a:ext uri="{FF2B5EF4-FFF2-40B4-BE49-F238E27FC236}">
                    <a16:creationId xmlns:a16="http://schemas.microsoft.com/office/drawing/2014/main" id="{3DCBD34C-9EC5-7039-3B70-0C68D692B3C2}"/>
                  </a:ext>
                </a:extLst>
              </p:cNvPr>
              <p:cNvGrpSpPr/>
              <p:nvPr/>
            </p:nvGrpSpPr>
            <p:grpSpPr>
              <a:xfrm>
                <a:off x="8064158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736" name="フリーフォーム: 図形 735">
                  <a:extLst>
                    <a:ext uri="{FF2B5EF4-FFF2-40B4-BE49-F238E27FC236}">
                      <a16:creationId xmlns:a16="http://schemas.microsoft.com/office/drawing/2014/main" id="{84CF984E-F791-ECCF-A4EA-868B2BFF1033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7" name="フリーフォーム: 図形 736">
                  <a:extLst>
                    <a:ext uri="{FF2B5EF4-FFF2-40B4-BE49-F238E27FC236}">
                      <a16:creationId xmlns:a16="http://schemas.microsoft.com/office/drawing/2014/main" id="{BEA844D6-3807-78CE-0842-47801ED71626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2" name="グループ化 711">
                <a:extLst>
                  <a:ext uri="{FF2B5EF4-FFF2-40B4-BE49-F238E27FC236}">
                    <a16:creationId xmlns:a16="http://schemas.microsoft.com/office/drawing/2014/main" id="{ECB51B94-CF53-ACF0-2889-8619E5C1B2C3}"/>
                  </a:ext>
                </a:extLst>
              </p:cNvPr>
              <p:cNvGrpSpPr/>
              <p:nvPr/>
            </p:nvGrpSpPr>
            <p:grpSpPr>
              <a:xfrm>
                <a:off x="8345275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734" name="フリーフォーム: 図形 733">
                  <a:extLst>
                    <a:ext uri="{FF2B5EF4-FFF2-40B4-BE49-F238E27FC236}">
                      <a16:creationId xmlns:a16="http://schemas.microsoft.com/office/drawing/2014/main" id="{267F3BC8-BA82-9A0B-C3CF-FD33E3BCF878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5" name="フリーフォーム: 図形 734">
                  <a:extLst>
                    <a:ext uri="{FF2B5EF4-FFF2-40B4-BE49-F238E27FC236}">
                      <a16:creationId xmlns:a16="http://schemas.microsoft.com/office/drawing/2014/main" id="{119405FE-6A54-33F8-B91F-295E737A40CA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3" name="グループ化 712">
                <a:extLst>
                  <a:ext uri="{FF2B5EF4-FFF2-40B4-BE49-F238E27FC236}">
                    <a16:creationId xmlns:a16="http://schemas.microsoft.com/office/drawing/2014/main" id="{C498C30D-B480-0362-CF55-BCD4A9625284}"/>
                  </a:ext>
                </a:extLst>
              </p:cNvPr>
              <p:cNvGrpSpPr/>
              <p:nvPr/>
            </p:nvGrpSpPr>
            <p:grpSpPr>
              <a:xfrm>
                <a:off x="8626389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732" name="フリーフォーム: 図形 731">
                  <a:extLst>
                    <a:ext uri="{FF2B5EF4-FFF2-40B4-BE49-F238E27FC236}">
                      <a16:creationId xmlns:a16="http://schemas.microsoft.com/office/drawing/2014/main" id="{4BBD09D0-5653-BFE8-A945-A6EA85D11451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3" name="フリーフォーム: 図形 732">
                  <a:extLst>
                    <a:ext uri="{FF2B5EF4-FFF2-40B4-BE49-F238E27FC236}">
                      <a16:creationId xmlns:a16="http://schemas.microsoft.com/office/drawing/2014/main" id="{C6D9B4C5-3A49-2D33-1A3D-E357B0F642D4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4" name="グループ化 713">
                <a:extLst>
                  <a:ext uri="{FF2B5EF4-FFF2-40B4-BE49-F238E27FC236}">
                    <a16:creationId xmlns:a16="http://schemas.microsoft.com/office/drawing/2014/main" id="{062AC7AD-5F62-15FB-9FFE-56B135A13A96}"/>
                  </a:ext>
                </a:extLst>
              </p:cNvPr>
              <p:cNvGrpSpPr/>
              <p:nvPr/>
            </p:nvGrpSpPr>
            <p:grpSpPr>
              <a:xfrm>
                <a:off x="8907422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730" name="フリーフォーム: 図形 729">
                  <a:extLst>
                    <a:ext uri="{FF2B5EF4-FFF2-40B4-BE49-F238E27FC236}">
                      <a16:creationId xmlns:a16="http://schemas.microsoft.com/office/drawing/2014/main" id="{3FD9FC2D-4D31-5CAF-1964-22978F141C82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1" name="フリーフォーム: 図形 730">
                  <a:extLst>
                    <a:ext uri="{FF2B5EF4-FFF2-40B4-BE49-F238E27FC236}">
                      <a16:creationId xmlns:a16="http://schemas.microsoft.com/office/drawing/2014/main" id="{8FC764C7-3E94-C758-4E7E-81E867C9F75A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5" name="グループ化 714">
                <a:extLst>
                  <a:ext uri="{FF2B5EF4-FFF2-40B4-BE49-F238E27FC236}">
                    <a16:creationId xmlns:a16="http://schemas.microsoft.com/office/drawing/2014/main" id="{60644FE6-DC1E-D84D-3B47-C49C8318BBBD}"/>
                  </a:ext>
                </a:extLst>
              </p:cNvPr>
              <p:cNvGrpSpPr/>
              <p:nvPr/>
            </p:nvGrpSpPr>
            <p:grpSpPr>
              <a:xfrm>
                <a:off x="9188539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728" name="フリーフォーム: 図形 727">
                  <a:extLst>
                    <a:ext uri="{FF2B5EF4-FFF2-40B4-BE49-F238E27FC236}">
                      <a16:creationId xmlns:a16="http://schemas.microsoft.com/office/drawing/2014/main" id="{E9A1A225-308A-8ABE-36A6-B13AD01642D7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9" name="フリーフォーム: 図形 728">
                  <a:extLst>
                    <a:ext uri="{FF2B5EF4-FFF2-40B4-BE49-F238E27FC236}">
                      <a16:creationId xmlns:a16="http://schemas.microsoft.com/office/drawing/2014/main" id="{38B8CA4B-29F6-038F-2DB2-0C478BB25E71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6" name="グループ化 715">
                <a:extLst>
                  <a:ext uri="{FF2B5EF4-FFF2-40B4-BE49-F238E27FC236}">
                    <a16:creationId xmlns:a16="http://schemas.microsoft.com/office/drawing/2014/main" id="{F58867DB-6F7B-297F-0C93-972C325DB21E}"/>
                  </a:ext>
                </a:extLst>
              </p:cNvPr>
              <p:cNvGrpSpPr/>
              <p:nvPr/>
            </p:nvGrpSpPr>
            <p:grpSpPr>
              <a:xfrm>
                <a:off x="9469653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726" name="フリーフォーム: 図形 725">
                  <a:extLst>
                    <a:ext uri="{FF2B5EF4-FFF2-40B4-BE49-F238E27FC236}">
                      <a16:creationId xmlns:a16="http://schemas.microsoft.com/office/drawing/2014/main" id="{ED35EC29-61AE-8C3D-1E4D-C7D12581085A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7" name="フリーフォーム: 図形 726">
                  <a:extLst>
                    <a:ext uri="{FF2B5EF4-FFF2-40B4-BE49-F238E27FC236}">
                      <a16:creationId xmlns:a16="http://schemas.microsoft.com/office/drawing/2014/main" id="{874D0308-76BE-84B0-B0BD-A7D870C2C8E1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7" name="グループ化 716">
                <a:extLst>
                  <a:ext uri="{FF2B5EF4-FFF2-40B4-BE49-F238E27FC236}">
                    <a16:creationId xmlns:a16="http://schemas.microsoft.com/office/drawing/2014/main" id="{81BDF6FF-57C4-2EA0-CF56-E2EA38FCE821}"/>
                  </a:ext>
                </a:extLst>
              </p:cNvPr>
              <p:cNvGrpSpPr/>
              <p:nvPr/>
            </p:nvGrpSpPr>
            <p:grpSpPr>
              <a:xfrm>
                <a:off x="9750774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724" name="フリーフォーム: 図形 723">
                  <a:extLst>
                    <a:ext uri="{FF2B5EF4-FFF2-40B4-BE49-F238E27FC236}">
                      <a16:creationId xmlns:a16="http://schemas.microsoft.com/office/drawing/2014/main" id="{EAC04FFA-BAA1-6444-973A-4B57735E6A11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5" name="フリーフォーム: 図形 724">
                  <a:extLst>
                    <a:ext uri="{FF2B5EF4-FFF2-40B4-BE49-F238E27FC236}">
                      <a16:creationId xmlns:a16="http://schemas.microsoft.com/office/drawing/2014/main" id="{42BD3A20-5BD5-8E13-5716-85D64EBA137E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8" name="グループ化 717">
                <a:extLst>
                  <a:ext uri="{FF2B5EF4-FFF2-40B4-BE49-F238E27FC236}">
                    <a16:creationId xmlns:a16="http://schemas.microsoft.com/office/drawing/2014/main" id="{1D60105D-343D-0A43-EA3F-29670701BF3C}"/>
                  </a:ext>
                </a:extLst>
              </p:cNvPr>
              <p:cNvGrpSpPr/>
              <p:nvPr/>
            </p:nvGrpSpPr>
            <p:grpSpPr>
              <a:xfrm>
                <a:off x="10031891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722" name="フリーフォーム: 図形 721">
                  <a:extLst>
                    <a:ext uri="{FF2B5EF4-FFF2-40B4-BE49-F238E27FC236}">
                      <a16:creationId xmlns:a16="http://schemas.microsoft.com/office/drawing/2014/main" id="{99B2F001-E110-6B32-6C09-8197C31C1E7F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3" name="フリーフォーム: 図形 722">
                  <a:extLst>
                    <a:ext uri="{FF2B5EF4-FFF2-40B4-BE49-F238E27FC236}">
                      <a16:creationId xmlns:a16="http://schemas.microsoft.com/office/drawing/2014/main" id="{72826B52-C104-6569-9CEC-0786B3C48F9E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9" name="グループ化 718">
                <a:extLst>
                  <a:ext uri="{FF2B5EF4-FFF2-40B4-BE49-F238E27FC236}">
                    <a16:creationId xmlns:a16="http://schemas.microsoft.com/office/drawing/2014/main" id="{1EE8715B-88C9-3FC7-178B-767B9CDB3B38}"/>
                  </a:ext>
                </a:extLst>
              </p:cNvPr>
              <p:cNvGrpSpPr/>
              <p:nvPr/>
            </p:nvGrpSpPr>
            <p:grpSpPr>
              <a:xfrm>
                <a:off x="10313005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720" name="フリーフォーム: 図形 719">
                  <a:extLst>
                    <a:ext uri="{FF2B5EF4-FFF2-40B4-BE49-F238E27FC236}">
                      <a16:creationId xmlns:a16="http://schemas.microsoft.com/office/drawing/2014/main" id="{68194DF3-5277-8907-F207-CE574149377A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1" name="フリーフォーム: 図形 720">
                  <a:extLst>
                    <a:ext uri="{FF2B5EF4-FFF2-40B4-BE49-F238E27FC236}">
                      <a16:creationId xmlns:a16="http://schemas.microsoft.com/office/drawing/2014/main" id="{64BED864-495F-4E98-3031-B832C7FBD4C7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894" name="グループ化 893">
            <a:extLst>
              <a:ext uri="{FF2B5EF4-FFF2-40B4-BE49-F238E27FC236}">
                <a16:creationId xmlns:a16="http://schemas.microsoft.com/office/drawing/2014/main" id="{C1BF2503-D5A7-E717-BBFF-02B987802DFC}"/>
              </a:ext>
            </a:extLst>
          </p:cNvPr>
          <p:cNvGrpSpPr/>
          <p:nvPr/>
        </p:nvGrpSpPr>
        <p:grpSpPr>
          <a:xfrm>
            <a:off x="315586" y="2701900"/>
            <a:ext cx="9392293" cy="316611"/>
            <a:chOff x="-2936458" y="2967486"/>
            <a:chExt cx="18706810" cy="1462822"/>
          </a:xfrm>
        </p:grpSpPr>
        <p:grpSp>
          <p:nvGrpSpPr>
            <p:cNvPr id="794" name="グループ化 793">
              <a:extLst>
                <a:ext uri="{FF2B5EF4-FFF2-40B4-BE49-F238E27FC236}">
                  <a16:creationId xmlns:a16="http://schemas.microsoft.com/office/drawing/2014/main" id="{BC0B76FD-D501-9005-0830-85A8CAFB4A28}"/>
                </a:ext>
              </a:extLst>
            </p:cNvPr>
            <p:cNvGrpSpPr/>
            <p:nvPr/>
          </p:nvGrpSpPr>
          <p:grpSpPr>
            <a:xfrm>
              <a:off x="-2936458" y="2967486"/>
              <a:ext cx="1080003" cy="1462822"/>
              <a:chOff x="3094472" y="1272048"/>
              <a:chExt cx="736603" cy="1152406"/>
            </a:xfrm>
          </p:grpSpPr>
          <p:sp>
            <p:nvSpPr>
              <p:cNvPr id="795" name="フリーフォーム: 図形 794">
                <a:extLst>
                  <a:ext uri="{FF2B5EF4-FFF2-40B4-BE49-F238E27FC236}">
                    <a16:creationId xmlns:a16="http://schemas.microsoft.com/office/drawing/2014/main" id="{EA73FEA8-A6B7-F505-4CD8-E1BC0D1431F8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6" name="フリーフォーム: 図形 795">
                <a:extLst>
                  <a:ext uri="{FF2B5EF4-FFF2-40B4-BE49-F238E27FC236}">
                    <a16:creationId xmlns:a16="http://schemas.microsoft.com/office/drawing/2014/main" id="{57ED446C-34AE-CE4C-892E-2936CCECFE90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7" name="フリーフォーム: 図形 796">
                <a:extLst>
                  <a:ext uri="{FF2B5EF4-FFF2-40B4-BE49-F238E27FC236}">
                    <a16:creationId xmlns:a16="http://schemas.microsoft.com/office/drawing/2014/main" id="{C43C8A41-4681-BFFC-455C-0A884353091F}"/>
                  </a:ext>
                </a:extLst>
              </p:cNvPr>
              <p:cNvSpPr/>
              <p:nvPr/>
            </p:nvSpPr>
            <p:spPr bwMode="auto">
              <a:xfrm>
                <a:off x="3094472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98" name="グループ化 797">
              <a:extLst>
                <a:ext uri="{FF2B5EF4-FFF2-40B4-BE49-F238E27FC236}">
                  <a16:creationId xmlns:a16="http://schemas.microsoft.com/office/drawing/2014/main" id="{1AA57CD0-2716-DFB1-A629-13530E64C6B1}"/>
                </a:ext>
              </a:extLst>
            </p:cNvPr>
            <p:cNvGrpSpPr/>
            <p:nvPr/>
          </p:nvGrpSpPr>
          <p:grpSpPr>
            <a:xfrm>
              <a:off x="-2060269" y="2967486"/>
              <a:ext cx="760755" cy="1462822"/>
              <a:chOff x="3312211" y="1272048"/>
              <a:chExt cx="518864" cy="1152406"/>
            </a:xfrm>
          </p:grpSpPr>
          <p:sp>
            <p:nvSpPr>
              <p:cNvPr id="799" name="フリーフォーム: 図形 798">
                <a:extLst>
                  <a:ext uri="{FF2B5EF4-FFF2-40B4-BE49-F238E27FC236}">
                    <a16:creationId xmlns:a16="http://schemas.microsoft.com/office/drawing/2014/main" id="{3ECD9940-E738-6348-F47C-53C92EB5933B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0" name="フリーフォーム: 図形 799">
                <a:extLst>
                  <a:ext uri="{FF2B5EF4-FFF2-40B4-BE49-F238E27FC236}">
                    <a16:creationId xmlns:a16="http://schemas.microsoft.com/office/drawing/2014/main" id="{0E7FD3C1-B8DC-13C4-71FD-ACE8F35C7056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01" name="グループ化 800">
              <a:extLst>
                <a:ext uri="{FF2B5EF4-FFF2-40B4-BE49-F238E27FC236}">
                  <a16:creationId xmlns:a16="http://schemas.microsoft.com/office/drawing/2014/main" id="{71FBE8EC-FC74-75DE-5DCF-258750C66E4B}"/>
                </a:ext>
              </a:extLst>
            </p:cNvPr>
            <p:cNvGrpSpPr/>
            <p:nvPr/>
          </p:nvGrpSpPr>
          <p:grpSpPr>
            <a:xfrm>
              <a:off x="-1507161" y="2967486"/>
              <a:ext cx="760755" cy="1462822"/>
              <a:chOff x="3312211" y="1272048"/>
              <a:chExt cx="518864" cy="1152406"/>
            </a:xfrm>
          </p:grpSpPr>
          <p:sp>
            <p:nvSpPr>
              <p:cNvPr id="802" name="フリーフォーム: 図形 801">
                <a:extLst>
                  <a:ext uri="{FF2B5EF4-FFF2-40B4-BE49-F238E27FC236}">
                    <a16:creationId xmlns:a16="http://schemas.microsoft.com/office/drawing/2014/main" id="{34DC9F70-BB62-FC4B-A2E6-F4A6030058D9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3" name="フリーフォーム: 図形 802">
                <a:extLst>
                  <a:ext uri="{FF2B5EF4-FFF2-40B4-BE49-F238E27FC236}">
                    <a16:creationId xmlns:a16="http://schemas.microsoft.com/office/drawing/2014/main" id="{51427F45-2225-ACFE-D49F-D296E1DA84AA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04" name="グループ化 803">
              <a:extLst>
                <a:ext uri="{FF2B5EF4-FFF2-40B4-BE49-F238E27FC236}">
                  <a16:creationId xmlns:a16="http://schemas.microsoft.com/office/drawing/2014/main" id="{D45426B5-09C1-75BF-7BA7-A06C7FA24FA1}"/>
                </a:ext>
              </a:extLst>
            </p:cNvPr>
            <p:cNvGrpSpPr/>
            <p:nvPr/>
          </p:nvGrpSpPr>
          <p:grpSpPr>
            <a:xfrm>
              <a:off x="-959701" y="2967486"/>
              <a:ext cx="760755" cy="1462822"/>
              <a:chOff x="3312211" y="1272048"/>
              <a:chExt cx="518864" cy="1152406"/>
            </a:xfrm>
          </p:grpSpPr>
          <p:sp>
            <p:nvSpPr>
              <p:cNvPr id="805" name="フリーフォーム: 図形 804">
                <a:extLst>
                  <a:ext uri="{FF2B5EF4-FFF2-40B4-BE49-F238E27FC236}">
                    <a16:creationId xmlns:a16="http://schemas.microsoft.com/office/drawing/2014/main" id="{AF9CAAAE-DD55-859D-2D47-DC48D9B93A3A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6" name="フリーフォーム: 図形 805">
                <a:extLst>
                  <a:ext uri="{FF2B5EF4-FFF2-40B4-BE49-F238E27FC236}">
                    <a16:creationId xmlns:a16="http://schemas.microsoft.com/office/drawing/2014/main" id="{0DDD2ED4-2E1C-7C16-947C-EC6FF55AD1F9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07" name="グループ化 806">
              <a:extLst>
                <a:ext uri="{FF2B5EF4-FFF2-40B4-BE49-F238E27FC236}">
                  <a16:creationId xmlns:a16="http://schemas.microsoft.com/office/drawing/2014/main" id="{E54EC4D4-E736-9FDF-B4B0-956798EAB5CA}"/>
                </a:ext>
              </a:extLst>
            </p:cNvPr>
            <p:cNvGrpSpPr/>
            <p:nvPr/>
          </p:nvGrpSpPr>
          <p:grpSpPr>
            <a:xfrm>
              <a:off x="-406593" y="2967486"/>
              <a:ext cx="760755" cy="1462822"/>
              <a:chOff x="3312211" y="1272048"/>
              <a:chExt cx="518864" cy="1152406"/>
            </a:xfrm>
          </p:grpSpPr>
          <p:sp>
            <p:nvSpPr>
              <p:cNvPr id="808" name="フリーフォーム: 図形 807">
                <a:extLst>
                  <a:ext uri="{FF2B5EF4-FFF2-40B4-BE49-F238E27FC236}">
                    <a16:creationId xmlns:a16="http://schemas.microsoft.com/office/drawing/2014/main" id="{DE48D103-A343-0B64-0490-C4237CCC4D73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9" name="フリーフォーム: 図形 808">
                <a:extLst>
                  <a:ext uri="{FF2B5EF4-FFF2-40B4-BE49-F238E27FC236}">
                    <a16:creationId xmlns:a16="http://schemas.microsoft.com/office/drawing/2014/main" id="{3D56907B-AE5A-FE76-B41B-088BF4FAE6DD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10" name="グループ化 809">
              <a:extLst>
                <a:ext uri="{FF2B5EF4-FFF2-40B4-BE49-F238E27FC236}">
                  <a16:creationId xmlns:a16="http://schemas.microsoft.com/office/drawing/2014/main" id="{2E290AC7-4D3D-56F2-EB19-C835CE936E86}"/>
                </a:ext>
              </a:extLst>
            </p:cNvPr>
            <p:cNvGrpSpPr/>
            <p:nvPr/>
          </p:nvGrpSpPr>
          <p:grpSpPr>
            <a:xfrm>
              <a:off x="140016" y="2967486"/>
              <a:ext cx="760755" cy="1462822"/>
              <a:chOff x="3312211" y="1272048"/>
              <a:chExt cx="518864" cy="1152406"/>
            </a:xfrm>
          </p:grpSpPr>
          <p:sp>
            <p:nvSpPr>
              <p:cNvPr id="811" name="フリーフォーム: 図形 810">
                <a:extLst>
                  <a:ext uri="{FF2B5EF4-FFF2-40B4-BE49-F238E27FC236}">
                    <a16:creationId xmlns:a16="http://schemas.microsoft.com/office/drawing/2014/main" id="{375EE250-7064-61C8-F348-748FBBCC3E46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2" name="フリーフォーム: 図形 811">
                <a:extLst>
                  <a:ext uri="{FF2B5EF4-FFF2-40B4-BE49-F238E27FC236}">
                    <a16:creationId xmlns:a16="http://schemas.microsoft.com/office/drawing/2014/main" id="{A2FEBC0F-11E3-0E51-A6A3-BB03B8700D6F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13" name="グループ化 812">
              <a:extLst>
                <a:ext uri="{FF2B5EF4-FFF2-40B4-BE49-F238E27FC236}">
                  <a16:creationId xmlns:a16="http://schemas.microsoft.com/office/drawing/2014/main" id="{F003056E-7126-A27F-B43A-2481250071F3}"/>
                </a:ext>
              </a:extLst>
            </p:cNvPr>
            <p:cNvGrpSpPr/>
            <p:nvPr/>
          </p:nvGrpSpPr>
          <p:grpSpPr>
            <a:xfrm>
              <a:off x="693124" y="2967486"/>
              <a:ext cx="760755" cy="1462822"/>
              <a:chOff x="3312211" y="1272048"/>
              <a:chExt cx="518864" cy="1152406"/>
            </a:xfrm>
          </p:grpSpPr>
          <p:sp>
            <p:nvSpPr>
              <p:cNvPr id="814" name="フリーフォーム: 図形 813">
                <a:extLst>
                  <a:ext uri="{FF2B5EF4-FFF2-40B4-BE49-F238E27FC236}">
                    <a16:creationId xmlns:a16="http://schemas.microsoft.com/office/drawing/2014/main" id="{A89B7299-695A-C020-1F3A-E461C686C296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5" name="フリーフォーム: 図形 814">
                <a:extLst>
                  <a:ext uri="{FF2B5EF4-FFF2-40B4-BE49-F238E27FC236}">
                    <a16:creationId xmlns:a16="http://schemas.microsoft.com/office/drawing/2014/main" id="{C0F30EE2-7D1C-A345-0BD5-39905E6BF4E4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16" name="グループ化 815">
              <a:extLst>
                <a:ext uri="{FF2B5EF4-FFF2-40B4-BE49-F238E27FC236}">
                  <a16:creationId xmlns:a16="http://schemas.microsoft.com/office/drawing/2014/main" id="{585D7502-E2E0-AE09-216A-B5742CEA2F15}"/>
                </a:ext>
              </a:extLst>
            </p:cNvPr>
            <p:cNvGrpSpPr/>
            <p:nvPr/>
          </p:nvGrpSpPr>
          <p:grpSpPr>
            <a:xfrm>
              <a:off x="1240584" y="2967486"/>
              <a:ext cx="760755" cy="1462822"/>
              <a:chOff x="3312211" y="1272048"/>
              <a:chExt cx="518864" cy="1152406"/>
            </a:xfrm>
          </p:grpSpPr>
          <p:sp>
            <p:nvSpPr>
              <p:cNvPr id="817" name="フリーフォーム: 図形 816">
                <a:extLst>
                  <a:ext uri="{FF2B5EF4-FFF2-40B4-BE49-F238E27FC236}">
                    <a16:creationId xmlns:a16="http://schemas.microsoft.com/office/drawing/2014/main" id="{C9A94915-343C-2ED5-A52B-D080E71E2898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8" name="フリーフォーム: 図形 817">
                <a:extLst>
                  <a:ext uri="{FF2B5EF4-FFF2-40B4-BE49-F238E27FC236}">
                    <a16:creationId xmlns:a16="http://schemas.microsoft.com/office/drawing/2014/main" id="{25867509-0EFB-09BA-911E-100BD5991944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19" name="グループ化 818">
              <a:extLst>
                <a:ext uri="{FF2B5EF4-FFF2-40B4-BE49-F238E27FC236}">
                  <a16:creationId xmlns:a16="http://schemas.microsoft.com/office/drawing/2014/main" id="{C7EF1DE5-84CF-0A7A-BE19-05B35C34DC29}"/>
                </a:ext>
              </a:extLst>
            </p:cNvPr>
            <p:cNvGrpSpPr/>
            <p:nvPr/>
          </p:nvGrpSpPr>
          <p:grpSpPr>
            <a:xfrm>
              <a:off x="1793692" y="2967486"/>
              <a:ext cx="760755" cy="1462822"/>
              <a:chOff x="3312211" y="1272048"/>
              <a:chExt cx="518864" cy="1152406"/>
            </a:xfrm>
          </p:grpSpPr>
          <p:sp>
            <p:nvSpPr>
              <p:cNvPr id="820" name="フリーフォーム: 図形 819">
                <a:extLst>
                  <a:ext uri="{FF2B5EF4-FFF2-40B4-BE49-F238E27FC236}">
                    <a16:creationId xmlns:a16="http://schemas.microsoft.com/office/drawing/2014/main" id="{0CEF48D1-B1B1-38EE-80B7-D5231079A5EB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1" name="フリーフォーム: 図形 820">
                <a:extLst>
                  <a:ext uri="{FF2B5EF4-FFF2-40B4-BE49-F238E27FC236}">
                    <a16:creationId xmlns:a16="http://schemas.microsoft.com/office/drawing/2014/main" id="{ED35BC08-7514-6414-04B4-5D4C9D87B614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22" name="グループ化 821">
              <a:extLst>
                <a:ext uri="{FF2B5EF4-FFF2-40B4-BE49-F238E27FC236}">
                  <a16:creationId xmlns:a16="http://schemas.microsoft.com/office/drawing/2014/main" id="{C00E0F69-0B50-CD29-ED40-BC582E233C05}"/>
                </a:ext>
              </a:extLst>
            </p:cNvPr>
            <p:cNvGrpSpPr/>
            <p:nvPr/>
          </p:nvGrpSpPr>
          <p:grpSpPr>
            <a:xfrm>
              <a:off x="2344149" y="2967486"/>
              <a:ext cx="760755" cy="1462822"/>
              <a:chOff x="3312211" y="1272048"/>
              <a:chExt cx="518864" cy="1152406"/>
            </a:xfrm>
          </p:grpSpPr>
          <p:sp>
            <p:nvSpPr>
              <p:cNvPr id="823" name="フリーフォーム: 図形 822">
                <a:extLst>
                  <a:ext uri="{FF2B5EF4-FFF2-40B4-BE49-F238E27FC236}">
                    <a16:creationId xmlns:a16="http://schemas.microsoft.com/office/drawing/2014/main" id="{EE68C15D-53A1-223F-A9D7-6A5FA89E11F7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4" name="フリーフォーム: 図形 823">
                <a:extLst>
                  <a:ext uri="{FF2B5EF4-FFF2-40B4-BE49-F238E27FC236}">
                    <a16:creationId xmlns:a16="http://schemas.microsoft.com/office/drawing/2014/main" id="{40C10B17-4B74-D30D-A6B7-FFB01384B0BA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25" name="グループ化 824">
              <a:extLst>
                <a:ext uri="{FF2B5EF4-FFF2-40B4-BE49-F238E27FC236}">
                  <a16:creationId xmlns:a16="http://schemas.microsoft.com/office/drawing/2014/main" id="{1C259430-8DDB-5314-0A71-F015F97C51DD}"/>
                </a:ext>
              </a:extLst>
            </p:cNvPr>
            <p:cNvGrpSpPr/>
            <p:nvPr/>
          </p:nvGrpSpPr>
          <p:grpSpPr>
            <a:xfrm>
              <a:off x="2897257" y="2967486"/>
              <a:ext cx="760755" cy="1462822"/>
              <a:chOff x="3312211" y="1272048"/>
              <a:chExt cx="518864" cy="1152406"/>
            </a:xfrm>
          </p:grpSpPr>
          <p:sp>
            <p:nvSpPr>
              <p:cNvPr id="826" name="フリーフォーム: 図形 825">
                <a:extLst>
                  <a:ext uri="{FF2B5EF4-FFF2-40B4-BE49-F238E27FC236}">
                    <a16:creationId xmlns:a16="http://schemas.microsoft.com/office/drawing/2014/main" id="{2BBB5EA3-C9F2-473C-D497-344F7B68637C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7" name="フリーフォーム: 図形 826">
                <a:extLst>
                  <a:ext uri="{FF2B5EF4-FFF2-40B4-BE49-F238E27FC236}">
                    <a16:creationId xmlns:a16="http://schemas.microsoft.com/office/drawing/2014/main" id="{B9837607-292F-B848-F288-61715B13E7AA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28" name="グループ化 827">
              <a:extLst>
                <a:ext uri="{FF2B5EF4-FFF2-40B4-BE49-F238E27FC236}">
                  <a16:creationId xmlns:a16="http://schemas.microsoft.com/office/drawing/2014/main" id="{C21EB79B-8243-3D09-4D42-35FFE7625670}"/>
                </a:ext>
              </a:extLst>
            </p:cNvPr>
            <p:cNvGrpSpPr/>
            <p:nvPr/>
          </p:nvGrpSpPr>
          <p:grpSpPr>
            <a:xfrm>
              <a:off x="3444717" y="2967486"/>
              <a:ext cx="760755" cy="1462822"/>
              <a:chOff x="3312211" y="1272048"/>
              <a:chExt cx="518864" cy="1152406"/>
            </a:xfrm>
          </p:grpSpPr>
          <p:sp>
            <p:nvSpPr>
              <p:cNvPr id="829" name="フリーフォーム: 図形 828">
                <a:extLst>
                  <a:ext uri="{FF2B5EF4-FFF2-40B4-BE49-F238E27FC236}">
                    <a16:creationId xmlns:a16="http://schemas.microsoft.com/office/drawing/2014/main" id="{DF4D0471-725B-C264-45BC-8516C225DD58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0" name="フリーフォーム: 図形 829">
                <a:extLst>
                  <a:ext uri="{FF2B5EF4-FFF2-40B4-BE49-F238E27FC236}">
                    <a16:creationId xmlns:a16="http://schemas.microsoft.com/office/drawing/2014/main" id="{365E9D7B-E117-B162-87DC-0E37C9000FF6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31" name="グループ化 830">
              <a:extLst>
                <a:ext uri="{FF2B5EF4-FFF2-40B4-BE49-F238E27FC236}">
                  <a16:creationId xmlns:a16="http://schemas.microsoft.com/office/drawing/2014/main" id="{EE6A8BD1-7B11-D99B-DAFC-C59A246B7862}"/>
                </a:ext>
              </a:extLst>
            </p:cNvPr>
            <p:cNvGrpSpPr/>
            <p:nvPr/>
          </p:nvGrpSpPr>
          <p:grpSpPr>
            <a:xfrm>
              <a:off x="3997825" y="2967486"/>
              <a:ext cx="760755" cy="1462822"/>
              <a:chOff x="3312211" y="1272048"/>
              <a:chExt cx="518864" cy="1152406"/>
            </a:xfrm>
          </p:grpSpPr>
          <p:sp>
            <p:nvSpPr>
              <p:cNvPr id="832" name="フリーフォーム: 図形 831">
                <a:extLst>
                  <a:ext uri="{FF2B5EF4-FFF2-40B4-BE49-F238E27FC236}">
                    <a16:creationId xmlns:a16="http://schemas.microsoft.com/office/drawing/2014/main" id="{276113A1-B30E-6FF9-2EC7-650FC14CA7F4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3" name="フリーフォーム: 図形 832">
                <a:extLst>
                  <a:ext uri="{FF2B5EF4-FFF2-40B4-BE49-F238E27FC236}">
                    <a16:creationId xmlns:a16="http://schemas.microsoft.com/office/drawing/2014/main" id="{3456DA0D-43E9-A6FA-EB8D-6A8A0F9BD733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34" name="グループ化 833">
              <a:extLst>
                <a:ext uri="{FF2B5EF4-FFF2-40B4-BE49-F238E27FC236}">
                  <a16:creationId xmlns:a16="http://schemas.microsoft.com/office/drawing/2014/main" id="{5D0E4BFF-4714-C6DA-AE66-1F8B9E8A9FEC}"/>
                </a:ext>
              </a:extLst>
            </p:cNvPr>
            <p:cNvGrpSpPr/>
            <p:nvPr/>
          </p:nvGrpSpPr>
          <p:grpSpPr>
            <a:xfrm>
              <a:off x="4544434" y="2967486"/>
              <a:ext cx="760755" cy="1462822"/>
              <a:chOff x="3312211" y="1272048"/>
              <a:chExt cx="518864" cy="1152406"/>
            </a:xfrm>
          </p:grpSpPr>
          <p:sp>
            <p:nvSpPr>
              <p:cNvPr id="835" name="フリーフォーム: 図形 834">
                <a:extLst>
                  <a:ext uri="{FF2B5EF4-FFF2-40B4-BE49-F238E27FC236}">
                    <a16:creationId xmlns:a16="http://schemas.microsoft.com/office/drawing/2014/main" id="{678FC803-DB31-DF19-5C3E-55993F5B4037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6" name="フリーフォーム: 図形 835">
                <a:extLst>
                  <a:ext uri="{FF2B5EF4-FFF2-40B4-BE49-F238E27FC236}">
                    <a16:creationId xmlns:a16="http://schemas.microsoft.com/office/drawing/2014/main" id="{BF96E157-C698-FDB3-36A7-3E74245C11B1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37" name="グループ化 836">
              <a:extLst>
                <a:ext uri="{FF2B5EF4-FFF2-40B4-BE49-F238E27FC236}">
                  <a16:creationId xmlns:a16="http://schemas.microsoft.com/office/drawing/2014/main" id="{8A145F88-DAFD-4F6C-5DEC-86503E432146}"/>
                </a:ext>
              </a:extLst>
            </p:cNvPr>
            <p:cNvGrpSpPr/>
            <p:nvPr/>
          </p:nvGrpSpPr>
          <p:grpSpPr>
            <a:xfrm>
              <a:off x="5097542" y="2967486"/>
              <a:ext cx="760755" cy="1462822"/>
              <a:chOff x="3312211" y="1272048"/>
              <a:chExt cx="518864" cy="1152406"/>
            </a:xfrm>
          </p:grpSpPr>
          <p:sp>
            <p:nvSpPr>
              <p:cNvPr id="838" name="フリーフォーム: 図形 837">
                <a:extLst>
                  <a:ext uri="{FF2B5EF4-FFF2-40B4-BE49-F238E27FC236}">
                    <a16:creationId xmlns:a16="http://schemas.microsoft.com/office/drawing/2014/main" id="{FEE103C3-B7E8-366D-44D5-049116B0365A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9" name="フリーフォーム: 図形 838">
                <a:extLst>
                  <a:ext uri="{FF2B5EF4-FFF2-40B4-BE49-F238E27FC236}">
                    <a16:creationId xmlns:a16="http://schemas.microsoft.com/office/drawing/2014/main" id="{AE5BA4CB-8ABA-D4C1-3F8F-740DE6CB3BF4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40" name="グループ化 839">
              <a:extLst>
                <a:ext uri="{FF2B5EF4-FFF2-40B4-BE49-F238E27FC236}">
                  <a16:creationId xmlns:a16="http://schemas.microsoft.com/office/drawing/2014/main" id="{C44C9987-55BB-3E5D-C9BA-BEA6857D275C}"/>
                </a:ext>
              </a:extLst>
            </p:cNvPr>
            <p:cNvGrpSpPr/>
            <p:nvPr/>
          </p:nvGrpSpPr>
          <p:grpSpPr>
            <a:xfrm>
              <a:off x="5645002" y="2967486"/>
              <a:ext cx="760755" cy="1462822"/>
              <a:chOff x="3312211" y="1272048"/>
              <a:chExt cx="518864" cy="1152406"/>
            </a:xfrm>
          </p:grpSpPr>
          <p:sp>
            <p:nvSpPr>
              <p:cNvPr id="841" name="フリーフォーム: 図形 840">
                <a:extLst>
                  <a:ext uri="{FF2B5EF4-FFF2-40B4-BE49-F238E27FC236}">
                    <a16:creationId xmlns:a16="http://schemas.microsoft.com/office/drawing/2014/main" id="{A914C4A2-E7A4-AD36-B45F-5FB135B56E58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2" name="フリーフォーム: 図形 841">
                <a:extLst>
                  <a:ext uri="{FF2B5EF4-FFF2-40B4-BE49-F238E27FC236}">
                    <a16:creationId xmlns:a16="http://schemas.microsoft.com/office/drawing/2014/main" id="{69539CDE-CB15-E67C-F1F7-0F3130467B52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43" name="グループ化 842">
              <a:extLst>
                <a:ext uri="{FF2B5EF4-FFF2-40B4-BE49-F238E27FC236}">
                  <a16:creationId xmlns:a16="http://schemas.microsoft.com/office/drawing/2014/main" id="{FD959B88-6B94-248A-5414-5AE0DD5CAC5A}"/>
                </a:ext>
              </a:extLst>
            </p:cNvPr>
            <p:cNvGrpSpPr/>
            <p:nvPr/>
          </p:nvGrpSpPr>
          <p:grpSpPr>
            <a:xfrm>
              <a:off x="6198110" y="2967486"/>
              <a:ext cx="760755" cy="1462822"/>
              <a:chOff x="3312211" y="1272048"/>
              <a:chExt cx="518864" cy="1152406"/>
            </a:xfrm>
          </p:grpSpPr>
          <p:sp>
            <p:nvSpPr>
              <p:cNvPr id="844" name="フリーフォーム: 図形 843">
                <a:extLst>
                  <a:ext uri="{FF2B5EF4-FFF2-40B4-BE49-F238E27FC236}">
                    <a16:creationId xmlns:a16="http://schemas.microsoft.com/office/drawing/2014/main" id="{2DCE7665-4D27-A591-A39B-E34C115FBAAE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5" name="フリーフォーム: 図形 844">
                <a:extLst>
                  <a:ext uri="{FF2B5EF4-FFF2-40B4-BE49-F238E27FC236}">
                    <a16:creationId xmlns:a16="http://schemas.microsoft.com/office/drawing/2014/main" id="{F29B025A-7EFF-B760-6818-D580D814CB95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46" name="グループ化 845">
              <a:extLst>
                <a:ext uri="{FF2B5EF4-FFF2-40B4-BE49-F238E27FC236}">
                  <a16:creationId xmlns:a16="http://schemas.microsoft.com/office/drawing/2014/main" id="{161940BE-B9E9-06B4-1DC0-1AAF9F37CA81}"/>
                </a:ext>
              </a:extLst>
            </p:cNvPr>
            <p:cNvGrpSpPr/>
            <p:nvPr/>
          </p:nvGrpSpPr>
          <p:grpSpPr>
            <a:xfrm>
              <a:off x="6751218" y="2967486"/>
              <a:ext cx="760755" cy="1462822"/>
              <a:chOff x="3312211" y="1272048"/>
              <a:chExt cx="518864" cy="1152406"/>
            </a:xfrm>
          </p:grpSpPr>
          <p:sp>
            <p:nvSpPr>
              <p:cNvPr id="847" name="フリーフォーム: 図形 846">
                <a:extLst>
                  <a:ext uri="{FF2B5EF4-FFF2-40B4-BE49-F238E27FC236}">
                    <a16:creationId xmlns:a16="http://schemas.microsoft.com/office/drawing/2014/main" id="{1D060B1F-575E-7593-1101-F96388E01B79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8" name="フリーフォーム: 図形 847">
                <a:extLst>
                  <a:ext uri="{FF2B5EF4-FFF2-40B4-BE49-F238E27FC236}">
                    <a16:creationId xmlns:a16="http://schemas.microsoft.com/office/drawing/2014/main" id="{2D09C8EB-AE5E-EED3-3AA7-C9679334960F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49" name="グループ化 848">
              <a:extLst>
                <a:ext uri="{FF2B5EF4-FFF2-40B4-BE49-F238E27FC236}">
                  <a16:creationId xmlns:a16="http://schemas.microsoft.com/office/drawing/2014/main" id="{FA662D11-7124-1DD5-D75B-C920BD7B8542}"/>
                </a:ext>
              </a:extLst>
            </p:cNvPr>
            <p:cNvGrpSpPr/>
            <p:nvPr/>
          </p:nvGrpSpPr>
          <p:grpSpPr>
            <a:xfrm>
              <a:off x="7304326" y="2967486"/>
              <a:ext cx="760755" cy="1462822"/>
              <a:chOff x="3312211" y="1272048"/>
              <a:chExt cx="518864" cy="1152406"/>
            </a:xfrm>
          </p:grpSpPr>
          <p:sp>
            <p:nvSpPr>
              <p:cNvPr id="850" name="フリーフォーム: 図形 849">
                <a:extLst>
                  <a:ext uri="{FF2B5EF4-FFF2-40B4-BE49-F238E27FC236}">
                    <a16:creationId xmlns:a16="http://schemas.microsoft.com/office/drawing/2014/main" id="{AE271FFE-1ED5-9AEF-5AFA-5D168BD36AA5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1" name="フリーフォーム: 図形 850">
                <a:extLst>
                  <a:ext uri="{FF2B5EF4-FFF2-40B4-BE49-F238E27FC236}">
                    <a16:creationId xmlns:a16="http://schemas.microsoft.com/office/drawing/2014/main" id="{582C60CB-CF70-FA21-540A-CA628C140407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52" name="グループ化 851">
              <a:extLst>
                <a:ext uri="{FF2B5EF4-FFF2-40B4-BE49-F238E27FC236}">
                  <a16:creationId xmlns:a16="http://schemas.microsoft.com/office/drawing/2014/main" id="{DB353924-12D4-2C2E-DD69-5C88E0288FF8}"/>
                </a:ext>
              </a:extLst>
            </p:cNvPr>
            <p:cNvGrpSpPr/>
            <p:nvPr/>
          </p:nvGrpSpPr>
          <p:grpSpPr>
            <a:xfrm>
              <a:off x="7851786" y="2967486"/>
              <a:ext cx="760755" cy="1462822"/>
              <a:chOff x="3312211" y="1272048"/>
              <a:chExt cx="518864" cy="1152406"/>
            </a:xfrm>
          </p:grpSpPr>
          <p:sp>
            <p:nvSpPr>
              <p:cNvPr id="853" name="フリーフォーム: 図形 852">
                <a:extLst>
                  <a:ext uri="{FF2B5EF4-FFF2-40B4-BE49-F238E27FC236}">
                    <a16:creationId xmlns:a16="http://schemas.microsoft.com/office/drawing/2014/main" id="{5D557A86-D31F-1E1B-3D7A-13701B245879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4" name="フリーフォーム: 図形 853">
                <a:extLst>
                  <a:ext uri="{FF2B5EF4-FFF2-40B4-BE49-F238E27FC236}">
                    <a16:creationId xmlns:a16="http://schemas.microsoft.com/office/drawing/2014/main" id="{7F814D91-48A4-3723-6218-B6B99F67C84F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55" name="グループ化 854">
              <a:extLst>
                <a:ext uri="{FF2B5EF4-FFF2-40B4-BE49-F238E27FC236}">
                  <a16:creationId xmlns:a16="http://schemas.microsoft.com/office/drawing/2014/main" id="{B416331F-CF29-9072-FF7F-0AAE38911885}"/>
                </a:ext>
              </a:extLst>
            </p:cNvPr>
            <p:cNvGrpSpPr/>
            <p:nvPr/>
          </p:nvGrpSpPr>
          <p:grpSpPr>
            <a:xfrm>
              <a:off x="8404894" y="2967486"/>
              <a:ext cx="760755" cy="1462822"/>
              <a:chOff x="3312211" y="1272048"/>
              <a:chExt cx="518864" cy="1152406"/>
            </a:xfrm>
          </p:grpSpPr>
          <p:sp>
            <p:nvSpPr>
              <p:cNvPr id="856" name="フリーフォーム: 図形 855">
                <a:extLst>
                  <a:ext uri="{FF2B5EF4-FFF2-40B4-BE49-F238E27FC236}">
                    <a16:creationId xmlns:a16="http://schemas.microsoft.com/office/drawing/2014/main" id="{2CD149C1-DFB9-4C93-F314-7E5EA360D5D4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7" name="フリーフォーム: 図形 856">
                <a:extLst>
                  <a:ext uri="{FF2B5EF4-FFF2-40B4-BE49-F238E27FC236}">
                    <a16:creationId xmlns:a16="http://schemas.microsoft.com/office/drawing/2014/main" id="{03EA1668-EB5D-5394-E66E-BB5816AB37CA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58" name="グループ化 857">
              <a:extLst>
                <a:ext uri="{FF2B5EF4-FFF2-40B4-BE49-F238E27FC236}">
                  <a16:creationId xmlns:a16="http://schemas.microsoft.com/office/drawing/2014/main" id="{54FD74D1-92E8-AC8B-8CB1-B438760FCA5A}"/>
                </a:ext>
              </a:extLst>
            </p:cNvPr>
            <p:cNvGrpSpPr/>
            <p:nvPr/>
          </p:nvGrpSpPr>
          <p:grpSpPr>
            <a:xfrm>
              <a:off x="8951503" y="2967486"/>
              <a:ext cx="760755" cy="1462822"/>
              <a:chOff x="3312211" y="1272048"/>
              <a:chExt cx="518864" cy="1152406"/>
            </a:xfrm>
          </p:grpSpPr>
          <p:sp>
            <p:nvSpPr>
              <p:cNvPr id="859" name="フリーフォーム: 図形 858">
                <a:extLst>
                  <a:ext uri="{FF2B5EF4-FFF2-40B4-BE49-F238E27FC236}">
                    <a16:creationId xmlns:a16="http://schemas.microsoft.com/office/drawing/2014/main" id="{D8429E3A-BCB9-7DA1-0206-B397A659A568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0" name="フリーフォーム: 図形 859">
                <a:extLst>
                  <a:ext uri="{FF2B5EF4-FFF2-40B4-BE49-F238E27FC236}">
                    <a16:creationId xmlns:a16="http://schemas.microsoft.com/office/drawing/2014/main" id="{38351AA3-EC4D-CDD3-860D-7C55782C4D64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61" name="グループ化 860">
              <a:extLst>
                <a:ext uri="{FF2B5EF4-FFF2-40B4-BE49-F238E27FC236}">
                  <a16:creationId xmlns:a16="http://schemas.microsoft.com/office/drawing/2014/main" id="{93FDC56D-EBC1-8A4D-4D70-15E80EC8FAF7}"/>
                </a:ext>
              </a:extLst>
            </p:cNvPr>
            <p:cNvGrpSpPr/>
            <p:nvPr/>
          </p:nvGrpSpPr>
          <p:grpSpPr>
            <a:xfrm>
              <a:off x="9504611" y="2967486"/>
              <a:ext cx="760755" cy="1462822"/>
              <a:chOff x="3312211" y="1272048"/>
              <a:chExt cx="518864" cy="1152406"/>
            </a:xfrm>
          </p:grpSpPr>
          <p:sp>
            <p:nvSpPr>
              <p:cNvPr id="862" name="フリーフォーム: 図形 861">
                <a:extLst>
                  <a:ext uri="{FF2B5EF4-FFF2-40B4-BE49-F238E27FC236}">
                    <a16:creationId xmlns:a16="http://schemas.microsoft.com/office/drawing/2014/main" id="{1BB6413E-56EF-3B46-F9FB-3999DF01151E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3" name="フリーフォーム: 図形 862">
                <a:extLst>
                  <a:ext uri="{FF2B5EF4-FFF2-40B4-BE49-F238E27FC236}">
                    <a16:creationId xmlns:a16="http://schemas.microsoft.com/office/drawing/2014/main" id="{CA3515F6-45D2-8A7B-AA85-C6BA21612854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64" name="グループ化 863">
              <a:extLst>
                <a:ext uri="{FF2B5EF4-FFF2-40B4-BE49-F238E27FC236}">
                  <a16:creationId xmlns:a16="http://schemas.microsoft.com/office/drawing/2014/main" id="{A264CE86-CB94-C1AF-724B-6686B184E62F}"/>
                </a:ext>
              </a:extLst>
            </p:cNvPr>
            <p:cNvGrpSpPr/>
            <p:nvPr/>
          </p:nvGrpSpPr>
          <p:grpSpPr>
            <a:xfrm>
              <a:off x="10052071" y="2967486"/>
              <a:ext cx="760755" cy="1462822"/>
              <a:chOff x="3312211" y="1272048"/>
              <a:chExt cx="518864" cy="1152406"/>
            </a:xfrm>
          </p:grpSpPr>
          <p:sp>
            <p:nvSpPr>
              <p:cNvPr id="865" name="フリーフォーム: 図形 864">
                <a:extLst>
                  <a:ext uri="{FF2B5EF4-FFF2-40B4-BE49-F238E27FC236}">
                    <a16:creationId xmlns:a16="http://schemas.microsoft.com/office/drawing/2014/main" id="{758E3068-6A68-8A8C-8388-C57872577E60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6" name="フリーフォーム: 図形 865">
                <a:extLst>
                  <a:ext uri="{FF2B5EF4-FFF2-40B4-BE49-F238E27FC236}">
                    <a16:creationId xmlns:a16="http://schemas.microsoft.com/office/drawing/2014/main" id="{DA91F211-45B6-AC0A-FB94-DD7F125D191A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67" name="グループ化 866">
              <a:extLst>
                <a:ext uri="{FF2B5EF4-FFF2-40B4-BE49-F238E27FC236}">
                  <a16:creationId xmlns:a16="http://schemas.microsoft.com/office/drawing/2014/main" id="{479AB870-7D02-9878-B0F0-B79C20651C50}"/>
                </a:ext>
              </a:extLst>
            </p:cNvPr>
            <p:cNvGrpSpPr/>
            <p:nvPr/>
          </p:nvGrpSpPr>
          <p:grpSpPr>
            <a:xfrm>
              <a:off x="10605179" y="2967486"/>
              <a:ext cx="760755" cy="1462822"/>
              <a:chOff x="3312211" y="1272048"/>
              <a:chExt cx="518864" cy="1152406"/>
            </a:xfrm>
          </p:grpSpPr>
          <p:sp>
            <p:nvSpPr>
              <p:cNvPr id="868" name="フリーフォーム: 図形 867">
                <a:extLst>
                  <a:ext uri="{FF2B5EF4-FFF2-40B4-BE49-F238E27FC236}">
                    <a16:creationId xmlns:a16="http://schemas.microsoft.com/office/drawing/2014/main" id="{ABC2EE50-D54F-C577-AAD5-3D9AD0E11CF3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9" name="フリーフォーム: 図形 868">
                <a:extLst>
                  <a:ext uri="{FF2B5EF4-FFF2-40B4-BE49-F238E27FC236}">
                    <a16:creationId xmlns:a16="http://schemas.microsoft.com/office/drawing/2014/main" id="{9C5F1A2D-FEF3-D68C-398F-39AFA034790E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70" name="グループ化 869">
              <a:extLst>
                <a:ext uri="{FF2B5EF4-FFF2-40B4-BE49-F238E27FC236}">
                  <a16:creationId xmlns:a16="http://schemas.microsoft.com/office/drawing/2014/main" id="{410A3C55-67D7-15D1-7420-1D429515DBEA}"/>
                </a:ext>
              </a:extLst>
            </p:cNvPr>
            <p:cNvGrpSpPr/>
            <p:nvPr/>
          </p:nvGrpSpPr>
          <p:grpSpPr>
            <a:xfrm>
              <a:off x="11155636" y="2967486"/>
              <a:ext cx="760755" cy="1462822"/>
              <a:chOff x="3312211" y="1272048"/>
              <a:chExt cx="518864" cy="1152406"/>
            </a:xfrm>
          </p:grpSpPr>
          <p:sp>
            <p:nvSpPr>
              <p:cNvPr id="871" name="フリーフォーム: 図形 870">
                <a:extLst>
                  <a:ext uri="{FF2B5EF4-FFF2-40B4-BE49-F238E27FC236}">
                    <a16:creationId xmlns:a16="http://schemas.microsoft.com/office/drawing/2014/main" id="{24BA3BE2-DF28-A5C3-DDF4-17CC7F43C566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2" name="フリーフォーム: 図形 871">
                <a:extLst>
                  <a:ext uri="{FF2B5EF4-FFF2-40B4-BE49-F238E27FC236}">
                    <a16:creationId xmlns:a16="http://schemas.microsoft.com/office/drawing/2014/main" id="{5B258A60-CBE1-F152-121A-E69B04DB0F8B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73" name="グループ化 872">
              <a:extLst>
                <a:ext uri="{FF2B5EF4-FFF2-40B4-BE49-F238E27FC236}">
                  <a16:creationId xmlns:a16="http://schemas.microsoft.com/office/drawing/2014/main" id="{0496E668-FE07-F835-55F9-C1E7772E9DE6}"/>
                </a:ext>
              </a:extLst>
            </p:cNvPr>
            <p:cNvGrpSpPr/>
            <p:nvPr/>
          </p:nvGrpSpPr>
          <p:grpSpPr>
            <a:xfrm>
              <a:off x="11708744" y="2967486"/>
              <a:ext cx="760755" cy="1462822"/>
              <a:chOff x="3312211" y="1272048"/>
              <a:chExt cx="518864" cy="1152406"/>
            </a:xfrm>
          </p:grpSpPr>
          <p:sp>
            <p:nvSpPr>
              <p:cNvPr id="874" name="フリーフォーム: 図形 873">
                <a:extLst>
                  <a:ext uri="{FF2B5EF4-FFF2-40B4-BE49-F238E27FC236}">
                    <a16:creationId xmlns:a16="http://schemas.microsoft.com/office/drawing/2014/main" id="{F8A42330-2775-5961-4FB6-731E094601AF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5" name="フリーフォーム: 図形 874">
                <a:extLst>
                  <a:ext uri="{FF2B5EF4-FFF2-40B4-BE49-F238E27FC236}">
                    <a16:creationId xmlns:a16="http://schemas.microsoft.com/office/drawing/2014/main" id="{63B52258-4808-D86B-A15D-D16F24D2B72D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76" name="グループ化 875">
              <a:extLst>
                <a:ext uri="{FF2B5EF4-FFF2-40B4-BE49-F238E27FC236}">
                  <a16:creationId xmlns:a16="http://schemas.microsoft.com/office/drawing/2014/main" id="{3DC854DD-755C-D0DF-5331-1720AD5134D0}"/>
                </a:ext>
              </a:extLst>
            </p:cNvPr>
            <p:cNvGrpSpPr/>
            <p:nvPr/>
          </p:nvGrpSpPr>
          <p:grpSpPr>
            <a:xfrm>
              <a:off x="12256204" y="2967486"/>
              <a:ext cx="760755" cy="1462822"/>
              <a:chOff x="3312211" y="1272048"/>
              <a:chExt cx="518864" cy="1152406"/>
            </a:xfrm>
          </p:grpSpPr>
          <p:sp>
            <p:nvSpPr>
              <p:cNvPr id="877" name="フリーフォーム: 図形 876">
                <a:extLst>
                  <a:ext uri="{FF2B5EF4-FFF2-40B4-BE49-F238E27FC236}">
                    <a16:creationId xmlns:a16="http://schemas.microsoft.com/office/drawing/2014/main" id="{0F51DAE9-0541-B020-D0D4-47865EC3A3F7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8" name="フリーフォーム: 図形 877">
                <a:extLst>
                  <a:ext uri="{FF2B5EF4-FFF2-40B4-BE49-F238E27FC236}">
                    <a16:creationId xmlns:a16="http://schemas.microsoft.com/office/drawing/2014/main" id="{54BCBD98-9F51-0FED-F6DE-5BF4AEC45451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79" name="グループ化 878">
              <a:extLst>
                <a:ext uri="{FF2B5EF4-FFF2-40B4-BE49-F238E27FC236}">
                  <a16:creationId xmlns:a16="http://schemas.microsoft.com/office/drawing/2014/main" id="{7FC41A86-6B78-ACB1-626C-FA377BA842EB}"/>
                </a:ext>
              </a:extLst>
            </p:cNvPr>
            <p:cNvGrpSpPr/>
            <p:nvPr/>
          </p:nvGrpSpPr>
          <p:grpSpPr>
            <a:xfrm>
              <a:off x="12809312" y="2967486"/>
              <a:ext cx="760755" cy="1462822"/>
              <a:chOff x="3312211" y="1272048"/>
              <a:chExt cx="518864" cy="1152406"/>
            </a:xfrm>
          </p:grpSpPr>
          <p:sp>
            <p:nvSpPr>
              <p:cNvPr id="880" name="フリーフォーム: 図形 879">
                <a:extLst>
                  <a:ext uri="{FF2B5EF4-FFF2-40B4-BE49-F238E27FC236}">
                    <a16:creationId xmlns:a16="http://schemas.microsoft.com/office/drawing/2014/main" id="{16B4B7C0-7A2E-B705-6B9A-81357B5AE0FF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1" name="フリーフォーム: 図形 880">
                <a:extLst>
                  <a:ext uri="{FF2B5EF4-FFF2-40B4-BE49-F238E27FC236}">
                    <a16:creationId xmlns:a16="http://schemas.microsoft.com/office/drawing/2014/main" id="{EACEC4AA-73D2-59B3-67C6-79E31FAC4B38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82" name="グループ化 881">
              <a:extLst>
                <a:ext uri="{FF2B5EF4-FFF2-40B4-BE49-F238E27FC236}">
                  <a16:creationId xmlns:a16="http://schemas.microsoft.com/office/drawing/2014/main" id="{A18DA4DD-B426-9132-C9C0-276FEBABF3E7}"/>
                </a:ext>
              </a:extLst>
            </p:cNvPr>
            <p:cNvGrpSpPr/>
            <p:nvPr/>
          </p:nvGrpSpPr>
          <p:grpSpPr>
            <a:xfrm>
              <a:off x="13355921" y="2967486"/>
              <a:ext cx="760755" cy="1462822"/>
              <a:chOff x="3312211" y="1272048"/>
              <a:chExt cx="518864" cy="1152406"/>
            </a:xfrm>
          </p:grpSpPr>
          <p:sp>
            <p:nvSpPr>
              <p:cNvPr id="883" name="フリーフォーム: 図形 882">
                <a:extLst>
                  <a:ext uri="{FF2B5EF4-FFF2-40B4-BE49-F238E27FC236}">
                    <a16:creationId xmlns:a16="http://schemas.microsoft.com/office/drawing/2014/main" id="{A622C625-B410-4DBE-2F87-052857586895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4" name="フリーフォーム: 図形 883">
                <a:extLst>
                  <a:ext uri="{FF2B5EF4-FFF2-40B4-BE49-F238E27FC236}">
                    <a16:creationId xmlns:a16="http://schemas.microsoft.com/office/drawing/2014/main" id="{B708B037-DCE1-4F34-41B8-DCA26539E65D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85" name="グループ化 884">
              <a:extLst>
                <a:ext uri="{FF2B5EF4-FFF2-40B4-BE49-F238E27FC236}">
                  <a16:creationId xmlns:a16="http://schemas.microsoft.com/office/drawing/2014/main" id="{3141A3DD-816A-FB16-4542-C07D7D75A7AA}"/>
                </a:ext>
              </a:extLst>
            </p:cNvPr>
            <p:cNvGrpSpPr/>
            <p:nvPr/>
          </p:nvGrpSpPr>
          <p:grpSpPr>
            <a:xfrm>
              <a:off x="13909029" y="2967486"/>
              <a:ext cx="760755" cy="1462822"/>
              <a:chOff x="3312211" y="1272048"/>
              <a:chExt cx="518864" cy="1152406"/>
            </a:xfrm>
          </p:grpSpPr>
          <p:sp>
            <p:nvSpPr>
              <p:cNvPr id="886" name="フリーフォーム: 図形 885">
                <a:extLst>
                  <a:ext uri="{FF2B5EF4-FFF2-40B4-BE49-F238E27FC236}">
                    <a16:creationId xmlns:a16="http://schemas.microsoft.com/office/drawing/2014/main" id="{29325163-718C-E05E-5F1F-57054BAA3B97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7" name="フリーフォーム: 図形 886">
                <a:extLst>
                  <a:ext uri="{FF2B5EF4-FFF2-40B4-BE49-F238E27FC236}">
                    <a16:creationId xmlns:a16="http://schemas.microsoft.com/office/drawing/2014/main" id="{F27B9419-A9CB-80DD-EFD5-6FA370BA416D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88" name="グループ化 887">
              <a:extLst>
                <a:ext uri="{FF2B5EF4-FFF2-40B4-BE49-F238E27FC236}">
                  <a16:creationId xmlns:a16="http://schemas.microsoft.com/office/drawing/2014/main" id="{99A7979E-A9BE-0D66-A482-D29606F9A442}"/>
                </a:ext>
              </a:extLst>
            </p:cNvPr>
            <p:cNvGrpSpPr/>
            <p:nvPr/>
          </p:nvGrpSpPr>
          <p:grpSpPr>
            <a:xfrm>
              <a:off x="14456489" y="2967486"/>
              <a:ext cx="760755" cy="1462822"/>
              <a:chOff x="3312211" y="1272048"/>
              <a:chExt cx="518864" cy="1152406"/>
            </a:xfrm>
          </p:grpSpPr>
          <p:sp>
            <p:nvSpPr>
              <p:cNvPr id="889" name="フリーフォーム: 図形 888">
                <a:extLst>
                  <a:ext uri="{FF2B5EF4-FFF2-40B4-BE49-F238E27FC236}">
                    <a16:creationId xmlns:a16="http://schemas.microsoft.com/office/drawing/2014/main" id="{226A137A-B8A7-657D-5F6B-B8EAFA8724D3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0" name="フリーフォーム: 図形 889">
                <a:extLst>
                  <a:ext uri="{FF2B5EF4-FFF2-40B4-BE49-F238E27FC236}">
                    <a16:creationId xmlns:a16="http://schemas.microsoft.com/office/drawing/2014/main" id="{64500E6A-8E60-C5EB-A84F-30B4DCEC4B8E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91" name="グループ化 890">
              <a:extLst>
                <a:ext uri="{FF2B5EF4-FFF2-40B4-BE49-F238E27FC236}">
                  <a16:creationId xmlns:a16="http://schemas.microsoft.com/office/drawing/2014/main" id="{AA6BB67E-4C6F-B8DF-B798-1D6DFFD1040E}"/>
                </a:ext>
              </a:extLst>
            </p:cNvPr>
            <p:cNvGrpSpPr/>
            <p:nvPr/>
          </p:nvGrpSpPr>
          <p:grpSpPr>
            <a:xfrm>
              <a:off x="15009597" y="2967486"/>
              <a:ext cx="760755" cy="1462822"/>
              <a:chOff x="3312211" y="1272048"/>
              <a:chExt cx="518864" cy="1152406"/>
            </a:xfrm>
          </p:grpSpPr>
          <p:sp>
            <p:nvSpPr>
              <p:cNvPr id="892" name="フリーフォーム: 図形 891">
                <a:extLst>
                  <a:ext uri="{FF2B5EF4-FFF2-40B4-BE49-F238E27FC236}">
                    <a16:creationId xmlns:a16="http://schemas.microsoft.com/office/drawing/2014/main" id="{4C26C96C-EDF7-F0FA-3F70-F3324622D61F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3" name="フリーフォーム: 図形 892">
                <a:extLst>
                  <a:ext uri="{FF2B5EF4-FFF2-40B4-BE49-F238E27FC236}">
                    <a16:creationId xmlns:a16="http://schemas.microsoft.com/office/drawing/2014/main" id="{959CA2C1-534F-E68A-6ED8-7AD4D2957FBE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97" name="グループ化 1096">
            <a:extLst>
              <a:ext uri="{FF2B5EF4-FFF2-40B4-BE49-F238E27FC236}">
                <a16:creationId xmlns:a16="http://schemas.microsoft.com/office/drawing/2014/main" id="{60AB2CFC-5676-4D85-A974-EEA17E7186FA}"/>
              </a:ext>
            </a:extLst>
          </p:cNvPr>
          <p:cNvGrpSpPr/>
          <p:nvPr/>
        </p:nvGrpSpPr>
        <p:grpSpPr>
          <a:xfrm>
            <a:off x="315586" y="2347277"/>
            <a:ext cx="9392293" cy="198233"/>
            <a:chOff x="315586" y="3057974"/>
            <a:chExt cx="18520045" cy="358751"/>
          </a:xfrm>
        </p:grpSpPr>
        <p:grpSp>
          <p:nvGrpSpPr>
            <p:cNvPr id="896" name="グループ化 895">
              <a:extLst>
                <a:ext uri="{FF2B5EF4-FFF2-40B4-BE49-F238E27FC236}">
                  <a16:creationId xmlns:a16="http://schemas.microsoft.com/office/drawing/2014/main" id="{F94C73C1-B602-7BAE-451C-3FCC0B07B52C}"/>
                </a:ext>
              </a:extLst>
            </p:cNvPr>
            <p:cNvGrpSpPr/>
            <p:nvPr/>
          </p:nvGrpSpPr>
          <p:grpSpPr>
            <a:xfrm>
              <a:off x="315586" y="3057974"/>
              <a:ext cx="542247" cy="358751"/>
              <a:chOff x="3094472" y="1272048"/>
              <a:chExt cx="736603" cy="1152406"/>
            </a:xfrm>
          </p:grpSpPr>
          <p:sp>
            <p:nvSpPr>
              <p:cNvPr id="993" name="フリーフォーム: 図形 992">
                <a:extLst>
                  <a:ext uri="{FF2B5EF4-FFF2-40B4-BE49-F238E27FC236}">
                    <a16:creationId xmlns:a16="http://schemas.microsoft.com/office/drawing/2014/main" id="{A2AAFC9D-CAA8-A2CC-4EC4-9EAD92BE2363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4" name="フリーフォーム: 図形 993">
                <a:extLst>
                  <a:ext uri="{FF2B5EF4-FFF2-40B4-BE49-F238E27FC236}">
                    <a16:creationId xmlns:a16="http://schemas.microsoft.com/office/drawing/2014/main" id="{8D720DA0-D799-8815-A4D5-147342F830FA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5" name="フリーフォーム: 図形 994">
                <a:extLst>
                  <a:ext uri="{FF2B5EF4-FFF2-40B4-BE49-F238E27FC236}">
                    <a16:creationId xmlns:a16="http://schemas.microsoft.com/office/drawing/2014/main" id="{4A821243-EDE9-BDFF-0D14-3BA8977C877A}"/>
                  </a:ext>
                </a:extLst>
              </p:cNvPr>
              <p:cNvSpPr/>
              <p:nvPr/>
            </p:nvSpPr>
            <p:spPr bwMode="auto">
              <a:xfrm>
                <a:off x="3094472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97" name="グループ化 896">
              <a:extLst>
                <a:ext uri="{FF2B5EF4-FFF2-40B4-BE49-F238E27FC236}">
                  <a16:creationId xmlns:a16="http://schemas.microsoft.com/office/drawing/2014/main" id="{7C667165-1C55-64EE-7752-E95CF762191E}"/>
                </a:ext>
              </a:extLst>
            </p:cNvPr>
            <p:cNvGrpSpPr/>
            <p:nvPr/>
          </p:nvGrpSpPr>
          <p:grpSpPr>
            <a:xfrm>
              <a:off x="755502" y="3057974"/>
              <a:ext cx="381959" cy="358751"/>
              <a:chOff x="3312211" y="1272048"/>
              <a:chExt cx="518864" cy="1152406"/>
            </a:xfrm>
          </p:grpSpPr>
          <p:sp>
            <p:nvSpPr>
              <p:cNvPr id="991" name="フリーフォーム: 図形 990">
                <a:extLst>
                  <a:ext uri="{FF2B5EF4-FFF2-40B4-BE49-F238E27FC236}">
                    <a16:creationId xmlns:a16="http://schemas.microsoft.com/office/drawing/2014/main" id="{DFFFF099-2C8A-F82B-5DCD-BF3A618EF3EC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2" name="フリーフォーム: 図形 991">
                <a:extLst>
                  <a:ext uri="{FF2B5EF4-FFF2-40B4-BE49-F238E27FC236}">
                    <a16:creationId xmlns:a16="http://schemas.microsoft.com/office/drawing/2014/main" id="{65055393-45C4-5E32-6A99-496F57CEBE78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98" name="グループ化 897">
              <a:extLst>
                <a:ext uri="{FF2B5EF4-FFF2-40B4-BE49-F238E27FC236}">
                  <a16:creationId xmlns:a16="http://schemas.microsoft.com/office/drawing/2014/main" id="{633C5090-7044-E5BA-1298-0DB7084FDFA8}"/>
                </a:ext>
              </a:extLst>
            </p:cNvPr>
            <p:cNvGrpSpPr/>
            <p:nvPr/>
          </p:nvGrpSpPr>
          <p:grpSpPr>
            <a:xfrm>
              <a:off x="1033206" y="3057974"/>
              <a:ext cx="381959" cy="358751"/>
              <a:chOff x="3312211" y="1272048"/>
              <a:chExt cx="518864" cy="1152406"/>
            </a:xfrm>
          </p:grpSpPr>
          <p:sp>
            <p:nvSpPr>
              <p:cNvPr id="989" name="フリーフォーム: 図形 988">
                <a:extLst>
                  <a:ext uri="{FF2B5EF4-FFF2-40B4-BE49-F238E27FC236}">
                    <a16:creationId xmlns:a16="http://schemas.microsoft.com/office/drawing/2014/main" id="{15733025-5D95-8D53-6CCC-804534EA85EB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0" name="フリーフォーム: 図形 989">
                <a:extLst>
                  <a:ext uri="{FF2B5EF4-FFF2-40B4-BE49-F238E27FC236}">
                    <a16:creationId xmlns:a16="http://schemas.microsoft.com/office/drawing/2014/main" id="{B27534BF-6FC0-2ECF-A802-D2804BA251DD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99" name="グループ化 898">
              <a:extLst>
                <a:ext uri="{FF2B5EF4-FFF2-40B4-BE49-F238E27FC236}">
                  <a16:creationId xmlns:a16="http://schemas.microsoft.com/office/drawing/2014/main" id="{FDB1E22F-13BD-43F6-AE7B-2331721350BB}"/>
                </a:ext>
              </a:extLst>
            </p:cNvPr>
            <p:cNvGrpSpPr/>
            <p:nvPr/>
          </p:nvGrpSpPr>
          <p:grpSpPr>
            <a:xfrm>
              <a:off x="1308074" y="3057974"/>
              <a:ext cx="381959" cy="358751"/>
              <a:chOff x="3312211" y="1272048"/>
              <a:chExt cx="518864" cy="1152406"/>
            </a:xfrm>
          </p:grpSpPr>
          <p:sp>
            <p:nvSpPr>
              <p:cNvPr id="987" name="フリーフォーム: 図形 986">
                <a:extLst>
                  <a:ext uri="{FF2B5EF4-FFF2-40B4-BE49-F238E27FC236}">
                    <a16:creationId xmlns:a16="http://schemas.microsoft.com/office/drawing/2014/main" id="{AFF7E719-D81D-C3BF-0A50-7C30E98E8DA0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8" name="フリーフォーム: 図形 987">
                <a:extLst>
                  <a:ext uri="{FF2B5EF4-FFF2-40B4-BE49-F238E27FC236}">
                    <a16:creationId xmlns:a16="http://schemas.microsoft.com/office/drawing/2014/main" id="{6B05D7E1-6509-220A-AF62-16FFD3B7D5F9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00" name="グループ化 899">
              <a:extLst>
                <a:ext uri="{FF2B5EF4-FFF2-40B4-BE49-F238E27FC236}">
                  <a16:creationId xmlns:a16="http://schemas.microsoft.com/office/drawing/2014/main" id="{EEBA6300-25D8-9000-8CF5-2E095F0DA6F9}"/>
                </a:ext>
              </a:extLst>
            </p:cNvPr>
            <p:cNvGrpSpPr/>
            <p:nvPr/>
          </p:nvGrpSpPr>
          <p:grpSpPr>
            <a:xfrm>
              <a:off x="1585778" y="3057974"/>
              <a:ext cx="381959" cy="358751"/>
              <a:chOff x="3312211" y="1272048"/>
              <a:chExt cx="518864" cy="1152406"/>
            </a:xfrm>
          </p:grpSpPr>
          <p:sp>
            <p:nvSpPr>
              <p:cNvPr id="985" name="フリーフォーム: 図形 984">
                <a:extLst>
                  <a:ext uri="{FF2B5EF4-FFF2-40B4-BE49-F238E27FC236}">
                    <a16:creationId xmlns:a16="http://schemas.microsoft.com/office/drawing/2014/main" id="{B1A64A4E-76C8-0868-E079-7AE0119E1D8B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6" name="フリーフォーム: 図形 985">
                <a:extLst>
                  <a:ext uri="{FF2B5EF4-FFF2-40B4-BE49-F238E27FC236}">
                    <a16:creationId xmlns:a16="http://schemas.microsoft.com/office/drawing/2014/main" id="{E75985F0-DCF5-A25C-72C9-E0FFEDD9A6C0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01" name="グループ化 900">
              <a:extLst>
                <a:ext uri="{FF2B5EF4-FFF2-40B4-BE49-F238E27FC236}">
                  <a16:creationId xmlns:a16="http://schemas.microsoft.com/office/drawing/2014/main" id="{D7ED488D-954D-F848-480D-6F8AF41D0133}"/>
                </a:ext>
              </a:extLst>
            </p:cNvPr>
            <p:cNvGrpSpPr/>
            <p:nvPr/>
          </p:nvGrpSpPr>
          <p:grpSpPr>
            <a:xfrm>
              <a:off x="1860218" y="3057974"/>
              <a:ext cx="381959" cy="358751"/>
              <a:chOff x="3312211" y="1272048"/>
              <a:chExt cx="518864" cy="1152406"/>
            </a:xfrm>
          </p:grpSpPr>
          <p:sp>
            <p:nvSpPr>
              <p:cNvPr id="983" name="フリーフォーム: 図形 982">
                <a:extLst>
                  <a:ext uri="{FF2B5EF4-FFF2-40B4-BE49-F238E27FC236}">
                    <a16:creationId xmlns:a16="http://schemas.microsoft.com/office/drawing/2014/main" id="{D6530E16-269A-7727-AC68-F8ACACF2F152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4" name="フリーフォーム: 図形 983">
                <a:extLst>
                  <a:ext uri="{FF2B5EF4-FFF2-40B4-BE49-F238E27FC236}">
                    <a16:creationId xmlns:a16="http://schemas.microsoft.com/office/drawing/2014/main" id="{9A8DF795-91E3-B2A5-4125-91A27ED4DEB0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02" name="グループ化 901">
              <a:extLst>
                <a:ext uri="{FF2B5EF4-FFF2-40B4-BE49-F238E27FC236}">
                  <a16:creationId xmlns:a16="http://schemas.microsoft.com/office/drawing/2014/main" id="{FF82EF9B-28FB-8D71-448B-015C0579D827}"/>
                </a:ext>
              </a:extLst>
            </p:cNvPr>
            <p:cNvGrpSpPr/>
            <p:nvPr/>
          </p:nvGrpSpPr>
          <p:grpSpPr>
            <a:xfrm>
              <a:off x="2137922" y="3057974"/>
              <a:ext cx="381959" cy="358751"/>
              <a:chOff x="3312211" y="1272048"/>
              <a:chExt cx="518864" cy="1152406"/>
            </a:xfrm>
          </p:grpSpPr>
          <p:sp>
            <p:nvSpPr>
              <p:cNvPr id="981" name="フリーフォーム: 図形 980">
                <a:extLst>
                  <a:ext uri="{FF2B5EF4-FFF2-40B4-BE49-F238E27FC236}">
                    <a16:creationId xmlns:a16="http://schemas.microsoft.com/office/drawing/2014/main" id="{E3D9E786-E533-1649-A7C1-E8D170A87A69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2" name="フリーフォーム: 図形 981">
                <a:extLst>
                  <a:ext uri="{FF2B5EF4-FFF2-40B4-BE49-F238E27FC236}">
                    <a16:creationId xmlns:a16="http://schemas.microsoft.com/office/drawing/2014/main" id="{7E3D4259-4AE6-9D89-CCC2-B5B188DDBF51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03" name="グループ化 902">
              <a:extLst>
                <a:ext uri="{FF2B5EF4-FFF2-40B4-BE49-F238E27FC236}">
                  <a16:creationId xmlns:a16="http://schemas.microsoft.com/office/drawing/2014/main" id="{45C4B275-AC63-E8C3-C061-CDFAB791250A}"/>
                </a:ext>
              </a:extLst>
            </p:cNvPr>
            <p:cNvGrpSpPr/>
            <p:nvPr/>
          </p:nvGrpSpPr>
          <p:grpSpPr>
            <a:xfrm>
              <a:off x="2412790" y="3057974"/>
              <a:ext cx="381959" cy="358751"/>
              <a:chOff x="3312211" y="1272048"/>
              <a:chExt cx="518864" cy="1152406"/>
            </a:xfrm>
          </p:grpSpPr>
          <p:sp>
            <p:nvSpPr>
              <p:cNvPr id="979" name="フリーフォーム: 図形 978">
                <a:extLst>
                  <a:ext uri="{FF2B5EF4-FFF2-40B4-BE49-F238E27FC236}">
                    <a16:creationId xmlns:a16="http://schemas.microsoft.com/office/drawing/2014/main" id="{B1AED6B9-563B-AB1C-8175-84136FB6CAA9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0" name="フリーフォーム: 図形 979">
                <a:extLst>
                  <a:ext uri="{FF2B5EF4-FFF2-40B4-BE49-F238E27FC236}">
                    <a16:creationId xmlns:a16="http://schemas.microsoft.com/office/drawing/2014/main" id="{F47A8243-ABAA-2B2E-9A39-3303A232966D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04" name="グループ化 903">
              <a:extLst>
                <a:ext uri="{FF2B5EF4-FFF2-40B4-BE49-F238E27FC236}">
                  <a16:creationId xmlns:a16="http://schemas.microsoft.com/office/drawing/2014/main" id="{3D0E9FC1-F042-1702-D604-33EE530E40D9}"/>
                </a:ext>
              </a:extLst>
            </p:cNvPr>
            <p:cNvGrpSpPr/>
            <p:nvPr/>
          </p:nvGrpSpPr>
          <p:grpSpPr>
            <a:xfrm>
              <a:off x="2690494" y="3057974"/>
              <a:ext cx="381959" cy="358751"/>
              <a:chOff x="3312211" y="1272048"/>
              <a:chExt cx="518864" cy="1152406"/>
            </a:xfrm>
          </p:grpSpPr>
          <p:sp>
            <p:nvSpPr>
              <p:cNvPr id="977" name="フリーフォーム: 図形 976">
                <a:extLst>
                  <a:ext uri="{FF2B5EF4-FFF2-40B4-BE49-F238E27FC236}">
                    <a16:creationId xmlns:a16="http://schemas.microsoft.com/office/drawing/2014/main" id="{C7A5FA70-B805-E0B2-2360-24E2F0537C04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8" name="フリーフォーム: 図形 977">
                <a:extLst>
                  <a:ext uri="{FF2B5EF4-FFF2-40B4-BE49-F238E27FC236}">
                    <a16:creationId xmlns:a16="http://schemas.microsoft.com/office/drawing/2014/main" id="{EBC43D23-ECD4-4335-7F38-397F5E0DBE27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05" name="グループ化 904">
              <a:extLst>
                <a:ext uri="{FF2B5EF4-FFF2-40B4-BE49-F238E27FC236}">
                  <a16:creationId xmlns:a16="http://schemas.microsoft.com/office/drawing/2014/main" id="{E38EC86A-5F3B-27CF-753B-7AFF4BA6510B}"/>
                </a:ext>
              </a:extLst>
            </p:cNvPr>
            <p:cNvGrpSpPr/>
            <p:nvPr/>
          </p:nvGrpSpPr>
          <p:grpSpPr>
            <a:xfrm>
              <a:off x="2966867" y="3057974"/>
              <a:ext cx="381959" cy="358751"/>
              <a:chOff x="3312211" y="1272048"/>
              <a:chExt cx="518864" cy="1152406"/>
            </a:xfrm>
          </p:grpSpPr>
          <p:sp>
            <p:nvSpPr>
              <p:cNvPr id="975" name="フリーフォーム: 図形 974">
                <a:extLst>
                  <a:ext uri="{FF2B5EF4-FFF2-40B4-BE49-F238E27FC236}">
                    <a16:creationId xmlns:a16="http://schemas.microsoft.com/office/drawing/2014/main" id="{FE678FB3-3EE0-5DD9-719B-29D6275AB14D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6" name="フリーフォーム: 図形 975">
                <a:extLst>
                  <a:ext uri="{FF2B5EF4-FFF2-40B4-BE49-F238E27FC236}">
                    <a16:creationId xmlns:a16="http://schemas.microsoft.com/office/drawing/2014/main" id="{BD5D8029-D32B-AC7B-082B-948DC632741E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06" name="グループ化 905">
              <a:extLst>
                <a:ext uri="{FF2B5EF4-FFF2-40B4-BE49-F238E27FC236}">
                  <a16:creationId xmlns:a16="http://schemas.microsoft.com/office/drawing/2014/main" id="{55E642F1-44A0-AADC-610D-3AED4CC51DE3}"/>
                </a:ext>
              </a:extLst>
            </p:cNvPr>
            <p:cNvGrpSpPr/>
            <p:nvPr/>
          </p:nvGrpSpPr>
          <p:grpSpPr>
            <a:xfrm>
              <a:off x="3244571" y="3057974"/>
              <a:ext cx="381959" cy="358751"/>
              <a:chOff x="3312211" y="1272048"/>
              <a:chExt cx="518864" cy="1152406"/>
            </a:xfrm>
          </p:grpSpPr>
          <p:sp>
            <p:nvSpPr>
              <p:cNvPr id="973" name="フリーフォーム: 図形 972">
                <a:extLst>
                  <a:ext uri="{FF2B5EF4-FFF2-40B4-BE49-F238E27FC236}">
                    <a16:creationId xmlns:a16="http://schemas.microsoft.com/office/drawing/2014/main" id="{A933AD79-1D6D-A1DF-A1F3-7B8A88729280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4" name="フリーフォーム: 図形 973">
                <a:extLst>
                  <a:ext uri="{FF2B5EF4-FFF2-40B4-BE49-F238E27FC236}">
                    <a16:creationId xmlns:a16="http://schemas.microsoft.com/office/drawing/2014/main" id="{C4D4CF2F-55B2-58CC-2D87-A0D86BB8D41A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07" name="グループ化 906">
              <a:extLst>
                <a:ext uri="{FF2B5EF4-FFF2-40B4-BE49-F238E27FC236}">
                  <a16:creationId xmlns:a16="http://schemas.microsoft.com/office/drawing/2014/main" id="{7F4420B4-A5EF-8D01-1AB6-88DDF756777D}"/>
                </a:ext>
              </a:extLst>
            </p:cNvPr>
            <p:cNvGrpSpPr/>
            <p:nvPr/>
          </p:nvGrpSpPr>
          <p:grpSpPr>
            <a:xfrm>
              <a:off x="3519439" y="3057974"/>
              <a:ext cx="381959" cy="358751"/>
              <a:chOff x="3312211" y="1272048"/>
              <a:chExt cx="518864" cy="1152406"/>
            </a:xfrm>
          </p:grpSpPr>
          <p:sp>
            <p:nvSpPr>
              <p:cNvPr id="971" name="フリーフォーム: 図形 970">
                <a:extLst>
                  <a:ext uri="{FF2B5EF4-FFF2-40B4-BE49-F238E27FC236}">
                    <a16:creationId xmlns:a16="http://schemas.microsoft.com/office/drawing/2014/main" id="{BB1B79C5-F4FA-4604-7C59-02595778A5D5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2" name="フリーフォーム: 図形 971">
                <a:extLst>
                  <a:ext uri="{FF2B5EF4-FFF2-40B4-BE49-F238E27FC236}">
                    <a16:creationId xmlns:a16="http://schemas.microsoft.com/office/drawing/2014/main" id="{2AC482BE-C245-B97E-7B09-323FF0105506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08" name="グループ化 907">
              <a:extLst>
                <a:ext uri="{FF2B5EF4-FFF2-40B4-BE49-F238E27FC236}">
                  <a16:creationId xmlns:a16="http://schemas.microsoft.com/office/drawing/2014/main" id="{400E002C-F308-CECD-C0C9-18A4F360EE0E}"/>
                </a:ext>
              </a:extLst>
            </p:cNvPr>
            <p:cNvGrpSpPr/>
            <p:nvPr/>
          </p:nvGrpSpPr>
          <p:grpSpPr>
            <a:xfrm>
              <a:off x="3797143" y="3057974"/>
              <a:ext cx="381959" cy="358751"/>
              <a:chOff x="3312211" y="1272048"/>
              <a:chExt cx="518864" cy="1152406"/>
            </a:xfrm>
          </p:grpSpPr>
          <p:sp>
            <p:nvSpPr>
              <p:cNvPr id="969" name="フリーフォーム: 図形 968">
                <a:extLst>
                  <a:ext uri="{FF2B5EF4-FFF2-40B4-BE49-F238E27FC236}">
                    <a16:creationId xmlns:a16="http://schemas.microsoft.com/office/drawing/2014/main" id="{9E7AF0D2-EF6F-94D5-B4A1-8DFE913FAA63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0" name="フリーフォーム: 図形 969">
                <a:extLst>
                  <a:ext uri="{FF2B5EF4-FFF2-40B4-BE49-F238E27FC236}">
                    <a16:creationId xmlns:a16="http://schemas.microsoft.com/office/drawing/2014/main" id="{629CD3D3-9ACB-7A2C-DC56-1277F34757C0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09" name="グループ化 908">
              <a:extLst>
                <a:ext uri="{FF2B5EF4-FFF2-40B4-BE49-F238E27FC236}">
                  <a16:creationId xmlns:a16="http://schemas.microsoft.com/office/drawing/2014/main" id="{0F82BD03-0E44-18B5-003B-CAF68FDD8C49}"/>
                </a:ext>
              </a:extLst>
            </p:cNvPr>
            <p:cNvGrpSpPr/>
            <p:nvPr/>
          </p:nvGrpSpPr>
          <p:grpSpPr>
            <a:xfrm>
              <a:off x="4071583" y="3057974"/>
              <a:ext cx="381959" cy="358751"/>
              <a:chOff x="3312211" y="1272048"/>
              <a:chExt cx="518864" cy="1152406"/>
            </a:xfrm>
          </p:grpSpPr>
          <p:sp>
            <p:nvSpPr>
              <p:cNvPr id="967" name="フリーフォーム: 図形 966">
                <a:extLst>
                  <a:ext uri="{FF2B5EF4-FFF2-40B4-BE49-F238E27FC236}">
                    <a16:creationId xmlns:a16="http://schemas.microsoft.com/office/drawing/2014/main" id="{E395D7B2-DECA-B0CD-2B7E-0F3A4B1B8D89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8" name="フリーフォーム: 図形 967">
                <a:extLst>
                  <a:ext uri="{FF2B5EF4-FFF2-40B4-BE49-F238E27FC236}">
                    <a16:creationId xmlns:a16="http://schemas.microsoft.com/office/drawing/2014/main" id="{62BABBEF-3673-FA94-22A4-81322675ABC0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10" name="グループ化 909">
              <a:extLst>
                <a:ext uri="{FF2B5EF4-FFF2-40B4-BE49-F238E27FC236}">
                  <a16:creationId xmlns:a16="http://schemas.microsoft.com/office/drawing/2014/main" id="{F9EBA06E-5AE1-50D6-D2EA-0B7A8B793EA4}"/>
                </a:ext>
              </a:extLst>
            </p:cNvPr>
            <p:cNvGrpSpPr/>
            <p:nvPr/>
          </p:nvGrpSpPr>
          <p:grpSpPr>
            <a:xfrm>
              <a:off x="4349287" y="3057974"/>
              <a:ext cx="381959" cy="358751"/>
              <a:chOff x="3312211" y="1272048"/>
              <a:chExt cx="518864" cy="1152406"/>
            </a:xfrm>
          </p:grpSpPr>
          <p:sp>
            <p:nvSpPr>
              <p:cNvPr id="965" name="フリーフォーム: 図形 964">
                <a:extLst>
                  <a:ext uri="{FF2B5EF4-FFF2-40B4-BE49-F238E27FC236}">
                    <a16:creationId xmlns:a16="http://schemas.microsoft.com/office/drawing/2014/main" id="{6F5CA7AA-8968-F189-6B1F-05CD8AC8FE35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6" name="フリーフォーム: 図形 965">
                <a:extLst>
                  <a:ext uri="{FF2B5EF4-FFF2-40B4-BE49-F238E27FC236}">
                    <a16:creationId xmlns:a16="http://schemas.microsoft.com/office/drawing/2014/main" id="{732D2432-CB23-89A8-C771-5D86BB136E85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11" name="グループ化 910">
              <a:extLst>
                <a:ext uri="{FF2B5EF4-FFF2-40B4-BE49-F238E27FC236}">
                  <a16:creationId xmlns:a16="http://schemas.microsoft.com/office/drawing/2014/main" id="{104565F3-CA65-1444-6393-F30B68B92687}"/>
                </a:ext>
              </a:extLst>
            </p:cNvPr>
            <p:cNvGrpSpPr/>
            <p:nvPr/>
          </p:nvGrpSpPr>
          <p:grpSpPr>
            <a:xfrm>
              <a:off x="4624155" y="3057974"/>
              <a:ext cx="381959" cy="358751"/>
              <a:chOff x="3312211" y="1272048"/>
              <a:chExt cx="518864" cy="1152406"/>
            </a:xfrm>
          </p:grpSpPr>
          <p:sp>
            <p:nvSpPr>
              <p:cNvPr id="963" name="フリーフォーム: 図形 962">
                <a:extLst>
                  <a:ext uri="{FF2B5EF4-FFF2-40B4-BE49-F238E27FC236}">
                    <a16:creationId xmlns:a16="http://schemas.microsoft.com/office/drawing/2014/main" id="{4131CF9A-4695-15AF-974A-1CF420E5027A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4" name="フリーフォーム: 図形 963">
                <a:extLst>
                  <a:ext uri="{FF2B5EF4-FFF2-40B4-BE49-F238E27FC236}">
                    <a16:creationId xmlns:a16="http://schemas.microsoft.com/office/drawing/2014/main" id="{5D49DE59-ACFE-0C27-77D1-193AFB056442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12" name="グループ化 911">
              <a:extLst>
                <a:ext uri="{FF2B5EF4-FFF2-40B4-BE49-F238E27FC236}">
                  <a16:creationId xmlns:a16="http://schemas.microsoft.com/office/drawing/2014/main" id="{9885DD68-70A5-B856-09CD-8BAB3CF106BE}"/>
                </a:ext>
              </a:extLst>
            </p:cNvPr>
            <p:cNvGrpSpPr/>
            <p:nvPr/>
          </p:nvGrpSpPr>
          <p:grpSpPr>
            <a:xfrm>
              <a:off x="4901859" y="3057974"/>
              <a:ext cx="381959" cy="358751"/>
              <a:chOff x="3312211" y="1272048"/>
              <a:chExt cx="518864" cy="1152406"/>
            </a:xfrm>
          </p:grpSpPr>
          <p:sp>
            <p:nvSpPr>
              <p:cNvPr id="961" name="フリーフォーム: 図形 960">
                <a:extLst>
                  <a:ext uri="{FF2B5EF4-FFF2-40B4-BE49-F238E27FC236}">
                    <a16:creationId xmlns:a16="http://schemas.microsoft.com/office/drawing/2014/main" id="{6A55711B-0BC1-229B-36D0-EAB2EDEC3A76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2" name="フリーフォーム: 図形 961">
                <a:extLst>
                  <a:ext uri="{FF2B5EF4-FFF2-40B4-BE49-F238E27FC236}">
                    <a16:creationId xmlns:a16="http://schemas.microsoft.com/office/drawing/2014/main" id="{ECAC3C4F-ED5C-B662-5658-7A9D1D30AAB1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13" name="グループ化 912">
              <a:extLst>
                <a:ext uri="{FF2B5EF4-FFF2-40B4-BE49-F238E27FC236}">
                  <a16:creationId xmlns:a16="http://schemas.microsoft.com/office/drawing/2014/main" id="{4734119D-489A-9719-7876-93F1F8D70586}"/>
                </a:ext>
              </a:extLst>
            </p:cNvPr>
            <p:cNvGrpSpPr/>
            <p:nvPr/>
          </p:nvGrpSpPr>
          <p:grpSpPr>
            <a:xfrm>
              <a:off x="5179563" y="3057974"/>
              <a:ext cx="381959" cy="358751"/>
              <a:chOff x="3312211" y="1272048"/>
              <a:chExt cx="518864" cy="1152406"/>
            </a:xfrm>
          </p:grpSpPr>
          <p:sp>
            <p:nvSpPr>
              <p:cNvPr id="959" name="フリーフォーム: 図形 958">
                <a:extLst>
                  <a:ext uri="{FF2B5EF4-FFF2-40B4-BE49-F238E27FC236}">
                    <a16:creationId xmlns:a16="http://schemas.microsoft.com/office/drawing/2014/main" id="{D88BEBB4-1A59-558D-EA59-D6B99AEEDE46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0" name="フリーフォーム: 図形 959">
                <a:extLst>
                  <a:ext uri="{FF2B5EF4-FFF2-40B4-BE49-F238E27FC236}">
                    <a16:creationId xmlns:a16="http://schemas.microsoft.com/office/drawing/2014/main" id="{B9E185E0-CAD5-084F-CA1D-3A388AF4532C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14" name="グループ化 913">
              <a:extLst>
                <a:ext uri="{FF2B5EF4-FFF2-40B4-BE49-F238E27FC236}">
                  <a16:creationId xmlns:a16="http://schemas.microsoft.com/office/drawing/2014/main" id="{C8429DF3-6091-2990-7BD8-BDEEF2EB0F9B}"/>
                </a:ext>
              </a:extLst>
            </p:cNvPr>
            <p:cNvGrpSpPr/>
            <p:nvPr/>
          </p:nvGrpSpPr>
          <p:grpSpPr>
            <a:xfrm>
              <a:off x="5457267" y="3057974"/>
              <a:ext cx="381959" cy="358751"/>
              <a:chOff x="3312211" y="1272048"/>
              <a:chExt cx="518864" cy="1152406"/>
            </a:xfrm>
          </p:grpSpPr>
          <p:sp>
            <p:nvSpPr>
              <p:cNvPr id="957" name="フリーフォーム: 図形 956">
                <a:extLst>
                  <a:ext uri="{FF2B5EF4-FFF2-40B4-BE49-F238E27FC236}">
                    <a16:creationId xmlns:a16="http://schemas.microsoft.com/office/drawing/2014/main" id="{13036543-490A-EF2D-6143-5D76BA0FE3EA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8" name="フリーフォーム: 図形 957">
                <a:extLst>
                  <a:ext uri="{FF2B5EF4-FFF2-40B4-BE49-F238E27FC236}">
                    <a16:creationId xmlns:a16="http://schemas.microsoft.com/office/drawing/2014/main" id="{5437F482-2002-6381-2CB7-7F565D5AF48C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15" name="グループ化 914">
              <a:extLst>
                <a:ext uri="{FF2B5EF4-FFF2-40B4-BE49-F238E27FC236}">
                  <a16:creationId xmlns:a16="http://schemas.microsoft.com/office/drawing/2014/main" id="{EF054CB5-23C9-2881-1CED-67BF63E1402F}"/>
                </a:ext>
              </a:extLst>
            </p:cNvPr>
            <p:cNvGrpSpPr/>
            <p:nvPr/>
          </p:nvGrpSpPr>
          <p:grpSpPr>
            <a:xfrm>
              <a:off x="5732135" y="3057974"/>
              <a:ext cx="381959" cy="358751"/>
              <a:chOff x="3312211" y="1272048"/>
              <a:chExt cx="518864" cy="1152406"/>
            </a:xfrm>
          </p:grpSpPr>
          <p:sp>
            <p:nvSpPr>
              <p:cNvPr id="955" name="フリーフォーム: 図形 954">
                <a:extLst>
                  <a:ext uri="{FF2B5EF4-FFF2-40B4-BE49-F238E27FC236}">
                    <a16:creationId xmlns:a16="http://schemas.microsoft.com/office/drawing/2014/main" id="{F06DE9FF-32FB-837C-04DD-FB1789B9E7F2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6" name="フリーフォーム: 図形 955">
                <a:extLst>
                  <a:ext uri="{FF2B5EF4-FFF2-40B4-BE49-F238E27FC236}">
                    <a16:creationId xmlns:a16="http://schemas.microsoft.com/office/drawing/2014/main" id="{F2D1C622-3222-FEDC-EAEC-976CEEF45432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16" name="グループ化 915">
              <a:extLst>
                <a:ext uri="{FF2B5EF4-FFF2-40B4-BE49-F238E27FC236}">
                  <a16:creationId xmlns:a16="http://schemas.microsoft.com/office/drawing/2014/main" id="{A48B106B-98BB-0082-57D1-A209B2CDFBF9}"/>
                </a:ext>
              </a:extLst>
            </p:cNvPr>
            <p:cNvGrpSpPr/>
            <p:nvPr/>
          </p:nvGrpSpPr>
          <p:grpSpPr>
            <a:xfrm>
              <a:off x="6009839" y="3057974"/>
              <a:ext cx="381959" cy="358751"/>
              <a:chOff x="3312211" y="1272048"/>
              <a:chExt cx="518864" cy="1152406"/>
            </a:xfrm>
          </p:grpSpPr>
          <p:sp>
            <p:nvSpPr>
              <p:cNvPr id="953" name="フリーフォーム: 図形 952">
                <a:extLst>
                  <a:ext uri="{FF2B5EF4-FFF2-40B4-BE49-F238E27FC236}">
                    <a16:creationId xmlns:a16="http://schemas.microsoft.com/office/drawing/2014/main" id="{349EB3F3-DA9E-54F0-DCE0-AFB544E9C02B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4" name="フリーフォーム: 図形 953">
                <a:extLst>
                  <a:ext uri="{FF2B5EF4-FFF2-40B4-BE49-F238E27FC236}">
                    <a16:creationId xmlns:a16="http://schemas.microsoft.com/office/drawing/2014/main" id="{FF722E02-4020-4DD9-EF22-54C496094EA7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17" name="グループ化 916">
              <a:extLst>
                <a:ext uri="{FF2B5EF4-FFF2-40B4-BE49-F238E27FC236}">
                  <a16:creationId xmlns:a16="http://schemas.microsoft.com/office/drawing/2014/main" id="{FBCD2A83-F73E-5DF3-9E05-00CDC90EA198}"/>
                </a:ext>
              </a:extLst>
            </p:cNvPr>
            <p:cNvGrpSpPr/>
            <p:nvPr/>
          </p:nvGrpSpPr>
          <p:grpSpPr>
            <a:xfrm>
              <a:off x="6284279" y="3057974"/>
              <a:ext cx="381959" cy="358751"/>
              <a:chOff x="3312211" y="1272048"/>
              <a:chExt cx="518864" cy="1152406"/>
            </a:xfrm>
          </p:grpSpPr>
          <p:sp>
            <p:nvSpPr>
              <p:cNvPr id="951" name="フリーフォーム: 図形 950">
                <a:extLst>
                  <a:ext uri="{FF2B5EF4-FFF2-40B4-BE49-F238E27FC236}">
                    <a16:creationId xmlns:a16="http://schemas.microsoft.com/office/drawing/2014/main" id="{50E25003-CB21-BA95-AC2F-27AB8335D7FE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2" name="フリーフォーム: 図形 951">
                <a:extLst>
                  <a:ext uri="{FF2B5EF4-FFF2-40B4-BE49-F238E27FC236}">
                    <a16:creationId xmlns:a16="http://schemas.microsoft.com/office/drawing/2014/main" id="{E6D7C572-DF60-A8BA-A74B-ABFCD36FC88F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18" name="グループ化 917">
              <a:extLst>
                <a:ext uri="{FF2B5EF4-FFF2-40B4-BE49-F238E27FC236}">
                  <a16:creationId xmlns:a16="http://schemas.microsoft.com/office/drawing/2014/main" id="{273810F9-B852-3C14-7F2C-59A987AF4501}"/>
                </a:ext>
              </a:extLst>
            </p:cNvPr>
            <p:cNvGrpSpPr/>
            <p:nvPr/>
          </p:nvGrpSpPr>
          <p:grpSpPr>
            <a:xfrm>
              <a:off x="6561983" y="3057974"/>
              <a:ext cx="381959" cy="358751"/>
              <a:chOff x="3312211" y="1272048"/>
              <a:chExt cx="518864" cy="1152406"/>
            </a:xfrm>
          </p:grpSpPr>
          <p:sp>
            <p:nvSpPr>
              <p:cNvPr id="949" name="フリーフォーム: 図形 948">
                <a:extLst>
                  <a:ext uri="{FF2B5EF4-FFF2-40B4-BE49-F238E27FC236}">
                    <a16:creationId xmlns:a16="http://schemas.microsoft.com/office/drawing/2014/main" id="{33F56A07-ECFD-D03A-ACF5-8A252A364197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0" name="フリーフォーム: 図形 949">
                <a:extLst>
                  <a:ext uri="{FF2B5EF4-FFF2-40B4-BE49-F238E27FC236}">
                    <a16:creationId xmlns:a16="http://schemas.microsoft.com/office/drawing/2014/main" id="{F0658250-B551-E5F8-1427-E27CD725E70A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19" name="グループ化 918">
              <a:extLst>
                <a:ext uri="{FF2B5EF4-FFF2-40B4-BE49-F238E27FC236}">
                  <a16:creationId xmlns:a16="http://schemas.microsoft.com/office/drawing/2014/main" id="{0474EA1C-F675-A580-CD75-9C659D937750}"/>
                </a:ext>
              </a:extLst>
            </p:cNvPr>
            <p:cNvGrpSpPr/>
            <p:nvPr/>
          </p:nvGrpSpPr>
          <p:grpSpPr>
            <a:xfrm>
              <a:off x="6836851" y="3057974"/>
              <a:ext cx="381959" cy="358751"/>
              <a:chOff x="3312211" y="1272048"/>
              <a:chExt cx="518864" cy="1152406"/>
            </a:xfrm>
          </p:grpSpPr>
          <p:sp>
            <p:nvSpPr>
              <p:cNvPr id="947" name="フリーフォーム: 図形 946">
                <a:extLst>
                  <a:ext uri="{FF2B5EF4-FFF2-40B4-BE49-F238E27FC236}">
                    <a16:creationId xmlns:a16="http://schemas.microsoft.com/office/drawing/2014/main" id="{928EAE41-3D16-7523-2930-B360744C0C7B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8" name="フリーフォーム: 図形 947">
                <a:extLst>
                  <a:ext uri="{FF2B5EF4-FFF2-40B4-BE49-F238E27FC236}">
                    <a16:creationId xmlns:a16="http://schemas.microsoft.com/office/drawing/2014/main" id="{D8E32FBB-F7A0-C998-FCD8-6F5093049478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20" name="グループ化 919">
              <a:extLst>
                <a:ext uri="{FF2B5EF4-FFF2-40B4-BE49-F238E27FC236}">
                  <a16:creationId xmlns:a16="http://schemas.microsoft.com/office/drawing/2014/main" id="{FE89093F-0556-E137-94C5-B0407D47508D}"/>
                </a:ext>
              </a:extLst>
            </p:cNvPr>
            <p:cNvGrpSpPr/>
            <p:nvPr/>
          </p:nvGrpSpPr>
          <p:grpSpPr>
            <a:xfrm>
              <a:off x="7114555" y="3057974"/>
              <a:ext cx="381959" cy="358751"/>
              <a:chOff x="3312211" y="1272048"/>
              <a:chExt cx="518864" cy="1152406"/>
            </a:xfrm>
          </p:grpSpPr>
          <p:sp>
            <p:nvSpPr>
              <p:cNvPr id="945" name="フリーフォーム: 図形 944">
                <a:extLst>
                  <a:ext uri="{FF2B5EF4-FFF2-40B4-BE49-F238E27FC236}">
                    <a16:creationId xmlns:a16="http://schemas.microsoft.com/office/drawing/2014/main" id="{7DC069B5-F753-E6D5-DD47-608C8D47AE79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6" name="フリーフォーム: 図形 945">
                <a:extLst>
                  <a:ext uri="{FF2B5EF4-FFF2-40B4-BE49-F238E27FC236}">
                    <a16:creationId xmlns:a16="http://schemas.microsoft.com/office/drawing/2014/main" id="{17FF2A49-75A7-D810-E382-22D11087AE70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21" name="グループ化 920">
              <a:extLst>
                <a:ext uri="{FF2B5EF4-FFF2-40B4-BE49-F238E27FC236}">
                  <a16:creationId xmlns:a16="http://schemas.microsoft.com/office/drawing/2014/main" id="{0208EAE6-41B7-2BF1-AA56-3FB1D0C23355}"/>
                </a:ext>
              </a:extLst>
            </p:cNvPr>
            <p:cNvGrpSpPr/>
            <p:nvPr/>
          </p:nvGrpSpPr>
          <p:grpSpPr>
            <a:xfrm>
              <a:off x="7390928" y="3057974"/>
              <a:ext cx="381959" cy="358751"/>
              <a:chOff x="3312211" y="1272048"/>
              <a:chExt cx="518864" cy="1152406"/>
            </a:xfrm>
          </p:grpSpPr>
          <p:sp>
            <p:nvSpPr>
              <p:cNvPr id="943" name="フリーフォーム: 図形 942">
                <a:extLst>
                  <a:ext uri="{FF2B5EF4-FFF2-40B4-BE49-F238E27FC236}">
                    <a16:creationId xmlns:a16="http://schemas.microsoft.com/office/drawing/2014/main" id="{E701FEE1-7936-FDDF-316B-2FD66B22E341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4" name="フリーフォーム: 図形 943">
                <a:extLst>
                  <a:ext uri="{FF2B5EF4-FFF2-40B4-BE49-F238E27FC236}">
                    <a16:creationId xmlns:a16="http://schemas.microsoft.com/office/drawing/2014/main" id="{5855854D-E19E-4D3A-FFB5-D617B04A4906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22" name="グループ化 921">
              <a:extLst>
                <a:ext uri="{FF2B5EF4-FFF2-40B4-BE49-F238E27FC236}">
                  <a16:creationId xmlns:a16="http://schemas.microsoft.com/office/drawing/2014/main" id="{67A51B40-1D9E-2202-C1CC-E415CA19D635}"/>
                </a:ext>
              </a:extLst>
            </p:cNvPr>
            <p:cNvGrpSpPr/>
            <p:nvPr/>
          </p:nvGrpSpPr>
          <p:grpSpPr>
            <a:xfrm>
              <a:off x="7668632" y="3057974"/>
              <a:ext cx="381959" cy="358751"/>
              <a:chOff x="3312211" y="1272048"/>
              <a:chExt cx="518864" cy="1152406"/>
            </a:xfrm>
          </p:grpSpPr>
          <p:sp>
            <p:nvSpPr>
              <p:cNvPr id="941" name="フリーフォーム: 図形 940">
                <a:extLst>
                  <a:ext uri="{FF2B5EF4-FFF2-40B4-BE49-F238E27FC236}">
                    <a16:creationId xmlns:a16="http://schemas.microsoft.com/office/drawing/2014/main" id="{9C3D39B3-B3A2-1F9E-ED4E-50B7716E7DA7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2" name="フリーフォーム: 図形 941">
                <a:extLst>
                  <a:ext uri="{FF2B5EF4-FFF2-40B4-BE49-F238E27FC236}">
                    <a16:creationId xmlns:a16="http://schemas.microsoft.com/office/drawing/2014/main" id="{863E0658-27D4-3A5B-67D3-2D6A17AE1854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23" name="グループ化 922">
              <a:extLst>
                <a:ext uri="{FF2B5EF4-FFF2-40B4-BE49-F238E27FC236}">
                  <a16:creationId xmlns:a16="http://schemas.microsoft.com/office/drawing/2014/main" id="{5E29BB89-726B-606E-7644-E0F13BA97F15}"/>
                </a:ext>
              </a:extLst>
            </p:cNvPr>
            <p:cNvGrpSpPr/>
            <p:nvPr/>
          </p:nvGrpSpPr>
          <p:grpSpPr>
            <a:xfrm>
              <a:off x="7943500" y="3057974"/>
              <a:ext cx="381959" cy="358751"/>
              <a:chOff x="3312211" y="1272048"/>
              <a:chExt cx="518864" cy="1152406"/>
            </a:xfrm>
          </p:grpSpPr>
          <p:sp>
            <p:nvSpPr>
              <p:cNvPr id="939" name="フリーフォーム: 図形 938">
                <a:extLst>
                  <a:ext uri="{FF2B5EF4-FFF2-40B4-BE49-F238E27FC236}">
                    <a16:creationId xmlns:a16="http://schemas.microsoft.com/office/drawing/2014/main" id="{0B966420-780F-AC59-172B-4A44DAB203E7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0" name="フリーフォーム: 図形 939">
                <a:extLst>
                  <a:ext uri="{FF2B5EF4-FFF2-40B4-BE49-F238E27FC236}">
                    <a16:creationId xmlns:a16="http://schemas.microsoft.com/office/drawing/2014/main" id="{46038075-28B4-A224-7B96-2316C63AB902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24" name="グループ化 923">
              <a:extLst>
                <a:ext uri="{FF2B5EF4-FFF2-40B4-BE49-F238E27FC236}">
                  <a16:creationId xmlns:a16="http://schemas.microsoft.com/office/drawing/2014/main" id="{497D5B59-8574-D9E9-F836-E8BB3526B3C2}"/>
                </a:ext>
              </a:extLst>
            </p:cNvPr>
            <p:cNvGrpSpPr/>
            <p:nvPr/>
          </p:nvGrpSpPr>
          <p:grpSpPr>
            <a:xfrm>
              <a:off x="8221204" y="3057974"/>
              <a:ext cx="381959" cy="358751"/>
              <a:chOff x="3312211" y="1272048"/>
              <a:chExt cx="518864" cy="1152406"/>
            </a:xfrm>
          </p:grpSpPr>
          <p:sp>
            <p:nvSpPr>
              <p:cNvPr id="937" name="フリーフォーム: 図形 936">
                <a:extLst>
                  <a:ext uri="{FF2B5EF4-FFF2-40B4-BE49-F238E27FC236}">
                    <a16:creationId xmlns:a16="http://schemas.microsoft.com/office/drawing/2014/main" id="{6C18FFA8-2C0A-00A3-7BC8-0E0F173797DE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8" name="フリーフォーム: 図形 937">
                <a:extLst>
                  <a:ext uri="{FF2B5EF4-FFF2-40B4-BE49-F238E27FC236}">
                    <a16:creationId xmlns:a16="http://schemas.microsoft.com/office/drawing/2014/main" id="{9BCED2DA-2BE4-F423-72A1-05E836644A73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25" name="グループ化 924">
              <a:extLst>
                <a:ext uri="{FF2B5EF4-FFF2-40B4-BE49-F238E27FC236}">
                  <a16:creationId xmlns:a16="http://schemas.microsoft.com/office/drawing/2014/main" id="{B412701A-4399-09BC-AAA6-50A49E80A455}"/>
                </a:ext>
              </a:extLst>
            </p:cNvPr>
            <p:cNvGrpSpPr/>
            <p:nvPr/>
          </p:nvGrpSpPr>
          <p:grpSpPr>
            <a:xfrm>
              <a:off x="8495644" y="3057974"/>
              <a:ext cx="381959" cy="358751"/>
              <a:chOff x="3312211" y="1272048"/>
              <a:chExt cx="518864" cy="1152406"/>
            </a:xfrm>
          </p:grpSpPr>
          <p:sp>
            <p:nvSpPr>
              <p:cNvPr id="935" name="フリーフォーム: 図形 934">
                <a:extLst>
                  <a:ext uri="{FF2B5EF4-FFF2-40B4-BE49-F238E27FC236}">
                    <a16:creationId xmlns:a16="http://schemas.microsoft.com/office/drawing/2014/main" id="{5336158B-321D-1807-F1EC-10B0C216372C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6" name="フリーフォーム: 図形 935">
                <a:extLst>
                  <a:ext uri="{FF2B5EF4-FFF2-40B4-BE49-F238E27FC236}">
                    <a16:creationId xmlns:a16="http://schemas.microsoft.com/office/drawing/2014/main" id="{DCA27B6E-785A-96AF-6269-A40C4920ACB2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26" name="グループ化 925">
              <a:extLst>
                <a:ext uri="{FF2B5EF4-FFF2-40B4-BE49-F238E27FC236}">
                  <a16:creationId xmlns:a16="http://schemas.microsoft.com/office/drawing/2014/main" id="{1ED3775A-CCD8-D732-0D5D-7E0FB24A3354}"/>
                </a:ext>
              </a:extLst>
            </p:cNvPr>
            <p:cNvGrpSpPr/>
            <p:nvPr/>
          </p:nvGrpSpPr>
          <p:grpSpPr>
            <a:xfrm>
              <a:off x="8773348" y="3057974"/>
              <a:ext cx="381959" cy="358751"/>
              <a:chOff x="3312211" y="1272048"/>
              <a:chExt cx="518864" cy="1152406"/>
            </a:xfrm>
          </p:grpSpPr>
          <p:sp>
            <p:nvSpPr>
              <p:cNvPr id="933" name="フリーフォーム: 図形 932">
                <a:extLst>
                  <a:ext uri="{FF2B5EF4-FFF2-40B4-BE49-F238E27FC236}">
                    <a16:creationId xmlns:a16="http://schemas.microsoft.com/office/drawing/2014/main" id="{ABC937A1-B772-7378-EBC8-B02937AC350A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4" name="フリーフォーム: 図形 933">
                <a:extLst>
                  <a:ext uri="{FF2B5EF4-FFF2-40B4-BE49-F238E27FC236}">
                    <a16:creationId xmlns:a16="http://schemas.microsoft.com/office/drawing/2014/main" id="{1C309AC1-D8B8-4C58-3819-A9ED92049B9D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27" name="グループ化 926">
              <a:extLst>
                <a:ext uri="{FF2B5EF4-FFF2-40B4-BE49-F238E27FC236}">
                  <a16:creationId xmlns:a16="http://schemas.microsoft.com/office/drawing/2014/main" id="{EFE3E4E7-02F7-F05E-C6EA-C0C9ADC61A57}"/>
                </a:ext>
              </a:extLst>
            </p:cNvPr>
            <p:cNvGrpSpPr/>
            <p:nvPr/>
          </p:nvGrpSpPr>
          <p:grpSpPr>
            <a:xfrm>
              <a:off x="9048216" y="3057974"/>
              <a:ext cx="381959" cy="358751"/>
              <a:chOff x="3312211" y="1272048"/>
              <a:chExt cx="518864" cy="1152406"/>
            </a:xfrm>
          </p:grpSpPr>
          <p:sp>
            <p:nvSpPr>
              <p:cNvPr id="931" name="フリーフォーム: 図形 930">
                <a:extLst>
                  <a:ext uri="{FF2B5EF4-FFF2-40B4-BE49-F238E27FC236}">
                    <a16:creationId xmlns:a16="http://schemas.microsoft.com/office/drawing/2014/main" id="{AABB3949-D094-2159-8984-FDEE40182418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2" name="フリーフォーム: 図形 931">
                <a:extLst>
                  <a:ext uri="{FF2B5EF4-FFF2-40B4-BE49-F238E27FC236}">
                    <a16:creationId xmlns:a16="http://schemas.microsoft.com/office/drawing/2014/main" id="{2E849037-FE92-D951-09BE-6C119175B6EE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28" name="グループ化 927">
              <a:extLst>
                <a:ext uri="{FF2B5EF4-FFF2-40B4-BE49-F238E27FC236}">
                  <a16:creationId xmlns:a16="http://schemas.microsoft.com/office/drawing/2014/main" id="{D340FF7D-11F8-3F46-B80E-2BAB1DF9D3B3}"/>
                </a:ext>
              </a:extLst>
            </p:cNvPr>
            <p:cNvGrpSpPr/>
            <p:nvPr/>
          </p:nvGrpSpPr>
          <p:grpSpPr>
            <a:xfrm>
              <a:off x="9325920" y="3057974"/>
              <a:ext cx="381959" cy="358751"/>
              <a:chOff x="3312211" y="1272048"/>
              <a:chExt cx="518864" cy="1152406"/>
            </a:xfrm>
          </p:grpSpPr>
          <p:sp>
            <p:nvSpPr>
              <p:cNvPr id="929" name="フリーフォーム: 図形 928">
                <a:extLst>
                  <a:ext uri="{FF2B5EF4-FFF2-40B4-BE49-F238E27FC236}">
                    <a16:creationId xmlns:a16="http://schemas.microsoft.com/office/drawing/2014/main" id="{CA08BA36-4A32-A912-F985-878C526F96D4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0" name="フリーフォーム: 図形 929">
                <a:extLst>
                  <a:ext uri="{FF2B5EF4-FFF2-40B4-BE49-F238E27FC236}">
                    <a16:creationId xmlns:a16="http://schemas.microsoft.com/office/drawing/2014/main" id="{84459235-437D-5045-EFBC-E5F87C5BD0ED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97" name="グループ化 996">
              <a:extLst>
                <a:ext uri="{FF2B5EF4-FFF2-40B4-BE49-F238E27FC236}">
                  <a16:creationId xmlns:a16="http://schemas.microsoft.com/office/drawing/2014/main" id="{A0F019F7-96E8-E65B-6EF3-5B206F055CB2}"/>
                </a:ext>
              </a:extLst>
            </p:cNvPr>
            <p:cNvGrpSpPr/>
            <p:nvPr/>
          </p:nvGrpSpPr>
          <p:grpSpPr>
            <a:xfrm>
              <a:off x="9603624" y="3057974"/>
              <a:ext cx="381959" cy="358751"/>
              <a:chOff x="3312211" y="1272048"/>
              <a:chExt cx="518864" cy="1152406"/>
            </a:xfrm>
          </p:grpSpPr>
          <p:sp>
            <p:nvSpPr>
              <p:cNvPr id="1094" name="フリーフォーム: 図形 1093">
                <a:extLst>
                  <a:ext uri="{FF2B5EF4-FFF2-40B4-BE49-F238E27FC236}">
                    <a16:creationId xmlns:a16="http://schemas.microsoft.com/office/drawing/2014/main" id="{4CD3E86C-F064-A011-17A7-A67F85C764DB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5" name="フリーフォーム: 図形 1094">
                <a:extLst>
                  <a:ext uri="{FF2B5EF4-FFF2-40B4-BE49-F238E27FC236}">
                    <a16:creationId xmlns:a16="http://schemas.microsoft.com/office/drawing/2014/main" id="{3041A836-337C-F631-C29F-DB71946B5252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98" name="グループ化 997">
              <a:extLst>
                <a:ext uri="{FF2B5EF4-FFF2-40B4-BE49-F238E27FC236}">
                  <a16:creationId xmlns:a16="http://schemas.microsoft.com/office/drawing/2014/main" id="{482DD557-FF81-D2CD-7786-664F7DE6BAE4}"/>
                </a:ext>
              </a:extLst>
            </p:cNvPr>
            <p:cNvGrpSpPr/>
            <p:nvPr/>
          </p:nvGrpSpPr>
          <p:grpSpPr>
            <a:xfrm>
              <a:off x="9883254" y="3057974"/>
              <a:ext cx="381959" cy="358751"/>
              <a:chOff x="3312211" y="1272048"/>
              <a:chExt cx="518864" cy="1152406"/>
            </a:xfrm>
          </p:grpSpPr>
          <p:sp>
            <p:nvSpPr>
              <p:cNvPr id="1092" name="フリーフォーム: 図形 1091">
                <a:extLst>
                  <a:ext uri="{FF2B5EF4-FFF2-40B4-BE49-F238E27FC236}">
                    <a16:creationId xmlns:a16="http://schemas.microsoft.com/office/drawing/2014/main" id="{B606C611-2DBE-3145-C421-C42B48D28659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3" name="フリーフォーム: 図形 1092">
                <a:extLst>
                  <a:ext uri="{FF2B5EF4-FFF2-40B4-BE49-F238E27FC236}">
                    <a16:creationId xmlns:a16="http://schemas.microsoft.com/office/drawing/2014/main" id="{ADC05E49-761A-E07F-B082-3966217FA65F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99" name="グループ化 998">
              <a:extLst>
                <a:ext uri="{FF2B5EF4-FFF2-40B4-BE49-F238E27FC236}">
                  <a16:creationId xmlns:a16="http://schemas.microsoft.com/office/drawing/2014/main" id="{94CE6452-AD12-BA1D-9108-7B2874DA8CA9}"/>
                </a:ext>
              </a:extLst>
            </p:cNvPr>
            <p:cNvGrpSpPr/>
            <p:nvPr/>
          </p:nvGrpSpPr>
          <p:grpSpPr>
            <a:xfrm>
              <a:off x="10160958" y="3057974"/>
              <a:ext cx="381959" cy="358751"/>
              <a:chOff x="3312211" y="1272048"/>
              <a:chExt cx="518864" cy="1152406"/>
            </a:xfrm>
          </p:grpSpPr>
          <p:sp>
            <p:nvSpPr>
              <p:cNvPr id="1090" name="フリーフォーム: 図形 1089">
                <a:extLst>
                  <a:ext uri="{FF2B5EF4-FFF2-40B4-BE49-F238E27FC236}">
                    <a16:creationId xmlns:a16="http://schemas.microsoft.com/office/drawing/2014/main" id="{14FE826E-8A19-B66E-B6FB-FB0EBAB3345F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1" name="フリーフォーム: 図形 1090">
                <a:extLst>
                  <a:ext uri="{FF2B5EF4-FFF2-40B4-BE49-F238E27FC236}">
                    <a16:creationId xmlns:a16="http://schemas.microsoft.com/office/drawing/2014/main" id="{7EA50014-A3D6-71A6-75D7-048B5452A3A5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00" name="グループ化 999">
              <a:extLst>
                <a:ext uri="{FF2B5EF4-FFF2-40B4-BE49-F238E27FC236}">
                  <a16:creationId xmlns:a16="http://schemas.microsoft.com/office/drawing/2014/main" id="{2D0B25C2-75AF-4E81-29DD-B491020477CA}"/>
                </a:ext>
              </a:extLst>
            </p:cNvPr>
            <p:cNvGrpSpPr/>
            <p:nvPr/>
          </p:nvGrpSpPr>
          <p:grpSpPr>
            <a:xfrm>
              <a:off x="10435826" y="3057974"/>
              <a:ext cx="381959" cy="358751"/>
              <a:chOff x="3312211" y="1272048"/>
              <a:chExt cx="518864" cy="1152406"/>
            </a:xfrm>
          </p:grpSpPr>
          <p:sp>
            <p:nvSpPr>
              <p:cNvPr id="1088" name="フリーフォーム: 図形 1087">
                <a:extLst>
                  <a:ext uri="{FF2B5EF4-FFF2-40B4-BE49-F238E27FC236}">
                    <a16:creationId xmlns:a16="http://schemas.microsoft.com/office/drawing/2014/main" id="{A38092BA-2C0E-6405-4C22-942C9253EED3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9" name="フリーフォーム: 図形 1088">
                <a:extLst>
                  <a:ext uri="{FF2B5EF4-FFF2-40B4-BE49-F238E27FC236}">
                    <a16:creationId xmlns:a16="http://schemas.microsoft.com/office/drawing/2014/main" id="{6A988441-8C4A-1502-6433-E0904E223F50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01" name="グループ化 1000">
              <a:extLst>
                <a:ext uri="{FF2B5EF4-FFF2-40B4-BE49-F238E27FC236}">
                  <a16:creationId xmlns:a16="http://schemas.microsoft.com/office/drawing/2014/main" id="{78C0DF44-F2AC-14D4-0839-1DBAC69EF1A5}"/>
                </a:ext>
              </a:extLst>
            </p:cNvPr>
            <p:cNvGrpSpPr/>
            <p:nvPr/>
          </p:nvGrpSpPr>
          <p:grpSpPr>
            <a:xfrm>
              <a:off x="10713529" y="3057974"/>
              <a:ext cx="381959" cy="358751"/>
              <a:chOff x="3312211" y="1272048"/>
              <a:chExt cx="518864" cy="1152406"/>
            </a:xfrm>
          </p:grpSpPr>
          <p:sp>
            <p:nvSpPr>
              <p:cNvPr id="1086" name="フリーフォーム: 図形 1085">
                <a:extLst>
                  <a:ext uri="{FF2B5EF4-FFF2-40B4-BE49-F238E27FC236}">
                    <a16:creationId xmlns:a16="http://schemas.microsoft.com/office/drawing/2014/main" id="{1CFE8EF7-7C8A-77B0-AD5F-46E18DB6A736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7" name="フリーフォーム: 図形 1086">
                <a:extLst>
                  <a:ext uri="{FF2B5EF4-FFF2-40B4-BE49-F238E27FC236}">
                    <a16:creationId xmlns:a16="http://schemas.microsoft.com/office/drawing/2014/main" id="{97A49002-EB8C-8A3C-0A32-CF056411EFCB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02" name="グループ化 1001">
              <a:extLst>
                <a:ext uri="{FF2B5EF4-FFF2-40B4-BE49-F238E27FC236}">
                  <a16:creationId xmlns:a16="http://schemas.microsoft.com/office/drawing/2014/main" id="{31B347A2-D49A-07DE-B3FC-AE0ECD27D6FE}"/>
                </a:ext>
              </a:extLst>
            </p:cNvPr>
            <p:cNvGrpSpPr/>
            <p:nvPr/>
          </p:nvGrpSpPr>
          <p:grpSpPr>
            <a:xfrm>
              <a:off x="10987970" y="3057974"/>
              <a:ext cx="381959" cy="358751"/>
              <a:chOff x="3312211" y="1272048"/>
              <a:chExt cx="518864" cy="1152406"/>
            </a:xfrm>
          </p:grpSpPr>
          <p:sp>
            <p:nvSpPr>
              <p:cNvPr id="1084" name="フリーフォーム: 図形 1083">
                <a:extLst>
                  <a:ext uri="{FF2B5EF4-FFF2-40B4-BE49-F238E27FC236}">
                    <a16:creationId xmlns:a16="http://schemas.microsoft.com/office/drawing/2014/main" id="{3207F2F0-F743-0FEB-4153-A329C9F5C9D6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5" name="フリーフォーム: 図形 1084">
                <a:extLst>
                  <a:ext uri="{FF2B5EF4-FFF2-40B4-BE49-F238E27FC236}">
                    <a16:creationId xmlns:a16="http://schemas.microsoft.com/office/drawing/2014/main" id="{41B7FAA4-730F-9AE9-556E-F5636D352ACA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03" name="グループ化 1002">
              <a:extLst>
                <a:ext uri="{FF2B5EF4-FFF2-40B4-BE49-F238E27FC236}">
                  <a16:creationId xmlns:a16="http://schemas.microsoft.com/office/drawing/2014/main" id="{1ACC4D6F-490E-38A6-3CBF-28D36259BDEF}"/>
                </a:ext>
              </a:extLst>
            </p:cNvPr>
            <p:cNvGrpSpPr/>
            <p:nvPr/>
          </p:nvGrpSpPr>
          <p:grpSpPr>
            <a:xfrm>
              <a:off x="11265674" y="3057974"/>
              <a:ext cx="381959" cy="358751"/>
              <a:chOff x="3312211" y="1272048"/>
              <a:chExt cx="518864" cy="1152406"/>
            </a:xfrm>
          </p:grpSpPr>
          <p:sp>
            <p:nvSpPr>
              <p:cNvPr id="1082" name="フリーフォーム: 図形 1081">
                <a:extLst>
                  <a:ext uri="{FF2B5EF4-FFF2-40B4-BE49-F238E27FC236}">
                    <a16:creationId xmlns:a16="http://schemas.microsoft.com/office/drawing/2014/main" id="{8ED35E16-D17B-8844-B0D9-58904ECE6F77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3" name="フリーフォーム: 図形 1082">
                <a:extLst>
                  <a:ext uri="{FF2B5EF4-FFF2-40B4-BE49-F238E27FC236}">
                    <a16:creationId xmlns:a16="http://schemas.microsoft.com/office/drawing/2014/main" id="{606840AF-EE62-D95D-89C2-B3D1EAA3869F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04" name="グループ化 1003">
              <a:extLst>
                <a:ext uri="{FF2B5EF4-FFF2-40B4-BE49-F238E27FC236}">
                  <a16:creationId xmlns:a16="http://schemas.microsoft.com/office/drawing/2014/main" id="{D05B3A89-1A5D-7F73-B6B3-1106D23CAC00}"/>
                </a:ext>
              </a:extLst>
            </p:cNvPr>
            <p:cNvGrpSpPr/>
            <p:nvPr/>
          </p:nvGrpSpPr>
          <p:grpSpPr>
            <a:xfrm>
              <a:off x="11540542" y="3057974"/>
              <a:ext cx="381959" cy="358751"/>
              <a:chOff x="3312211" y="1272048"/>
              <a:chExt cx="518864" cy="1152406"/>
            </a:xfrm>
          </p:grpSpPr>
          <p:sp>
            <p:nvSpPr>
              <p:cNvPr id="1080" name="フリーフォーム: 図形 1079">
                <a:extLst>
                  <a:ext uri="{FF2B5EF4-FFF2-40B4-BE49-F238E27FC236}">
                    <a16:creationId xmlns:a16="http://schemas.microsoft.com/office/drawing/2014/main" id="{16BD4A77-1EF0-1560-307B-828031214F0F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1" name="フリーフォーム: 図形 1080">
                <a:extLst>
                  <a:ext uri="{FF2B5EF4-FFF2-40B4-BE49-F238E27FC236}">
                    <a16:creationId xmlns:a16="http://schemas.microsoft.com/office/drawing/2014/main" id="{95E1305A-E476-D4CC-0EAC-C2AEEFAE0E87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05" name="グループ化 1004">
              <a:extLst>
                <a:ext uri="{FF2B5EF4-FFF2-40B4-BE49-F238E27FC236}">
                  <a16:creationId xmlns:a16="http://schemas.microsoft.com/office/drawing/2014/main" id="{EDCE3852-AC95-97A7-0763-762CC339B8D9}"/>
                </a:ext>
              </a:extLst>
            </p:cNvPr>
            <p:cNvGrpSpPr/>
            <p:nvPr/>
          </p:nvGrpSpPr>
          <p:grpSpPr>
            <a:xfrm>
              <a:off x="11818246" y="3057974"/>
              <a:ext cx="381959" cy="358751"/>
              <a:chOff x="3312211" y="1272048"/>
              <a:chExt cx="518864" cy="1152406"/>
            </a:xfrm>
          </p:grpSpPr>
          <p:sp>
            <p:nvSpPr>
              <p:cNvPr id="1078" name="フリーフォーム: 図形 1077">
                <a:extLst>
                  <a:ext uri="{FF2B5EF4-FFF2-40B4-BE49-F238E27FC236}">
                    <a16:creationId xmlns:a16="http://schemas.microsoft.com/office/drawing/2014/main" id="{D4904B33-174A-420B-5573-17C0C24D3BFF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9" name="フリーフォーム: 図形 1078">
                <a:extLst>
                  <a:ext uri="{FF2B5EF4-FFF2-40B4-BE49-F238E27FC236}">
                    <a16:creationId xmlns:a16="http://schemas.microsoft.com/office/drawing/2014/main" id="{A9BDB0EA-5116-899E-C0DC-124B356BBFB5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06" name="グループ化 1005">
              <a:extLst>
                <a:ext uri="{FF2B5EF4-FFF2-40B4-BE49-F238E27FC236}">
                  <a16:creationId xmlns:a16="http://schemas.microsoft.com/office/drawing/2014/main" id="{B2A984C8-A257-635D-4FA5-4A0BAFC7C25F}"/>
                </a:ext>
              </a:extLst>
            </p:cNvPr>
            <p:cNvGrpSpPr/>
            <p:nvPr/>
          </p:nvGrpSpPr>
          <p:grpSpPr>
            <a:xfrm>
              <a:off x="12094619" y="3057974"/>
              <a:ext cx="381959" cy="358751"/>
              <a:chOff x="3312211" y="1272048"/>
              <a:chExt cx="518864" cy="1152406"/>
            </a:xfrm>
          </p:grpSpPr>
          <p:sp>
            <p:nvSpPr>
              <p:cNvPr id="1076" name="フリーフォーム: 図形 1075">
                <a:extLst>
                  <a:ext uri="{FF2B5EF4-FFF2-40B4-BE49-F238E27FC236}">
                    <a16:creationId xmlns:a16="http://schemas.microsoft.com/office/drawing/2014/main" id="{046EC3FF-0B12-1FC1-AE32-E933213E17C1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7" name="フリーフォーム: 図形 1076">
                <a:extLst>
                  <a:ext uri="{FF2B5EF4-FFF2-40B4-BE49-F238E27FC236}">
                    <a16:creationId xmlns:a16="http://schemas.microsoft.com/office/drawing/2014/main" id="{42B03495-A505-D967-08B6-A8CEB6352AB2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07" name="グループ化 1006">
              <a:extLst>
                <a:ext uri="{FF2B5EF4-FFF2-40B4-BE49-F238E27FC236}">
                  <a16:creationId xmlns:a16="http://schemas.microsoft.com/office/drawing/2014/main" id="{3C6D2C68-BF25-DFC9-DFA3-2B6FAF687B43}"/>
                </a:ext>
              </a:extLst>
            </p:cNvPr>
            <p:cNvGrpSpPr/>
            <p:nvPr/>
          </p:nvGrpSpPr>
          <p:grpSpPr>
            <a:xfrm>
              <a:off x="12372323" y="3057974"/>
              <a:ext cx="381959" cy="358751"/>
              <a:chOff x="3312211" y="1272048"/>
              <a:chExt cx="518864" cy="1152406"/>
            </a:xfrm>
          </p:grpSpPr>
          <p:sp>
            <p:nvSpPr>
              <p:cNvPr id="1074" name="フリーフォーム: 図形 1073">
                <a:extLst>
                  <a:ext uri="{FF2B5EF4-FFF2-40B4-BE49-F238E27FC236}">
                    <a16:creationId xmlns:a16="http://schemas.microsoft.com/office/drawing/2014/main" id="{9A219A36-DCAD-9F19-B878-2F440B439198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5" name="フリーフォーム: 図形 1074">
                <a:extLst>
                  <a:ext uri="{FF2B5EF4-FFF2-40B4-BE49-F238E27FC236}">
                    <a16:creationId xmlns:a16="http://schemas.microsoft.com/office/drawing/2014/main" id="{72D7E94E-AFA7-0842-9454-41A98990A6B7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08" name="グループ化 1007">
              <a:extLst>
                <a:ext uri="{FF2B5EF4-FFF2-40B4-BE49-F238E27FC236}">
                  <a16:creationId xmlns:a16="http://schemas.microsoft.com/office/drawing/2014/main" id="{2992BC11-77F8-1690-0B1F-1A604379E950}"/>
                </a:ext>
              </a:extLst>
            </p:cNvPr>
            <p:cNvGrpSpPr/>
            <p:nvPr/>
          </p:nvGrpSpPr>
          <p:grpSpPr>
            <a:xfrm>
              <a:off x="12647191" y="3057974"/>
              <a:ext cx="381959" cy="358751"/>
              <a:chOff x="3312211" y="1272048"/>
              <a:chExt cx="518864" cy="1152406"/>
            </a:xfrm>
          </p:grpSpPr>
          <p:sp>
            <p:nvSpPr>
              <p:cNvPr id="1072" name="フリーフォーム: 図形 1071">
                <a:extLst>
                  <a:ext uri="{FF2B5EF4-FFF2-40B4-BE49-F238E27FC236}">
                    <a16:creationId xmlns:a16="http://schemas.microsoft.com/office/drawing/2014/main" id="{55B63CCC-D3F6-413B-4CF2-1A6785AC592E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3" name="フリーフォーム: 図形 1072">
                <a:extLst>
                  <a:ext uri="{FF2B5EF4-FFF2-40B4-BE49-F238E27FC236}">
                    <a16:creationId xmlns:a16="http://schemas.microsoft.com/office/drawing/2014/main" id="{29C87A2B-EC97-66FD-029A-EE7F74FE35CE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09" name="グループ化 1008">
              <a:extLst>
                <a:ext uri="{FF2B5EF4-FFF2-40B4-BE49-F238E27FC236}">
                  <a16:creationId xmlns:a16="http://schemas.microsoft.com/office/drawing/2014/main" id="{5BE7D8E3-C511-E58A-6718-91F1005551B3}"/>
                </a:ext>
              </a:extLst>
            </p:cNvPr>
            <p:cNvGrpSpPr/>
            <p:nvPr/>
          </p:nvGrpSpPr>
          <p:grpSpPr>
            <a:xfrm>
              <a:off x="12924894" y="3057974"/>
              <a:ext cx="381959" cy="358751"/>
              <a:chOff x="3312211" y="1272048"/>
              <a:chExt cx="518864" cy="1152406"/>
            </a:xfrm>
          </p:grpSpPr>
          <p:sp>
            <p:nvSpPr>
              <p:cNvPr id="1070" name="フリーフォーム: 図形 1069">
                <a:extLst>
                  <a:ext uri="{FF2B5EF4-FFF2-40B4-BE49-F238E27FC236}">
                    <a16:creationId xmlns:a16="http://schemas.microsoft.com/office/drawing/2014/main" id="{3D1AE6D4-31ED-46A2-1277-FD69664BFF89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1" name="フリーフォーム: 図形 1070">
                <a:extLst>
                  <a:ext uri="{FF2B5EF4-FFF2-40B4-BE49-F238E27FC236}">
                    <a16:creationId xmlns:a16="http://schemas.microsoft.com/office/drawing/2014/main" id="{F6C5016B-DD94-E450-BD0C-05EC9E1872CA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10" name="グループ化 1009">
              <a:extLst>
                <a:ext uri="{FF2B5EF4-FFF2-40B4-BE49-F238E27FC236}">
                  <a16:creationId xmlns:a16="http://schemas.microsoft.com/office/drawing/2014/main" id="{CB6210A7-8E20-CA29-F29A-3B058A06D617}"/>
                </a:ext>
              </a:extLst>
            </p:cNvPr>
            <p:cNvGrpSpPr/>
            <p:nvPr/>
          </p:nvGrpSpPr>
          <p:grpSpPr>
            <a:xfrm>
              <a:off x="13199335" y="3057974"/>
              <a:ext cx="381959" cy="358751"/>
              <a:chOff x="3312211" y="1272048"/>
              <a:chExt cx="518864" cy="1152406"/>
            </a:xfrm>
          </p:grpSpPr>
          <p:sp>
            <p:nvSpPr>
              <p:cNvPr id="1068" name="フリーフォーム: 図形 1067">
                <a:extLst>
                  <a:ext uri="{FF2B5EF4-FFF2-40B4-BE49-F238E27FC236}">
                    <a16:creationId xmlns:a16="http://schemas.microsoft.com/office/drawing/2014/main" id="{D134CC43-5BF6-D402-AAAC-AB980FC33BC6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9" name="フリーフォーム: 図形 1068">
                <a:extLst>
                  <a:ext uri="{FF2B5EF4-FFF2-40B4-BE49-F238E27FC236}">
                    <a16:creationId xmlns:a16="http://schemas.microsoft.com/office/drawing/2014/main" id="{EE42841C-2EDF-1C09-C901-AAEE3CBFB630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11" name="グループ化 1010">
              <a:extLst>
                <a:ext uri="{FF2B5EF4-FFF2-40B4-BE49-F238E27FC236}">
                  <a16:creationId xmlns:a16="http://schemas.microsoft.com/office/drawing/2014/main" id="{30496D61-CDA0-E533-66F3-EA4038D9E0D4}"/>
                </a:ext>
              </a:extLst>
            </p:cNvPr>
            <p:cNvGrpSpPr/>
            <p:nvPr/>
          </p:nvGrpSpPr>
          <p:grpSpPr>
            <a:xfrm>
              <a:off x="13477039" y="3057974"/>
              <a:ext cx="381959" cy="358751"/>
              <a:chOff x="3312211" y="1272048"/>
              <a:chExt cx="518864" cy="1152406"/>
            </a:xfrm>
          </p:grpSpPr>
          <p:sp>
            <p:nvSpPr>
              <p:cNvPr id="1066" name="フリーフォーム: 図形 1065">
                <a:extLst>
                  <a:ext uri="{FF2B5EF4-FFF2-40B4-BE49-F238E27FC236}">
                    <a16:creationId xmlns:a16="http://schemas.microsoft.com/office/drawing/2014/main" id="{CF02F0D2-A575-A0B4-199F-87E9DB786298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7" name="フリーフォーム: 図形 1066">
                <a:extLst>
                  <a:ext uri="{FF2B5EF4-FFF2-40B4-BE49-F238E27FC236}">
                    <a16:creationId xmlns:a16="http://schemas.microsoft.com/office/drawing/2014/main" id="{553A8FFA-07AC-ED08-4110-B7F946889791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12" name="グループ化 1011">
              <a:extLst>
                <a:ext uri="{FF2B5EF4-FFF2-40B4-BE49-F238E27FC236}">
                  <a16:creationId xmlns:a16="http://schemas.microsoft.com/office/drawing/2014/main" id="{1274845A-9E94-F020-FDA1-401CDB430951}"/>
                </a:ext>
              </a:extLst>
            </p:cNvPr>
            <p:cNvGrpSpPr/>
            <p:nvPr/>
          </p:nvGrpSpPr>
          <p:grpSpPr>
            <a:xfrm>
              <a:off x="13751907" y="3057974"/>
              <a:ext cx="381959" cy="358751"/>
              <a:chOff x="3312211" y="1272048"/>
              <a:chExt cx="518864" cy="1152406"/>
            </a:xfrm>
          </p:grpSpPr>
          <p:sp>
            <p:nvSpPr>
              <p:cNvPr id="1064" name="フリーフォーム: 図形 1063">
                <a:extLst>
                  <a:ext uri="{FF2B5EF4-FFF2-40B4-BE49-F238E27FC236}">
                    <a16:creationId xmlns:a16="http://schemas.microsoft.com/office/drawing/2014/main" id="{8F88B627-E0BF-5F35-3055-4681C0A70C81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5" name="フリーフォーム: 図形 1064">
                <a:extLst>
                  <a:ext uri="{FF2B5EF4-FFF2-40B4-BE49-F238E27FC236}">
                    <a16:creationId xmlns:a16="http://schemas.microsoft.com/office/drawing/2014/main" id="{8C4DFBEF-7CDA-13D7-7CCE-86047F03ACDB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13" name="グループ化 1012">
              <a:extLst>
                <a:ext uri="{FF2B5EF4-FFF2-40B4-BE49-F238E27FC236}">
                  <a16:creationId xmlns:a16="http://schemas.microsoft.com/office/drawing/2014/main" id="{6A36CDDD-2703-27A4-3539-00349CAE881F}"/>
                </a:ext>
              </a:extLst>
            </p:cNvPr>
            <p:cNvGrpSpPr/>
            <p:nvPr/>
          </p:nvGrpSpPr>
          <p:grpSpPr>
            <a:xfrm>
              <a:off x="14029611" y="3057974"/>
              <a:ext cx="381959" cy="358751"/>
              <a:chOff x="3312211" y="1272048"/>
              <a:chExt cx="518864" cy="1152406"/>
            </a:xfrm>
          </p:grpSpPr>
          <p:sp>
            <p:nvSpPr>
              <p:cNvPr id="1062" name="フリーフォーム: 図形 1061">
                <a:extLst>
                  <a:ext uri="{FF2B5EF4-FFF2-40B4-BE49-F238E27FC236}">
                    <a16:creationId xmlns:a16="http://schemas.microsoft.com/office/drawing/2014/main" id="{409EB17B-673F-F935-27FF-F756FF6DF221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3" name="フリーフォーム: 図形 1062">
                <a:extLst>
                  <a:ext uri="{FF2B5EF4-FFF2-40B4-BE49-F238E27FC236}">
                    <a16:creationId xmlns:a16="http://schemas.microsoft.com/office/drawing/2014/main" id="{30EB30D8-0E9A-D30C-4AEB-FF3CCD1E4EB6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14" name="グループ化 1013">
              <a:extLst>
                <a:ext uri="{FF2B5EF4-FFF2-40B4-BE49-F238E27FC236}">
                  <a16:creationId xmlns:a16="http://schemas.microsoft.com/office/drawing/2014/main" id="{2E7C73C6-C71C-4CFF-B979-A286BA7B8DE8}"/>
                </a:ext>
              </a:extLst>
            </p:cNvPr>
            <p:cNvGrpSpPr/>
            <p:nvPr/>
          </p:nvGrpSpPr>
          <p:grpSpPr>
            <a:xfrm>
              <a:off x="14307315" y="3057974"/>
              <a:ext cx="381959" cy="358751"/>
              <a:chOff x="3312211" y="1272048"/>
              <a:chExt cx="518864" cy="1152406"/>
            </a:xfrm>
          </p:grpSpPr>
          <p:sp>
            <p:nvSpPr>
              <p:cNvPr id="1060" name="フリーフォーム: 図形 1059">
                <a:extLst>
                  <a:ext uri="{FF2B5EF4-FFF2-40B4-BE49-F238E27FC236}">
                    <a16:creationId xmlns:a16="http://schemas.microsoft.com/office/drawing/2014/main" id="{3F31F9FB-867E-60B1-612A-CEE2999055DC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1" name="フリーフォーム: 図形 1060">
                <a:extLst>
                  <a:ext uri="{FF2B5EF4-FFF2-40B4-BE49-F238E27FC236}">
                    <a16:creationId xmlns:a16="http://schemas.microsoft.com/office/drawing/2014/main" id="{40024A71-0461-FEE9-001B-74A75B8A74A8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15" name="グループ化 1014">
              <a:extLst>
                <a:ext uri="{FF2B5EF4-FFF2-40B4-BE49-F238E27FC236}">
                  <a16:creationId xmlns:a16="http://schemas.microsoft.com/office/drawing/2014/main" id="{E9108AB2-AD55-8535-73D3-D6B1B808CC9F}"/>
                </a:ext>
              </a:extLst>
            </p:cNvPr>
            <p:cNvGrpSpPr/>
            <p:nvPr/>
          </p:nvGrpSpPr>
          <p:grpSpPr>
            <a:xfrm>
              <a:off x="14585019" y="3057974"/>
              <a:ext cx="381959" cy="358751"/>
              <a:chOff x="3312211" y="1272048"/>
              <a:chExt cx="518864" cy="1152406"/>
            </a:xfrm>
          </p:grpSpPr>
          <p:sp>
            <p:nvSpPr>
              <p:cNvPr id="1058" name="フリーフォーム: 図形 1057">
                <a:extLst>
                  <a:ext uri="{FF2B5EF4-FFF2-40B4-BE49-F238E27FC236}">
                    <a16:creationId xmlns:a16="http://schemas.microsoft.com/office/drawing/2014/main" id="{059ED80A-C76F-04BA-259A-4ECB8BBA00CF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9" name="フリーフォーム: 図形 1058">
                <a:extLst>
                  <a:ext uri="{FF2B5EF4-FFF2-40B4-BE49-F238E27FC236}">
                    <a16:creationId xmlns:a16="http://schemas.microsoft.com/office/drawing/2014/main" id="{46A937BF-D47F-0648-CA47-25ABFF1E02A9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16" name="グループ化 1015">
              <a:extLst>
                <a:ext uri="{FF2B5EF4-FFF2-40B4-BE49-F238E27FC236}">
                  <a16:creationId xmlns:a16="http://schemas.microsoft.com/office/drawing/2014/main" id="{877D2DC5-078D-E785-C6DE-42D95DFC75D3}"/>
                </a:ext>
              </a:extLst>
            </p:cNvPr>
            <p:cNvGrpSpPr/>
            <p:nvPr/>
          </p:nvGrpSpPr>
          <p:grpSpPr>
            <a:xfrm>
              <a:off x="14859887" y="3057974"/>
              <a:ext cx="381959" cy="358751"/>
              <a:chOff x="3312211" y="1272048"/>
              <a:chExt cx="518864" cy="1152406"/>
            </a:xfrm>
          </p:grpSpPr>
          <p:sp>
            <p:nvSpPr>
              <p:cNvPr id="1056" name="フリーフォーム: 図形 1055">
                <a:extLst>
                  <a:ext uri="{FF2B5EF4-FFF2-40B4-BE49-F238E27FC236}">
                    <a16:creationId xmlns:a16="http://schemas.microsoft.com/office/drawing/2014/main" id="{94E95509-474C-0B82-672B-676173B90E71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7" name="フリーフォーム: 図形 1056">
                <a:extLst>
                  <a:ext uri="{FF2B5EF4-FFF2-40B4-BE49-F238E27FC236}">
                    <a16:creationId xmlns:a16="http://schemas.microsoft.com/office/drawing/2014/main" id="{8FF5AD68-210F-201D-D089-DB6DF9B9DF5F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17" name="グループ化 1016">
              <a:extLst>
                <a:ext uri="{FF2B5EF4-FFF2-40B4-BE49-F238E27FC236}">
                  <a16:creationId xmlns:a16="http://schemas.microsoft.com/office/drawing/2014/main" id="{12D0F4EF-A0FC-E487-FBFE-2BE8CD90B474}"/>
                </a:ext>
              </a:extLst>
            </p:cNvPr>
            <p:cNvGrpSpPr/>
            <p:nvPr/>
          </p:nvGrpSpPr>
          <p:grpSpPr>
            <a:xfrm>
              <a:off x="15137591" y="3057974"/>
              <a:ext cx="381959" cy="358751"/>
              <a:chOff x="3312211" y="1272048"/>
              <a:chExt cx="518864" cy="1152406"/>
            </a:xfrm>
          </p:grpSpPr>
          <p:sp>
            <p:nvSpPr>
              <p:cNvPr id="1054" name="フリーフォーム: 図形 1053">
                <a:extLst>
                  <a:ext uri="{FF2B5EF4-FFF2-40B4-BE49-F238E27FC236}">
                    <a16:creationId xmlns:a16="http://schemas.microsoft.com/office/drawing/2014/main" id="{1197821E-CBE6-A769-967F-B3AEC2CFBCA3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5" name="フリーフォーム: 図形 1054">
                <a:extLst>
                  <a:ext uri="{FF2B5EF4-FFF2-40B4-BE49-F238E27FC236}">
                    <a16:creationId xmlns:a16="http://schemas.microsoft.com/office/drawing/2014/main" id="{BFDFBBB7-15B5-8A28-DE98-577FC95A6FB3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18" name="グループ化 1017">
              <a:extLst>
                <a:ext uri="{FF2B5EF4-FFF2-40B4-BE49-F238E27FC236}">
                  <a16:creationId xmlns:a16="http://schemas.microsoft.com/office/drawing/2014/main" id="{4420BD1C-0D59-8431-DA76-B87EBEC51FB6}"/>
                </a:ext>
              </a:extLst>
            </p:cNvPr>
            <p:cNvGrpSpPr/>
            <p:nvPr/>
          </p:nvGrpSpPr>
          <p:grpSpPr>
            <a:xfrm>
              <a:off x="15412031" y="3057974"/>
              <a:ext cx="381959" cy="358751"/>
              <a:chOff x="3312211" y="1272048"/>
              <a:chExt cx="518864" cy="1152406"/>
            </a:xfrm>
          </p:grpSpPr>
          <p:sp>
            <p:nvSpPr>
              <p:cNvPr id="1052" name="フリーフォーム: 図形 1051">
                <a:extLst>
                  <a:ext uri="{FF2B5EF4-FFF2-40B4-BE49-F238E27FC236}">
                    <a16:creationId xmlns:a16="http://schemas.microsoft.com/office/drawing/2014/main" id="{A21154E7-8B97-04E2-5060-97963C5E9DCC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3" name="フリーフォーム: 図形 1052">
                <a:extLst>
                  <a:ext uri="{FF2B5EF4-FFF2-40B4-BE49-F238E27FC236}">
                    <a16:creationId xmlns:a16="http://schemas.microsoft.com/office/drawing/2014/main" id="{12B349BA-582B-97BE-BD31-4F1A4B23BCAB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19" name="グループ化 1018">
              <a:extLst>
                <a:ext uri="{FF2B5EF4-FFF2-40B4-BE49-F238E27FC236}">
                  <a16:creationId xmlns:a16="http://schemas.microsoft.com/office/drawing/2014/main" id="{5EB5CD5B-0303-C59F-4AF7-C510BC13E35D}"/>
                </a:ext>
              </a:extLst>
            </p:cNvPr>
            <p:cNvGrpSpPr/>
            <p:nvPr/>
          </p:nvGrpSpPr>
          <p:grpSpPr>
            <a:xfrm>
              <a:off x="15689735" y="3057974"/>
              <a:ext cx="381959" cy="358751"/>
              <a:chOff x="3312211" y="1272048"/>
              <a:chExt cx="518864" cy="1152406"/>
            </a:xfrm>
          </p:grpSpPr>
          <p:sp>
            <p:nvSpPr>
              <p:cNvPr id="1050" name="フリーフォーム: 図形 1049">
                <a:extLst>
                  <a:ext uri="{FF2B5EF4-FFF2-40B4-BE49-F238E27FC236}">
                    <a16:creationId xmlns:a16="http://schemas.microsoft.com/office/drawing/2014/main" id="{1E4140FA-8AA9-9677-C0B7-58605738EF03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1" name="フリーフォーム: 図形 1050">
                <a:extLst>
                  <a:ext uri="{FF2B5EF4-FFF2-40B4-BE49-F238E27FC236}">
                    <a16:creationId xmlns:a16="http://schemas.microsoft.com/office/drawing/2014/main" id="{37F1F381-FAD4-AFD5-479E-8CFFB1BFAC69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20" name="グループ化 1019">
              <a:extLst>
                <a:ext uri="{FF2B5EF4-FFF2-40B4-BE49-F238E27FC236}">
                  <a16:creationId xmlns:a16="http://schemas.microsoft.com/office/drawing/2014/main" id="{EC43F304-0624-AACB-DE33-8216CDC4C75B}"/>
                </a:ext>
              </a:extLst>
            </p:cNvPr>
            <p:cNvGrpSpPr/>
            <p:nvPr/>
          </p:nvGrpSpPr>
          <p:grpSpPr>
            <a:xfrm>
              <a:off x="15964603" y="3057974"/>
              <a:ext cx="381959" cy="358751"/>
              <a:chOff x="3312211" y="1272048"/>
              <a:chExt cx="518864" cy="1152406"/>
            </a:xfrm>
          </p:grpSpPr>
          <p:sp>
            <p:nvSpPr>
              <p:cNvPr id="1048" name="フリーフォーム: 図形 1047">
                <a:extLst>
                  <a:ext uri="{FF2B5EF4-FFF2-40B4-BE49-F238E27FC236}">
                    <a16:creationId xmlns:a16="http://schemas.microsoft.com/office/drawing/2014/main" id="{E7035270-D3C6-F9D5-E35C-D6C5AF3B294E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9" name="フリーフォーム: 図形 1048">
                <a:extLst>
                  <a:ext uri="{FF2B5EF4-FFF2-40B4-BE49-F238E27FC236}">
                    <a16:creationId xmlns:a16="http://schemas.microsoft.com/office/drawing/2014/main" id="{42B2C7F9-C79C-218F-5AE7-20114A7E1AB1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21" name="グループ化 1020">
              <a:extLst>
                <a:ext uri="{FF2B5EF4-FFF2-40B4-BE49-F238E27FC236}">
                  <a16:creationId xmlns:a16="http://schemas.microsoft.com/office/drawing/2014/main" id="{4E3FC034-A905-2D91-2F5C-52C36DCCA311}"/>
                </a:ext>
              </a:extLst>
            </p:cNvPr>
            <p:cNvGrpSpPr/>
            <p:nvPr/>
          </p:nvGrpSpPr>
          <p:grpSpPr>
            <a:xfrm>
              <a:off x="16242307" y="3057974"/>
              <a:ext cx="381959" cy="358751"/>
              <a:chOff x="3312211" y="1272048"/>
              <a:chExt cx="518864" cy="1152406"/>
            </a:xfrm>
          </p:grpSpPr>
          <p:sp>
            <p:nvSpPr>
              <p:cNvPr id="1046" name="フリーフォーム: 図形 1045">
                <a:extLst>
                  <a:ext uri="{FF2B5EF4-FFF2-40B4-BE49-F238E27FC236}">
                    <a16:creationId xmlns:a16="http://schemas.microsoft.com/office/drawing/2014/main" id="{4B25D429-A2C8-1EE7-7D03-8EFD2DF426D7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7" name="フリーフォーム: 図形 1046">
                <a:extLst>
                  <a:ext uri="{FF2B5EF4-FFF2-40B4-BE49-F238E27FC236}">
                    <a16:creationId xmlns:a16="http://schemas.microsoft.com/office/drawing/2014/main" id="{2ABA7B3A-7B03-9820-401C-63FFFAD7F8D6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22" name="グループ化 1021">
              <a:extLst>
                <a:ext uri="{FF2B5EF4-FFF2-40B4-BE49-F238E27FC236}">
                  <a16:creationId xmlns:a16="http://schemas.microsoft.com/office/drawing/2014/main" id="{B3E843C2-A66F-C2E3-D611-24AC7AADA1D8}"/>
                </a:ext>
              </a:extLst>
            </p:cNvPr>
            <p:cNvGrpSpPr/>
            <p:nvPr/>
          </p:nvGrpSpPr>
          <p:grpSpPr>
            <a:xfrm>
              <a:off x="16518680" y="3057974"/>
              <a:ext cx="381959" cy="358751"/>
              <a:chOff x="3312211" y="1272048"/>
              <a:chExt cx="518864" cy="1152406"/>
            </a:xfrm>
          </p:grpSpPr>
          <p:sp>
            <p:nvSpPr>
              <p:cNvPr id="1044" name="フリーフォーム: 図形 1043">
                <a:extLst>
                  <a:ext uri="{FF2B5EF4-FFF2-40B4-BE49-F238E27FC236}">
                    <a16:creationId xmlns:a16="http://schemas.microsoft.com/office/drawing/2014/main" id="{FC87372F-630B-534E-FBFE-F42D05017C23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5" name="フリーフォーム: 図形 1044">
                <a:extLst>
                  <a:ext uri="{FF2B5EF4-FFF2-40B4-BE49-F238E27FC236}">
                    <a16:creationId xmlns:a16="http://schemas.microsoft.com/office/drawing/2014/main" id="{FFB1D667-C733-A921-6E2F-2E44FB3A06F9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23" name="グループ化 1022">
              <a:extLst>
                <a:ext uri="{FF2B5EF4-FFF2-40B4-BE49-F238E27FC236}">
                  <a16:creationId xmlns:a16="http://schemas.microsoft.com/office/drawing/2014/main" id="{8323D947-263F-2B42-F335-2718C677B76A}"/>
                </a:ext>
              </a:extLst>
            </p:cNvPr>
            <p:cNvGrpSpPr/>
            <p:nvPr/>
          </p:nvGrpSpPr>
          <p:grpSpPr>
            <a:xfrm>
              <a:off x="16796384" y="3057974"/>
              <a:ext cx="381959" cy="358751"/>
              <a:chOff x="3312211" y="1272048"/>
              <a:chExt cx="518864" cy="1152406"/>
            </a:xfrm>
          </p:grpSpPr>
          <p:sp>
            <p:nvSpPr>
              <p:cNvPr id="1042" name="フリーフォーム: 図形 1041">
                <a:extLst>
                  <a:ext uri="{FF2B5EF4-FFF2-40B4-BE49-F238E27FC236}">
                    <a16:creationId xmlns:a16="http://schemas.microsoft.com/office/drawing/2014/main" id="{DD305220-6B12-4908-E52F-547CE8B1B320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3" name="フリーフォーム: 図形 1042">
                <a:extLst>
                  <a:ext uri="{FF2B5EF4-FFF2-40B4-BE49-F238E27FC236}">
                    <a16:creationId xmlns:a16="http://schemas.microsoft.com/office/drawing/2014/main" id="{C7164DE8-C475-6D4A-A6FE-97A593DEAEF7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24" name="グループ化 1023">
              <a:extLst>
                <a:ext uri="{FF2B5EF4-FFF2-40B4-BE49-F238E27FC236}">
                  <a16:creationId xmlns:a16="http://schemas.microsoft.com/office/drawing/2014/main" id="{5575F0C5-4307-A1F8-8C3B-94F3AB162A9C}"/>
                </a:ext>
              </a:extLst>
            </p:cNvPr>
            <p:cNvGrpSpPr/>
            <p:nvPr/>
          </p:nvGrpSpPr>
          <p:grpSpPr>
            <a:xfrm>
              <a:off x="17071252" y="3057974"/>
              <a:ext cx="381959" cy="358751"/>
              <a:chOff x="3312211" y="1272048"/>
              <a:chExt cx="518864" cy="1152406"/>
            </a:xfrm>
          </p:grpSpPr>
          <p:sp>
            <p:nvSpPr>
              <p:cNvPr id="1040" name="フリーフォーム: 図形 1039">
                <a:extLst>
                  <a:ext uri="{FF2B5EF4-FFF2-40B4-BE49-F238E27FC236}">
                    <a16:creationId xmlns:a16="http://schemas.microsoft.com/office/drawing/2014/main" id="{9245851D-B74F-A1A3-7834-17654604477C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1" name="フリーフォーム: 図形 1040">
                <a:extLst>
                  <a:ext uri="{FF2B5EF4-FFF2-40B4-BE49-F238E27FC236}">
                    <a16:creationId xmlns:a16="http://schemas.microsoft.com/office/drawing/2014/main" id="{66BD826B-D89A-B3BF-2A29-C59687C19461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25" name="グループ化 1024">
              <a:extLst>
                <a:ext uri="{FF2B5EF4-FFF2-40B4-BE49-F238E27FC236}">
                  <a16:creationId xmlns:a16="http://schemas.microsoft.com/office/drawing/2014/main" id="{D404290E-03D1-C478-5B79-2BE4D94F63EB}"/>
                </a:ext>
              </a:extLst>
            </p:cNvPr>
            <p:cNvGrpSpPr/>
            <p:nvPr/>
          </p:nvGrpSpPr>
          <p:grpSpPr>
            <a:xfrm>
              <a:off x="17348956" y="3057974"/>
              <a:ext cx="381959" cy="358751"/>
              <a:chOff x="3312211" y="1272048"/>
              <a:chExt cx="518864" cy="1152406"/>
            </a:xfrm>
          </p:grpSpPr>
          <p:sp>
            <p:nvSpPr>
              <p:cNvPr id="1038" name="フリーフォーム: 図形 1037">
                <a:extLst>
                  <a:ext uri="{FF2B5EF4-FFF2-40B4-BE49-F238E27FC236}">
                    <a16:creationId xmlns:a16="http://schemas.microsoft.com/office/drawing/2014/main" id="{7B586A58-5D69-5A72-37F5-AD0DA8302D87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9" name="フリーフォーム: 図形 1038">
                <a:extLst>
                  <a:ext uri="{FF2B5EF4-FFF2-40B4-BE49-F238E27FC236}">
                    <a16:creationId xmlns:a16="http://schemas.microsoft.com/office/drawing/2014/main" id="{613C5F58-0159-B207-5804-0D5B9FEFB779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26" name="グループ化 1025">
              <a:extLst>
                <a:ext uri="{FF2B5EF4-FFF2-40B4-BE49-F238E27FC236}">
                  <a16:creationId xmlns:a16="http://schemas.microsoft.com/office/drawing/2014/main" id="{8FA2CEDA-5FE7-A05E-D1A3-4C35DC7130FB}"/>
                </a:ext>
              </a:extLst>
            </p:cNvPr>
            <p:cNvGrpSpPr/>
            <p:nvPr/>
          </p:nvGrpSpPr>
          <p:grpSpPr>
            <a:xfrm>
              <a:off x="17623396" y="3057974"/>
              <a:ext cx="381959" cy="358751"/>
              <a:chOff x="3312211" y="1272048"/>
              <a:chExt cx="518864" cy="1152406"/>
            </a:xfrm>
          </p:grpSpPr>
          <p:sp>
            <p:nvSpPr>
              <p:cNvPr id="1036" name="フリーフォーム: 図形 1035">
                <a:extLst>
                  <a:ext uri="{FF2B5EF4-FFF2-40B4-BE49-F238E27FC236}">
                    <a16:creationId xmlns:a16="http://schemas.microsoft.com/office/drawing/2014/main" id="{42E9AC1C-2AB8-653E-424B-81C20C9D72DE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7" name="フリーフォーム: 図形 1036">
                <a:extLst>
                  <a:ext uri="{FF2B5EF4-FFF2-40B4-BE49-F238E27FC236}">
                    <a16:creationId xmlns:a16="http://schemas.microsoft.com/office/drawing/2014/main" id="{BD706F87-32D2-4C02-0DBF-E98620C5B8A9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27" name="グループ化 1026">
              <a:extLst>
                <a:ext uri="{FF2B5EF4-FFF2-40B4-BE49-F238E27FC236}">
                  <a16:creationId xmlns:a16="http://schemas.microsoft.com/office/drawing/2014/main" id="{3831229B-E086-F568-FD4E-F2C389CCFB84}"/>
                </a:ext>
              </a:extLst>
            </p:cNvPr>
            <p:cNvGrpSpPr/>
            <p:nvPr/>
          </p:nvGrpSpPr>
          <p:grpSpPr>
            <a:xfrm>
              <a:off x="17901100" y="3057974"/>
              <a:ext cx="381959" cy="358751"/>
              <a:chOff x="3312211" y="1272048"/>
              <a:chExt cx="518864" cy="1152406"/>
            </a:xfrm>
          </p:grpSpPr>
          <p:sp>
            <p:nvSpPr>
              <p:cNvPr id="1034" name="フリーフォーム: 図形 1033">
                <a:extLst>
                  <a:ext uri="{FF2B5EF4-FFF2-40B4-BE49-F238E27FC236}">
                    <a16:creationId xmlns:a16="http://schemas.microsoft.com/office/drawing/2014/main" id="{380EA435-2D00-EBC9-61FE-998852218AED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5" name="フリーフォーム: 図形 1034">
                <a:extLst>
                  <a:ext uri="{FF2B5EF4-FFF2-40B4-BE49-F238E27FC236}">
                    <a16:creationId xmlns:a16="http://schemas.microsoft.com/office/drawing/2014/main" id="{C3ACBFFE-5E37-4473-3C0E-4C978CC8136C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28" name="グループ化 1027">
              <a:extLst>
                <a:ext uri="{FF2B5EF4-FFF2-40B4-BE49-F238E27FC236}">
                  <a16:creationId xmlns:a16="http://schemas.microsoft.com/office/drawing/2014/main" id="{BF6FCB86-E345-458A-946D-480BE9C83A44}"/>
                </a:ext>
              </a:extLst>
            </p:cNvPr>
            <p:cNvGrpSpPr/>
            <p:nvPr/>
          </p:nvGrpSpPr>
          <p:grpSpPr>
            <a:xfrm>
              <a:off x="18175968" y="3057974"/>
              <a:ext cx="381959" cy="358751"/>
              <a:chOff x="3312211" y="1272048"/>
              <a:chExt cx="518864" cy="1152406"/>
            </a:xfrm>
          </p:grpSpPr>
          <p:sp>
            <p:nvSpPr>
              <p:cNvPr id="1032" name="フリーフォーム: 図形 1031">
                <a:extLst>
                  <a:ext uri="{FF2B5EF4-FFF2-40B4-BE49-F238E27FC236}">
                    <a16:creationId xmlns:a16="http://schemas.microsoft.com/office/drawing/2014/main" id="{6FBF46C4-E1E1-2132-6AD8-ADFA7EFA1019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3" name="フリーフォーム: 図形 1032">
                <a:extLst>
                  <a:ext uri="{FF2B5EF4-FFF2-40B4-BE49-F238E27FC236}">
                    <a16:creationId xmlns:a16="http://schemas.microsoft.com/office/drawing/2014/main" id="{CB064E9A-15E4-4BB3-39A5-A0F26C46DC46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29" name="グループ化 1028">
              <a:extLst>
                <a:ext uri="{FF2B5EF4-FFF2-40B4-BE49-F238E27FC236}">
                  <a16:creationId xmlns:a16="http://schemas.microsoft.com/office/drawing/2014/main" id="{ABA2C979-8F73-4895-0BE4-E1F0F7FD0ED2}"/>
                </a:ext>
              </a:extLst>
            </p:cNvPr>
            <p:cNvGrpSpPr/>
            <p:nvPr/>
          </p:nvGrpSpPr>
          <p:grpSpPr>
            <a:xfrm>
              <a:off x="18453672" y="3057974"/>
              <a:ext cx="381959" cy="358751"/>
              <a:chOff x="3312211" y="1272048"/>
              <a:chExt cx="518864" cy="1152406"/>
            </a:xfrm>
          </p:grpSpPr>
          <p:sp>
            <p:nvSpPr>
              <p:cNvPr id="1030" name="フリーフォーム: 図形 1029">
                <a:extLst>
                  <a:ext uri="{FF2B5EF4-FFF2-40B4-BE49-F238E27FC236}">
                    <a16:creationId xmlns:a16="http://schemas.microsoft.com/office/drawing/2014/main" id="{D1E89412-1D9B-F564-B332-431F1F23AD3D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1" name="フリーフォーム: 図形 1030">
                <a:extLst>
                  <a:ext uri="{FF2B5EF4-FFF2-40B4-BE49-F238E27FC236}">
                    <a16:creationId xmlns:a16="http://schemas.microsoft.com/office/drawing/2014/main" id="{30563ADD-71F0-C5F8-A3AA-E457E62FF089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199" name="グループ化 1198">
            <a:extLst>
              <a:ext uri="{FF2B5EF4-FFF2-40B4-BE49-F238E27FC236}">
                <a16:creationId xmlns:a16="http://schemas.microsoft.com/office/drawing/2014/main" id="{DA97A9DF-E550-5DB7-7369-CB7555499504}"/>
              </a:ext>
            </a:extLst>
          </p:cNvPr>
          <p:cNvGrpSpPr/>
          <p:nvPr/>
        </p:nvGrpSpPr>
        <p:grpSpPr>
          <a:xfrm>
            <a:off x="315585" y="3174901"/>
            <a:ext cx="9392293" cy="363548"/>
            <a:chOff x="315586" y="3327105"/>
            <a:chExt cx="4690528" cy="358751"/>
          </a:xfrm>
        </p:grpSpPr>
        <p:grpSp>
          <p:nvGrpSpPr>
            <p:cNvPr id="1099" name="グループ化 1098">
              <a:extLst>
                <a:ext uri="{FF2B5EF4-FFF2-40B4-BE49-F238E27FC236}">
                  <a16:creationId xmlns:a16="http://schemas.microsoft.com/office/drawing/2014/main" id="{9190E9A9-19AE-79D5-3F99-6CFBF177FC40}"/>
                </a:ext>
              </a:extLst>
            </p:cNvPr>
            <p:cNvGrpSpPr/>
            <p:nvPr/>
          </p:nvGrpSpPr>
          <p:grpSpPr>
            <a:xfrm>
              <a:off x="315586" y="3327105"/>
              <a:ext cx="542247" cy="358751"/>
              <a:chOff x="3094472" y="1272048"/>
              <a:chExt cx="736603" cy="1152406"/>
            </a:xfrm>
          </p:grpSpPr>
          <p:sp>
            <p:nvSpPr>
              <p:cNvPr id="1196" name="フリーフォーム: 図形 1195">
                <a:extLst>
                  <a:ext uri="{FF2B5EF4-FFF2-40B4-BE49-F238E27FC236}">
                    <a16:creationId xmlns:a16="http://schemas.microsoft.com/office/drawing/2014/main" id="{54FA0CB9-FD5A-73AA-08DD-C7321FD6D38D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7" name="フリーフォーム: 図形 1196">
                <a:extLst>
                  <a:ext uri="{FF2B5EF4-FFF2-40B4-BE49-F238E27FC236}">
                    <a16:creationId xmlns:a16="http://schemas.microsoft.com/office/drawing/2014/main" id="{B1ED169E-CE78-F20C-00C7-EEE5306154F2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8" name="フリーフォーム: 図形 1197">
                <a:extLst>
                  <a:ext uri="{FF2B5EF4-FFF2-40B4-BE49-F238E27FC236}">
                    <a16:creationId xmlns:a16="http://schemas.microsoft.com/office/drawing/2014/main" id="{008CFEAC-5306-F936-E880-5166D7983C4A}"/>
                  </a:ext>
                </a:extLst>
              </p:cNvPr>
              <p:cNvSpPr/>
              <p:nvPr/>
            </p:nvSpPr>
            <p:spPr bwMode="auto">
              <a:xfrm>
                <a:off x="3094472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00" name="グループ化 1099">
              <a:extLst>
                <a:ext uri="{FF2B5EF4-FFF2-40B4-BE49-F238E27FC236}">
                  <a16:creationId xmlns:a16="http://schemas.microsoft.com/office/drawing/2014/main" id="{5BD50EDF-6720-E205-D447-DBFB83D3EEE6}"/>
                </a:ext>
              </a:extLst>
            </p:cNvPr>
            <p:cNvGrpSpPr/>
            <p:nvPr/>
          </p:nvGrpSpPr>
          <p:grpSpPr>
            <a:xfrm>
              <a:off x="755502" y="3327105"/>
              <a:ext cx="381959" cy="358751"/>
              <a:chOff x="3312211" y="1272048"/>
              <a:chExt cx="518864" cy="1152406"/>
            </a:xfrm>
          </p:grpSpPr>
          <p:sp>
            <p:nvSpPr>
              <p:cNvPr id="1194" name="フリーフォーム: 図形 1193">
                <a:extLst>
                  <a:ext uri="{FF2B5EF4-FFF2-40B4-BE49-F238E27FC236}">
                    <a16:creationId xmlns:a16="http://schemas.microsoft.com/office/drawing/2014/main" id="{C73A9EBA-888E-C91B-2BDF-90993628EA5B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5" name="フリーフォーム: 図形 1194">
                <a:extLst>
                  <a:ext uri="{FF2B5EF4-FFF2-40B4-BE49-F238E27FC236}">
                    <a16:creationId xmlns:a16="http://schemas.microsoft.com/office/drawing/2014/main" id="{D57A1BCD-6CD4-B50A-3611-0FE8DE33E2BC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01" name="グループ化 1100">
              <a:extLst>
                <a:ext uri="{FF2B5EF4-FFF2-40B4-BE49-F238E27FC236}">
                  <a16:creationId xmlns:a16="http://schemas.microsoft.com/office/drawing/2014/main" id="{A54AD5D0-8B11-75A0-9A76-71B3CE335A4A}"/>
                </a:ext>
              </a:extLst>
            </p:cNvPr>
            <p:cNvGrpSpPr/>
            <p:nvPr/>
          </p:nvGrpSpPr>
          <p:grpSpPr>
            <a:xfrm>
              <a:off x="1033206" y="3327105"/>
              <a:ext cx="381959" cy="358751"/>
              <a:chOff x="3312211" y="1272048"/>
              <a:chExt cx="518864" cy="1152406"/>
            </a:xfrm>
          </p:grpSpPr>
          <p:sp>
            <p:nvSpPr>
              <p:cNvPr id="1192" name="フリーフォーム: 図形 1191">
                <a:extLst>
                  <a:ext uri="{FF2B5EF4-FFF2-40B4-BE49-F238E27FC236}">
                    <a16:creationId xmlns:a16="http://schemas.microsoft.com/office/drawing/2014/main" id="{AF48B986-4117-C831-636A-946147AFEA83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3" name="フリーフォーム: 図形 1192">
                <a:extLst>
                  <a:ext uri="{FF2B5EF4-FFF2-40B4-BE49-F238E27FC236}">
                    <a16:creationId xmlns:a16="http://schemas.microsoft.com/office/drawing/2014/main" id="{2D57139C-6F09-FE21-A2B5-EFA3B12443C7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02" name="グループ化 1101">
              <a:extLst>
                <a:ext uri="{FF2B5EF4-FFF2-40B4-BE49-F238E27FC236}">
                  <a16:creationId xmlns:a16="http://schemas.microsoft.com/office/drawing/2014/main" id="{6206AF46-02AB-50E8-72B6-77B70DF4D8FA}"/>
                </a:ext>
              </a:extLst>
            </p:cNvPr>
            <p:cNvGrpSpPr/>
            <p:nvPr/>
          </p:nvGrpSpPr>
          <p:grpSpPr>
            <a:xfrm>
              <a:off x="1308074" y="3327105"/>
              <a:ext cx="381959" cy="358751"/>
              <a:chOff x="3312211" y="1272048"/>
              <a:chExt cx="518864" cy="1152406"/>
            </a:xfrm>
          </p:grpSpPr>
          <p:sp>
            <p:nvSpPr>
              <p:cNvPr id="1190" name="フリーフォーム: 図形 1189">
                <a:extLst>
                  <a:ext uri="{FF2B5EF4-FFF2-40B4-BE49-F238E27FC236}">
                    <a16:creationId xmlns:a16="http://schemas.microsoft.com/office/drawing/2014/main" id="{BA4DDA8D-22BD-FB7F-BEBE-2B1ED420E097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1" name="フリーフォーム: 図形 1190">
                <a:extLst>
                  <a:ext uri="{FF2B5EF4-FFF2-40B4-BE49-F238E27FC236}">
                    <a16:creationId xmlns:a16="http://schemas.microsoft.com/office/drawing/2014/main" id="{DAFE510E-47B7-F553-17D5-EFF83616A42F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03" name="グループ化 1102">
              <a:extLst>
                <a:ext uri="{FF2B5EF4-FFF2-40B4-BE49-F238E27FC236}">
                  <a16:creationId xmlns:a16="http://schemas.microsoft.com/office/drawing/2014/main" id="{B0FA5E1E-A642-C4AE-DD7C-9C941116F031}"/>
                </a:ext>
              </a:extLst>
            </p:cNvPr>
            <p:cNvGrpSpPr/>
            <p:nvPr/>
          </p:nvGrpSpPr>
          <p:grpSpPr>
            <a:xfrm>
              <a:off x="1585778" y="3327105"/>
              <a:ext cx="381959" cy="358751"/>
              <a:chOff x="3312211" y="1272048"/>
              <a:chExt cx="518864" cy="1152406"/>
            </a:xfrm>
          </p:grpSpPr>
          <p:sp>
            <p:nvSpPr>
              <p:cNvPr id="1188" name="フリーフォーム: 図形 1187">
                <a:extLst>
                  <a:ext uri="{FF2B5EF4-FFF2-40B4-BE49-F238E27FC236}">
                    <a16:creationId xmlns:a16="http://schemas.microsoft.com/office/drawing/2014/main" id="{5C6CF970-78C3-1CEB-F912-8F26FFB431A1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9" name="フリーフォーム: 図形 1188">
                <a:extLst>
                  <a:ext uri="{FF2B5EF4-FFF2-40B4-BE49-F238E27FC236}">
                    <a16:creationId xmlns:a16="http://schemas.microsoft.com/office/drawing/2014/main" id="{26871B0E-C704-5FD0-937D-42E268D64103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04" name="グループ化 1103">
              <a:extLst>
                <a:ext uri="{FF2B5EF4-FFF2-40B4-BE49-F238E27FC236}">
                  <a16:creationId xmlns:a16="http://schemas.microsoft.com/office/drawing/2014/main" id="{74E2FB39-051D-85FA-6846-806A4996B765}"/>
                </a:ext>
              </a:extLst>
            </p:cNvPr>
            <p:cNvGrpSpPr/>
            <p:nvPr/>
          </p:nvGrpSpPr>
          <p:grpSpPr>
            <a:xfrm>
              <a:off x="1860218" y="3327105"/>
              <a:ext cx="381959" cy="358751"/>
              <a:chOff x="3312211" y="1272048"/>
              <a:chExt cx="518864" cy="1152406"/>
            </a:xfrm>
          </p:grpSpPr>
          <p:sp>
            <p:nvSpPr>
              <p:cNvPr id="1186" name="フリーフォーム: 図形 1185">
                <a:extLst>
                  <a:ext uri="{FF2B5EF4-FFF2-40B4-BE49-F238E27FC236}">
                    <a16:creationId xmlns:a16="http://schemas.microsoft.com/office/drawing/2014/main" id="{E43D3E75-C4D1-64CB-F702-8560D7F0DD3F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7" name="フリーフォーム: 図形 1186">
                <a:extLst>
                  <a:ext uri="{FF2B5EF4-FFF2-40B4-BE49-F238E27FC236}">
                    <a16:creationId xmlns:a16="http://schemas.microsoft.com/office/drawing/2014/main" id="{FD93A5AA-0396-E4EC-28AF-C4D9C8AAA21A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05" name="グループ化 1104">
              <a:extLst>
                <a:ext uri="{FF2B5EF4-FFF2-40B4-BE49-F238E27FC236}">
                  <a16:creationId xmlns:a16="http://schemas.microsoft.com/office/drawing/2014/main" id="{B1A9B560-E0AC-3B57-8729-FE73DC4FF254}"/>
                </a:ext>
              </a:extLst>
            </p:cNvPr>
            <p:cNvGrpSpPr/>
            <p:nvPr/>
          </p:nvGrpSpPr>
          <p:grpSpPr>
            <a:xfrm>
              <a:off x="2137922" y="3327105"/>
              <a:ext cx="381959" cy="358751"/>
              <a:chOff x="3312211" y="1272048"/>
              <a:chExt cx="518864" cy="1152406"/>
            </a:xfrm>
          </p:grpSpPr>
          <p:sp>
            <p:nvSpPr>
              <p:cNvPr id="1184" name="フリーフォーム: 図形 1183">
                <a:extLst>
                  <a:ext uri="{FF2B5EF4-FFF2-40B4-BE49-F238E27FC236}">
                    <a16:creationId xmlns:a16="http://schemas.microsoft.com/office/drawing/2014/main" id="{193E197E-579B-AE43-BD57-B127BFCF1708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5" name="フリーフォーム: 図形 1184">
                <a:extLst>
                  <a:ext uri="{FF2B5EF4-FFF2-40B4-BE49-F238E27FC236}">
                    <a16:creationId xmlns:a16="http://schemas.microsoft.com/office/drawing/2014/main" id="{836F61B2-56AF-CD57-5146-E20D97EBFC87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06" name="グループ化 1105">
              <a:extLst>
                <a:ext uri="{FF2B5EF4-FFF2-40B4-BE49-F238E27FC236}">
                  <a16:creationId xmlns:a16="http://schemas.microsoft.com/office/drawing/2014/main" id="{0A0D9AB1-932E-2A57-0A76-95AE5AB0CD80}"/>
                </a:ext>
              </a:extLst>
            </p:cNvPr>
            <p:cNvGrpSpPr/>
            <p:nvPr/>
          </p:nvGrpSpPr>
          <p:grpSpPr>
            <a:xfrm>
              <a:off x="2412790" y="3327105"/>
              <a:ext cx="381959" cy="358751"/>
              <a:chOff x="3312211" y="1272048"/>
              <a:chExt cx="518864" cy="1152406"/>
            </a:xfrm>
          </p:grpSpPr>
          <p:sp>
            <p:nvSpPr>
              <p:cNvPr id="1182" name="フリーフォーム: 図形 1181">
                <a:extLst>
                  <a:ext uri="{FF2B5EF4-FFF2-40B4-BE49-F238E27FC236}">
                    <a16:creationId xmlns:a16="http://schemas.microsoft.com/office/drawing/2014/main" id="{F45F4D03-D48D-1EA2-22BD-C76B29D86E6C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3" name="フリーフォーム: 図形 1182">
                <a:extLst>
                  <a:ext uri="{FF2B5EF4-FFF2-40B4-BE49-F238E27FC236}">
                    <a16:creationId xmlns:a16="http://schemas.microsoft.com/office/drawing/2014/main" id="{C70C9554-427E-600F-183B-162FE7AF3488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07" name="グループ化 1106">
              <a:extLst>
                <a:ext uri="{FF2B5EF4-FFF2-40B4-BE49-F238E27FC236}">
                  <a16:creationId xmlns:a16="http://schemas.microsoft.com/office/drawing/2014/main" id="{32BFEABF-7495-8830-8A26-9E86F16003BF}"/>
                </a:ext>
              </a:extLst>
            </p:cNvPr>
            <p:cNvGrpSpPr/>
            <p:nvPr/>
          </p:nvGrpSpPr>
          <p:grpSpPr>
            <a:xfrm>
              <a:off x="2690494" y="3327105"/>
              <a:ext cx="381959" cy="358751"/>
              <a:chOff x="3312211" y="1272048"/>
              <a:chExt cx="518864" cy="1152406"/>
            </a:xfrm>
          </p:grpSpPr>
          <p:sp>
            <p:nvSpPr>
              <p:cNvPr id="1180" name="フリーフォーム: 図形 1179">
                <a:extLst>
                  <a:ext uri="{FF2B5EF4-FFF2-40B4-BE49-F238E27FC236}">
                    <a16:creationId xmlns:a16="http://schemas.microsoft.com/office/drawing/2014/main" id="{E7D5B4B9-0180-DC7E-1E02-DE6F859D752B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1" name="フリーフォーム: 図形 1180">
                <a:extLst>
                  <a:ext uri="{FF2B5EF4-FFF2-40B4-BE49-F238E27FC236}">
                    <a16:creationId xmlns:a16="http://schemas.microsoft.com/office/drawing/2014/main" id="{BC1B6BA5-93F1-46EC-76CB-1AFB7A99D9F2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08" name="グループ化 1107">
              <a:extLst>
                <a:ext uri="{FF2B5EF4-FFF2-40B4-BE49-F238E27FC236}">
                  <a16:creationId xmlns:a16="http://schemas.microsoft.com/office/drawing/2014/main" id="{4293D513-D1A6-03C1-79DA-43567C36907E}"/>
                </a:ext>
              </a:extLst>
            </p:cNvPr>
            <p:cNvGrpSpPr/>
            <p:nvPr/>
          </p:nvGrpSpPr>
          <p:grpSpPr>
            <a:xfrm>
              <a:off x="2966867" y="3327105"/>
              <a:ext cx="381959" cy="358751"/>
              <a:chOff x="3312211" y="1272048"/>
              <a:chExt cx="518864" cy="1152406"/>
            </a:xfrm>
          </p:grpSpPr>
          <p:sp>
            <p:nvSpPr>
              <p:cNvPr id="1178" name="フリーフォーム: 図形 1177">
                <a:extLst>
                  <a:ext uri="{FF2B5EF4-FFF2-40B4-BE49-F238E27FC236}">
                    <a16:creationId xmlns:a16="http://schemas.microsoft.com/office/drawing/2014/main" id="{734495C4-6929-D454-C194-D9D50F9C3BC3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9" name="フリーフォーム: 図形 1178">
                <a:extLst>
                  <a:ext uri="{FF2B5EF4-FFF2-40B4-BE49-F238E27FC236}">
                    <a16:creationId xmlns:a16="http://schemas.microsoft.com/office/drawing/2014/main" id="{312E0497-4AA3-00F8-C0E2-C2E249C3590D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09" name="グループ化 1108">
              <a:extLst>
                <a:ext uri="{FF2B5EF4-FFF2-40B4-BE49-F238E27FC236}">
                  <a16:creationId xmlns:a16="http://schemas.microsoft.com/office/drawing/2014/main" id="{6B430875-5187-AB52-59D2-70A66C24B1C9}"/>
                </a:ext>
              </a:extLst>
            </p:cNvPr>
            <p:cNvGrpSpPr/>
            <p:nvPr/>
          </p:nvGrpSpPr>
          <p:grpSpPr>
            <a:xfrm>
              <a:off x="3244571" y="3327105"/>
              <a:ext cx="381959" cy="358751"/>
              <a:chOff x="3312211" y="1272048"/>
              <a:chExt cx="518864" cy="1152406"/>
            </a:xfrm>
          </p:grpSpPr>
          <p:sp>
            <p:nvSpPr>
              <p:cNvPr id="1176" name="フリーフォーム: 図形 1175">
                <a:extLst>
                  <a:ext uri="{FF2B5EF4-FFF2-40B4-BE49-F238E27FC236}">
                    <a16:creationId xmlns:a16="http://schemas.microsoft.com/office/drawing/2014/main" id="{4CE76ADD-4D0A-6724-B6BF-300C62D1416F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7" name="フリーフォーム: 図形 1176">
                <a:extLst>
                  <a:ext uri="{FF2B5EF4-FFF2-40B4-BE49-F238E27FC236}">
                    <a16:creationId xmlns:a16="http://schemas.microsoft.com/office/drawing/2014/main" id="{81A6EC71-3045-3D86-2116-2273928F4885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10" name="グループ化 1109">
              <a:extLst>
                <a:ext uri="{FF2B5EF4-FFF2-40B4-BE49-F238E27FC236}">
                  <a16:creationId xmlns:a16="http://schemas.microsoft.com/office/drawing/2014/main" id="{F42B4229-0C87-9D05-2786-7A7B68CA7D5F}"/>
                </a:ext>
              </a:extLst>
            </p:cNvPr>
            <p:cNvGrpSpPr/>
            <p:nvPr/>
          </p:nvGrpSpPr>
          <p:grpSpPr>
            <a:xfrm>
              <a:off x="3519439" y="3327105"/>
              <a:ext cx="381959" cy="358751"/>
              <a:chOff x="3312211" y="1272048"/>
              <a:chExt cx="518864" cy="1152406"/>
            </a:xfrm>
          </p:grpSpPr>
          <p:sp>
            <p:nvSpPr>
              <p:cNvPr id="1174" name="フリーフォーム: 図形 1173">
                <a:extLst>
                  <a:ext uri="{FF2B5EF4-FFF2-40B4-BE49-F238E27FC236}">
                    <a16:creationId xmlns:a16="http://schemas.microsoft.com/office/drawing/2014/main" id="{4F79C670-5354-4C85-C772-71D182B0F510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5" name="フリーフォーム: 図形 1174">
                <a:extLst>
                  <a:ext uri="{FF2B5EF4-FFF2-40B4-BE49-F238E27FC236}">
                    <a16:creationId xmlns:a16="http://schemas.microsoft.com/office/drawing/2014/main" id="{96C508B1-6F2F-B208-06AF-D6BF782DDE89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11" name="グループ化 1110">
              <a:extLst>
                <a:ext uri="{FF2B5EF4-FFF2-40B4-BE49-F238E27FC236}">
                  <a16:creationId xmlns:a16="http://schemas.microsoft.com/office/drawing/2014/main" id="{49226900-622C-4499-96C7-863A825CFFC1}"/>
                </a:ext>
              </a:extLst>
            </p:cNvPr>
            <p:cNvGrpSpPr/>
            <p:nvPr/>
          </p:nvGrpSpPr>
          <p:grpSpPr>
            <a:xfrm>
              <a:off x="3797143" y="3327105"/>
              <a:ext cx="381959" cy="358751"/>
              <a:chOff x="3312211" y="1272048"/>
              <a:chExt cx="518864" cy="1152406"/>
            </a:xfrm>
          </p:grpSpPr>
          <p:sp>
            <p:nvSpPr>
              <p:cNvPr id="1172" name="フリーフォーム: 図形 1171">
                <a:extLst>
                  <a:ext uri="{FF2B5EF4-FFF2-40B4-BE49-F238E27FC236}">
                    <a16:creationId xmlns:a16="http://schemas.microsoft.com/office/drawing/2014/main" id="{82B4F544-B6DE-3E8B-FB74-E87A540B1A5E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3" name="フリーフォーム: 図形 1172">
                <a:extLst>
                  <a:ext uri="{FF2B5EF4-FFF2-40B4-BE49-F238E27FC236}">
                    <a16:creationId xmlns:a16="http://schemas.microsoft.com/office/drawing/2014/main" id="{F9FBBCD8-2936-298E-1209-193AA7860AF0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12" name="グループ化 1111">
              <a:extLst>
                <a:ext uri="{FF2B5EF4-FFF2-40B4-BE49-F238E27FC236}">
                  <a16:creationId xmlns:a16="http://schemas.microsoft.com/office/drawing/2014/main" id="{8081001E-A5F0-C38B-E82B-F34F99EAAC31}"/>
                </a:ext>
              </a:extLst>
            </p:cNvPr>
            <p:cNvGrpSpPr/>
            <p:nvPr/>
          </p:nvGrpSpPr>
          <p:grpSpPr>
            <a:xfrm>
              <a:off x="4071583" y="3327105"/>
              <a:ext cx="381959" cy="358751"/>
              <a:chOff x="3312211" y="1272048"/>
              <a:chExt cx="518864" cy="1152406"/>
            </a:xfrm>
          </p:grpSpPr>
          <p:sp>
            <p:nvSpPr>
              <p:cNvPr id="1170" name="フリーフォーム: 図形 1169">
                <a:extLst>
                  <a:ext uri="{FF2B5EF4-FFF2-40B4-BE49-F238E27FC236}">
                    <a16:creationId xmlns:a16="http://schemas.microsoft.com/office/drawing/2014/main" id="{B5C3CF0D-E8B2-664A-9105-86886E9C0C13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1" name="フリーフォーム: 図形 1170">
                <a:extLst>
                  <a:ext uri="{FF2B5EF4-FFF2-40B4-BE49-F238E27FC236}">
                    <a16:creationId xmlns:a16="http://schemas.microsoft.com/office/drawing/2014/main" id="{A8C80629-F8A8-A214-FC13-91138224CD9A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13" name="グループ化 1112">
              <a:extLst>
                <a:ext uri="{FF2B5EF4-FFF2-40B4-BE49-F238E27FC236}">
                  <a16:creationId xmlns:a16="http://schemas.microsoft.com/office/drawing/2014/main" id="{3932E6F5-CDE7-9F7D-C3E2-15983757A48C}"/>
                </a:ext>
              </a:extLst>
            </p:cNvPr>
            <p:cNvGrpSpPr/>
            <p:nvPr/>
          </p:nvGrpSpPr>
          <p:grpSpPr>
            <a:xfrm>
              <a:off x="4349287" y="3327105"/>
              <a:ext cx="381959" cy="358751"/>
              <a:chOff x="3312211" y="1272048"/>
              <a:chExt cx="518864" cy="1152406"/>
            </a:xfrm>
          </p:grpSpPr>
          <p:sp>
            <p:nvSpPr>
              <p:cNvPr id="1168" name="フリーフォーム: 図形 1167">
                <a:extLst>
                  <a:ext uri="{FF2B5EF4-FFF2-40B4-BE49-F238E27FC236}">
                    <a16:creationId xmlns:a16="http://schemas.microsoft.com/office/drawing/2014/main" id="{92130360-C956-3167-5E8F-2CC505B5E999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9" name="フリーフォーム: 図形 1168">
                <a:extLst>
                  <a:ext uri="{FF2B5EF4-FFF2-40B4-BE49-F238E27FC236}">
                    <a16:creationId xmlns:a16="http://schemas.microsoft.com/office/drawing/2014/main" id="{2D6F0998-DDCD-364B-86A4-3004DD52DE31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14" name="グループ化 1113">
              <a:extLst>
                <a:ext uri="{FF2B5EF4-FFF2-40B4-BE49-F238E27FC236}">
                  <a16:creationId xmlns:a16="http://schemas.microsoft.com/office/drawing/2014/main" id="{EA0C0D14-CAE5-A375-EC23-F515376E59C0}"/>
                </a:ext>
              </a:extLst>
            </p:cNvPr>
            <p:cNvGrpSpPr/>
            <p:nvPr/>
          </p:nvGrpSpPr>
          <p:grpSpPr>
            <a:xfrm>
              <a:off x="4624155" y="3327105"/>
              <a:ext cx="381959" cy="358751"/>
              <a:chOff x="3312211" y="1272048"/>
              <a:chExt cx="518864" cy="1152406"/>
            </a:xfrm>
          </p:grpSpPr>
          <p:sp>
            <p:nvSpPr>
              <p:cNvPr id="1166" name="フリーフォーム: 図形 1165">
                <a:extLst>
                  <a:ext uri="{FF2B5EF4-FFF2-40B4-BE49-F238E27FC236}">
                    <a16:creationId xmlns:a16="http://schemas.microsoft.com/office/drawing/2014/main" id="{7236D21D-C3E4-9677-ED8F-4D21F64C29FA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7" name="フリーフォーム: 図形 1166">
                <a:extLst>
                  <a:ext uri="{FF2B5EF4-FFF2-40B4-BE49-F238E27FC236}">
                    <a16:creationId xmlns:a16="http://schemas.microsoft.com/office/drawing/2014/main" id="{D4F72404-4C33-869A-44B1-659CCB974200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200" name="グループ化 1199">
            <a:extLst>
              <a:ext uri="{FF2B5EF4-FFF2-40B4-BE49-F238E27FC236}">
                <a16:creationId xmlns:a16="http://schemas.microsoft.com/office/drawing/2014/main" id="{21735998-BF45-C85B-7B72-285419832DF2}"/>
              </a:ext>
            </a:extLst>
          </p:cNvPr>
          <p:cNvGrpSpPr/>
          <p:nvPr/>
        </p:nvGrpSpPr>
        <p:grpSpPr>
          <a:xfrm>
            <a:off x="309967" y="4139859"/>
            <a:ext cx="9392293" cy="434570"/>
            <a:chOff x="315587" y="1229710"/>
            <a:chExt cx="9392293" cy="492410"/>
          </a:xfrm>
        </p:grpSpPr>
        <p:grpSp>
          <p:nvGrpSpPr>
            <p:cNvPr id="1201" name="グループ化 1200">
              <a:extLst>
                <a:ext uri="{FF2B5EF4-FFF2-40B4-BE49-F238E27FC236}">
                  <a16:creationId xmlns:a16="http://schemas.microsoft.com/office/drawing/2014/main" id="{C7A6AF32-B8ED-6F85-6EDE-E215F3B6DC3A}"/>
                </a:ext>
              </a:extLst>
            </p:cNvPr>
            <p:cNvGrpSpPr/>
            <p:nvPr/>
          </p:nvGrpSpPr>
          <p:grpSpPr>
            <a:xfrm flipV="1">
              <a:off x="315587" y="1229710"/>
              <a:ext cx="507706" cy="492410"/>
              <a:chOff x="3094474" y="1269000"/>
              <a:chExt cx="736601" cy="1155454"/>
            </a:xfrm>
          </p:grpSpPr>
          <p:sp>
            <p:nvSpPr>
              <p:cNvPr id="1307" name="フリーフォーム: 図形 1306">
                <a:extLst>
                  <a:ext uri="{FF2B5EF4-FFF2-40B4-BE49-F238E27FC236}">
                    <a16:creationId xmlns:a16="http://schemas.microsoft.com/office/drawing/2014/main" id="{221BA129-94FF-9491-25D0-7DB88FB6C86F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8" name="フリーフォーム: 図形 1307">
                <a:extLst>
                  <a:ext uri="{FF2B5EF4-FFF2-40B4-BE49-F238E27FC236}">
                    <a16:creationId xmlns:a16="http://schemas.microsoft.com/office/drawing/2014/main" id="{ED8DCBF7-3EFB-3B1E-E880-140187BD3C59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9" name="フリーフォーム: 図形 1308">
                <a:extLst>
                  <a:ext uri="{FF2B5EF4-FFF2-40B4-BE49-F238E27FC236}">
                    <a16:creationId xmlns:a16="http://schemas.microsoft.com/office/drawing/2014/main" id="{3054252D-4262-815B-C5EB-5B02C6D7B9BE}"/>
                  </a:ext>
                </a:extLst>
              </p:cNvPr>
              <p:cNvSpPr/>
              <p:nvPr/>
            </p:nvSpPr>
            <p:spPr bwMode="auto">
              <a:xfrm>
                <a:off x="3094474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02" name="グループ化 1201">
              <a:extLst>
                <a:ext uri="{FF2B5EF4-FFF2-40B4-BE49-F238E27FC236}">
                  <a16:creationId xmlns:a16="http://schemas.microsoft.com/office/drawing/2014/main" id="{8280513B-3F0C-729A-EFCA-F3A3ABDFA453}"/>
                </a:ext>
              </a:extLst>
            </p:cNvPr>
            <p:cNvGrpSpPr/>
            <p:nvPr/>
          </p:nvGrpSpPr>
          <p:grpSpPr>
            <a:xfrm flipV="1">
              <a:off x="719524" y="1229710"/>
              <a:ext cx="357620" cy="492410"/>
              <a:chOff x="3312225" y="1269000"/>
              <a:chExt cx="518850" cy="1155454"/>
            </a:xfrm>
          </p:grpSpPr>
          <p:sp>
            <p:nvSpPr>
              <p:cNvPr id="1305" name="フリーフォーム: 図形 1304">
                <a:extLst>
                  <a:ext uri="{FF2B5EF4-FFF2-40B4-BE49-F238E27FC236}">
                    <a16:creationId xmlns:a16="http://schemas.microsoft.com/office/drawing/2014/main" id="{C8A20044-99AB-5189-96D7-EFC61CBD36CB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6" name="フリーフォーム: 図形 1305">
                <a:extLst>
                  <a:ext uri="{FF2B5EF4-FFF2-40B4-BE49-F238E27FC236}">
                    <a16:creationId xmlns:a16="http://schemas.microsoft.com/office/drawing/2014/main" id="{1370607E-B1C6-9E85-3D7C-B64F03FC3B32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03" name="グループ化 1202">
              <a:extLst>
                <a:ext uri="{FF2B5EF4-FFF2-40B4-BE49-F238E27FC236}">
                  <a16:creationId xmlns:a16="http://schemas.microsoft.com/office/drawing/2014/main" id="{3F234E79-A70E-9EC1-35EC-CF59AFB678C7}"/>
                </a:ext>
              </a:extLst>
            </p:cNvPr>
            <p:cNvGrpSpPr/>
            <p:nvPr/>
          </p:nvGrpSpPr>
          <p:grpSpPr>
            <a:xfrm flipV="1">
              <a:off x="973378" y="1229710"/>
              <a:ext cx="357620" cy="492410"/>
              <a:chOff x="3312225" y="1269000"/>
              <a:chExt cx="518850" cy="1155454"/>
            </a:xfrm>
          </p:grpSpPr>
          <p:sp>
            <p:nvSpPr>
              <p:cNvPr id="1303" name="フリーフォーム: 図形 1302">
                <a:extLst>
                  <a:ext uri="{FF2B5EF4-FFF2-40B4-BE49-F238E27FC236}">
                    <a16:creationId xmlns:a16="http://schemas.microsoft.com/office/drawing/2014/main" id="{DCC3E950-BB2D-349E-93C7-10BF4C94D58E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4" name="フリーフォーム: 図形 1303">
                <a:extLst>
                  <a:ext uri="{FF2B5EF4-FFF2-40B4-BE49-F238E27FC236}">
                    <a16:creationId xmlns:a16="http://schemas.microsoft.com/office/drawing/2014/main" id="{766D6C0A-8E65-5E7F-1F51-DB72A88D26BE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04" name="グループ化 1203">
              <a:extLst>
                <a:ext uri="{FF2B5EF4-FFF2-40B4-BE49-F238E27FC236}">
                  <a16:creationId xmlns:a16="http://schemas.microsoft.com/office/drawing/2014/main" id="{6A15FA53-D63A-09E5-446F-BFB9997D660C}"/>
                </a:ext>
              </a:extLst>
            </p:cNvPr>
            <p:cNvGrpSpPr/>
            <p:nvPr/>
          </p:nvGrpSpPr>
          <p:grpSpPr>
            <a:xfrm flipV="1">
              <a:off x="1227229" y="1229710"/>
              <a:ext cx="357619" cy="492410"/>
              <a:chOff x="3312225" y="1269000"/>
              <a:chExt cx="518850" cy="1155454"/>
            </a:xfrm>
          </p:grpSpPr>
          <p:sp>
            <p:nvSpPr>
              <p:cNvPr id="1301" name="フリーフォーム: 図形 1300">
                <a:extLst>
                  <a:ext uri="{FF2B5EF4-FFF2-40B4-BE49-F238E27FC236}">
                    <a16:creationId xmlns:a16="http://schemas.microsoft.com/office/drawing/2014/main" id="{97C0ABF2-BEFB-835D-0034-B0693DFE9447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2" name="フリーフォーム: 図形 1301">
                <a:extLst>
                  <a:ext uri="{FF2B5EF4-FFF2-40B4-BE49-F238E27FC236}">
                    <a16:creationId xmlns:a16="http://schemas.microsoft.com/office/drawing/2014/main" id="{BA88251A-B8C7-3EAB-329A-76FA2A34B40B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05" name="グループ化 1204">
              <a:extLst>
                <a:ext uri="{FF2B5EF4-FFF2-40B4-BE49-F238E27FC236}">
                  <a16:creationId xmlns:a16="http://schemas.microsoft.com/office/drawing/2014/main" id="{F4443F34-4196-573F-0365-495DB918D147}"/>
                </a:ext>
              </a:extLst>
            </p:cNvPr>
            <p:cNvGrpSpPr/>
            <p:nvPr/>
          </p:nvGrpSpPr>
          <p:grpSpPr>
            <a:xfrm flipV="1">
              <a:off x="1481081" y="1229710"/>
              <a:ext cx="357619" cy="492410"/>
              <a:chOff x="3312225" y="1269000"/>
              <a:chExt cx="518850" cy="1155454"/>
            </a:xfrm>
          </p:grpSpPr>
          <p:sp>
            <p:nvSpPr>
              <p:cNvPr id="1299" name="フリーフォーム: 図形 1298">
                <a:extLst>
                  <a:ext uri="{FF2B5EF4-FFF2-40B4-BE49-F238E27FC236}">
                    <a16:creationId xmlns:a16="http://schemas.microsoft.com/office/drawing/2014/main" id="{574D35DF-B271-04EA-76F2-F83E2BC91E5A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0" name="フリーフォーム: 図形 1299">
                <a:extLst>
                  <a:ext uri="{FF2B5EF4-FFF2-40B4-BE49-F238E27FC236}">
                    <a16:creationId xmlns:a16="http://schemas.microsoft.com/office/drawing/2014/main" id="{826A6779-D4CF-A14E-D1B9-D3545419A2F5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06" name="グループ化 1205">
              <a:extLst>
                <a:ext uri="{FF2B5EF4-FFF2-40B4-BE49-F238E27FC236}">
                  <a16:creationId xmlns:a16="http://schemas.microsoft.com/office/drawing/2014/main" id="{CCF80888-7E40-96E8-5221-3F30517679F2}"/>
                </a:ext>
              </a:extLst>
            </p:cNvPr>
            <p:cNvGrpSpPr/>
            <p:nvPr/>
          </p:nvGrpSpPr>
          <p:grpSpPr>
            <a:xfrm flipV="1">
              <a:off x="1734930" y="1229710"/>
              <a:ext cx="357619" cy="492410"/>
              <a:chOff x="3312225" y="1269000"/>
              <a:chExt cx="518850" cy="1155454"/>
            </a:xfrm>
          </p:grpSpPr>
          <p:sp>
            <p:nvSpPr>
              <p:cNvPr id="1297" name="フリーフォーム: 図形 1296">
                <a:extLst>
                  <a:ext uri="{FF2B5EF4-FFF2-40B4-BE49-F238E27FC236}">
                    <a16:creationId xmlns:a16="http://schemas.microsoft.com/office/drawing/2014/main" id="{27DE4F34-6550-B371-6AAA-984C779C47C6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8" name="フリーフォーム: 図形 1297">
                <a:extLst>
                  <a:ext uri="{FF2B5EF4-FFF2-40B4-BE49-F238E27FC236}">
                    <a16:creationId xmlns:a16="http://schemas.microsoft.com/office/drawing/2014/main" id="{556D6A67-4D15-8D78-164A-97E7AEBCD765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07" name="グループ化 1206">
              <a:extLst>
                <a:ext uri="{FF2B5EF4-FFF2-40B4-BE49-F238E27FC236}">
                  <a16:creationId xmlns:a16="http://schemas.microsoft.com/office/drawing/2014/main" id="{6A192A93-EA38-586D-39C9-EC738697CC52}"/>
                </a:ext>
              </a:extLst>
            </p:cNvPr>
            <p:cNvGrpSpPr/>
            <p:nvPr/>
          </p:nvGrpSpPr>
          <p:grpSpPr>
            <a:xfrm flipV="1">
              <a:off x="1988706" y="1229710"/>
              <a:ext cx="357619" cy="492410"/>
              <a:chOff x="3312225" y="1269000"/>
              <a:chExt cx="518850" cy="1155454"/>
            </a:xfrm>
          </p:grpSpPr>
          <p:sp>
            <p:nvSpPr>
              <p:cNvPr id="1295" name="フリーフォーム: 図形 1294">
                <a:extLst>
                  <a:ext uri="{FF2B5EF4-FFF2-40B4-BE49-F238E27FC236}">
                    <a16:creationId xmlns:a16="http://schemas.microsoft.com/office/drawing/2014/main" id="{16C0E9E5-6FDB-8347-9A0D-B15E86EFFCC9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6" name="フリーフォーム: 図形 1295">
                <a:extLst>
                  <a:ext uri="{FF2B5EF4-FFF2-40B4-BE49-F238E27FC236}">
                    <a16:creationId xmlns:a16="http://schemas.microsoft.com/office/drawing/2014/main" id="{0977F0C5-37A2-A0A3-EB19-45CBB9107EE5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08" name="グループ化 1207">
              <a:extLst>
                <a:ext uri="{FF2B5EF4-FFF2-40B4-BE49-F238E27FC236}">
                  <a16:creationId xmlns:a16="http://schemas.microsoft.com/office/drawing/2014/main" id="{8DB5827B-C64A-C49C-50F3-E17EE88018B3}"/>
                </a:ext>
              </a:extLst>
            </p:cNvPr>
            <p:cNvGrpSpPr/>
            <p:nvPr/>
          </p:nvGrpSpPr>
          <p:grpSpPr>
            <a:xfrm flipV="1">
              <a:off x="2242558" y="1229710"/>
              <a:ext cx="357619" cy="492410"/>
              <a:chOff x="3312225" y="1269000"/>
              <a:chExt cx="518850" cy="1155454"/>
            </a:xfrm>
          </p:grpSpPr>
          <p:sp>
            <p:nvSpPr>
              <p:cNvPr id="1293" name="フリーフォーム: 図形 1292">
                <a:extLst>
                  <a:ext uri="{FF2B5EF4-FFF2-40B4-BE49-F238E27FC236}">
                    <a16:creationId xmlns:a16="http://schemas.microsoft.com/office/drawing/2014/main" id="{948605BA-1C2B-9D93-0C48-2501A7210349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4" name="フリーフォーム: 図形 1293">
                <a:extLst>
                  <a:ext uri="{FF2B5EF4-FFF2-40B4-BE49-F238E27FC236}">
                    <a16:creationId xmlns:a16="http://schemas.microsoft.com/office/drawing/2014/main" id="{04932720-CAFA-B6C9-D036-6080D224F32B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09" name="グループ化 1208">
              <a:extLst>
                <a:ext uri="{FF2B5EF4-FFF2-40B4-BE49-F238E27FC236}">
                  <a16:creationId xmlns:a16="http://schemas.microsoft.com/office/drawing/2014/main" id="{9EFEF726-45DA-031B-D902-6A4162443D3E}"/>
                </a:ext>
              </a:extLst>
            </p:cNvPr>
            <p:cNvGrpSpPr/>
            <p:nvPr/>
          </p:nvGrpSpPr>
          <p:grpSpPr>
            <a:xfrm flipV="1">
              <a:off x="2496407" y="1229710"/>
              <a:ext cx="357619" cy="492410"/>
              <a:chOff x="3312225" y="1269000"/>
              <a:chExt cx="518850" cy="1155454"/>
            </a:xfrm>
          </p:grpSpPr>
          <p:sp>
            <p:nvSpPr>
              <p:cNvPr id="1291" name="フリーフォーム: 図形 1290">
                <a:extLst>
                  <a:ext uri="{FF2B5EF4-FFF2-40B4-BE49-F238E27FC236}">
                    <a16:creationId xmlns:a16="http://schemas.microsoft.com/office/drawing/2014/main" id="{A9782327-872D-BBDC-54DF-8A20692FD441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2" name="フリーフォーム: 図形 1291">
                <a:extLst>
                  <a:ext uri="{FF2B5EF4-FFF2-40B4-BE49-F238E27FC236}">
                    <a16:creationId xmlns:a16="http://schemas.microsoft.com/office/drawing/2014/main" id="{B9C275D1-CEC4-C6ED-EDD1-A7E0944D2487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10" name="グループ化 1209">
              <a:extLst>
                <a:ext uri="{FF2B5EF4-FFF2-40B4-BE49-F238E27FC236}">
                  <a16:creationId xmlns:a16="http://schemas.microsoft.com/office/drawing/2014/main" id="{CFF52F60-9F49-1BAF-9E9F-ABE8316B7F44}"/>
                </a:ext>
              </a:extLst>
            </p:cNvPr>
            <p:cNvGrpSpPr/>
            <p:nvPr/>
          </p:nvGrpSpPr>
          <p:grpSpPr>
            <a:xfrm flipV="1">
              <a:off x="2750263" y="1229710"/>
              <a:ext cx="357619" cy="492410"/>
              <a:chOff x="3312225" y="1269000"/>
              <a:chExt cx="518850" cy="1155454"/>
            </a:xfrm>
          </p:grpSpPr>
          <p:sp>
            <p:nvSpPr>
              <p:cNvPr id="1289" name="フリーフォーム: 図形 1288">
                <a:extLst>
                  <a:ext uri="{FF2B5EF4-FFF2-40B4-BE49-F238E27FC236}">
                    <a16:creationId xmlns:a16="http://schemas.microsoft.com/office/drawing/2014/main" id="{22D5C6CB-EC1A-0372-99EE-C09E4E8F9E17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0" name="フリーフォーム: 図形 1289">
                <a:extLst>
                  <a:ext uri="{FF2B5EF4-FFF2-40B4-BE49-F238E27FC236}">
                    <a16:creationId xmlns:a16="http://schemas.microsoft.com/office/drawing/2014/main" id="{5076AC44-2CA2-0466-907A-ECCED582F6EC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11" name="グループ化 1210">
              <a:extLst>
                <a:ext uri="{FF2B5EF4-FFF2-40B4-BE49-F238E27FC236}">
                  <a16:creationId xmlns:a16="http://schemas.microsoft.com/office/drawing/2014/main" id="{36A2BED7-1BFD-B47D-064B-7062F1EE7899}"/>
                </a:ext>
              </a:extLst>
            </p:cNvPr>
            <p:cNvGrpSpPr/>
            <p:nvPr/>
          </p:nvGrpSpPr>
          <p:grpSpPr>
            <a:xfrm flipV="1">
              <a:off x="3004115" y="1229710"/>
              <a:ext cx="357619" cy="492410"/>
              <a:chOff x="3312225" y="1269000"/>
              <a:chExt cx="518850" cy="1155454"/>
            </a:xfrm>
          </p:grpSpPr>
          <p:sp>
            <p:nvSpPr>
              <p:cNvPr id="1287" name="フリーフォーム: 図形 1286">
                <a:extLst>
                  <a:ext uri="{FF2B5EF4-FFF2-40B4-BE49-F238E27FC236}">
                    <a16:creationId xmlns:a16="http://schemas.microsoft.com/office/drawing/2014/main" id="{9D814F21-8D45-F659-8367-E11D0AAFE3C2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8" name="フリーフォーム: 図形 1287">
                <a:extLst>
                  <a:ext uri="{FF2B5EF4-FFF2-40B4-BE49-F238E27FC236}">
                    <a16:creationId xmlns:a16="http://schemas.microsoft.com/office/drawing/2014/main" id="{83C76EA5-3A82-5A94-B9C2-E8CBEDBEE979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12" name="グループ化 1211">
              <a:extLst>
                <a:ext uri="{FF2B5EF4-FFF2-40B4-BE49-F238E27FC236}">
                  <a16:creationId xmlns:a16="http://schemas.microsoft.com/office/drawing/2014/main" id="{C8CFB2D7-0305-51DB-C2AB-1D5DD272A9F6}"/>
                </a:ext>
              </a:extLst>
            </p:cNvPr>
            <p:cNvGrpSpPr/>
            <p:nvPr/>
          </p:nvGrpSpPr>
          <p:grpSpPr>
            <a:xfrm flipV="1">
              <a:off x="3257965" y="1229710"/>
              <a:ext cx="357619" cy="492410"/>
              <a:chOff x="3312225" y="1269000"/>
              <a:chExt cx="518850" cy="1155454"/>
            </a:xfrm>
          </p:grpSpPr>
          <p:sp>
            <p:nvSpPr>
              <p:cNvPr id="1285" name="フリーフォーム: 図形 1284">
                <a:extLst>
                  <a:ext uri="{FF2B5EF4-FFF2-40B4-BE49-F238E27FC236}">
                    <a16:creationId xmlns:a16="http://schemas.microsoft.com/office/drawing/2014/main" id="{431EB478-A0BB-5D08-9B26-9CD1BD497EFD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6" name="フリーフォーム: 図形 1285">
                <a:extLst>
                  <a:ext uri="{FF2B5EF4-FFF2-40B4-BE49-F238E27FC236}">
                    <a16:creationId xmlns:a16="http://schemas.microsoft.com/office/drawing/2014/main" id="{64530760-BA84-2BE5-4B03-8EFEC7272384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13" name="グループ化 1212">
              <a:extLst>
                <a:ext uri="{FF2B5EF4-FFF2-40B4-BE49-F238E27FC236}">
                  <a16:creationId xmlns:a16="http://schemas.microsoft.com/office/drawing/2014/main" id="{AEB09FBE-2286-DAE2-1183-B588E6F6D475}"/>
                </a:ext>
              </a:extLst>
            </p:cNvPr>
            <p:cNvGrpSpPr/>
            <p:nvPr/>
          </p:nvGrpSpPr>
          <p:grpSpPr>
            <a:xfrm flipV="1">
              <a:off x="3511819" y="1229710"/>
              <a:ext cx="357619" cy="492410"/>
              <a:chOff x="3312225" y="1269000"/>
              <a:chExt cx="518850" cy="1155454"/>
            </a:xfrm>
          </p:grpSpPr>
          <p:sp>
            <p:nvSpPr>
              <p:cNvPr id="1283" name="フリーフォーム: 図形 1282">
                <a:extLst>
                  <a:ext uri="{FF2B5EF4-FFF2-40B4-BE49-F238E27FC236}">
                    <a16:creationId xmlns:a16="http://schemas.microsoft.com/office/drawing/2014/main" id="{9DDD9948-C4E0-7BA6-DD6B-014B6CA08F46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4" name="フリーフォーム: 図形 1283">
                <a:extLst>
                  <a:ext uri="{FF2B5EF4-FFF2-40B4-BE49-F238E27FC236}">
                    <a16:creationId xmlns:a16="http://schemas.microsoft.com/office/drawing/2014/main" id="{56CFFEEC-B1F9-9DA1-021D-90B84B46DF2A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14" name="グループ化 1213">
              <a:extLst>
                <a:ext uri="{FF2B5EF4-FFF2-40B4-BE49-F238E27FC236}">
                  <a16:creationId xmlns:a16="http://schemas.microsoft.com/office/drawing/2014/main" id="{13C538F8-10CF-D3E4-50C4-DEF789495741}"/>
                </a:ext>
              </a:extLst>
            </p:cNvPr>
            <p:cNvGrpSpPr/>
            <p:nvPr/>
          </p:nvGrpSpPr>
          <p:grpSpPr>
            <a:xfrm flipV="1">
              <a:off x="3765671" y="1229710"/>
              <a:ext cx="357619" cy="492410"/>
              <a:chOff x="3312225" y="1269000"/>
              <a:chExt cx="518850" cy="1155454"/>
            </a:xfrm>
          </p:grpSpPr>
          <p:sp>
            <p:nvSpPr>
              <p:cNvPr id="1281" name="フリーフォーム: 図形 1280">
                <a:extLst>
                  <a:ext uri="{FF2B5EF4-FFF2-40B4-BE49-F238E27FC236}">
                    <a16:creationId xmlns:a16="http://schemas.microsoft.com/office/drawing/2014/main" id="{174C81DF-1FF5-3B34-2FCB-B11A3EF4162C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2" name="フリーフォーム: 図形 1281">
                <a:extLst>
                  <a:ext uri="{FF2B5EF4-FFF2-40B4-BE49-F238E27FC236}">
                    <a16:creationId xmlns:a16="http://schemas.microsoft.com/office/drawing/2014/main" id="{F851EFD5-154D-AE4C-AFB1-A21859C00D90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15" name="グループ化 1214">
              <a:extLst>
                <a:ext uri="{FF2B5EF4-FFF2-40B4-BE49-F238E27FC236}">
                  <a16:creationId xmlns:a16="http://schemas.microsoft.com/office/drawing/2014/main" id="{DD5ED321-A92F-FA31-F91C-5710F50F4A6C}"/>
                </a:ext>
              </a:extLst>
            </p:cNvPr>
            <p:cNvGrpSpPr/>
            <p:nvPr/>
          </p:nvGrpSpPr>
          <p:grpSpPr>
            <a:xfrm flipV="1">
              <a:off x="4019520" y="1229710"/>
              <a:ext cx="357619" cy="492410"/>
              <a:chOff x="3312225" y="1269000"/>
              <a:chExt cx="518850" cy="1155454"/>
            </a:xfrm>
          </p:grpSpPr>
          <p:sp>
            <p:nvSpPr>
              <p:cNvPr id="1279" name="フリーフォーム: 図形 1278">
                <a:extLst>
                  <a:ext uri="{FF2B5EF4-FFF2-40B4-BE49-F238E27FC236}">
                    <a16:creationId xmlns:a16="http://schemas.microsoft.com/office/drawing/2014/main" id="{E10F0B62-88DF-33A7-169C-4E507664BBB0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0" name="フリーフォーム: 図形 1279">
                <a:extLst>
                  <a:ext uri="{FF2B5EF4-FFF2-40B4-BE49-F238E27FC236}">
                    <a16:creationId xmlns:a16="http://schemas.microsoft.com/office/drawing/2014/main" id="{A2D36BB5-EF4A-CBD1-0982-C87CDED7E2A7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16" name="グループ化 1215">
              <a:extLst>
                <a:ext uri="{FF2B5EF4-FFF2-40B4-BE49-F238E27FC236}">
                  <a16:creationId xmlns:a16="http://schemas.microsoft.com/office/drawing/2014/main" id="{342B2FAF-94BB-1A8E-D619-706BAD4AE9A5}"/>
                </a:ext>
              </a:extLst>
            </p:cNvPr>
            <p:cNvGrpSpPr/>
            <p:nvPr/>
          </p:nvGrpSpPr>
          <p:grpSpPr>
            <a:xfrm flipV="1">
              <a:off x="4273376" y="1229710"/>
              <a:ext cx="357619" cy="492410"/>
              <a:chOff x="3312225" y="1269000"/>
              <a:chExt cx="518850" cy="1155454"/>
            </a:xfrm>
          </p:grpSpPr>
          <p:sp>
            <p:nvSpPr>
              <p:cNvPr id="1277" name="フリーフォーム: 図形 1276">
                <a:extLst>
                  <a:ext uri="{FF2B5EF4-FFF2-40B4-BE49-F238E27FC236}">
                    <a16:creationId xmlns:a16="http://schemas.microsoft.com/office/drawing/2014/main" id="{7B65558B-11C9-DBBD-43AC-18E85D14F2A3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8" name="フリーフォーム: 図形 1277">
                <a:extLst>
                  <a:ext uri="{FF2B5EF4-FFF2-40B4-BE49-F238E27FC236}">
                    <a16:creationId xmlns:a16="http://schemas.microsoft.com/office/drawing/2014/main" id="{913FC1DF-1935-F6DF-14DB-C329726B9219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17" name="グループ化 1216">
              <a:extLst>
                <a:ext uri="{FF2B5EF4-FFF2-40B4-BE49-F238E27FC236}">
                  <a16:creationId xmlns:a16="http://schemas.microsoft.com/office/drawing/2014/main" id="{C42D09D8-5A71-69B1-C067-F33C26425280}"/>
                </a:ext>
              </a:extLst>
            </p:cNvPr>
            <p:cNvGrpSpPr/>
            <p:nvPr/>
          </p:nvGrpSpPr>
          <p:grpSpPr>
            <a:xfrm flipV="1">
              <a:off x="4527228" y="1229710"/>
              <a:ext cx="357619" cy="492410"/>
              <a:chOff x="3312225" y="1269000"/>
              <a:chExt cx="518850" cy="1155454"/>
            </a:xfrm>
          </p:grpSpPr>
          <p:sp>
            <p:nvSpPr>
              <p:cNvPr id="1275" name="フリーフォーム: 図形 1274">
                <a:extLst>
                  <a:ext uri="{FF2B5EF4-FFF2-40B4-BE49-F238E27FC236}">
                    <a16:creationId xmlns:a16="http://schemas.microsoft.com/office/drawing/2014/main" id="{85EA6A08-E6AB-F651-EE43-D93339E4BF25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6" name="フリーフォーム: 図形 1275">
                <a:extLst>
                  <a:ext uri="{FF2B5EF4-FFF2-40B4-BE49-F238E27FC236}">
                    <a16:creationId xmlns:a16="http://schemas.microsoft.com/office/drawing/2014/main" id="{17D58BFA-B58B-BB56-AEB0-9527D19372E1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18" name="グループ化 1217">
              <a:extLst>
                <a:ext uri="{FF2B5EF4-FFF2-40B4-BE49-F238E27FC236}">
                  <a16:creationId xmlns:a16="http://schemas.microsoft.com/office/drawing/2014/main" id="{3392D780-50E6-8D7E-3CF7-F91C2EBE0210}"/>
                </a:ext>
              </a:extLst>
            </p:cNvPr>
            <p:cNvGrpSpPr/>
            <p:nvPr/>
          </p:nvGrpSpPr>
          <p:grpSpPr>
            <a:xfrm flipV="1">
              <a:off x="4781077" y="1229710"/>
              <a:ext cx="357619" cy="492410"/>
              <a:chOff x="3312225" y="1269000"/>
              <a:chExt cx="518850" cy="1155454"/>
            </a:xfrm>
          </p:grpSpPr>
          <p:sp>
            <p:nvSpPr>
              <p:cNvPr id="1273" name="フリーフォーム: 図形 1272">
                <a:extLst>
                  <a:ext uri="{FF2B5EF4-FFF2-40B4-BE49-F238E27FC236}">
                    <a16:creationId xmlns:a16="http://schemas.microsoft.com/office/drawing/2014/main" id="{99723310-E6BD-3F85-20FC-EFA484E83946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4" name="フリーフォーム: 図形 1273">
                <a:extLst>
                  <a:ext uri="{FF2B5EF4-FFF2-40B4-BE49-F238E27FC236}">
                    <a16:creationId xmlns:a16="http://schemas.microsoft.com/office/drawing/2014/main" id="{1DD2C94A-FC1B-9BA7-7970-A40F73978693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19" name="グループ化 1218">
              <a:extLst>
                <a:ext uri="{FF2B5EF4-FFF2-40B4-BE49-F238E27FC236}">
                  <a16:creationId xmlns:a16="http://schemas.microsoft.com/office/drawing/2014/main" id="{96887CAE-267D-5CDE-D2BF-9B61D634FE3E}"/>
                </a:ext>
              </a:extLst>
            </p:cNvPr>
            <p:cNvGrpSpPr/>
            <p:nvPr/>
          </p:nvGrpSpPr>
          <p:grpSpPr>
            <a:xfrm flipV="1">
              <a:off x="5034854" y="1229710"/>
              <a:ext cx="357619" cy="492410"/>
              <a:chOff x="3312225" y="1269000"/>
              <a:chExt cx="518850" cy="1155454"/>
            </a:xfrm>
          </p:grpSpPr>
          <p:sp>
            <p:nvSpPr>
              <p:cNvPr id="1271" name="フリーフォーム: 図形 1270">
                <a:extLst>
                  <a:ext uri="{FF2B5EF4-FFF2-40B4-BE49-F238E27FC236}">
                    <a16:creationId xmlns:a16="http://schemas.microsoft.com/office/drawing/2014/main" id="{1380A1C3-E975-B20B-4B3F-A633AFD86BA7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2" name="フリーフォーム: 図形 1271">
                <a:extLst>
                  <a:ext uri="{FF2B5EF4-FFF2-40B4-BE49-F238E27FC236}">
                    <a16:creationId xmlns:a16="http://schemas.microsoft.com/office/drawing/2014/main" id="{86833BC2-FFB1-B86B-DEF3-1B99F55C6260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20" name="グループ化 1219">
              <a:extLst>
                <a:ext uri="{FF2B5EF4-FFF2-40B4-BE49-F238E27FC236}">
                  <a16:creationId xmlns:a16="http://schemas.microsoft.com/office/drawing/2014/main" id="{9675FC71-51AF-122A-DC5B-7710DA84915F}"/>
                </a:ext>
              </a:extLst>
            </p:cNvPr>
            <p:cNvGrpSpPr/>
            <p:nvPr/>
          </p:nvGrpSpPr>
          <p:grpSpPr>
            <a:xfrm flipV="1">
              <a:off x="5288706" y="1229710"/>
              <a:ext cx="357619" cy="492410"/>
              <a:chOff x="3312225" y="1269000"/>
              <a:chExt cx="518850" cy="1155454"/>
            </a:xfrm>
          </p:grpSpPr>
          <p:sp>
            <p:nvSpPr>
              <p:cNvPr id="1269" name="フリーフォーム: 図形 1268">
                <a:extLst>
                  <a:ext uri="{FF2B5EF4-FFF2-40B4-BE49-F238E27FC236}">
                    <a16:creationId xmlns:a16="http://schemas.microsoft.com/office/drawing/2014/main" id="{3BFA614C-93D6-4F65-6584-56E91437E8BA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0" name="フリーフォーム: 図形 1269">
                <a:extLst>
                  <a:ext uri="{FF2B5EF4-FFF2-40B4-BE49-F238E27FC236}">
                    <a16:creationId xmlns:a16="http://schemas.microsoft.com/office/drawing/2014/main" id="{A63330E7-73D5-294A-C285-841EA23F9C6D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21" name="グループ化 1220">
              <a:extLst>
                <a:ext uri="{FF2B5EF4-FFF2-40B4-BE49-F238E27FC236}">
                  <a16:creationId xmlns:a16="http://schemas.microsoft.com/office/drawing/2014/main" id="{B255D1DD-E0CA-99AC-9813-4C04928F25E3}"/>
                </a:ext>
              </a:extLst>
            </p:cNvPr>
            <p:cNvGrpSpPr/>
            <p:nvPr/>
          </p:nvGrpSpPr>
          <p:grpSpPr>
            <a:xfrm flipV="1">
              <a:off x="5542555" y="1229710"/>
              <a:ext cx="357619" cy="492410"/>
              <a:chOff x="3312225" y="1269000"/>
              <a:chExt cx="518850" cy="1155454"/>
            </a:xfrm>
          </p:grpSpPr>
          <p:sp>
            <p:nvSpPr>
              <p:cNvPr id="1267" name="フリーフォーム: 図形 1266">
                <a:extLst>
                  <a:ext uri="{FF2B5EF4-FFF2-40B4-BE49-F238E27FC236}">
                    <a16:creationId xmlns:a16="http://schemas.microsoft.com/office/drawing/2014/main" id="{5B994E04-C414-C86A-FA09-96869BFCB857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8" name="フリーフォーム: 図形 1267">
                <a:extLst>
                  <a:ext uri="{FF2B5EF4-FFF2-40B4-BE49-F238E27FC236}">
                    <a16:creationId xmlns:a16="http://schemas.microsoft.com/office/drawing/2014/main" id="{875AF63E-D2CD-094B-0A3D-BD933BF9E094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22" name="グループ化 1221">
              <a:extLst>
                <a:ext uri="{FF2B5EF4-FFF2-40B4-BE49-F238E27FC236}">
                  <a16:creationId xmlns:a16="http://schemas.microsoft.com/office/drawing/2014/main" id="{3ED5D0A1-EDC1-2A73-2E8E-1693598B81F2}"/>
                </a:ext>
              </a:extLst>
            </p:cNvPr>
            <p:cNvGrpSpPr/>
            <p:nvPr/>
          </p:nvGrpSpPr>
          <p:grpSpPr>
            <a:xfrm flipV="1">
              <a:off x="5796411" y="1229710"/>
              <a:ext cx="357619" cy="492410"/>
              <a:chOff x="3312225" y="1269000"/>
              <a:chExt cx="518850" cy="1155454"/>
            </a:xfrm>
          </p:grpSpPr>
          <p:sp>
            <p:nvSpPr>
              <p:cNvPr id="1265" name="フリーフォーム: 図形 1264">
                <a:extLst>
                  <a:ext uri="{FF2B5EF4-FFF2-40B4-BE49-F238E27FC236}">
                    <a16:creationId xmlns:a16="http://schemas.microsoft.com/office/drawing/2014/main" id="{09E2CE64-3CDF-5F2B-E246-787FC29C65BC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6" name="フリーフォーム: 図形 1265">
                <a:extLst>
                  <a:ext uri="{FF2B5EF4-FFF2-40B4-BE49-F238E27FC236}">
                    <a16:creationId xmlns:a16="http://schemas.microsoft.com/office/drawing/2014/main" id="{6A0293C0-2561-6FE3-12C4-3963791BC774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23" name="グループ化 1222">
              <a:extLst>
                <a:ext uri="{FF2B5EF4-FFF2-40B4-BE49-F238E27FC236}">
                  <a16:creationId xmlns:a16="http://schemas.microsoft.com/office/drawing/2014/main" id="{814657C2-CF32-D41A-715F-1E0C8D2EAA0E}"/>
                </a:ext>
              </a:extLst>
            </p:cNvPr>
            <p:cNvGrpSpPr/>
            <p:nvPr/>
          </p:nvGrpSpPr>
          <p:grpSpPr>
            <a:xfrm flipV="1">
              <a:off x="6050263" y="1229710"/>
              <a:ext cx="357619" cy="492410"/>
              <a:chOff x="3312225" y="1269000"/>
              <a:chExt cx="518850" cy="1155454"/>
            </a:xfrm>
          </p:grpSpPr>
          <p:sp>
            <p:nvSpPr>
              <p:cNvPr id="1263" name="フリーフォーム: 図形 1262">
                <a:extLst>
                  <a:ext uri="{FF2B5EF4-FFF2-40B4-BE49-F238E27FC236}">
                    <a16:creationId xmlns:a16="http://schemas.microsoft.com/office/drawing/2014/main" id="{B45FD995-DA37-73A8-366B-4A692E698DA0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4" name="フリーフォーム: 図形 1263">
                <a:extLst>
                  <a:ext uri="{FF2B5EF4-FFF2-40B4-BE49-F238E27FC236}">
                    <a16:creationId xmlns:a16="http://schemas.microsoft.com/office/drawing/2014/main" id="{8A6E9A18-4529-DB9E-E303-350B01E0BD66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24" name="グループ化 1223">
              <a:extLst>
                <a:ext uri="{FF2B5EF4-FFF2-40B4-BE49-F238E27FC236}">
                  <a16:creationId xmlns:a16="http://schemas.microsoft.com/office/drawing/2014/main" id="{1E5C755E-F192-6F46-10F2-56C31A3A5266}"/>
                </a:ext>
              </a:extLst>
            </p:cNvPr>
            <p:cNvGrpSpPr/>
            <p:nvPr/>
          </p:nvGrpSpPr>
          <p:grpSpPr>
            <a:xfrm flipV="1">
              <a:off x="6304113" y="1229710"/>
              <a:ext cx="357619" cy="492410"/>
              <a:chOff x="3312225" y="1269000"/>
              <a:chExt cx="518850" cy="1155454"/>
            </a:xfrm>
          </p:grpSpPr>
          <p:sp>
            <p:nvSpPr>
              <p:cNvPr id="1261" name="フリーフォーム: 図形 1260">
                <a:extLst>
                  <a:ext uri="{FF2B5EF4-FFF2-40B4-BE49-F238E27FC236}">
                    <a16:creationId xmlns:a16="http://schemas.microsoft.com/office/drawing/2014/main" id="{535CC9DD-95DD-31F4-B8F5-B78DC5588BE7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2" name="フリーフォーム: 図形 1261">
                <a:extLst>
                  <a:ext uri="{FF2B5EF4-FFF2-40B4-BE49-F238E27FC236}">
                    <a16:creationId xmlns:a16="http://schemas.microsoft.com/office/drawing/2014/main" id="{2B2866FE-2021-046C-6D5E-9DB393F4C28A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25" name="グループ化 1224">
              <a:extLst>
                <a:ext uri="{FF2B5EF4-FFF2-40B4-BE49-F238E27FC236}">
                  <a16:creationId xmlns:a16="http://schemas.microsoft.com/office/drawing/2014/main" id="{F6FC8BD8-F3C8-3A17-55B8-B9DF641CBFFF}"/>
                </a:ext>
              </a:extLst>
            </p:cNvPr>
            <p:cNvGrpSpPr/>
            <p:nvPr/>
          </p:nvGrpSpPr>
          <p:grpSpPr>
            <a:xfrm flipV="1">
              <a:off x="6557967" y="1229710"/>
              <a:ext cx="357619" cy="492410"/>
              <a:chOff x="3312225" y="1269000"/>
              <a:chExt cx="518850" cy="1155454"/>
            </a:xfrm>
          </p:grpSpPr>
          <p:sp>
            <p:nvSpPr>
              <p:cNvPr id="1259" name="フリーフォーム: 図形 1258">
                <a:extLst>
                  <a:ext uri="{FF2B5EF4-FFF2-40B4-BE49-F238E27FC236}">
                    <a16:creationId xmlns:a16="http://schemas.microsoft.com/office/drawing/2014/main" id="{877DCFF3-C5B5-C8CD-9856-A487128E4FDD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0" name="フリーフォーム: 図形 1259">
                <a:extLst>
                  <a:ext uri="{FF2B5EF4-FFF2-40B4-BE49-F238E27FC236}">
                    <a16:creationId xmlns:a16="http://schemas.microsoft.com/office/drawing/2014/main" id="{2B2A19DA-60F9-F516-9B6A-4D83E4FF176F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26" name="グループ化 1225">
              <a:extLst>
                <a:ext uri="{FF2B5EF4-FFF2-40B4-BE49-F238E27FC236}">
                  <a16:creationId xmlns:a16="http://schemas.microsoft.com/office/drawing/2014/main" id="{0B378940-F84E-12D1-FA43-D3611D17553A}"/>
                </a:ext>
              </a:extLst>
            </p:cNvPr>
            <p:cNvGrpSpPr/>
            <p:nvPr/>
          </p:nvGrpSpPr>
          <p:grpSpPr>
            <a:xfrm flipV="1">
              <a:off x="6811819" y="1229710"/>
              <a:ext cx="357619" cy="492410"/>
              <a:chOff x="3312225" y="1269000"/>
              <a:chExt cx="518850" cy="1155454"/>
            </a:xfrm>
          </p:grpSpPr>
          <p:sp>
            <p:nvSpPr>
              <p:cNvPr id="1257" name="フリーフォーム: 図形 1256">
                <a:extLst>
                  <a:ext uri="{FF2B5EF4-FFF2-40B4-BE49-F238E27FC236}">
                    <a16:creationId xmlns:a16="http://schemas.microsoft.com/office/drawing/2014/main" id="{0DD7CE1C-6CC8-87D1-52DB-2F55AFA9B282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8" name="フリーフォーム: 図形 1257">
                <a:extLst>
                  <a:ext uri="{FF2B5EF4-FFF2-40B4-BE49-F238E27FC236}">
                    <a16:creationId xmlns:a16="http://schemas.microsoft.com/office/drawing/2014/main" id="{A1FEC17B-E606-BBFA-ACC1-059DFBAAC89A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27" name="グループ化 1226">
              <a:extLst>
                <a:ext uri="{FF2B5EF4-FFF2-40B4-BE49-F238E27FC236}">
                  <a16:creationId xmlns:a16="http://schemas.microsoft.com/office/drawing/2014/main" id="{3094ECF0-BE8A-110E-9B70-73C65F406E66}"/>
                </a:ext>
              </a:extLst>
            </p:cNvPr>
            <p:cNvGrpSpPr/>
            <p:nvPr/>
          </p:nvGrpSpPr>
          <p:grpSpPr>
            <a:xfrm flipV="1">
              <a:off x="7065668" y="1229710"/>
              <a:ext cx="357619" cy="492410"/>
              <a:chOff x="3312225" y="1269000"/>
              <a:chExt cx="518850" cy="1155454"/>
            </a:xfrm>
          </p:grpSpPr>
          <p:sp>
            <p:nvSpPr>
              <p:cNvPr id="1255" name="フリーフォーム: 図形 1254">
                <a:extLst>
                  <a:ext uri="{FF2B5EF4-FFF2-40B4-BE49-F238E27FC236}">
                    <a16:creationId xmlns:a16="http://schemas.microsoft.com/office/drawing/2014/main" id="{DFD9E6D7-C71E-B462-EDC8-E3AF6184499C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6" name="フリーフォーム: 図形 1255">
                <a:extLst>
                  <a:ext uri="{FF2B5EF4-FFF2-40B4-BE49-F238E27FC236}">
                    <a16:creationId xmlns:a16="http://schemas.microsoft.com/office/drawing/2014/main" id="{C08E46E1-77D6-23A7-5734-A4EDBF02C83D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28" name="グループ化 1227">
              <a:extLst>
                <a:ext uri="{FF2B5EF4-FFF2-40B4-BE49-F238E27FC236}">
                  <a16:creationId xmlns:a16="http://schemas.microsoft.com/office/drawing/2014/main" id="{C5D3D1AA-9BEC-6724-6B01-234F16034260}"/>
                </a:ext>
              </a:extLst>
            </p:cNvPr>
            <p:cNvGrpSpPr/>
            <p:nvPr/>
          </p:nvGrpSpPr>
          <p:grpSpPr>
            <a:xfrm flipV="1">
              <a:off x="7319524" y="1229710"/>
              <a:ext cx="357619" cy="492410"/>
              <a:chOff x="3312225" y="1269000"/>
              <a:chExt cx="518850" cy="1155454"/>
            </a:xfrm>
          </p:grpSpPr>
          <p:sp>
            <p:nvSpPr>
              <p:cNvPr id="1253" name="フリーフォーム: 図形 1252">
                <a:extLst>
                  <a:ext uri="{FF2B5EF4-FFF2-40B4-BE49-F238E27FC236}">
                    <a16:creationId xmlns:a16="http://schemas.microsoft.com/office/drawing/2014/main" id="{E095104F-0F8F-0726-725C-ABD5A9B32F38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4" name="フリーフォーム: 図形 1253">
                <a:extLst>
                  <a:ext uri="{FF2B5EF4-FFF2-40B4-BE49-F238E27FC236}">
                    <a16:creationId xmlns:a16="http://schemas.microsoft.com/office/drawing/2014/main" id="{021C7AEC-763D-8889-24E6-5964A26DE182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29" name="グループ化 1228">
              <a:extLst>
                <a:ext uri="{FF2B5EF4-FFF2-40B4-BE49-F238E27FC236}">
                  <a16:creationId xmlns:a16="http://schemas.microsoft.com/office/drawing/2014/main" id="{5ACB10F2-B6EA-30C9-AD57-A29D504A8042}"/>
                </a:ext>
              </a:extLst>
            </p:cNvPr>
            <p:cNvGrpSpPr/>
            <p:nvPr/>
          </p:nvGrpSpPr>
          <p:grpSpPr>
            <a:xfrm flipV="1">
              <a:off x="7573376" y="1229710"/>
              <a:ext cx="357619" cy="492410"/>
              <a:chOff x="3312225" y="1269000"/>
              <a:chExt cx="518850" cy="1155454"/>
            </a:xfrm>
          </p:grpSpPr>
          <p:sp>
            <p:nvSpPr>
              <p:cNvPr id="1251" name="フリーフォーム: 図形 1250">
                <a:extLst>
                  <a:ext uri="{FF2B5EF4-FFF2-40B4-BE49-F238E27FC236}">
                    <a16:creationId xmlns:a16="http://schemas.microsoft.com/office/drawing/2014/main" id="{05F20B11-AB72-6F09-6AE2-AD67F4F08DEC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2" name="フリーフォーム: 図形 1251">
                <a:extLst>
                  <a:ext uri="{FF2B5EF4-FFF2-40B4-BE49-F238E27FC236}">
                    <a16:creationId xmlns:a16="http://schemas.microsoft.com/office/drawing/2014/main" id="{B4EE2F41-3772-C225-779B-E2A220868BE7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30" name="グループ化 1229">
              <a:extLst>
                <a:ext uri="{FF2B5EF4-FFF2-40B4-BE49-F238E27FC236}">
                  <a16:creationId xmlns:a16="http://schemas.microsoft.com/office/drawing/2014/main" id="{ECEADCB9-B9C9-F64E-233F-40A461A64267}"/>
                </a:ext>
              </a:extLst>
            </p:cNvPr>
            <p:cNvGrpSpPr/>
            <p:nvPr/>
          </p:nvGrpSpPr>
          <p:grpSpPr>
            <a:xfrm flipV="1">
              <a:off x="7827226" y="1229710"/>
              <a:ext cx="357619" cy="492410"/>
              <a:chOff x="3312225" y="1269000"/>
              <a:chExt cx="518850" cy="1155454"/>
            </a:xfrm>
          </p:grpSpPr>
          <p:sp>
            <p:nvSpPr>
              <p:cNvPr id="1249" name="フリーフォーム: 図形 1248">
                <a:extLst>
                  <a:ext uri="{FF2B5EF4-FFF2-40B4-BE49-F238E27FC236}">
                    <a16:creationId xmlns:a16="http://schemas.microsoft.com/office/drawing/2014/main" id="{F1D1F598-C043-7ECD-AF35-A6AC356F4B65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0" name="フリーフォーム: 図形 1249">
                <a:extLst>
                  <a:ext uri="{FF2B5EF4-FFF2-40B4-BE49-F238E27FC236}">
                    <a16:creationId xmlns:a16="http://schemas.microsoft.com/office/drawing/2014/main" id="{7613A997-19EC-29AA-712F-AACB2C97EA84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31" name="グループ化 1230">
              <a:extLst>
                <a:ext uri="{FF2B5EF4-FFF2-40B4-BE49-F238E27FC236}">
                  <a16:creationId xmlns:a16="http://schemas.microsoft.com/office/drawing/2014/main" id="{385913B3-FA71-2F1E-86AE-4E00B52C958B}"/>
                </a:ext>
              </a:extLst>
            </p:cNvPr>
            <p:cNvGrpSpPr/>
            <p:nvPr/>
          </p:nvGrpSpPr>
          <p:grpSpPr>
            <a:xfrm flipV="1">
              <a:off x="8081002" y="1229710"/>
              <a:ext cx="357619" cy="492410"/>
              <a:chOff x="3312225" y="1269000"/>
              <a:chExt cx="518850" cy="1155454"/>
            </a:xfrm>
          </p:grpSpPr>
          <p:sp>
            <p:nvSpPr>
              <p:cNvPr id="1247" name="フリーフォーム: 図形 1246">
                <a:extLst>
                  <a:ext uri="{FF2B5EF4-FFF2-40B4-BE49-F238E27FC236}">
                    <a16:creationId xmlns:a16="http://schemas.microsoft.com/office/drawing/2014/main" id="{5B20FD76-6064-F1E6-51FD-0E503F8979B2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8" name="フリーフォーム: 図形 1247">
                <a:extLst>
                  <a:ext uri="{FF2B5EF4-FFF2-40B4-BE49-F238E27FC236}">
                    <a16:creationId xmlns:a16="http://schemas.microsoft.com/office/drawing/2014/main" id="{6EED9EF4-10F5-F719-03A0-6BB84BE36FD8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32" name="グループ化 1231">
              <a:extLst>
                <a:ext uri="{FF2B5EF4-FFF2-40B4-BE49-F238E27FC236}">
                  <a16:creationId xmlns:a16="http://schemas.microsoft.com/office/drawing/2014/main" id="{83384668-F369-2D9F-557E-F36031445264}"/>
                </a:ext>
              </a:extLst>
            </p:cNvPr>
            <p:cNvGrpSpPr/>
            <p:nvPr/>
          </p:nvGrpSpPr>
          <p:grpSpPr>
            <a:xfrm flipV="1">
              <a:off x="8334854" y="1229710"/>
              <a:ext cx="357619" cy="492410"/>
              <a:chOff x="3312225" y="1269000"/>
              <a:chExt cx="518850" cy="1155454"/>
            </a:xfrm>
          </p:grpSpPr>
          <p:sp>
            <p:nvSpPr>
              <p:cNvPr id="1245" name="フリーフォーム: 図形 1244">
                <a:extLst>
                  <a:ext uri="{FF2B5EF4-FFF2-40B4-BE49-F238E27FC236}">
                    <a16:creationId xmlns:a16="http://schemas.microsoft.com/office/drawing/2014/main" id="{1A2F6F1A-10EF-F82D-A785-83579300F81E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6" name="フリーフォーム: 図形 1245">
                <a:extLst>
                  <a:ext uri="{FF2B5EF4-FFF2-40B4-BE49-F238E27FC236}">
                    <a16:creationId xmlns:a16="http://schemas.microsoft.com/office/drawing/2014/main" id="{7A955F94-D754-FE8A-321E-408E02ABEBC7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33" name="グループ化 1232">
              <a:extLst>
                <a:ext uri="{FF2B5EF4-FFF2-40B4-BE49-F238E27FC236}">
                  <a16:creationId xmlns:a16="http://schemas.microsoft.com/office/drawing/2014/main" id="{68C01B44-1A70-CEE8-A834-31EA9F3DE154}"/>
                </a:ext>
              </a:extLst>
            </p:cNvPr>
            <p:cNvGrpSpPr/>
            <p:nvPr/>
          </p:nvGrpSpPr>
          <p:grpSpPr>
            <a:xfrm flipV="1">
              <a:off x="8588704" y="1229710"/>
              <a:ext cx="357619" cy="492410"/>
              <a:chOff x="3312225" y="1269000"/>
              <a:chExt cx="518850" cy="1155454"/>
            </a:xfrm>
          </p:grpSpPr>
          <p:sp>
            <p:nvSpPr>
              <p:cNvPr id="1243" name="フリーフォーム: 図形 1242">
                <a:extLst>
                  <a:ext uri="{FF2B5EF4-FFF2-40B4-BE49-F238E27FC236}">
                    <a16:creationId xmlns:a16="http://schemas.microsoft.com/office/drawing/2014/main" id="{911DC165-84C7-3638-A305-61E57E173BBE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4" name="フリーフォーム: 図形 1243">
                <a:extLst>
                  <a:ext uri="{FF2B5EF4-FFF2-40B4-BE49-F238E27FC236}">
                    <a16:creationId xmlns:a16="http://schemas.microsoft.com/office/drawing/2014/main" id="{E74CB471-668E-3435-9701-081203DFD89E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34" name="グループ化 1233">
              <a:extLst>
                <a:ext uri="{FF2B5EF4-FFF2-40B4-BE49-F238E27FC236}">
                  <a16:creationId xmlns:a16="http://schemas.microsoft.com/office/drawing/2014/main" id="{A11CA06F-4560-CF41-DAA3-F8CAEB7172EE}"/>
                </a:ext>
              </a:extLst>
            </p:cNvPr>
            <p:cNvGrpSpPr/>
            <p:nvPr/>
          </p:nvGrpSpPr>
          <p:grpSpPr>
            <a:xfrm flipV="1">
              <a:off x="8842559" y="1229710"/>
              <a:ext cx="357619" cy="492410"/>
              <a:chOff x="3312225" y="1269000"/>
              <a:chExt cx="518850" cy="1155454"/>
            </a:xfrm>
          </p:grpSpPr>
          <p:sp>
            <p:nvSpPr>
              <p:cNvPr id="1241" name="フリーフォーム: 図形 1240">
                <a:extLst>
                  <a:ext uri="{FF2B5EF4-FFF2-40B4-BE49-F238E27FC236}">
                    <a16:creationId xmlns:a16="http://schemas.microsoft.com/office/drawing/2014/main" id="{A0BB65F8-BF70-F886-2358-90BEC1A5F38D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2" name="フリーフォーム: 図形 1241">
                <a:extLst>
                  <a:ext uri="{FF2B5EF4-FFF2-40B4-BE49-F238E27FC236}">
                    <a16:creationId xmlns:a16="http://schemas.microsoft.com/office/drawing/2014/main" id="{66AF4EC0-8E8F-984B-2155-1B376B64A90D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35" name="グループ化 1234">
              <a:extLst>
                <a:ext uri="{FF2B5EF4-FFF2-40B4-BE49-F238E27FC236}">
                  <a16:creationId xmlns:a16="http://schemas.microsoft.com/office/drawing/2014/main" id="{440A4635-46A0-FE48-4B9B-667B6AF5A26D}"/>
                </a:ext>
              </a:extLst>
            </p:cNvPr>
            <p:cNvGrpSpPr/>
            <p:nvPr/>
          </p:nvGrpSpPr>
          <p:grpSpPr>
            <a:xfrm flipV="1">
              <a:off x="9096411" y="1229710"/>
              <a:ext cx="357619" cy="492410"/>
              <a:chOff x="3312225" y="1269000"/>
              <a:chExt cx="518850" cy="1155454"/>
            </a:xfrm>
          </p:grpSpPr>
          <p:sp>
            <p:nvSpPr>
              <p:cNvPr id="1239" name="フリーフォーム: 図形 1238">
                <a:extLst>
                  <a:ext uri="{FF2B5EF4-FFF2-40B4-BE49-F238E27FC236}">
                    <a16:creationId xmlns:a16="http://schemas.microsoft.com/office/drawing/2014/main" id="{CE802913-CCC8-551A-F599-7617DDEE6392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0" name="フリーフォーム: 図形 1239">
                <a:extLst>
                  <a:ext uri="{FF2B5EF4-FFF2-40B4-BE49-F238E27FC236}">
                    <a16:creationId xmlns:a16="http://schemas.microsoft.com/office/drawing/2014/main" id="{1CB57B4E-EE47-ED52-BF3C-D5C8F20E10E0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36" name="グループ化 1235">
              <a:extLst>
                <a:ext uri="{FF2B5EF4-FFF2-40B4-BE49-F238E27FC236}">
                  <a16:creationId xmlns:a16="http://schemas.microsoft.com/office/drawing/2014/main" id="{91761DDA-CDDD-F197-435F-B5FAD0D6AE5C}"/>
                </a:ext>
              </a:extLst>
            </p:cNvPr>
            <p:cNvGrpSpPr/>
            <p:nvPr/>
          </p:nvGrpSpPr>
          <p:grpSpPr>
            <a:xfrm flipV="1">
              <a:off x="9350261" y="1229710"/>
              <a:ext cx="357619" cy="492410"/>
              <a:chOff x="3312225" y="1269000"/>
              <a:chExt cx="518850" cy="1155454"/>
            </a:xfrm>
          </p:grpSpPr>
          <p:sp>
            <p:nvSpPr>
              <p:cNvPr id="1237" name="フリーフォーム: 図形 1236">
                <a:extLst>
                  <a:ext uri="{FF2B5EF4-FFF2-40B4-BE49-F238E27FC236}">
                    <a16:creationId xmlns:a16="http://schemas.microsoft.com/office/drawing/2014/main" id="{EB4CC258-6302-3DEF-2393-C2887458E108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8" name="フリーフォーム: 図形 1237">
                <a:extLst>
                  <a:ext uri="{FF2B5EF4-FFF2-40B4-BE49-F238E27FC236}">
                    <a16:creationId xmlns:a16="http://schemas.microsoft.com/office/drawing/2014/main" id="{155AAF2C-7287-5239-02E6-BA09BC1B5DEE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10" name="グループ化 1309">
            <a:extLst>
              <a:ext uri="{FF2B5EF4-FFF2-40B4-BE49-F238E27FC236}">
                <a16:creationId xmlns:a16="http://schemas.microsoft.com/office/drawing/2014/main" id="{DC193363-754D-E786-B770-62EF5B8C1CF9}"/>
              </a:ext>
            </a:extLst>
          </p:cNvPr>
          <p:cNvGrpSpPr/>
          <p:nvPr/>
        </p:nvGrpSpPr>
        <p:grpSpPr>
          <a:xfrm>
            <a:off x="309966" y="4730819"/>
            <a:ext cx="9392293" cy="434570"/>
            <a:chOff x="315586" y="1879219"/>
            <a:chExt cx="9392293" cy="492410"/>
          </a:xfrm>
        </p:grpSpPr>
        <p:grpSp>
          <p:nvGrpSpPr>
            <p:cNvPr id="1311" name="グループ化 1310">
              <a:extLst>
                <a:ext uri="{FF2B5EF4-FFF2-40B4-BE49-F238E27FC236}">
                  <a16:creationId xmlns:a16="http://schemas.microsoft.com/office/drawing/2014/main" id="{D928D14F-0F52-BABE-C1F1-7077D5676DF1}"/>
                </a:ext>
              </a:extLst>
            </p:cNvPr>
            <p:cNvGrpSpPr/>
            <p:nvPr/>
          </p:nvGrpSpPr>
          <p:grpSpPr>
            <a:xfrm flipV="1">
              <a:off x="315586" y="1879219"/>
              <a:ext cx="1043610" cy="492410"/>
              <a:chOff x="3094474" y="1269000"/>
              <a:chExt cx="736601" cy="1155454"/>
            </a:xfrm>
          </p:grpSpPr>
          <p:sp>
            <p:nvSpPr>
              <p:cNvPr id="1360" name="フリーフォーム: 図形 1359">
                <a:extLst>
                  <a:ext uri="{FF2B5EF4-FFF2-40B4-BE49-F238E27FC236}">
                    <a16:creationId xmlns:a16="http://schemas.microsoft.com/office/drawing/2014/main" id="{5CEBA9A3-9B5D-2ACD-C838-CB115D9EE08D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1" name="フリーフォーム: 図形 1360">
                <a:extLst>
                  <a:ext uri="{FF2B5EF4-FFF2-40B4-BE49-F238E27FC236}">
                    <a16:creationId xmlns:a16="http://schemas.microsoft.com/office/drawing/2014/main" id="{96039F91-ED1B-B469-235D-E2CF5C54FD13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2" name="フリーフォーム: 図形 1361">
                <a:extLst>
                  <a:ext uri="{FF2B5EF4-FFF2-40B4-BE49-F238E27FC236}">
                    <a16:creationId xmlns:a16="http://schemas.microsoft.com/office/drawing/2014/main" id="{CFEEBD6F-CE63-47F9-AD12-BD1726066289}"/>
                  </a:ext>
                </a:extLst>
              </p:cNvPr>
              <p:cNvSpPr/>
              <p:nvPr/>
            </p:nvSpPr>
            <p:spPr bwMode="auto">
              <a:xfrm>
                <a:off x="3094474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12" name="グループ化 1311">
              <a:extLst>
                <a:ext uri="{FF2B5EF4-FFF2-40B4-BE49-F238E27FC236}">
                  <a16:creationId xmlns:a16="http://schemas.microsoft.com/office/drawing/2014/main" id="{3B233B32-DECB-D59E-AC63-F0938FB7A2EE}"/>
                </a:ext>
              </a:extLst>
            </p:cNvPr>
            <p:cNvGrpSpPr/>
            <p:nvPr/>
          </p:nvGrpSpPr>
          <p:grpSpPr>
            <a:xfrm flipV="1">
              <a:off x="1145894" y="1879219"/>
              <a:ext cx="735102" cy="492410"/>
              <a:chOff x="3312225" y="1269000"/>
              <a:chExt cx="518850" cy="1155454"/>
            </a:xfrm>
          </p:grpSpPr>
          <p:sp>
            <p:nvSpPr>
              <p:cNvPr id="1358" name="フリーフォーム: 図形 1357">
                <a:extLst>
                  <a:ext uri="{FF2B5EF4-FFF2-40B4-BE49-F238E27FC236}">
                    <a16:creationId xmlns:a16="http://schemas.microsoft.com/office/drawing/2014/main" id="{C1B58201-B29E-FD60-5361-7D55BAC9000D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9" name="フリーフォーム: 図形 1358">
                <a:extLst>
                  <a:ext uri="{FF2B5EF4-FFF2-40B4-BE49-F238E27FC236}">
                    <a16:creationId xmlns:a16="http://schemas.microsoft.com/office/drawing/2014/main" id="{E39EA012-124E-14CC-949B-D3647BF6B113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13" name="グループ化 1312">
              <a:extLst>
                <a:ext uri="{FF2B5EF4-FFF2-40B4-BE49-F238E27FC236}">
                  <a16:creationId xmlns:a16="http://schemas.microsoft.com/office/drawing/2014/main" id="{C3361CA9-88B3-02B9-83AD-0070390EB086}"/>
                </a:ext>
              </a:extLst>
            </p:cNvPr>
            <p:cNvGrpSpPr/>
            <p:nvPr/>
          </p:nvGrpSpPr>
          <p:grpSpPr>
            <a:xfrm flipV="1">
              <a:off x="1667701" y="1879219"/>
              <a:ext cx="735102" cy="492410"/>
              <a:chOff x="3312225" y="1269000"/>
              <a:chExt cx="518850" cy="1155454"/>
            </a:xfrm>
          </p:grpSpPr>
          <p:sp>
            <p:nvSpPr>
              <p:cNvPr id="1356" name="フリーフォーム: 図形 1355">
                <a:extLst>
                  <a:ext uri="{FF2B5EF4-FFF2-40B4-BE49-F238E27FC236}">
                    <a16:creationId xmlns:a16="http://schemas.microsoft.com/office/drawing/2014/main" id="{65D12E9B-9EBB-5C03-25F6-51288B544B54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7" name="フリーフォーム: 図形 1356">
                <a:extLst>
                  <a:ext uri="{FF2B5EF4-FFF2-40B4-BE49-F238E27FC236}">
                    <a16:creationId xmlns:a16="http://schemas.microsoft.com/office/drawing/2014/main" id="{0C0D75DE-E414-123B-92B2-EA425CFC5E14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14" name="グループ化 1313">
              <a:extLst>
                <a:ext uri="{FF2B5EF4-FFF2-40B4-BE49-F238E27FC236}">
                  <a16:creationId xmlns:a16="http://schemas.microsoft.com/office/drawing/2014/main" id="{FEC748D7-D005-ED9F-7919-106648053907}"/>
                </a:ext>
              </a:extLst>
            </p:cNvPr>
            <p:cNvGrpSpPr/>
            <p:nvPr/>
          </p:nvGrpSpPr>
          <p:grpSpPr>
            <a:xfrm flipV="1">
              <a:off x="2189502" y="1879219"/>
              <a:ext cx="735100" cy="492410"/>
              <a:chOff x="3312225" y="1269000"/>
              <a:chExt cx="518850" cy="1155454"/>
            </a:xfrm>
          </p:grpSpPr>
          <p:sp>
            <p:nvSpPr>
              <p:cNvPr id="1354" name="フリーフォーム: 図形 1353">
                <a:extLst>
                  <a:ext uri="{FF2B5EF4-FFF2-40B4-BE49-F238E27FC236}">
                    <a16:creationId xmlns:a16="http://schemas.microsoft.com/office/drawing/2014/main" id="{450ACF76-073C-563B-A2B1-3448AE008292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5" name="フリーフォーム: 図形 1354">
                <a:extLst>
                  <a:ext uri="{FF2B5EF4-FFF2-40B4-BE49-F238E27FC236}">
                    <a16:creationId xmlns:a16="http://schemas.microsoft.com/office/drawing/2014/main" id="{0DBA89ED-6E0F-EADB-98FB-0AE6424BBF28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15" name="グループ化 1314">
              <a:extLst>
                <a:ext uri="{FF2B5EF4-FFF2-40B4-BE49-F238E27FC236}">
                  <a16:creationId xmlns:a16="http://schemas.microsoft.com/office/drawing/2014/main" id="{48F99A51-B123-2C2D-E1D7-9C4FD0465917}"/>
                </a:ext>
              </a:extLst>
            </p:cNvPr>
            <p:cNvGrpSpPr/>
            <p:nvPr/>
          </p:nvGrpSpPr>
          <p:grpSpPr>
            <a:xfrm flipV="1">
              <a:off x="2711305" y="1879219"/>
              <a:ext cx="735100" cy="492410"/>
              <a:chOff x="3312225" y="1269000"/>
              <a:chExt cx="518850" cy="1155454"/>
            </a:xfrm>
          </p:grpSpPr>
          <p:sp>
            <p:nvSpPr>
              <p:cNvPr id="1352" name="フリーフォーム: 図形 1351">
                <a:extLst>
                  <a:ext uri="{FF2B5EF4-FFF2-40B4-BE49-F238E27FC236}">
                    <a16:creationId xmlns:a16="http://schemas.microsoft.com/office/drawing/2014/main" id="{C2F5B15A-3A17-5DF9-36A0-667A2AEE20B3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3" name="フリーフォーム: 図形 1352">
                <a:extLst>
                  <a:ext uri="{FF2B5EF4-FFF2-40B4-BE49-F238E27FC236}">
                    <a16:creationId xmlns:a16="http://schemas.microsoft.com/office/drawing/2014/main" id="{AB93E1A0-2159-21F5-B2DE-5E718D8B9F8C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16" name="グループ化 1315">
              <a:extLst>
                <a:ext uri="{FF2B5EF4-FFF2-40B4-BE49-F238E27FC236}">
                  <a16:creationId xmlns:a16="http://schemas.microsoft.com/office/drawing/2014/main" id="{D61186EF-341D-84A3-432D-DD7F39647180}"/>
                </a:ext>
              </a:extLst>
            </p:cNvPr>
            <p:cNvGrpSpPr/>
            <p:nvPr/>
          </p:nvGrpSpPr>
          <p:grpSpPr>
            <a:xfrm flipV="1">
              <a:off x="3233101" y="1879219"/>
              <a:ext cx="735100" cy="492410"/>
              <a:chOff x="3312225" y="1269000"/>
              <a:chExt cx="518850" cy="1155454"/>
            </a:xfrm>
          </p:grpSpPr>
          <p:sp>
            <p:nvSpPr>
              <p:cNvPr id="1350" name="フリーフォーム: 図形 1349">
                <a:extLst>
                  <a:ext uri="{FF2B5EF4-FFF2-40B4-BE49-F238E27FC236}">
                    <a16:creationId xmlns:a16="http://schemas.microsoft.com/office/drawing/2014/main" id="{887386CC-81CC-21B1-6093-F0F07E9871E5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1" name="フリーフォーム: 図形 1350">
                <a:extLst>
                  <a:ext uri="{FF2B5EF4-FFF2-40B4-BE49-F238E27FC236}">
                    <a16:creationId xmlns:a16="http://schemas.microsoft.com/office/drawing/2014/main" id="{CE800F0C-BDE8-877B-A17F-8A6C74DED40B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17" name="グループ化 1316">
              <a:extLst>
                <a:ext uri="{FF2B5EF4-FFF2-40B4-BE49-F238E27FC236}">
                  <a16:creationId xmlns:a16="http://schemas.microsoft.com/office/drawing/2014/main" id="{403A1D7D-2E5A-6CDE-06E6-5957CC3EBFF9}"/>
                </a:ext>
              </a:extLst>
            </p:cNvPr>
            <p:cNvGrpSpPr/>
            <p:nvPr/>
          </p:nvGrpSpPr>
          <p:grpSpPr>
            <a:xfrm flipV="1">
              <a:off x="3754748" y="1879219"/>
              <a:ext cx="735100" cy="492410"/>
              <a:chOff x="3312225" y="1269000"/>
              <a:chExt cx="518850" cy="1155454"/>
            </a:xfrm>
          </p:grpSpPr>
          <p:sp>
            <p:nvSpPr>
              <p:cNvPr id="1348" name="フリーフォーム: 図形 1347">
                <a:extLst>
                  <a:ext uri="{FF2B5EF4-FFF2-40B4-BE49-F238E27FC236}">
                    <a16:creationId xmlns:a16="http://schemas.microsoft.com/office/drawing/2014/main" id="{6034B5DD-74F8-01FA-D9BA-1E17704A2736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9" name="フリーフォーム: 図形 1348">
                <a:extLst>
                  <a:ext uri="{FF2B5EF4-FFF2-40B4-BE49-F238E27FC236}">
                    <a16:creationId xmlns:a16="http://schemas.microsoft.com/office/drawing/2014/main" id="{49F32A71-D41A-AF47-7912-40B0F3C49875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18" name="グループ化 1317">
              <a:extLst>
                <a:ext uri="{FF2B5EF4-FFF2-40B4-BE49-F238E27FC236}">
                  <a16:creationId xmlns:a16="http://schemas.microsoft.com/office/drawing/2014/main" id="{51D23B57-DC51-B5F9-011A-2FF5E163A130}"/>
                </a:ext>
              </a:extLst>
            </p:cNvPr>
            <p:cNvGrpSpPr/>
            <p:nvPr/>
          </p:nvGrpSpPr>
          <p:grpSpPr>
            <a:xfrm flipV="1">
              <a:off x="4276550" y="1879219"/>
              <a:ext cx="735100" cy="492410"/>
              <a:chOff x="3312225" y="1269000"/>
              <a:chExt cx="518850" cy="1155454"/>
            </a:xfrm>
          </p:grpSpPr>
          <p:sp>
            <p:nvSpPr>
              <p:cNvPr id="1346" name="フリーフォーム: 図形 1345">
                <a:extLst>
                  <a:ext uri="{FF2B5EF4-FFF2-40B4-BE49-F238E27FC236}">
                    <a16:creationId xmlns:a16="http://schemas.microsoft.com/office/drawing/2014/main" id="{83356C5F-5F90-65FC-2AA5-77DA7BF9F21F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7" name="フリーフォーム: 図形 1346">
                <a:extLst>
                  <a:ext uri="{FF2B5EF4-FFF2-40B4-BE49-F238E27FC236}">
                    <a16:creationId xmlns:a16="http://schemas.microsoft.com/office/drawing/2014/main" id="{73F338D1-2442-90F6-647A-6A5750D0A9C9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19" name="グループ化 1318">
              <a:extLst>
                <a:ext uri="{FF2B5EF4-FFF2-40B4-BE49-F238E27FC236}">
                  <a16:creationId xmlns:a16="http://schemas.microsoft.com/office/drawing/2014/main" id="{F4F18AF1-82EA-3EEB-99A7-C7D0A8E407CB}"/>
                </a:ext>
              </a:extLst>
            </p:cNvPr>
            <p:cNvGrpSpPr/>
            <p:nvPr/>
          </p:nvGrpSpPr>
          <p:grpSpPr>
            <a:xfrm flipV="1">
              <a:off x="4798347" y="1879219"/>
              <a:ext cx="735100" cy="492410"/>
              <a:chOff x="3312225" y="1269000"/>
              <a:chExt cx="518850" cy="1155454"/>
            </a:xfrm>
          </p:grpSpPr>
          <p:sp>
            <p:nvSpPr>
              <p:cNvPr id="1344" name="フリーフォーム: 図形 1343">
                <a:extLst>
                  <a:ext uri="{FF2B5EF4-FFF2-40B4-BE49-F238E27FC236}">
                    <a16:creationId xmlns:a16="http://schemas.microsoft.com/office/drawing/2014/main" id="{7161B112-0EF4-6E6F-4755-B46B11A1DE1F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5" name="フリーフォーム: 図形 1344">
                <a:extLst>
                  <a:ext uri="{FF2B5EF4-FFF2-40B4-BE49-F238E27FC236}">
                    <a16:creationId xmlns:a16="http://schemas.microsoft.com/office/drawing/2014/main" id="{A5203460-379F-C30E-64B7-88556B3CE9A4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20" name="グループ化 1319">
              <a:extLst>
                <a:ext uri="{FF2B5EF4-FFF2-40B4-BE49-F238E27FC236}">
                  <a16:creationId xmlns:a16="http://schemas.microsoft.com/office/drawing/2014/main" id="{D339795A-F734-696E-8630-8964A478A99A}"/>
                </a:ext>
              </a:extLst>
            </p:cNvPr>
            <p:cNvGrpSpPr/>
            <p:nvPr/>
          </p:nvGrpSpPr>
          <p:grpSpPr>
            <a:xfrm flipV="1">
              <a:off x="5320158" y="1879219"/>
              <a:ext cx="735100" cy="492410"/>
              <a:chOff x="3312225" y="1269000"/>
              <a:chExt cx="518850" cy="1155454"/>
            </a:xfrm>
          </p:grpSpPr>
          <p:sp>
            <p:nvSpPr>
              <p:cNvPr id="1342" name="フリーフォーム: 図形 1341">
                <a:extLst>
                  <a:ext uri="{FF2B5EF4-FFF2-40B4-BE49-F238E27FC236}">
                    <a16:creationId xmlns:a16="http://schemas.microsoft.com/office/drawing/2014/main" id="{D84D38C9-68A3-6C61-85F3-24C87BF7F1AB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3" name="フリーフォーム: 図形 1342">
                <a:extLst>
                  <a:ext uri="{FF2B5EF4-FFF2-40B4-BE49-F238E27FC236}">
                    <a16:creationId xmlns:a16="http://schemas.microsoft.com/office/drawing/2014/main" id="{3C232747-D85D-E1DD-5FA9-139A40A3C9A9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21" name="グループ化 1320">
              <a:extLst>
                <a:ext uri="{FF2B5EF4-FFF2-40B4-BE49-F238E27FC236}">
                  <a16:creationId xmlns:a16="http://schemas.microsoft.com/office/drawing/2014/main" id="{2CC5F627-BD28-F5B2-F579-6BE583531246}"/>
                </a:ext>
              </a:extLst>
            </p:cNvPr>
            <p:cNvGrpSpPr/>
            <p:nvPr/>
          </p:nvGrpSpPr>
          <p:grpSpPr>
            <a:xfrm flipV="1">
              <a:off x="5841961" y="1879219"/>
              <a:ext cx="735100" cy="492410"/>
              <a:chOff x="3312225" y="1269000"/>
              <a:chExt cx="518850" cy="1155454"/>
            </a:xfrm>
          </p:grpSpPr>
          <p:sp>
            <p:nvSpPr>
              <p:cNvPr id="1340" name="フリーフォーム: 図形 1339">
                <a:extLst>
                  <a:ext uri="{FF2B5EF4-FFF2-40B4-BE49-F238E27FC236}">
                    <a16:creationId xmlns:a16="http://schemas.microsoft.com/office/drawing/2014/main" id="{74E47ACF-30DF-386B-6F4C-455E8832018F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1" name="フリーフォーム: 図形 1340">
                <a:extLst>
                  <a:ext uri="{FF2B5EF4-FFF2-40B4-BE49-F238E27FC236}">
                    <a16:creationId xmlns:a16="http://schemas.microsoft.com/office/drawing/2014/main" id="{1492C05D-C650-EC3C-D82E-381421B6DE6F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22" name="グループ化 1321">
              <a:extLst>
                <a:ext uri="{FF2B5EF4-FFF2-40B4-BE49-F238E27FC236}">
                  <a16:creationId xmlns:a16="http://schemas.microsoft.com/office/drawing/2014/main" id="{EDB75A2E-97C6-DA48-6E27-942B228F8D76}"/>
                </a:ext>
              </a:extLst>
            </p:cNvPr>
            <p:cNvGrpSpPr/>
            <p:nvPr/>
          </p:nvGrpSpPr>
          <p:grpSpPr>
            <a:xfrm flipV="1">
              <a:off x="6363759" y="1879219"/>
              <a:ext cx="735100" cy="492410"/>
              <a:chOff x="3312225" y="1269000"/>
              <a:chExt cx="518850" cy="1155454"/>
            </a:xfrm>
          </p:grpSpPr>
          <p:sp>
            <p:nvSpPr>
              <p:cNvPr id="1338" name="フリーフォーム: 図形 1337">
                <a:extLst>
                  <a:ext uri="{FF2B5EF4-FFF2-40B4-BE49-F238E27FC236}">
                    <a16:creationId xmlns:a16="http://schemas.microsoft.com/office/drawing/2014/main" id="{AEBAF75B-AC77-4676-D560-1B41E3ECE286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9" name="フリーフォーム: 図形 1338">
                <a:extLst>
                  <a:ext uri="{FF2B5EF4-FFF2-40B4-BE49-F238E27FC236}">
                    <a16:creationId xmlns:a16="http://schemas.microsoft.com/office/drawing/2014/main" id="{E9BAC97A-8F88-87B6-4BE8-9DF501F59CC5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23" name="グループ化 1322">
              <a:extLst>
                <a:ext uri="{FF2B5EF4-FFF2-40B4-BE49-F238E27FC236}">
                  <a16:creationId xmlns:a16="http://schemas.microsoft.com/office/drawing/2014/main" id="{F512EDFB-24F8-8E06-75A4-8F3D7640657A}"/>
                </a:ext>
              </a:extLst>
            </p:cNvPr>
            <p:cNvGrpSpPr/>
            <p:nvPr/>
          </p:nvGrpSpPr>
          <p:grpSpPr>
            <a:xfrm flipV="1">
              <a:off x="6885566" y="1879219"/>
              <a:ext cx="735100" cy="492410"/>
              <a:chOff x="3312225" y="1269000"/>
              <a:chExt cx="518850" cy="1155454"/>
            </a:xfrm>
          </p:grpSpPr>
          <p:sp>
            <p:nvSpPr>
              <p:cNvPr id="1336" name="フリーフォーム: 図形 1335">
                <a:extLst>
                  <a:ext uri="{FF2B5EF4-FFF2-40B4-BE49-F238E27FC236}">
                    <a16:creationId xmlns:a16="http://schemas.microsoft.com/office/drawing/2014/main" id="{D02E23B1-4F42-4FED-1FCA-7E9429611AEC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7" name="フリーフォーム: 図形 1336">
                <a:extLst>
                  <a:ext uri="{FF2B5EF4-FFF2-40B4-BE49-F238E27FC236}">
                    <a16:creationId xmlns:a16="http://schemas.microsoft.com/office/drawing/2014/main" id="{8280CEA6-5A31-B20B-4796-9CD6020C4998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24" name="グループ化 1323">
              <a:extLst>
                <a:ext uri="{FF2B5EF4-FFF2-40B4-BE49-F238E27FC236}">
                  <a16:creationId xmlns:a16="http://schemas.microsoft.com/office/drawing/2014/main" id="{257D017F-E816-DDA0-0265-B68B3AA7653F}"/>
                </a:ext>
              </a:extLst>
            </p:cNvPr>
            <p:cNvGrpSpPr/>
            <p:nvPr/>
          </p:nvGrpSpPr>
          <p:grpSpPr>
            <a:xfrm flipV="1">
              <a:off x="7407369" y="1879219"/>
              <a:ext cx="735100" cy="492410"/>
              <a:chOff x="3312225" y="1269000"/>
              <a:chExt cx="518850" cy="1155454"/>
            </a:xfrm>
          </p:grpSpPr>
          <p:sp>
            <p:nvSpPr>
              <p:cNvPr id="1334" name="フリーフォーム: 図形 1333">
                <a:extLst>
                  <a:ext uri="{FF2B5EF4-FFF2-40B4-BE49-F238E27FC236}">
                    <a16:creationId xmlns:a16="http://schemas.microsoft.com/office/drawing/2014/main" id="{0FBE7EB7-B070-B405-71B8-0A6C7311428B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5" name="フリーフォーム: 図形 1334">
                <a:extLst>
                  <a:ext uri="{FF2B5EF4-FFF2-40B4-BE49-F238E27FC236}">
                    <a16:creationId xmlns:a16="http://schemas.microsoft.com/office/drawing/2014/main" id="{5BE4B9DA-43B6-A22B-B2DC-0540458921B0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25" name="グループ化 1324">
              <a:extLst>
                <a:ext uri="{FF2B5EF4-FFF2-40B4-BE49-F238E27FC236}">
                  <a16:creationId xmlns:a16="http://schemas.microsoft.com/office/drawing/2014/main" id="{D8A25E4B-98F2-D8BD-464E-52682DD8E3F0}"/>
                </a:ext>
              </a:extLst>
            </p:cNvPr>
            <p:cNvGrpSpPr/>
            <p:nvPr/>
          </p:nvGrpSpPr>
          <p:grpSpPr>
            <a:xfrm flipV="1">
              <a:off x="7929165" y="1879219"/>
              <a:ext cx="735100" cy="492410"/>
              <a:chOff x="3312225" y="1269000"/>
              <a:chExt cx="518850" cy="1155454"/>
            </a:xfrm>
          </p:grpSpPr>
          <p:sp>
            <p:nvSpPr>
              <p:cNvPr id="1332" name="フリーフォーム: 図形 1331">
                <a:extLst>
                  <a:ext uri="{FF2B5EF4-FFF2-40B4-BE49-F238E27FC236}">
                    <a16:creationId xmlns:a16="http://schemas.microsoft.com/office/drawing/2014/main" id="{753B507F-A26F-9BB8-C54A-99F593DC67CE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3" name="フリーフォーム: 図形 1332">
                <a:extLst>
                  <a:ext uri="{FF2B5EF4-FFF2-40B4-BE49-F238E27FC236}">
                    <a16:creationId xmlns:a16="http://schemas.microsoft.com/office/drawing/2014/main" id="{EF286526-ED9E-4896-AE95-754F69052B75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26" name="グループ化 1325">
              <a:extLst>
                <a:ext uri="{FF2B5EF4-FFF2-40B4-BE49-F238E27FC236}">
                  <a16:creationId xmlns:a16="http://schemas.microsoft.com/office/drawing/2014/main" id="{07B56E7F-F23A-6FC6-CE96-F63A5D8C723F}"/>
                </a:ext>
              </a:extLst>
            </p:cNvPr>
            <p:cNvGrpSpPr/>
            <p:nvPr/>
          </p:nvGrpSpPr>
          <p:grpSpPr>
            <a:xfrm flipV="1">
              <a:off x="8450976" y="1879219"/>
              <a:ext cx="735100" cy="492410"/>
              <a:chOff x="3312225" y="1269000"/>
              <a:chExt cx="518850" cy="1155454"/>
            </a:xfrm>
          </p:grpSpPr>
          <p:sp>
            <p:nvSpPr>
              <p:cNvPr id="1330" name="フリーフォーム: 図形 1329">
                <a:extLst>
                  <a:ext uri="{FF2B5EF4-FFF2-40B4-BE49-F238E27FC236}">
                    <a16:creationId xmlns:a16="http://schemas.microsoft.com/office/drawing/2014/main" id="{E58B9534-52A8-8AF8-5C26-D4EEA0307EC4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1" name="フリーフォーム: 図形 1330">
                <a:extLst>
                  <a:ext uri="{FF2B5EF4-FFF2-40B4-BE49-F238E27FC236}">
                    <a16:creationId xmlns:a16="http://schemas.microsoft.com/office/drawing/2014/main" id="{49B9C21C-DB8B-D5EE-E1C5-2926A03784E4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27" name="グループ化 1326">
              <a:extLst>
                <a:ext uri="{FF2B5EF4-FFF2-40B4-BE49-F238E27FC236}">
                  <a16:creationId xmlns:a16="http://schemas.microsoft.com/office/drawing/2014/main" id="{E6E7EF1E-BF62-B93E-443A-EED1EB6B2E00}"/>
                </a:ext>
              </a:extLst>
            </p:cNvPr>
            <p:cNvGrpSpPr/>
            <p:nvPr/>
          </p:nvGrpSpPr>
          <p:grpSpPr>
            <a:xfrm flipV="1">
              <a:off x="8972779" y="1879219"/>
              <a:ext cx="735100" cy="492410"/>
              <a:chOff x="3312225" y="1269000"/>
              <a:chExt cx="518850" cy="1155454"/>
            </a:xfrm>
          </p:grpSpPr>
          <p:sp>
            <p:nvSpPr>
              <p:cNvPr id="1328" name="フリーフォーム: 図形 1327">
                <a:extLst>
                  <a:ext uri="{FF2B5EF4-FFF2-40B4-BE49-F238E27FC236}">
                    <a16:creationId xmlns:a16="http://schemas.microsoft.com/office/drawing/2014/main" id="{234CE7EF-9B96-00D8-2A67-EDB7A534CAE9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9" name="フリーフォーム: 図形 1328">
                <a:extLst>
                  <a:ext uri="{FF2B5EF4-FFF2-40B4-BE49-F238E27FC236}">
                    <a16:creationId xmlns:a16="http://schemas.microsoft.com/office/drawing/2014/main" id="{7AC2C7F3-70D5-25C2-E9BE-24F5D8211522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63" name="グループ化 1362">
            <a:extLst>
              <a:ext uri="{FF2B5EF4-FFF2-40B4-BE49-F238E27FC236}">
                <a16:creationId xmlns:a16="http://schemas.microsoft.com/office/drawing/2014/main" id="{86ECDA86-B42B-AE1A-EE5A-8511184431E8}"/>
              </a:ext>
            </a:extLst>
          </p:cNvPr>
          <p:cNvGrpSpPr/>
          <p:nvPr/>
        </p:nvGrpSpPr>
        <p:grpSpPr>
          <a:xfrm>
            <a:off x="309968" y="3694839"/>
            <a:ext cx="9392291" cy="288630"/>
            <a:chOff x="315588" y="772092"/>
            <a:chExt cx="9392291" cy="327046"/>
          </a:xfrm>
        </p:grpSpPr>
        <p:grpSp>
          <p:nvGrpSpPr>
            <p:cNvPr id="1364" name="グループ化 1363">
              <a:extLst>
                <a:ext uri="{FF2B5EF4-FFF2-40B4-BE49-F238E27FC236}">
                  <a16:creationId xmlns:a16="http://schemas.microsoft.com/office/drawing/2014/main" id="{68CD783E-D1B4-78B5-E246-D8D59607709B}"/>
                </a:ext>
              </a:extLst>
            </p:cNvPr>
            <p:cNvGrpSpPr/>
            <p:nvPr/>
          </p:nvGrpSpPr>
          <p:grpSpPr>
            <a:xfrm flipV="1">
              <a:off x="315588" y="772092"/>
              <a:ext cx="4752745" cy="327046"/>
              <a:chOff x="307967" y="467710"/>
              <a:chExt cx="10401067" cy="628950"/>
            </a:xfrm>
          </p:grpSpPr>
          <p:grpSp>
            <p:nvGrpSpPr>
              <p:cNvPr id="1474" name="グループ化 1473">
                <a:extLst>
                  <a:ext uri="{FF2B5EF4-FFF2-40B4-BE49-F238E27FC236}">
                    <a16:creationId xmlns:a16="http://schemas.microsoft.com/office/drawing/2014/main" id="{06A21E66-F048-A243-574F-C9360D1C786F}"/>
                  </a:ext>
                </a:extLst>
              </p:cNvPr>
              <p:cNvGrpSpPr/>
              <p:nvPr/>
            </p:nvGrpSpPr>
            <p:grpSpPr>
              <a:xfrm>
                <a:off x="307967" y="467710"/>
                <a:ext cx="562236" cy="628950"/>
                <a:chOff x="3094474" y="1269000"/>
                <a:chExt cx="736601" cy="1155454"/>
              </a:xfrm>
            </p:grpSpPr>
            <p:sp>
              <p:nvSpPr>
                <p:cNvPr id="1580" name="フリーフォーム: 図形 1579">
                  <a:extLst>
                    <a:ext uri="{FF2B5EF4-FFF2-40B4-BE49-F238E27FC236}">
                      <a16:creationId xmlns:a16="http://schemas.microsoft.com/office/drawing/2014/main" id="{5ED071F6-2361-5130-8A19-D71D0473B861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1" name="フリーフォーム: 図形 1580">
                  <a:extLst>
                    <a:ext uri="{FF2B5EF4-FFF2-40B4-BE49-F238E27FC236}">
                      <a16:creationId xmlns:a16="http://schemas.microsoft.com/office/drawing/2014/main" id="{6CE3152D-D45D-D7E7-D771-D06B50C81734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2" name="フリーフォーム: 図形 1581">
                  <a:extLst>
                    <a:ext uri="{FF2B5EF4-FFF2-40B4-BE49-F238E27FC236}">
                      <a16:creationId xmlns:a16="http://schemas.microsoft.com/office/drawing/2014/main" id="{813414E3-785D-DD30-BE2A-E1FD7D1130A8}"/>
                    </a:ext>
                  </a:extLst>
                </p:cNvPr>
                <p:cNvSpPr/>
                <p:nvPr/>
              </p:nvSpPr>
              <p:spPr bwMode="auto">
                <a:xfrm>
                  <a:off x="3094474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75" name="グループ化 1474">
                <a:extLst>
                  <a:ext uri="{FF2B5EF4-FFF2-40B4-BE49-F238E27FC236}">
                    <a16:creationId xmlns:a16="http://schemas.microsoft.com/office/drawing/2014/main" id="{12278C7D-A6B1-D4B0-87E6-1BB73BFCB9B9}"/>
                  </a:ext>
                </a:extLst>
              </p:cNvPr>
              <p:cNvGrpSpPr/>
              <p:nvPr/>
            </p:nvGrpSpPr>
            <p:grpSpPr>
              <a:xfrm>
                <a:off x="755289" y="467710"/>
                <a:ext cx="396030" cy="628950"/>
                <a:chOff x="3312225" y="1269000"/>
                <a:chExt cx="518850" cy="1155454"/>
              </a:xfrm>
            </p:grpSpPr>
            <p:sp>
              <p:nvSpPr>
                <p:cNvPr id="1578" name="フリーフォーム: 図形 1577">
                  <a:extLst>
                    <a:ext uri="{FF2B5EF4-FFF2-40B4-BE49-F238E27FC236}">
                      <a16:creationId xmlns:a16="http://schemas.microsoft.com/office/drawing/2014/main" id="{68D05E98-03BC-D131-12FD-AB7903BFFD67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9" name="フリーフォーム: 図形 1578">
                  <a:extLst>
                    <a:ext uri="{FF2B5EF4-FFF2-40B4-BE49-F238E27FC236}">
                      <a16:creationId xmlns:a16="http://schemas.microsoft.com/office/drawing/2014/main" id="{64DEA0E1-3922-5B65-BDD7-667CB5029821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76" name="グループ化 1475">
                <a:extLst>
                  <a:ext uri="{FF2B5EF4-FFF2-40B4-BE49-F238E27FC236}">
                    <a16:creationId xmlns:a16="http://schemas.microsoft.com/office/drawing/2014/main" id="{A206B10F-CC56-1674-21EA-715D1B7A6504}"/>
                  </a:ext>
                </a:extLst>
              </p:cNvPr>
              <p:cNvGrpSpPr/>
              <p:nvPr/>
            </p:nvGrpSpPr>
            <p:grpSpPr>
              <a:xfrm>
                <a:off x="1036408" y="467710"/>
                <a:ext cx="396030" cy="628950"/>
                <a:chOff x="3312225" y="1269000"/>
                <a:chExt cx="518850" cy="1155454"/>
              </a:xfrm>
            </p:grpSpPr>
            <p:sp>
              <p:nvSpPr>
                <p:cNvPr id="1576" name="フリーフォーム: 図形 1575">
                  <a:extLst>
                    <a:ext uri="{FF2B5EF4-FFF2-40B4-BE49-F238E27FC236}">
                      <a16:creationId xmlns:a16="http://schemas.microsoft.com/office/drawing/2014/main" id="{C89B8D11-FB27-1FDC-9389-2796F292015F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7" name="フリーフォーム: 図形 1576">
                  <a:extLst>
                    <a:ext uri="{FF2B5EF4-FFF2-40B4-BE49-F238E27FC236}">
                      <a16:creationId xmlns:a16="http://schemas.microsoft.com/office/drawing/2014/main" id="{8C5DD2F8-0DBE-72D0-819A-1ECA345E5FE6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77" name="グループ化 1476">
                <a:extLst>
                  <a:ext uri="{FF2B5EF4-FFF2-40B4-BE49-F238E27FC236}">
                    <a16:creationId xmlns:a16="http://schemas.microsoft.com/office/drawing/2014/main" id="{2E6FFCEB-C76E-4105-6844-9B615D4B5F2A}"/>
                  </a:ext>
                </a:extLst>
              </p:cNvPr>
              <p:cNvGrpSpPr/>
              <p:nvPr/>
            </p:nvGrpSpPr>
            <p:grpSpPr>
              <a:xfrm>
                <a:off x="1317523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574" name="フリーフォーム: 図形 1573">
                  <a:extLst>
                    <a:ext uri="{FF2B5EF4-FFF2-40B4-BE49-F238E27FC236}">
                      <a16:creationId xmlns:a16="http://schemas.microsoft.com/office/drawing/2014/main" id="{468B8196-BED4-B7EE-F503-393889050270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5" name="フリーフォーム: 図形 1574">
                  <a:extLst>
                    <a:ext uri="{FF2B5EF4-FFF2-40B4-BE49-F238E27FC236}">
                      <a16:creationId xmlns:a16="http://schemas.microsoft.com/office/drawing/2014/main" id="{3963D61A-14CB-3A54-6977-A96AB87A51E6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78" name="グループ化 1477">
                <a:extLst>
                  <a:ext uri="{FF2B5EF4-FFF2-40B4-BE49-F238E27FC236}">
                    <a16:creationId xmlns:a16="http://schemas.microsoft.com/office/drawing/2014/main" id="{51A89753-8613-115A-6D1F-F3C2D6410E88}"/>
                  </a:ext>
                </a:extLst>
              </p:cNvPr>
              <p:cNvGrpSpPr/>
              <p:nvPr/>
            </p:nvGrpSpPr>
            <p:grpSpPr>
              <a:xfrm>
                <a:off x="1598640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572" name="フリーフォーム: 図形 1571">
                  <a:extLst>
                    <a:ext uri="{FF2B5EF4-FFF2-40B4-BE49-F238E27FC236}">
                      <a16:creationId xmlns:a16="http://schemas.microsoft.com/office/drawing/2014/main" id="{18D5E8DE-8ECA-1FBC-1DF0-37007D3C36F8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3" name="フリーフォーム: 図形 1572">
                  <a:extLst>
                    <a:ext uri="{FF2B5EF4-FFF2-40B4-BE49-F238E27FC236}">
                      <a16:creationId xmlns:a16="http://schemas.microsoft.com/office/drawing/2014/main" id="{A8C14813-DB01-22F7-0ED8-4E9E128C3CBC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79" name="グループ化 1478">
                <a:extLst>
                  <a:ext uri="{FF2B5EF4-FFF2-40B4-BE49-F238E27FC236}">
                    <a16:creationId xmlns:a16="http://schemas.microsoft.com/office/drawing/2014/main" id="{3CD67AF0-3574-4AA2-84C3-9D5D04482756}"/>
                  </a:ext>
                </a:extLst>
              </p:cNvPr>
              <p:cNvGrpSpPr/>
              <p:nvPr/>
            </p:nvGrpSpPr>
            <p:grpSpPr>
              <a:xfrm>
                <a:off x="1879754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570" name="フリーフォーム: 図形 1569">
                  <a:extLst>
                    <a:ext uri="{FF2B5EF4-FFF2-40B4-BE49-F238E27FC236}">
                      <a16:creationId xmlns:a16="http://schemas.microsoft.com/office/drawing/2014/main" id="{98DCC61A-B2D9-B2AD-AF3B-645A2B70A7D6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1" name="フリーフォーム: 図形 1570">
                  <a:extLst>
                    <a:ext uri="{FF2B5EF4-FFF2-40B4-BE49-F238E27FC236}">
                      <a16:creationId xmlns:a16="http://schemas.microsoft.com/office/drawing/2014/main" id="{03CC861E-1745-DCB0-98F8-C0E3F37A16F3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80" name="グループ化 1479">
                <a:extLst>
                  <a:ext uri="{FF2B5EF4-FFF2-40B4-BE49-F238E27FC236}">
                    <a16:creationId xmlns:a16="http://schemas.microsoft.com/office/drawing/2014/main" id="{BEB77527-FB17-466A-42BA-9526C042C6A4}"/>
                  </a:ext>
                </a:extLst>
              </p:cNvPr>
              <p:cNvGrpSpPr/>
              <p:nvPr/>
            </p:nvGrpSpPr>
            <p:grpSpPr>
              <a:xfrm>
                <a:off x="2160786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568" name="フリーフォーム: 図形 1567">
                  <a:extLst>
                    <a:ext uri="{FF2B5EF4-FFF2-40B4-BE49-F238E27FC236}">
                      <a16:creationId xmlns:a16="http://schemas.microsoft.com/office/drawing/2014/main" id="{FD32F1A0-B275-6776-18F8-7C31FD5D30D4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9" name="フリーフォーム: 図形 1568">
                  <a:extLst>
                    <a:ext uri="{FF2B5EF4-FFF2-40B4-BE49-F238E27FC236}">
                      <a16:creationId xmlns:a16="http://schemas.microsoft.com/office/drawing/2014/main" id="{22856131-32E0-44F9-2846-B3BCEE775B06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81" name="グループ化 1480">
                <a:extLst>
                  <a:ext uri="{FF2B5EF4-FFF2-40B4-BE49-F238E27FC236}">
                    <a16:creationId xmlns:a16="http://schemas.microsoft.com/office/drawing/2014/main" id="{ABCAC609-611E-E276-A2B2-4A1615F79569}"/>
                  </a:ext>
                </a:extLst>
              </p:cNvPr>
              <p:cNvGrpSpPr/>
              <p:nvPr/>
            </p:nvGrpSpPr>
            <p:grpSpPr>
              <a:xfrm>
                <a:off x="2441903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566" name="フリーフォーム: 図形 1565">
                  <a:extLst>
                    <a:ext uri="{FF2B5EF4-FFF2-40B4-BE49-F238E27FC236}">
                      <a16:creationId xmlns:a16="http://schemas.microsoft.com/office/drawing/2014/main" id="{8679F03E-7881-34AB-EA81-958014EEF04A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7" name="フリーフォーム: 図形 1566">
                  <a:extLst>
                    <a:ext uri="{FF2B5EF4-FFF2-40B4-BE49-F238E27FC236}">
                      <a16:creationId xmlns:a16="http://schemas.microsoft.com/office/drawing/2014/main" id="{E6B4F7DB-9B19-CE83-C9FE-5C33678D22AF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82" name="グループ化 1481">
                <a:extLst>
                  <a:ext uri="{FF2B5EF4-FFF2-40B4-BE49-F238E27FC236}">
                    <a16:creationId xmlns:a16="http://schemas.microsoft.com/office/drawing/2014/main" id="{DE7B1E4F-B4D9-4BAF-A9CA-26A0EE48AB8A}"/>
                  </a:ext>
                </a:extLst>
              </p:cNvPr>
              <p:cNvGrpSpPr/>
              <p:nvPr/>
            </p:nvGrpSpPr>
            <p:grpSpPr>
              <a:xfrm>
                <a:off x="2723017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564" name="フリーフォーム: 図形 1563">
                  <a:extLst>
                    <a:ext uri="{FF2B5EF4-FFF2-40B4-BE49-F238E27FC236}">
                      <a16:creationId xmlns:a16="http://schemas.microsoft.com/office/drawing/2014/main" id="{6ECD406C-8E5B-9A1A-6CFD-BCC4CDC5092F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5" name="フリーフォーム: 図形 1564">
                  <a:extLst>
                    <a:ext uri="{FF2B5EF4-FFF2-40B4-BE49-F238E27FC236}">
                      <a16:creationId xmlns:a16="http://schemas.microsoft.com/office/drawing/2014/main" id="{44F2DFAE-7B13-621D-A4A4-33C6A78F3980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83" name="グループ化 1482">
                <a:extLst>
                  <a:ext uri="{FF2B5EF4-FFF2-40B4-BE49-F238E27FC236}">
                    <a16:creationId xmlns:a16="http://schemas.microsoft.com/office/drawing/2014/main" id="{FEEB9620-89DB-7A92-0BAF-902769E1DAB5}"/>
                  </a:ext>
                </a:extLst>
              </p:cNvPr>
              <p:cNvGrpSpPr/>
              <p:nvPr/>
            </p:nvGrpSpPr>
            <p:grpSpPr>
              <a:xfrm>
                <a:off x="3004138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562" name="フリーフォーム: 図形 1561">
                  <a:extLst>
                    <a:ext uri="{FF2B5EF4-FFF2-40B4-BE49-F238E27FC236}">
                      <a16:creationId xmlns:a16="http://schemas.microsoft.com/office/drawing/2014/main" id="{9D2D35B5-36AB-90E5-3C71-BEFD721AE44A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3" name="フリーフォーム: 図形 1562">
                  <a:extLst>
                    <a:ext uri="{FF2B5EF4-FFF2-40B4-BE49-F238E27FC236}">
                      <a16:creationId xmlns:a16="http://schemas.microsoft.com/office/drawing/2014/main" id="{FA81FEF4-9016-C0D3-6D7C-BA25C238E6B7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84" name="グループ化 1483">
                <a:extLst>
                  <a:ext uri="{FF2B5EF4-FFF2-40B4-BE49-F238E27FC236}">
                    <a16:creationId xmlns:a16="http://schemas.microsoft.com/office/drawing/2014/main" id="{8D7C3AF9-FDB0-9CCF-EDDA-BA1378D2C412}"/>
                  </a:ext>
                </a:extLst>
              </p:cNvPr>
              <p:cNvGrpSpPr/>
              <p:nvPr/>
            </p:nvGrpSpPr>
            <p:grpSpPr>
              <a:xfrm>
                <a:off x="3285255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560" name="フリーフォーム: 図形 1559">
                  <a:extLst>
                    <a:ext uri="{FF2B5EF4-FFF2-40B4-BE49-F238E27FC236}">
                      <a16:creationId xmlns:a16="http://schemas.microsoft.com/office/drawing/2014/main" id="{D37CD83F-C719-1C7F-6F96-84AB99B43048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1" name="フリーフォーム: 図形 1560">
                  <a:extLst>
                    <a:ext uri="{FF2B5EF4-FFF2-40B4-BE49-F238E27FC236}">
                      <a16:creationId xmlns:a16="http://schemas.microsoft.com/office/drawing/2014/main" id="{B8640516-F572-5E92-0E2B-F09BFEBA2068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85" name="グループ化 1484">
                <a:extLst>
                  <a:ext uri="{FF2B5EF4-FFF2-40B4-BE49-F238E27FC236}">
                    <a16:creationId xmlns:a16="http://schemas.microsoft.com/office/drawing/2014/main" id="{A11DFBDF-3EEC-6B05-0481-CCA7E9D49F2B}"/>
                  </a:ext>
                </a:extLst>
              </p:cNvPr>
              <p:cNvGrpSpPr/>
              <p:nvPr/>
            </p:nvGrpSpPr>
            <p:grpSpPr>
              <a:xfrm>
                <a:off x="3566369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558" name="フリーフォーム: 図形 1557">
                  <a:extLst>
                    <a:ext uri="{FF2B5EF4-FFF2-40B4-BE49-F238E27FC236}">
                      <a16:creationId xmlns:a16="http://schemas.microsoft.com/office/drawing/2014/main" id="{3EA0756D-532C-1D92-F289-B8D8393F2A35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9" name="フリーフォーム: 図形 1558">
                  <a:extLst>
                    <a:ext uri="{FF2B5EF4-FFF2-40B4-BE49-F238E27FC236}">
                      <a16:creationId xmlns:a16="http://schemas.microsoft.com/office/drawing/2014/main" id="{F181D99C-BE11-FD8A-54A8-BA8795271DA6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86" name="グループ化 1485">
                <a:extLst>
                  <a:ext uri="{FF2B5EF4-FFF2-40B4-BE49-F238E27FC236}">
                    <a16:creationId xmlns:a16="http://schemas.microsoft.com/office/drawing/2014/main" id="{87B5E1F9-629E-45BD-4570-2195DDE746CD}"/>
                  </a:ext>
                </a:extLst>
              </p:cNvPr>
              <p:cNvGrpSpPr/>
              <p:nvPr/>
            </p:nvGrpSpPr>
            <p:grpSpPr>
              <a:xfrm>
                <a:off x="3847488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556" name="フリーフォーム: 図形 1555">
                  <a:extLst>
                    <a:ext uri="{FF2B5EF4-FFF2-40B4-BE49-F238E27FC236}">
                      <a16:creationId xmlns:a16="http://schemas.microsoft.com/office/drawing/2014/main" id="{32A2BBA7-D32A-0B21-EF57-A0589CEA5E0A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7" name="フリーフォーム: 図形 1556">
                  <a:extLst>
                    <a:ext uri="{FF2B5EF4-FFF2-40B4-BE49-F238E27FC236}">
                      <a16:creationId xmlns:a16="http://schemas.microsoft.com/office/drawing/2014/main" id="{1D4672C0-F8DF-4B54-7661-992BDF5DB0DE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87" name="グループ化 1486">
                <a:extLst>
                  <a:ext uri="{FF2B5EF4-FFF2-40B4-BE49-F238E27FC236}">
                    <a16:creationId xmlns:a16="http://schemas.microsoft.com/office/drawing/2014/main" id="{7494FD78-A09A-D095-6F12-EF58C540994E}"/>
                  </a:ext>
                </a:extLst>
              </p:cNvPr>
              <p:cNvGrpSpPr/>
              <p:nvPr/>
            </p:nvGrpSpPr>
            <p:grpSpPr>
              <a:xfrm>
                <a:off x="4128605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554" name="フリーフォーム: 図形 1553">
                  <a:extLst>
                    <a:ext uri="{FF2B5EF4-FFF2-40B4-BE49-F238E27FC236}">
                      <a16:creationId xmlns:a16="http://schemas.microsoft.com/office/drawing/2014/main" id="{F2ACCD1E-4949-847A-37EA-B78E6F02DC9B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5" name="フリーフォーム: 図形 1554">
                  <a:extLst>
                    <a:ext uri="{FF2B5EF4-FFF2-40B4-BE49-F238E27FC236}">
                      <a16:creationId xmlns:a16="http://schemas.microsoft.com/office/drawing/2014/main" id="{C0A7DB14-1EC6-775A-2217-B17F70D0B4EC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88" name="グループ化 1487">
                <a:extLst>
                  <a:ext uri="{FF2B5EF4-FFF2-40B4-BE49-F238E27FC236}">
                    <a16:creationId xmlns:a16="http://schemas.microsoft.com/office/drawing/2014/main" id="{993FE99A-98FB-2516-98B5-A6DB746D0598}"/>
                  </a:ext>
                </a:extLst>
              </p:cNvPr>
              <p:cNvGrpSpPr/>
              <p:nvPr/>
            </p:nvGrpSpPr>
            <p:grpSpPr>
              <a:xfrm>
                <a:off x="4409719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552" name="フリーフォーム: 図形 1551">
                  <a:extLst>
                    <a:ext uri="{FF2B5EF4-FFF2-40B4-BE49-F238E27FC236}">
                      <a16:creationId xmlns:a16="http://schemas.microsoft.com/office/drawing/2014/main" id="{8AA60F5E-94E1-03A3-0346-31BB5DF21B4C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3" name="フリーフォーム: 図形 1552">
                  <a:extLst>
                    <a:ext uri="{FF2B5EF4-FFF2-40B4-BE49-F238E27FC236}">
                      <a16:creationId xmlns:a16="http://schemas.microsoft.com/office/drawing/2014/main" id="{D7CBDDD1-9738-172B-2EDF-F07599F24ED5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89" name="グループ化 1488">
                <a:extLst>
                  <a:ext uri="{FF2B5EF4-FFF2-40B4-BE49-F238E27FC236}">
                    <a16:creationId xmlns:a16="http://schemas.microsoft.com/office/drawing/2014/main" id="{87ACE2DE-E4F5-6597-0DA3-A2B236B43463}"/>
                  </a:ext>
                </a:extLst>
              </p:cNvPr>
              <p:cNvGrpSpPr/>
              <p:nvPr/>
            </p:nvGrpSpPr>
            <p:grpSpPr>
              <a:xfrm>
                <a:off x="4690840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550" name="フリーフォーム: 図形 1549">
                  <a:extLst>
                    <a:ext uri="{FF2B5EF4-FFF2-40B4-BE49-F238E27FC236}">
                      <a16:creationId xmlns:a16="http://schemas.microsoft.com/office/drawing/2014/main" id="{00549CFC-F5D4-EBED-5E95-30FF13E7E19B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1" name="フリーフォーム: 図形 1550">
                  <a:extLst>
                    <a:ext uri="{FF2B5EF4-FFF2-40B4-BE49-F238E27FC236}">
                      <a16:creationId xmlns:a16="http://schemas.microsoft.com/office/drawing/2014/main" id="{BBA9C265-B5CC-7B2E-BF81-3EEBCD184F9F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90" name="グループ化 1489">
                <a:extLst>
                  <a:ext uri="{FF2B5EF4-FFF2-40B4-BE49-F238E27FC236}">
                    <a16:creationId xmlns:a16="http://schemas.microsoft.com/office/drawing/2014/main" id="{71357F2F-D8B6-8075-FCEC-0D277C73FA64}"/>
                  </a:ext>
                </a:extLst>
              </p:cNvPr>
              <p:cNvGrpSpPr/>
              <p:nvPr/>
            </p:nvGrpSpPr>
            <p:grpSpPr>
              <a:xfrm>
                <a:off x="4971957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548" name="フリーフォーム: 図形 1547">
                  <a:extLst>
                    <a:ext uri="{FF2B5EF4-FFF2-40B4-BE49-F238E27FC236}">
                      <a16:creationId xmlns:a16="http://schemas.microsoft.com/office/drawing/2014/main" id="{0CEC8B4D-13E4-E263-E647-CBCA321C9509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9" name="フリーフォーム: 図形 1548">
                  <a:extLst>
                    <a:ext uri="{FF2B5EF4-FFF2-40B4-BE49-F238E27FC236}">
                      <a16:creationId xmlns:a16="http://schemas.microsoft.com/office/drawing/2014/main" id="{520A7A81-0686-46FB-0EDB-1FAC6606E488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91" name="グループ化 1490">
                <a:extLst>
                  <a:ext uri="{FF2B5EF4-FFF2-40B4-BE49-F238E27FC236}">
                    <a16:creationId xmlns:a16="http://schemas.microsoft.com/office/drawing/2014/main" id="{3ED821A1-1CD2-DFE3-7642-EDA8EBFC330F}"/>
                  </a:ext>
                </a:extLst>
              </p:cNvPr>
              <p:cNvGrpSpPr/>
              <p:nvPr/>
            </p:nvGrpSpPr>
            <p:grpSpPr>
              <a:xfrm>
                <a:off x="5253071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546" name="フリーフォーム: 図形 1545">
                  <a:extLst>
                    <a:ext uri="{FF2B5EF4-FFF2-40B4-BE49-F238E27FC236}">
                      <a16:creationId xmlns:a16="http://schemas.microsoft.com/office/drawing/2014/main" id="{0981AAD2-6F07-4664-C769-17E7EE3D4593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7" name="フリーフォーム: 図形 1546">
                  <a:extLst>
                    <a:ext uri="{FF2B5EF4-FFF2-40B4-BE49-F238E27FC236}">
                      <a16:creationId xmlns:a16="http://schemas.microsoft.com/office/drawing/2014/main" id="{B5F826AF-273C-159A-6E25-3B376FA5B6C6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92" name="グループ化 1491">
                <a:extLst>
                  <a:ext uri="{FF2B5EF4-FFF2-40B4-BE49-F238E27FC236}">
                    <a16:creationId xmlns:a16="http://schemas.microsoft.com/office/drawing/2014/main" id="{1FF53954-4816-2059-B031-8A35525FC904}"/>
                  </a:ext>
                </a:extLst>
              </p:cNvPr>
              <p:cNvGrpSpPr/>
              <p:nvPr/>
            </p:nvGrpSpPr>
            <p:grpSpPr>
              <a:xfrm>
                <a:off x="5534104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544" name="フリーフォーム: 図形 1543">
                  <a:extLst>
                    <a:ext uri="{FF2B5EF4-FFF2-40B4-BE49-F238E27FC236}">
                      <a16:creationId xmlns:a16="http://schemas.microsoft.com/office/drawing/2014/main" id="{7BDCC5FF-1E03-41CF-4EBE-AB4B42780D28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5" name="フリーフォーム: 図形 1544">
                  <a:extLst>
                    <a:ext uri="{FF2B5EF4-FFF2-40B4-BE49-F238E27FC236}">
                      <a16:creationId xmlns:a16="http://schemas.microsoft.com/office/drawing/2014/main" id="{12A1A719-B0CE-E6EF-704E-AC969E4ED505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93" name="グループ化 1492">
                <a:extLst>
                  <a:ext uri="{FF2B5EF4-FFF2-40B4-BE49-F238E27FC236}">
                    <a16:creationId xmlns:a16="http://schemas.microsoft.com/office/drawing/2014/main" id="{09E69B68-7803-1002-A261-B3F2582EFF10}"/>
                  </a:ext>
                </a:extLst>
              </p:cNvPr>
              <p:cNvGrpSpPr/>
              <p:nvPr/>
            </p:nvGrpSpPr>
            <p:grpSpPr>
              <a:xfrm>
                <a:off x="5815221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542" name="フリーフォーム: 図形 1541">
                  <a:extLst>
                    <a:ext uri="{FF2B5EF4-FFF2-40B4-BE49-F238E27FC236}">
                      <a16:creationId xmlns:a16="http://schemas.microsoft.com/office/drawing/2014/main" id="{2DFEFD64-2133-CA8A-9209-E7BB922784DD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3" name="フリーフォーム: 図形 1542">
                  <a:extLst>
                    <a:ext uri="{FF2B5EF4-FFF2-40B4-BE49-F238E27FC236}">
                      <a16:creationId xmlns:a16="http://schemas.microsoft.com/office/drawing/2014/main" id="{B86D5C36-2779-5AB2-2557-98A3C539DA8D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94" name="グループ化 1493">
                <a:extLst>
                  <a:ext uri="{FF2B5EF4-FFF2-40B4-BE49-F238E27FC236}">
                    <a16:creationId xmlns:a16="http://schemas.microsoft.com/office/drawing/2014/main" id="{92D183B8-8CF4-DDBA-F5CD-18CCE2B0B680}"/>
                  </a:ext>
                </a:extLst>
              </p:cNvPr>
              <p:cNvGrpSpPr/>
              <p:nvPr/>
            </p:nvGrpSpPr>
            <p:grpSpPr>
              <a:xfrm>
                <a:off x="6096335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540" name="フリーフォーム: 図形 1539">
                  <a:extLst>
                    <a:ext uri="{FF2B5EF4-FFF2-40B4-BE49-F238E27FC236}">
                      <a16:creationId xmlns:a16="http://schemas.microsoft.com/office/drawing/2014/main" id="{727408C4-1F2A-01A1-E731-C17F8AD8275C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1" name="フリーフォーム: 図形 1540">
                  <a:extLst>
                    <a:ext uri="{FF2B5EF4-FFF2-40B4-BE49-F238E27FC236}">
                      <a16:creationId xmlns:a16="http://schemas.microsoft.com/office/drawing/2014/main" id="{A9E2F2FD-3E10-CCDD-E998-9D1684D420C5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95" name="グループ化 1494">
                <a:extLst>
                  <a:ext uri="{FF2B5EF4-FFF2-40B4-BE49-F238E27FC236}">
                    <a16:creationId xmlns:a16="http://schemas.microsoft.com/office/drawing/2014/main" id="{0B3AB4D1-9AE6-6161-61DF-9E6928D8EE84}"/>
                  </a:ext>
                </a:extLst>
              </p:cNvPr>
              <p:cNvGrpSpPr/>
              <p:nvPr/>
            </p:nvGrpSpPr>
            <p:grpSpPr>
              <a:xfrm>
                <a:off x="6377456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538" name="フリーフォーム: 図形 1537">
                  <a:extLst>
                    <a:ext uri="{FF2B5EF4-FFF2-40B4-BE49-F238E27FC236}">
                      <a16:creationId xmlns:a16="http://schemas.microsoft.com/office/drawing/2014/main" id="{36D62902-5008-F3F5-F596-7F61BAD80178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9" name="フリーフォーム: 図形 1538">
                  <a:extLst>
                    <a:ext uri="{FF2B5EF4-FFF2-40B4-BE49-F238E27FC236}">
                      <a16:creationId xmlns:a16="http://schemas.microsoft.com/office/drawing/2014/main" id="{2B3FBA82-16B0-D021-C897-B7DBFB9EE3FC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96" name="グループ化 1495">
                <a:extLst>
                  <a:ext uri="{FF2B5EF4-FFF2-40B4-BE49-F238E27FC236}">
                    <a16:creationId xmlns:a16="http://schemas.microsoft.com/office/drawing/2014/main" id="{A9F070D6-BD15-8972-FE77-F3A224646458}"/>
                  </a:ext>
                </a:extLst>
              </p:cNvPr>
              <p:cNvGrpSpPr/>
              <p:nvPr/>
            </p:nvGrpSpPr>
            <p:grpSpPr>
              <a:xfrm>
                <a:off x="6658573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536" name="フリーフォーム: 図形 1535">
                  <a:extLst>
                    <a:ext uri="{FF2B5EF4-FFF2-40B4-BE49-F238E27FC236}">
                      <a16:creationId xmlns:a16="http://schemas.microsoft.com/office/drawing/2014/main" id="{BE8706FC-ED2A-0438-DEBB-89F4F96E6E0E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7" name="フリーフォーム: 図形 1536">
                  <a:extLst>
                    <a:ext uri="{FF2B5EF4-FFF2-40B4-BE49-F238E27FC236}">
                      <a16:creationId xmlns:a16="http://schemas.microsoft.com/office/drawing/2014/main" id="{00F62056-8A10-3A5E-8C27-CC5422FBA050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97" name="グループ化 1496">
                <a:extLst>
                  <a:ext uri="{FF2B5EF4-FFF2-40B4-BE49-F238E27FC236}">
                    <a16:creationId xmlns:a16="http://schemas.microsoft.com/office/drawing/2014/main" id="{3AE607BC-874D-D566-62B8-6F4334F843A9}"/>
                  </a:ext>
                </a:extLst>
              </p:cNvPr>
              <p:cNvGrpSpPr/>
              <p:nvPr/>
            </p:nvGrpSpPr>
            <p:grpSpPr>
              <a:xfrm>
                <a:off x="6939687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534" name="フリーフォーム: 図形 1533">
                  <a:extLst>
                    <a:ext uri="{FF2B5EF4-FFF2-40B4-BE49-F238E27FC236}">
                      <a16:creationId xmlns:a16="http://schemas.microsoft.com/office/drawing/2014/main" id="{42D6D665-FCB8-16B9-5278-DC28D325F856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5" name="フリーフォーム: 図形 1534">
                  <a:extLst>
                    <a:ext uri="{FF2B5EF4-FFF2-40B4-BE49-F238E27FC236}">
                      <a16:creationId xmlns:a16="http://schemas.microsoft.com/office/drawing/2014/main" id="{29BF3670-6FD1-FF2C-9964-775F301D45C1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98" name="グループ化 1497">
                <a:extLst>
                  <a:ext uri="{FF2B5EF4-FFF2-40B4-BE49-F238E27FC236}">
                    <a16:creationId xmlns:a16="http://schemas.microsoft.com/office/drawing/2014/main" id="{5092368F-2508-A80A-EC88-600C55463606}"/>
                  </a:ext>
                </a:extLst>
              </p:cNvPr>
              <p:cNvGrpSpPr/>
              <p:nvPr/>
            </p:nvGrpSpPr>
            <p:grpSpPr>
              <a:xfrm>
                <a:off x="7220806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532" name="フリーフォーム: 図形 1531">
                  <a:extLst>
                    <a:ext uri="{FF2B5EF4-FFF2-40B4-BE49-F238E27FC236}">
                      <a16:creationId xmlns:a16="http://schemas.microsoft.com/office/drawing/2014/main" id="{5E13E6F1-9B1B-6815-832F-09D8E96C9F1D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3" name="フリーフォーム: 図形 1532">
                  <a:extLst>
                    <a:ext uri="{FF2B5EF4-FFF2-40B4-BE49-F238E27FC236}">
                      <a16:creationId xmlns:a16="http://schemas.microsoft.com/office/drawing/2014/main" id="{92F61639-15ED-35DD-6A20-FBDD5F7785A1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99" name="グループ化 1498">
                <a:extLst>
                  <a:ext uri="{FF2B5EF4-FFF2-40B4-BE49-F238E27FC236}">
                    <a16:creationId xmlns:a16="http://schemas.microsoft.com/office/drawing/2014/main" id="{8FC35F51-9E93-2D77-52B5-0B60EBB81461}"/>
                  </a:ext>
                </a:extLst>
              </p:cNvPr>
              <p:cNvGrpSpPr/>
              <p:nvPr/>
            </p:nvGrpSpPr>
            <p:grpSpPr>
              <a:xfrm>
                <a:off x="7501923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530" name="フリーフォーム: 図形 1529">
                  <a:extLst>
                    <a:ext uri="{FF2B5EF4-FFF2-40B4-BE49-F238E27FC236}">
                      <a16:creationId xmlns:a16="http://schemas.microsoft.com/office/drawing/2014/main" id="{914A2C20-2495-72FC-324F-95DADE3CDFE1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1" name="フリーフォーム: 図形 1530">
                  <a:extLst>
                    <a:ext uri="{FF2B5EF4-FFF2-40B4-BE49-F238E27FC236}">
                      <a16:creationId xmlns:a16="http://schemas.microsoft.com/office/drawing/2014/main" id="{A29F1AE3-1AE1-56CC-C2D2-A8213E955EB2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00" name="グループ化 1499">
                <a:extLst>
                  <a:ext uri="{FF2B5EF4-FFF2-40B4-BE49-F238E27FC236}">
                    <a16:creationId xmlns:a16="http://schemas.microsoft.com/office/drawing/2014/main" id="{BC36224A-7368-E97E-5DFB-0E4C771E6349}"/>
                  </a:ext>
                </a:extLst>
              </p:cNvPr>
              <p:cNvGrpSpPr/>
              <p:nvPr/>
            </p:nvGrpSpPr>
            <p:grpSpPr>
              <a:xfrm>
                <a:off x="7783037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528" name="フリーフォーム: 図形 1527">
                  <a:extLst>
                    <a:ext uri="{FF2B5EF4-FFF2-40B4-BE49-F238E27FC236}">
                      <a16:creationId xmlns:a16="http://schemas.microsoft.com/office/drawing/2014/main" id="{ECB0F05F-BC47-759D-5F8D-DF4AE31E8314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9" name="フリーフォーム: 図形 1528">
                  <a:extLst>
                    <a:ext uri="{FF2B5EF4-FFF2-40B4-BE49-F238E27FC236}">
                      <a16:creationId xmlns:a16="http://schemas.microsoft.com/office/drawing/2014/main" id="{8ED30393-333B-9E72-ABC0-0C5E400CD011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01" name="グループ化 1500">
                <a:extLst>
                  <a:ext uri="{FF2B5EF4-FFF2-40B4-BE49-F238E27FC236}">
                    <a16:creationId xmlns:a16="http://schemas.microsoft.com/office/drawing/2014/main" id="{0BCF2D62-C17B-3CB5-E721-91428631D66B}"/>
                  </a:ext>
                </a:extLst>
              </p:cNvPr>
              <p:cNvGrpSpPr/>
              <p:nvPr/>
            </p:nvGrpSpPr>
            <p:grpSpPr>
              <a:xfrm>
                <a:off x="8064158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526" name="フリーフォーム: 図形 1525">
                  <a:extLst>
                    <a:ext uri="{FF2B5EF4-FFF2-40B4-BE49-F238E27FC236}">
                      <a16:creationId xmlns:a16="http://schemas.microsoft.com/office/drawing/2014/main" id="{6937A617-5425-B82E-1538-433D5A77F1DF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7" name="フリーフォーム: 図形 1526">
                  <a:extLst>
                    <a:ext uri="{FF2B5EF4-FFF2-40B4-BE49-F238E27FC236}">
                      <a16:creationId xmlns:a16="http://schemas.microsoft.com/office/drawing/2014/main" id="{88A9030E-2EE3-EE08-95F5-857D3FE4EB34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02" name="グループ化 1501">
                <a:extLst>
                  <a:ext uri="{FF2B5EF4-FFF2-40B4-BE49-F238E27FC236}">
                    <a16:creationId xmlns:a16="http://schemas.microsoft.com/office/drawing/2014/main" id="{3F4500B1-44E1-CD2E-68EE-0233AB6E9F9A}"/>
                  </a:ext>
                </a:extLst>
              </p:cNvPr>
              <p:cNvGrpSpPr/>
              <p:nvPr/>
            </p:nvGrpSpPr>
            <p:grpSpPr>
              <a:xfrm>
                <a:off x="8345275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524" name="フリーフォーム: 図形 1523">
                  <a:extLst>
                    <a:ext uri="{FF2B5EF4-FFF2-40B4-BE49-F238E27FC236}">
                      <a16:creationId xmlns:a16="http://schemas.microsoft.com/office/drawing/2014/main" id="{532A497E-39C5-F0A0-2B66-E51F41CFAB57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5" name="フリーフォーム: 図形 1524">
                  <a:extLst>
                    <a:ext uri="{FF2B5EF4-FFF2-40B4-BE49-F238E27FC236}">
                      <a16:creationId xmlns:a16="http://schemas.microsoft.com/office/drawing/2014/main" id="{B4EBE8DC-96E2-7032-9EE6-A78081964CAE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03" name="グループ化 1502">
                <a:extLst>
                  <a:ext uri="{FF2B5EF4-FFF2-40B4-BE49-F238E27FC236}">
                    <a16:creationId xmlns:a16="http://schemas.microsoft.com/office/drawing/2014/main" id="{CFACC5AD-53D9-DE0C-CA85-6BBE5161D648}"/>
                  </a:ext>
                </a:extLst>
              </p:cNvPr>
              <p:cNvGrpSpPr/>
              <p:nvPr/>
            </p:nvGrpSpPr>
            <p:grpSpPr>
              <a:xfrm>
                <a:off x="8626389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522" name="フリーフォーム: 図形 1521">
                  <a:extLst>
                    <a:ext uri="{FF2B5EF4-FFF2-40B4-BE49-F238E27FC236}">
                      <a16:creationId xmlns:a16="http://schemas.microsoft.com/office/drawing/2014/main" id="{E0C78A03-017F-BF40-C79D-D1ED78499137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3" name="フリーフォーム: 図形 1522">
                  <a:extLst>
                    <a:ext uri="{FF2B5EF4-FFF2-40B4-BE49-F238E27FC236}">
                      <a16:creationId xmlns:a16="http://schemas.microsoft.com/office/drawing/2014/main" id="{96FB7E84-23A6-DD88-9735-8909D8635FED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04" name="グループ化 1503">
                <a:extLst>
                  <a:ext uri="{FF2B5EF4-FFF2-40B4-BE49-F238E27FC236}">
                    <a16:creationId xmlns:a16="http://schemas.microsoft.com/office/drawing/2014/main" id="{1A0B49D7-F916-B0FA-ECA3-4BEEFE832197}"/>
                  </a:ext>
                </a:extLst>
              </p:cNvPr>
              <p:cNvGrpSpPr/>
              <p:nvPr/>
            </p:nvGrpSpPr>
            <p:grpSpPr>
              <a:xfrm>
                <a:off x="8907422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520" name="フリーフォーム: 図形 1519">
                  <a:extLst>
                    <a:ext uri="{FF2B5EF4-FFF2-40B4-BE49-F238E27FC236}">
                      <a16:creationId xmlns:a16="http://schemas.microsoft.com/office/drawing/2014/main" id="{DAB71A11-ECDA-4717-FB34-10FA8C01FC84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1" name="フリーフォーム: 図形 1520">
                  <a:extLst>
                    <a:ext uri="{FF2B5EF4-FFF2-40B4-BE49-F238E27FC236}">
                      <a16:creationId xmlns:a16="http://schemas.microsoft.com/office/drawing/2014/main" id="{4418EF1E-ABD3-2A42-B45E-989E81767A10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05" name="グループ化 1504">
                <a:extLst>
                  <a:ext uri="{FF2B5EF4-FFF2-40B4-BE49-F238E27FC236}">
                    <a16:creationId xmlns:a16="http://schemas.microsoft.com/office/drawing/2014/main" id="{C4F9B9CE-72CA-506F-D82E-DA5207AB5AA7}"/>
                  </a:ext>
                </a:extLst>
              </p:cNvPr>
              <p:cNvGrpSpPr/>
              <p:nvPr/>
            </p:nvGrpSpPr>
            <p:grpSpPr>
              <a:xfrm>
                <a:off x="9188539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518" name="フリーフォーム: 図形 1517">
                  <a:extLst>
                    <a:ext uri="{FF2B5EF4-FFF2-40B4-BE49-F238E27FC236}">
                      <a16:creationId xmlns:a16="http://schemas.microsoft.com/office/drawing/2014/main" id="{4121068B-B319-42AE-3B76-9F67B2C2E662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9" name="フリーフォーム: 図形 1518">
                  <a:extLst>
                    <a:ext uri="{FF2B5EF4-FFF2-40B4-BE49-F238E27FC236}">
                      <a16:creationId xmlns:a16="http://schemas.microsoft.com/office/drawing/2014/main" id="{2983C803-86CB-89C4-72B8-CE04B8D28B5C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06" name="グループ化 1505">
                <a:extLst>
                  <a:ext uri="{FF2B5EF4-FFF2-40B4-BE49-F238E27FC236}">
                    <a16:creationId xmlns:a16="http://schemas.microsoft.com/office/drawing/2014/main" id="{83BA37F4-0BD0-F9FA-919D-B78FEC4B233B}"/>
                  </a:ext>
                </a:extLst>
              </p:cNvPr>
              <p:cNvGrpSpPr/>
              <p:nvPr/>
            </p:nvGrpSpPr>
            <p:grpSpPr>
              <a:xfrm>
                <a:off x="9469653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516" name="フリーフォーム: 図形 1515">
                  <a:extLst>
                    <a:ext uri="{FF2B5EF4-FFF2-40B4-BE49-F238E27FC236}">
                      <a16:creationId xmlns:a16="http://schemas.microsoft.com/office/drawing/2014/main" id="{A6F72BB1-4687-1DDA-6DA2-8C6C1D395680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7" name="フリーフォーム: 図形 1516">
                  <a:extLst>
                    <a:ext uri="{FF2B5EF4-FFF2-40B4-BE49-F238E27FC236}">
                      <a16:creationId xmlns:a16="http://schemas.microsoft.com/office/drawing/2014/main" id="{F4BB9102-08AE-B153-9320-B966371B4E0F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07" name="グループ化 1506">
                <a:extLst>
                  <a:ext uri="{FF2B5EF4-FFF2-40B4-BE49-F238E27FC236}">
                    <a16:creationId xmlns:a16="http://schemas.microsoft.com/office/drawing/2014/main" id="{3D8CAD64-4694-9D4C-06A2-21B45280B28B}"/>
                  </a:ext>
                </a:extLst>
              </p:cNvPr>
              <p:cNvGrpSpPr/>
              <p:nvPr/>
            </p:nvGrpSpPr>
            <p:grpSpPr>
              <a:xfrm>
                <a:off x="9750774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514" name="フリーフォーム: 図形 1513">
                  <a:extLst>
                    <a:ext uri="{FF2B5EF4-FFF2-40B4-BE49-F238E27FC236}">
                      <a16:creationId xmlns:a16="http://schemas.microsoft.com/office/drawing/2014/main" id="{63115DA5-B945-9712-EDF9-7260A8176176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5" name="フリーフォーム: 図形 1514">
                  <a:extLst>
                    <a:ext uri="{FF2B5EF4-FFF2-40B4-BE49-F238E27FC236}">
                      <a16:creationId xmlns:a16="http://schemas.microsoft.com/office/drawing/2014/main" id="{459B35E9-1B00-5920-70D6-0338E579C858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08" name="グループ化 1507">
                <a:extLst>
                  <a:ext uri="{FF2B5EF4-FFF2-40B4-BE49-F238E27FC236}">
                    <a16:creationId xmlns:a16="http://schemas.microsoft.com/office/drawing/2014/main" id="{AD2A23E5-3AE1-4649-CA2D-7C566BC13D13}"/>
                  </a:ext>
                </a:extLst>
              </p:cNvPr>
              <p:cNvGrpSpPr/>
              <p:nvPr/>
            </p:nvGrpSpPr>
            <p:grpSpPr>
              <a:xfrm>
                <a:off x="10031891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512" name="フリーフォーム: 図形 1511">
                  <a:extLst>
                    <a:ext uri="{FF2B5EF4-FFF2-40B4-BE49-F238E27FC236}">
                      <a16:creationId xmlns:a16="http://schemas.microsoft.com/office/drawing/2014/main" id="{A40266B0-3E5D-CE69-676B-39627BBB964D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3" name="フリーフォーム: 図形 1512">
                  <a:extLst>
                    <a:ext uri="{FF2B5EF4-FFF2-40B4-BE49-F238E27FC236}">
                      <a16:creationId xmlns:a16="http://schemas.microsoft.com/office/drawing/2014/main" id="{9AFA9FF2-9FA9-45E3-2478-91DD02875A51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09" name="グループ化 1508">
                <a:extLst>
                  <a:ext uri="{FF2B5EF4-FFF2-40B4-BE49-F238E27FC236}">
                    <a16:creationId xmlns:a16="http://schemas.microsoft.com/office/drawing/2014/main" id="{83303651-6A83-F7BF-AEEE-49146238D001}"/>
                  </a:ext>
                </a:extLst>
              </p:cNvPr>
              <p:cNvGrpSpPr/>
              <p:nvPr/>
            </p:nvGrpSpPr>
            <p:grpSpPr>
              <a:xfrm>
                <a:off x="10313005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510" name="フリーフォーム: 図形 1509">
                  <a:extLst>
                    <a:ext uri="{FF2B5EF4-FFF2-40B4-BE49-F238E27FC236}">
                      <a16:creationId xmlns:a16="http://schemas.microsoft.com/office/drawing/2014/main" id="{2F5FF5F3-AAE4-B22C-9D30-FE13BB6DCCC0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1" name="フリーフォーム: 図形 1510">
                  <a:extLst>
                    <a:ext uri="{FF2B5EF4-FFF2-40B4-BE49-F238E27FC236}">
                      <a16:creationId xmlns:a16="http://schemas.microsoft.com/office/drawing/2014/main" id="{4881E511-4A8C-69D4-27C8-C6AC7666A606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365" name="グループ化 1364">
              <a:extLst>
                <a:ext uri="{FF2B5EF4-FFF2-40B4-BE49-F238E27FC236}">
                  <a16:creationId xmlns:a16="http://schemas.microsoft.com/office/drawing/2014/main" id="{F9DA93E4-A434-2E26-D18D-9AED8EC8D2DF}"/>
                </a:ext>
              </a:extLst>
            </p:cNvPr>
            <p:cNvGrpSpPr/>
            <p:nvPr/>
          </p:nvGrpSpPr>
          <p:grpSpPr>
            <a:xfrm flipV="1">
              <a:off x="5031081" y="772092"/>
              <a:ext cx="4676798" cy="327046"/>
              <a:chOff x="474172" y="467710"/>
              <a:chExt cx="10234862" cy="628950"/>
            </a:xfrm>
          </p:grpSpPr>
          <p:grpSp>
            <p:nvGrpSpPr>
              <p:cNvPr id="1366" name="グループ化 1365">
                <a:extLst>
                  <a:ext uri="{FF2B5EF4-FFF2-40B4-BE49-F238E27FC236}">
                    <a16:creationId xmlns:a16="http://schemas.microsoft.com/office/drawing/2014/main" id="{36E2AA3F-DD86-268B-6249-90A9B336095E}"/>
                  </a:ext>
                </a:extLst>
              </p:cNvPr>
              <p:cNvGrpSpPr/>
              <p:nvPr/>
            </p:nvGrpSpPr>
            <p:grpSpPr>
              <a:xfrm>
                <a:off x="474172" y="467710"/>
                <a:ext cx="396030" cy="628950"/>
                <a:chOff x="3312225" y="1269000"/>
                <a:chExt cx="518850" cy="1155454"/>
              </a:xfrm>
            </p:grpSpPr>
            <p:sp>
              <p:nvSpPr>
                <p:cNvPr id="1472" name="フリーフォーム: 図形 1471">
                  <a:extLst>
                    <a:ext uri="{FF2B5EF4-FFF2-40B4-BE49-F238E27FC236}">
                      <a16:creationId xmlns:a16="http://schemas.microsoft.com/office/drawing/2014/main" id="{19441E0C-C277-E750-04EF-EC4124921C1D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3" name="フリーフォーム: 図形 1472">
                  <a:extLst>
                    <a:ext uri="{FF2B5EF4-FFF2-40B4-BE49-F238E27FC236}">
                      <a16:creationId xmlns:a16="http://schemas.microsoft.com/office/drawing/2014/main" id="{ACF6E759-EA1D-8F02-BA74-6F4D666E754E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67" name="グループ化 1366">
                <a:extLst>
                  <a:ext uri="{FF2B5EF4-FFF2-40B4-BE49-F238E27FC236}">
                    <a16:creationId xmlns:a16="http://schemas.microsoft.com/office/drawing/2014/main" id="{30CB7921-88ED-C12E-6AA4-6050F0AFB3BE}"/>
                  </a:ext>
                </a:extLst>
              </p:cNvPr>
              <p:cNvGrpSpPr/>
              <p:nvPr/>
            </p:nvGrpSpPr>
            <p:grpSpPr>
              <a:xfrm>
                <a:off x="755289" y="467710"/>
                <a:ext cx="396030" cy="628950"/>
                <a:chOff x="3312225" y="1269000"/>
                <a:chExt cx="518850" cy="1155454"/>
              </a:xfrm>
            </p:grpSpPr>
            <p:sp>
              <p:nvSpPr>
                <p:cNvPr id="1470" name="フリーフォーム: 図形 1469">
                  <a:extLst>
                    <a:ext uri="{FF2B5EF4-FFF2-40B4-BE49-F238E27FC236}">
                      <a16:creationId xmlns:a16="http://schemas.microsoft.com/office/drawing/2014/main" id="{40DEAF08-7736-9B72-7A9C-A276F4E97D30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1" name="フリーフォーム: 図形 1470">
                  <a:extLst>
                    <a:ext uri="{FF2B5EF4-FFF2-40B4-BE49-F238E27FC236}">
                      <a16:creationId xmlns:a16="http://schemas.microsoft.com/office/drawing/2014/main" id="{676830DA-CDE9-6563-6010-D384BC5D581D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68" name="グループ化 1367">
                <a:extLst>
                  <a:ext uri="{FF2B5EF4-FFF2-40B4-BE49-F238E27FC236}">
                    <a16:creationId xmlns:a16="http://schemas.microsoft.com/office/drawing/2014/main" id="{82DF0EBF-FB54-622E-0468-2A63F0BF366C}"/>
                  </a:ext>
                </a:extLst>
              </p:cNvPr>
              <p:cNvGrpSpPr/>
              <p:nvPr/>
            </p:nvGrpSpPr>
            <p:grpSpPr>
              <a:xfrm>
                <a:off x="1036408" y="467710"/>
                <a:ext cx="396030" cy="628950"/>
                <a:chOff x="3312225" y="1269000"/>
                <a:chExt cx="518850" cy="1155454"/>
              </a:xfrm>
            </p:grpSpPr>
            <p:sp>
              <p:nvSpPr>
                <p:cNvPr id="1468" name="フリーフォーム: 図形 1467">
                  <a:extLst>
                    <a:ext uri="{FF2B5EF4-FFF2-40B4-BE49-F238E27FC236}">
                      <a16:creationId xmlns:a16="http://schemas.microsoft.com/office/drawing/2014/main" id="{3B7C80EB-B36E-DC8C-E1B6-64DC67B36F13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9" name="フリーフォーム: 図形 1468">
                  <a:extLst>
                    <a:ext uri="{FF2B5EF4-FFF2-40B4-BE49-F238E27FC236}">
                      <a16:creationId xmlns:a16="http://schemas.microsoft.com/office/drawing/2014/main" id="{486E0699-B1CD-DC07-FFC2-79DAD37163EF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69" name="グループ化 1368">
                <a:extLst>
                  <a:ext uri="{FF2B5EF4-FFF2-40B4-BE49-F238E27FC236}">
                    <a16:creationId xmlns:a16="http://schemas.microsoft.com/office/drawing/2014/main" id="{52A359EF-1624-F93D-412D-1B5BB07613A5}"/>
                  </a:ext>
                </a:extLst>
              </p:cNvPr>
              <p:cNvGrpSpPr/>
              <p:nvPr/>
            </p:nvGrpSpPr>
            <p:grpSpPr>
              <a:xfrm>
                <a:off x="1317523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466" name="フリーフォーム: 図形 1465">
                  <a:extLst>
                    <a:ext uri="{FF2B5EF4-FFF2-40B4-BE49-F238E27FC236}">
                      <a16:creationId xmlns:a16="http://schemas.microsoft.com/office/drawing/2014/main" id="{16E891C4-E2DD-6E25-7D41-2F52A355BF00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7" name="フリーフォーム: 図形 1466">
                  <a:extLst>
                    <a:ext uri="{FF2B5EF4-FFF2-40B4-BE49-F238E27FC236}">
                      <a16:creationId xmlns:a16="http://schemas.microsoft.com/office/drawing/2014/main" id="{632A5EAF-FC93-1AAF-8F45-D1708702519D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70" name="グループ化 1369">
                <a:extLst>
                  <a:ext uri="{FF2B5EF4-FFF2-40B4-BE49-F238E27FC236}">
                    <a16:creationId xmlns:a16="http://schemas.microsoft.com/office/drawing/2014/main" id="{E68362B7-B43D-B0F1-42F5-73B381D6C342}"/>
                  </a:ext>
                </a:extLst>
              </p:cNvPr>
              <p:cNvGrpSpPr/>
              <p:nvPr/>
            </p:nvGrpSpPr>
            <p:grpSpPr>
              <a:xfrm>
                <a:off x="1598640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464" name="フリーフォーム: 図形 1463">
                  <a:extLst>
                    <a:ext uri="{FF2B5EF4-FFF2-40B4-BE49-F238E27FC236}">
                      <a16:creationId xmlns:a16="http://schemas.microsoft.com/office/drawing/2014/main" id="{4E2FDBB6-1E01-64AE-3419-9F16D4D1A094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5" name="フリーフォーム: 図形 1464">
                  <a:extLst>
                    <a:ext uri="{FF2B5EF4-FFF2-40B4-BE49-F238E27FC236}">
                      <a16:creationId xmlns:a16="http://schemas.microsoft.com/office/drawing/2014/main" id="{43BE6BC4-6635-B8CA-1A7F-E25841790D0A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71" name="グループ化 1370">
                <a:extLst>
                  <a:ext uri="{FF2B5EF4-FFF2-40B4-BE49-F238E27FC236}">
                    <a16:creationId xmlns:a16="http://schemas.microsoft.com/office/drawing/2014/main" id="{B678B052-C393-9B86-F291-496995B0A4A5}"/>
                  </a:ext>
                </a:extLst>
              </p:cNvPr>
              <p:cNvGrpSpPr/>
              <p:nvPr/>
            </p:nvGrpSpPr>
            <p:grpSpPr>
              <a:xfrm>
                <a:off x="1879754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462" name="フリーフォーム: 図形 1461">
                  <a:extLst>
                    <a:ext uri="{FF2B5EF4-FFF2-40B4-BE49-F238E27FC236}">
                      <a16:creationId xmlns:a16="http://schemas.microsoft.com/office/drawing/2014/main" id="{0CCF2DF1-1E43-34BA-0E68-EF8CD623884A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3" name="フリーフォーム: 図形 1462">
                  <a:extLst>
                    <a:ext uri="{FF2B5EF4-FFF2-40B4-BE49-F238E27FC236}">
                      <a16:creationId xmlns:a16="http://schemas.microsoft.com/office/drawing/2014/main" id="{6C16CFC3-BB62-4249-6FA6-050A7DFDAEE2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72" name="グループ化 1371">
                <a:extLst>
                  <a:ext uri="{FF2B5EF4-FFF2-40B4-BE49-F238E27FC236}">
                    <a16:creationId xmlns:a16="http://schemas.microsoft.com/office/drawing/2014/main" id="{998134A7-85E5-FC22-A24B-51D74D8D053D}"/>
                  </a:ext>
                </a:extLst>
              </p:cNvPr>
              <p:cNvGrpSpPr/>
              <p:nvPr/>
            </p:nvGrpSpPr>
            <p:grpSpPr>
              <a:xfrm>
                <a:off x="2160786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460" name="フリーフォーム: 図形 1459">
                  <a:extLst>
                    <a:ext uri="{FF2B5EF4-FFF2-40B4-BE49-F238E27FC236}">
                      <a16:creationId xmlns:a16="http://schemas.microsoft.com/office/drawing/2014/main" id="{BF7800EA-FC1B-5C8F-5C51-9ECA3F6BA1AC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1" name="フリーフォーム: 図形 1460">
                  <a:extLst>
                    <a:ext uri="{FF2B5EF4-FFF2-40B4-BE49-F238E27FC236}">
                      <a16:creationId xmlns:a16="http://schemas.microsoft.com/office/drawing/2014/main" id="{CB4FAA9F-1E0F-50B5-704E-4372F4A9554C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73" name="グループ化 1372">
                <a:extLst>
                  <a:ext uri="{FF2B5EF4-FFF2-40B4-BE49-F238E27FC236}">
                    <a16:creationId xmlns:a16="http://schemas.microsoft.com/office/drawing/2014/main" id="{DAA38B73-89DE-4981-AECE-CBF5210E0277}"/>
                  </a:ext>
                </a:extLst>
              </p:cNvPr>
              <p:cNvGrpSpPr/>
              <p:nvPr/>
            </p:nvGrpSpPr>
            <p:grpSpPr>
              <a:xfrm>
                <a:off x="2441903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458" name="フリーフォーム: 図形 1457">
                  <a:extLst>
                    <a:ext uri="{FF2B5EF4-FFF2-40B4-BE49-F238E27FC236}">
                      <a16:creationId xmlns:a16="http://schemas.microsoft.com/office/drawing/2014/main" id="{ED02FA77-F477-81C2-45E0-6F0B2AF43A41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9" name="フリーフォーム: 図形 1458">
                  <a:extLst>
                    <a:ext uri="{FF2B5EF4-FFF2-40B4-BE49-F238E27FC236}">
                      <a16:creationId xmlns:a16="http://schemas.microsoft.com/office/drawing/2014/main" id="{A8E957B0-CA60-A1DC-7798-F29C13C79276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74" name="グループ化 1373">
                <a:extLst>
                  <a:ext uri="{FF2B5EF4-FFF2-40B4-BE49-F238E27FC236}">
                    <a16:creationId xmlns:a16="http://schemas.microsoft.com/office/drawing/2014/main" id="{10184E6D-5FF1-A0D9-44C3-E6BE27A355D7}"/>
                  </a:ext>
                </a:extLst>
              </p:cNvPr>
              <p:cNvGrpSpPr/>
              <p:nvPr/>
            </p:nvGrpSpPr>
            <p:grpSpPr>
              <a:xfrm>
                <a:off x="2723017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456" name="フリーフォーム: 図形 1455">
                  <a:extLst>
                    <a:ext uri="{FF2B5EF4-FFF2-40B4-BE49-F238E27FC236}">
                      <a16:creationId xmlns:a16="http://schemas.microsoft.com/office/drawing/2014/main" id="{A6812A63-9064-922A-4F4E-87DB1D30DD88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7" name="フリーフォーム: 図形 1456">
                  <a:extLst>
                    <a:ext uri="{FF2B5EF4-FFF2-40B4-BE49-F238E27FC236}">
                      <a16:creationId xmlns:a16="http://schemas.microsoft.com/office/drawing/2014/main" id="{87603841-8B85-2A7B-B059-94D79245CA65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75" name="グループ化 1374">
                <a:extLst>
                  <a:ext uri="{FF2B5EF4-FFF2-40B4-BE49-F238E27FC236}">
                    <a16:creationId xmlns:a16="http://schemas.microsoft.com/office/drawing/2014/main" id="{86D5E1E3-0849-46F5-9E41-7E35BF880C44}"/>
                  </a:ext>
                </a:extLst>
              </p:cNvPr>
              <p:cNvGrpSpPr/>
              <p:nvPr/>
            </p:nvGrpSpPr>
            <p:grpSpPr>
              <a:xfrm>
                <a:off x="3004138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454" name="フリーフォーム: 図形 1453">
                  <a:extLst>
                    <a:ext uri="{FF2B5EF4-FFF2-40B4-BE49-F238E27FC236}">
                      <a16:creationId xmlns:a16="http://schemas.microsoft.com/office/drawing/2014/main" id="{172C42D3-00BC-1B62-C4CD-128C630A751B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5" name="フリーフォーム: 図形 1454">
                  <a:extLst>
                    <a:ext uri="{FF2B5EF4-FFF2-40B4-BE49-F238E27FC236}">
                      <a16:creationId xmlns:a16="http://schemas.microsoft.com/office/drawing/2014/main" id="{9A6483D8-0489-3D42-C8C0-D2864B6B3036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76" name="グループ化 1375">
                <a:extLst>
                  <a:ext uri="{FF2B5EF4-FFF2-40B4-BE49-F238E27FC236}">
                    <a16:creationId xmlns:a16="http://schemas.microsoft.com/office/drawing/2014/main" id="{0654BFCE-1334-D70E-9925-34A7122CBB15}"/>
                  </a:ext>
                </a:extLst>
              </p:cNvPr>
              <p:cNvGrpSpPr/>
              <p:nvPr/>
            </p:nvGrpSpPr>
            <p:grpSpPr>
              <a:xfrm>
                <a:off x="3285255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452" name="フリーフォーム: 図形 1451">
                  <a:extLst>
                    <a:ext uri="{FF2B5EF4-FFF2-40B4-BE49-F238E27FC236}">
                      <a16:creationId xmlns:a16="http://schemas.microsoft.com/office/drawing/2014/main" id="{9C8BFB8D-4683-6E47-F2B8-6BD0B3A544F2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3" name="フリーフォーム: 図形 1452">
                  <a:extLst>
                    <a:ext uri="{FF2B5EF4-FFF2-40B4-BE49-F238E27FC236}">
                      <a16:creationId xmlns:a16="http://schemas.microsoft.com/office/drawing/2014/main" id="{E5029CD9-6232-81FF-1862-BAD645B14C5B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77" name="グループ化 1376">
                <a:extLst>
                  <a:ext uri="{FF2B5EF4-FFF2-40B4-BE49-F238E27FC236}">
                    <a16:creationId xmlns:a16="http://schemas.microsoft.com/office/drawing/2014/main" id="{C0CB823C-7FFB-7AC9-D694-A689C54949E0}"/>
                  </a:ext>
                </a:extLst>
              </p:cNvPr>
              <p:cNvGrpSpPr/>
              <p:nvPr/>
            </p:nvGrpSpPr>
            <p:grpSpPr>
              <a:xfrm>
                <a:off x="3566369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450" name="フリーフォーム: 図形 1449">
                  <a:extLst>
                    <a:ext uri="{FF2B5EF4-FFF2-40B4-BE49-F238E27FC236}">
                      <a16:creationId xmlns:a16="http://schemas.microsoft.com/office/drawing/2014/main" id="{0A400F24-97A3-29B7-E49E-CB3439810147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1" name="フリーフォーム: 図形 1450">
                  <a:extLst>
                    <a:ext uri="{FF2B5EF4-FFF2-40B4-BE49-F238E27FC236}">
                      <a16:creationId xmlns:a16="http://schemas.microsoft.com/office/drawing/2014/main" id="{1633D45E-E710-9DC7-3F3E-C867D79C2E2F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78" name="グループ化 1377">
                <a:extLst>
                  <a:ext uri="{FF2B5EF4-FFF2-40B4-BE49-F238E27FC236}">
                    <a16:creationId xmlns:a16="http://schemas.microsoft.com/office/drawing/2014/main" id="{9BFAA204-A273-7C33-48F1-F85AD8027CFD}"/>
                  </a:ext>
                </a:extLst>
              </p:cNvPr>
              <p:cNvGrpSpPr/>
              <p:nvPr/>
            </p:nvGrpSpPr>
            <p:grpSpPr>
              <a:xfrm>
                <a:off x="3847488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448" name="フリーフォーム: 図形 1447">
                  <a:extLst>
                    <a:ext uri="{FF2B5EF4-FFF2-40B4-BE49-F238E27FC236}">
                      <a16:creationId xmlns:a16="http://schemas.microsoft.com/office/drawing/2014/main" id="{9D13607E-0D76-2B8F-51BD-D58A6B20695F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9" name="フリーフォーム: 図形 1448">
                  <a:extLst>
                    <a:ext uri="{FF2B5EF4-FFF2-40B4-BE49-F238E27FC236}">
                      <a16:creationId xmlns:a16="http://schemas.microsoft.com/office/drawing/2014/main" id="{286AD913-21F6-F0FC-4834-DE3C8F046056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79" name="グループ化 1378">
                <a:extLst>
                  <a:ext uri="{FF2B5EF4-FFF2-40B4-BE49-F238E27FC236}">
                    <a16:creationId xmlns:a16="http://schemas.microsoft.com/office/drawing/2014/main" id="{2526850C-E4C1-6CC4-5416-82E4E45275F7}"/>
                  </a:ext>
                </a:extLst>
              </p:cNvPr>
              <p:cNvGrpSpPr/>
              <p:nvPr/>
            </p:nvGrpSpPr>
            <p:grpSpPr>
              <a:xfrm>
                <a:off x="4128605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446" name="フリーフォーム: 図形 1445">
                  <a:extLst>
                    <a:ext uri="{FF2B5EF4-FFF2-40B4-BE49-F238E27FC236}">
                      <a16:creationId xmlns:a16="http://schemas.microsoft.com/office/drawing/2014/main" id="{5834FF0E-504A-0777-B837-3DDC91AE37CF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7" name="フリーフォーム: 図形 1446">
                  <a:extLst>
                    <a:ext uri="{FF2B5EF4-FFF2-40B4-BE49-F238E27FC236}">
                      <a16:creationId xmlns:a16="http://schemas.microsoft.com/office/drawing/2014/main" id="{BA9A7882-8689-8DDB-2086-7EA06F6A00C9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80" name="グループ化 1379">
                <a:extLst>
                  <a:ext uri="{FF2B5EF4-FFF2-40B4-BE49-F238E27FC236}">
                    <a16:creationId xmlns:a16="http://schemas.microsoft.com/office/drawing/2014/main" id="{B1C2B92F-1794-742A-CAC4-D1BB5D776FD3}"/>
                  </a:ext>
                </a:extLst>
              </p:cNvPr>
              <p:cNvGrpSpPr/>
              <p:nvPr/>
            </p:nvGrpSpPr>
            <p:grpSpPr>
              <a:xfrm>
                <a:off x="4409719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444" name="フリーフォーム: 図形 1443">
                  <a:extLst>
                    <a:ext uri="{FF2B5EF4-FFF2-40B4-BE49-F238E27FC236}">
                      <a16:creationId xmlns:a16="http://schemas.microsoft.com/office/drawing/2014/main" id="{7041BEFA-D238-BEA4-DC68-CEA1749D271D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5" name="フリーフォーム: 図形 1444">
                  <a:extLst>
                    <a:ext uri="{FF2B5EF4-FFF2-40B4-BE49-F238E27FC236}">
                      <a16:creationId xmlns:a16="http://schemas.microsoft.com/office/drawing/2014/main" id="{8D0451EC-A3B5-A8FC-895F-7A4F54594A68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81" name="グループ化 1380">
                <a:extLst>
                  <a:ext uri="{FF2B5EF4-FFF2-40B4-BE49-F238E27FC236}">
                    <a16:creationId xmlns:a16="http://schemas.microsoft.com/office/drawing/2014/main" id="{389710CA-F694-B693-2E3D-1A38EF95DAFD}"/>
                  </a:ext>
                </a:extLst>
              </p:cNvPr>
              <p:cNvGrpSpPr/>
              <p:nvPr/>
            </p:nvGrpSpPr>
            <p:grpSpPr>
              <a:xfrm>
                <a:off x="4690840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442" name="フリーフォーム: 図形 1441">
                  <a:extLst>
                    <a:ext uri="{FF2B5EF4-FFF2-40B4-BE49-F238E27FC236}">
                      <a16:creationId xmlns:a16="http://schemas.microsoft.com/office/drawing/2014/main" id="{E007F401-7522-1B41-B10D-CA5DD5D9AF08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3" name="フリーフォーム: 図形 1442">
                  <a:extLst>
                    <a:ext uri="{FF2B5EF4-FFF2-40B4-BE49-F238E27FC236}">
                      <a16:creationId xmlns:a16="http://schemas.microsoft.com/office/drawing/2014/main" id="{AFACF8DF-46DC-40F5-381D-353F32D24A47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82" name="グループ化 1381">
                <a:extLst>
                  <a:ext uri="{FF2B5EF4-FFF2-40B4-BE49-F238E27FC236}">
                    <a16:creationId xmlns:a16="http://schemas.microsoft.com/office/drawing/2014/main" id="{46AA6640-0BBF-8E49-F47C-42C2D611283B}"/>
                  </a:ext>
                </a:extLst>
              </p:cNvPr>
              <p:cNvGrpSpPr/>
              <p:nvPr/>
            </p:nvGrpSpPr>
            <p:grpSpPr>
              <a:xfrm>
                <a:off x="4971957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440" name="フリーフォーム: 図形 1439">
                  <a:extLst>
                    <a:ext uri="{FF2B5EF4-FFF2-40B4-BE49-F238E27FC236}">
                      <a16:creationId xmlns:a16="http://schemas.microsoft.com/office/drawing/2014/main" id="{523103A6-1B7E-E1D3-8CC2-B6BBB54639C8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1" name="フリーフォーム: 図形 1440">
                  <a:extLst>
                    <a:ext uri="{FF2B5EF4-FFF2-40B4-BE49-F238E27FC236}">
                      <a16:creationId xmlns:a16="http://schemas.microsoft.com/office/drawing/2014/main" id="{72F0939B-B094-2BB8-74C8-C72E156CD46C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83" name="グループ化 1382">
                <a:extLst>
                  <a:ext uri="{FF2B5EF4-FFF2-40B4-BE49-F238E27FC236}">
                    <a16:creationId xmlns:a16="http://schemas.microsoft.com/office/drawing/2014/main" id="{245DE9CB-DBC9-F9C0-AF1E-FE320839C3C9}"/>
                  </a:ext>
                </a:extLst>
              </p:cNvPr>
              <p:cNvGrpSpPr/>
              <p:nvPr/>
            </p:nvGrpSpPr>
            <p:grpSpPr>
              <a:xfrm>
                <a:off x="5253071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438" name="フリーフォーム: 図形 1437">
                  <a:extLst>
                    <a:ext uri="{FF2B5EF4-FFF2-40B4-BE49-F238E27FC236}">
                      <a16:creationId xmlns:a16="http://schemas.microsoft.com/office/drawing/2014/main" id="{72B48E8E-3097-C5D0-9B8A-F47FCBEF86FA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9" name="フリーフォーム: 図形 1438">
                  <a:extLst>
                    <a:ext uri="{FF2B5EF4-FFF2-40B4-BE49-F238E27FC236}">
                      <a16:creationId xmlns:a16="http://schemas.microsoft.com/office/drawing/2014/main" id="{79FEFA91-4157-4F3F-5002-26D9B675998C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84" name="グループ化 1383">
                <a:extLst>
                  <a:ext uri="{FF2B5EF4-FFF2-40B4-BE49-F238E27FC236}">
                    <a16:creationId xmlns:a16="http://schemas.microsoft.com/office/drawing/2014/main" id="{FEC3D4D8-F370-53C6-ACA6-50D6CC2CC5C7}"/>
                  </a:ext>
                </a:extLst>
              </p:cNvPr>
              <p:cNvGrpSpPr/>
              <p:nvPr/>
            </p:nvGrpSpPr>
            <p:grpSpPr>
              <a:xfrm>
                <a:off x="5534104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436" name="フリーフォーム: 図形 1435">
                  <a:extLst>
                    <a:ext uri="{FF2B5EF4-FFF2-40B4-BE49-F238E27FC236}">
                      <a16:creationId xmlns:a16="http://schemas.microsoft.com/office/drawing/2014/main" id="{17EA336D-200E-4455-4795-53470322F12E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7" name="フリーフォーム: 図形 1436">
                  <a:extLst>
                    <a:ext uri="{FF2B5EF4-FFF2-40B4-BE49-F238E27FC236}">
                      <a16:creationId xmlns:a16="http://schemas.microsoft.com/office/drawing/2014/main" id="{B84C74B3-B9AF-C315-48B6-B2486D6A68D4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85" name="グループ化 1384">
                <a:extLst>
                  <a:ext uri="{FF2B5EF4-FFF2-40B4-BE49-F238E27FC236}">
                    <a16:creationId xmlns:a16="http://schemas.microsoft.com/office/drawing/2014/main" id="{6B861EA3-3C04-9CEC-6029-2AE1CBD80E6D}"/>
                  </a:ext>
                </a:extLst>
              </p:cNvPr>
              <p:cNvGrpSpPr/>
              <p:nvPr/>
            </p:nvGrpSpPr>
            <p:grpSpPr>
              <a:xfrm>
                <a:off x="5815221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434" name="フリーフォーム: 図形 1433">
                  <a:extLst>
                    <a:ext uri="{FF2B5EF4-FFF2-40B4-BE49-F238E27FC236}">
                      <a16:creationId xmlns:a16="http://schemas.microsoft.com/office/drawing/2014/main" id="{C2C5B5D6-792A-6422-D714-3A23405AD9D2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5" name="フリーフォーム: 図形 1434">
                  <a:extLst>
                    <a:ext uri="{FF2B5EF4-FFF2-40B4-BE49-F238E27FC236}">
                      <a16:creationId xmlns:a16="http://schemas.microsoft.com/office/drawing/2014/main" id="{784FE337-3765-40D0-9A15-F2C79B4D80D7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86" name="グループ化 1385">
                <a:extLst>
                  <a:ext uri="{FF2B5EF4-FFF2-40B4-BE49-F238E27FC236}">
                    <a16:creationId xmlns:a16="http://schemas.microsoft.com/office/drawing/2014/main" id="{6AFB7475-EA25-47DD-3BB3-94A0CAE7657C}"/>
                  </a:ext>
                </a:extLst>
              </p:cNvPr>
              <p:cNvGrpSpPr/>
              <p:nvPr/>
            </p:nvGrpSpPr>
            <p:grpSpPr>
              <a:xfrm>
                <a:off x="6096335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432" name="フリーフォーム: 図形 1431">
                  <a:extLst>
                    <a:ext uri="{FF2B5EF4-FFF2-40B4-BE49-F238E27FC236}">
                      <a16:creationId xmlns:a16="http://schemas.microsoft.com/office/drawing/2014/main" id="{D77D928E-D13F-E540-BAB0-94AE5953BF5D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3" name="フリーフォーム: 図形 1432">
                  <a:extLst>
                    <a:ext uri="{FF2B5EF4-FFF2-40B4-BE49-F238E27FC236}">
                      <a16:creationId xmlns:a16="http://schemas.microsoft.com/office/drawing/2014/main" id="{A90E5912-2D7C-58F7-92D2-094B85A4DF9F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87" name="グループ化 1386">
                <a:extLst>
                  <a:ext uri="{FF2B5EF4-FFF2-40B4-BE49-F238E27FC236}">
                    <a16:creationId xmlns:a16="http://schemas.microsoft.com/office/drawing/2014/main" id="{EF4362B0-D67A-C00A-C5A8-2BF037B71784}"/>
                  </a:ext>
                </a:extLst>
              </p:cNvPr>
              <p:cNvGrpSpPr/>
              <p:nvPr/>
            </p:nvGrpSpPr>
            <p:grpSpPr>
              <a:xfrm>
                <a:off x="6377456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430" name="フリーフォーム: 図形 1429">
                  <a:extLst>
                    <a:ext uri="{FF2B5EF4-FFF2-40B4-BE49-F238E27FC236}">
                      <a16:creationId xmlns:a16="http://schemas.microsoft.com/office/drawing/2014/main" id="{0DD30CEF-75EE-3484-9133-B322A1990979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1" name="フリーフォーム: 図形 1430">
                  <a:extLst>
                    <a:ext uri="{FF2B5EF4-FFF2-40B4-BE49-F238E27FC236}">
                      <a16:creationId xmlns:a16="http://schemas.microsoft.com/office/drawing/2014/main" id="{7E401385-B5BF-7D57-5D50-5D2E833F425F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88" name="グループ化 1387">
                <a:extLst>
                  <a:ext uri="{FF2B5EF4-FFF2-40B4-BE49-F238E27FC236}">
                    <a16:creationId xmlns:a16="http://schemas.microsoft.com/office/drawing/2014/main" id="{0BAF0FF5-D8A2-5425-9E28-F51FBBDC39FB}"/>
                  </a:ext>
                </a:extLst>
              </p:cNvPr>
              <p:cNvGrpSpPr/>
              <p:nvPr/>
            </p:nvGrpSpPr>
            <p:grpSpPr>
              <a:xfrm>
                <a:off x="6658573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428" name="フリーフォーム: 図形 1427">
                  <a:extLst>
                    <a:ext uri="{FF2B5EF4-FFF2-40B4-BE49-F238E27FC236}">
                      <a16:creationId xmlns:a16="http://schemas.microsoft.com/office/drawing/2014/main" id="{204A6B51-3425-E4CC-5D68-A0ABE0ED94E3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9" name="フリーフォーム: 図形 1428">
                  <a:extLst>
                    <a:ext uri="{FF2B5EF4-FFF2-40B4-BE49-F238E27FC236}">
                      <a16:creationId xmlns:a16="http://schemas.microsoft.com/office/drawing/2014/main" id="{C18FDF68-4ED9-F65B-A16A-1C39F5D92405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89" name="グループ化 1388">
                <a:extLst>
                  <a:ext uri="{FF2B5EF4-FFF2-40B4-BE49-F238E27FC236}">
                    <a16:creationId xmlns:a16="http://schemas.microsoft.com/office/drawing/2014/main" id="{8ACDEDF0-751C-6379-4884-2B1DCB5363EC}"/>
                  </a:ext>
                </a:extLst>
              </p:cNvPr>
              <p:cNvGrpSpPr/>
              <p:nvPr/>
            </p:nvGrpSpPr>
            <p:grpSpPr>
              <a:xfrm>
                <a:off x="6939687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426" name="フリーフォーム: 図形 1425">
                  <a:extLst>
                    <a:ext uri="{FF2B5EF4-FFF2-40B4-BE49-F238E27FC236}">
                      <a16:creationId xmlns:a16="http://schemas.microsoft.com/office/drawing/2014/main" id="{4E4691C3-02E7-7A48-6DAD-13815ED5D2AE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7" name="フリーフォーム: 図形 1426">
                  <a:extLst>
                    <a:ext uri="{FF2B5EF4-FFF2-40B4-BE49-F238E27FC236}">
                      <a16:creationId xmlns:a16="http://schemas.microsoft.com/office/drawing/2014/main" id="{BA51CFFC-BCF3-1164-B1FD-6EB384676B49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90" name="グループ化 1389">
                <a:extLst>
                  <a:ext uri="{FF2B5EF4-FFF2-40B4-BE49-F238E27FC236}">
                    <a16:creationId xmlns:a16="http://schemas.microsoft.com/office/drawing/2014/main" id="{2C6D8985-AA01-102B-F236-29887497F9AF}"/>
                  </a:ext>
                </a:extLst>
              </p:cNvPr>
              <p:cNvGrpSpPr/>
              <p:nvPr/>
            </p:nvGrpSpPr>
            <p:grpSpPr>
              <a:xfrm>
                <a:off x="7220806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424" name="フリーフォーム: 図形 1423">
                  <a:extLst>
                    <a:ext uri="{FF2B5EF4-FFF2-40B4-BE49-F238E27FC236}">
                      <a16:creationId xmlns:a16="http://schemas.microsoft.com/office/drawing/2014/main" id="{0CBFCD13-AB29-3790-4F62-28A38279CBBE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5" name="フリーフォーム: 図形 1424">
                  <a:extLst>
                    <a:ext uri="{FF2B5EF4-FFF2-40B4-BE49-F238E27FC236}">
                      <a16:creationId xmlns:a16="http://schemas.microsoft.com/office/drawing/2014/main" id="{E847ACDE-A376-30BC-53B5-BF47A6517D6B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91" name="グループ化 1390">
                <a:extLst>
                  <a:ext uri="{FF2B5EF4-FFF2-40B4-BE49-F238E27FC236}">
                    <a16:creationId xmlns:a16="http://schemas.microsoft.com/office/drawing/2014/main" id="{3738C95F-61E0-90DA-3D40-5AAE292E8CE9}"/>
                  </a:ext>
                </a:extLst>
              </p:cNvPr>
              <p:cNvGrpSpPr/>
              <p:nvPr/>
            </p:nvGrpSpPr>
            <p:grpSpPr>
              <a:xfrm>
                <a:off x="7501923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422" name="フリーフォーム: 図形 1421">
                  <a:extLst>
                    <a:ext uri="{FF2B5EF4-FFF2-40B4-BE49-F238E27FC236}">
                      <a16:creationId xmlns:a16="http://schemas.microsoft.com/office/drawing/2014/main" id="{3B025FA9-99CA-18D9-D047-05FA526ADD76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3" name="フリーフォーム: 図形 1422">
                  <a:extLst>
                    <a:ext uri="{FF2B5EF4-FFF2-40B4-BE49-F238E27FC236}">
                      <a16:creationId xmlns:a16="http://schemas.microsoft.com/office/drawing/2014/main" id="{ABEF85A5-63A2-EF58-316A-8329783961C1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92" name="グループ化 1391">
                <a:extLst>
                  <a:ext uri="{FF2B5EF4-FFF2-40B4-BE49-F238E27FC236}">
                    <a16:creationId xmlns:a16="http://schemas.microsoft.com/office/drawing/2014/main" id="{F7C238E6-97EA-6542-5172-9D4D0876E8BC}"/>
                  </a:ext>
                </a:extLst>
              </p:cNvPr>
              <p:cNvGrpSpPr/>
              <p:nvPr/>
            </p:nvGrpSpPr>
            <p:grpSpPr>
              <a:xfrm>
                <a:off x="7783037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420" name="フリーフォーム: 図形 1419">
                  <a:extLst>
                    <a:ext uri="{FF2B5EF4-FFF2-40B4-BE49-F238E27FC236}">
                      <a16:creationId xmlns:a16="http://schemas.microsoft.com/office/drawing/2014/main" id="{6A571870-AF67-6571-5DE7-9D0EF53C807E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1" name="フリーフォーム: 図形 1420">
                  <a:extLst>
                    <a:ext uri="{FF2B5EF4-FFF2-40B4-BE49-F238E27FC236}">
                      <a16:creationId xmlns:a16="http://schemas.microsoft.com/office/drawing/2014/main" id="{DDB91749-2650-4A8B-C4A1-A4AB5F42544E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93" name="グループ化 1392">
                <a:extLst>
                  <a:ext uri="{FF2B5EF4-FFF2-40B4-BE49-F238E27FC236}">
                    <a16:creationId xmlns:a16="http://schemas.microsoft.com/office/drawing/2014/main" id="{3DCBD34C-9EC5-7039-3B70-0C68D692B3C2}"/>
                  </a:ext>
                </a:extLst>
              </p:cNvPr>
              <p:cNvGrpSpPr/>
              <p:nvPr/>
            </p:nvGrpSpPr>
            <p:grpSpPr>
              <a:xfrm>
                <a:off x="8064158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418" name="フリーフォーム: 図形 1417">
                  <a:extLst>
                    <a:ext uri="{FF2B5EF4-FFF2-40B4-BE49-F238E27FC236}">
                      <a16:creationId xmlns:a16="http://schemas.microsoft.com/office/drawing/2014/main" id="{84CF984E-F791-ECCF-A4EA-868B2BFF1033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9" name="フリーフォーム: 図形 1418">
                  <a:extLst>
                    <a:ext uri="{FF2B5EF4-FFF2-40B4-BE49-F238E27FC236}">
                      <a16:creationId xmlns:a16="http://schemas.microsoft.com/office/drawing/2014/main" id="{BEA844D6-3807-78CE-0842-47801ED71626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94" name="グループ化 1393">
                <a:extLst>
                  <a:ext uri="{FF2B5EF4-FFF2-40B4-BE49-F238E27FC236}">
                    <a16:creationId xmlns:a16="http://schemas.microsoft.com/office/drawing/2014/main" id="{ECB51B94-CF53-ACF0-2889-8619E5C1B2C3}"/>
                  </a:ext>
                </a:extLst>
              </p:cNvPr>
              <p:cNvGrpSpPr/>
              <p:nvPr/>
            </p:nvGrpSpPr>
            <p:grpSpPr>
              <a:xfrm>
                <a:off x="8345275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416" name="フリーフォーム: 図形 1415">
                  <a:extLst>
                    <a:ext uri="{FF2B5EF4-FFF2-40B4-BE49-F238E27FC236}">
                      <a16:creationId xmlns:a16="http://schemas.microsoft.com/office/drawing/2014/main" id="{267F3BC8-BA82-9A0B-C3CF-FD33E3BCF878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7" name="フリーフォーム: 図形 1416">
                  <a:extLst>
                    <a:ext uri="{FF2B5EF4-FFF2-40B4-BE49-F238E27FC236}">
                      <a16:creationId xmlns:a16="http://schemas.microsoft.com/office/drawing/2014/main" id="{119405FE-6A54-33F8-B91F-295E737A40CA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95" name="グループ化 1394">
                <a:extLst>
                  <a:ext uri="{FF2B5EF4-FFF2-40B4-BE49-F238E27FC236}">
                    <a16:creationId xmlns:a16="http://schemas.microsoft.com/office/drawing/2014/main" id="{C498C30D-B480-0362-CF55-BCD4A9625284}"/>
                  </a:ext>
                </a:extLst>
              </p:cNvPr>
              <p:cNvGrpSpPr/>
              <p:nvPr/>
            </p:nvGrpSpPr>
            <p:grpSpPr>
              <a:xfrm>
                <a:off x="8626389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414" name="フリーフォーム: 図形 1413">
                  <a:extLst>
                    <a:ext uri="{FF2B5EF4-FFF2-40B4-BE49-F238E27FC236}">
                      <a16:creationId xmlns:a16="http://schemas.microsoft.com/office/drawing/2014/main" id="{4BBD09D0-5653-BFE8-A945-A6EA85D11451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5" name="フリーフォーム: 図形 1414">
                  <a:extLst>
                    <a:ext uri="{FF2B5EF4-FFF2-40B4-BE49-F238E27FC236}">
                      <a16:creationId xmlns:a16="http://schemas.microsoft.com/office/drawing/2014/main" id="{C6D9B4C5-3A49-2D33-1A3D-E357B0F642D4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96" name="グループ化 1395">
                <a:extLst>
                  <a:ext uri="{FF2B5EF4-FFF2-40B4-BE49-F238E27FC236}">
                    <a16:creationId xmlns:a16="http://schemas.microsoft.com/office/drawing/2014/main" id="{062AC7AD-5F62-15FB-9FFE-56B135A13A96}"/>
                  </a:ext>
                </a:extLst>
              </p:cNvPr>
              <p:cNvGrpSpPr/>
              <p:nvPr/>
            </p:nvGrpSpPr>
            <p:grpSpPr>
              <a:xfrm>
                <a:off x="8907422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412" name="フリーフォーム: 図形 1411">
                  <a:extLst>
                    <a:ext uri="{FF2B5EF4-FFF2-40B4-BE49-F238E27FC236}">
                      <a16:creationId xmlns:a16="http://schemas.microsoft.com/office/drawing/2014/main" id="{3FD9FC2D-4D31-5CAF-1964-22978F141C82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3" name="フリーフォーム: 図形 1412">
                  <a:extLst>
                    <a:ext uri="{FF2B5EF4-FFF2-40B4-BE49-F238E27FC236}">
                      <a16:creationId xmlns:a16="http://schemas.microsoft.com/office/drawing/2014/main" id="{8FC764C7-3E94-C758-4E7E-81E867C9F75A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97" name="グループ化 1396">
                <a:extLst>
                  <a:ext uri="{FF2B5EF4-FFF2-40B4-BE49-F238E27FC236}">
                    <a16:creationId xmlns:a16="http://schemas.microsoft.com/office/drawing/2014/main" id="{60644FE6-DC1E-D84D-3B47-C49C8318BBBD}"/>
                  </a:ext>
                </a:extLst>
              </p:cNvPr>
              <p:cNvGrpSpPr/>
              <p:nvPr/>
            </p:nvGrpSpPr>
            <p:grpSpPr>
              <a:xfrm>
                <a:off x="9188539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410" name="フリーフォーム: 図形 1409">
                  <a:extLst>
                    <a:ext uri="{FF2B5EF4-FFF2-40B4-BE49-F238E27FC236}">
                      <a16:creationId xmlns:a16="http://schemas.microsoft.com/office/drawing/2014/main" id="{E9A1A225-308A-8ABE-36A6-B13AD01642D7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1" name="フリーフォーム: 図形 1410">
                  <a:extLst>
                    <a:ext uri="{FF2B5EF4-FFF2-40B4-BE49-F238E27FC236}">
                      <a16:creationId xmlns:a16="http://schemas.microsoft.com/office/drawing/2014/main" id="{38B8CA4B-29F6-038F-2DB2-0C478BB25E71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98" name="グループ化 1397">
                <a:extLst>
                  <a:ext uri="{FF2B5EF4-FFF2-40B4-BE49-F238E27FC236}">
                    <a16:creationId xmlns:a16="http://schemas.microsoft.com/office/drawing/2014/main" id="{F58867DB-6F7B-297F-0C93-972C325DB21E}"/>
                  </a:ext>
                </a:extLst>
              </p:cNvPr>
              <p:cNvGrpSpPr/>
              <p:nvPr/>
            </p:nvGrpSpPr>
            <p:grpSpPr>
              <a:xfrm>
                <a:off x="9469653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408" name="フリーフォーム: 図形 1407">
                  <a:extLst>
                    <a:ext uri="{FF2B5EF4-FFF2-40B4-BE49-F238E27FC236}">
                      <a16:creationId xmlns:a16="http://schemas.microsoft.com/office/drawing/2014/main" id="{ED35EC29-61AE-8C3D-1E4D-C7D12581085A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09" name="フリーフォーム: 図形 1408">
                  <a:extLst>
                    <a:ext uri="{FF2B5EF4-FFF2-40B4-BE49-F238E27FC236}">
                      <a16:creationId xmlns:a16="http://schemas.microsoft.com/office/drawing/2014/main" id="{874D0308-76BE-84B0-B0BD-A7D870C2C8E1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99" name="グループ化 1398">
                <a:extLst>
                  <a:ext uri="{FF2B5EF4-FFF2-40B4-BE49-F238E27FC236}">
                    <a16:creationId xmlns:a16="http://schemas.microsoft.com/office/drawing/2014/main" id="{81BDF6FF-57C4-2EA0-CF56-E2EA38FCE821}"/>
                  </a:ext>
                </a:extLst>
              </p:cNvPr>
              <p:cNvGrpSpPr/>
              <p:nvPr/>
            </p:nvGrpSpPr>
            <p:grpSpPr>
              <a:xfrm>
                <a:off x="9750774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406" name="フリーフォーム: 図形 1405">
                  <a:extLst>
                    <a:ext uri="{FF2B5EF4-FFF2-40B4-BE49-F238E27FC236}">
                      <a16:creationId xmlns:a16="http://schemas.microsoft.com/office/drawing/2014/main" id="{EAC04FFA-BAA1-6444-973A-4B57735E6A11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07" name="フリーフォーム: 図形 1406">
                  <a:extLst>
                    <a:ext uri="{FF2B5EF4-FFF2-40B4-BE49-F238E27FC236}">
                      <a16:creationId xmlns:a16="http://schemas.microsoft.com/office/drawing/2014/main" id="{42BD3A20-5BD5-8E13-5716-85D64EBA137E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00" name="グループ化 1399">
                <a:extLst>
                  <a:ext uri="{FF2B5EF4-FFF2-40B4-BE49-F238E27FC236}">
                    <a16:creationId xmlns:a16="http://schemas.microsoft.com/office/drawing/2014/main" id="{1D60105D-343D-0A43-EA3F-29670701BF3C}"/>
                  </a:ext>
                </a:extLst>
              </p:cNvPr>
              <p:cNvGrpSpPr/>
              <p:nvPr/>
            </p:nvGrpSpPr>
            <p:grpSpPr>
              <a:xfrm>
                <a:off x="10031891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404" name="フリーフォーム: 図形 1403">
                  <a:extLst>
                    <a:ext uri="{FF2B5EF4-FFF2-40B4-BE49-F238E27FC236}">
                      <a16:creationId xmlns:a16="http://schemas.microsoft.com/office/drawing/2014/main" id="{99B2F001-E110-6B32-6C09-8197C31C1E7F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05" name="フリーフォーム: 図形 1404">
                  <a:extLst>
                    <a:ext uri="{FF2B5EF4-FFF2-40B4-BE49-F238E27FC236}">
                      <a16:creationId xmlns:a16="http://schemas.microsoft.com/office/drawing/2014/main" id="{72826B52-C104-6569-9CEC-0786B3C48F9E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01" name="グループ化 1400">
                <a:extLst>
                  <a:ext uri="{FF2B5EF4-FFF2-40B4-BE49-F238E27FC236}">
                    <a16:creationId xmlns:a16="http://schemas.microsoft.com/office/drawing/2014/main" id="{1EE8715B-88C9-3FC7-178B-767B9CDB3B38}"/>
                  </a:ext>
                </a:extLst>
              </p:cNvPr>
              <p:cNvGrpSpPr/>
              <p:nvPr/>
            </p:nvGrpSpPr>
            <p:grpSpPr>
              <a:xfrm>
                <a:off x="10313005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402" name="フリーフォーム: 図形 1401">
                  <a:extLst>
                    <a:ext uri="{FF2B5EF4-FFF2-40B4-BE49-F238E27FC236}">
                      <a16:creationId xmlns:a16="http://schemas.microsoft.com/office/drawing/2014/main" id="{68194DF3-5277-8907-F207-CE574149377A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03" name="フリーフォーム: 図形 1402">
                  <a:extLst>
                    <a:ext uri="{FF2B5EF4-FFF2-40B4-BE49-F238E27FC236}">
                      <a16:creationId xmlns:a16="http://schemas.microsoft.com/office/drawing/2014/main" id="{64BED864-495F-4E98-3031-B832C7FBD4C7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583" name="グループ化 1582">
            <a:extLst>
              <a:ext uri="{FF2B5EF4-FFF2-40B4-BE49-F238E27FC236}">
                <a16:creationId xmlns:a16="http://schemas.microsoft.com/office/drawing/2014/main" id="{99393D25-3FDC-799A-2AD9-85D8B277B851}"/>
              </a:ext>
            </a:extLst>
          </p:cNvPr>
          <p:cNvGrpSpPr/>
          <p:nvPr/>
        </p:nvGrpSpPr>
        <p:grpSpPr>
          <a:xfrm>
            <a:off x="309966" y="5676402"/>
            <a:ext cx="9392293" cy="316611"/>
            <a:chOff x="315586" y="2976585"/>
            <a:chExt cx="9392293" cy="358751"/>
          </a:xfrm>
        </p:grpSpPr>
        <p:grpSp>
          <p:nvGrpSpPr>
            <p:cNvPr id="1584" name="グループ化 1583">
              <a:extLst>
                <a:ext uri="{FF2B5EF4-FFF2-40B4-BE49-F238E27FC236}">
                  <a16:creationId xmlns:a16="http://schemas.microsoft.com/office/drawing/2014/main" id="{BC0B76FD-D501-9005-0830-85A8CAFB4A28}"/>
                </a:ext>
              </a:extLst>
            </p:cNvPr>
            <p:cNvGrpSpPr/>
            <p:nvPr/>
          </p:nvGrpSpPr>
          <p:grpSpPr>
            <a:xfrm flipV="1">
              <a:off x="315586" y="2976585"/>
              <a:ext cx="542247" cy="358751"/>
              <a:chOff x="3094472" y="1272048"/>
              <a:chExt cx="736603" cy="1152406"/>
            </a:xfrm>
          </p:grpSpPr>
          <p:sp>
            <p:nvSpPr>
              <p:cNvPr id="1681" name="フリーフォーム: 図形 1680">
                <a:extLst>
                  <a:ext uri="{FF2B5EF4-FFF2-40B4-BE49-F238E27FC236}">
                    <a16:creationId xmlns:a16="http://schemas.microsoft.com/office/drawing/2014/main" id="{EA73FEA8-A6B7-F505-4CD8-E1BC0D1431F8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2" name="フリーフォーム: 図形 1681">
                <a:extLst>
                  <a:ext uri="{FF2B5EF4-FFF2-40B4-BE49-F238E27FC236}">
                    <a16:creationId xmlns:a16="http://schemas.microsoft.com/office/drawing/2014/main" id="{57ED446C-34AE-CE4C-892E-2936CCECFE90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3" name="フリーフォーム: 図形 1682">
                <a:extLst>
                  <a:ext uri="{FF2B5EF4-FFF2-40B4-BE49-F238E27FC236}">
                    <a16:creationId xmlns:a16="http://schemas.microsoft.com/office/drawing/2014/main" id="{C43C8A41-4681-BFFC-455C-0A884353091F}"/>
                  </a:ext>
                </a:extLst>
              </p:cNvPr>
              <p:cNvSpPr/>
              <p:nvPr/>
            </p:nvSpPr>
            <p:spPr bwMode="auto">
              <a:xfrm>
                <a:off x="3094472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85" name="グループ化 1584">
              <a:extLst>
                <a:ext uri="{FF2B5EF4-FFF2-40B4-BE49-F238E27FC236}">
                  <a16:creationId xmlns:a16="http://schemas.microsoft.com/office/drawing/2014/main" id="{1AA57CD0-2716-DFB1-A629-13530E64C6B1}"/>
                </a:ext>
              </a:extLst>
            </p:cNvPr>
            <p:cNvGrpSpPr/>
            <p:nvPr/>
          </p:nvGrpSpPr>
          <p:grpSpPr>
            <a:xfrm flipV="1">
              <a:off x="755502" y="2976585"/>
              <a:ext cx="381959" cy="358751"/>
              <a:chOff x="3312211" y="1272048"/>
              <a:chExt cx="518864" cy="1152406"/>
            </a:xfrm>
          </p:grpSpPr>
          <p:sp>
            <p:nvSpPr>
              <p:cNvPr id="1679" name="フリーフォーム: 図形 1678">
                <a:extLst>
                  <a:ext uri="{FF2B5EF4-FFF2-40B4-BE49-F238E27FC236}">
                    <a16:creationId xmlns:a16="http://schemas.microsoft.com/office/drawing/2014/main" id="{3ECD9940-E738-6348-F47C-53C92EB5933B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0" name="フリーフォーム: 図形 1679">
                <a:extLst>
                  <a:ext uri="{FF2B5EF4-FFF2-40B4-BE49-F238E27FC236}">
                    <a16:creationId xmlns:a16="http://schemas.microsoft.com/office/drawing/2014/main" id="{0E7FD3C1-B8DC-13C4-71FD-ACE8F35C7056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86" name="グループ化 1585">
              <a:extLst>
                <a:ext uri="{FF2B5EF4-FFF2-40B4-BE49-F238E27FC236}">
                  <a16:creationId xmlns:a16="http://schemas.microsoft.com/office/drawing/2014/main" id="{71FBE8EC-FC74-75DE-5DCF-258750C66E4B}"/>
                </a:ext>
              </a:extLst>
            </p:cNvPr>
            <p:cNvGrpSpPr/>
            <p:nvPr/>
          </p:nvGrpSpPr>
          <p:grpSpPr>
            <a:xfrm flipV="1">
              <a:off x="1033206" y="2976585"/>
              <a:ext cx="381959" cy="358751"/>
              <a:chOff x="3312211" y="1272048"/>
              <a:chExt cx="518864" cy="1152406"/>
            </a:xfrm>
          </p:grpSpPr>
          <p:sp>
            <p:nvSpPr>
              <p:cNvPr id="1677" name="フリーフォーム: 図形 1676">
                <a:extLst>
                  <a:ext uri="{FF2B5EF4-FFF2-40B4-BE49-F238E27FC236}">
                    <a16:creationId xmlns:a16="http://schemas.microsoft.com/office/drawing/2014/main" id="{34DC9F70-BB62-FC4B-A2E6-F4A6030058D9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8" name="フリーフォーム: 図形 1677">
                <a:extLst>
                  <a:ext uri="{FF2B5EF4-FFF2-40B4-BE49-F238E27FC236}">
                    <a16:creationId xmlns:a16="http://schemas.microsoft.com/office/drawing/2014/main" id="{51427F45-2225-ACFE-D49F-D296E1DA84AA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87" name="グループ化 1586">
              <a:extLst>
                <a:ext uri="{FF2B5EF4-FFF2-40B4-BE49-F238E27FC236}">
                  <a16:creationId xmlns:a16="http://schemas.microsoft.com/office/drawing/2014/main" id="{D45426B5-09C1-75BF-7BA7-A06C7FA24FA1}"/>
                </a:ext>
              </a:extLst>
            </p:cNvPr>
            <p:cNvGrpSpPr/>
            <p:nvPr/>
          </p:nvGrpSpPr>
          <p:grpSpPr>
            <a:xfrm flipV="1">
              <a:off x="1308074" y="2976585"/>
              <a:ext cx="381959" cy="358751"/>
              <a:chOff x="3312211" y="1272048"/>
              <a:chExt cx="518864" cy="1152406"/>
            </a:xfrm>
          </p:grpSpPr>
          <p:sp>
            <p:nvSpPr>
              <p:cNvPr id="1675" name="フリーフォーム: 図形 1674">
                <a:extLst>
                  <a:ext uri="{FF2B5EF4-FFF2-40B4-BE49-F238E27FC236}">
                    <a16:creationId xmlns:a16="http://schemas.microsoft.com/office/drawing/2014/main" id="{AF9CAAAE-DD55-859D-2D47-DC48D9B93A3A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6" name="フリーフォーム: 図形 1675">
                <a:extLst>
                  <a:ext uri="{FF2B5EF4-FFF2-40B4-BE49-F238E27FC236}">
                    <a16:creationId xmlns:a16="http://schemas.microsoft.com/office/drawing/2014/main" id="{0DDD2ED4-2E1C-7C16-947C-EC6FF55AD1F9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88" name="グループ化 1587">
              <a:extLst>
                <a:ext uri="{FF2B5EF4-FFF2-40B4-BE49-F238E27FC236}">
                  <a16:creationId xmlns:a16="http://schemas.microsoft.com/office/drawing/2014/main" id="{E54EC4D4-E736-9FDF-B4B0-956798EAB5CA}"/>
                </a:ext>
              </a:extLst>
            </p:cNvPr>
            <p:cNvGrpSpPr/>
            <p:nvPr/>
          </p:nvGrpSpPr>
          <p:grpSpPr>
            <a:xfrm flipV="1">
              <a:off x="1585778" y="2976585"/>
              <a:ext cx="381959" cy="358751"/>
              <a:chOff x="3312211" y="1272048"/>
              <a:chExt cx="518864" cy="1152406"/>
            </a:xfrm>
          </p:grpSpPr>
          <p:sp>
            <p:nvSpPr>
              <p:cNvPr id="1673" name="フリーフォーム: 図形 1672">
                <a:extLst>
                  <a:ext uri="{FF2B5EF4-FFF2-40B4-BE49-F238E27FC236}">
                    <a16:creationId xmlns:a16="http://schemas.microsoft.com/office/drawing/2014/main" id="{DE48D103-A343-0B64-0490-C4237CCC4D73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4" name="フリーフォーム: 図形 1673">
                <a:extLst>
                  <a:ext uri="{FF2B5EF4-FFF2-40B4-BE49-F238E27FC236}">
                    <a16:creationId xmlns:a16="http://schemas.microsoft.com/office/drawing/2014/main" id="{3D56907B-AE5A-FE76-B41B-088BF4FAE6DD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89" name="グループ化 1588">
              <a:extLst>
                <a:ext uri="{FF2B5EF4-FFF2-40B4-BE49-F238E27FC236}">
                  <a16:creationId xmlns:a16="http://schemas.microsoft.com/office/drawing/2014/main" id="{2E290AC7-4D3D-56F2-EB19-C835CE936E86}"/>
                </a:ext>
              </a:extLst>
            </p:cNvPr>
            <p:cNvGrpSpPr/>
            <p:nvPr/>
          </p:nvGrpSpPr>
          <p:grpSpPr>
            <a:xfrm flipV="1">
              <a:off x="1860218" y="2976585"/>
              <a:ext cx="381959" cy="358751"/>
              <a:chOff x="3312211" y="1272048"/>
              <a:chExt cx="518864" cy="1152406"/>
            </a:xfrm>
          </p:grpSpPr>
          <p:sp>
            <p:nvSpPr>
              <p:cNvPr id="1671" name="フリーフォーム: 図形 1670">
                <a:extLst>
                  <a:ext uri="{FF2B5EF4-FFF2-40B4-BE49-F238E27FC236}">
                    <a16:creationId xmlns:a16="http://schemas.microsoft.com/office/drawing/2014/main" id="{375EE250-7064-61C8-F348-748FBBCC3E46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2" name="フリーフォーム: 図形 1671">
                <a:extLst>
                  <a:ext uri="{FF2B5EF4-FFF2-40B4-BE49-F238E27FC236}">
                    <a16:creationId xmlns:a16="http://schemas.microsoft.com/office/drawing/2014/main" id="{A2FEBC0F-11E3-0E51-A6A3-BB03B8700D6F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90" name="グループ化 1589">
              <a:extLst>
                <a:ext uri="{FF2B5EF4-FFF2-40B4-BE49-F238E27FC236}">
                  <a16:creationId xmlns:a16="http://schemas.microsoft.com/office/drawing/2014/main" id="{F003056E-7126-A27F-B43A-2481250071F3}"/>
                </a:ext>
              </a:extLst>
            </p:cNvPr>
            <p:cNvGrpSpPr/>
            <p:nvPr/>
          </p:nvGrpSpPr>
          <p:grpSpPr>
            <a:xfrm flipV="1">
              <a:off x="2137922" y="2976585"/>
              <a:ext cx="381959" cy="358751"/>
              <a:chOff x="3312211" y="1272048"/>
              <a:chExt cx="518864" cy="1152406"/>
            </a:xfrm>
          </p:grpSpPr>
          <p:sp>
            <p:nvSpPr>
              <p:cNvPr id="1669" name="フリーフォーム: 図形 1668">
                <a:extLst>
                  <a:ext uri="{FF2B5EF4-FFF2-40B4-BE49-F238E27FC236}">
                    <a16:creationId xmlns:a16="http://schemas.microsoft.com/office/drawing/2014/main" id="{A89B7299-695A-C020-1F3A-E461C686C296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0" name="フリーフォーム: 図形 1669">
                <a:extLst>
                  <a:ext uri="{FF2B5EF4-FFF2-40B4-BE49-F238E27FC236}">
                    <a16:creationId xmlns:a16="http://schemas.microsoft.com/office/drawing/2014/main" id="{C0F30EE2-7D1C-A345-0BD5-39905E6BF4E4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91" name="グループ化 1590">
              <a:extLst>
                <a:ext uri="{FF2B5EF4-FFF2-40B4-BE49-F238E27FC236}">
                  <a16:creationId xmlns:a16="http://schemas.microsoft.com/office/drawing/2014/main" id="{585D7502-E2E0-AE09-216A-B5742CEA2F15}"/>
                </a:ext>
              </a:extLst>
            </p:cNvPr>
            <p:cNvGrpSpPr/>
            <p:nvPr/>
          </p:nvGrpSpPr>
          <p:grpSpPr>
            <a:xfrm flipV="1">
              <a:off x="2412790" y="2976585"/>
              <a:ext cx="381959" cy="358751"/>
              <a:chOff x="3312211" y="1272048"/>
              <a:chExt cx="518864" cy="1152406"/>
            </a:xfrm>
          </p:grpSpPr>
          <p:sp>
            <p:nvSpPr>
              <p:cNvPr id="1667" name="フリーフォーム: 図形 1666">
                <a:extLst>
                  <a:ext uri="{FF2B5EF4-FFF2-40B4-BE49-F238E27FC236}">
                    <a16:creationId xmlns:a16="http://schemas.microsoft.com/office/drawing/2014/main" id="{C9A94915-343C-2ED5-A52B-D080E71E2898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8" name="フリーフォーム: 図形 1667">
                <a:extLst>
                  <a:ext uri="{FF2B5EF4-FFF2-40B4-BE49-F238E27FC236}">
                    <a16:creationId xmlns:a16="http://schemas.microsoft.com/office/drawing/2014/main" id="{25867509-0EFB-09BA-911E-100BD5991944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92" name="グループ化 1591">
              <a:extLst>
                <a:ext uri="{FF2B5EF4-FFF2-40B4-BE49-F238E27FC236}">
                  <a16:creationId xmlns:a16="http://schemas.microsoft.com/office/drawing/2014/main" id="{C7EF1DE5-84CF-0A7A-BE19-05B35C34DC29}"/>
                </a:ext>
              </a:extLst>
            </p:cNvPr>
            <p:cNvGrpSpPr/>
            <p:nvPr/>
          </p:nvGrpSpPr>
          <p:grpSpPr>
            <a:xfrm flipV="1">
              <a:off x="2690494" y="2976585"/>
              <a:ext cx="381959" cy="358751"/>
              <a:chOff x="3312211" y="1272048"/>
              <a:chExt cx="518864" cy="1152406"/>
            </a:xfrm>
          </p:grpSpPr>
          <p:sp>
            <p:nvSpPr>
              <p:cNvPr id="1665" name="フリーフォーム: 図形 1664">
                <a:extLst>
                  <a:ext uri="{FF2B5EF4-FFF2-40B4-BE49-F238E27FC236}">
                    <a16:creationId xmlns:a16="http://schemas.microsoft.com/office/drawing/2014/main" id="{0CEF48D1-B1B1-38EE-80B7-D5231079A5EB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6" name="フリーフォーム: 図形 1665">
                <a:extLst>
                  <a:ext uri="{FF2B5EF4-FFF2-40B4-BE49-F238E27FC236}">
                    <a16:creationId xmlns:a16="http://schemas.microsoft.com/office/drawing/2014/main" id="{ED35BC08-7514-6414-04B4-5D4C9D87B614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93" name="グループ化 1592">
              <a:extLst>
                <a:ext uri="{FF2B5EF4-FFF2-40B4-BE49-F238E27FC236}">
                  <a16:creationId xmlns:a16="http://schemas.microsoft.com/office/drawing/2014/main" id="{C00E0F69-0B50-CD29-ED40-BC582E233C05}"/>
                </a:ext>
              </a:extLst>
            </p:cNvPr>
            <p:cNvGrpSpPr/>
            <p:nvPr/>
          </p:nvGrpSpPr>
          <p:grpSpPr>
            <a:xfrm flipV="1">
              <a:off x="2966867" y="2976585"/>
              <a:ext cx="381959" cy="358751"/>
              <a:chOff x="3312211" y="1272048"/>
              <a:chExt cx="518864" cy="1152406"/>
            </a:xfrm>
          </p:grpSpPr>
          <p:sp>
            <p:nvSpPr>
              <p:cNvPr id="1663" name="フリーフォーム: 図形 1662">
                <a:extLst>
                  <a:ext uri="{FF2B5EF4-FFF2-40B4-BE49-F238E27FC236}">
                    <a16:creationId xmlns:a16="http://schemas.microsoft.com/office/drawing/2014/main" id="{EE68C15D-53A1-223F-A9D7-6A5FA89E11F7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4" name="フリーフォーム: 図形 1663">
                <a:extLst>
                  <a:ext uri="{FF2B5EF4-FFF2-40B4-BE49-F238E27FC236}">
                    <a16:creationId xmlns:a16="http://schemas.microsoft.com/office/drawing/2014/main" id="{40C10B17-4B74-D30D-A6B7-FFB01384B0BA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94" name="グループ化 1593">
              <a:extLst>
                <a:ext uri="{FF2B5EF4-FFF2-40B4-BE49-F238E27FC236}">
                  <a16:creationId xmlns:a16="http://schemas.microsoft.com/office/drawing/2014/main" id="{1C259430-8DDB-5314-0A71-F015F97C51DD}"/>
                </a:ext>
              </a:extLst>
            </p:cNvPr>
            <p:cNvGrpSpPr/>
            <p:nvPr/>
          </p:nvGrpSpPr>
          <p:grpSpPr>
            <a:xfrm flipV="1">
              <a:off x="3244571" y="2976585"/>
              <a:ext cx="381959" cy="358751"/>
              <a:chOff x="3312211" y="1272048"/>
              <a:chExt cx="518864" cy="1152406"/>
            </a:xfrm>
          </p:grpSpPr>
          <p:sp>
            <p:nvSpPr>
              <p:cNvPr id="1661" name="フリーフォーム: 図形 1660">
                <a:extLst>
                  <a:ext uri="{FF2B5EF4-FFF2-40B4-BE49-F238E27FC236}">
                    <a16:creationId xmlns:a16="http://schemas.microsoft.com/office/drawing/2014/main" id="{2BBB5EA3-C9F2-473C-D497-344F7B68637C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2" name="フリーフォーム: 図形 1661">
                <a:extLst>
                  <a:ext uri="{FF2B5EF4-FFF2-40B4-BE49-F238E27FC236}">
                    <a16:creationId xmlns:a16="http://schemas.microsoft.com/office/drawing/2014/main" id="{B9837607-292F-B848-F288-61715B13E7AA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95" name="グループ化 1594">
              <a:extLst>
                <a:ext uri="{FF2B5EF4-FFF2-40B4-BE49-F238E27FC236}">
                  <a16:creationId xmlns:a16="http://schemas.microsoft.com/office/drawing/2014/main" id="{C21EB79B-8243-3D09-4D42-35FFE7625670}"/>
                </a:ext>
              </a:extLst>
            </p:cNvPr>
            <p:cNvGrpSpPr/>
            <p:nvPr/>
          </p:nvGrpSpPr>
          <p:grpSpPr>
            <a:xfrm flipV="1">
              <a:off x="3519439" y="2976585"/>
              <a:ext cx="381959" cy="358751"/>
              <a:chOff x="3312211" y="1272048"/>
              <a:chExt cx="518864" cy="1152406"/>
            </a:xfrm>
          </p:grpSpPr>
          <p:sp>
            <p:nvSpPr>
              <p:cNvPr id="1659" name="フリーフォーム: 図形 1658">
                <a:extLst>
                  <a:ext uri="{FF2B5EF4-FFF2-40B4-BE49-F238E27FC236}">
                    <a16:creationId xmlns:a16="http://schemas.microsoft.com/office/drawing/2014/main" id="{DF4D0471-725B-C264-45BC-8516C225DD58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0" name="フリーフォーム: 図形 1659">
                <a:extLst>
                  <a:ext uri="{FF2B5EF4-FFF2-40B4-BE49-F238E27FC236}">
                    <a16:creationId xmlns:a16="http://schemas.microsoft.com/office/drawing/2014/main" id="{365E9D7B-E117-B162-87DC-0E37C9000FF6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96" name="グループ化 1595">
              <a:extLst>
                <a:ext uri="{FF2B5EF4-FFF2-40B4-BE49-F238E27FC236}">
                  <a16:creationId xmlns:a16="http://schemas.microsoft.com/office/drawing/2014/main" id="{EE6A8BD1-7B11-D99B-DAFC-C59A246B7862}"/>
                </a:ext>
              </a:extLst>
            </p:cNvPr>
            <p:cNvGrpSpPr/>
            <p:nvPr/>
          </p:nvGrpSpPr>
          <p:grpSpPr>
            <a:xfrm flipV="1">
              <a:off x="3797143" y="2976585"/>
              <a:ext cx="381959" cy="358751"/>
              <a:chOff x="3312211" y="1272048"/>
              <a:chExt cx="518864" cy="1152406"/>
            </a:xfrm>
          </p:grpSpPr>
          <p:sp>
            <p:nvSpPr>
              <p:cNvPr id="1657" name="フリーフォーム: 図形 1656">
                <a:extLst>
                  <a:ext uri="{FF2B5EF4-FFF2-40B4-BE49-F238E27FC236}">
                    <a16:creationId xmlns:a16="http://schemas.microsoft.com/office/drawing/2014/main" id="{276113A1-B30E-6FF9-2EC7-650FC14CA7F4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8" name="フリーフォーム: 図形 1657">
                <a:extLst>
                  <a:ext uri="{FF2B5EF4-FFF2-40B4-BE49-F238E27FC236}">
                    <a16:creationId xmlns:a16="http://schemas.microsoft.com/office/drawing/2014/main" id="{3456DA0D-43E9-A6FA-EB8D-6A8A0F9BD733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97" name="グループ化 1596">
              <a:extLst>
                <a:ext uri="{FF2B5EF4-FFF2-40B4-BE49-F238E27FC236}">
                  <a16:creationId xmlns:a16="http://schemas.microsoft.com/office/drawing/2014/main" id="{5D0E4BFF-4714-C6DA-AE66-1F8B9E8A9FEC}"/>
                </a:ext>
              </a:extLst>
            </p:cNvPr>
            <p:cNvGrpSpPr/>
            <p:nvPr/>
          </p:nvGrpSpPr>
          <p:grpSpPr>
            <a:xfrm flipV="1">
              <a:off x="4071583" y="2976585"/>
              <a:ext cx="381959" cy="358751"/>
              <a:chOff x="3312211" y="1272048"/>
              <a:chExt cx="518864" cy="1152406"/>
            </a:xfrm>
          </p:grpSpPr>
          <p:sp>
            <p:nvSpPr>
              <p:cNvPr id="1655" name="フリーフォーム: 図形 1654">
                <a:extLst>
                  <a:ext uri="{FF2B5EF4-FFF2-40B4-BE49-F238E27FC236}">
                    <a16:creationId xmlns:a16="http://schemas.microsoft.com/office/drawing/2014/main" id="{678FC803-DB31-DF19-5C3E-55993F5B4037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6" name="フリーフォーム: 図形 1655">
                <a:extLst>
                  <a:ext uri="{FF2B5EF4-FFF2-40B4-BE49-F238E27FC236}">
                    <a16:creationId xmlns:a16="http://schemas.microsoft.com/office/drawing/2014/main" id="{BF96E157-C698-FDB3-36A7-3E74245C11B1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98" name="グループ化 1597">
              <a:extLst>
                <a:ext uri="{FF2B5EF4-FFF2-40B4-BE49-F238E27FC236}">
                  <a16:creationId xmlns:a16="http://schemas.microsoft.com/office/drawing/2014/main" id="{8A145F88-DAFD-4F6C-5DEC-86503E432146}"/>
                </a:ext>
              </a:extLst>
            </p:cNvPr>
            <p:cNvGrpSpPr/>
            <p:nvPr/>
          </p:nvGrpSpPr>
          <p:grpSpPr>
            <a:xfrm flipV="1">
              <a:off x="4349287" y="2976585"/>
              <a:ext cx="381959" cy="358751"/>
              <a:chOff x="3312211" y="1272048"/>
              <a:chExt cx="518864" cy="1152406"/>
            </a:xfrm>
          </p:grpSpPr>
          <p:sp>
            <p:nvSpPr>
              <p:cNvPr id="1653" name="フリーフォーム: 図形 1652">
                <a:extLst>
                  <a:ext uri="{FF2B5EF4-FFF2-40B4-BE49-F238E27FC236}">
                    <a16:creationId xmlns:a16="http://schemas.microsoft.com/office/drawing/2014/main" id="{FEE103C3-B7E8-366D-44D5-049116B0365A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4" name="フリーフォーム: 図形 1653">
                <a:extLst>
                  <a:ext uri="{FF2B5EF4-FFF2-40B4-BE49-F238E27FC236}">
                    <a16:creationId xmlns:a16="http://schemas.microsoft.com/office/drawing/2014/main" id="{AE5BA4CB-8ABA-D4C1-3F8F-740DE6CB3BF4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99" name="グループ化 1598">
              <a:extLst>
                <a:ext uri="{FF2B5EF4-FFF2-40B4-BE49-F238E27FC236}">
                  <a16:creationId xmlns:a16="http://schemas.microsoft.com/office/drawing/2014/main" id="{C44C9987-55BB-3E5D-C9BA-BEA6857D275C}"/>
                </a:ext>
              </a:extLst>
            </p:cNvPr>
            <p:cNvGrpSpPr/>
            <p:nvPr/>
          </p:nvGrpSpPr>
          <p:grpSpPr>
            <a:xfrm flipV="1">
              <a:off x="4624155" y="2976585"/>
              <a:ext cx="381959" cy="358751"/>
              <a:chOff x="3312211" y="1272048"/>
              <a:chExt cx="518864" cy="1152406"/>
            </a:xfrm>
          </p:grpSpPr>
          <p:sp>
            <p:nvSpPr>
              <p:cNvPr id="1651" name="フリーフォーム: 図形 1650">
                <a:extLst>
                  <a:ext uri="{FF2B5EF4-FFF2-40B4-BE49-F238E27FC236}">
                    <a16:creationId xmlns:a16="http://schemas.microsoft.com/office/drawing/2014/main" id="{A914C4A2-E7A4-AD36-B45F-5FB135B56E58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2" name="フリーフォーム: 図形 1651">
                <a:extLst>
                  <a:ext uri="{FF2B5EF4-FFF2-40B4-BE49-F238E27FC236}">
                    <a16:creationId xmlns:a16="http://schemas.microsoft.com/office/drawing/2014/main" id="{69539CDE-CB15-E67C-F1F7-0F3130467B52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00" name="グループ化 1599">
              <a:extLst>
                <a:ext uri="{FF2B5EF4-FFF2-40B4-BE49-F238E27FC236}">
                  <a16:creationId xmlns:a16="http://schemas.microsoft.com/office/drawing/2014/main" id="{FD959B88-6B94-248A-5414-5AE0DD5CAC5A}"/>
                </a:ext>
              </a:extLst>
            </p:cNvPr>
            <p:cNvGrpSpPr/>
            <p:nvPr/>
          </p:nvGrpSpPr>
          <p:grpSpPr>
            <a:xfrm flipV="1">
              <a:off x="4901859" y="2976585"/>
              <a:ext cx="381959" cy="358751"/>
              <a:chOff x="3312211" y="1272048"/>
              <a:chExt cx="518864" cy="1152406"/>
            </a:xfrm>
          </p:grpSpPr>
          <p:sp>
            <p:nvSpPr>
              <p:cNvPr id="1649" name="フリーフォーム: 図形 1648">
                <a:extLst>
                  <a:ext uri="{FF2B5EF4-FFF2-40B4-BE49-F238E27FC236}">
                    <a16:creationId xmlns:a16="http://schemas.microsoft.com/office/drawing/2014/main" id="{2DCE7665-4D27-A591-A39B-E34C115FBAAE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0" name="フリーフォーム: 図形 1649">
                <a:extLst>
                  <a:ext uri="{FF2B5EF4-FFF2-40B4-BE49-F238E27FC236}">
                    <a16:creationId xmlns:a16="http://schemas.microsoft.com/office/drawing/2014/main" id="{F29B025A-7EFF-B760-6818-D580D814CB95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01" name="グループ化 1600">
              <a:extLst>
                <a:ext uri="{FF2B5EF4-FFF2-40B4-BE49-F238E27FC236}">
                  <a16:creationId xmlns:a16="http://schemas.microsoft.com/office/drawing/2014/main" id="{161940BE-B9E9-06B4-1DC0-1AAF9F37CA81}"/>
                </a:ext>
              </a:extLst>
            </p:cNvPr>
            <p:cNvGrpSpPr/>
            <p:nvPr/>
          </p:nvGrpSpPr>
          <p:grpSpPr>
            <a:xfrm flipV="1">
              <a:off x="5179563" y="2976585"/>
              <a:ext cx="381959" cy="358751"/>
              <a:chOff x="3312211" y="1272048"/>
              <a:chExt cx="518864" cy="1152406"/>
            </a:xfrm>
          </p:grpSpPr>
          <p:sp>
            <p:nvSpPr>
              <p:cNvPr id="1647" name="フリーフォーム: 図形 1646">
                <a:extLst>
                  <a:ext uri="{FF2B5EF4-FFF2-40B4-BE49-F238E27FC236}">
                    <a16:creationId xmlns:a16="http://schemas.microsoft.com/office/drawing/2014/main" id="{1D060B1F-575E-7593-1101-F96388E01B79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8" name="フリーフォーム: 図形 1647">
                <a:extLst>
                  <a:ext uri="{FF2B5EF4-FFF2-40B4-BE49-F238E27FC236}">
                    <a16:creationId xmlns:a16="http://schemas.microsoft.com/office/drawing/2014/main" id="{2D09C8EB-AE5E-EED3-3AA7-C9679334960F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02" name="グループ化 1601">
              <a:extLst>
                <a:ext uri="{FF2B5EF4-FFF2-40B4-BE49-F238E27FC236}">
                  <a16:creationId xmlns:a16="http://schemas.microsoft.com/office/drawing/2014/main" id="{FA662D11-7124-1DD5-D75B-C920BD7B8542}"/>
                </a:ext>
              </a:extLst>
            </p:cNvPr>
            <p:cNvGrpSpPr/>
            <p:nvPr/>
          </p:nvGrpSpPr>
          <p:grpSpPr>
            <a:xfrm flipV="1">
              <a:off x="5457267" y="2976585"/>
              <a:ext cx="381959" cy="358751"/>
              <a:chOff x="3312211" y="1272048"/>
              <a:chExt cx="518864" cy="1152406"/>
            </a:xfrm>
          </p:grpSpPr>
          <p:sp>
            <p:nvSpPr>
              <p:cNvPr id="1645" name="フリーフォーム: 図形 1644">
                <a:extLst>
                  <a:ext uri="{FF2B5EF4-FFF2-40B4-BE49-F238E27FC236}">
                    <a16:creationId xmlns:a16="http://schemas.microsoft.com/office/drawing/2014/main" id="{AE271FFE-1ED5-9AEF-5AFA-5D168BD36AA5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6" name="フリーフォーム: 図形 1645">
                <a:extLst>
                  <a:ext uri="{FF2B5EF4-FFF2-40B4-BE49-F238E27FC236}">
                    <a16:creationId xmlns:a16="http://schemas.microsoft.com/office/drawing/2014/main" id="{582C60CB-CF70-FA21-540A-CA628C140407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03" name="グループ化 1602">
              <a:extLst>
                <a:ext uri="{FF2B5EF4-FFF2-40B4-BE49-F238E27FC236}">
                  <a16:creationId xmlns:a16="http://schemas.microsoft.com/office/drawing/2014/main" id="{DB353924-12D4-2C2E-DD69-5C88E0288FF8}"/>
                </a:ext>
              </a:extLst>
            </p:cNvPr>
            <p:cNvGrpSpPr/>
            <p:nvPr/>
          </p:nvGrpSpPr>
          <p:grpSpPr>
            <a:xfrm flipV="1">
              <a:off x="5732135" y="2976585"/>
              <a:ext cx="381959" cy="358751"/>
              <a:chOff x="3312211" y="1272048"/>
              <a:chExt cx="518864" cy="1152406"/>
            </a:xfrm>
          </p:grpSpPr>
          <p:sp>
            <p:nvSpPr>
              <p:cNvPr id="1643" name="フリーフォーム: 図形 1642">
                <a:extLst>
                  <a:ext uri="{FF2B5EF4-FFF2-40B4-BE49-F238E27FC236}">
                    <a16:creationId xmlns:a16="http://schemas.microsoft.com/office/drawing/2014/main" id="{5D557A86-D31F-1E1B-3D7A-13701B245879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4" name="フリーフォーム: 図形 1643">
                <a:extLst>
                  <a:ext uri="{FF2B5EF4-FFF2-40B4-BE49-F238E27FC236}">
                    <a16:creationId xmlns:a16="http://schemas.microsoft.com/office/drawing/2014/main" id="{7F814D91-48A4-3723-6218-B6B99F67C84F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04" name="グループ化 1603">
              <a:extLst>
                <a:ext uri="{FF2B5EF4-FFF2-40B4-BE49-F238E27FC236}">
                  <a16:creationId xmlns:a16="http://schemas.microsoft.com/office/drawing/2014/main" id="{B416331F-CF29-9072-FF7F-0AAE38911885}"/>
                </a:ext>
              </a:extLst>
            </p:cNvPr>
            <p:cNvGrpSpPr/>
            <p:nvPr/>
          </p:nvGrpSpPr>
          <p:grpSpPr>
            <a:xfrm flipV="1">
              <a:off x="6009839" y="2976585"/>
              <a:ext cx="381959" cy="358751"/>
              <a:chOff x="3312211" y="1272048"/>
              <a:chExt cx="518864" cy="1152406"/>
            </a:xfrm>
          </p:grpSpPr>
          <p:sp>
            <p:nvSpPr>
              <p:cNvPr id="1641" name="フリーフォーム: 図形 1640">
                <a:extLst>
                  <a:ext uri="{FF2B5EF4-FFF2-40B4-BE49-F238E27FC236}">
                    <a16:creationId xmlns:a16="http://schemas.microsoft.com/office/drawing/2014/main" id="{2CD149C1-DFB9-4C93-F314-7E5EA360D5D4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2" name="フリーフォーム: 図形 1641">
                <a:extLst>
                  <a:ext uri="{FF2B5EF4-FFF2-40B4-BE49-F238E27FC236}">
                    <a16:creationId xmlns:a16="http://schemas.microsoft.com/office/drawing/2014/main" id="{03EA1668-EB5D-5394-E66E-BB5816AB37CA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05" name="グループ化 1604">
              <a:extLst>
                <a:ext uri="{FF2B5EF4-FFF2-40B4-BE49-F238E27FC236}">
                  <a16:creationId xmlns:a16="http://schemas.microsoft.com/office/drawing/2014/main" id="{54FD74D1-92E8-AC8B-8CB1-B438760FCA5A}"/>
                </a:ext>
              </a:extLst>
            </p:cNvPr>
            <p:cNvGrpSpPr/>
            <p:nvPr/>
          </p:nvGrpSpPr>
          <p:grpSpPr>
            <a:xfrm flipV="1">
              <a:off x="6284279" y="2976585"/>
              <a:ext cx="381959" cy="358751"/>
              <a:chOff x="3312211" y="1272048"/>
              <a:chExt cx="518864" cy="1152406"/>
            </a:xfrm>
          </p:grpSpPr>
          <p:sp>
            <p:nvSpPr>
              <p:cNvPr id="1639" name="フリーフォーム: 図形 1638">
                <a:extLst>
                  <a:ext uri="{FF2B5EF4-FFF2-40B4-BE49-F238E27FC236}">
                    <a16:creationId xmlns:a16="http://schemas.microsoft.com/office/drawing/2014/main" id="{D8429E3A-BCB9-7DA1-0206-B397A659A568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0" name="フリーフォーム: 図形 1639">
                <a:extLst>
                  <a:ext uri="{FF2B5EF4-FFF2-40B4-BE49-F238E27FC236}">
                    <a16:creationId xmlns:a16="http://schemas.microsoft.com/office/drawing/2014/main" id="{38351AA3-EC4D-CDD3-860D-7C55782C4D64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06" name="グループ化 1605">
              <a:extLst>
                <a:ext uri="{FF2B5EF4-FFF2-40B4-BE49-F238E27FC236}">
                  <a16:creationId xmlns:a16="http://schemas.microsoft.com/office/drawing/2014/main" id="{93FDC56D-EBC1-8A4D-4D70-15E80EC8FAF7}"/>
                </a:ext>
              </a:extLst>
            </p:cNvPr>
            <p:cNvGrpSpPr/>
            <p:nvPr/>
          </p:nvGrpSpPr>
          <p:grpSpPr>
            <a:xfrm flipV="1">
              <a:off x="6561983" y="2976585"/>
              <a:ext cx="381959" cy="358751"/>
              <a:chOff x="3312211" y="1272048"/>
              <a:chExt cx="518864" cy="1152406"/>
            </a:xfrm>
          </p:grpSpPr>
          <p:sp>
            <p:nvSpPr>
              <p:cNvPr id="1637" name="フリーフォーム: 図形 1636">
                <a:extLst>
                  <a:ext uri="{FF2B5EF4-FFF2-40B4-BE49-F238E27FC236}">
                    <a16:creationId xmlns:a16="http://schemas.microsoft.com/office/drawing/2014/main" id="{1BB6413E-56EF-3B46-F9FB-3999DF01151E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8" name="フリーフォーム: 図形 1637">
                <a:extLst>
                  <a:ext uri="{FF2B5EF4-FFF2-40B4-BE49-F238E27FC236}">
                    <a16:creationId xmlns:a16="http://schemas.microsoft.com/office/drawing/2014/main" id="{CA3515F6-45D2-8A7B-AA85-C6BA21612854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07" name="グループ化 1606">
              <a:extLst>
                <a:ext uri="{FF2B5EF4-FFF2-40B4-BE49-F238E27FC236}">
                  <a16:creationId xmlns:a16="http://schemas.microsoft.com/office/drawing/2014/main" id="{A264CE86-CB94-C1AF-724B-6686B184E62F}"/>
                </a:ext>
              </a:extLst>
            </p:cNvPr>
            <p:cNvGrpSpPr/>
            <p:nvPr/>
          </p:nvGrpSpPr>
          <p:grpSpPr>
            <a:xfrm flipV="1">
              <a:off x="6836851" y="2976585"/>
              <a:ext cx="381959" cy="358751"/>
              <a:chOff x="3312211" y="1272048"/>
              <a:chExt cx="518864" cy="1152406"/>
            </a:xfrm>
          </p:grpSpPr>
          <p:sp>
            <p:nvSpPr>
              <p:cNvPr id="1635" name="フリーフォーム: 図形 1634">
                <a:extLst>
                  <a:ext uri="{FF2B5EF4-FFF2-40B4-BE49-F238E27FC236}">
                    <a16:creationId xmlns:a16="http://schemas.microsoft.com/office/drawing/2014/main" id="{758E3068-6A68-8A8C-8388-C57872577E60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6" name="フリーフォーム: 図形 1635">
                <a:extLst>
                  <a:ext uri="{FF2B5EF4-FFF2-40B4-BE49-F238E27FC236}">
                    <a16:creationId xmlns:a16="http://schemas.microsoft.com/office/drawing/2014/main" id="{DA91F211-45B6-AC0A-FB94-DD7F125D191A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08" name="グループ化 1607">
              <a:extLst>
                <a:ext uri="{FF2B5EF4-FFF2-40B4-BE49-F238E27FC236}">
                  <a16:creationId xmlns:a16="http://schemas.microsoft.com/office/drawing/2014/main" id="{479AB870-7D02-9878-B0F0-B79C20651C50}"/>
                </a:ext>
              </a:extLst>
            </p:cNvPr>
            <p:cNvGrpSpPr/>
            <p:nvPr/>
          </p:nvGrpSpPr>
          <p:grpSpPr>
            <a:xfrm flipV="1">
              <a:off x="7114555" y="2976585"/>
              <a:ext cx="381959" cy="358751"/>
              <a:chOff x="3312211" y="1272048"/>
              <a:chExt cx="518864" cy="1152406"/>
            </a:xfrm>
          </p:grpSpPr>
          <p:sp>
            <p:nvSpPr>
              <p:cNvPr id="1633" name="フリーフォーム: 図形 1632">
                <a:extLst>
                  <a:ext uri="{FF2B5EF4-FFF2-40B4-BE49-F238E27FC236}">
                    <a16:creationId xmlns:a16="http://schemas.microsoft.com/office/drawing/2014/main" id="{ABC2EE50-D54F-C577-AAD5-3D9AD0E11CF3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4" name="フリーフォーム: 図形 1633">
                <a:extLst>
                  <a:ext uri="{FF2B5EF4-FFF2-40B4-BE49-F238E27FC236}">
                    <a16:creationId xmlns:a16="http://schemas.microsoft.com/office/drawing/2014/main" id="{9C5F1A2D-FEF3-D68C-398F-39AFA034790E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09" name="グループ化 1608">
              <a:extLst>
                <a:ext uri="{FF2B5EF4-FFF2-40B4-BE49-F238E27FC236}">
                  <a16:creationId xmlns:a16="http://schemas.microsoft.com/office/drawing/2014/main" id="{410A3C55-67D7-15D1-7420-1D429515DBEA}"/>
                </a:ext>
              </a:extLst>
            </p:cNvPr>
            <p:cNvGrpSpPr/>
            <p:nvPr/>
          </p:nvGrpSpPr>
          <p:grpSpPr>
            <a:xfrm flipV="1">
              <a:off x="7390928" y="2976585"/>
              <a:ext cx="381959" cy="358751"/>
              <a:chOff x="3312211" y="1272048"/>
              <a:chExt cx="518864" cy="1152406"/>
            </a:xfrm>
          </p:grpSpPr>
          <p:sp>
            <p:nvSpPr>
              <p:cNvPr id="1631" name="フリーフォーム: 図形 1630">
                <a:extLst>
                  <a:ext uri="{FF2B5EF4-FFF2-40B4-BE49-F238E27FC236}">
                    <a16:creationId xmlns:a16="http://schemas.microsoft.com/office/drawing/2014/main" id="{24BA3BE2-DF28-A5C3-DDF4-17CC7F43C566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2" name="フリーフォーム: 図形 1631">
                <a:extLst>
                  <a:ext uri="{FF2B5EF4-FFF2-40B4-BE49-F238E27FC236}">
                    <a16:creationId xmlns:a16="http://schemas.microsoft.com/office/drawing/2014/main" id="{5B258A60-CBE1-F152-121A-E69B04DB0F8B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10" name="グループ化 1609">
              <a:extLst>
                <a:ext uri="{FF2B5EF4-FFF2-40B4-BE49-F238E27FC236}">
                  <a16:creationId xmlns:a16="http://schemas.microsoft.com/office/drawing/2014/main" id="{0496E668-FE07-F835-55F9-C1E7772E9DE6}"/>
                </a:ext>
              </a:extLst>
            </p:cNvPr>
            <p:cNvGrpSpPr/>
            <p:nvPr/>
          </p:nvGrpSpPr>
          <p:grpSpPr>
            <a:xfrm flipV="1">
              <a:off x="7668632" y="2976585"/>
              <a:ext cx="381959" cy="358751"/>
              <a:chOff x="3312211" y="1272048"/>
              <a:chExt cx="518864" cy="1152406"/>
            </a:xfrm>
          </p:grpSpPr>
          <p:sp>
            <p:nvSpPr>
              <p:cNvPr id="1629" name="フリーフォーム: 図形 1628">
                <a:extLst>
                  <a:ext uri="{FF2B5EF4-FFF2-40B4-BE49-F238E27FC236}">
                    <a16:creationId xmlns:a16="http://schemas.microsoft.com/office/drawing/2014/main" id="{F8A42330-2775-5961-4FB6-731E094601AF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0" name="フリーフォーム: 図形 1629">
                <a:extLst>
                  <a:ext uri="{FF2B5EF4-FFF2-40B4-BE49-F238E27FC236}">
                    <a16:creationId xmlns:a16="http://schemas.microsoft.com/office/drawing/2014/main" id="{63B52258-4808-D86B-A15D-D16F24D2B72D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11" name="グループ化 1610">
              <a:extLst>
                <a:ext uri="{FF2B5EF4-FFF2-40B4-BE49-F238E27FC236}">
                  <a16:creationId xmlns:a16="http://schemas.microsoft.com/office/drawing/2014/main" id="{3DC854DD-755C-D0DF-5331-1720AD5134D0}"/>
                </a:ext>
              </a:extLst>
            </p:cNvPr>
            <p:cNvGrpSpPr/>
            <p:nvPr/>
          </p:nvGrpSpPr>
          <p:grpSpPr>
            <a:xfrm flipV="1">
              <a:off x="7943500" y="2976585"/>
              <a:ext cx="381959" cy="358751"/>
              <a:chOff x="3312211" y="1272048"/>
              <a:chExt cx="518864" cy="1152406"/>
            </a:xfrm>
          </p:grpSpPr>
          <p:sp>
            <p:nvSpPr>
              <p:cNvPr id="1627" name="フリーフォーム: 図形 1626">
                <a:extLst>
                  <a:ext uri="{FF2B5EF4-FFF2-40B4-BE49-F238E27FC236}">
                    <a16:creationId xmlns:a16="http://schemas.microsoft.com/office/drawing/2014/main" id="{0F51DAE9-0541-B020-D0D4-47865EC3A3F7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8" name="フリーフォーム: 図形 1627">
                <a:extLst>
                  <a:ext uri="{FF2B5EF4-FFF2-40B4-BE49-F238E27FC236}">
                    <a16:creationId xmlns:a16="http://schemas.microsoft.com/office/drawing/2014/main" id="{54BCBD98-9F51-0FED-F6DE-5BF4AEC45451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12" name="グループ化 1611">
              <a:extLst>
                <a:ext uri="{FF2B5EF4-FFF2-40B4-BE49-F238E27FC236}">
                  <a16:creationId xmlns:a16="http://schemas.microsoft.com/office/drawing/2014/main" id="{7FC41A86-6B78-ACB1-626C-FA377BA842EB}"/>
                </a:ext>
              </a:extLst>
            </p:cNvPr>
            <p:cNvGrpSpPr/>
            <p:nvPr/>
          </p:nvGrpSpPr>
          <p:grpSpPr>
            <a:xfrm flipV="1">
              <a:off x="8221204" y="2976585"/>
              <a:ext cx="381959" cy="358751"/>
              <a:chOff x="3312211" y="1272048"/>
              <a:chExt cx="518864" cy="1152406"/>
            </a:xfrm>
          </p:grpSpPr>
          <p:sp>
            <p:nvSpPr>
              <p:cNvPr id="1625" name="フリーフォーム: 図形 1624">
                <a:extLst>
                  <a:ext uri="{FF2B5EF4-FFF2-40B4-BE49-F238E27FC236}">
                    <a16:creationId xmlns:a16="http://schemas.microsoft.com/office/drawing/2014/main" id="{16B4B7C0-7A2E-B705-6B9A-81357B5AE0FF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6" name="フリーフォーム: 図形 1625">
                <a:extLst>
                  <a:ext uri="{FF2B5EF4-FFF2-40B4-BE49-F238E27FC236}">
                    <a16:creationId xmlns:a16="http://schemas.microsoft.com/office/drawing/2014/main" id="{EACEC4AA-73D2-59B3-67C6-79E31FAC4B38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13" name="グループ化 1612">
              <a:extLst>
                <a:ext uri="{FF2B5EF4-FFF2-40B4-BE49-F238E27FC236}">
                  <a16:creationId xmlns:a16="http://schemas.microsoft.com/office/drawing/2014/main" id="{A18DA4DD-B426-9132-C9C0-276FEBABF3E7}"/>
                </a:ext>
              </a:extLst>
            </p:cNvPr>
            <p:cNvGrpSpPr/>
            <p:nvPr/>
          </p:nvGrpSpPr>
          <p:grpSpPr>
            <a:xfrm flipV="1">
              <a:off x="8495644" y="2976585"/>
              <a:ext cx="381959" cy="358751"/>
              <a:chOff x="3312211" y="1272048"/>
              <a:chExt cx="518864" cy="1152406"/>
            </a:xfrm>
          </p:grpSpPr>
          <p:sp>
            <p:nvSpPr>
              <p:cNvPr id="1623" name="フリーフォーム: 図形 1622">
                <a:extLst>
                  <a:ext uri="{FF2B5EF4-FFF2-40B4-BE49-F238E27FC236}">
                    <a16:creationId xmlns:a16="http://schemas.microsoft.com/office/drawing/2014/main" id="{A622C625-B410-4DBE-2F87-052857586895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4" name="フリーフォーム: 図形 1623">
                <a:extLst>
                  <a:ext uri="{FF2B5EF4-FFF2-40B4-BE49-F238E27FC236}">
                    <a16:creationId xmlns:a16="http://schemas.microsoft.com/office/drawing/2014/main" id="{B708B037-DCE1-4F34-41B8-DCA26539E65D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14" name="グループ化 1613">
              <a:extLst>
                <a:ext uri="{FF2B5EF4-FFF2-40B4-BE49-F238E27FC236}">
                  <a16:creationId xmlns:a16="http://schemas.microsoft.com/office/drawing/2014/main" id="{3141A3DD-816A-FB16-4542-C07D7D75A7AA}"/>
                </a:ext>
              </a:extLst>
            </p:cNvPr>
            <p:cNvGrpSpPr/>
            <p:nvPr/>
          </p:nvGrpSpPr>
          <p:grpSpPr>
            <a:xfrm flipV="1">
              <a:off x="8773348" y="2976585"/>
              <a:ext cx="381959" cy="358751"/>
              <a:chOff x="3312211" y="1272048"/>
              <a:chExt cx="518864" cy="1152406"/>
            </a:xfrm>
          </p:grpSpPr>
          <p:sp>
            <p:nvSpPr>
              <p:cNvPr id="1621" name="フリーフォーム: 図形 1620">
                <a:extLst>
                  <a:ext uri="{FF2B5EF4-FFF2-40B4-BE49-F238E27FC236}">
                    <a16:creationId xmlns:a16="http://schemas.microsoft.com/office/drawing/2014/main" id="{29325163-718C-E05E-5F1F-57054BAA3B97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2" name="フリーフォーム: 図形 1621">
                <a:extLst>
                  <a:ext uri="{FF2B5EF4-FFF2-40B4-BE49-F238E27FC236}">
                    <a16:creationId xmlns:a16="http://schemas.microsoft.com/office/drawing/2014/main" id="{F27B9419-A9CB-80DD-EFD5-6FA370BA416D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15" name="グループ化 1614">
              <a:extLst>
                <a:ext uri="{FF2B5EF4-FFF2-40B4-BE49-F238E27FC236}">
                  <a16:creationId xmlns:a16="http://schemas.microsoft.com/office/drawing/2014/main" id="{99A7979E-A9BE-0D66-A482-D29606F9A442}"/>
                </a:ext>
              </a:extLst>
            </p:cNvPr>
            <p:cNvGrpSpPr/>
            <p:nvPr/>
          </p:nvGrpSpPr>
          <p:grpSpPr>
            <a:xfrm flipV="1">
              <a:off x="9048216" y="2976585"/>
              <a:ext cx="381959" cy="358751"/>
              <a:chOff x="3312211" y="1272048"/>
              <a:chExt cx="518864" cy="1152406"/>
            </a:xfrm>
          </p:grpSpPr>
          <p:sp>
            <p:nvSpPr>
              <p:cNvPr id="1619" name="フリーフォーム: 図形 1618">
                <a:extLst>
                  <a:ext uri="{FF2B5EF4-FFF2-40B4-BE49-F238E27FC236}">
                    <a16:creationId xmlns:a16="http://schemas.microsoft.com/office/drawing/2014/main" id="{226A137A-B8A7-657D-5F6B-B8EAFA8724D3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0" name="フリーフォーム: 図形 1619">
                <a:extLst>
                  <a:ext uri="{FF2B5EF4-FFF2-40B4-BE49-F238E27FC236}">
                    <a16:creationId xmlns:a16="http://schemas.microsoft.com/office/drawing/2014/main" id="{64500E6A-8E60-C5EB-A84F-30B4DCEC4B8E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16" name="グループ化 1615">
              <a:extLst>
                <a:ext uri="{FF2B5EF4-FFF2-40B4-BE49-F238E27FC236}">
                  <a16:creationId xmlns:a16="http://schemas.microsoft.com/office/drawing/2014/main" id="{AA6BB67E-4C6F-B8DF-B798-1D6DFFD1040E}"/>
                </a:ext>
              </a:extLst>
            </p:cNvPr>
            <p:cNvGrpSpPr/>
            <p:nvPr/>
          </p:nvGrpSpPr>
          <p:grpSpPr>
            <a:xfrm flipV="1">
              <a:off x="9325920" y="2976585"/>
              <a:ext cx="381959" cy="358751"/>
              <a:chOff x="3312211" y="1272048"/>
              <a:chExt cx="518864" cy="1152406"/>
            </a:xfrm>
          </p:grpSpPr>
          <p:sp>
            <p:nvSpPr>
              <p:cNvPr id="1617" name="フリーフォーム: 図形 1616">
                <a:extLst>
                  <a:ext uri="{FF2B5EF4-FFF2-40B4-BE49-F238E27FC236}">
                    <a16:creationId xmlns:a16="http://schemas.microsoft.com/office/drawing/2014/main" id="{4C26C96C-EDF7-F0FA-3F70-F3324622D61F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8" name="フリーフォーム: 図形 1617">
                <a:extLst>
                  <a:ext uri="{FF2B5EF4-FFF2-40B4-BE49-F238E27FC236}">
                    <a16:creationId xmlns:a16="http://schemas.microsoft.com/office/drawing/2014/main" id="{959CA2C1-534F-E68A-6ED8-7AD4D2957FBE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684" name="グループ化 1683">
            <a:extLst>
              <a:ext uri="{FF2B5EF4-FFF2-40B4-BE49-F238E27FC236}">
                <a16:creationId xmlns:a16="http://schemas.microsoft.com/office/drawing/2014/main" id="{70ABD032-5856-7795-3314-721372F01215}"/>
              </a:ext>
            </a:extLst>
          </p:cNvPr>
          <p:cNvGrpSpPr/>
          <p:nvPr/>
        </p:nvGrpSpPr>
        <p:grpSpPr>
          <a:xfrm>
            <a:off x="309966" y="5321779"/>
            <a:ext cx="9392293" cy="198233"/>
            <a:chOff x="315586" y="2639185"/>
            <a:chExt cx="9392293" cy="224617"/>
          </a:xfrm>
        </p:grpSpPr>
        <p:grpSp>
          <p:nvGrpSpPr>
            <p:cNvPr id="1685" name="グループ化 1684">
              <a:extLst>
                <a:ext uri="{FF2B5EF4-FFF2-40B4-BE49-F238E27FC236}">
                  <a16:creationId xmlns:a16="http://schemas.microsoft.com/office/drawing/2014/main" id="{F94C73C1-B602-7BAE-451C-3FCC0B07B52C}"/>
                </a:ext>
              </a:extLst>
            </p:cNvPr>
            <p:cNvGrpSpPr/>
            <p:nvPr/>
          </p:nvGrpSpPr>
          <p:grpSpPr>
            <a:xfrm flipV="1">
              <a:off x="315586" y="2639185"/>
              <a:ext cx="274996" cy="224617"/>
              <a:chOff x="3094472" y="1272048"/>
              <a:chExt cx="736603" cy="1152406"/>
            </a:xfrm>
          </p:grpSpPr>
          <p:sp>
            <p:nvSpPr>
              <p:cNvPr id="1881" name="フリーフォーム: 図形 1880">
                <a:extLst>
                  <a:ext uri="{FF2B5EF4-FFF2-40B4-BE49-F238E27FC236}">
                    <a16:creationId xmlns:a16="http://schemas.microsoft.com/office/drawing/2014/main" id="{A2AAFC9D-CAA8-A2CC-4EC4-9EAD92BE2363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2" name="フリーフォーム: 図形 1881">
                <a:extLst>
                  <a:ext uri="{FF2B5EF4-FFF2-40B4-BE49-F238E27FC236}">
                    <a16:creationId xmlns:a16="http://schemas.microsoft.com/office/drawing/2014/main" id="{8D720DA0-D799-8815-A4D5-147342F830FA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3" name="フリーフォーム: 図形 1882">
                <a:extLst>
                  <a:ext uri="{FF2B5EF4-FFF2-40B4-BE49-F238E27FC236}">
                    <a16:creationId xmlns:a16="http://schemas.microsoft.com/office/drawing/2014/main" id="{4A821243-EDE9-BDFF-0D14-3BA8977C877A}"/>
                  </a:ext>
                </a:extLst>
              </p:cNvPr>
              <p:cNvSpPr/>
              <p:nvPr/>
            </p:nvSpPr>
            <p:spPr bwMode="auto">
              <a:xfrm>
                <a:off x="3094472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86" name="グループ化 1685">
              <a:extLst>
                <a:ext uri="{FF2B5EF4-FFF2-40B4-BE49-F238E27FC236}">
                  <a16:creationId xmlns:a16="http://schemas.microsoft.com/office/drawing/2014/main" id="{7C667165-1C55-64EE-7752-E95CF762191E}"/>
                </a:ext>
              </a:extLst>
            </p:cNvPr>
            <p:cNvGrpSpPr/>
            <p:nvPr/>
          </p:nvGrpSpPr>
          <p:grpSpPr>
            <a:xfrm flipV="1">
              <a:off x="538686" y="2639185"/>
              <a:ext cx="193707" cy="224617"/>
              <a:chOff x="3312211" y="1272048"/>
              <a:chExt cx="518864" cy="1152406"/>
            </a:xfrm>
          </p:grpSpPr>
          <p:sp>
            <p:nvSpPr>
              <p:cNvPr id="1879" name="フリーフォーム: 図形 1878">
                <a:extLst>
                  <a:ext uri="{FF2B5EF4-FFF2-40B4-BE49-F238E27FC236}">
                    <a16:creationId xmlns:a16="http://schemas.microsoft.com/office/drawing/2014/main" id="{DFFFF099-2C8A-F82B-5DCD-BF3A618EF3EC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0" name="フリーフォーム: 図形 1879">
                <a:extLst>
                  <a:ext uri="{FF2B5EF4-FFF2-40B4-BE49-F238E27FC236}">
                    <a16:creationId xmlns:a16="http://schemas.microsoft.com/office/drawing/2014/main" id="{65055393-45C4-5E32-6A99-496F57CEBE78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87" name="グループ化 1686">
              <a:extLst>
                <a:ext uri="{FF2B5EF4-FFF2-40B4-BE49-F238E27FC236}">
                  <a16:creationId xmlns:a16="http://schemas.microsoft.com/office/drawing/2014/main" id="{633C5090-7044-E5BA-1298-0DB7084FDFA8}"/>
                </a:ext>
              </a:extLst>
            </p:cNvPr>
            <p:cNvGrpSpPr/>
            <p:nvPr/>
          </p:nvGrpSpPr>
          <p:grpSpPr>
            <a:xfrm flipV="1">
              <a:off x="679521" y="2639185"/>
              <a:ext cx="193707" cy="224617"/>
              <a:chOff x="3312211" y="1272048"/>
              <a:chExt cx="518864" cy="1152406"/>
            </a:xfrm>
          </p:grpSpPr>
          <p:sp>
            <p:nvSpPr>
              <p:cNvPr id="1877" name="フリーフォーム: 図形 1876">
                <a:extLst>
                  <a:ext uri="{FF2B5EF4-FFF2-40B4-BE49-F238E27FC236}">
                    <a16:creationId xmlns:a16="http://schemas.microsoft.com/office/drawing/2014/main" id="{15733025-5D95-8D53-6CCC-804534EA85EB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8" name="フリーフォーム: 図形 1877">
                <a:extLst>
                  <a:ext uri="{FF2B5EF4-FFF2-40B4-BE49-F238E27FC236}">
                    <a16:creationId xmlns:a16="http://schemas.microsoft.com/office/drawing/2014/main" id="{B27534BF-6FC0-2ECF-A802-D2804BA251DD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88" name="グループ化 1687">
              <a:extLst>
                <a:ext uri="{FF2B5EF4-FFF2-40B4-BE49-F238E27FC236}">
                  <a16:creationId xmlns:a16="http://schemas.microsoft.com/office/drawing/2014/main" id="{FDB1E22F-13BD-43F6-AE7B-2331721350BB}"/>
                </a:ext>
              </a:extLst>
            </p:cNvPr>
            <p:cNvGrpSpPr/>
            <p:nvPr/>
          </p:nvGrpSpPr>
          <p:grpSpPr>
            <a:xfrm flipV="1">
              <a:off x="818918" y="2639185"/>
              <a:ext cx="193707" cy="224617"/>
              <a:chOff x="3312211" y="1272048"/>
              <a:chExt cx="518864" cy="1152406"/>
            </a:xfrm>
          </p:grpSpPr>
          <p:sp>
            <p:nvSpPr>
              <p:cNvPr id="1875" name="フリーフォーム: 図形 1874">
                <a:extLst>
                  <a:ext uri="{FF2B5EF4-FFF2-40B4-BE49-F238E27FC236}">
                    <a16:creationId xmlns:a16="http://schemas.microsoft.com/office/drawing/2014/main" id="{AFF7E719-D81D-C3BF-0A50-7C30E98E8DA0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6" name="フリーフォーム: 図形 1875">
                <a:extLst>
                  <a:ext uri="{FF2B5EF4-FFF2-40B4-BE49-F238E27FC236}">
                    <a16:creationId xmlns:a16="http://schemas.microsoft.com/office/drawing/2014/main" id="{6B05D7E1-6509-220A-AF62-16FFD3B7D5F9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89" name="グループ化 1688">
              <a:extLst>
                <a:ext uri="{FF2B5EF4-FFF2-40B4-BE49-F238E27FC236}">
                  <a16:creationId xmlns:a16="http://schemas.microsoft.com/office/drawing/2014/main" id="{EEBA6300-25D8-9000-8CF5-2E095F0DA6F9}"/>
                </a:ext>
              </a:extLst>
            </p:cNvPr>
            <p:cNvGrpSpPr/>
            <p:nvPr/>
          </p:nvGrpSpPr>
          <p:grpSpPr>
            <a:xfrm flipV="1">
              <a:off x="959754" y="2639185"/>
              <a:ext cx="193707" cy="224617"/>
              <a:chOff x="3312211" y="1272048"/>
              <a:chExt cx="518864" cy="1152406"/>
            </a:xfrm>
          </p:grpSpPr>
          <p:sp>
            <p:nvSpPr>
              <p:cNvPr id="1873" name="フリーフォーム: 図形 1872">
                <a:extLst>
                  <a:ext uri="{FF2B5EF4-FFF2-40B4-BE49-F238E27FC236}">
                    <a16:creationId xmlns:a16="http://schemas.microsoft.com/office/drawing/2014/main" id="{B1A64A4E-76C8-0868-E079-7AE0119E1D8B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4" name="フリーフォーム: 図形 1873">
                <a:extLst>
                  <a:ext uri="{FF2B5EF4-FFF2-40B4-BE49-F238E27FC236}">
                    <a16:creationId xmlns:a16="http://schemas.microsoft.com/office/drawing/2014/main" id="{E75985F0-DCF5-A25C-72C9-E0FFEDD9A6C0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90" name="グループ化 1689">
              <a:extLst>
                <a:ext uri="{FF2B5EF4-FFF2-40B4-BE49-F238E27FC236}">
                  <a16:creationId xmlns:a16="http://schemas.microsoft.com/office/drawing/2014/main" id="{D7ED488D-954D-F848-480D-6F8AF41D0133}"/>
                </a:ext>
              </a:extLst>
            </p:cNvPr>
            <p:cNvGrpSpPr/>
            <p:nvPr/>
          </p:nvGrpSpPr>
          <p:grpSpPr>
            <a:xfrm flipV="1">
              <a:off x="1098934" y="2639185"/>
              <a:ext cx="193707" cy="224617"/>
              <a:chOff x="3312211" y="1272048"/>
              <a:chExt cx="518864" cy="1152406"/>
            </a:xfrm>
          </p:grpSpPr>
          <p:sp>
            <p:nvSpPr>
              <p:cNvPr id="1871" name="フリーフォーム: 図形 1870">
                <a:extLst>
                  <a:ext uri="{FF2B5EF4-FFF2-40B4-BE49-F238E27FC236}">
                    <a16:creationId xmlns:a16="http://schemas.microsoft.com/office/drawing/2014/main" id="{D6530E16-269A-7727-AC68-F8ACACF2F152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2" name="フリーフォーム: 図形 1871">
                <a:extLst>
                  <a:ext uri="{FF2B5EF4-FFF2-40B4-BE49-F238E27FC236}">
                    <a16:creationId xmlns:a16="http://schemas.microsoft.com/office/drawing/2014/main" id="{9A8DF795-91E3-B2A5-4125-91A27ED4DEB0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91" name="グループ化 1690">
              <a:extLst>
                <a:ext uri="{FF2B5EF4-FFF2-40B4-BE49-F238E27FC236}">
                  <a16:creationId xmlns:a16="http://schemas.microsoft.com/office/drawing/2014/main" id="{FF82EF9B-28FB-8D71-448B-015C0579D827}"/>
                </a:ext>
              </a:extLst>
            </p:cNvPr>
            <p:cNvGrpSpPr/>
            <p:nvPr/>
          </p:nvGrpSpPr>
          <p:grpSpPr>
            <a:xfrm flipV="1">
              <a:off x="1239769" y="2639185"/>
              <a:ext cx="193707" cy="224617"/>
              <a:chOff x="3312211" y="1272048"/>
              <a:chExt cx="518864" cy="1152406"/>
            </a:xfrm>
          </p:grpSpPr>
          <p:sp>
            <p:nvSpPr>
              <p:cNvPr id="1869" name="フリーフォーム: 図形 1868">
                <a:extLst>
                  <a:ext uri="{FF2B5EF4-FFF2-40B4-BE49-F238E27FC236}">
                    <a16:creationId xmlns:a16="http://schemas.microsoft.com/office/drawing/2014/main" id="{E3D9E786-E533-1649-A7C1-E8D170A87A69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0" name="フリーフォーム: 図形 1869">
                <a:extLst>
                  <a:ext uri="{FF2B5EF4-FFF2-40B4-BE49-F238E27FC236}">
                    <a16:creationId xmlns:a16="http://schemas.microsoft.com/office/drawing/2014/main" id="{7E3D4259-4AE6-9D89-CCC2-B5B188DDBF51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92" name="グループ化 1691">
              <a:extLst>
                <a:ext uri="{FF2B5EF4-FFF2-40B4-BE49-F238E27FC236}">
                  <a16:creationId xmlns:a16="http://schemas.microsoft.com/office/drawing/2014/main" id="{45C4B275-AC63-E8C3-C061-CDFAB791250A}"/>
                </a:ext>
              </a:extLst>
            </p:cNvPr>
            <p:cNvGrpSpPr/>
            <p:nvPr/>
          </p:nvGrpSpPr>
          <p:grpSpPr>
            <a:xfrm flipV="1">
              <a:off x="1379166" y="2639185"/>
              <a:ext cx="193707" cy="224617"/>
              <a:chOff x="3312211" y="1272048"/>
              <a:chExt cx="518864" cy="1152406"/>
            </a:xfrm>
          </p:grpSpPr>
          <p:sp>
            <p:nvSpPr>
              <p:cNvPr id="1867" name="フリーフォーム: 図形 1866">
                <a:extLst>
                  <a:ext uri="{FF2B5EF4-FFF2-40B4-BE49-F238E27FC236}">
                    <a16:creationId xmlns:a16="http://schemas.microsoft.com/office/drawing/2014/main" id="{B1AED6B9-563B-AB1C-8175-84136FB6CAA9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8" name="フリーフォーム: 図形 1867">
                <a:extLst>
                  <a:ext uri="{FF2B5EF4-FFF2-40B4-BE49-F238E27FC236}">
                    <a16:creationId xmlns:a16="http://schemas.microsoft.com/office/drawing/2014/main" id="{F47A8243-ABAA-2B2E-9A39-3303A232966D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93" name="グループ化 1692">
              <a:extLst>
                <a:ext uri="{FF2B5EF4-FFF2-40B4-BE49-F238E27FC236}">
                  <a16:creationId xmlns:a16="http://schemas.microsoft.com/office/drawing/2014/main" id="{3D0E9FC1-F042-1702-D604-33EE530E40D9}"/>
                </a:ext>
              </a:extLst>
            </p:cNvPr>
            <p:cNvGrpSpPr/>
            <p:nvPr/>
          </p:nvGrpSpPr>
          <p:grpSpPr>
            <a:xfrm flipV="1">
              <a:off x="1520002" y="2639185"/>
              <a:ext cx="193707" cy="224617"/>
              <a:chOff x="3312211" y="1272048"/>
              <a:chExt cx="518864" cy="1152406"/>
            </a:xfrm>
          </p:grpSpPr>
          <p:sp>
            <p:nvSpPr>
              <p:cNvPr id="1865" name="フリーフォーム: 図形 1864">
                <a:extLst>
                  <a:ext uri="{FF2B5EF4-FFF2-40B4-BE49-F238E27FC236}">
                    <a16:creationId xmlns:a16="http://schemas.microsoft.com/office/drawing/2014/main" id="{C7A5FA70-B805-E0B2-2360-24E2F0537C04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6" name="フリーフォーム: 図形 1865">
                <a:extLst>
                  <a:ext uri="{FF2B5EF4-FFF2-40B4-BE49-F238E27FC236}">
                    <a16:creationId xmlns:a16="http://schemas.microsoft.com/office/drawing/2014/main" id="{EBC43D23-ECD4-4335-7F38-397F5E0DBE27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94" name="グループ化 1693">
              <a:extLst>
                <a:ext uri="{FF2B5EF4-FFF2-40B4-BE49-F238E27FC236}">
                  <a16:creationId xmlns:a16="http://schemas.microsoft.com/office/drawing/2014/main" id="{E38EC86A-5F3B-27CF-753B-7AFF4BA6510B}"/>
                </a:ext>
              </a:extLst>
            </p:cNvPr>
            <p:cNvGrpSpPr/>
            <p:nvPr/>
          </p:nvGrpSpPr>
          <p:grpSpPr>
            <a:xfrm flipV="1">
              <a:off x="1660162" y="2639185"/>
              <a:ext cx="193707" cy="224617"/>
              <a:chOff x="3312211" y="1272048"/>
              <a:chExt cx="518864" cy="1152406"/>
            </a:xfrm>
          </p:grpSpPr>
          <p:sp>
            <p:nvSpPr>
              <p:cNvPr id="1863" name="フリーフォーム: 図形 1862">
                <a:extLst>
                  <a:ext uri="{FF2B5EF4-FFF2-40B4-BE49-F238E27FC236}">
                    <a16:creationId xmlns:a16="http://schemas.microsoft.com/office/drawing/2014/main" id="{FE678FB3-3EE0-5DD9-719B-29D6275AB14D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4" name="フリーフォーム: 図形 1863">
                <a:extLst>
                  <a:ext uri="{FF2B5EF4-FFF2-40B4-BE49-F238E27FC236}">
                    <a16:creationId xmlns:a16="http://schemas.microsoft.com/office/drawing/2014/main" id="{BD5D8029-D32B-AC7B-082B-948DC632741E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95" name="グループ化 1694">
              <a:extLst>
                <a:ext uri="{FF2B5EF4-FFF2-40B4-BE49-F238E27FC236}">
                  <a16:creationId xmlns:a16="http://schemas.microsoft.com/office/drawing/2014/main" id="{55E642F1-44A0-AADC-610D-3AED4CC51DE3}"/>
                </a:ext>
              </a:extLst>
            </p:cNvPr>
            <p:cNvGrpSpPr/>
            <p:nvPr/>
          </p:nvGrpSpPr>
          <p:grpSpPr>
            <a:xfrm flipV="1">
              <a:off x="1800997" y="2639185"/>
              <a:ext cx="193707" cy="224617"/>
              <a:chOff x="3312211" y="1272048"/>
              <a:chExt cx="518864" cy="1152406"/>
            </a:xfrm>
          </p:grpSpPr>
          <p:sp>
            <p:nvSpPr>
              <p:cNvPr id="1861" name="フリーフォーム: 図形 1860">
                <a:extLst>
                  <a:ext uri="{FF2B5EF4-FFF2-40B4-BE49-F238E27FC236}">
                    <a16:creationId xmlns:a16="http://schemas.microsoft.com/office/drawing/2014/main" id="{A933AD79-1D6D-A1DF-A1F3-7B8A88729280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2" name="フリーフォーム: 図形 1861">
                <a:extLst>
                  <a:ext uri="{FF2B5EF4-FFF2-40B4-BE49-F238E27FC236}">
                    <a16:creationId xmlns:a16="http://schemas.microsoft.com/office/drawing/2014/main" id="{C4D4CF2F-55B2-58CC-2D87-A0D86BB8D41A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96" name="グループ化 1695">
              <a:extLst>
                <a:ext uri="{FF2B5EF4-FFF2-40B4-BE49-F238E27FC236}">
                  <a16:creationId xmlns:a16="http://schemas.microsoft.com/office/drawing/2014/main" id="{7F4420B4-A5EF-8D01-1AB6-88DDF756777D}"/>
                </a:ext>
              </a:extLst>
            </p:cNvPr>
            <p:cNvGrpSpPr/>
            <p:nvPr/>
          </p:nvGrpSpPr>
          <p:grpSpPr>
            <a:xfrm flipV="1">
              <a:off x="1940394" y="2639185"/>
              <a:ext cx="193707" cy="224617"/>
              <a:chOff x="3312211" y="1272048"/>
              <a:chExt cx="518864" cy="1152406"/>
            </a:xfrm>
          </p:grpSpPr>
          <p:sp>
            <p:nvSpPr>
              <p:cNvPr id="1859" name="フリーフォーム: 図形 1858">
                <a:extLst>
                  <a:ext uri="{FF2B5EF4-FFF2-40B4-BE49-F238E27FC236}">
                    <a16:creationId xmlns:a16="http://schemas.microsoft.com/office/drawing/2014/main" id="{BB1B79C5-F4FA-4604-7C59-02595778A5D5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0" name="フリーフォーム: 図形 1859">
                <a:extLst>
                  <a:ext uri="{FF2B5EF4-FFF2-40B4-BE49-F238E27FC236}">
                    <a16:creationId xmlns:a16="http://schemas.microsoft.com/office/drawing/2014/main" id="{2AC482BE-C245-B97E-7B09-323FF0105506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97" name="グループ化 1696">
              <a:extLst>
                <a:ext uri="{FF2B5EF4-FFF2-40B4-BE49-F238E27FC236}">
                  <a16:creationId xmlns:a16="http://schemas.microsoft.com/office/drawing/2014/main" id="{400E002C-F308-CECD-C0C9-18A4F360EE0E}"/>
                </a:ext>
              </a:extLst>
            </p:cNvPr>
            <p:cNvGrpSpPr/>
            <p:nvPr/>
          </p:nvGrpSpPr>
          <p:grpSpPr>
            <a:xfrm flipV="1">
              <a:off x="2081230" y="2639185"/>
              <a:ext cx="193707" cy="224617"/>
              <a:chOff x="3312211" y="1272048"/>
              <a:chExt cx="518864" cy="1152406"/>
            </a:xfrm>
          </p:grpSpPr>
          <p:sp>
            <p:nvSpPr>
              <p:cNvPr id="1857" name="フリーフォーム: 図形 1856">
                <a:extLst>
                  <a:ext uri="{FF2B5EF4-FFF2-40B4-BE49-F238E27FC236}">
                    <a16:creationId xmlns:a16="http://schemas.microsoft.com/office/drawing/2014/main" id="{9E7AF0D2-EF6F-94D5-B4A1-8DFE913FAA63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8" name="フリーフォーム: 図形 1857">
                <a:extLst>
                  <a:ext uri="{FF2B5EF4-FFF2-40B4-BE49-F238E27FC236}">
                    <a16:creationId xmlns:a16="http://schemas.microsoft.com/office/drawing/2014/main" id="{629CD3D3-9ACB-7A2C-DC56-1277F34757C0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98" name="グループ化 1697">
              <a:extLst>
                <a:ext uri="{FF2B5EF4-FFF2-40B4-BE49-F238E27FC236}">
                  <a16:creationId xmlns:a16="http://schemas.microsoft.com/office/drawing/2014/main" id="{0F82BD03-0E44-18B5-003B-CAF68FDD8C49}"/>
                </a:ext>
              </a:extLst>
            </p:cNvPr>
            <p:cNvGrpSpPr/>
            <p:nvPr/>
          </p:nvGrpSpPr>
          <p:grpSpPr>
            <a:xfrm flipV="1">
              <a:off x="2220410" y="2639185"/>
              <a:ext cx="193707" cy="224617"/>
              <a:chOff x="3312211" y="1272048"/>
              <a:chExt cx="518864" cy="1152406"/>
            </a:xfrm>
          </p:grpSpPr>
          <p:sp>
            <p:nvSpPr>
              <p:cNvPr id="1855" name="フリーフォーム: 図形 1854">
                <a:extLst>
                  <a:ext uri="{FF2B5EF4-FFF2-40B4-BE49-F238E27FC236}">
                    <a16:creationId xmlns:a16="http://schemas.microsoft.com/office/drawing/2014/main" id="{E395D7B2-DECA-B0CD-2B7E-0F3A4B1B8D89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6" name="フリーフォーム: 図形 1855">
                <a:extLst>
                  <a:ext uri="{FF2B5EF4-FFF2-40B4-BE49-F238E27FC236}">
                    <a16:creationId xmlns:a16="http://schemas.microsoft.com/office/drawing/2014/main" id="{62BABBEF-3673-FA94-22A4-81322675ABC0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99" name="グループ化 1698">
              <a:extLst>
                <a:ext uri="{FF2B5EF4-FFF2-40B4-BE49-F238E27FC236}">
                  <a16:creationId xmlns:a16="http://schemas.microsoft.com/office/drawing/2014/main" id="{F9EBA06E-5AE1-50D6-D2EA-0B7A8B793EA4}"/>
                </a:ext>
              </a:extLst>
            </p:cNvPr>
            <p:cNvGrpSpPr/>
            <p:nvPr/>
          </p:nvGrpSpPr>
          <p:grpSpPr>
            <a:xfrm flipV="1">
              <a:off x="2361245" y="2639185"/>
              <a:ext cx="193707" cy="224617"/>
              <a:chOff x="3312211" y="1272048"/>
              <a:chExt cx="518864" cy="1152406"/>
            </a:xfrm>
          </p:grpSpPr>
          <p:sp>
            <p:nvSpPr>
              <p:cNvPr id="1853" name="フリーフォーム: 図形 1852">
                <a:extLst>
                  <a:ext uri="{FF2B5EF4-FFF2-40B4-BE49-F238E27FC236}">
                    <a16:creationId xmlns:a16="http://schemas.microsoft.com/office/drawing/2014/main" id="{6F5CA7AA-8968-F189-6B1F-05CD8AC8FE35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4" name="フリーフォーム: 図形 1853">
                <a:extLst>
                  <a:ext uri="{FF2B5EF4-FFF2-40B4-BE49-F238E27FC236}">
                    <a16:creationId xmlns:a16="http://schemas.microsoft.com/office/drawing/2014/main" id="{732D2432-CB23-89A8-C771-5D86BB136E85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00" name="グループ化 1699">
              <a:extLst>
                <a:ext uri="{FF2B5EF4-FFF2-40B4-BE49-F238E27FC236}">
                  <a16:creationId xmlns:a16="http://schemas.microsoft.com/office/drawing/2014/main" id="{104565F3-CA65-1444-6393-F30B68B92687}"/>
                </a:ext>
              </a:extLst>
            </p:cNvPr>
            <p:cNvGrpSpPr/>
            <p:nvPr/>
          </p:nvGrpSpPr>
          <p:grpSpPr>
            <a:xfrm flipV="1">
              <a:off x="2500642" y="2639185"/>
              <a:ext cx="193707" cy="224617"/>
              <a:chOff x="3312211" y="1272048"/>
              <a:chExt cx="518864" cy="1152406"/>
            </a:xfrm>
          </p:grpSpPr>
          <p:sp>
            <p:nvSpPr>
              <p:cNvPr id="1851" name="フリーフォーム: 図形 1850">
                <a:extLst>
                  <a:ext uri="{FF2B5EF4-FFF2-40B4-BE49-F238E27FC236}">
                    <a16:creationId xmlns:a16="http://schemas.microsoft.com/office/drawing/2014/main" id="{4131CF9A-4695-15AF-974A-1CF420E5027A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2" name="フリーフォーム: 図形 1851">
                <a:extLst>
                  <a:ext uri="{FF2B5EF4-FFF2-40B4-BE49-F238E27FC236}">
                    <a16:creationId xmlns:a16="http://schemas.microsoft.com/office/drawing/2014/main" id="{5D49DE59-ACFE-0C27-77D1-193AFB056442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01" name="グループ化 1700">
              <a:extLst>
                <a:ext uri="{FF2B5EF4-FFF2-40B4-BE49-F238E27FC236}">
                  <a16:creationId xmlns:a16="http://schemas.microsoft.com/office/drawing/2014/main" id="{9885DD68-70A5-B856-09CD-8BAB3CF106BE}"/>
                </a:ext>
              </a:extLst>
            </p:cNvPr>
            <p:cNvGrpSpPr/>
            <p:nvPr/>
          </p:nvGrpSpPr>
          <p:grpSpPr>
            <a:xfrm flipV="1">
              <a:off x="2641478" y="2639185"/>
              <a:ext cx="193707" cy="224617"/>
              <a:chOff x="3312211" y="1272048"/>
              <a:chExt cx="518864" cy="1152406"/>
            </a:xfrm>
          </p:grpSpPr>
          <p:sp>
            <p:nvSpPr>
              <p:cNvPr id="1849" name="フリーフォーム: 図形 1848">
                <a:extLst>
                  <a:ext uri="{FF2B5EF4-FFF2-40B4-BE49-F238E27FC236}">
                    <a16:creationId xmlns:a16="http://schemas.microsoft.com/office/drawing/2014/main" id="{6A55711B-0BC1-229B-36D0-EAB2EDEC3A76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0" name="フリーフォーム: 図形 1849">
                <a:extLst>
                  <a:ext uri="{FF2B5EF4-FFF2-40B4-BE49-F238E27FC236}">
                    <a16:creationId xmlns:a16="http://schemas.microsoft.com/office/drawing/2014/main" id="{ECAC3C4F-ED5C-B662-5658-7A9D1D30AAB1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02" name="グループ化 1701">
              <a:extLst>
                <a:ext uri="{FF2B5EF4-FFF2-40B4-BE49-F238E27FC236}">
                  <a16:creationId xmlns:a16="http://schemas.microsoft.com/office/drawing/2014/main" id="{4734119D-489A-9719-7876-93F1F8D70586}"/>
                </a:ext>
              </a:extLst>
            </p:cNvPr>
            <p:cNvGrpSpPr/>
            <p:nvPr/>
          </p:nvGrpSpPr>
          <p:grpSpPr>
            <a:xfrm flipV="1">
              <a:off x="2782313" y="2639185"/>
              <a:ext cx="193707" cy="224617"/>
              <a:chOff x="3312211" y="1272048"/>
              <a:chExt cx="518864" cy="1152406"/>
            </a:xfrm>
          </p:grpSpPr>
          <p:sp>
            <p:nvSpPr>
              <p:cNvPr id="1847" name="フリーフォーム: 図形 1846">
                <a:extLst>
                  <a:ext uri="{FF2B5EF4-FFF2-40B4-BE49-F238E27FC236}">
                    <a16:creationId xmlns:a16="http://schemas.microsoft.com/office/drawing/2014/main" id="{D88BEBB4-1A59-558D-EA59-D6B99AEEDE46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8" name="フリーフォーム: 図形 1847">
                <a:extLst>
                  <a:ext uri="{FF2B5EF4-FFF2-40B4-BE49-F238E27FC236}">
                    <a16:creationId xmlns:a16="http://schemas.microsoft.com/office/drawing/2014/main" id="{B9E185E0-CAD5-084F-CA1D-3A388AF4532C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03" name="グループ化 1702">
              <a:extLst>
                <a:ext uri="{FF2B5EF4-FFF2-40B4-BE49-F238E27FC236}">
                  <a16:creationId xmlns:a16="http://schemas.microsoft.com/office/drawing/2014/main" id="{C8429DF3-6091-2990-7BD8-BDEEF2EB0F9B}"/>
                </a:ext>
              </a:extLst>
            </p:cNvPr>
            <p:cNvGrpSpPr/>
            <p:nvPr/>
          </p:nvGrpSpPr>
          <p:grpSpPr>
            <a:xfrm flipV="1">
              <a:off x="2923148" y="2639185"/>
              <a:ext cx="193707" cy="224617"/>
              <a:chOff x="3312211" y="1272048"/>
              <a:chExt cx="518864" cy="1152406"/>
            </a:xfrm>
          </p:grpSpPr>
          <p:sp>
            <p:nvSpPr>
              <p:cNvPr id="1845" name="フリーフォーム: 図形 1844">
                <a:extLst>
                  <a:ext uri="{FF2B5EF4-FFF2-40B4-BE49-F238E27FC236}">
                    <a16:creationId xmlns:a16="http://schemas.microsoft.com/office/drawing/2014/main" id="{13036543-490A-EF2D-6143-5D76BA0FE3EA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6" name="フリーフォーム: 図形 1845">
                <a:extLst>
                  <a:ext uri="{FF2B5EF4-FFF2-40B4-BE49-F238E27FC236}">
                    <a16:creationId xmlns:a16="http://schemas.microsoft.com/office/drawing/2014/main" id="{5437F482-2002-6381-2CB7-7F565D5AF48C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04" name="グループ化 1703">
              <a:extLst>
                <a:ext uri="{FF2B5EF4-FFF2-40B4-BE49-F238E27FC236}">
                  <a16:creationId xmlns:a16="http://schemas.microsoft.com/office/drawing/2014/main" id="{EF054CB5-23C9-2881-1CED-67BF63E1402F}"/>
                </a:ext>
              </a:extLst>
            </p:cNvPr>
            <p:cNvGrpSpPr/>
            <p:nvPr/>
          </p:nvGrpSpPr>
          <p:grpSpPr>
            <a:xfrm flipV="1">
              <a:off x="3062546" y="2639185"/>
              <a:ext cx="193707" cy="224617"/>
              <a:chOff x="3312211" y="1272048"/>
              <a:chExt cx="518864" cy="1152406"/>
            </a:xfrm>
          </p:grpSpPr>
          <p:sp>
            <p:nvSpPr>
              <p:cNvPr id="1843" name="フリーフォーム: 図形 1842">
                <a:extLst>
                  <a:ext uri="{FF2B5EF4-FFF2-40B4-BE49-F238E27FC236}">
                    <a16:creationId xmlns:a16="http://schemas.microsoft.com/office/drawing/2014/main" id="{F06DE9FF-32FB-837C-04DD-FB1789B9E7F2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4" name="フリーフォーム: 図形 1843">
                <a:extLst>
                  <a:ext uri="{FF2B5EF4-FFF2-40B4-BE49-F238E27FC236}">
                    <a16:creationId xmlns:a16="http://schemas.microsoft.com/office/drawing/2014/main" id="{F2D1C622-3222-FEDC-EAEC-976CEEF45432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05" name="グループ化 1704">
              <a:extLst>
                <a:ext uri="{FF2B5EF4-FFF2-40B4-BE49-F238E27FC236}">
                  <a16:creationId xmlns:a16="http://schemas.microsoft.com/office/drawing/2014/main" id="{A48B106B-98BB-0082-57D1-A209B2CDFBF9}"/>
                </a:ext>
              </a:extLst>
            </p:cNvPr>
            <p:cNvGrpSpPr/>
            <p:nvPr/>
          </p:nvGrpSpPr>
          <p:grpSpPr>
            <a:xfrm flipV="1">
              <a:off x="3203381" y="2639185"/>
              <a:ext cx="193707" cy="224617"/>
              <a:chOff x="3312211" y="1272048"/>
              <a:chExt cx="518864" cy="1152406"/>
            </a:xfrm>
          </p:grpSpPr>
          <p:sp>
            <p:nvSpPr>
              <p:cNvPr id="1841" name="フリーフォーム: 図形 1840">
                <a:extLst>
                  <a:ext uri="{FF2B5EF4-FFF2-40B4-BE49-F238E27FC236}">
                    <a16:creationId xmlns:a16="http://schemas.microsoft.com/office/drawing/2014/main" id="{349EB3F3-DA9E-54F0-DCE0-AFB544E9C02B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2" name="フリーフォーム: 図形 1841">
                <a:extLst>
                  <a:ext uri="{FF2B5EF4-FFF2-40B4-BE49-F238E27FC236}">
                    <a16:creationId xmlns:a16="http://schemas.microsoft.com/office/drawing/2014/main" id="{FF722E02-4020-4DD9-EF22-54C496094EA7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06" name="グループ化 1705">
              <a:extLst>
                <a:ext uri="{FF2B5EF4-FFF2-40B4-BE49-F238E27FC236}">
                  <a16:creationId xmlns:a16="http://schemas.microsoft.com/office/drawing/2014/main" id="{FBCD2A83-F73E-5DF3-9E05-00CDC90EA198}"/>
                </a:ext>
              </a:extLst>
            </p:cNvPr>
            <p:cNvGrpSpPr/>
            <p:nvPr/>
          </p:nvGrpSpPr>
          <p:grpSpPr>
            <a:xfrm flipV="1">
              <a:off x="3342561" y="2639185"/>
              <a:ext cx="193707" cy="224617"/>
              <a:chOff x="3312211" y="1272048"/>
              <a:chExt cx="518864" cy="1152406"/>
            </a:xfrm>
          </p:grpSpPr>
          <p:sp>
            <p:nvSpPr>
              <p:cNvPr id="1839" name="フリーフォーム: 図形 1838">
                <a:extLst>
                  <a:ext uri="{FF2B5EF4-FFF2-40B4-BE49-F238E27FC236}">
                    <a16:creationId xmlns:a16="http://schemas.microsoft.com/office/drawing/2014/main" id="{50E25003-CB21-BA95-AC2F-27AB8335D7FE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0" name="フリーフォーム: 図形 1839">
                <a:extLst>
                  <a:ext uri="{FF2B5EF4-FFF2-40B4-BE49-F238E27FC236}">
                    <a16:creationId xmlns:a16="http://schemas.microsoft.com/office/drawing/2014/main" id="{E6D7C572-DF60-A8BA-A74B-ABFCD36FC88F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07" name="グループ化 1706">
              <a:extLst>
                <a:ext uri="{FF2B5EF4-FFF2-40B4-BE49-F238E27FC236}">
                  <a16:creationId xmlns:a16="http://schemas.microsoft.com/office/drawing/2014/main" id="{273810F9-B852-3C14-7F2C-59A987AF4501}"/>
                </a:ext>
              </a:extLst>
            </p:cNvPr>
            <p:cNvGrpSpPr/>
            <p:nvPr/>
          </p:nvGrpSpPr>
          <p:grpSpPr>
            <a:xfrm flipV="1">
              <a:off x="3483396" y="2639185"/>
              <a:ext cx="193707" cy="224617"/>
              <a:chOff x="3312211" y="1272048"/>
              <a:chExt cx="518864" cy="1152406"/>
            </a:xfrm>
          </p:grpSpPr>
          <p:sp>
            <p:nvSpPr>
              <p:cNvPr id="1837" name="フリーフォーム: 図形 1836">
                <a:extLst>
                  <a:ext uri="{FF2B5EF4-FFF2-40B4-BE49-F238E27FC236}">
                    <a16:creationId xmlns:a16="http://schemas.microsoft.com/office/drawing/2014/main" id="{33F56A07-ECFD-D03A-ACF5-8A252A364197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8" name="フリーフォーム: 図形 1837">
                <a:extLst>
                  <a:ext uri="{FF2B5EF4-FFF2-40B4-BE49-F238E27FC236}">
                    <a16:creationId xmlns:a16="http://schemas.microsoft.com/office/drawing/2014/main" id="{F0658250-B551-E5F8-1427-E27CD725E70A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08" name="グループ化 1707">
              <a:extLst>
                <a:ext uri="{FF2B5EF4-FFF2-40B4-BE49-F238E27FC236}">
                  <a16:creationId xmlns:a16="http://schemas.microsoft.com/office/drawing/2014/main" id="{0474EA1C-F675-A580-CD75-9C659D937750}"/>
                </a:ext>
              </a:extLst>
            </p:cNvPr>
            <p:cNvGrpSpPr/>
            <p:nvPr/>
          </p:nvGrpSpPr>
          <p:grpSpPr>
            <a:xfrm flipV="1">
              <a:off x="3622793" y="2639185"/>
              <a:ext cx="193707" cy="224617"/>
              <a:chOff x="3312211" y="1272048"/>
              <a:chExt cx="518864" cy="1152406"/>
            </a:xfrm>
          </p:grpSpPr>
          <p:sp>
            <p:nvSpPr>
              <p:cNvPr id="1835" name="フリーフォーム: 図形 1834">
                <a:extLst>
                  <a:ext uri="{FF2B5EF4-FFF2-40B4-BE49-F238E27FC236}">
                    <a16:creationId xmlns:a16="http://schemas.microsoft.com/office/drawing/2014/main" id="{928EAE41-3D16-7523-2930-B360744C0C7B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6" name="フリーフォーム: 図形 1835">
                <a:extLst>
                  <a:ext uri="{FF2B5EF4-FFF2-40B4-BE49-F238E27FC236}">
                    <a16:creationId xmlns:a16="http://schemas.microsoft.com/office/drawing/2014/main" id="{D8E32FBB-F7A0-C998-FCD8-6F5093049478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09" name="グループ化 1708">
              <a:extLst>
                <a:ext uri="{FF2B5EF4-FFF2-40B4-BE49-F238E27FC236}">
                  <a16:creationId xmlns:a16="http://schemas.microsoft.com/office/drawing/2014/main" id="{FE89093F-0556-E137-94C5-B0407D47508D}"/>
                </a:ext>
              </a:extLst>
            </p:cNvPr>
            <p:cNvGrpSpPr/>
            <p:nvPr/>
          </p:nvGrpSpPr>
          <p:grpSpPr>
            <a:xfrm flipV="1">
              <a:off x="3763629" y="2639185"/>
              <a:ext cx="193707" cy="224617"/>
              <a:chOff x="3312211" y="1272048"/>
              <a:chExt cx="518864" cy="1152406"/>
            </a:xfrm>
          </p:grpSpPr>
          <p:sp>
            <p:nvSpPr>
              <p:cNvPr id="1833" name="フリーフォーム: 図形 1832">
                <a:extLst>
                  <a:ext uri="{FF2B5EF4-FFF2-40B4-BE49-F238E27FC236}">
                    <a16:creationId xmlns:a16="http://schemas.microsoft.com/office/drawing/2014/main" id="{7DC069B5-F753-E6D5-DD47-608C8D47AE79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4" name="フリーフォーム: 図形 1833">
                <a:extLst>
                  <a:ext uri="{FF2B5EF4-FFF2-40B4-BE49-F238E27FC236}">
                    <a16:creationId xmlns:a16="http://schemas.microsoft.com/office/drawing/2014/main" id="{17FF2A49-75A7-D810-E382-22D11087AE70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10" name="グループ化 1709">
              <a:extLst>
                <a:ext uri="{FF2B5EF4-FFF2-40B4-BE49-F238E27FC236}">
                  <a16:creationId xmlns:a16="http://schemas.microsoft.com/office/drawing/2014/main" id="{0208EAE6-41B7-2BF1-AA56-3FB1D0C23355}"/>
                </a:ext>
              </a:extLst>
            </p:cNvPr>
            <p:cNvGrpSpPr/>
            <p:nvPr/>
          </p:nvGrpSpPr>
          <p:grpSpPr>
            <a:xfrm flipV="1">
              <a:off x="3903789" y="2639185"/>
              <a:ext cx="193707" cy="224617"/>
              <a:chOff x="3312211" y="1272048"/>
              <a:chExt cx="518864" cy="1152406"/>
            </a:xfrm>
          </p:grpSpPr>
          <p:sp>
            <p:nvSpPr>
              <p:cNvPr id="1831" name="フリーフォーム: 図形 1830">
                <a:extLst>
                  <a:ext uri="{FF2B5EF4-FFF2-40B4-BE49-F238E27FC236}">
                    <a16:creationId xmlns:a16="http://schemas.microsoft.com/office/drawing/2014/main" id="{E701FEE1-7936-FDDF-316B-2FD66B22E341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2" name="フリーフォーム: 図形 1831">
                <a:extLst>
                  <a:ext uri="{FF2B5EF4-FFF2-40B4-BE49-F238E27FC236}">
                    <a16:creationId xmlns:a16="http://schemas.microsoft.com/office/drawing/2014/main" id="{5855854D-E19E-4D3A-FFB5-D617B04A4906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11" name="グループ化 1710">
              <a:extLst>
                <a:ext uri="{FF2B5EF4-FFF2-40B4-BE49-F238E27FC236}">
                  <a16:creationId xmlns:a16="http://schemas.microsoft.com/office/drawing/2014/main" id="{67A51B40-1D9E-2202-C1CC-E415CA19D635}"/>
                </a:ext>
              </a:extLst>
            </p:cNvPr>
            <p:cNvGrpSpPr/>
            <p:nvPr/>
          </p:nvGrpSpPr>
          <p:grpSpPr>
            <a:xfrm flipV="1">
              <a:off x="4044625" y="2639185"/>
              <a:ext cx="193707" cy="224617"/>
              <a:chOff x="3312211" y="1272048"/>
              <a:chExt cx="518864" cy="1152406"/>
            </a:xfrm>
          </p:grpSpPr>
          <p:sp>
            <p:nvSpPr>
              <p:cNvPr id="1829" name="フリーフォーム: 図形 1828">
                <a:extLst>
                  <a:ext uri="{FF2B5EF4-FFF2-40B4-BE49-F238E27FC236}">
                    <a16:creationId xmlns:a16="http://schemas.microsoft.com/office/drawing/2014/main" id="{9C3D39B3-B3A2-1F9E-ED4E-50B7716E7DA7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0" name="フリーフォーム: 図形 1829">
                <a:extLst>
                  <a:ext uri="{FF2B5EF4-FFF2-40B4-BE49-F238E27FC236}">
                    <a16:creationId xmlns:a16="http://schemas.microsoft.com/office/drawing/2014/main" id="{863E0658-27D4-3A5B-67D3-2D6A17AE1854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12" name="グループ化 1711">
              <a:extLst>
                <a:ext uri="{FF2B5EF4-FFF2-40B4-BE49-F238E27FC236}">
                  <a16:creationId xmlns:a16="http://schemas.microsoft.com/office/drawing/2014/main" id="{5E29BB89-726B-606E-7644-E0F13BA97F15}"/>
                </a:ext>
              </a:extLst>
            </p:cNvPr>
            <p:cNvGrpSpPr/>
            <p:nvPr/>
          </p:nvGrpSpPr>
          <p:grpSpPr>
            <a:xfrm flipV="1">
              <a:off x="4184022" y="2639185"/>
              <a:ext cx="193707" cy="224617"/>
              <a:chOff x="3312211" y="1272048"/>
              <a:chExt cx="518864" cy="1152406"/>
            </a:xfrm>
          </p:grpSpPr>
          <p:sp>
            <p:nvSpPr>
              <p:cNvPr id="1827" name="フリーフォーム: 図形 1826">
                <a:extLst>
                  <a:ext uri="{FF2B5EF4-FFF2-40B4-BE49-F238E27FC236}">
                    <a16:creationId xmlns:a16="http://schemas.microsoft.com/office/drawing/2014/main" id="{0B966420-780F-AC59-172B-4A44DAB203E7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8" name="フリーフォーム: 図形 1827">
                <a:extLst>
                  <a:ext uri="{FF2B5EF4-FFF2-40B4-BE49-F238E27FC236}">
                    <a16:creationId xmlns:a16="http://schemas.microsoft.com/office/drawing/2014/main" id="{46038075-28B4-A224-7B96-2316C63AB902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13" name="グループ化 1712">
              <a:extLst>
                <a:ext uri="{FF2B5EF4-FFF2-40B4-BE49-F238E27FC236}">
                  <a16:creationId xmlns:a16="http://schemas.microsoft.com/office/drawing/2014/main" id="{497D5B59-8574-D9E9-F836-E8BB3526B3C2}"/>
                </a:ext>
              </a:extLst>
            </p:cNvPr>
            <p:cNvGrpSpPr/>
            <p:nvPr/>
          </p:nvGrpSpPr>
          <p:grpSpPr>
            <a:xfrm flipV="1">
              <a:off x="4324857" y="2639185"/>
              <a:ext cx="193707" cy="224617"/>
              <a:chOff x="3312211" y="1272048"/>
              <a:chExt cx="518864" cy="1152406"/>
            </a:xfrm>
          </p:grpSpPr>
          <p:sp>
            <p:nvSpPr>
              <p:cNvPr id="1825" name="フリーフォーム: 図形 1824">
                <a:extLst>
                  <a:ext uri="{FF2B5EF4-FFF2-40B4-BE49-F238E27FC236}">
                    <a16:creationId xmlns:a16="http://schemas.microsoft.com/office/drawing/2014/main" id="{6C18FFA8-2C0A-00A3-7BC8-0E0F173797DE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6" name="フリーフォーム: 図形 1825">
                <a:extLst>
                  <a:ext uri="{FF2B5EF4-FFF2-40B4-BE49-F238E27FC236}">
                    <a16:creationId xmlns:a16="http://schemas.microsoft.com/office/drawing/2014/main" id="{9BCED2DA-2BE4-F423-72A1-05E836644A73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14" name="グループ化 1713">
              <a:extLst>
                <a:ext uri="{FF2B5EF4-FFF2-40B4-BE49-F238E27FC236}">
                  <a16:creationId xmlns:a16="http://schemas.microsoft.com/office/drawing/2014/main" id="{B412701A-4399-09BC-AAA6-50A49E80A455}"/>
                </a:ext>
              </a:extLst>
            </p:cNvPr>
            <p:cNvGrpSpPr/>
            <p:nvPr/>
          </p:nvGrpSpPr>
          <p:grpSpPr>
            <a:xfrm flipV="1">
              <a:off x="4464037" y="2639185"/>
              <a:ext cx="193707" cy="224617"/>
              <a:chOff x="3312211" y="1272048"/>
              <a:chExt cx="518864" cy="1152406"/>
            </a:xfrm>
          </p:grpSpPr>
          <p:sp>
            <p:nvSpPr>
              <p:cNvPr id="1823" name="フリーフォーム: 図形 1822">
                <a:extLst>
                  <a:ext uri="{FF2B5EF4-FFF2-40B4-BE49-F238E27FC236}">
                    <a16:creationId xmlns:a16="http://schemas.microsoft.com/office/drawing/2014/main" id="{5336158B-321D-1807-F1EC-10B0C216372C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4" name="フリーフォーム: 図形 1823">
                <a:extLst>
                  <a:ext uri="{FF2B5EF4-FFF2-40B4-BE49-F238E27FC236}">
                    <a16:creationId xmlns:a16="http://schemas.microsoft.com/office/drawing/2014/main" id="{DCA27B6E-785A-96AF-6269-A40C4920ACB2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15" name="グループ化 1714">
              <a:extLst>
                <a:ext uri="{FF2B5EF4-FFF2-40B4-BE49-F238E27FC236}">
                  <a16:creationId xmlns:a16="http://schemas.microsoft.com/office/drawing/2014/main" id="{1ED3775A-CCD8-D732-0D5D-7E0FB24A3354}"/>
                </a:ext>
              </a:extLst>
            </p:cNvPr>
            <p:cNvGrpSpPr/>
            <p:nvPr/>
          </p:nvGrpSpPr>
          <p:grpSpPr>
            <a:xfrm flipV="1">
              <a:off x="4604872" y="2639185"/>
              <a:ext cx="193707" cy="224617"/>
              <a:chOff x="3312211" y="1272048"/>
              <a:chExt cx="518864" cy="1152406"/>
            </a:xfrm>
          </p:grpSpPr>
          <p:sp>
            <p:nvSpPr>
              <p:cNvPr id="1821" name="フリーフォーム: 図形 1820">
                <a:extLst>
                  <a:ext uri="{FF2B5EF4-FFF2-40B4-BE49-F238E27FC236}">
                    <a16:creationId xmlns:a16="http://schemas.microsoft.com/office/drawing/2014/main" id="{ABC937A1-B772-7378-EBC8-B02937AC350A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2" name="フリーフォーム: 図形 1821">
                <a:extLst>
                  <a:ext uri="{FF2B5EF4-FFF2-40B4-BE49-F238E27FC236}">
                    <a16:creationId xmlns:a16="http://schemas.microsoft.com/office/drawing/2014/main" id="{1C309AC1-D8B8-4C58-3819-A9ED92049B9D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16" name="グループ化 1715">
              <a:extLst>
                <a:ext uri="{FF2B5EF4-FFF2-40B4-BE49-F238E27FC236}">
                  <a16:creationId xmlns:a16="http://schemas.microsoft.com/office/drawing/2014/main" id="{EFE3E4E7-02F7-F05E-C6EA-C0C9ADC61A57}"/>
                </a:ext>
              </a:extLst>
            </p:cNvPr>
            <p:cNvGrpSpPr/>
            <p:nvPr/>
          </p:nvGrpSpPr>
          <p:grpSpPr>
            <a:xfrm flipV="1">
              <a:off x="4744270" y="2639185"/>
              <a:ext cx="193707" cy="224617"/>
              <a:chOff x="3312211" y="1272048"/>
              <a:chExt cx="518864" cy="1152406"/>
            </a:xfrm>
          </p:grpSpPr>
          <p:sp>
            <p:nvSpPr>
              <p:cNvPr id="1819" name="フリーフォーム: 図形 1818">
                <a:extLst>
                  <a:ext uri="{FF2B5EF4-FFF2-40B4-BE49-F238E27FC236}">
                    <a16:creationId xmlns:a16="http://schemas.microsoft.com/office/drawing/2014/main" id="{AABB3949-D094-2159-8984-FDEE40182418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0" name="フリーフォーム: 図形 1819">
                <a:extLst>
                  <a:ext uri="{FF2B5EF4-FFF2-40B4-BE49-F238E27FC236}">
                    <a16:creationId xmlns:a16="http://schemas.microsoft.com/office/drawing/2014/main" id="{2E849037-FE92-D951-09BE-6C119175B6EE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17" name="グループ化 1716">
              <a:extLst>
                <a:ext uri="{FF2B5EF4-FFF2-40B4-BE49-F238E27FC236}">
                  <a16:creationId xmlns:a16="http://schemas.microsoft.com/office/drawing/2014/main" id="{D340FF7D-11F8-3F46-B80E-2BAB1DF9D3B3}"/>
                </a:ext>
              </a:extLst>
            </p:cNvPr>
            <p:cNvGrpSpPr/>
            <p:nvPr/>
          </p:nvGrpSpPr>
          <p:grpSpPr>
            <a:xfrm flipV="1">
              <a:off x="4885105" y="2639185"/>
              <a:ext cx="193707" cy="224617"/>
              <a:chOff x="3312211" y="1272048"/>
              <a:chExt cx="518864" cy="1152406"/>
            </a:xfrm>
          </p:grpSpPr>
          <p:sp>
            <p:nvSpPr>
              <p:cNvPr id="1817" name="フリーフォーム: 図形 1816">
                <a:extLst>
                  <a:ext uri="{FF2B5EF4-FFF2-40B4-BE49-F238E27FC236}">
                    <a16:creationId xmlns:a16="http://schemas.microsoft.com/office/drawing/2014/main" id="{CA08BA36-4A32-A912-F985-878C526F96D4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8" name="フリーフォーム: 図形 1817">
                <a:extLst>
                  <a:ext uri="{FF2B5EF4-FFF2-40B4-BE49-F238E27FC236}">
                    <a16:creationId xmlns:a16="http://schemas.microsoft.com/office/drawing/2014/main" id="{84459235-437D-5045-EFBC-E5F87C5BD0ED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18" name="グループ化 1717">
              <a:extLst>
                <a:ext uri="{FF2B5EF4-FFF2-40B4-BE49-F238E27FC236}">
                  <a16:creationId xmlns:a16="http://schemas.microsoft.com/office/drawing/2014/main" id="{A0F019F7-96E8-E65B-6EF3-5B206F055CB2}"/>
                </a:ext>
              </a:extLst>
            </p:cNvPr>
            <p:cNvGrpSpPr/>
            <p:nvPr/>
          </p:nvGrpSpPr>
          <p:grpSpPr>
            <a:xfrm flipV="1">
              <a:off x="5025940" y="2639185"/>
              <a:ext cx="193707" cy="224617"/>
              <a:chOff x="3312211" y="1272048"/>
              <a:chExt cx="518864" cy="1152406"/>
            </a:xfrm>
          </p:grpSpPr>
          <p:sp>
            <p:nvSpPr>
              <p:cNvPr id="1815" name="フリーフォーム: 図形 1814">
                <a:extLst>
                  <a:ext uri="{FF2B5EF4-FFF2-40B4-BE49-F238E27FC236}">
                    <a16:creationId xmlns:a16="http://schemas.microsoft.com/office/drawing/2014/main" id="{4CD3E86C-F064-A011-17A7-A67F85C764DB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6" name="フリーフォーム: 図形 1815">
                <a:extLst>
                  <a:ext uri="{FF2B5EF4-FFF2-40B4-BE49-F238E27FC236}">
                    <a16:creationId xmlns:a16="http://schemas.microsoft.com/office/drawing/2014/main" id="{3041A836-337C-F631-C29F-DB71946B5252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19" name="グループ化 1718">
              <a:extLst>
                <a:ext uri="{FF2B5EF4-FFF2-40B4-BE49-F238E27FC236}">
                  <a16:creationId xmlns:a16="http://schemas.microsoft.com/office/drawing/2014/main" id="{482DD557-FF81-D2CD-7786-664F7DE6BAE4}"/>
                </a:ext>
              </a:extLst>
            </p:cNvPr>
            <p:cNvGrpSpPr/>
            <p:nvPr/>
          </p:nvGrpSpPr>
          <p:grpSpPr>
            <a:xfrm flipV="1">
              <a:off x="5167752" y="2639185"/>
              <a:ext cx="193707" cy="224617"/>
              <a:chOff x="3312211" y="1272048"/>
              <a:chExt cx="518864" cy="1152406"/>
            </a:xfrm>
          </p:grpSpPr>
          <p:sp>
            <p:nvSpPr>
              <p:cNvPr id="1813" name="フリーフォーム: 図形 1812">
                <a:extLst>
                  <a:ext uri="{FF2B5EF4-FFF2-40B4-BE49-F238E27FC236}">
                    <a16:creationId xmlns:a16="http://schemas.microsoft.com/office/drawing/2014/main" id="{B606C611-2DBE-3145-C421-C42B48D28659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4" name="フリーフォーム: 図形 1813">
                <a:extLst>
                  <a:ext uri="{FF2B5EF4-FFF2-40B4-BE49-F238E27FC236}">
                    <a16:creationId xmlns:a16="http://schemas.microsoft.com/office/drawing/2014/main" id="{ADC05E49-761A-E07F-B082-3966217FA65F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20" name="グループ化 1719">
              <a:extLst>
                <a:ext uri="{FF2B5EF4-FFF2-40B4-BE49-F238E27FC236}">
                  <a16:creationId xmlns:a16="http://schemas.microsoft.com/office/drawing/2014/main" id="{94CE6452-AD12-BA1D-9108-7B2874DA8CA9}"/>
                </a:ext>
              </a:extLst>
            </p:cNvPr>
            <p:cNvGrpSpPr/>
            <p:nvPr/>
          </p:nvGrpSpPr>
          <p:grpSpPr>
            <a:xfrm flipV="1">
              <a:off x="5308588" y="2639185"/>
              <a:ext cx="193707" cy="224617"/>
              <a:chOff x="3312211" y="1272048"/>
              <a:chExt cx="518864" cy="1152406"/>
            </a:xfrm>
          </p:grpSpPr>
          <p:sp>
            <p:nvSpPr>
              <p:cNvPr id="1811" name="フリーフォーム: 図形 1810">
                <a:extLst>
                  <a:ext uri="{FF2B5EF4-FFF2-40B4-BE49-F238E27FC236}">
                    <a16:creationId xmlns:a16="http://schemas.microsoft.com/office/drawing/2014/main" id="{14FE826E-8A19-B66E-B6FB-FB0EBAB3345F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2" name="フリーフォーム: 図形 1811">
                <a:extLst>
                  <a:ext uri="{FF2B5EF4-FFF2-40B4-BE49-F238E27FC236}">
                    <a16:creationId xmlns:a16="http://schemas.microsoft.com/office/drawing/2014/main" id="{7EA50014-A3D6-71A6-75D7-048B5452A3A5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21" name="グループ化 1720">
              <a:extLst>
                <a:ext uri="{FF2B5EF4-FFF2-40B4-BE49-F238E27FC236}">
                  <a16:creationId xmlns:a16="http://schemas.microsoft.com/office/drawing/2014/main" id="{2D0B25C2-75AF-4E81-29DD-B491020477CA}"/>
                </a:ext>
              </a:extLst>
            </p:cNvPr>
            <p:cNvGrpSpPr/>
            <p:nvPr/>
          </p:nvGrpSpPr>
          <p:grpSpPr>
            <a:xfrm flipV="1">
              <a:off x="5447985" y="2639185"/>
              <a:ext cx="193707" cy="224617"/>
              <a:chOff x="3312211" y="1272048"/>
              <a:chExt cx="518864" cy="1152406"/>
            </a:xfrm>
          </p:grpSpPr>
          <p:sp>
            <p:nvSpPr>
              <p:cNvPr id="1809" name="フリーフォーム: 図形 1808">
                <a:extLst>
                  <a:ext uri="{FF2B5EF4-FFF2-40B4-BE49-F238E27FC236}">
                    <a16:creationId xmlns:a16="http://schemas.microsoft.com/office/drawing/2014/main" id="{A38092BA-2C0E-6405-4C22-942C9253EED3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0" name="フリーフォーム: 図形 1809">
                <a:extLst>
                  <a:ext uri="{FF2B5EF4-FFF2-40B4-BE49-F238E27FC236}">
                    <a16:creationId xmlns:a16="http://schemas.microsoft.com/office/drawing/2014/main" id="{6A988441-8C4A-1502-6433-E0904E223F50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22" name="グループ化 1721">
              <a:extLst>
                <a:ext uri="{FF2B5EF4-FFF2-40B4-BE49-F238E27FC236}">
                  <a16:creationId xmlns:a16="http://schemas.microsoft.com/office/drawing/2014/main" id="{78C0DF44-F2AC-14D4-0839-1DBAC69EF1A5}"/>
                </a:ext>
              </a:extLst>
            </p:cNvPr>
            <p:cNvGrpSpPr/>
            <p:nvPr/>
          </p:nvGrpSpPr>
          <p:grpSpPr>
            <a:xfrm flipV="1">
              <a:off x="5588820" y="2639185"/>
              <a:ext cx="193707" cy="224617"/>
              <a:chOff x="3312211" y="1272048"/>
              <a:chExt cx="518864" cy="1152406"/>
            </a:xfrm>
          </p:grpSpPr>
          <p:sp>
            <p:nvSpPr>
              <p:cNvPr id="1807" name="フリーフォーム: 図形 1806">
                <a:extLst>
                  <a:ext uri="{FF2B5EF4-FFF2-40B4-BE49-F238E27FC236}">
                    <a16:creationId xmlns:a16="http://schemas.microsoft.com/office/drawing/2014/main" id="{1CFE8EF7-7C8A-77B0-AD5F-46E18DB6A736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8" name="フリーフォーム: 図形 1807">
                <a:extLst>
                  <a:ext uri="{FF2B5EF4-FFF2-40B4-BE49-F238E27FC236}">
                    <a16:creationId xmlns:a16="http://schemas.microsoft.com/office/drawing/2014/main" id="{97A49002-EB8C-8A3C-0A32-CF056411EFCB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23" name="グループ化 1722">
              <a:extLst>
                <a:ext uri="{FF2B5EF4-FFF2-40B4-BE49-F238E27FC236}">
                  <a16:creationId xmlns:a16="http://schemas.microsoft.com/office/drawing/2014/main" id="{31B347A2-D49A-07DE-B3FC-AE0ECD27D6FE}"/>
                </a:ext>
              </a:extLst>
            </p:cNvPr>
            <p:cNvGrpSpPr/>
            <p:nvPr/>
          </p:nvGrpSpPr>
          <p:grpSpPr>
            <a:xfrm flipV="1">
              <a:off x="5728000" y="2639185"/>
              <a:ext cx="193707" cy="224617"/>
              <a:chOff x="3312211" y="1272048"/>
              <a:chExt cx="518864" cy="1152406"/>
            </a:xfrm>
          </p:grpSpPr>
          <p:sp>
            <p:nvSpPr>
              <p:cNvPr id="1805" name="フリーフォーム: 図形 1804">
                <a:extLst>
                  <a:ext uri="{FF2B5EF4-FFF2-40B4-BE49-F238E27FC236}">
                    <a16:creationId xmlns:a16="http://schemas.microsoft.com/office/drawing/2014/main" id="{3207F2F0-F743-0FEB-4153-A329C9F5C9D6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6" name="フリーフォーム: 図形 1805">
                <a:extLst>
                  <a:ext uri="{FF2B5EF4-FFF2-40B4-BE49-F238E27FC236}">
                    <a16:creationId xmlns:a16="http://schemas.microsoft.com/office/drawing/2014/main" id="{41B7FAA4-730F-9AE9-556E-F5636D352ACA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24" name="グループ化 1723">
              <a:extLst>
                <a:ext uri="{FF2B5EF4-FFF2-40B4-BE49-F238E27FC236}">
                  <a16:creationId xmlns:a16="http://schemas.microsoft.com/office/drawing/2014/main" id="{1ACC4D6F-490E-38A6-3CBF-28D36259BDEF}"/>
                </a:ext>
              </a:extLst>
            </p:cNvPr>
            <p:cNvGrpSpPr/>
            <p:nvPr/>
          </p:nvGrpSpPr>
          <p:grpSpPr>
            <a:xfrm flipV="1">
              <a:off x="5868836" y="2639185"/>
              <a:ext cx="193707" cy="224617"/>
              <a:chOff x="3312211" y="1272048"/>
              <a:chExt cx="518864" cy="1152406"/>
            </a:xfrm>
          </p:grpSpPr>
          <p:sp>
            <p:nvSpPr>
              <p:cNvPr id="1803" name="フリーフォーム: 図形 1802">
                <a:extLst>
                  <a:ext uri="{FF2B5EF4-FFF2-40B4-BE49-F238E27FC236}">
                    <a16:creationId xmlns:a16="http://schemas.microsoft.com/office/drawing/2014/main" id="{8ED35E16-D17B-8844-B0D9-58904ECE6F77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4" name="フリーフォーム: 図形 1803">
                <a:extLst>
                  <a:ext uri="{FF2B5EF4-FFF2-40B4-BE49-F238E27FC236}">
                    <a16:creationId xmlns:a16="http://schemas.microsoft.com/office/drawing/2014/main" id="{606840AF-EE62-D95D-89C2-B3D1EAA3869F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25" name="グループ化 1724">
              <a:extLst>
                <a:ext uri="{FF2B5EF4-FFF2-40B4-BE49-F238E27FC236}">
                  <a16:creationId xmlns:a16="http://schemas.microsoft.com/office/drawing/2014/main" id="{D05B3A89-1A5D-7F73-B6B3-1106D23CAC00}"/>
                </a:ext>
              </a:extLst>
            </p:cNvPr>
            <p:cNvGrpSpPr/>
            <p:nvPr/>
          </p:nvGrpSpPr>
          <p:grpSpPr>
            <a:xfrm flipV="1">
              <a:off x="6008233" y="2639185"/>
              <a:ext cx="193707" cy="224617"/>
              <a:chOff x="3312211" y="1272048"/>
              <a:chExt cx="518864" cy="1152406"/>
            </a:xfrm>
          </p:grpSpPr>
          <p:sp>
            <p:nvSpPr>
              <p:cNvPr id="1801" name="フリーフォーム: 図形 1800">
                <a:extLst>
                  <a:ext uri="{FF2B5EF4-FFF2-40B4-BE49-F238E27FC236}">
                    <a16:creationId xmlns:a16="http://schemas.microsoft.com/office/drawing/2014/main" id="{16BD4A77-1EF0-1560-307B-828031214F0F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2" name="フリーフォーム: 図形 1801">
                <a:extLst>
                  <a:ext uri="{FF2B5EF4-FFF2-40B4-BE49-F238E27FC236}">
                    <a16:creationId xmlns:a16="http://schemas.microsoft.com/office/drawing/2014/main" id="{95E1305A-E476-D4CC-0EAC-C2AEEFAE0E87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26" name="グループ化 1725">
              <a:extLst>
                <a:ext uri="{FF2B5EF4-FFF2-40B4-BE49-F238E27FC236}">
                  <a16:creationId xmlns:a16="http://schemas.microsoft.com/office/drawing/2014/main" id="{EDCE3852-AC95-97A7-0763-762CC339B8D9}"/>
                </a:ext>
              </a:extLst>
            </p:cNvPr>
            <p:cNvGrpSpPr/>
            <p:nvPr/>
          </p:nvGrpSpPr>
          <p:grpSpPr>
            <a:xfrm flipV="1">
              <a:off x="6149068" y="2639185"/>
              <a:ext cx="193707" cy="224617"/>
              <a:chOff x="3312211" y="1272048"/>
              <a:chExt cx="518864" cy="1152406"/>
            </a:xfrm>
          </p:grpSpPr>
          <p:sp>
            <p:nvSpPr>
              <p:cNvPr id="1799" name="フリーフォーム: 図形 1798">
                <a:extLst>
                  <a:ext uri="{FF2B5EF4-FFF2-40B4-BE49-F238E27FC236}">
                    <a16:creationId xmlns:a16="http://schemas.microsoft.com/office/drawing/2014/main" id="{D4904B33-174A-420B-5573-17C0C24D3BFF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0" name="フリーフォーム: 図形 1799">
                <a:extLst>
                  <a:ext uri="{FF2B5EF4-FFF2-40B4-BE49-F238E27FC236}">
                    <a16:creationId xmlns:a16="http://schemas.microsoft.com/office/drawing/2014/main" id="{A9BDB0EA-5116-899E-C0DC-124B356BBFB5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27" name="グループ化 1726">
              <a:extLst>
                <a:ext uri="{FF2B5EF4-FFF2-40B4-BE49-F238E27FC236}">
                  <a16:creationId xmlns:a16="http://schemas.microsoft.com/office/drawing/2014/main" id="{B2A984C8-A257-635D-4FA5-4A0BAFC7C25F}"/>
                </a:ext>
              </a:extLst>
            </p:cNvPr>
            <p:cNvGrpSpPr/>
            <p:nvPr/>
          </p:nvGrpSpPr>
          <p:grpSpPr>
            <a:xfrm flipV="1">
              <a:off x="6289229" y="2639185"/>
              <a:ext cx="193707" cy="224617"/>
              <a:chOff x="3312211" y="1272048"/>
              <a:chExt cx="518864" cy="1152406"/>
            </a:xfrm>
          </p:grpSpPr>
          <p:sp>
            <p:nvSpPr>
              <p:cNvPr id="1797" name="フリーフォーム: 図形 1796">
                <a:extLst>
                  <a:ext uri="{FF2B5EF4-FFF2-40B4-BE49-F238E27FC236}">
                    <a16:creationId xmlns:a16="http://schemas.microsoft.com/office/drawing/2014/main" id="{046EC3FF-0B12-1FC1-AE32-E933213E17C1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8" name="フリーフォーム: 図形 1797">
                <a:extLst>
                  <a:ext uri="{FF2B5EF4-FFF2-40B4-BE49-F238E27FC236}">
                    <a16:creationId xmlns:a16="http://schemas.microsoft.com/office/drawing/2014/main" id="{42B03495-A505-D967-08B6-A8CEB6352AB2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28" name="グループ化 1727">
              <a:extLst>
                <a:ext uri="{FF2B5EF4-FFF2-40B4-BE49-F238E27FC236}">
                  <a16:creationId xmlns:a16="http://schemas.microsoft.com/office/drawing/2014/main" id="{3C6D2C68-BF25-DFC9-DFA3-2B6FAF687B43}"/>
                </a:ext>
              </a:extLst>
            </p:cNvPr>
            <p:cNvGrpSpPr/>
            <p:nvPr/>
          </p:nvGrpSpPr>
          <p:grpSpPr>
            <a:xfrm flipV="1">
              <a:off x="6430064" y="2639185"/>
              <a:ext cx="193707" cy="224617"/>
              <a:chOff x="3312211" y="1272048"/>
              <a:chExt cx="518864" cy="1152406"/>
            </a:xfrm>
          </p:grpSpPr>
          <p:sp>
            <p:nvSpPr>
              <p:cNvPr id="1795" name="フリーフォーム: 図形 1794">
                <a:extLst>
                  <a:ext uri="{FF2B5EF4-FFF2-40B4-BE49-F238E27FC236}">
                    <a16:creationId xmlns:a16="http://schemas.microsoft.com/office/drawing/2014/main" id="{9A219A36-DCAD-9F19-B878-2F440B439198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6" name="フリーフォーム: 図形 1795">
                <a:extLst>
                  <a:ext uri="{FF2B5EF4-FFF2-40B4-BE49-F238E27FC236}">
                    <a16:creationId xmlns:a16="http://schemas.microsoft.com/office/drawing/2014/main" id="{72D7E94E-AFA7-0842-9454-41A98990A6B7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29" name="グループ化 1728">
              <a:extLst>
                <a:ext uri="{FF2B5EF4-FFF2-40B4-BE49-F238E27FC236}">
                  <a16:creationId xmlns:a16="http://schemas.microsoft.com/office/drawing/2014/main" id="{2992BC11-77F8-1690-0B1F-1A604379E950}"/>
                </a:ext>
              </a:extLst>
            </p:cNvPr>
            <p:cNvGrpSpPr/>
            <p:nvPr/>
          </p:nvGrpSpPr>
          <p:grpSpPr>
            <a:xfrm flipV="1">
              <a:off x="6569461" y="2639185"/>
              <a:ext cx="193707" cy="224617"/>
              <a:chOff x="3312211" y="1272048"/>
              <a:chExt cx="518864" cy="1152406"/>
            </a:xfrm>
          </p:grpSpPr>
          <p:sp>
            <p:nvSpPr>
              <p:cNvPr id="1793" name="フリーフォーム: 図形 1792">
                <a:extLst>
                  <a:ext uri="{FF2B5EF4-FFF2-40B4-BE49-F238E27FC236}">
                    <a16:creationId xmlns:a16="http://schemas.microsoft.com/office/drawing/2014/main" id="{55B63CCC-D3F6-413B-4CF2-1A6785AC592E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4" name="フリーフォーム: 図形 1793">
                <a:extLst>
                  <a:ext uri="{FF2B5EF4-FFF2-40B4-BE49-F238E27FC236}">
                    <a16:creationId xmlns:a16="http://schemas.microsoft.com/office/drawing/2014/main" id="{29C87A2B-EC97-66FD-029A-EE7F74FE35CE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30" name="グループ化 1729">
              <a:extLst>
                <a:ext uri="{FF2B5EF4-FFF2-40B4-BE49-F238E27FC236}">
                  <a16:creationId xmlns:a16="http://schemas.microsoft.com/office/drawing/2014/main" id="{5BE7D8E3-C511-E58A-6718-91F1005551B3}"/>
                </a:ext>
              </a:extLst>
            </p:cNvPr>
            <p:cNvGrpSpPr/>
            <p:nvPr/>
          </p:nvGrpSpPr>
          <p:grpSpPr>
            <a:xfrm flipV="1">
              <a:off x="6710296" y="2639185"/>
              <a:ext cx="193707" cy="224617"/>
              <a:chOff x="3312211" y="1272048"/>
              <a:chExt cx="518864" cy="1152406"/>
            </a:xfrm>
          </p:grpSpPr>
          <p:sp>
            <p:nvSpPr>
              <p:cNvPr id="1791" name="フリーフォーム: 図形 1790">
                <a:extLst>
                  <a:ext uri="{FF2B5EF4-FFF2-40B4-BE49-F238E27FC236}">
                    <a16:creationId xmlns:a16="http://schemas.microsoft.com/office/drawing/2014/main" id="{3D1AE6D4-31ED-46A2-1277-FD69664BFF89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2" name="フリーフォーム: 図形 1791">
                <a:extLst>
                  <a:ext uri="{FF2B5EF4-FFF2-40B4-BE49-F238E27FC236}">
                    <a16:creationId xmlns:a16="http://schemas.microsoft.com/office/drawing/2014/main" id="{F6C5016B-DD94-E450-BD0C-05EC9E1872CA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31" name="グループ化 1730">
              <a:extLst>
                <a:ext uri="{FF2B5EF4-FFF2-40B4-BE49-F238E27FC236}">
                  <a16:creationId xmlns:a16="http://schemas.microsoft.com/office/drawing/2014/main" id="{CB6210A7-8E20-CA29-F29A-3B058A06D617}"/>
                </a:ext>
              </a:extLst>
            </p:cNvPr>
            <p:cNvGrpSpPr/>
            <p:nvPr/>
          </p:nvGrpSpPr>
          <p:grpSpPr>
            <a:xfrm flipV="1">
              <a:off x="6849476" y="2639185"/>
              <a:ext cx="193707" cy="224617"/>
              <a:chOff x="3312211" y="1272048"/>
              <a:chExt cx="518864" cy="1152406"/>
            </a:xfrm>
          </p:grpSpPr>
          <p:sp>
            <p:nvSpPr>
              <p:cNvPr id="1789" name="フリーフォーム: 図形 1788">
                <a:extLst>
                  <a:ext uri="{FF2B5EF4-FFF2-40B4-BE49-F238E27FC236}">
                    <a16:creationId xmlns:a16="http://schemas.microsoft.com/office/drawing/2014/main" id="{D134CC43-5BF6-D402-AAAC-AB980FC33BC6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0" name="フリーフォーム: 図形 1789">
                <a:extLst>
                  <a:ext uri="{FF2B5EF4-FFF2-40B4-BE49-F238E27FC236}">
                    <a16:creationId xmlns:a16="http://schemas.microsoft.com/office/drawing/2014/main" id="{EE42841C-2EDF-1C09-C901-AAEE3CBFB630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32" name="グループ化 1731">
              <a:extLst>
                <a:ext uri="{FF2B5EF4-FFF2-40B4-BE49-F238E27FC236}">
                  <a16:creationId xmlns:a16="http://schemas.microsoft.com/office/drawing/2014/main" id="{30496D61-CDA0-E533-66F3-EA4038D9E0D4}"/>
                </a:ext>
              </a:extLst>
            </p:cNvPr>
            <p:cNvGrpSpPr/>
            <p:nvPr/>
          </p:nvGrpSpPr>
          <p:grpSpPr>
            <a:xfrm flipV="1">
              <a:off x="6990312" y="2639185"/>
              <a:ext cx="193707" cy="224617"/>
              <a:chOff x="3312211" y="1272048"/>
              <a:chExt cx="518864" cy="1152406"/>
            </a:xfrm>
          </p:grpSpPr>
          <p:sp>
            <p:nvSpPr>
              <p:cNvPr id="1787" name="フリーフォーム: 図形 1786">
                <a:extLst>
                  <a:ext uri="{FF2B5EF4-FFF2-40B4-BE49-F238E27FC236}">
                    <a16:creationId xmlns:a16="http://schemas.microsoft.com/office/drawing/2014/main" id="{CF02F0D2-A575-A0B4-199F-87E9DB786298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8" name="フリーフォーム: 図形 1787">
                <a:extLst>
                  <a:ext uri="{FF2B5EF4-FFF2-40B4-BE49-F238E27FC236}">
                    <a16:creationId xmlns:a16="http://schemas.microsoft.com/office/drawing/2014/main" id="{553A8FFA-07AC-ED08-4110-B7F946889791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33" name="グループ化 1732">
              <a:extLst>
                <a:ext uri="{FF2B5EF4-FFF2-40B4-BE49-F238E27FC236}">
                  <a16:creationId xmlns:a16="http://schemas.microsoft.com/office/drawing/2014/main" id="{1274845A-9E94-F020-FDA1-401CDB430951}"/>
                </a:ext>
              </a:extLst>
            </p:cNvPr>
            <p:cNvGrpSpPr/>
            <p:nvPr/>
          </p:nvGrpSpPr>
          <p:grpSpPr>
            <a:xfrm flipV="1">
              <a:off x="7129709" y="2639185"/>
              <a:ext cx="193707" cy="224617"/>
              <a:chOff x="3312211" y="1272048"/>
              <a:chExt cx="518864" cy="1152406"/>
            </a:xfrm>
          </p:grpSpPr>
          <p:sp>
            <p:nvSpPr>
              <p:cNvPr id="1785" name="フリーフォーム: 図形 1784">
                <a:extLst>
                  <a:ext uri="{FF2B5EF4-FFF2-40B4-BE49-F238E27FC236}">
                    <a16:creationId xmlns:a16="http://schemas.microsoft.com/office/drawing/2014/main" id="{8F88B627-E0BF-5F35-3055-4681C0A70C81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6" name="フリーフォーム: 図形 1785">
                <a:extLst>
                  <a:ext uri="{FF2B5EF4-FFF2-40B4-BE49-F238E27FC236}">
                    <a16:creationId xmlns:a16="http://schemas.microsoft.com/office/drawing/2014/main" id="{8C4DFBEF-7CDA-13D7-7CCE-86047F03ACDB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34" name="グループ化 1733">
              <a:extLst>
                <a:ext uri="{FF2B5EF4-FFF2-40B4-BE49-F238E27FC236}">
                  <a16:creationId xmlns:a16="http://schemas.microsoft.com/office/drawing/2014/main" id="{6A36CDDD-2703-27A4-3539-00349CAE881F}"/>
                </a:ext>
              </a:extLst>
            </p:cNvPr>
            <p:cNvGrpSpPr/>
            <p:nvPr/>
          </p:nvGrpSpPr>
          <p:grpSpPr>
            <a:xfrm flipV="1">
              <a:off x="7270544" y="2639185"/>
              <a:ext cx="193707" cy="224617"/>
              <a:chOff x="3312211" y="1272048"/>
              <a:chExt cx="518864" cy="1152406"/>
            </a:xfrm>
          </p:grpSpPr>
          <p:sp>
            <p:nvSpPr>
              <p:cNvPr id="1783" name="フリーフォーム: 図形 1782">
                <a:extLst>
                  <a:ext uri="{FF2B5EF4-FFF2-40B4-BE49-F238E27FC236}">
                    <a16:creationId xmlns:a16="http://schemas.microsoft.com/office/drawing/2014/main" id="{409EB17B-673F-F935-27FF-F756FF6DF221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4" name="フリーフォーム: 図形 1783">
                <a:extLst>
                  <a:ext uri="{FF2B5EF4-FFF2-40B4-BE49-F238E27FC236}">
                    <a16:creationId xmlns:a16="http://schemas.microsoft.com/office/drawing/2014/main" id="{30EB30D8-0E9A-D30C-4AEB-FF3CCD1E4EB6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35" name="グループ化 1734">
              <a:extLst>
                <a:ext uri="{FF2B5EF4-FFF2-40B4-BE49-F238E27FC236}">
                  <a16:creationId xmlns:a16="http://schemas.microsoft.com/office/drawing/2014/main" id="{2E7C73C6-C71C-4CFF-B979-A286BA7B8DE8}"/>
                </a:ext>
              </a:extLst>
            </p:cNvPr>
            <p:cNvGrpSpPr/>
            <p:nvPr/>
          </p:nvGrpSpPr>
          <p:grpSpPr>
            <a:xfrm flipV="1">
              <a:off x="7411380" y="2639185"/>
              <a:ext cx="193707" cy="224617"/>
              <a:chOff x="3312211" y="1272048"/>
              <a:chExt cx="518864" cy="1152406"/>
            </a:xfrm>
          </p:grpSpPr>
          <p:sp>
            <p:nvSpPr>
              <p:cNvPr id="1781" name="フリーフォーム: 図形 1780">
                <a:extLst>
                  <a:ext uri="{FF2B5EF4-FFF2-40B4-BE49-F238E27FC236}">
                    <a16:creationId xmlns:a16="http://schemas.microsoft.com/office/drawing/2014/main" id="{3F31F9FB-867E-60B1-612A-CEE2999055DC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2" name="フリーフォーム: 図形 1781">
                <a:extLst>
                  <a:ext uri="{FF2B5EF4-FFF2-40B4-BE49-F238E27FC236}">
                    <a16:creationId xmlns:a16="http://schemas.microsoft.com/office/drawing/2014/main" id="{40024A71-0461-FEE9-001B-74A75B8A74A8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36" name="グループ化 1735">
              <a:extLst>
                <a:ext uri="{FF2B5EF4-FFF2-40B4-BE49-F238E27FC236}">
                  <a16:creationId xmlns:a16="http://schemas.microsoft.com/office/drawing/2014/main" id="{E9108AB2-AD55-8535-73D3-D6B1B808CC9F}"/>
                </a:ext>
              </a:extLst>
            </p:cNvPr>
            <p:cNvGrpSpPr/>
            <p:nvPr/>
          </p:nvGrpSpPr>
          <p:grpSpPr>
            <a:xfrm flipV="1">
              <a:off x="7552215" y="2639185"/>
              <a:ext cx="193707" cy="224617"/>
              <a:chOff x="3312211" y="1272048"/>
              <a:chExt cx="518864" cy="1152406"/>
            </a:xfrm>
          </p:grpSpPr>
          <p:sp>
            <p:nvSpPr>
              <p:cNvPr id="1779" name="フリーフォーム: 図形 1778">
                <a:extLst>
                  <a:ext uri="{FF2B5EF4-FFF2-40B4-BE49-F238E27FC236}">
                    <a16:creationId xmlns:a16="http://schemas.microsoft.com/office/drawing/2014/main" id="{059ED80A-C76F-04BA-259A-4ECB8BBA00CF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0" name="フリーフォーム: 図形 1779">
                <a:extLst>
                  <a:ext uri="{FF2B5EF4-FFF2-40B4-BE49-F238E27FC236}">
                    <a16:creationId xmlns:a16="http://schemas.microsoft.com/office/drawing/2014/main" id="{46A937BF-D47F-0648-CA47-25ABFF1E02A9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37" name="グループ化 1736">
              <a:extLst>
                <a:ext uri="{FF2B5EF4-FFF2-40B4-BE49-F238E27FC236}">
                  <a16:creationId xmlns:a16="http://schemas.microsoft.com/office/drawing/2014/main" id="{877D2DC5-078D-E785-C6DE-42D95DFC75D3}"/>
                </a:ext>
              </a:extLst>
            </p:cNvPr>
            <p:cNvGrpSpPr/>
            <p:nvPr/>
          </p:nvGrpSpPr>
          <p:grpSpPr>
            <a:xfrm flipV="1">
              <a:off x="7691612" y="2639185"/>
              <a:ext cx="193707" cy="224617"/>
              <a:chOff x="3312211" y="1272048"/>
              <a:chExt cx="518864" cy="1152406"/>
            </a:xfrm>
          </p:grpSpPr>
          <p:sp>
            <p:nvSpPr>
              <p:cNvPr id="1777" name="フリーフォーム: 図形 1776">
                <a:extLst>
                  <a:ext uri="{FF2B5EF4-FFF2-40B4-BE49-F238E27FC236}">
                    <a16:creationId xmlns:a16="http://schemas.microsoft.com/office/drawing/2014/main" id="{94E95509-474C-0B82-672B-676173B90E71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8" name="フリーフォーム: 図形 1777">
                <a:extLst>
                  <a:ext uri="{FF2B5EF4-FFF2-40B4-BE49-F238E27FC236}">
                    <a16:creationId xmlns:a16="http://schemas.microsoft.com/office/drawing/2014/main" id="{8FF5AD68-210F-201D-D089-DB6DF9B9DF5F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38" name="グループ化 1737">
              <a:extLst>
                <a:ext uri="{FF2B5EF4-FFF2-40B4-BE49-F238E27FC236}">
                  <a16:creationId xmlns:a16="http://schemas.microsoft.com/office/drawing/2014/main" id="{12D0F4EF-A0FC-E487-FBFE-2BE8CD90B474}"/>
                </a:ext>
              </a:extLst>
            </p:cNvPr>
            <p:cNvGrpSpPr/>
            <p:nvPr/>
          </p:nvGrpSpPr>
          <p:grpSpPr>
            <a:xfrm flipV="1">
              <a:off x="7832448" y="2639185"/>
              <a:ext cx="193707" cy="224617"/>
              <a:chOff x="3312211" y="1272048"/>
              <a:chExt cx="518864" cy="1152406"/>
            </a:xfrm>
          </p:grpSpPr>
          <p:sp>
            <p:nvSpPr>
              <p:cNvPr id="1775" name="フリーフォーム: 図形 1774">
                <a:extLst>
                  <a:ext uri="{FF2B5EF4-FFF2-40B4-BE49-F238E27FC236}">
                    <a16:creationId xmlns:a16="http://schemas.microsoft.com/office/drawing/2014/main" id="{1197821E-CBE6-A769-967F-B3AEC2CFBCA3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6" name="フリーフォーム: 図形 1775">
                <a:extLst>
                  <a:ext uri="{FF2B5EF4-FFF2-40B4-BE49-F238E27FC236}">
                    <a16:creationId xmlns:a16="http://schemas.microsoft.com/office/drawing/2014/main" id="{BFDFBBB7-15B5-8A28-DE98-577FC95A6FB3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39" name="グループ化 1738">
              <a:extLst>
                <a:ext uri="{FF2B5EF4-FFF2-40B4-BE49-F238E27FC236}">
                  <a16:creationId xmlns:a16="http://schemas.microsoft.com/office/drawing/2014/main" id="{4420BD1C-0D59-8431-DA76-B87EBEC51FB6}"/>
                </a:ext>
              </a:extLst>
            </p:cNvPr>
            <p:cNvGrpSpPr/>
            <p:nvPr/>
          </p:nvGrpSpPr>
          <p:grpSpPr>
            <a:xfrm flipV="1">
              <a:off x="7971628" y="2639185"/>
              <a:ext cx="193707" cy="224617"/>
              <a:chOff x="3312211" y="1272048"/>
              <a:chExt cx="518864" cy="1152406"/>
            </a:xfrm>
          </p:grpSpPr>
          <p:sp>
            <p:nvSpPr>
              <p:cNvPr id="1773" name="フリーフォーム: 図形 1772">
                <a:extLst>
                  <a:ext uri="{FF2B5EF4-FFF2-40B4-BE49-F238E27FC236}">
                    <a16:creationId xmlns:a16="http://schemas.microsoft.com/office/drawing/2014/main" id="{A21154E7-8B97-04E2-5060-97963C5E9DCC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4" name="フリーフォーム: 図形 1773">
                <a:extLst>
                  <a:ext uri="{FF2B5EF4-FFF2-40B4-BE49-F238E27FC236}">
                    <a16:creationId xmlns:a16="http://schemas.microsoft.com/office/drawing/2014/main" id="{12B349BA-582B-97BE-BD31-4F1A4B23BCAB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40" name="グループ化 1739">
              <a:extLst>
                <a:ext uri="{FF2B5EF4-FFF2-40B4-BE49-F238E27FC236}">
                  <a16:creationId xmlns:a16="http://schemas.microsoft.com/office/drawing/2014/main" id="{5EB5CD5B-0303-C59F-4AF7-C510BC13E35D}"/>
                </a:ext>
              </a:extLst>
            </p:cNvPr>
            <p:cNvGrpSpPr/>
            <p:nvPr/>
          </p:nvGrpSpPr>
          <p:grpSpPr>
            <a:xfrm flipV="1">
              <a:off x="8112463" y="2639185"/>
              <a:ext cx="193707" cy="224617"/>
              <a:chOff x="3312211" y="1272048"/>
              <a:chExt cx="518864" cy="1152406"/>
            </a:xfrm>
          </p:grpSpPr>
          <p:sp>
            <p:nvSpPr>
              <p:cNvPr id="1771" name="フリーフォーム: 図形 1770">
                <a:extLst>
                  <a:ext uri="{FF2B5EF4-FFF2-40B4-BE49-F238E27FC236}">
                    <a16:creationId xmlns:a16="http://schemas.microsoft.com/office/drawing/2014/main" id="{1E4140FA-8AA9-9677-C0B7-58605738EF03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2" name="フリーフォーム: 図形 1771">
                <a:extLst>
                  <a:ext uri="{FF2B5EF4-FFF2-40B4-BE49-F238E27FC236}">
                    <a16:creationId xmlns:a16="http://schemas.microsoft.com/office/drawing/2014/main" id="{37F1F381-FAD4-AFD5-479E-8CFFB1BFAC69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41" name="グループ化 1740">
              <a:extLst>
                <a:ext uri="{FF2B5EF4-FFF2-40B4-BE49-F238E27FC236}">
                  <a16:creationId xmlns:a16="http://schemas.microsoft.com/office/drawing/2014/main" id="{EC43F304-0624-AACB-DE33-8216CDC4C75B}"/>
                </a:ext>
              </a:extLst>
            </p:cNvPr>
            <p:cNvGrpSpPr/>
            <p:nvPr/>
          </p:nvGrpSpPr>
          <p:grpSpPr>
            <a:xfrm flipV="1">
              <a:off x="8251860" y="2639185"/>
              <a:ext cx="193707" cy="224617"/>
              <a:chOff x="3312211" y="1272048"/>
              <a:chExt cx="518864" cy="1152406"/>
            </a:xfrm>
          </p:grpSpPr>
          <p:sp>
            <p:nvSpPr>
              <p:cNvPr id="1769" name="フリーフォーム: 図形 1768">
                <a:extLst>
                  <a:ext uri="{FF2B5EF4-FFF2-40B4-BE49-F238E27FC236}">
                    <a16:creationId xmlns:a16="http://schemas.microsoft.com/office/drawing/2014/main" id="{E7035270-D3C6-F9D5-E35C-D6C5AF3B294E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0" name="フリーフォーム: 図形 1769">
                <a:extLst>
                  <a:ext uri="{FF2B5EF4-FFF2-40B4-BE49-F238E27FC236}">
                    <a16:creationId xmlns:a16="http://schemas.microsoft.com/office/drawing/2014/main" id="{42B2C7F9-C79C-218F-5AE7-20114A7E1AB1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42" name="グループ化 1741">
              <a:extLst>
                <a:ext uri="{FF2B5EF4-FFF2-40B4-BE49-F238E27FC236}">
                  <a16:creationId xmlns:a16="http://schemas.microsoft.com/office/drawing/2014/main" id="{4E3FC034-A905-2D91-2F5C-52C36DCCA311}"/>
                </a:ext>
              </a:extLst>
            </p:cNvPr>
            <p:cNvGrpSpPr/>
            <p:nvPr/>
          </p:nvGrpSpPr>
          <p:grpSpPr>
            <a:xfrm flipV="1">
              <a:off x="8392695" y="2639185"/>
              <a:ext cx="193707" cy="224617"/>
              <a:chOff x="3312211" y="1272048"/>
              <a:chExt cx="518864" cy="1152406"/>
            </a:xfrm>
          </p:grpSpPr>
          <p:sp>
            <p:nvSpPr>
              <p:cNvPr id="1767" name="フリーフォーム: 図形 1766">
                <a:extLst>
                  <a:ext uri="{FF2B5EF4-FFF2-40B4-BE49-F238E27FC236}">
                    <a16:creationId xmlns:a16="http://schemas.microsoft.com/office/drawing/2014/main" id="{4B25D429-A2C8-1EE7-7D03-8EFD2DF426D7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8" name="フリーフォーム: 図形 1767">
                <a:extLst>
                  <a:ext uri="{FF2B5EF4-FFF2-40B4-BE49-F238E27FC236}">
                    <a16:creationId xmlns:a16="http://schemas.microsoft.com/office/drawing/2014/main" id="{2ABA7B3A-7B03-9820-401C-63FFFAD7F8D6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43" name="グループ化 1742">
              <a:extLst>
                <a:ext uri="{FF2B5EF4-FFF2-40B4-BE49-F238E27FC236}">
                  <a16:creationId xmlns:a16="http://schemas.microsoft.com/office/drawing/2014/main" id="{B3E843C2-A66F-C2E3-D611-24AC7AADA1D8}"/>
                </a:ext>
              </a:extLst>
            </p:cNvPr>
            <p:cNvGrpSpPr/>
            <p:nvPr/>
          </p:nvGrpSpPr>
          <p:grpSpPr>
            <a:xfrm flipV="1">
              <a:off x="8532856" y="2639185"/>
              <a:ext cx="193707" cy="224617"/>
              <a:chOff x="3312211" y="1272048"/>
              <a:chExt cx="518864" cy="1152406"/>
            </a:xfrm>
          </p:grpSpPr>
          <p:sp>
            <p:nvSpPr>
              <p:cNvPr id="1765" name="フリーフォーム: 図形 1764">
                <a:extLst>
                  <a:ext uri="{FF2B5EF4-FFF2-40B4-BE49-F238E27FC236}">
                    <a16:creationId xmlns:a16="http://schemas.microsoft.com/office/drawing/2014/main" id="{FC87372F-630B-534E-FBFE-F42D05017C23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6" name="フリーフォーム: 図形 1765">
                <a:extLst>
                  <a:ext uri="{FF2B5EF4-FFF2-40B4-BE49-F238E27FC236}">
                    <a16:creationId xmlns:a16="http://schemas.microsoft.com/office/drawing/2014/main" id="{FFB1D667-C733-A921-6E2F-2E44FB3A06F9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44" name="グループ化 1743">
              <a:extLst>
                <a:ext uri="{FF2B5EF4-FFF2-40B4-BE49-F238E27FC236}">
                  <a16:creationId xmlns:a16="http://schemas.microsoft.com/office/drawing/2014/main" id="{8323D947-263F-2B42-F335-2718C677B76A}"/>
                </a:ext>
              </a:extLst>
            </p:cNvPr>
            <p:cNvGrpSpPr/>
            <p:nvPr/>
          </p:nvGrpSpPr>
          <p:grpSpPr>
            <a:xfrm flipV="1">
              <a:off x="8673691" y="2639185"/>
              <a:ext cx="193707" cy="224617"/>
              <a:chOff x="3312211" y="1272048"/>
              <a:chExt cx="518864" cy="1152406"/>
            </a:xfrm>
          </p:grpSpPr>
          <p:sp>
            <p:nvSpPr>
              <p:cNvPr id="1763" name="フリーフォーム: 図形 1762">
                <a:extLst>
                  <a:ext uri="{FF2B5EF4-FFF2-40B4-BE49-F238E27FC236}">
                    <a16:creationId xmlns:a16="http://schemas.microsoft.com/office/drawing/2014/main" id="{DD305220-6B12-4908-E52F-547CE8B1B320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4" name="フリーフォーム: 図形 1763">
                <a:extLst>
                  <a:ext uri="{FF2B5EF4-FFF2-40B4-BE49-F238E27FC236}">
                    <a16:creationId xmlns:a16="http://schemas.microsoft.com/office/drawing/2014/main" id="{C7164DE8-C475-6D4A-A6FE-97A593DEAEF7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45" name="グループ化 1744">
              <a:extLst>
                <a:ext uri="{FF2B5EF4-FFF2-40B4-BE49-F238E27FC236}">
                  <a16:creationId xmlns:a16="http://schemas.microsoft.com/office/drawing/2014/main" id="{5575F0C5-4307-A1F8-8C3B-94F3AB162A9C}"/>
                </a:ext>
              </a:extLst>
            </p:cNvPr>
            <p:cNvGrpSpPr/>
            <p:nvPr/>
          </p:nvGrpSpPr>
          <p:grpSpPr>
            <a:xfrm flipV="1">
              <a:off x="8813088" y="2639185"/>
              <a:ext cx="193707" cy="224617"/>
              <a:chOff x="3312211" y="1272048"/>
              <a:chExt cx="518864" cy="1152406"/>
            </a:xfrm>
          </p:grpSpPr>
          <p:sp>
            <p:nvSpPr>
              <p:cNvPr id="1761" name="フリーフォーム: 図形 1760">
                <a:extLst>
                  <a:ext uri="{FF2B5EF4-FFF2-40B4-BE49-F238E27FC236}">
                    <a16:creationId xmlns:a16="http://schemas.microsoft.com/office/drawing/2014/main" id="{9245851D-B74F-A1A3-7834-17654604477C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2" name="フリーフォーム: 図形 1761">
                <a:extLst>
                  <a:ext uri="{FF2B5EF4-FFF2-40B4-BE49-F238E27FC236}">
                    <a16:creationId xmlns:a16="http://schemas.microsoft.com/office/drawing/2014/main" id="{66BD826B-D89A-B3BF-2A29-C59687C19461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46" name="グループ化 1745">
              <a:extLst>
                <a:ext uri="{FF2B5EF4-FFF2-40B4-BE49-F238E27FC236}">
                  <a16:creationId xmlns:a16="http://schemas.microsoft.com/office/drawing/2014/main" id="{D404290E-03D1-C478-5B79-2BE4D94F63EB}"/>
                </a:ext>
              </a:extLst>
            </p:cNvPr>
            <p:cNvGrpSpPr/>
            <p:nvPr/>
          </p:nvGrpSpPr>
          <p:grpSpPr>
            <a:xfrm flipV="1">
              <a:off x="8953924" y="2639185"/>
              <a:ext cx="193707" cy="224617"/>
              <a:chOff x="3312211" y="1272048"/>
              <a:chExt cx="518864" cy="1152406"/>
            </a:xfrm>
          </p:grpSpPr>
          <p:sp>
            <p:nvSpPr>
              <p:cNvPr id="1759" name="フリーフォーム: 図形 1758">
                <a:extLst>
                  <a:ext uri="{FF2B5EF4-FFF2-40B4-BE49-F238E27FC236}">
                    <a16:creationId xmlns:a16="http://schemas.microsoft.com/office/drawing/2014/main" id="{7B586A58-5D69-5A72-37F5-AD0DA8302D87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0" name="フリーフォーム: 図形 1759">
                <a:extLst>
                  <a:ext uri="{FF2B5EF4-FFF2-40B4-BE49-F238E27FC236}">
                    <a16:creationId xmlns:a16="http://schemas.microsoft.com/office/drawing/2014/main" id="{613C5F58-0159-B207-5804-0D5B9FEFB779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47" name="グループ化 1746">
              <a:extLst>
                <a:ext uri="{FF2B5EF4-FFF2-40B4-BE49-F238E27FC236}">
                  <a16:creationId xmlns:a16="http://schemas.microsoft.com/office/drawing/2014/main" id="{8FA2CEDA-5FE7-A05E-D1A3-4C35DC7130FB}"/>
                </a:ext>
              </a:extLst>
            </p:cNvPr>
            <p:cNvGrpSpPr/>
            <p:nvPr/>
          </p:nvGrpSpPr>
          <p:grpSpPr>
            <a:xfrm flipV="1">
              <a:off x="9093104" y="2639185"/>
              <a:ext cx="193707" cy="224617"/>
              <a:chOff x="3312211" y="1272048"/>
              <a:chExt cx="518864" cy="1152406"/>
            </a:xfrm>
          </p:grpSpPr>
          <p:sp>
            <p:nvSpPr>
              <p:cNvPr id="1757" name="フリーフォーム: 図形 1756">
                <a:extLst>
                  <a:ext uri="{FF2B5EF4-FFF2-40B4-BE49-F238E27FC236}">
                    <a16:creationId xmlns:a16="http://schemas.microsoft.com/office/drawing/2014/main" id="{42E9AC1C-2AB8-653E-424B-81C20C9D72DE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8" name="フリーフォーム: 図形 1757">
                <a:extLst>
                  <a:ext uri="{FF2B5EF4-FFF2-40B4-BE49-F238E27FC236}">
                    <a16:creationId xmlns:a16="http://schemas.microsoft.com/office/drawing/2014/main" id="{BD706F87-32D2-4C02-0DBF-E98620C5B8A9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48" name="グループ化 1747">
              <a:extLst>
                <a:ext uri="{FF2B5EF4-FFF2-40B4-BE49-F238E27FC236}">
                  <a16:creationId xmlns:a16="http://schemas.microsoft.com/office/drawing/2014/main" id="{3831229B-E086-F568-FD4E-F2C389CCFB84}"/>
                </a:ext>
              </a:extLst>
            </p:cNvPr>
            <p:cNvGrpSpPr/>
            <p:nvPr/>
          </p:nvGrpSpPr>
          <p:grpSpPr>
            <a:xfrm flipV="1">
              <a:off x="9233939" y="2639185"/>
              <a:ext cx="193707" cy="224617"/>
              <a:chOff x="3312211" y="1272048"/>
              <a:chExt cx="518864" cy="1152406"/>
            </a:xfrm>
          </p:grpSpPr>
          <p:sp>
            <p:nvSpPr>
              <p:cNvPr id="1755" name="フリーフォーム: 図形 1754">
                <a:extLst>
                  <a:ext uri="{FF2B5EF4-FFF2-40B4-BE49-F238E27FC236}">
                    <a16:creationId xmlns:a16="http://schemas.microsoft.com/office/drawing/2014/main" id="{380EA435-2D00-EBC9-61FE-998852218AED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6" name="フリーフォーム: 図形 1755">
                <a:extLst>
                  <a:ext uri="{FF2B5EF4-FFF2-40B4-BE49-F238E27FC236}">
                    <a16:creationId xmlns:a16="http://schemas.microsoft.com/office/drawing/2014/main" id="{C3ACBFFE-5E37-4473-3C0E-4C978CC8136C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49" name="グループ化 1748">
              <a:extLst>
                <a:ext uri="{FF2B5EF4-FFF2-40B4-BE49-F238E27FC236}">
                  <a16:creationId xmlns:a16="http://schemas.microsoft.com/office/drawing/2014/main" id="{BF6FCB86-E345-458A-946D-480BE9C83A44}"/>
                </a:ext>
              </a:extLst>
            </p:cNvPr>
            <p:cNvGrpSpPr/>
            <p:nvPr/>
          </p:nvGrpSpPr>
          <p:grpSpPr>
            <a:xfrm flipV="1">
              <a:off x="9373336" y="2639185"/>
              <a:ext cx="193707" cy="224617"/>
              <a:chOff x="3312211" y="1272048"/>
              <a:chExt cx="518864" cy="1152406"/>
            </a:xfrm>
          </p:grpSpPr>
          <p:sp>
            <p:nvSpPr>
              <p:cNvPr id="1753" name="フリーフォーム: 図形 1752">
                <a:extLst>
                  <a:ext uri="{FF2B5EF4-FFF2-40B4-BE49-F238E27FC236}">
                    <a16:creationId xmlns:a16="http://schemas.microsoft.com/office/drawing/2014/main" id="{6FBF46C4-E1E1-2132-6AD8-ADFA7EFA1019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4" name="フリーフォーム: 図形 1753">
                <a:extLst>
                  <a:ext uri="{FF2B5EF4-FFF2-40B4-BE49-F238E27FC236}">
                    <a16:creationId xmlns:a16="http://schemas.microsoft.com/office/drawing/2014/main" id="{CB064E9A-15E4-4BB3-39A5-A0F26C46DC46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50" name="グループ化 1749">
              <a:extLst>
                <a:ext uri="{FF2B5EF4-FFF2-40B4-BE49-F238E27FC236}">
                  <a16:creationId xmlns:a16="http://schemas.microsoft.com/office/drawing/2014/main" id="{ABA2C979-8F73-4895-0BE4-E1F0F7FD0ED2}"/>
                </a:ext>
              </a:extLst>
            </p:cNvPr>
            <p:cNvGrpSpPr/>
            <p:nvPr/>
          </p:nvGrpSpPr>
          <p:grpSpPr>
            <a:xfrm flipV="1">
              <a:off x="9514172" y="2639185"/>
              <a:ext cx="193707" cy="224617"/>
              <a:chOff x="3312211" y="1272048"/>
              <a:chExt cx="518864" cy="1152406"/>
            </a:xfrm>
          </p:grpSpPr>
          <p:sp>
            <p:nvSpPr>
              <p:cNvPr id="1751" name="フリーフォーム: 図形 1750">
                <a:extLst>
                  <a:ext uri="{FF2B5EF4-FFF2-40B4-BE49-F238E27FC236}">
                    <a16:creationId xmlns:a16="http://schemas.microsoft.com/office/drawing/2014/main" id="{D1E89412-1D9B-F564-B332-431F1F23AD3D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2" name="フリーフォーム: 図形 1751">
                <a:extLst>
                  <a:ext uri="{FF2B5EF4-FFF2-40B4-BE49-F238E27FC236}">
                    <a16:creationId xmlns:a16="http://schemas.microsoft.com/office/drawing/2014/main" id="{30563ADD-71F0-C5F8-A3AA-E457E62FF089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884" name="グループ化 1883">
            <a:extLst>
              <a:ext uri="{FF2B5EF4-FFF2-40B4-BE49-F238E27FC236}">
                <a16:creationId xmlns:a16="http://schemas.microsoft.com/office/drawing/2014/main" id="{0FABA847-E042-ADFE-214F-DF99594CC583}"/>
              </a:ext>
            </a:extLst>
          </p:cNvPr>
          <p:cNvGrpSpPr/>
          <p:nvPr/>
        </p:nvGrpSpPr>
        <p:grpSpPr>
          <a:xfrm>
            <a:off x="309965" y="6149399"/>
            <a:ext cx="9392293" cy="363548"/>
            <a:chOff x="315585" y="3509985"/>
            <a:chExt cx="9392293" cy="411935"/>
          </a:xfrm>
        </p:grpSpPr>
        <p:grpSp>
          <p:nvGrpSpPr>
            <p:cNvPr id="1885" name="グループ化 1884">
              <a:extLst>
                <a:ext uri="{FF2B5EF4-FFF2-40B4-BE49-F238E27FC236}">
                  <a16:creationId xmlns:a16="http://schemas.microsoft.com/office/drawing/2014/main" id="{9190E9A9-19AE-79D5-3F99-6CFBF177FC40}"/>
                </a:ext>
              </a:extLst>
            </p:cNvPr>
            <p:cNvGrpSpPr/>
            <p:nvPr/>
          </p:nvGrpSpPr>
          <p:grpSpPr>
            <a:xfrm flipV="1">
              <a:off x="315585" y="3509985"/>
              <a:ext cx="1085793" cy="411935"/>
              <a:chOff x="3094472" y="1272048"/>
              <a:chExt cx="736603" cy="1152406"/>
            </a:xfrm>
          </p:grpSpPr>
          <p:sp>
            <p:nvSpPr>
              <p:cNvPr id="1931" name="フリーフォーム: 図形 1930">
                <a:extLst>
                  <a:ext uri="{FF2B5EF4-FFF2-40B4-BE49-F238E27FC236}">
                    <a16:creationId xmlns:a16="http://schemas.microsoft.com/office/drawing/2014/main" id="{54FA0CB9-FD5A-73AA-08DD-C7321FD6D38D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2" name="フリーフォーム: 図形 1931">
                <a:extLst>
                  <a:ext uri="{FF2B5EF4-FFF2-40B4-BE49-F238E27FC236}">
                    <a16:creationId xmlns:a16="http://schemas.microsoft.com/office/drawing/2014/main" id="{B1ED169E-CE78-F20C-00C7-EEE5306154F2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3" name="フリーフォーム: 図形 1932">
                <a:extLst>
                  <a:ext uri="{FF2B5EF4-FFF2-40B4-BE49-F238E27FC236}">
                    <a16:creationId xmlns:a16="http://schemas.microsoft.com/office/drawing/2014/main" id="{008CFEAC-5306-F936-E880-5166D7983C4A}"/>
                  </a:ext>
                </a:extLst>
              </p:cNvPr>
              <p:cNvSpPr/>
              <p:nvPr/>
            </p:nvSpPr>
            <p:spPr bwMode="auto">
              <a:xfrm>
                <a:off x="3094472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86" name="グループ化 1885">
              <a:extLst>
                <a:ext uri="{FF2B5EF4-FFF2-40B4-BE49-F238E27FC236}">
                  <a16:creationId xmlns:a16="http://schemas.microsoft.com/office/drawing/2014/main" id="{5BD50EDF-6720-E205-D447-DBFB83D3EEE6}"/>
                </a:ext>
              </a:extLst>
            </p:cNvPr>
            <p:cNvGrpSpPr/>
            <p:nvPr/>
          </p:nvGrpSpPr>
          <p:grpSpPr>
            <a:xfrm flipV="1">
              <a:off x="1196471" y="3509985"/>
              <a:ext cx="764833" cy="411935"/>
              <a:chOff x="3312211" y="1272048"/>
              <a:chExt cx="518864" cy="1152406"/>
            </a:xfrm>
          </p:grpSpPr>
          <p:sp>
            <p:nvSpPr>
              <p:cNvPr id="1929" name="フリーフォーム: 図形 1928">
                <a:extLst>
                  <a:ext uri="{FF2B5EF4-FFF2-40B4-BE49-F238E27FC236}">
                    <a16:creationId xmlns:a16="http://schemas.microsoft.com/office/drawing/2014/main" id="{C73A9EBA-888E-C91B-2BDF-90993628EA5B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0" name="フリーフォーム: 図形 1929">
                <a:extLst>
                  <a:ext uri="{FF2B5EF4-FFF2-40B4-BE49-F238E27FC236}">
                    <a16:creationId xmlns:a16="http://schemas.microsoft.com/office/drawing/2014/main" id="{D57A1BCD-6CD4-B50A-3611-0FE8DE33E2BC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87" name="グループ化 1886">
              <a:extLst>
                <a:ext uri="{FF2B5EF4-FFF2-40B4-BE49-F238E27FC236}">
                  <a16:creationId xmlns:a16="http://schemas.microsoft.com/office/drawing/2014/main" id="{A54AD5D0-8B11-75A0-9A76-71B3CE335A4A}"/>
                </a:ext>
              </a:extLst>
            </p:cNvPr>
            <p:cNvGrpSpPr/>
            <p:nvPr/>
          </p:nvGrpSpPr>
          <p:grpSpPr>
            <a:xfrm flipV="1">
              <a:off x="1752544" y="3509985"/>
              <a:ext cx="764833" cy="411935"/>
              <a:chOff x="3312211" y="1272048"/>
              <a:chExt cx="518864" cy="1152406"/>
            </a:xfrm>
          </p:grpSpPr>
          <p:sp>
            <p:nvSpPr>
              <p:cNvPr id="1927" name="フリーフォーム: 図形 1926">
                <a:extLst>
                  <a:ext uri="{FF2B5EF4-FFF2-40B4-BE49-F238E27FC236}">
                    <a16:creationId xmlns:a16="http://schemas.microsoft.com/office/drawing/2014/main" id="{AF48B986-4117-C831-636A-946147AFEA83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8" name="フリーフォーム: 図形 1927">
                <a:extLst>
                  <a:ext uri="{FF2B5EF4-FFF2-40B4-BE49-F238E27FC236}">
                    <a16:creationId xmlns:a16="http://schemas.microsoft.com/office/drawing/2014/main" id="{2D57139C-6F09-FE21-A2B5-EFA3B12443C7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88" name="グループ化 1887">
              <a:extLst>
                <a:ext uri="{FF2B5EF4-FFF2-40B4-BE49-F238E27FC236}">
                  <a16:creationId xmlns:a16="http://schemas.microsoft.com/office/drawing/2014/main" id="{6206AF46-02AB-50E8-72B6-77B70DF4D8FA}"/>
                </a:ext>
              </a:extLst>
            </p:cNvPr>
            <p:cNvGrpSpPr/>
            <p:nvPr/>
          </p:nvGrpSpPr>
          <p:grpSpPr>
            <a:xfrm flipV="1">
              <a:off x="2302939" y="3509985"/>
              <a:ext cx="764833" cy="411935"/>
              <a:chOff x="3312211" y="1272048"/>
              <a:chExt cx="518864" cy="1152406"/>
            </a:xfrm>
          </p:grpSpPr>
          <p:sp>
            <p:nvSpPr>
              <p:cNvPr id="1925" name="フリーフォーム: 図形 1924">
                <a:extLst>
                  <a:ext uri="{FF2B5EF4-FFF2-40B4-BE49-F238E27FC236}">
                    <a16:creationId xmlns:a16="http://schemas.microsoft.com/office/drawing/2014/main" id="{BA4DDA8D-22BD-FB7F-BEBE-2B1ED420E097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6" name="フリーフォーム: 図形 1925">
                <a:extLst>
                  <a:ext uri="{FF2B5EF4-FFF2-40B4-BE49-F238E27FC236}">
                    <a16:creationId xmlns:a16="http://schemas.microsoft.com/office/drawing/2014/main" id="{DAFE510E-47B7-F553-17D5-EFF83616A42F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89" name="グループ化 1888">
              <a:extLst>
                <a:ext uri="{FF2B5EF4-FFF2-40B4-BE49-F238E27FC236}">
                  <a16:creationId xmlns:a16="http://schemas.microsoft.com/office/drawing/2014/main" id="{B0FA5E1E-A642-C4AE-DD7C-9C941116F031}"/>
                </a:ext>
              </a:extLst>
            </p:cNvPr>
            <p:cNvGrpSpPr/>
            <p:nvPr/>
          </p:nvGrpSpPr>
          <p:grpSpPr>
            <a:xfrm flipV="1">
              <a:off x="2859012" y="3509985"/>
              <a:ext cx="764833" cy="411935"/>
              <a:chOff x="3312211" y="1272048"/>
              <a:chExt cx="518864" cy="1152406"/>
            </a:xfrm>
          </p:grpSpPr>
          <p:sp>
            <p:nvSpPr>
              <p:cNvPr id="1923" name="フリーフォーム: 図形 1922">
                <a:extLst>
                  <a:ext uri="{FF2B5EF4-FFF2-40B4-BE49-F238E27FC236}">
                    <a16:creationId xmlns:a16="http://schemas.microsoft.com/office/drawing/2014/main" id="{5C6CF970-78C3-1CEB-F912-8F26FFB431A1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4" name="フリーフォーム: 図形 1923">
                <a:extLst>
                  <a:ext uri="{FF2B5EF4-FFF2-40B4-BE49-F238E27FC236}">
                    <a16:creationId xmlns:a16="http://schemas.microsoft.com/office/drawing/2014/main" id="{26871B0E-C704-5FD0-937D-42E268D64103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90" name="グループ化 1889">
              <a:extLst>
                <a:ext uri="{FF2B5EF4-FFF2-40B4-BE49-F238E27FC236}">
                  <a16:creationId xmlns:a16="http://schemas.microsoft.com/office/drawing/2014/main" id="{74E2FB39-051D-85FA-6846-806A4996B765}"/>
                </a:ext>
              </a:extLst>
            </p:cNvPr>
            <p:cNvGrpSpPr/>
            <p:nvPr/>
          </p:nvGrpSpPr>
          <p:grpSpPr>
            <a:xfrm flipV="1">
              <a:off x="3408549" y="3509985"/>
              <a:ext cx="764833" cy="411935"/>
              <a:chOff x="3312211" y="1272048"/>
              <a:chExt cx="518864" cy="1152406"/>
            </a:xfrm>
          </p:grpSpPr>
          <p:sp>
            <p:nvSpPr>
              <p:cNvPr id="1921" name="フリーフォーム: 図形 1920">
                <a:extLst>
                  <a:ext uri="{FF2B5EF4-FFF2-40B4-BE49-F238E27FC236}">
                    <a16:creationId xmlns:a16="http://schemas.microsoft.com/office/drawing/2014/main" id="{E43D3E75-C4D1-64CB-F702-8560D7F0DD3F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2" name="フリーフォーム: 図形 1921">
                <a:extLst>
                  <a:ext uri="{FF2B5EF4-FFF2-40B4-BE49-F238E27FC236}">
                    <a16:creationId xmlns:a16="http://schemas.microsoft.com/office/drawing/2014/main" id="{FD93A5AA-0396-E4EC-28AF-C4D9C8AAA21A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91" name="グループ化 1890">
              <a:extLst>
                <a:ext uri="{FF2B5EF4-FFF2-40B4-BE49-F238E27FC236}">
                  <a16:creationId xmlns:a16="http://schemas.microsoft.com/office/drawing/2014/main" id="{B1A9B560-E0AC-3B57-8729-FE73DC4FF254}"/>
                </a:ext>
              </a:extLst>
            </p:cNvPr>
            <p:cNvGrpSpPr/>
            <p:nvPr/>
          </p:nvGrpSpPr>
          <p:grpSpPr>
            <a:xfrm flipV="1">
              <a:off x="3964623" y="3509985"/>
              <a:ext cx="764833" cy="411935"/>
              <a:chOff x="3312211" y="1272048"/>
              <a:chExt cx="518864" cy="1152406"/>
            </a:xfrm>
          </p:grpSpPr>
          <p:sp>
            <p:nvSpPr>
              <p:cNvPr id="1919" name="フリーフォーム: 図形 1918">
                <a:extLst>
                  <a:ext uri="{FF2B5EF4-FFF2-40B4-BE49-F238E27FC236}">
                    <a16:creationId xmlns:a16="http://schemas.microsoft.com/office/drawing/2014/main" id="{193E197E-579B-AE43-BD57-B127BFCF1708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0" name="フリーフォーム: 図形 1919">
                <a:extLst>
                  <a:ext uri="{FF2B5EF4-FFF2-40B4-BE49-F238E27FC236}">
                    <a16:creationId xmlns:a16="http://schemas.microsoft.com/office/drawing/2014/main" id="{836F61B2-56AF-CD57-5146-E20D97EBFC87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92" name="グループ化 1891">
              <a:extLst>
                <a:ext uri="{FF2B5EF4-FFF2-40B4-BE49-F238E27FC236}">
                  <a16:creationId xmlns:a16="http://schemas.microsoft.com/office/drawing/2014/main" id="{0A0D9AB1-932E-2A57-0A76-95AE5AB0CD80}"/>
                </a:ext>
              </a:extLst>
            </p:cNvPr>
            <p:cNvGrpSpPr/>
            <p:nvPr/>
          </p:nvGrpSpPr>
          <p:grpSpPr>
            <a:xfrm flipV="1">
              <a:off x="4515017" y="3509985"/>
              <a:ext cx="764833" cy="411935"/>
              <a:chOff x="3312211" y="1272048"/>
              <a:chExt cx="518864" cy="1152406"/>
            </a:xfrm>
          </p:grpSpPr>
          <p:sp>
            <p:nvSpPr>
              <p:cNvPr id="1917" name="フリーフォーム: 図形 1916">
                <a:extLst>
                  <a:ext uri="{FF2B5EF4-FFF2-40B4-BE49-F238E27FC236}">
                    <a16:creationId xmlns:a16="http://schemas.microsoft.com/office/drawing/2014/main" id="{F45F4D03-D48D-1EA2-22BD-C76B29D86E6C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8" name="フリーフォーム: 図形 1917">
                <a:extLst>
                  <a:ext uri="{FF2B5EF4-FFF2-40B4-BE49-F238E27FC236}">
                    <a16:creationId xmlns:a16="http://schemas.microsoft.com/office/drawing/2014/main" id="{C70C9554-427E-600F-183B-162FE7AF3488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93" name="グループ化 1892">
              <a:extLst>
                <a:ext uri="{FF2B5EF4-FFF2-40B4-BE49-F238E27FC236}">
                  <a16:creationId xmlns:a16="http://schemas.microsoft.com/office/drawing/2014/main" id="{32BFEABF-7495-8830-8A26-9E86F16003BF}"/>
                </a:ext>
              </a:extLst>
            </p:cNvPr>
            <p:cNvGrpSpPr/>
            <p:nvPr/>
          </p:nvGrpSpPr>
          <p:grpSpPr>
            <a:xfrm flipV="1">
              <a:off x="5071091" y="3509985"/>
              <a:ext cx="764833" cy="411935"/>
              <a:chOff x="3312211" y="1272048"/>
              <a:chExt cx="518864" cy="1152406"/>
            </a:xfrm>
          </p:grpSpPr>
          <p:sp>
            <p:nvSpPr>
              <p:cNvPr id="1915" name="フリーフォーム: 図形 1914">
                <a:extLst>
                  <a:ext uri="{FF2B5EF4-FFF2-40B4-BE49-F238E27FC236}">
                    <a16:creationId xmlns:a16="http://schemas.microsoft.com/office/drawing/2014/main" id="{E7D5B4B9-0180-DC7E-1E02-DE6F859D752B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6" name="フリーフォーム: 図形 1915">
                <a:extLst>
                  <a:ext uri="{FF2B5EF4-FFF2-40B4-BE49-F238E27FC236}">
                    <a16:creationId xmlns:a16="http://schemas.microsoft.com/office/drawing/2014/main" id="{BC1B6BA5-93F1-46EC-76CB-1AFB7A99D9F2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94" name="グループ化 1893">
              <a:extLst>
                <a:ext uri="{FF2B5EF4-FFF2-40B4-BE49-F238E27FC236}">
                  <a16:creationId xmlns:a16="http://schemas.microsoft.com/office/drawing/2014/main" id="{4293D513-D1A6-03C1-79DA-43567C36907E}"/>
                </a:ext>
              </a:extLst>
            </p:cNvPr>
            <p:cNvGrpSpPr/>
            <p:nvPr/>
          </p:nvGrpSpPr>
          <p:grpSpPr>
            <a:xfrm flipV="1">
              <a:off x="5624499" y="3509985"/>
              <a:ext cx="764833" cy="411935"/>
              <a:chOff x="3312211" y="1272048"/>
              <a:chExt cx="518864" cy="1152406"/>
            </a:xfrm>
          </p:grpSpPr>
          <p:sp>
            <p:nvSpPr>
              <p:cNvPr id="1913" name="フリーフォーム: 図形 1912">
                <a:extLst>
                  <a:ext uri="{FF2B5EF4-FFF2-40B4-BE49-F238E27FC236}">
                    <a16:creationId xmlns:a16="http://schemas.microsoft.com/office/drawing/2014/main" id="{734495C4-6929-D454-C194-D9D50F9C3BC3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4" name="フリーフォーム: 図形 1913">
                <a:extLst>
                  <a:ext uri="{FF2B5EF4-FFF2-40B4-BE49-F238E27FC236}">
                    <a16:creationId xmlns:a16="http://schemas.microsoft.com/office/drawing/2014/main" id="{312E0497-4AA3-00F8-C0E2-C2E249C3590D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95" name="グループ化 1894">
              <a:extLst>
                <a:ext uri="{FF2B5EF4-FFF2-40B4-BE49-F238E27FC236}">
                  <a16:creationId xmlns:a16="http://schemas.microsoft.com/office/drawing/2014/main" id="{6B430875-5187-AB52-59D2-70A66C24B1C9}"/>
                </a:ext>
              </a:extLst>
            </p:cNvPr>
            <p:cNvGrpSpPr/>
            <p:nvPr/>
          </p:nvGrpSpPr>
          <p:grpSpPr>
            <a:xfrm flipV="1">
              <a:off x="6180572" y="3509985"/>
              <a:ext cx="764833" cy="411935"/>
              <a:chOff x="3312211" y="1272048"/>
              <a:chExt cx="518864" cy="1152406"/>
            </a:xfrm>
          </p:grpSpPr>
          <p:sp>
            <p:nvSpPr>
              <p:cNvPr id="1911" name="フリーフォーム: 図形 1910">
                <a:extLst>
                  <a:ext uri="{FF2B5EF4-FFF2-40B4-BE49-F238E27FC236}">
                    <a16:creationId xmlns:a16="http://schemas.microsoft.com/office/drawing/2014/main" id="{4CE76ADD-4D0A-6724-B6BF-300C62D1416F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2" name="フリーフォーム: 図形 1911">
                <a:extLst>
                  <a:ext uri="{FF2B5EF4-FFF2-40B4-BE49-F238E27FC236}">
                    <a16:creationId xmlns:a16="http://schemas.microsoft.com/office/drawing/2014/main" id="{81A6EC71-3045-3D86-2116-2273928F4885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96" name="グループ化 1895">
              <a:extLst>
                <a:ext uri="{FF2B5EF4-FFF2-40B4-BE49-F238E27FC236}">
                  <a16:creationId xmlns:a16="http://schemas.microsoft.com/office/drawing/2014/main" id="{F42B4229-0C87-9D05-2786-7A7B68CA7D5F}"/>
                </a:ext>
              </a:extLst>
            </p:cNvPr>
            <p:cNvGrpSpPr/>
            <p:nvPr/>
          </p:nvGrpSpPr>
          <p:grpSpPr>
            <a:xfrm flipV="1">
              <a:off x="6730966" y="3509985"/>
              <a:ext cx="764833" cy="411935"/>
              <a:chOff x="3312211" y="1272048"/>
              <a:chExt cx="518864" cy="1152406"/>
            </a:xfrm>
          </p:grpSpPr>
          <p:sp>
            <p:nvSpPr>
              <p:cNvPr id="1909" name="フリーフォーム: 図形 1908">
                <a:extLst>
                  <a:ext uri="{FF2B5EF4-FFF2-40B4-BE49-F238E27FC236}">
                    <a16:creationId xmlns:a16="http://schemas.microsoft.com/office/drawing/2014/main" id="{4F79C670-5354-4C85-C772-71D182B0F510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0" name="フリーフォーム: 図形 1909">
                <a:extLst>
                  <a:ext uri="{FF2B5EF4-FFF2-40B4-BE49-F238E27FC236}">
                    <a16:creationId xmlns:a16="http://schemas.microsoft.com/office/drawing/2014/main" id="{96C508B1-6F2F-B208-06AF-D6BF782DDE89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97" name="グループ化 1896">
              <a:extLst>
                <a:ext uri="{FF2B5EF4-FFF2-40B4-BE49-F238E27FC236}">
                  <a16:creationId xmlns:a16="http://schemas.microsoft.com/office/drawing/2014/main" id="{49226900-622C-4499-96C7-863A825CFFC1}"/>
                </a:ext>
              </a:extLst>
            </p:cNvPr>
            <p:cNvGrpSpPr/>
            <p:nvPr/>
          </p:nvGrpSpPr>
          <p:grpSpPr>
            <a:xfrm flipV="1">
              <a:off x="7287040" y="3509985"/>
              <a:ext cx="764833" cy="411935"/>
              <a:chOff x="3312211" y="1272048"/>
              <a:chExt cx="518864" cy="1152406"/>
            </a:xfrm>
          </p:grpSpPr>
          <p:sp>
            <p:nvSpPr>
              <p:cNvPr id="1907" name="フリーフォーム: 図形 1906">
                <a:extLst>
                  <a:ext uri="{FF2B5EF4-FFF2-40B4-BE49-F238E27FC236}">
                    <a16:creationId xmlns:a16="http://schemas.microsoft.com/office/drawing/2014/main" id="{82B4F544-B6DE-3E8B-FB74-E87A540B1A5E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8" name="フリーフォーム: 図形 1907">
                <a:extLst>
                  <a:ext uri="{FF2B5EF4-FFF2-40B4-BE49-F238E27FC236}">
                    <a16:creationId xmlns:a16="http://schemas.microsoft.com/office/drawing/2014/main" id="{F9FBBCD8-2936-298E-1209-193AA7860AF0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98" name="グループ化 1897">
              <a:extLst>
                <a:ext uri="{FF2B5EF4-FFF2-40B4-BE49-F238E27FC236}">
                  <a16:creationId xmlns:a16="http://schemas.microsoft.com/office/drawing/2014/main" id="{8081001E-A5F0-C38B-E82B-F34F99EAAC31}"/>
                </a:ext>
              </a:extLst>
            </p:cNvPr>
            <p:cNvGrpSpPr/>
            <p:nvPr/>
          </p:nvGrpSpPr>
          <p:grpSpPr>
            <a:xfrm flipV="1">
              <a:off x="7836577" y="3509985"/>
              <a:ext cx="764833" cy="411935"/>
              <a:chOff x="3312211" y="1272048"/>
              <a:chExt cx="518864" cy="1152406"/>
            </a:xfrm>
          </p:grpSpPr>
          <p:sp>
            <p:nvSpPr>
              <p:cNvPr id="1905" name="フリーフォーム: 図形 1904">
                <a:extLst>
                  <a:ext uri="{FF2B5EF4-FFF2-40B4-BE49-F238E27FC236}">
                    <a16:creationId xmlns:a16="http://schemas.microsoft.com/office/drawing/2014/main" id="{B5C3CF0D-E8B2-664A-9105-86886E9C0C13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6" name="フリーフォーム: 図形 1905">
                <a:extLst>
                  <a:ext uri="{FF2B5EF4-FFF2-40B4-BE49-F238E27FC236}">
                    <a16:creationId xmlns:a16="http://schemas.microsoft.com/office/drawing/2014/main" id="{A8C80629-F8A8-A214-FC13-91138224CD9A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99" name="グループ化 1898">
              <a:extLst>
                <a:ext uri="{FF2B5EF4-FFF2-40B4-BE49-F238E27FC236}">
                  <a16:creationId xmlns:a16="http://schemas.microsoft.com/office/drawing/2014/main" id="{3932E6F5-CDE7-9F7D-C3E2-15983757A48C}"/>
                </a:ext>
              </a:extLst>
            </p:cNvPr>
            <p:cNvGrpSpPr/>
            <p:nvPr/>
          </p:nvGrpSpPr>
          <p:grpSpPr>
            <a:xfrm flipV="1">
              <a:off x="8392650" y="3509985"/>
              <a:ext cx="764833" cy="411935"/>
              <a:chOff x="3312211" y="1272048"/>
              <a:chExt cx="518864" cy="1152406"/>
            </a:xfrm>
          </p:grpSpPr>
          <p:sp>
            <p:nvSpPr>
              <p:cNvPr id="1903" name="フリーフォーム: 図形 1902">
                <a:extLst>
                  <a:ext uri="{FF2B5EF4-FFF2-40B4-BE49-F238E27FC236}">
                    <a16:creationId xmlns:a16="http://schemas.microsoft.com/office/drawing/2014/main" id="{92130360-C956-3167-5E8F-2CC505B5E999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4" name="フリーフォーム: 図形 1903">
                <a:extLst>
                  <a:ext uri="{FF2B5EF4-FFF2-40B4-BE49-F238E27FC236}">
                    <a16:creationId xmlns:a16="http://schemas.microsoft.com/office/drawing/2014/main" id="{2D6F0998-DDCD-364B-86A4-3004DD52DE31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00" name="グループ化 1899">
              <a:extLst>
                <a:ext uri="{FF2B5EF4-FFF2-40B4-BE49-F238E27FC236}">
                  <a16:creationId xmlns:a16="http://schemas.microsoft.com/office/drawing/2014/main" id="{EA0C0D14-CAE5-A375-EC23-F515376E59C0}"/>
                </a:ext>
              </a:extLst>
            </p:cNvPr>
            <p:cNvGrpSpPr/>
            <p:nvPr/>
          </p:nvGrpSpPr>
          <p:grpSpPr>
            <a:xfrm flipV="1">
              <a:off x="8943045" y="3509985"/>
              <a:ext cx="764833" cy="411935"/>
              <a:chOff x="3312211" y="1272048"/>
              <a:chExt cx="518864" cy="1152406"/>
            </a:xfrm>
          </p:grpSpPr>
          <p:sp>
            <p:nvSpPr>
              <p:cNvPr id="1901" name="フリーフォーム: 図形 1900">
                <a:extLst>
                  <a:ext uri="{FF2B5EF4-FFF2-40B4-BE49-F238E27FC236}">
                    <a16:creationId xmlns:a16="http://schemas.microsoft.com/office/drawing/2014/main" id="{7236D21D-C3E4-9677-ED8F-4D21F64C29FA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2" name="フリーフォーム: 図形 1901">
                <a:extLst>
                  <a:ext uri="{FF2B5EF4-FFF2-40B4-BE49-F238E27FC236}">
                    <a16:creationId xmlns:a16="http://schemas.microsoft.com/office/drawing/2014/main" id="{D4F72404-4C33-869A-44B1-659CCB974200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4E66D4C-8DB8-6F29-AB60-81B2850D0A58}"/>
              </a:ext>
            </a:extLst>
          </p:cNvPr>
          <p:cNvSpPr txBox="1"/>
          <p:nvPr/>
        </p:nvSpPr>
        <p:spPr>
          <a:xfrm>
            <a:off x="276046" y="232912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グルグル線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515739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" name="グループ化 162">
            <a:extLst>
              <a:ext uri="{FF2B5EF4-FFF2-40B4-BE49-F238E27FC236}">
                <a16:creationId xmlns:a16="http://schemas.microsoft.com/office/drawing/2014/main" id="{9E8FBAC7-F44C-7B3B-AE4B-19D6DC0E00BC}"/>
              </a:ext>
            </a:extLst>
          </p:cNvPr>
          <p:cNvGrpSpPr/>
          <p:nvPr/>
        </p:nvGrpSpPr>
        <p:grpSpPr>
          <a:xfrm>
            <a:off x="315587" y="1165357"/>
            <a:ext cx="9392293" cy="434570"/>
            <a:chOff x="307967" y="467710"/>
            <a:chExt cx="10401067" cy="628950"/>
          </a:xfrm>
        </p:grpSpPr>
        <p:grpSp>
          <p:nvGrpSpPr>
            <p:cNvPr id="88" name="グループ化 87">
              <a:extLst>
                <a:ext uri="{FF2B5EF4-FFF2-40B4-BE49-F238E27FC236}">
                  <a16:creationId xmlns:a16="http://schemas.microsoft.com/office/drawing/2014/main" id="{C7A6AF32-B8ED-6F85-6EDE-E215F3B6DC3A}"/>
                </a:ext>
              </a:extLst>
            </p:cNvPr>
            <p:cNvGrpSpPr/>
            <p:nvPr/>
          </p:nvGrpSpPr>
          <p:grpSpPr>
            <a:xfrm>
              <a:off x="307967" y="467710"/>
              <a:ext cx="562236" cy="628950"/>
              <a:chOff x="3094474" y="1269000"/>
              <a:chExt cx="736601" cy="1155454"/>
            </a:xfrm>
          </p:grpSpPr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221BA129-94FF-9491-25D0-7DB88FB6C86F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ED8DCBF7-3EFB-3B1E-E880-140187BD3C59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3054252D-4262-815B-C5EB-5B02C6D7B9BE}"/>
                  </a:ext>
                </a:extLst>
              </p:cNvPr>
              <p:cNvSpPr/>
              <p:nvPr/>
            </p:nvSpPr>
            <p:spPr bwMode="auto">
              <a:xfrm>
                <a:off x="3094474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9" name="グループ化 88">
              <a:extLst>
                <a:ext uri="{FF2B5EF4-FFF2-40B4-BE49-F238E27FC236}">
                  <a16:creationId xmlns:a16="http://schemas.microsoft.com/office/drawing/2014/main" id="{8280513B-3F0C-729A-EFCA-F3A3ABDFA453}"/>
                </a:ext>
              </a:extLst>
            </p:cNvPr>
            <p:cNvGrpSpPr/>
            <p:nvPr/>
          </p:nvGrpSpPr>
          <p:grpSpPr>
            <a:xfrm>
              <a:off x="755289" y="467710"/>
              <a:ext cx="396030" cy="628950"/>
              <a:chOff x="3312225" y="1269000"/>
              <a:chExt cx="518850" cy="1155454"/>
            </a:xfrm>
          </p:grpSpPr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C8A20044-99AB-5189-96D7-EFC61CBD36CB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1370607E-B1C6-9E85-3D7C-B64F03FC3B32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3" name="グループ化 92">
              <a:extLst>
                <a:ext uri="{FF2B5EF4-FFF2-40B4-BE49-F238E27FC236}">
                  <a16:creationId xmlns:a16="http://schemas.microsoft.com/office/drawing/2014/main" id="{3F234E79-A70E-9EC1-35EC-CF59AFB678C7}"/>
                </a:ext>
              </a:extLst>
            </p:cNvPr>
            <p:cNvGrpSpPr/>
            <p:nvPr/>
          </p:nvGrpSpPr>
          <p:grpSpPr>
            <a:xfrm>
              <a:off x="1036408" y="467710"/>
              <a:ext cx="396030" cy="628950"/>
              <a:chOff x="3312225" y="1269000"/>
              <a:chExt cx="518850" cy="1155454"/>
            </a:xfrm>
          </p:grpSpPr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DCC3E950-BB2D-349E-93C7-10BF4C94D58E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766D6C0A-8E65-5E7F-1F51-DB72A88D26BE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6A15FA53-D63A-09E5-446F-BFB9997D660C}"/>
                </a:ext>
              </a:extLst>
            </p:cNvPr>
            <p:cNvGrpSpPr/>
            <p:nvPr/>
          </p:nvGrpSpPr>
          <p:grpSpPr>
            <a:xfrm>
              <a:off x="1317523" y="467710"/>
              <a:ext cx="396029" cy="628950"/>
              <a:chOff x="3312225" y="1269000"/>
              <a:chExt cx="518850" cy="1155454"/>
            </a:xfrm>
          </p:grpSpPr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97C0ABF2-BEFB-835D-0034-B0693DFE9447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BA88251A-B8C7-3EAB-329A-76FA2A34B40B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9" name="グループ化 98">
              <a:extLst>
                <a:ext uri="{FF2B5EF4-FFF2-40B4-BE49-F238E27FC236}">
                  <a16:creationId xmlns:a16="http://schemas.microsoft.com/office/drawing/2014/main" id="{F4443F34-4196-573F-0365-495DB918D147}"/>
                </a:ext>
              </a:extLst>
            </p:cNvPr>
            <p:cNvGrpSpPr/>
            <p:nvPr/>
          </p:nvGrpSpPr>
          <p:grpSpPr>
            <a:xfrm>
              <a:off x="1598640" y="467710"/>
              <a:ext cx="396029" cy="628950"/>
              <a:chOff x="3312225" y="1269000"/>
              <a:chExt cx="518850" cy="1155454"/>
            </a:xfrm>
          </p:grpSpPr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574D35DF-B271-04EA-76F2-F83E2BC91E5A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826A6779-D4CF-A14E-D1B9-D3545419A2F5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0" name="グループ化 99">
              <a:extLst>
                <a:ext uri="{FF2B5EF4-FFF2-40B4-BE49-F238E27FC236}">
                  <a16:creationId xmlns:a16="http://schemas.microsoft.com/office/drawing/2014/main" id="{CCF80888-7E40-96E8-5221-3F30517679F2}"/>
                </a:ext>
              </a:extLst>
            </p:cNvPr>
            <p:cNvGrpSpPr/>
            <p:nvPr/>
          </p:nvGrpSpPr>
          <p:grpSpPr>
            <a:xfrm>
              <a:off x="1879754" y="467710"/>
              <a:ext cx="396029" cy="628950"/>
              <a:chOff x="3312225" y="1269000"/>
              <a:chExt cx="518850" cy="1155454"/>
            </a:xfrm>
          </p:grpSpPr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27DE4F34-6550-B371-6AAA-984C779C47C6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556D6A67-4D15-8D78-164A-97E7AEBCD765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6A192A93-EA38-586D-39C9-EC738697CC52}"/>
                </a:ext>
              </a:extLst>
            </p:cNvPr>
            <p:cNvGrpSpPr/>
            <p:nvPr/>
          </p:nvGrpSpPr>
          <p:grpSpPr>
            <a:xfrm>
              <a:off x="2160786" y="467710"/>
              <a:ext cx="396029" cy="628950"/>
              <a:chOff x="3312225" y="1269000"/>
              <a:chExt cx="518850" cy="1155454"/>
            </a:xfrm>
          </p:grpSpPr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16C0E9E5-6FDB-8347-9A0D-B15E86EFFCC9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0977F0C5-37A2-A0A3-EB19-45CBB9107EE5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8DB5827B-C64A-C49C-50F3-E17EE88018B3}"/>
                </a:ext>
              </a:extLst>
            </p:cNvPr>
            <p:cNvGrpSpPr/>
            <p:nvPr/>
          </p:nvGrpSpPr>
          <p:grpSpPr>
            <a:xfrm>
              <a:off x="2441903" y="467710"/>
              <a:ext cx="396029" cy="628950"/>
              <a:chOff x="3312225" y="1269000"/>
              <a:chExt cx="518850" cy="1155454"/>
            </a:xfrm>
          </p:grpSpPr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948605BA-1C2B-9D93-0C48-2501A7210349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04932720-CAFA-B6C9-D036-6080D224F32B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9EFEF726-45DA-031B-D902-6A4162443D3E}"/>
                </a:ext>
              </a:extLst>
            </p:cNvPr>
            <p:cNvGrpSpPr/>
            <p:nvPr/>
          </p:nvGrpSpPr>
          <p:grpSpPr>
            <a:xfrm>
              <a:off x="2723017" y="467710"/>
              <a:ext cx="396029" cy="628950"/>
              <a:chOff x="3312225" y="1269000"/>
              <a:chExt cx="518850" cy="1155454"/>
            </a:xfrm>
          </p:grpSpPr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A9782327-872D-BBDC-54DF-8A20692FD441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B9C275D1-CEC4-C6ED-EDD1-A7E0944D2487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CFF52F60-9F49-1BAF-9E9F-ABE8316B7F44}"/>
                </a:ext>
              </a:extLst>
            </p:cNvPr>
            <p:cNvGrpSpPr/>
            <p:nvPr/>
          </p:nvGrpSpPr>
          <p:grpSpPr>
            <a:xfrm>
              <a:off x="3004138" y="467710"/>
              <a:ext cx="396029" cy="628950"/>
              <a:chOff x="3312225" y="1269000"/>
              <a:chExt cx="518850" cy="1155454"/>
            </a:xfrm>
          </p:grpSpPr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22D5C6CB-EC1A-0372-99EE-C09E4E8F9E17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5076AC44-2CA2-0466-907A-ECCED582F6EC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36A2BED7-1BFD-B47D-064B-7062F1EE7899}"/>
                </a:ext>
              </a:extLst>
            </p:cNvPr>
            <p:cNvGrpSpPr/>
            <p:nvPr/>
          </p:nvGrpSpPr>
          <p:grpSpPr>
            <a:xfrm>
              <a:off x="3285255" y="467710"/>
              <a:ext cx="396029" cy="628950"/>
              <a:chOff x="3312225" y="1269000"/>
              <a:chExt cx="518850" cy="1155454"/>
            </a:xfrm>
          </p:grpSpPr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9D814F21-8D45-F659-8367-E11D0AAFE3C2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83C76EA5-3A82-5A94-B9C2-E8CBEDBEE979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C8CFB2D7-0305-51DB-C2AB-1D5DD272A9F6}"/>
                </a:ext>
              </a:extLst>
            </p:cNvPr>
            <p:cNvGrpSpPr/>
            <p:nvPr/>
          </p:nvGrpSpPr>
          <p:grpSpPr>
            <a:xfrm>
              <a:off x="3566369" y="467710"/>
              <a:ext cx="396029" cy="628950"/>
              <a:chOff x="3312225" y="1269000"/>
              <a:chExt cx="518850" cy="1155454"/>
            </a:xfrm>
          </p:grpSpPr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431EB478-A0BB-5D08-9B26-9CD1BD497EFD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64530760-BA84-2BE5-4B03-8EFEC7272384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AEB09FBE-2286-DAE2-1183-B588E6F6D475}"/>
                </a:ext>
              </a:extLst>
            </p:cNvPr>
            <p:cNvGrpSpPr/>
            <p:nvPr/>
          </p:nvGrpSpPr>
          <p:grpSpPr>
            <a:xfrm>
              <a:off x="3847488" y="467710"/>
              <a:ext cx="396029" cy="628950"/>
              <a:chOff x="3312225" y="1269000"/>
              <a:chExt cx="518850" cy="1155454"/>
            </a:xfrm>
          </p:grpSpPr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9DDD9948-C4E0-7BA6-DD6B-014B6CA08F46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56CFFEEC-B1F9-9DA1-021D-90B84B46DF2A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13C538F8-10CF-D3E4-50C4-DEF789495741}"/>
                </a:ext>
              </a:extLst>
            </p:cNvPr>
            <p:cNvGrpSpPr/>
            <p:nvPr/>
          </p:nvGrpSpPr>
          <p:grpSpPr>
            <a:xfrm>
              <a:off x="4128605" y="467710"/>
              <a:ext cx="396029" cy="628950"/>
              <a:chOff x="3312225" y="1269000"/>
              <a:chExt cx="518850" cy="1155454"/>
            </a:xfrm>
          </p:grpSpPr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174C81DF-1FF5-3B34-2FCB-B11A3EF4162C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F851EFD5-154D-AE4C-AFB1-A21859C00D90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2" name="グループ化 81">
              <a:extLst>
                <a:ext uri="{FF2B5EF4-FFF2-40B4-BE49-F238E27FC236}">
                  <a16:creationId xmlns:a16="http://schemas.microsoft.com/office/drawing/2014/main" id="{DD5ED321-A92F-FA31-F91C-5710F50F4A6C}"/>
                </a:ext>
              </a:extLst>
            </p:cNvPr>
            <p:cNvGrpSpPr/>
            <p:nvPr/>
          </p:nvGrpSpPr>
          <p:grpSpPr>
            <a:xfrm>
              <a:off x="4409719" y="467710"/>
              <a:ext cx="396029" cy="628950"/>
              <a:chOff x="3312225" y="1269000"/>
              <a:chExt cx="518850" cy="1155454"/>
            </a:xfrm>
          </p:grpSpPr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E10F0B62-88DF-33A7-169C-4E507664BBB0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A2D36BB5-EF4A-CBD1-0982-C87CDED7E2A7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342B2FAF-94BB-1A8E-D619-706BAD4AE9A5}"/>
                </a:ext>
              </a:extLst>
            </p:cNvPr>
            <p:cNvGrpSpPr/>
            <p:nvPr/>
          </p:nvGrpSpPr>
          <p:grpSpPr>
            <a:xfrm>
              <a:off x="4690840" y="467710"/>
              <a:ext cx="396029" cy="628950"/>
              <a:chOff x="3312225" y="1269000"/>
              <a:chExt cx="518850" cy="1155454"/>
            </a:xfrm>
          </p:grpSpPr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7B65558B-11C9-DBBD-43AC-18E85D14F2A3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913FC1DF-1935-F6DF-14DB-C329726B9219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C42D09D8-5A71-69B1-C067-F33C26425280}"/>
                </a:ext>
              </a:extLst>
            </p:cNvPr>
            <p:cNvGrpSpPr/>
            <p:nvPr/>
          </p:nvGrpSpPr>
          <p:grpSpPr>
            <a:xfrm>
              <a:off x="4971957" y="467710"/>
              <a:ext cx="396029" cy="628950"/>
              <a:chOff x="3312225" y="1269000"/>
              <a:chExt cx="518850" cy="1155454"/>
            </a:xfrm>
          </p:grpSpPr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85EA6A08-E6AB-F651-EE43-D93339E4BF25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17D58BFA-B58B-BB56-AEB0-9527D19372E1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2" name="グループ化 71">
              <a:extLst>
                <a:ext uri="{FF2B5EF4-FFF2-40B4-BE49-F238E27FC236}">
                  <a16:creationId xmlns:a16="http://schemas.microsoft.com/office/drawing/2014/main" id="{3392D780-50E6-8D7E-3CF7-F91C2EBE0210}"/>
                </a:ext>
              </a:extLst>
            </p:cNvPr>
            <p:cNvGrpSpPr/>
            <p:nvPr/>
          </p:nvGrpSpPr>
          <p:grpSpPr>
            <a:xfrm>
              <a:off x="5253071" y="467710"/>
              <a:ext cx="396029" cy="628950"/>
              <a:chOff x="3312225" y="1269000"/>
              <a:chExt cx="518850" cy="1155454"/>
            </a:xfrm>
          </p:grpSpPr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99723310-E6BD-3F85-20FC-EFA484E83946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1DD2C94A-FC1B-9BA7-7970-A40F73978693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96887CAE-267D-5CDE-D2BF-9B61D634FE3E}"/>
                </a:ext>
              </a:extLst>
            </p:cNvPr>
            <p:cNvGrpSpPr/>
            <p:nvPr/>
          </p:nvGrpSpPr>
          <p:grpSpPr>
            <a:xfrm>
              <a:off x="5534104" y="467710"/>
              <a:ext cx="396029" cy="628950"/>
              <a:chOff x="3312225" y="1269000"/>
              <a:chExt cx="518850" cy="1155454"/>
            </a:xfrm>
          </p:grpSpPr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1380A1C3-E975-B20B-4B3F-A633AFD86BA7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86833BC2-FFB1-B86B-DEF3-1B99F55C6260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9675FC71-51AF-122A-DC5B-7710DA84915F}"/>
                </a:ext>
              </a:extLst>
            </p:cNvPr>
            <p:cNvGrpSpPr/>
            <p:nvPr/>
          </p:nvGrpSpPr>
          <p:grpSpPr>
            <a:xfrm>
              <a:off x="5815221" y="467710"/>
              <a:ext cx="396029" cy="628950"/>
              <a:chOff x="3312225" y="1269000"/>
              <a:chExt cx="518850" cy="1155454"/>
            </a:xfrm>
          </p:grpSpPr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3BFA614C-93D6-4F65-6584-56E91437E8BA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A63330E7-73D5-294A-C285-841EA23F9C6D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B255D1DD-E0CA-99AC-9813-4C04928F25E3}"/>
                </a:ext>
              </a:extLst>
            </p:cNvPr>
            <p:cNvGrpSpPr/>
            <p:nvPr/>
          </p:nvGrpSpPr>
          <p:grpSpPr>
            <a:xfrm>
              <a:off x="6096335" y="467710"/>
              <a:ext cx="396029" cy="628950"/>
              <a:chOff x="3312225" y="1269000"/>
              <a:chExt cx="518850" cy="1155454"/>
            </a:xfrm>
          </p:grpSpPr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5B994E04-C414-C86A-FA09-96869BFCB857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875AF63E-D2CD-094B-0A3D-BD933BF9E094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3ED5D0A1-EDC1-2A73-2E8E-1693598B81F2}"/>
                </a:ext>
              </a:extLst>
            </p:cNvPr>
            <p:cNvGrpSpPr/>
            <p:nvPr/>
          </p:nvGrpSpPr>
          <p:grpSpPr>
            <a:xfrm>
              <a:off x="6377456" y="467710"/>
              <a:ext cx="396029" cy="628950"/>
              <a:chOff x="3312225" y="1269000"/>
              <a:chExt cx="518850" cy="1155454"/>
            </a:xfrm>
          </p:grpSpPr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09E2CE64-3CDF-5F2B-E246-787FC29C65BC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6A0293C0-2561-6FE3-12C4-3963791BC774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814657C2-CF32-D41A-715F-1E0C8D2EAA0E}"/>
                </a:ext>
              </a:extLst>
            </p:cNvPr>
            <p:cNvGrpSpPr/>
            <p:nvPr/>
          </p:nvGrpSpPr>
          <p:grpSpPr>
            <a:xfrm>
              <a:off x="6658573" y="467710"/>
              <a:ext cx="396029" cy="628950"/>
              <a:chOff x="3312225" y="1269000"/>
              <a:chExt cx="518850" cy="1155454"/>
            </a:xfrm>
          </p:grpSpPr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B45FD995-DA37-73A8-366B-4A692E698DA0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8A6E9A18-4529-DB9E-E303-350B01E0BD66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1E5C755E-F192-6F46-10F2-56C31A3A5266}"/>
                </a:ext>
              </a:extLst>
            </p:cNvPr>
            <p:cNvGrpSpPr/>
            <p:nvPr/>
          </p:nvGrpSpPr>
          <p:grpSpPr>
            <a:xfrm>
              <a:off x="6939687" y="467710"/>
              <a:ext cx="396029" cy="628950"/>
              <a:chOff x="3312225" y="1269000"/>
              <a:chExt cx="518850" cy="1155454"/>
            </a:xfrm>
          </p:grpSpPr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535CC9DD-95DD-31F4-B8F5-B78DC5588BE7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2B2866FE-2021-046C-6D5E-9DB393F4C28A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0" name="グループ化 149">
              <a:extLst>
                <a:ext uri="{FF2B5EF4-FFF2-40B4-BE49-F238E27FC236}">
                  <a16:creationId xmlns:a16="http://schemas.microsoft.com/office/drawing/2014/main" id="{F6FC8BD8-F3C8-3A17-55B8-B9DF641CBFFF}"/>
                </a:ext>
              </a:extLst>
            </p:cNvPr>
            <p:cNvGrpSpPr/>
            <p:nvPr/>
          </p:nvGrpSpPr>
          <p:grpSpPr>
            <a:xfrm>
              <a:off x="7220806" y="467710"/>
              <a:ext cx="396029" cy="628950"/>
              <a:chOff x="3312225" y="1269000"/>
              <a:chExt cx="518850" cy="1155454"/>
            </a:xfrm>
          </p:grpSpPr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877DCFF3-C5B5-C8CD-9856-A487128E4FDD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2B2A19DA-60F9-F516-9B6A-4D83E4FF176F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1" name="グループ化 150">
              <a:extLst>
                <a:ext uri="{FF2B5EF4-FFF2-40B4-BE49-F238E27FC236}">
                  <a16:creationId xmlns:a16="http://schemas.microsoft.com/office/drawing/2014/main" id="{0B378940-F84E-12D1-FA43-D3611D17553A}"/>
                </a:ext>
              </a:extLst>
            </p:cNvPr>
            <p:cNvGrpSpPr/>
            <p:nvPr/>
          </p:nvGrpSpPr>
          <p:grpSpPr>
            <a:xfrm>
              <a:off x="7501923" y="467710"/>
              <a:ext cx="396029" cy="628950"/>
              <a:chOff x="3312225" y="1269000"/>
              <a:chExt cx="518850" cy="1155454"/>
            </a:xfrm>
          </p:grpSpPr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0DD7CE1C-6CC8-87D1-52DB-2F55AFA9B282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A1FEC17B-E606-BBFA-ACC1-059DFBAAC89A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2" name="グループ化 151">
              <a:extLst>
                <a:ext uri="{FF2B5EF4-FFF2-40B4-BE49-F238E27FC236}">
                  <a16:creationId xmlns:a16="http://schemas.microsoft.com/office/drawing/2014/main" id="{3094ECF0-BE8A-110E-9B70-73C65F406E66}"/>
                </a:ext>
              </a:extLst>
            </p:cNvPr>
            <p:cNvGrpSpPr/>
            <p:nvPr/>
          </p:nvGrpSpPr>
          <p:grpSpPr>
            <a:xfrm>
              <a:off x="7783037" y="467710"/>
              <a:ext cx="396029" cy="628950"/>
              <a:chOff x="3312225" y="1269000"/>
              <a:chExt cx="518850" cy="1155454"/>
            </a:xfrm>
          </p:grpSpPr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DFD9E6D7-C71E-B462-EDC8-E3AF6184499C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C08E46E1-77D6-23A7-5734-A4EDBF02C83D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6" name="グループ化 135">
              <a:extLst>
                <a:ext uri="{FF2B5EF4-FFF2-40B4-BE49-F238E27FC236}">
                  <a16:creationId xmlns:a16="http://schemas.microsoft.com/office/drawing/2014/main" id="{C5D3D1AA-9BEC-6724-6B01-234F16034260}"/>
                </a:ext>
              </a:extLst>
            </p:cNvPr>
            <p:cNvGrpSpPr/>
            <p:nvPr/>
          </p:nvGrpSpPr>
          <p:grpSpPr>
            <a:xfrm>
              <a:off x="8064158" y="467710"/>
              <a:ext cx="396029" cy="628950"/>
              <a:chOff x="3312225" y="1269000"/>
              <a:chExt cx="518850" cy="1155454"/>
            </a:xfrm>
          </p:grpSpPr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E095104F-0F8F-0726-725C-ABD5A9B32F38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021C7AEC-763D-8889-24E6-5964A26DE182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7" name="グループ化 136">
              <a:extLst>
                <a:ext uri="{FF2B5EF4-FFF2-40B4-BE49-F238E27FC236}">
                  <a16:creationId xmlns:a16="http://schemas.microsoft.com/office/drawing/2014/main" id="{5ACB10F2-B6EA-30C9-AD57-A29D504A8042}"/>
                </a:ext>
              </a:extLst>
            </p:cNvPr>
            <p:cNvGrpSpPr/>
            <p:nvPr/>
          </p:nvGrpSpPr>
          <p:grpSpPr>
            <a:xfrm>
              <a:off x="8345275" y="467710"/>
              <a:ext cx="396029" cy="628950"/>
              <a:chOff x="3312225" y="1269000"/>
              <a:chExt cx="518850" cy="1155454"/>
            </a:xfrm>
          </p:grpSpPr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05F20B11-AB72-6F09-6AE2-AD67F4F08DEC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B4EE2F41-3772-C225-779B-E2A220868BE7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8" name="グループ化 137">
              <a:extLst>
                <a:ext uri="{FF2B5EF4-FFF2-40B4-BE49-F238E27FC236}">
                  <a16:creationId xmlns:a16="http://schemas.microsoft.com/office/drawing/2014/main" id="{ECEADCB9-B9C9-F64E-233F-40A461A64267}"/>
                </a:ext>
              </a:extLst>
            </p:cNvPr>
            <p:cNvGrpSpPr/>
            <p:nvPr/>
          </p:nvGrpSpPr>
          <p:grpSpPr>
            <a:xfrm>
              <a:off x="8626389" y="467710"/>
              <a:ext cx="396029" cy="628950"/>
              <a:chOff x="3312225" y="1269000"/>
              <a:chExt cx="518850" cy="1155454"/>
            </a:xfrm>
          </p:grpSpPr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F1D1F598-C043-7ECD-AF35-A6AC356F4B65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7613A997-19EC-29AA-712F-AACB2C97EA84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5" name="グループ化 124">
              <a:extLst>
                <a:ext uri="{FF2B5EF4-FFF2-40B4-BE49-F238E27FC236}">
                  <a16:creationId xmlns:a16="http://schemas.microsoft.com/office/drawing/2014/main" id="{385913B3-FA71-2F1E-86AE-4E00B52C958B}"/>
                </a:ext>
              </a:extLst>
            </p:cNvPr>
            <p:cNvGrpSpPr/>
            <p:nvPr/>
          </p:nvGrpSpPr>
          <p:grpSpPr>
            <a:xfrm>
              <a:off x="8907422" y="467710"/>
              <a:ext cx="396029" cy="628950"/>
              <a:chOff x="3312225" y="1269000"/>
              <a:chExt cx="518850" cy="1155454"/>
            </a:xfrm>
          </p:grpSpPr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5B20FD76-6064-F1E6-51FD-0E503F8979B2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6EED9EF4-10F5-F719-03A0-6BB84BE36FD8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6" name="グループ化 125">
              <a:extLst>
                <a:ext uri="{FF2B5EF4-FFF2-40B4-BE49-F238E27FC236}">
                  <a16:creationId xmlns:a16="http://schemas.microsoft.com/office/drawing/2014/main" id="{83384668-F369-2D9F-557E-F36031445264}"/>
                </a:ext>
              </a:extLst>
            </p:cNvPr>
            <p:cNvGrpSpPr/>
            <p:nvPr/>
          </p:nvGrpSpPr>
          <p:grpSpPr>
            <a:xfrm>
              <a:off x="9188539" y="467710"/>
              <a:ext cx="396029" cy="628950"/>
              <a:chOff x="3312225" y="1269000"/>
              <a:chExt cx="518850" cy="1155454"/>
            </a:xfrm>
          </p:grpSpPr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1A2F6F1A-10EF-F82D-A785-83579300F81E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7A955F94-D754-FE8A-321E-408E02ABEBC7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7" name="グループ化 126">
              <a:extLst>
                <a:ext uri="{FF2B5EF4-FFF2-40B4-BE49-F238E27FC236}">
                  <a16:creationId xmlns:a16="http://schemas.microsoft.com/office/drawing/2014/main" id="{68C01B44-1A70-CEE8-A834-31EA9F3DE154}"/>
                </a:ext>
              </a:extLst>
            </p:cNvPr>
            <p:cNvGrpSpPr/>
            <p:nvPr/>
          </p:nvGrpSpPr>
          <p:grpSpPr>
            <a:xfrm>
              <a:off x="9469653" y="467710"/>
              <a:ext cx="396029" cy="628950"/>
              <a:chOff x="3312225" y="1269000"/>
              <a:chExt cx="518850" cy="1155454"/>
            </a:xfrm>
          </p:grpSpPr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911DC165-84C7-3638-A305-61E57E173BBE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E74CB471-668E-3435-9701-081203DFD89E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6" name="グループ化 115">
              <a:extLst>
                <a:ext uri="{FF2B5EF4-FFF2-40B4-BE49-F238E27FC236}">
                  <a16:creationId xmlns:a16="http://schemas.microsoft.com/office/drawing/2014/main" id="{A11CA06F-4560-CF41-DAA3-F8CAEB7172EE}"/>
                </a:ext>
              </a:extLst>
            </p:cNvPr>
            <p:cNvGrpSpPr/>
            <p:nvPr/>
          </p:nvGrpSpPr>
          <p:grpSpPr>
            <a:xfrm>
              <a:off x="9750774" y="467710"/>
              <a:ext cx="396029" cy="628950"/>
              <a:chOff x="3312225" y="1269000"/>
              <a:chExt cx="518850" cy="1155454"/>
            </a:xfrm>
          </p:grpSpPr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A0BB65F8-BF70-F886-2358-90BEC1A5F38D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66AF4EC0-8E8F-984B-2155-1B376B64A90D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7" name="グループ化 116">
              <a:extLst>
                <a:ext uri="{FF2B5EF4-FFF2-40B4-BE49-F238E27FC236}">
                  <a16:creationId xmlns:a16="http://schemas.microsoft.com/office/drawing/2014/main" id="{440A4635-46A0-FE48-4B9B-667B6AF5A26D}"/>
                </a:ext>
              </a:extLst>
            </p:cNvPr>
            <p:cNvGrpSpPr/>
            <p:nvPr/>
          </p:nvGrpSpPr>
          <p:grpSpPr>
            <a:xfrm>
              <a:off x="10031891" y="467710"/>
              <a:ext cx="396029" cy="628950"/>
              <a:chOff x="3312225" y="1269000"/>
              <a:chExt cx="518850" cy="1155454"/>
            </a:xfrm>
          </p:grpSpPr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CE802913-CCC8-551A-F599-7617DDEE6392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1CB57B4E-EE47-ED52-BF3C-D5C8F20E10E0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8" name="グループ化 117">
              <a:extLst>
                <a:ext uri="{FF2B5EF4-FFF2-40B4-BE49-F238E27FC236}">
                  <a16:creationId xmlns:a16="http://schemas.microsoft.com/office/drawing/2014/main" id="{91761DDA-CDDD-F197-435F-B5FAD0D6AE5C}"/>
                </a:ext>
              </a:extLst>
            </p:cNvPr>
            <p:cNvGrpSpPr/>
            <p:nvPr/>
          </p:nvGrpSpPr>
          <p:grpSpPr>
            <a:xfrm>
              <a:off x="10313005" y="467710"/>
              <a:ext cx="396029" cy="628950"/>
              <a:chOff x="3312225" y="1269000"/>
              <a:chExt cx="518850" cy="1155454"/>
            </a:xfrm>
          </p:grpSpPr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EB4CC258-6302-3DEF-2393-C2887458E108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155AAF2C-7287-5239-02E6-BA09BC1B5DEE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62" name="グループ化 461">
            <a:extLst>
              <a:ext uri="{FF2B5EF4-FFF2-40B4-BE49-F238E27FC236}">
                <a16:creationId xmlns:a16="http://schemas.microsoft.com/office/drawing/2014/main" id="{C0D0F282-9528-EE5F-EBFA-772472578331}"/>
              </a:ext>
            </a:extLst>
          </p:cNvPr>
          <p:cNvGrpSpPr/>
          <p:nvPr/>
        </p:nvGrpSpPr>
        <p:grpSpPr>
          <a:xfrm>
            <a:off x="315586" y="1756317"/>
            <a:ext cx="9392293" cy="434570"/>
            <a:chOff x="338447" y="1191610"/>
            <a:chExt cx="4569260" cy="492410"/>
          </a:xfrm>
        </p:grpSpPr>
        <p:grpSp>
          <p:nvGrpSpPr>
            <p:cNvPr id="279" name="グループ化 278">
              <a:extLst>
                <a:ext uri="{FF2B5EF4-FFF2-40B4-BE49-F238E27FC236}">
                  <a16:creationId xmlns:a16="http://schemas.microsoft.com/office/drawing/2014/main" id="{D928D14F-0F52-BABE-C1F1-7077D5676DF1}"/>
                </a:ext>
              </a:extLst>
            </p:cNvPr>
            <p:cNvGrpSpPr/>
            <p:nvPr/>
          </p:nvGrpSpPr>
          <p:grpSpPr>
            <a:xfrm>
              <a:off x="338447" y="1191610"/>
              <a:ext cx="507706" cy="492410"/>
              <a:chOff x="3094474" y="1269000"/>
              <a:chExt cx="736601" cy="1155454"/>
            </a:xfrm>
          </p:grpSpPr>
          <p:sp>
            <p:nvSpPr>
              <p:cNvPr id="385" name="フリーフォーム: 図形 384">
                <a:extLst>
                  <a:ext uri="{FF2B5EF4-FFF2-40B4-BE49-F238E27FC236}">
                    <a16:creationId xmlns:a16="http://schemas.microsoft.com/office/drawing/2014/main" id="{5CEBA9A3-9B5D-2ACD-C838-CB115D9EE08D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6" name="フリーフォーム: 図形 385">
                <a:extLst>
                  <a:ext uri="{FF2B5EF4-FFF2-40B4-BE49-F238E27FC236}">
                    <a16:creationId xmlns:a16="http://schemas.microsoft.com/office/drawing/2014/main" id="{96039F91-ED1B-B469-235D-E2CF5C54FD13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7" name="フリーフォーム: 図形 386">
                <a:extLst>
                  <a:ext uri="{FF2B5EF4-FFF2-40B4-BE49-F238E27FC236}">
                    <a16:creationId xmlns:a16="http://schemas.microsoft.com/office/drawing/2014/main" id="{CFEEBD6F-CE63-47F9-AD12-BD1726066289}"/>
                  </a:ext>
                </a:extLst>
              </p:cNvPr>
              <p:cNvSpPr/>
              <p:nvPr/>
            </p:nvSpPr>
            <p:spPr bwMode="auto">
              <a:xfrm>
                <a:off x="3094474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0" name="グループ化 279">
              <a:extLst>
                <a:ext uri="{FF2B5EF4-FFF2-40B4-BE49-F238E27FC236}">
                  <a16:creationId xmlns:a16="http://schemas.microsoft.com/office/drawing/2014/main" id="{3B233B32-DECB-D59E-AC63-F0938FB7A2EE}"/>
                </a:ext>
              </a:extLst>
            </p:cNvPr>
            <p:cNvGrpSpPr/>
            <p:nvPr/>
          </p:nvGrpSpPr>
          <p:grpSpPr>
            <a:xfrm>
              <a:off x="742384" y="1191610"/>
              <a:ext cx="357620" cy="492410"/>
              <a:chOff x="3312225" y="1269000"/>
              <a:chExt cx="518850" cy="1155454"/>
            </a:xfrm>
          </p:grpSpPr>
          <p:sp>
            <p:nvSpPr>
              <p:cNvPr id="383" name="フリーフォーム: 図形 382">
                <a:extLst>
                  <a:ext uri="{FF2B5EF4-FFF2-40B4-BE49-F238E27FC236}">
                    <a16:creationId xmlns:a16="http://schemas.microsoft.com/office/drawing/2014/main" id="{C1B58201-B29E-FD60-5361-7D55BAC9000D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4" name="フリーフォーム: 図形 383">
                <a:extLst>
                  <a:ext uri="{FF2B5EF4-FFF2-40B4-BE49-F238E27FC236}">
                    <a16:creationId xmlns:a16="http://schemas.microsoft.com/office/drawing/2014/main" id="{E39EA012-124E-14CC-949B-D3647BF6B113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1" name="グループ化 280">
              <a:extLst>
                <a:ext uri="{FF2B5EF4-FFF2-40B4-BE49-F238E27FC236}">
                  <a16:creationId xmlns:a16="http://schemas.microsoft.com/office/drawing/2014/main" id="{C3361CA9-88B3-02B9-83AD-0070390EB086}"/>
                </a:ext>
              </a:extLst>
            </p:cNvPr>
            <p:cNvGrpSpPr/>
            <p:nvPr/>
          </p:nvGrpSpPr>
          <p:grpSpPr>
            <a:xfrm>
              <a:off x="996238" y="1191610"/>
              <a:ext cx="357620" cy="492410"/>
              <a:chOff x="3312225" y="1269000"/>
              <a:chExt cx="518850" cy="1155454"/>
            </a:xfrm>
          </p:grpSpPr>
          <p:sp>
            <p:nvSpPr>
              <p:cNvPr id="381" name="フリーフォーム: 図形 380">
                <a:extLst>
                  <a:ext uri="{FF2B5EF4-FFF2-40B4-BE49-F238E27FC236}">
                    <a16:creationId xmlns:a16="http://schemas.microsoft.com/office/drawing/2014/main" id="{65D12E9B-9EBB-5C03-25F6-51288B544B54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2" name="フリーフォーム: 図形 381">
                <a:extLst>
                  <a:ext uri="{FF2B5EF4-FFF2-40B4-BE49-F238E27FC236}">
                    <a16:creationId xmlns:a16="http://schemas.microsoft.com/office/drawing/2014/main" id="{0C0D75DE-E414-123B-92B2-EA425CFC5E14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2" name="グループ化 281">
              <a:extLst>
                <a:ext uri="{FF2B5EF4-FFF2-40B4-BE49-F238E27FC236}">
                  <a16:creationId xmlns:a16="http://schemas.microsoft.com/office/drawing/2014/main" id="{FEC748D7-D005-ED9F-7919-106648053907}"/>
                </a:ext>
              </a:extLst>
            </p:cNvPr>
            <p:cNvGrpSpPr/>
            <p:nvPr/>
          </p:nvGrpSpPr>
          <p:grpSpPr>
            <a:xfrm>
              <a:off x="1250089" y="1191610"/>
              <a:ext cx="357619" cy="492410"/>
              <a:chOff x="3312225" y="1269000"/>
              <a:chExt cx="518850" cy="1155454"/>
            </a:xfrm>
          </p:grpSpPr>
          <p:sp>
            <p:nvSpPr>
              <p:cNvPr id="379" name="フリーフォーム: 図形 378">
                <a:extLst>
                  <a:ext uri="{FF2B5EF4-FFF2-40B4-BE49-F238E27FC236}">
                    <a16:creationId xmlns:a16="http://schemas.microsoft.com/office/drawing/2014/main" id="{450ACF76-073C-563B-A2B1-3448AE008292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0" name="フリーフォーム: 図形 379">
                <a:extLst>
                  <a:ext uri="{FF2B5EF4-FFF2-40B4-BE49-F238E27FC236}">
                    <a16:creationId xmlns:a16="http://schemas.microsoft.com/office/drawing/2014/main" id="{0DBA89ED-6E0F-EADB-98FB-0AE6424BBF28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3" name="グループ化 282">
              <a:extLst>
                <a:ext uri="{FF2B5EF4-FFF2-40B4-BE49-F238E27FC236}">
                  <a16:creationId xmlns:a16="http://schemas.microsoft.com/office/drawing/2014/main" id="{48F99A51-B123-2C2D-E1D7-9C4FD0465917}"/>
                </a:ext>
              </a:extLst>
            </p:cNvPr>
            <p:cNvGrpSpPr/>
            <p:nvPr/>
          </p:nvGrpSpPr>
          <p:grpSpPr>
            <a:xfrm>
              <a:off x="1503941" y="1191610"/>
              <a:ext cx="357619" cy="492410"/>
              <a:chOff x="3312225" y="1269000"/>
              <a:chExt cx="518850" cy="1155454"/>
            </a:xfrm>
          </p:grpSpPr>
          <p:sp>
            <p:nvSpPr>
              <p:cNvPr id="377" name="フリーフォーム: 図形 376">
                <a:extLst>
                  <a:ext uri="{FF2B5EF4-FFF2-40B4-BE49-F238E27FC236}">
                    <a16:creationId xmlns:a16="http://schemas.microsoft.com/office/drawing/2014/main" id="{C2F5B15A-3A17-5DF9-36A0-667A2AEE20B3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8" name="フリーフォーム: 図形 377">
                <a:extLst>
                  <a:ext uri="{FF2B5EF4-FFF2-40B4-BE49-F238E27FC236}">
                    <a16:creationId xmlns:a16="http://schemas.microsoft.com/office/drawing/2014/main" id="{AB93E1A0-2159-21F5-B2DE-5E718D8B9F8C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4" name="グループ化 283">
              <a:extLst>
                <a:ext uri="{FF2B5EF4-FFF2-40B4-BE49-F238E27FC236}">
                  <a16:creationId xmlns:a16="http://schemas.microsoft.com/office/drawing/2014/main" id="{D61186EF-341D-84A3-432D-DD7F39647180}"/>
                </a:ext>
              </a:extLst>
            </p:cNvPr>
            <p:cNvGrpSpPr/>
            <p:nvPr/>
          </p:nvGrpSpPr>
          <p:grpSpPr>
            <a:xfrm>
              <a:off x="1757790" y="1191610"/>
              <a:ext cx="357619" cy="492410"/>
              <a:chOff x="3312225" y="1269000"/>
              <a:chExt cx="518850" cy="1155454"/>
            </a:xfrm>
          </p:grpSpPr>
          <p:sp>
            <p:nvSpPr>
              <p:cNvPr id="375" name="フリーフォーム: 図形 374">
                <a:extLst>
                  <a:ext uri="{FF2B5EF4-FFF2-40B4-BE49-F238E27FC236}">
                    <a16:creationId xmlns:a16="http://schemas.microsoft.com/office/drawing/2014/main" id="{887386CC-81CC-21B1-6093-F0F07E9871E5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6" name="フリーフォーム: 図形 375">
                <a:extLst>
                  <a:ext uri="{FF2B5EF4-FFF2-40B4-BE49-F238E27FC236}">
                    <a16:creationId xmlns:a16="http://schemas.microsoft.com/office/drawing/2014/main" id="{CE800F0C-BDE8-877B-A17F-8A6C74DED40B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5" name="グループ化 284">
              <a:extLst>
                <a:ext uri="{FF2B5EF4-FFF2-40B4-BE49-F238E27FC236}">
                  <a16:creationId xmlns:a16="http://schemas.microsoft.com/office/drawing/2014/main" id="{403A1D7D-2E5A-6CDE-06E6-5957CC3EBFF9}"/>
                </a:ext>
              </a:extLst>
            </p:cNvPr>
            <p:cNvGrpSpPr/>
            <p:nvPr/>
          </p:nvGrpSpPr>
          <p:grpSpPr>
            <a:xfrm>
              <a:off x="2011566" y="1191610"/>
              <a:ext cx="357619" cy="492410"/>
              <a:chOff x="3312225" y="1269000"/>
              <a:chExt cx="518850" cy="1155454"/>
            </a:xfrm>
          </p:grpSpPr>
          <p:sp>
            <p:nvSpPr>
              <p:cNvPr id="373" name="フリーフォーム: 図形 372">
                <a:extLst>
                  <a:ext uri="{FF2B5EF4-FFF2-40B4-BE49-F238E27FC236}">
                    <a16:creationId xmlns:a16="http://schemas.microsoft.com/office/drawing/2014/main" id="{6034B5DD-74F8-01FA-D9BA-1E17704A2736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4" name="フリーフォーム: 図形 373">
                <a:extLst>
                  <a:ext uri="{FF2B5EF4-FFF2-40B4-BE49-F238E27FC236}">
                    <a16:creationId xmlns:a16="http://schemas.microsoft.com/office/drawing/2014/main" id="{49F32A71-D41A-AF47-7912-40B0F3C49875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6" name="グループ化 285">
              <a:extLst>
                <a:ext uri="{FF2B5EF4-FFF2-40B4-BE49-F238E27FC236}">
                  <a16:creationId xmlns:a16="http://schemas.microsoft.com/office/drawing/2014/main" id="{51D23B57-DC51-B5F9-011A-2FF5E163A130}"/>
                </a:ext>
              </a:extLst>
            </p:cNvPr>
            <p:cNvGrpSpPr/>
            <p:nvPr/>
          </p:nvGrpSpPr>
          <p:grpSpPr>
            <a:xfrm>
              <a:off x="2265418" y="1191610"/>
              <a:ext cx="357619" cy="492410"/>
              <a:chOff x="3312225" y="1269000"/>
              <a:chExt cx="518850" cy="1155454"/>
            </a:xfrm>
          </p:grpSpPr>
          <p:sp>
            <p:nvSpPr>
              <p:cNvPr id="371" name="フリーフォーム: 図形 370">
                <a:extLst>
                  <a:ext uri="{FF2B5EF4-FFF2-40B4-BE49-F238E27FC236}">
                    <a16:creationId xmlns:a16="http://schemas.microsoft.com/office/drawing/2014/main" id="{83356C5F-5F90-65FC-2AA5-77DA7BF9F21F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2" name="フリーフォーム: 図形 371">
                <a:extLst>
                  <a:ext uri="{FF2B5EF4-FFF2-40B4-BE49-F238E27FC236}">
                    <a16:creationId xmlns:a16="http://schemas.microsoft.com/office/drawing/2014/main" id="{73F338D1-2442-90F6-647A-6A5750D0A9C9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7" name="グループ化 286">
              <a:extLst>
                <a:ext uri="{FF2B5EF4-FFF2-40B4-BE49-F238E27FC236}">
                  <a16:creationId xmlns:a16="http://schemas.microsoft.com/office/drawing/2014/main" id="{F4F18AF1-82EA-3EEB-99A7-C7D0A8E407CB}"/>
                </a:ext>
              </a:extLst>
            </p:cNvPr>
            <p:cNvGrpSpPr/>
            <p:nvPr/>
          </p:nvGrpSpPr>
          <p:grpSpPr>
            <a:xfrm>
              <a:off x="2519267" y="1191610"/>
              <a:ext cx="357619" cy="492410"/>
              <a:chOff x="3312225" y="1269000"/>
              <a:chExt cx="518850" cy="1155454"/>
            </a:xfrm>
          </p:grpSpPr>
          <p:sp>
            <p:nvSpPr>
              <p:cNvPr id="369" name="フリーフォーム: 図形 368">
                <a:extLst>
                  <a:ext uri="{FF2B5EF4-FFF2-40B4-BE49-F238E27FC236}">
                    <a16:creationId xmlns:a16="http://schemas.microsoft.com/office/drawing/2014/main" id="{7161B112-0EF4-6E6F-4755-B46B11A1DE1F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0" name="フリーフォーム: 図形 369">
                <a:extLst>
                  <a:ext uri="{FF2B5EF4-FFF2-40B4-BE49-F238E27FC236}">
                    <a16:creationId xmlns:a16="http://schemas.microsoft.com/office/drawing/2014/main" id="{A5203460-379F-C30E-64B7-88556B3CE9A4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8" name="グループ化 287">
              <a:extLst>
                <a:ext uri="{FF2B5EF4-FFF2-40B4-BE49-F238E27FC236}">
                  <a16:creationId xmlns:a16="http://schemas.microsoft.com/office/drawing/2014/main" id="{D339795A-F734-696E-8630-8964A478A99A}"/>
                </a:ext>
              </a:extLst>
            </p:cNvPr>
            <p:cNvGrpSpPr/>
            <p:nvPr/>
          </p:nvGrpSpPr>
          <p:grpSpPr>
            <a:xfrm>
              <a:off x="2773123" y="1191610"/>
              <a:ext cx="357619" cy="492410"/>
              <a:chOff x="3312225" y="1269000"/>
              <a:chExt cx="518850" cy="1155454"/>
            </a:xfrm>
          </p:grpSpPr>
          <p:sp>
            <p:nvSpPr>
              <p:cNvPr id="367" name="フリーフォーム: 図形 366">
                <a:extLst>
                  <a:ext uri="{FF2B5EF4-FFF2-40B4-BE49-F238E27FC236}">
                    <a16:creationId xmlns:a16="http://schemas.microsoft.com/office/drawing/2014/main" id="{D84D38C9-68A3-6C61-85F3-24C87BF7F1AB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8" name="フリーフォーム: 図形 367">
                <a:extLst>
                  <a:ext uri="{FF2B5EF4-FFF2-40B4-BE49-F238E27FC236}">
                    <a16:creationId xmlns:a16="http://schemas.microsoft.com/office/drawing/2014/main" id="{3C232747-D85D-E1DD-5FA9-139A40A3C9A9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9" name="グループ化 288">
              <a:extLst>
                <a:ext uri="{FF2B5EF4-FFF2-40B4-BE49-F238E27FC236}">
                  <a16:creationId xmlns:a16="http://schemas.microsoft.com/office/drawing/2014/main" id="{2CC5F627-BD28-F5B2-F579-6BE583531246}"/>
                </a:ext>
              </a:extLst>
            </p:cNvPr>
            <p:cNvGrpSpPr/>
            <p:nvPr/>
          </p:nvGrpSpPr>
          <p:grpSpPr>
            <a:xfrm>
              <a:off x="3026975" y="1191610"/>
              <a:ext cx="357619" cy="492410"/>
              <a:chOff x="3312225" y="1269000"/>
              <a:chExt cx="518850" cy="1155454"/>
            </a:xfrm>
          </p:grpSpPr>
          <p:sp>
            <p:nvSpPr>
              <p:cNvPr id="365" name="フリーフォーム: 図形 364">
                <a:extLst>
                  <a:ext uri="{FF2B5EF4-FFF2-40B4-BE49-F238E27FC236}">
                    <a16:creationId xmlns:a16="http://schemas.microsoft.com/office/drawing/2014/main" id="{74E47ACF-30DF-386B-6F4C-455E8832018F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6" name="フリーフォーム: 図形 365">
                <a:extLst>
                  <a:ext uri="{FF2B5EF4-FFF2-40B4-BE49-F238E27FC236}">
                    <a16:creationId xmlns:a16="http://schemas.microsoft.com/office/drawing/2014/main" id="{1492C05D-C650-EC3C-D82E-381421B6DE6F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0" name="グループ化 289">
              <a:extLst>
                <a:ext uri="{FF2B5EF4-FFF2-40B4-BE49-F238E27FC236}">
                  <a16:creationId xmlns:a16="http://schemas.microsoft.com/office/drawing/2014/main" id="{EDB75A2E-97C6-DA48-6E27-942B228F8D76}"/>
                </a:ext>
              </a:extLst>
            </p:cNvPr>
            <p:cNvGrpSpPr/>
            <p:nvPr/>
          </p:nvGrpSpPr>
          <p:grpSpPr>
            <a:xfrm>
              <a:off x="3280825" y="1191610"/>
              <a:ext cx="357619" cy="492410"/>
              <a:chOff x="3312225" y="1269000"/>
              <a:chExt cx="518850" cy="1155454"/>
            </a:xfrm>
          </p:grpSpPr>
          <p:sp>
            <p:nvSpPr>
              <p:cNvPr id="363" name="フリーフォーム: 図形 362">
                <a:extLst>
                  <a:ext uri="{FF2B5EF4-FFF2-40B4-BE49-F238E27FC236}">
                    <a16:creationId xmlns:a16="http://schemas.microsoft.com/office/drawing/2014/main" id="{AEBAF75B-AC77-4676-D560-1B41E3ECE286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4" name="フリーフォーム: 図形 363">
                <a:extLst>
                  <a:ext uri="{FF2B5EF4-FFF2-40B4-BE49-F238E27FC236}">
                    <a16:creationId xmlns:a16="http://schemas.microsoft.com/office/drawing/2014/main" id="{E9BAC97A-8F88-87B6-4BE8-9DF501F59CC5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1" name="グループ化 290">
              <a:extLst>
                <a:ext uri="{FF2B5EF4-FFF2-40B4-BE49-F238E27FC236}">
                  <a16:creationId xmlns:a16="http://schemas.microsoft.com/office/drawing/2014/main" id="{F512EDFB-24F8-8E06-75A4-8F3D7640657A}"/>
                </a:ext>
              </a:extLst>
            </p:cNvPr>
            <p:cNvGrpSpPr/>
            <p:nvPr/>
          </p:nvGrpSpPr>
          <p:grpSpPr>
            <a:xfrm>
              <a:off x="3534679" y="1191610"/>
              <a:ext cx="357619" cy="492410"/>
              <a:chOff x="3312225" y="1269000"/>
              <a:chExt cx="518850" cy="1155454"/>
            </a:xfrm>
          </p:grpSpPr>
          <p:sp>
            <p:nvSpPr>
              <p:cNvPr id="361" name="フリーフォーム: 図形 360">
                <a:extLst>
                  <a:ext uri="{FF2B5EF4-FFF2-40B4-BE49-F238E27FC236}">
                    <a16:creationId xmlns:a16="http://schemas.microsoft.com/office/drawing/2014/main" id="{D02E23B1-4F42-4FED-1FCA-7E9429611AEC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2" name="フリーフォーム: 図形 361">
                <a:extLst>
                  <a:ext uri="{FF2B5EF4-FFF2-40B4-BE49-F238E27FC236}">
                    <a16:creationId xmlns:a16="http://schemas.microsoft.com/office/drawing/2014/main" id="{8280CEA6-5A31-B20B-4796-9CD6020C4998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2" name="グループ化 291">
              <a:extLst>
                <a:ext uri="{FF2B5EF4-FFF2-40B4-BE49-F238E27FC236}">
                  <a16:creationId xmlns:a16="http://schemas.microsoft.com/office/drawing/2014/main" id="{257D017F-E816-DDA0-0265-B68B3AA7653F}"/>
                </a:ext>
              </a:extLst>
            </p:cNvPr>
            <p:cNvGrpSpPr/>
            <p:nvPr/>
          </p:nvGrpSpPr>
          <p:grpSpPr>
            <a:xfrm>
              <a:off x="3788531" y="1191610"/>
              <a:ext cx="357619" cy="492410"/>
              <a:chOff x="3312225" y="1269000"/>
              <a:chExt cx="518850" cy="1155454"/>
            </a:xfrm>
          </p:grpSpPr>
          <p:sp>
            <p:nvSpPr>
              <p:cNvPr id="359" name="フリーフォーム: 図形 358">
                <a:extLst>
                  <a:ext uri="{FF2B5EF4-FFF2-40B4-BE49-F238E27FC236}">
                    <a16:creationId xmlns:a16="http://schemas.microsoft.com/office/drawing/2014/main" id="{0FBE7EB7-B070-B405-71B8-0A6C7311428B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0" name="フリーフォーム: 図形 359">
                <a:extLst>
                  <a:ext uri="{FF2B5EF4-FFF2-40B4-BE49-F238E27FC236}">
                    <a16:creationId xmlns:a16="http://schemas.microsoft.com/office/drawing/2014/main" id="{5BE4B9DA-43B6-A22B-B2DC-0540458921B0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3" name="グループ化 292">
              <a:extLst>
                <a:ext uri="{FF2B5EF4-FFF2-40B4-BE49-F238E27FC236}">
                  <a16:creationId xmlns:a16="http://schemas.microsoft.com/office/drawing/2014/main" id="{D8A25E4B-98F2-D8BD-464E-52682DD8E3F0}"/>
                </a:ext>
              </a:extLst>
            </p:cNvPr>
            <p:cNvGrpSpPr/>
            <p:nvPr/>
          </p:nvGrpSpPr>
          <p:grpSpPr>
            <a:xfrm>
              <a:off x="4042380" y="1191610"/>
              <a:ext cx="357619" cy="492410"/>
              <a:chOff x="3312225" y="1269000"/>
              <a:chExt cx="518850" cy="1155454"/>
            </a:xfrm>
          </p:grpSpPr>
          <p:sp>
            <p:nvSpPr>
              <p:cNvPr id="357" name="フリーフォーム: 図形 356">
                <a:extLst>
                  <a:ext uri="{FF2B5EF4-FFF2-40B4-BE49-F238E27FC236}">
                    <a16:creationId xmlns:a16="http://schemas.microsoft.com/office/drawing/2014/main" id="{753B507F-A26F-9BB8-C54A-99F593DC67CE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8" name="フリーフォーム: 図形 357">
                <a:extLst>
                  <a:ext uri="{FF2B5EF4-FFF2-40B4-BE49-F238E27FC236}">
                    <a16:creationId xmlns:a16="http://schemas.microsoft.com/office/drawing/2014/main" id="{EF286526-ED9E-4896-AE95-754F69052B75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4" name="グループ化 293">
              <a:extLst>
                <a:ext uri="{FF2B5EF4-FFF2-40B4-BE49-F238E27FC236}">
                  <a16:creationId xmlns:a16="http://schemas.microsoft.com/office/drawing/2014/main" id="{07B56E7F-F23A-6FC6-CE96-F63A5D8C723F}"/>
                </a:ext>
              </a:extLst>
            </p:cNvPr>
            <p:cNvGrpSpPr/>
            <p:nvPr/>
          </p:nvGrpSpPr>
          <p:grpSpPr>
            <a:xfrm>
              <a:off x="4296236" y="1191610"/>
              <a:ext cx="357619" cy="492410"/>
              <a:chOff x="3312225" y="1269000"/>
              <a:chExt cx="518850" cy="1155454"/>
            </a:xfrm>
          </p:grpSpPr>
          <p:sp>
            <p:nvSpPr>
              <p:cNvPr id="355" name="フリーフォーム: 図形 354">
                <a:extLst>
                  <a:ext uri="{FF2B5EF4-FFF2-40B4-BE49-F238E27FC236}">
                    <a16:creationId xmlns:a16="http://schemas.microsoft.com/office/drawing/2014/main" id="{E58B9534-52A8-8AF8-5C26-D4EEA0307EC4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6" name="フリーフォーム: 図形 355">
                <a:extLst>
                  <a:ext uri="{FF2B5EF4-FFF2-40B4-BE49-F238E27FC236}">
                    <a16:creationId xmlns:a16="http://schemas.microsoft.com/office/drawing/2014/main" id="{49B9C21C-DB8B-D5EE-E1C5-2926A03784E4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5" name="グループ化 294">
              <a:extLst>
                <a:ext uri="{FF2B5EF4-FFF2-40B4-BE49-F238E27FC236}">
                  <a16:creationId xmlns:a16="http://schemas.microsoft.com/office/drawing/2014/main" id="{E6E7EF1E-BF62-B93E-443A-EED1EB6B2E00}"/>
                </a:ext>
              </a:extLst>
            </p:cNvPr>
            <p:cNvGrpSpPr/>
            <p:nvPr/>
          </p:nvGrpSpPr>
          <p:grpSpPr>
            <a:xfrm>
              <a:off x="4550088" y="1191610"/>
              <a:ext cx="357619" cy="492410"/>
              <a:chOff x="3312225" y="1269000"/>
              <a:chExt cx="518850" cy="1155454"/>
            </a:xfrm>
          </p:grpSpPr>
          <p:sp>
            <p:nvSpPr>
              <p:cNvPr id="353" name="フリーフォーム: 図形 352">
                <a:extLst>
                  <a:ext uri="{FF2B5EF4-FFF2-40B4-BE49-F238E27FC236}">
                    <a16:creationId xmlns:a16="http://schemas.microsoft.com/office/drawing/2014/main" id="{234CE7EF-9B96-00D8-2A67-EDB7A534CAE9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4" name="フリーフォーム: 図形 353">
                <a:extLst>
                  <a:ext uri="{FF2B5EF4-FFF2-40B4-BE49-F238E27FC236}">
                    <a16:creationId xmlns:a16="http://schemas.microsoft.com/office/drawing/2014/main" id="{7AC2C7F3-70D5-25C2-E9BE-24F5D8211522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93" name="グループ化 792">
            <a:extLst>
              <a:ext uri="{FF2B5EF4-FFF2-40B4-BE49-F238E27FC236}">
                <a16:creationId xmlns:a16="http://schemas.microsoft.com/office/drawing/2014/main" id="{71F15451-ABBA-379C-94CE-02F05F8D0EFC}"/>
              </a:ext>
            </a:extLst>
          </p:cNvPr>
          <p:cNvGrpSpPr/>
          <p:nvPr/>
        </p:nvGrpSpPr>
        <p:grpSpPr>
          <a:xfrm>
            <a:off x="315588" y="720337"/>
            <a:ext cx="9392291" cy="288630"/>
            <a:chOff x="338448" y="2288890"/>
            <a:chExt cx="10032852" cy="492410"/>
          </a:xfrm>
        </p:grpSpPr>
        <p:grpSp>
          <p:nvGrpSpPr>
            <p:cNvPr id="463" name="グループ化 462">
              <a:extLst>
                <a:ext uri="{FF2B5EF4-FFF2-40B4-BE49-F238E27FC236}">
                  <a16:creationId xmlns:a16="http://schemas.microsoft.com/office/drawing/2014/main" id="{68CD783E-D1B4-78B5-E246-D8D59607709B}"/>
                </a:ext>
              </a:extLst>
            </p:cNvPr>
            <p:cNvGrpSpPr/>
            <p:nvPr/>
          </p:nvGrpSpPr>
          <p:grpSpPr>
            <a:xfrm>
              <a:off x="338448" y="2288890"/>
              <a:ext cx="5076886" cy="492410"/>
              <a:chOff x="307967" y="467710"/>
              <a:chExt cx="10401067" cy="628950"/>
            </a:xfrm>
          </p:grpSpPr>
          <p:grpSp>
            <p:nvGrpSpPr>
              <p:cNvPr id="464" name="グループ化 463">
                <a:extLst>
                  <a:ext uri="{FF2B5EF4-FFF2-40B4-BE49-F238E27FC236}">
                    <a16:creationId xmlns:a16="http://schemas.microsoft.com/office/drawing/2014/main" id="{06A21E66-F048-A243-574F-C9360D1C786F}"/>
                  </a:ext>
                </a:extLst>
              </p:cNvPr>
              <p:cNvGrpSpPr/>
              <p:nvPr/>
            </p:nvGrpSpPr>
            <p:grpSpPr>
              <a:xfrm>
                <a:off x="307967" y="467710"/>
                <a:ext cx="562236" cy="628950"/>
                <a:chOff x="3094474" y="1269000"/>
                <a:chExt cx="736601" cy="1155454"/>
              </a:xfrm>
            </p:grpSpPr>
            <p:sp>
              <p:nvSpPr>
                <p:cNvPr id="570" name="フリーフォーム: 図形 569">
                  <a:extLst>
                    <a:ext uri="{FF2B5EF4-FFF2-40B4-BE49-F238E27FC236}">
                      <a16:creationId xmlns:a16="http://schemas.microsoft.com/office/drawing/2014/main" id="{5ED071F6-2361-5130-8A19-D71D0473B861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1" name="フリーフォーム: 図形 570">
                  <a:extLst>
                    <a:ext uri="{FF2B5EF4-FFF2-40B4-BE49-F238E27FC236}">
                      <a16:creationId xmlns:a16="http://schemas.microsoft.com/office/drawing/2014/main" id="{6CE3152D-D45D-D7E7-D771-D06B50C81734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2" name="フリーフォーム: 図形 571">
                  <a:extLst>
                    <a:ext uri="{FF2B5EF4-FFF2-40B4-BE49-F238E27FC236}">
                      <a16:creationId xmlns:a16="http://schemas.microsoft.com/office/drawing/2014/main" id="{813414E3-785D-DD30-BE2A-E1FD7D1130A8}"/>
                    </a:ext>
                  </a:extLst>
                </p:cNvPr>
                <p:cNvSpPr/>
                <p:nvPr/>
              </p:nvSpPr>
              <p:spPr bwMode="auto">
                <a:xfrm>
                  <a:off x="3094474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65" name="グループ化 464">
                <a:extLst>
                  <a:ext uri="{FF2B5EF4-FFF2-40B4-BE49-F238E27FC236}">
                    <a16:creationId xmlns:a16="http://schemas.microsoft.com/office/drawing/2014/main" id="{12278C7D-A6B1-D4B0-87E6-1BB73BFCB9B9}"/>
                  </a:ext>
                </a:extLst>
              </p:cNvPr>
              <p:cNvGrpSpPr/>
              <p:nvPr/>
            </p:nvGrpSpPr>
            <p:grpSpPr>
              <a:xfrm>
                <a:off x="755289" y="467710"/>
                <a:ext cx="396030" cy="628950"/>
                <a:chOff x="3312225" y="1269000"/>
                <a:chExt cx="518850" cy="1155454"/>
              </a:xfrm>
            </p:grpSpPr>
            <p:sp>
              <p:nvSpPr>
                <p:cNvPr id="568" name="フリーフォーム: 図形 567">
                  <a:extLst>
                    <a:ext uri="{FF2B5EF4-FFF2-40B4-BE49-F238E27FC236}">
                      <a16:creationId xmlns:a16="http://schemas.microsoft.com/office/drawing/2014/main" id="{68D05E98-03BC-D131-12FD-AB7903BFFD67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9" name="フリーフォーム: 図形 568">
                  <a:extLst>
                    <a:ext uri="{FF2B5EF4-FFF2-40B4-BE49-F238E27FC236}">
                      <a16:creationId xmlns:a16="http://schemas.microsoft.com/office/drawing/2014/main" id="{64DEA0E1-3922-5B65-BDD7-667CB5029821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66" name="グループ化 465">
                <a:extLst>
                  <a:ext uri="{FF2B5EF4-FFF2-40B4-BE49-F238E27FC236}">
                    <a16:creationId xmlns:a16="http://schemas.microsoft.com/office/drawing/2014/main" id="{A206B10F-CC56-1674-21EA-715D1B7A6504}"/>
                  </a:ext>
                </a:extLst>
              </p:cNvPr>
              <p:cNvGrpSpPr/>
              <p:nvPr/>
            </p:nvGrpSpPr>
            <p:grpSpPr>
              <a:xfrm>
                <a:off x="1036408" y="467710"/>
                <a:ext cx="396030" cy="628950"/>
                <a:chOff x="3312225" y="1269000"/>
                <a:chExt cx="518850" cy="1155454"/>
              </a:xfrm>
            </p:grpSpPr>
            <p:sp>
              <p:nvSpPr>
                <p:cNvPr id="566" name="フリーフォーム: 図形 565">
                  <a:extLst>
                    <a:ext uri="{FF2B5EF4-FFF2-40B4-BE49-F238E27FC236}">
                      <a16:creationId xmlns:a16="http://schemas.microsoft.com/office/drawing/2014/main" id="{C89B8D11-FB27-1FDC-9389-2796F292015F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7" name="フリーフォーム: 図形 566">
                  <a:extLst>
                    <a:ext uri="{FF2B5EF4-FFF2-40B4-BE49-F238E27FC236}">
                      <a16:creationId xmlns:a16="http://schemas.microsoft.com/office/drawing/2014/main" id="{8C5DD2F8-0DBE-72D0-819A-1ECA345E5FE6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67" name="グループ化 466">
                <a:extLst>
                  <a:ext uri="{FF2B5EF4-FFF2-40B4-BE49-F238E27FC236}">
                    <a16:creationId xmlns:a16="http://schemas.microsoft.com/office/drawing/2014/main" id="{2E6FFCEB-C76E-4105-6844-9B615D4B5F2A}"/>
                  </a:ext>
                </a:extLst>
              </p:cNvPr>
              <p:cNvGrpSpPr/>
              <p:nvPr/>
            </p:nvGrpSpPr>
            <p:grpSpPr>
              <a:xfrm>
                <a:off x="1317523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564" name="フリーフォーム: 図形 563">
                  <a:extLst>
                    <a:ext uri="{FF2B5EF4-FFF2-40B4-BE49-F238E27FC236}">
                      <a16:creationId xmlns:a16="http://schemas.microsoft.com/office/drawing/2014/main" id="{468B8196-BED4-B7EE-F503-393889050270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5" name="フリーフォーム: 図形 564">
                  <a:extLst>
                    <a:ext uri="{FF2B5EF4-FFF2-40B4-BE49-F238E27FC236}">
                      <a16:creationId xmlns:a16="http://schemas.microsoft.com/office/drawing/2014/main" id="{3963D61A-14CB-3A54-6977-A96AB87A51E6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68" name="グループ化 467">
                <a:extLst>
                  <a:ext uri="{FF2B5EF4-FFF2-40B4-BE49-F238E27FC236}">
                    <a16:creationId xmlns:a16="http://schemas.microsoft.com/office/drawing/2014/main" id="{51A89753-8613-115A-6D1F-F3C2D6410E88}"/>
                  </a:ext>
                </a:extLst>
              </p:cNvPr>
              <p:cNvGrpSpPr/>
              <p:nvPr/>
            </p:nvGrpSpPr>
            <p:grpSpPr>
              <a:xfrm>
                <a:off x="1598640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562" name="フリーフォーム: 図形 561">
                  <a:extLst>
                    <a:ext uri="{FF2B5EF4-FFF2-40B4-BE49-F238E27FC236}">
                      <a16:creationId xmlns:a16="http://schemas.microsoft.com/office/drawing/2014/main" id="{18D5E8DE-8ECA-1FBC-1DF0-37007D3C36F8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3" name="フリーフォーム: 図形 562">
                  <a:extLst>
                    <a:ext uri="{FF2B5EF4-FFF2-40B4-BE49-F238E27FC236}">
                      <a16:creationId xmlns:a16="http://schemas.microsoft.com/office/drawing/2014/main" id="{A8C14813-DB01-22F7-0ED8-4E9E128C3CBC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69" name="グループ化 468">
                <a:extLst>
                  <a:ext uri="{FF2B5EF4-FFF2-40B4-BE49-F238E27FC236}">
                    <a16:creationId xmlns:a16="http://schemas.microsoft.com/office/drawing/2014/main" id="{3CD67AF0-3574-4AA2-84C3-9D5D04482756}"/>
                  </a:ext>
                </a:extLst>
              </p:cNvPr>
              <p:cNvGrpSpPr/>
              <p:nvPr/>
            </p:nvGrpSpPr>
            <p:grpSpPr>
              <a:xfrm>
                <a:off x="1879754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560" name="フリーフォーム: 図形 559">
                  <a:extLst>
                    <a:ext uri="{FF2B5EF4-FFF2-40B4-BE49-F238E27FC236}">
                      <a16:creationId xmlns:a16="http://schemas.microsoft.com/office/drawing/2014/main" id="{98DCC61A-B2D9-B2AD-AF3B-645A2B70A7D6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1" name="フリーフォーム: 図形 560">
                  <a:extLst>
                    <a:ext uri="{FF2B5EF4-FFF2-40B4-BE49-F238E27FC236}">
                      <a16:creationId xmlns:a16="http://schemas.microsoft.com/office/drawing/2014/main" id="{03CC861E-1745-DCB0-98F8-C0E3F37A16F3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70" name="グループ化 469">
                <a:extLst>
                  <a:ext uri="{FF2B5EF4-FFF2-40B4-BE49-F238E27FC236}">
                    <a16:creationId xmlns:a16="http://schemas.microsoft.com/office/drawing/2014/main" id="{BEB77527-FB17-466A-42BA-9526C042C6A4}"/>
                  </a:ext>
                </a:extLst>
              </p:cNvPr>
              <p:cNvGrpSpPr/>
              <p:nvPr/>
            </p:nvGrpSpPr>
            <p:grpSpPr>
              <a:xfrm>
                <a:off x="2160786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558" name="フリーフォーム: 図形 557">
                  <a:extLst>
                    <a:ext uri="{FF2B5EF4-FFF2-40B4-BE49-F238E27FC236}">
                      <a16:creationId xmlns:a16="http://schemas.microsoft.com/office/drawing/2014/main" id="{FD32F1A0-B275-6776-18F8-7C31FD5D30D4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9" name="フリーフォーム: 図形 558">
                  <a:extLst>
                    <a:ext uri="{FF2B5EF4-FFF2-40B4-BE49-F238E27FC236}">
                      <a16:creationId xmlns:a16="http://schemas.microsoft.com/office/drawing/2014/main" id="{22856131-32E0-44F9-2846-B3BCEE775B06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71" name="グループ化 470">
                <a:extLst>
                  <a:ext uri="{FF2B5EF4-FFF2-40B4-BE49-F238E27FC236}">
                    <a16:creationId xmlns:a16="http://schemas.microsoft.com/office/drawing/2014/main" id="{ABCAC609-611E-E276-A2B2-4A1615F79569}"/>
                  </a:ext>
                </a:extLst>
              </p:cNvPr>
              <p:cNvGrpSpPr/>
              <p:nvPr/>
            </p:nvGrpSpPr>
            <p:grpSpPr>
              <a:xfrm>
                <a:off x="2441903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556" name="フリーフォーム: 図形 555">
                  <a:extLst>
                    <a:ext uri="{FF2B5EF4-FFF2-40B4-BE49-F238E27FC236}">
                      <a16:creationId xmlns:a16="http://schemas.microsoft.com/office/drawing/2014/main" id="{8679F03E-7881-34AB-EA81-958014EEF04A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7" name="フリーフォーム: 図形 556">
                  <a:extLst>
                    <a:ext uri="{FF2B5EF4-FFF2-40B4-BE49-F238E27FC236}">
                      <a16:creationId xmlns:a16="http://schemas.microsoft.com/office/drawing/2014/main" id="{E6B4F7DB-9B19-CE83-C9FE-5C33678D22AF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72" name="グループ化 471">
                <a:extLst>
                  <a:ext uri="{FF2B5EF4-FFF2-40B4-BE49-F238E27FC236}">
                    <a16:creationId xmlns:a16="http://schemas.microsoft.com/office/drawing/2014/main" id="{DE7B1E4F-B4D9-4BAF-A9CA-26A0EE48AB8A}"/>
                  </a:ext>
                </a:extLst>
              </p:cNvPr>
              <p:cNvGrpSpPr/>
              <p:nvPr/>
            </p:nvGrpSpPr>
            <p:grpSpPr>
              <a:xfrm>
                <a:off x="2723017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554" name="フリーフォーム: 図形 553">
                  <a:extLst>
                    <a:ext uri="{FF2B5EF4-FFF2-40B4-BE49-F238E27FC236}">
                      <a16:creationId xmlns:a16="http://schemas.microsoft.com/office/drawing/2014/main" id="{6ECD406C-8E5B-9A1A-6CFD-BCC4CDC5092F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5" name="フリーフォーム: 図形 554">
                  <a:extLst>
                    <a:ext uri="{FF2B5EF4-FFF2-40B4-BE49-F238E27FC236}">
                      <a16:creationId xmlns:a16="http://schemas.microsoft.com/office/drawing/2014/main" id="{44F2DFAE-7B13-621D-A4A4-33C6A78F3980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73" name="グループ化 472">
                <a:extLst>
                  <a:ext uri="{FF2B5EF4-FFF2-40B4-BE49-F238E27FC236}">
                    <a16:creationId xmlns:a16="http://schemas.microsoft.com/office/drawing/2014/main" id="{FEEB9620-89DB-7A92-0BAF-902769E1DAB5}"/>
                  </a:ext>
                </a:extLst>
              </p:cNvPr>
              <p:cNvGrpSpPr/>
              <p:nvPr/>
            </p:nvGrpSpPr>
            <p:grpSpPr>
              <a:xfrm>
                <a:off x="3004138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552" name="フリーフォーム: 図形 551">
                  <a:extLst>
                    <a:ext uri="{FF2B5EF4-FFF2-40B4-BE49-F238E27FC236}">
                      <a16:creationId xmlns:a16="http://schemas.microsoft.com/office/drawing/2014/main" id="{9D2D35B5-36AB-90E5-3C71-BEFD721AE44A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3" name="フリーフォーム: 図形 552">
                  <a:extLst>
                    <a:ext uri="{FF2B5EF4-FFF2-40B4-BE49-F238E27FC236}">
                      <a16:creationId xmlns:a16="http://schemas.microsoft.com/office/drawing/2014/main" id="{FA81FEF4-9016-C0D3-6D7C-BA25C238E6B7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74" name="グループ化 473">
                <a:extLst>
                  <a:ext uri="{FF2B5EF4-FFF2-40B4-BE49-F238E27FC236}">
                    <a16:creationId xmlns:a16="http://schemas.microsoft.com/office/drawing/2014/main" id="{8D7C3AF9-FDB0-9CCF-EDDA-BA1378D2C412}"/>
                  </a:ext>
                </a:extLst>
              </p:cNvPr>
              <p:cNvGrpSpPr/>
              <p:nvPr/>
            </p:nvGrpSpPr>
            <p:grpSpPr>
              <a:xfrm>
                <a:off x="3285255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550" name="フリーフォーム: 図形 549">
                  <a:extLst>
                    <a:ext uri="{FF2B5EF4-FFF2-40B4-BE49-F238E27FC236}">
                      <a16:creationId xmlns:a16="http://schemas.microsoft.com/office/drawing/2014/main" id="{D37CD83F-C719-1C7F-6F96-84AB99B43048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1" name="フリーフォーム: 図形 550">
                  <a:extLst>
                    <a:ext uri="{FF2B5EF4-FFF2-40B4-BE49-F238E27FC236}">
                      <a16:creationId xmlns:a16="http://schemas.microsoft.com/office/drawing/2014/main" id="{B8640516-F572-5E92-0E2B-F09BFEBA2068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75" name="グループ化 474">
                <a:extLst>
                  <a:ext uri="{FF2B5EF4-FFF2-40B4-BE49-F238E27FC236}">
                    <a16:creationId xmlns:a16="http://schemas.microsoft.com/office/drawing/2014/main" id="{A11DFBDF-3EEC-6B05-0481-CCA7E9D49F2B}"/>
                  </a:ext>
                </a:extLst>
              </p:cNvPr>
              <p:cNvGrpSpPr/>
              <p:nvPr/>
            </p:nvGrpSpPr>
            <p:grpSpPr>
              <a:xfrm>
                <a:off x="3566369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548" name="フリーフォーム: 図形 547">
                  <a:extLst>
                    <a:ext uri="{FF2B5EF4-FFF2-40B4-BE49-F238E27FC236}">
                      <a16:creationId xmlns:a16="http://schemas.microsoft.com/office/drawing/2014/main" id="{3EA0756D-532C-1D92-F289-B8D8393F2A35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9" name="フリーフォーム: 図形 548">
                  <a:extLst>
                    <a:ext uri="{FF2B5EF4-FFF2-40B4-BE49-F238E27FC236}">
                      <a16:creationId xmlns:a16="http://schemas.microsoft.com/office/drawing/2014/main" id="{F181D99C-BE11-FD8A-54A8-BA8795271DA6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76" name="グループ化 475">
                <a:extLst>
                  <a:ext uri="{FF2B5EF4-FFF2-40B4-BE49-F238E27FC236}">
                    <a16:creationId xmlns:a16="http://schemas.microsoft.com/office/drawing/2014/main" id="{87B5E1F9-629E-45BD-4570-2195DDE746CD}"/>
                  </a:ext>
                </a:extLst>
              </p:cNvPr>
              <p:cNvGrpSpPr/>
              <p:nvPr/>
            </p:nvGrpSpPr>
            <p:grpSpPr>
              <a:xfrm>
                <a:off x="3847488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546" name="フリーフォーム: 図形 545">
                  <a:extLst>
                    <a:ext uri="{FF2B5EF4-FFF2-40B4-BE49-F238E27FC236}">
                      <a16:creationId xmlns:a16="http://schemas.microsoft.com/office/drawing/2014/main" id="{32A2BBA7-D32A-0B21-EF57-A0589CEA5E0A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7" name="フリーフォーム: 図形 546">
                  <a:extLst>
                    <a:ext uri="{FF2B5EF4-FFF2-40B4-BE49-F238E27FC236}">
                      <a16:creationId xmlns:a16="http://schemas.microsoft.com/office/drawing/2014/main" id="{1D4672C0-F8DF-4B54-7661-992BDF5DB0DE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77" name="グループ化 476">
                <a:extLst>
                  <a:ext uri="{FF2B5EF4-FFF2-40B4-BE49-F238E27FC236}">
                    <a16:creationId xmlns:a16="http://schemas.microsoft.com/office/drawing/2014/main" id="{7494FD78-A09A-D095-6F12-EF58C540994E}"/>
                  </a:ext>
                </a:extLst>
              </p:cNvPr>
              <p:cNvGrpSpPr/>
              <p:nvPr/>
            </p:nvGrpSpPr>
            <p:grpSpPr>
              <a:xfrm>
                <a:off x="4128605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544" name="フリーフォーム: 図形 543">
                  <a:extLst>
                    <a:ext uri="{FF2B5EF4-FFF2-40B4-BE49-F238E27FC236}">
                      <a16:creationId xmlns:a16="http://schemas.microsoft.com/office/drawing/2014/main" id="{F2ACCD1E-4949-847A-37EA-B78E6F02DC9B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5" name="フリーフォーム: 図形 544">
                  <a:extLst>
                    <a:ext uri="{FF2B5EF4-FFF2-40B4-BE49-F238E27FC236}">
                      <a16:creationId xmlns:a16="http://schemas.microsoft.com/office/drawing/2014/main" id="{C0A7DB14-1EC6-775A-2217-B17F70D0B4EC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78" name="グループ化 477">
                <a:extLst>
                  <a:ext uri="{FF2B5EF4-FFF2-40B4-BE49-F238E27FC236}">
                    <a16:creationId xmlns:a16="http://schemas.microsoft.com/office/drawing/2014/main" id="{993FE99A-98FB-2516-98B5-A6DB746D0598}"/>
                  </a:ext>
                </a:extLst>
              </p:cNvPr>
              <p:cNvGrpSpPr/>
              <p:nvPr/>
            </p:nvGrpSpPr>
            <p:grpSpPr>
              <a:xfrm>
                <a:off x="4409719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542" name="フリーフォーム: 図形 541">
                  <a:extLst>
                    <a:ext uri="{FF2B5EF4-FFF2-40B4-BE49-F238E27FC236}">
                      <a16:creationId xmlns:a16="http://schemas.microsoft.com/office/drawing/2014/main" id="{8AA60F5E-94E1-03A3-0346-31BB5DF21B4C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3" name="フリーフォーム: 図形 542">
                  <a:extLst>
                    <a:ext uri="{FF2B5EF4-FFF2-40B4-BE49-F238E27FC236}">
                      <a16:creationId xmlns:a16="http://schemas.microsoft.com/office/drawing/2014/main" id="{D7CBDDD1-9738-172B-2EDF-F07599F24ED5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79" name="グループ化 478">
                <a:extLst>
                  <a:ext uri="{FF2B5EF4-FFF2-40B4-BE49-F238E27FC236}">
                    <a16:creationId xmlns:a16="http://schemas.microsoft.com/office/drawing/2014/main" id="{87ACE2DE-E4F5-6597-0DA3-A2B236B43463}"/>
                  </a:ext>
                </a:extLst>
              </p:cNvPr>
              <p:cNvGrpSpPr/>
              <p:nvPr/>
            </p:nvGrpSpPr>
            <p:grpSpPr>
              <a:xfrm>
                <a:off x="4690840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540" name="フリーフォーム: 図形 539">
                  <a:extLst>
                    <a:ext uri="{FF2B5EF4-FFF2-40B4-BE49-F238E27FC236}">
                      <a16:creationId xmlns:a16="http://schemas.microsoft.com/office/drawing/2014/main" id="{00549CFC-F5D4-EBED-5E95-30FF13E7E19B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1" name="フリーフォーム: 図形 540">
                  <a:extLst>
                    <a:ext uri="{FF2B5EF4-FFF2-40B4-BE49-F238E27FC236}">
                      <a16:creationId xmlns:a16="http://schemas.microsoft.com/office/drawing/2014/main" id="{BBA9C265-B5CC-7B2E-BF81-3EEBCD184F9F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80" name="グループ化 479">
                <a:extLst>
                  <a:ext uri="{FF2B5EF4-FFF2-40B4-BE49-F238E27FC236}">
                    <a16:creationId xmlns:a16="http://schemas.microsoft.com/office/drawing/2014/main" id="{71357F2F-D8B6-8075-FCEC-0D277C73FA64}"/>
                  </a:ext>
                </a:extLst>
              </p:cNvPr>
              <p:cNvGrpSpPr/>
              <p:nvPr/>
            </p:nvGrpSpPr>
            <p:grpSpPr>
              <a:xfrm>
                <a:off x="4971957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538" name="フリーフォーム: 図形 537">
                  <a:extLst>
                    <a:ext uri="{FF2B5EF4-FFF2-40B4-BE49-F238E27FC236}">
                      <a16:creationId xmlns:a16="http://schemas.microsoft.com/office/drawing/2014/main" id="{0CEC8B4D-13E4-E263-E647-CBCA321C9509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9" name="フリーフォーム: 図形 538">
                  <a:extLst>
                    <a:ext uri="{FF2B5EF4-FFF2-40B4-BE49-F238E27FC236}">
                      <a16:creationId xmlns:a16="http://schemas.microsoft.com/office/drawing/2014/main" id="{520A7A81-0686-46FB-0EDB-1FAC6606E488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81" name="グループ化 480">
                <a:extLst>
                  <a:ext uri="{FF2B5EF4-FFF2-40B4-BE49-F238E27FC236}">
                    <a16:creationId xmlns:a16="http://schemas.microsoft.com/office/drawing/2014/main" id="{3ED821A1-1CD2-DFE3-7642-EDA8EBFC330F}"/>
                  </a:ext>
                </a:extLst>
              </p:cNvPr>
              <p:cNvGrpSpPr/>
              <p:nvPr/>
            </p:nvGrpSpPr>
            <p:grpSpPr>
              <a:xfrm>
                <a:off x="5253071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536" name="フリーフォーム: 図形 535">
                  <a:extLst>
                    <a:ext uri="{FF2B5EF4-FFF2-40B4-BE49-F238E27FC236}">
                      <a16:creationId xmlns:a16="http://schemas.microsoft.com/office/drawing/2014/main" id="{0981AAD2-6F07-4664-C769-17E7EE3D4593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7" name="フリーフォーム: 図形 536">
                  <a:extLst>
                    <a:ext uri="{FF2B5EF4-FFF2-40B4-BE49-F238E27FC236}">
                      <a16:creationId xmlns:a16="http://schemas.microsoft.com/office/drawing/2014/main" id="{B5F826AF-273C-159A-6E25-3B376FA5B6C6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82" name="グループ化 481">
                <a:extLst>
                  <a:ext uri="{FF2B5EF4-FFF2-40B4-BE49-F238E27FC236}">
                    <a16:creationId xmlns:a16="http://schemas.microsoft.com/office/drawing/2014/main" id="{1FF53954-4816-2059-B031-8A35525FC904}"/>
                  </a:ext>
                </a:extLst>
              </p:cNvPr>
              <p:cNvGrpSpPr/>
              <p:nvPr/>
            </p:nvGrpSpPr>
            <p:grpSpPr>
              <a:xfrm>
                <a:off x="5534104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534" name="フリーフォーム: 図形 533">
                  <a:extLst>
                    <a:ext uri="{FF2B5EF4-FFF2-40B4-BE49-F238E27FC236}">
                      <a16:creationId xmlns:a16="http://schemas.microsoft.com/office/drawing/2014/main" id="{7BDCC5FF-1E03-41CF-4EBE-AB4B42780D28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5" name="フリーフォーム: 図形 534">
                  <a:extLst>
                    <a:ext uri="{FF2B5EF4-FFF2-40B4-BE49-F238E27FC236}">
                      <a16:creationId xmlns:a16="http://schemas.microsoft.com/office/drawing/2014/main" id="{12A1A719-B0CE-E6EF-704E-AC969E4ED505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83" name="グループ化 482">
                <a:extLst>
                  <a:ext uri="{FF2B5EF4-FFF2-40B4-BE49-F238E27FC236}">
                    <a16:creationId xmlns:a16="http://schemas.microsoft.com/office/drawing/2014/main" id="{09E69B68-7803-1002-A261-B3F2582EFF10}"/>
                  </a:ext>
                </a:extLst>
              </p:cNvPr>
              <p:cNvGrpSpPr/>
              <p:nvPr/>
            </p:nvGrpSpPr>
            <p:grpSpPr>
              <a:xfrm>
                <a:off x="5815221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532" name="フリーフォーム: 図形 531">
                  <a:extLst>
                    <a:ext uri="{FF2B5EF4-FFF2-40B4-BE49-F238E27FC236}">
                      <a16:creationId xmlns:a16="http://schemas.microsoft.com/office/drawing/2014/main" id="{2DFEFD64-2133-CA8A-9209-E7BB922784DD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3" name="フリーフォーム: 図形 532">
                  <a:extLst>
                    <a:ext uri="{FF2B5EF4-FFF2-40B4-BE49-F238E27FC236}">
                      <a16:creationId xmlns:a16="http://schemas.microsoft.com/office/drawing/2014/main" id="{B86D5C36-2779-5AB2-2557-98A3C539DA8D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84" name="グループ化 483">
                <a:extLst>
                  <a:ext uri="{FF2B5EF4-FFF2-40B4-BE49-F238E27FC236}">
                    <a16:creationId xmlns:a16="http://schemas.microsoft.com/office/drawing/2014/main" id="{92D183B8-8CF4-DDBA-F5CD-18CCE2B0B680}"/>
                  </a:ext>
                </a:extLst>
              </p:cNvPr>
              <p:cNvGrpSpPr/>
              <p:nvPr/>
            </p:nvGrpSpPr>
            <p:grpSpPr>
              <a:xfrm>
                <a:off x="6096335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530" name="フリーフォーム: 図形 529">
                  <a:extLst>
                    <a:ext uri="{FF2B5EF4-FFF2-40B4-BE49-F238E27FC236}">
                      <a16:creationId xmlns:a16="http://schemas.microsoft.com/office/drawing/2014/main" id="{727408C4-1F2A-01A1-E731-C17F8AD8275C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1" name="フリーフォーム: 図形 530">
                  <a:extLst>
                    <a:ext uri="{FF2B5EF4-FFF2-40B4-BE49-F238E27FC236}">
                      <a16:creationId xmlns:a16="http://schemas.microsoft.com/office/drawing/2014/main" id="{A9E2F2FD-3E10-CCDD-E998-9D1684D420C5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85" name="グループ化 484">
                <a:extLst>
                  <a:ext uri="{FF2B5EF4-FFF2-40B4-BE49-F238E27FC236}">
                    <a16:creationId xmlns:a16="http://schemas.microsoft.com/office/drawing/2014/main" id="{0B3AB4D1-9AE6-6161-61DF-9E6928D8EE84}"/>
                  </a:ext>
                </a:extLst>
              </p:cNvPr>
              <p:cNvGrpSpPr/>
              <p:nvPr/>
            </p:nvGrpSpPr>
            <p:grpSpPr>
              <a:xfrm>
                <a:off x="6377456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528" name="フリーフォーム: 図形 527">
                  <a:extLst>
                    <a:ext uri="{FF2B5EF4-FFF2-40B4-BE49-F238E27FC236}">
                      <a16:creationId xmlns:a16="http://schemas.microsoft.com/office/drawing/2014/main" id="{36D62902-5008-F3F5-F596-7F61BAD80178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9" name="フリーフォーム: 図形 528">
                  <a:extLst>
                    <a:ext uri="{FF2B5EF4-FFF2-40B4-BE49-F238E27FC236}">
                      <a16:creationId xmlns:a16="http://schemas.microsoft.com/office/drawing/2014/main" id="{2B3FBA82-16B0-D021-C897-B7DBFB9EE3FC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86" name="グループ化 485">
                <a:extLst>
                  <a:ext uri="{FF2B5EF4-FFF2-40B4-BE49-F238E27FC236}">
                    <a16:creationId xmlns:a16="http://schemas.microsoft.com/office/drawing/2014/main" id="{A9F070D6-BD15-8972-FE77-F3A224646458}"/>
                  </a:ext>
                </a:extLst>
              </p:cNvPr>
              <p:cNvGrpSpPr/>
              <p:nvPr/>
            </p:nvGrpSpPr>
            <p:grpSpPr>
              <a:xfrm>
                <a:off x="6658573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526" name="フリーフォーム: 図形 525">
                  <a:extLst>
                    <a:ext uri="{FF2B5EF4-FFF2-40B4-BE49-F238E27FC236}">
                      <a16:creationId xmlns:a16="http://schemas.microsoft.com/office/drawing/2014/main" id="{BE8706FC-ED2A-0438-DEBB-89F4F96E6E0E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7" name="フリーフォーム: 図形 526">
                  <a:extLst>
                    <a:ext uri="{FF2B5EF4-FFF2-40B4-BE49-F238E27FC236}">
                      <a16:creationId xmlns:a16="http://schemas.microsoft.com/office/drawing/2014/main" id="{00F62056-8A10-3A5E-8C27-CC5422FBA050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87" name="グループ化 486">
                <a:extLst>
                  <a:ext uri="{FF2B5EF4-FFF2-40B4-BE49-F238E27FC236}">
                    <a16:creationId xmlns:a16="http://schemas.microsoft.com/office/drawing/2014/main" id="{3AE607BC-874D-D566-62B8-6F4334F843A9}"/>
                  </a:ext>
                </a:extLst>
              </p:cNvPr>
              <p:cNvGrpSpPr/>
              <p:nvPr/>
            </p:nvGrpSpPr>
            <p:grpSpPr>
              <a:xfrm>
                <a:off x="6939687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524" name="フリーフォーム: 図形 523">
                  <a:extLst>
                    <a:ext uri="{FF2B5EF4-FFF2-40B4-BE49-F238E27FC236}">
                      <a16:creationId xmlns:a16="http://schemas.microsoft.com/office/drawing/2014/main" id="{42D6D665-FCB8-16B9-5278-DC28D325F856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5" name="フリーフォーム: 図形 524">
                  <a:extLst>
                    <a:ext uri="{FF2B5EF4-FFF2-40B4-BE49-F238E27FC236}">
                      <a16:creationId xmlns:a16="http://schemas.microsoft.com/office/drawing/2014/main" id="{29BF3670-6FD1-FF2C-9964-775F301D45C1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88" name="グループ化 487">
                <a:extLst>
                  <a:ext uri="{FF2B5EF4-FFF2-40B4-BE49-F238E27FC236}">
                    <a16:creationId xmlns:a16="http://schemas.microsoft.com/office/drawing/2014/main" id="{5092368F-2508-A80A-EC88-600C55463606}"/>
                  </a:ext>
                </a:extLst>
              </p:cNvPr>
              <p:cNvGrpSpPr/>
              <p:nvPr/>
            </p:nvGrpSpPr>
            <p:grpSpPr>
              <a:xfrm>
                <a:off x="7220806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522" name="フリーフォーム: 図形 521">
                  <a:extLst>
                    <a:ext uri="{FF2B5EF4-FFF2-40B4-BE49-F238E27FC236}">
                      <a16:creationId xmlns:a16="http://schemas.microsoft.com/office/drawing/2014/main" id="{5E13E6F1-9B1B-6815-832F-09D8E96C9F1D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3" name="フリーフォーム: 図形 522">
                  <a:extLst>
                    <a:ext uri="{FF2B5EF4-FFF2-40B4-BE49-F238E27FC236}">
                      <a16:creationId xmlns:a16="http://schemas.microsoft.com/office/drawing/2014/main" id="{92F61639-15ED-35DD-6A20-FBDD5F7785A1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89" name="グループ化 488">
                <a:extLst>
                  <a:ext uri="{FF2B5EF4-FFF2-40B4-BE49-F238E27FC236}">
                    <a16:creationId xmlns:a16="http://schemas.microsoft.com/office/drawing/2014/main" id="{8FC35F51-9E93-2D77-52B5-0B60EBB81461}"/>
                  </a:ext>
                </a:extLst>
              </p:cNvPr>
              <p:cNvGrpSpPr/>
              <p:nvPr/>
            </p:nvGrpSpPr>
            <p:grpSpPr>
              <a:xfrm>
                <a:off x="7501923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520" name="フリーフォーム: 図形 519">
                  <a:extLst>
                    <a:ext uri="{FF2B5EF4-FFF2-40B4-BE49-F238E27FC236}">
                      <a16:creationId xmlns:a16="http://schemas.microsoft.com/office/drawing/2014/main" id="{914A2C20-2495-72FC-324F-95DADE3CDFE1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1" name="フリーフォーム: 図形 520">
                  <a:extLst>
                    <a:ext uri="{FF2B5EF4-FFF2-40B4-BE49-F238E27FC236}">
                      <a16:creationId xmlns:a16="http://schemas.microsoft.com/office/drawing/2014/main" id="{A29F1AE3-1AE1-56CC-C2D2-A8213E955EB2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0" name="グループ化 489">
                <a:extLst>
                  <a:ext uri="{FF2B5EF4-FFF2-40B4-BE49-F238E27FC236}">
                    <a16:creationId xmlns:a16="http://schemas.microsoft.com/office/drawing/2014/main" id="{BC36224A-7368-E97E-5DFB-0E4C771E6349}"/>
                  </a:ext>
                </a:extLst>
              </p:cNvPr>
              <p:cNvGrpSpPr/>
              <p:nvPr/>
            </p:nvGrpSpPr>
            <p:grpSpPr>
              <a:xfrm>
                <a:off x="7783037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518" name="フリーフォーム: 図形 517">
                  <a:extLst>
                    <a:ext uri="{FF2B5EF4-FFF2-40B4-BE49-F238E27FC236}">
                      <a16:creationId xmlns:a16="http://schemas.microsoft.com/office/drawing/2014/main" id="{ECB0F05F-BC47-759D-5F8D-DF4AE31E8314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9" name="フリーフォーム: 図形 518">
                  <a:extLst>
                    <a:ext uri="{FF2B5EF4-FFF2-40B4-BE49-F238E27FC236}">
                      <a16:creationId xmlns:a16="http://schemas.microsoft.com/office/drawing/2014/main" id="{8ED30393-333B-9E72-ABC0-0C5E400CD011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1" name="グループ化 490">
                <a:extLst>
                  <a:ext uri="{FF2B5EF4-FFF2-40B4-BE49-F238E27FC236}">
                    <a16:creationId xmlns:a16="http://schemas.microsoft.com/office/drawing/2014/main" id="{0BCF2D62-C17B-3CB5-E721-91428631D66B}"/>
                  </a:ext>
                </a:extLst>
              </p:cNvPr>
              <p:cNvGrpSpPr/>
              <p:nvPr/>
            </p:nvGrpSpPr>
            <p:grpSpPr>
              <a:xfrm>
                <a:off x="8064158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516" name="フリーフォーム: 図形 515">
                  <a:extLst>
                    <a:ext uri="{FF2B5EF4-FFF2-40B4-BE49-F238E27FC236}">
                      <a16:creationId xmlns:a16="http://schemas.microsoft.com/office/drawing/2014/main" id="{6937A617-5425-B82E-1538-433D5A77F1DF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7" name="フリーフォーム: 図形 516">
                  <a:extLst>
                    <a:ext uri="{FF2B5EF4-FFF2-40B4-BE49-F238E27FC236}">
                      <a16:creationId xmlns:a16="http://schemas.microsoft.com/office/drawing/2014/main" id="{88A9030E-2EE3-EE08-95F5-857D3FE4EB34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2" name="グループ化 491">
                <a:extLst>
                  <a:ext uri="{FF2B5EF4-FFF2-40B4-BE49-F238E27FC236}">
                    <a16:creationId xmlns:a16="http://schemas.microsoft.com/office/drawing/2014/main" id="{3F4500B1-44E1-CD2E-68EE-0233AB6E9F9A}"/>
                  </a:ext>
                </a:extLst>
              </p:cNvPr>
              <p:cNvGrpSpPr/>
              <p:nvPr/>
            </p:nvGrpSpPr>
            <p:grpSpPr>
              <a:xfrm>
                <a:off x="8345275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514" name="フリーフォーム: 図形 513">
                  <a:extLst>
                    <a:ext uri="{FF2B5EF4-FFF2-40B4-BE49-F238E27FC236}">
                      <a16:creationId xmlns:a16="http://schemas.microsoft.com/office/drawing/2014/main" id="{532A497E-39C5-F0A0-2B66-E51F41CFAB57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5" name="フリーフォーム: 図形 514">
                  <a:extLst>
                    <a:ext uri="{FF2B5EF4-FFF2-40B4-BE49-F238E27FC236}">
                      <a16:creationId xmlns:a16="http://schemas.microsoft.com/office/drawing/2014/main" id="{B4EBE8DC-96E2-7032-9EE6-A78081964CAE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3" name="グループ化 492">
                <a:extLst>
                  <a:ext uri="{FF2B5EF4-FFF2-40B4-BE49-F238E27FC236}">
                    <a16:creationId xmlns:a16="http://schemas.microsoft.com/office/drawing/2014/main" id="{CFACC5AD-53D9-DE0C-CA85-6BBE5161D648}"/>
                  </a:ext>
                </a:extLst>
              </p:cNvPr>
              <p:cNvGrpSpPr/>
              <p:nvPr/>
            </p:nvGrpSpPr>
            <p:grpSpPr>
              <a:xfrm>
                <a:off x="8626389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512" name="フリーフォーム: 図形 511">
                  <a:extLst>
                    <a:ext uri="{FF2B5EF4-FFF2-40B4-BE49-F238E27FC236}">
                      <a16:creationId xmlns:a16="http://schemas.microsoft.com/office/drawing/2014/main" id="{E0C78A03-017F-BF40-C79D-D1ED78499137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3" name="フリーフォーム: 図形 512">
                  <a:extLst>
                    <a:ext uri="{FF2B5EF4-FFF2-40B4-BE49-F238E27FC236}">
                      <a16:creationId xmlns:a16="http://schemas.microsoft.com/office/drawing/2014/main" id="{96FB7E84-23A6-DD88-9735-8909D8635FED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4" name="グループ化 493">
                <a:extLst>
                  <a:ext uri="{FF2B5EF4-FFF2-40B4-BE49-F238E27FC236}">
                    <a16:creationId xmlns:a16="http://schemas.microsoft.com/office/drawing/2014/main" id="{1A0B49D7-F916-B0FA-ECA3-4BEEFE832197}"/>
                  </a:ext>
                </a:extLst>
              </p:cNvPr>
              <p:cNvGrpSpPr/>
              <p:nvPr/>
            </p:nvGrpSpPr>
            <p:grpSpPr>
              <a:xfrm>
                <a:off x="8907422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510" name="フリーフォーム: 図形 509">
                  <a:extLst>
                    <a:ext uri="{FF2B5EF4-FFF2-40B4-BE49-F238E27FC236}">
                      <a16:creationId xmlns:a16="http://schemas.microsoft.com/office/drawing/2014/main" id="{DAB71A11-ECDA-4717-FB34-10FA8C01FC84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1" name="フリーフォーム: 図形 510">
                  <a:extLst>
                    <a:ext uri="{FF2B5EF4-FFF2-40B4-BE49-F238E27FC236}">
                      <a16:creationId xmlns:a16="http://schemas.microsoft.com/office/drawing/2014/main" id="{4418EF1E-ABD3-2A42-B45E-989E81767A10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5" name="グループ化 494">
                <a:extLst>
                  <a:ext uri="{FF2B5EF4-FFF2-40B4-BE49-F238E27FC236}">
                    <a16:creationId xmlns:a16="http://schemas.microsoft.com/office/drawing/2014/main" id="{C4F9B9CE-72CA-506F-D82E-DA5207AB5AA7}"/>
                  </a:ext>
                </a:extLst>
              </p:cNvPr>
              <p:cNvGrpSpPr/>
              <p:nvPr/>
            </p:nvGrpSpPr>
            <p:grpSpPr>
              <a:xfrm>
                <a:off x="9188539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508" name="フリーフォーム: 図形 507">
                  <a:extLst>
                    <a:ext uri="{FF2B5EF4-FFF2-40B4-BE49-F238E27FC236}">
                      <a16:creationId xmlns:a16="http://schemas.microsoft.com/office/drawing/2014/main" id="{4121068B-B319-42AE-3B76-9F67B2C2E662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9" name="フリーフォーム: 図形 508">
                  <a:extLst>
                    <a:ext uri="{FF2B5EF4-FFF2-40B4-BE49-F238E27FC236}">
                      <a16:creationId xmlns:a16="http://schemas.microsoft.com/office/drawing/2014/main" id="{2983C803-86CB-89C4-72B8-CE04B8D28B5C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6" name="グループ化 495">
                <a:extLst>
                  <a:ext uri="{FF2B5EF4-FFF2-40B4-BE49-F238E27FC236}">
                    <a16:creationId xmlns:a16="http://schemas.microsoft.com/office/drawing/2014/main" id="{83BA37F4-0BD0-F9FA-919D-B78FEC4B233B}"/>
                  </a:ext>
                </a:extLst>
              </p:cNvPr>
              <p:cNvGrpSpPr/>
              <p:nvPr/>
            </p:nvGrpSpPr>
            <p:grpSpPr>
              <a:xfrm>
                <a:off x="9469653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506" name="フリーフォーム: 図形 505">
                  <a:extLst>
                    <a:ext uri="{FF2B5EF4-FFF2-40B4-BE49-F238E27FC236}">
                      <a16:creationId xmlns:a16="http://schemas.microsoft.com/office/drawing/2014/main" id="{A6F72BB1-4687-1DDA-6DA2-8C6C1D395680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7" name="フリーフォーム: 図形 506">
                  <a:extLst>
                    <a:ext uri="{FF2B5EF4-FFF2-40B4-BE49-F238E27FC236}">
                      <a16:creationId xmlns:a16="http://schemas.microsoft.com/office/drawing/2014/main" id="{F4BB9102-08AE-B153-9320-B966371B4E0F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7" name="グループ化 496">
                <a:extLst>
                  <a:ext uri="{FF2B5EF4-FFF2-40B4-BE49-F238E27FC236}">
                    <a16:creationId xmlns:a16="http://schemas.microsoft.com/office/drawing/2014/main" id="{3D8CAD64-4694-9D4C-06A2-21B45280B28B}"/>
                  </a:ext>
                </a:extLst>
              </p:cNvPr>
              <p:cNvGrpSpPr/>
              <p:nvPr/>
            </p:nvGrpSpPr>
            <p:grpSpPr>
              <a:xfrm>
                <a:off x="9750774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504" name="フリーフォーム: 図形 503">
                  <a:extLst>
                    <a:ext uri="{FF2B5EF4-FFF2-40B4-BE49-F238E27FC236}">
                      <a16:creationId xmlns:a16="http://schemas.microsoft.com/office/drawing/2014/main" id="{63115DA5-B945-9712-EDF9-7260A8176176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5" name="フリーフォーム: 図形 504">
                  <a:extLst>
                    <a:ext uri="{FF2B5EF4-FFF2-40B4-BE49-F238E27FC236}">
                      <a16:creationId xmlns:a16="http://schemas.microsoft.com/office/drawing/2014/main" id="{459B35E9-1B00-5920-70D6-0338E579C858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8" name="グループ化 497">
                <a:extLst>
                  <a:ext uri="{FF2B5EF4-FFF2-40B4-BE49-F238E27FC236}">
                    <a16:creationId xmlns:a16="http://schemas.microsoft.com/office/drawing/2014/main" id="{AD2A23E5-3AE1-4649-CA2D-7C566BC13D13}"/>
                  </a:ext>
                </a:extLst>
              </p:cNvPr>
              <p:cNvGrpSpPr/>
              <p:nvPr/>
            </p:nvGrpSpPr>
            <p:grpSpPr>
              <a:xfrm>
                <a:off x="10031891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502" name="フリーフォーム: 図形 501">
                  <a:extLst>
                    <a:ext uri="{FF2B5EF4-FFF2-40B4-BE49-F238E27FC236}">
                      <a16:creationId xmlns:a16="http://schemas.microsoft.com/office/drawing/2014/main" id="{A40266B0-3E5D-CE69-676B-39627BBB964D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3" name="フリーフォーム: 図形 502">
                  <a:extLst>
                    <a:ext uri="{FF2B5EF4-FFF2-40B4-BE49-F238E27FC236}">
                      <a16:creationId xmlns:a16="http://schemas.microsoft.com/office/drawing/2014/main" id="{9AFA9FF2-9FA9-45E3-2478-91DD02875A51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9" name="グループ化 498">
                <a:extLst>
                  <a:ext uri="{FF2B5EF4-FFF2-40B4-BE49-F238E27FC236}">
                    <a16:creationId xmlns:a16="http://schemas.microsoft.com/office/drawing/2014/main" id="{83303651-6A83-F7BF-AEEE-49146238D001}"/>
                  </a:ext>
                </a:extLst>
              </p:cNvPr>
              <p:cNvGrpSpPr/>
              <p:nvPr/>
            </p:nvGrpSpPr>
            <p:grpSpPr>
              <a:xfrm>
                <a:off x="10313005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500" name="フリーフォーム: 図形 499">
                  <a:extLst>
                    <a:ext uri="{FF2B5EF4-FFF2-40B4-BE49-F238E27FC236}">
                      <a16:creationId xmlns:a16="http://schemas.microsoft.com/office/drawing/2014/main" id="{2F5FF5F3-AAE4-B22C-9D30-FE13BB6DCCC0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1" name="フリーフォーム: 図形 500">
                  <a:extLst>
                    <a:ext uri="{FF2B5EF4-FFF2-40B4-BE49-F238E27FC236}">
                      <a16:creationId xmlns:a16="http://schemas.microsoft.com/office/drawing/2014/main" id="{4881E511-4A8C-69D4-27C8-C6AC7666A606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83" name="グループ化 682">
              <a:extLst>
                <a:ext uri="{FF2B5EF4-FFF2-40B4-BE49-F238E27FC236}">
                  <a16:creationId xmlns:a16="http://schemas.microsoft.com/office/drawing/2014/main" id="{F9DA93E4-A434-2E26-D18D-9AED8EC8D2DF}"/>
                </a:ext>
              </a:extLst>
            </p:cNvPr>
            <p:cNvGrpSpPr/>
            <p:nvPr/>
          </p:nvGrpSpPr>
          <p:grpSpPr>
            <a:xfrm>
              <a:off x="5375541" y="2288890"/>
              <a:ext cx="4995759" cy="492410"/>
              <a:chOff x="474172" y="467710"/>
              <a:chExt cx="10234862" cy="628950"/>
            </a:xfrm>
          </p:grpSpPr>
          <p:grpSp>
            <p:nvGrpSpPr>
              <p:cNvPr id="684" name="グループ化 683">
                <a:extLst>
                  <a:ext uri="{FF2B5EF4-FFF2-40B4-BE49-F238E27FC236}">
                    <a16:creationId xmlns:a16="http://schemas.microsoft.com/office/drawing/2014/main" id="{36E2AA3F-DD86-268B-6249-90A9B336095E}"/>
                  </a:ext>
                </a:extLst>
              </p:cNvPr>
              <p:cNvGrpSpPr/>
              <p:nvPr/>
            </p:nvGrpSpPr>
            <p:grpSpPr>
              <a:xfrm>
                <a:off x="474172" y="467710"/>
                <a:ext cx="396030" cy="628950"/>
                <a:chOff x="3312225" y="1269000"/>
                <a:chExt cx="518850" cy="1155454"/>
              </a:xfrm>
            </p:grpSpPr>
            <p:sp>
              <p:nvSpPr>
                <p:cNvPr id="790" name="フリーフォーム: 図形 789">
                  <a:extLst>
                    <a:ext uri="{FF2B5EF4-FFF2-40B4-BE49-F238E27FC236}">
                      <a16:creationId xmlns:a16="http://schemas.microsoft.com/office/drawing/2014/main" id="{19441E0C-C277-E750-04EF-EC4124921C1D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1" name="フリーフォーム: 図形 790">
                  <a:extLst>
                    <a:ext uri="{FF2B5EF4-FFF2-40B4-BE49-F238E27FC236}">
                      <a16:creationId xmlns:a16="http://schemas.microsoft.com/office/drawing/2014/main" id="{ACF6E759-EA1D-8F02-BA74-6F4D666E754E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85" name="グループ化 684">
                <a:extLst>
                  <a:ext uri="{FF2B5EF4-FFF2-40B4-BE49-F238E27FC236}">
                    <a16:creationId xmlns:a16="http://schemas.microsoft.com/office/drawing/2014/main" id="{30CB7921-88ED-C12E-6AA4-6050F0AFB3BE}"/>
                  </a:ext>
                </a:extLst>
              </p:cNvPr>
              <p:cNvGrpSpPr/>
              <p:nvPr/>
            </p:nvGrpSpPr>
            <p:grpSpPr>
              <a:xfrm>
                <a:off x="755289" y="467710"/>
                <a:ext cx="396030" cy="628950"/>
                <a:chOff x="3312225" y="1269000"/>
                <a:chExt cx="518850" cy="1155454"/>
              </a:xfrm>
            </p:grpSpPr>
            <p:sp>
              <p:nvSpPr>
                <p:cNvPr id="788" name="フリーフォーム: 図形 787">
                  <a:extLst>
                    <a:ext uri="{FF2B5EF4-FFF2-40B4-BE49-F238E27FC236}">
                      <a16:creationId xmlns:a16="http://schemas.microsoft.com/office/drawing/2014/main" id="{40DEAF08-7736-9B72-7A9C-A276F4E97D30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9" name="フリーフォーム: 図形 788">
                  <a:extLst>
                    <a:ext uri="{FF2B5EF4-FFF2-40B4-BE49-F238E27FC236}">
                      <a16:creationId xmlns:a16="http://schemas.microsoft.com/office/drawing/2014/main" id="{676830DA-CDE9-6563-6010-D384BC5D581D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86" name="グループ化 685">
                <a:extLst>
                  <a:ext uri="{FF2B5EF4-FFF2-40B4-BE49-F238E27FC236}">
                    <a16:creationId xmlns:a16="http://schemas.microsoft.com/office/drawing/2014/main" id="{82DF0EBF-FB54-622E-0468-2A63F0BF366C}"/>
                  </a:ext>
                </a:extLst>
              </p:cNvPr>
              <p:cNvGrpSpPr/>
              <p:nvPr/>
            </p:nvGrpSpPr>
            <p:grpSpPr>
              <a:xfrm>
                <a:off x="1036408" y="467710"/>
                <a:ext cx="396030" cy="628950"/>
                <a:chOff x="3312225" y="1269000"/>
                <a:chExt cx="518850" cy="1155454"/>
              </a:xfrm>
            </p:grpSpPr>
            <p:sp>
              <p:nvSpPr>
                <p:cNvPr id="786" name="フリーフォーム: 図形 785">
                  <a:extLst>
                    <a:ext uri="{FF2B5EF4-FFF2-40B4-BE49-F238E27FC236}">
                      <a16:creationId xmlns:a16="http://schemas.microsoft.com/office/drawing/2014/main" id="{3B7C80EB-B36E-DC8C-E1B6-64DC67B36F13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7" name="フリーフォーム: 図形 786">
                  <a:extLst>
                    <a:ext uri="{FF2B5EF4-FFF2-40B4-BE49-F238E27FC236}">
                      <a16:creationId xmlns:a16="http://schemas.microsoft.com/office/drawing/2014/main" id="{486E0699-B1CD-DC07-FFC2-79DAD37163EF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87" name="グループ化 686">
                <a:extLst>
                  <a:ext uri="{FF2B5EF4-FFF2-40B4-BE49-F238E27FC236}">
                    <a16:creationId xmlns:a16="http://schemas.microsoft.com/office/drawing/2014/main" id="{52A359EF-1624-F93D-412D-1B5BB07613A5}"/>
                  </a:ext>
                </a:extLst>
              </p:cNvPr>
              <p:cNvGrpSpPr/>
              <p:nvPr/>
            </p:nvGrpSpPr>
            <p:grpSpPr>
              <a:xfrm>
                <a:off x="1317523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784" name="フリーフォーム: 図形 783">
                  <a:extLst>
                    <a:ext uri="{FF2B5EF4-FFF2-40B4-BE49-F238E27FC236}">
                      <a16:creationId xmlns:a16="http://schemas.microsoft.com/office/drawing/2014/main" id="{16E891C4-E2DD-6E25-7D41-2F52A355BF00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5" name="フリーフォーム: 図形 784">
                  <a:extLst>
                    <a:ext uri="{FF2B5EF4-FFF2-40B4-BE49-F238E27FC236}">
                      <a16:creationId xmlns:a16="http://schemas.microsoft.com/office/drawing/2014/main" id="{632A5EAF-FC93-1AAF-8F45-D1708702519D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88" name="グループ化 687">
                <a:extLst>
                  <a:ext uri="{FF2B5EF4-FFF2-40B4-BE49-F238E27FC236}">
                    <a16:creationId xmlns:a16="http://schemas.microsoft.com/office/drawing/2014/main" id="{E68362B7-B43D-B0F1-42F5-73B381D6C342}"/>
                  </a:ext>
                </a:extLst>
              </p:cNvPr>
              <p:cNvGrpSpPr/>
              <p:nvPr/>
            </p:nvGrpSpPr>
            <p:grpSpPr>
              <a:xfrm>
                <a:off x="1598640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782" name="フリーフォーム: 図形 781">
                  <a:extLst>
                    <a:ext uri="{FF2B5EF4-FFF2-40B4-BE49-F238E27FC236}">
                      <a16:creationId xmlns:a16="http://schemas.microsoft.com/office/drawing/2014/main" id="{4E2FDBB6-1E01-64AE-3419-9F16D4D1A094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3" name="フリーフォーム: 図形 782">
                  <a:extLst>
                    <a:ext uri="{FF2B5EF4-FFF2-40B4-BE49-F238E27FC236}">
                      <a16:creationId xmlns:a16="http://schemas.microsoft.com/office/drawing/2014/main" id="{43BE6BC4-6635-B8CA-1A7F-E25841790D0A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89" name="グループ化 688">
                <a:extLst>
                  <a:ext uri="{FF2B5EF4-FFF2-40B4-BE49-F238E27FC236}">
                    <a16:creationId xmlns:a16="http://schemas.microsoft.com/office/drawing/2014/main" id="{B678B052-C393-9B86-F291-496995B0A4A5}"/>
                  </a:ext>
                </a:extLst>
              </p:cNvPr>
              <p:cNvGrpSpPr/>
              <p:nvPr/>
            </p:nvGrpSpPr>
            <p:grpSpPr>
              <a:xfrm>
                <a:off x="1879754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780" name="フリーフォーム: 図形 779">
                  <a:extLst>
                    <a:ext uri="{FF2B5EF4-FFF2-40B4-BE49-F238E27FC236}">
                      <a16:creationId xmlns:a16="http://schemas.microsoft.com/office/drawing/2014/main" id="{0CCF2DF1-1E43-34BA-0E68-EF8CD623884A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1" name="フリーフォーム: 図形 780">
                  <a:extLst>
                    <a:ext uri="{FF2B5EF4-FFF2-40B4-BE49-F238E27FC236}">
                      <a16:creationId xmlns:a16="http://schemas.microsoft.com/office/drawing/2014/main" id="{6C16CFC3-BB62-4249-6FA6-050A7DFDAEE2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90" name="グループ化 689">
                <a:extLst>
                  <a:ext uri="{FF2B5EF4-FFF2-40B4-BE49-F238E27FC236}">
                    <a16:creationId xmlns:a16="http://schemas.microsoft.com/office/drawing/2014/main" id="{998134A7-85E5-FC22-A24B-51D74D8D053D}"/>
                  </a:ext>
                </a:extLst>
              </p:cNvPr>
              <p:cNvGrpSpPr/>
              <p:nvPr/>
            </p:nvGrpSpPr>
            <p:grpSpPr>
              <a:xfrm>
                <a:off x="2160786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778" name="フリーフォーム: 図形 777">
                  <a:extLst>
                    <a:ext uri="{FF2B5EF4-FFF2-40B4-BE49-F238E27FC236}">
                      <a16:creationId xmlns:a16="http://schemas.microsoft.com/office/drawing/2014/main" id="{BF7800EA-FC1B-5C8F-5C51-9ECA3F6BA1AC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9" name="フリーフォーム: 図形 778">
                  <a:extLst>
                    <a:ext uri="{FF2B5EF4-FFF2-40B4-BE49-F238E27FC236}">
                      <a16:creationId xmlns:a16="http://schemas.microsoft.com/office/drawing/2014/main" id="{CB4FAA9F-1E0F-50B5-704E-4372F4A9554C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91" name="グループ化 690">
                <a:extLst>
                  <a:ext uri="{FF2B5EF4-FFF2-40B4-BE49-F238E27FC236}">
                    <a16:creationId xmlns:a16="http://schemas.microsoft.com/office/drawing/2014/main" id="{DAA38B73-89DE-4981-AECE-CBF5210E0277}"/>
                  </a:ext>
                </a:extLst>
              </p:cNvPr>
              <p:cNvGrpSpPr/>
              <p:nvPr/>
            </p:nvGrpSpPr>
            <p:grpSpPr>
              <a:xfrm>
                <a:off x="2441903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776" name="フリーフォーム: 図形 775">
                  <a:extLst>
                    <a:ext uri="{FF2B5EF4-FFF2-40B4-BE49-F238E27FC236}">
                      <a16:creationId xmlns:a16="http://schemas.microsoft.com/office/drawing/2014/main" id="{ED02FA77-F477-81C2-45E0-6F0B2AF43A41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7" name="フリーフォーム: 図形 776">
                  <a:extLst>
                    <a:ext uri="{FF2B5EF4-FFF2-40B4-BE49-F238E27FC236}">
                      <a16:creationId xmlns:a16="http://schemas.microsoft.com/office/drawing/2014/main" id="{A8E957B0-CA60-A1DC-7798-F29C13C79276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92" name="グループ化 691">
                <a:extLst>
                  <a:ext uri="{FF2B5EF4-FFF2-40B4-BE49-F238E27FC236}">
                    <a16:creationId xmlns:a16="http://schemas.microsoft.com/office/drawing/2014/main" id="{10184E6D-5FF1-A0D9-44C3-E6BE27A355D7}"/>
                  </a:ext>
                </a:extLst>
              </p:cNvPr>
              <p:cNvGrpSpPr/>
              <p:nvPr/>
            </p:nvGrpSpPr>
            <p:grpSpPr>
              <a:xfrm>
                <a:off x="2723017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774" name="フリーフォーム: 図形 773">
                  <a:extLst>
                    <a:ext uri="{FF2B5EF4-FFF2-40B4-BE49-F238E27FC236}">
                      <a16:creationId xmlns:a16="http://schemas.microsoft.com/office/drawing/2014/main" id="{A6812A63-9064-922A-4F4E-87DB1D30DD88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5" name="フリーフォーム: 図形 774">
                  <a:extLst>
                    <a:ext uri="{FF2B5EF4-FFF2-40B4-BE49-F238E27FC236}">
                      <a16:creationId xmlns:a16="http://schemas.microsoft.com/office/drawing/2014/main" id="{87603841-8B85-2A7B-B059-94D79245CA65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93" name="グループ化 692">
                <a:extLst>
                  <a:ext uri="{FF2B5EF4-FFF2-40B4-BE49-F238E27FC236}">
                    <a16:creationId xmlns:a16="http://schemas.microsoft.com/office/drawing/2014/main" id="{86D5E1E3-0849-46F5-9E41-7E35BF880C44}"/>
                  </a:ext>
                </a:extLst>
              </p:cNvPr>
              <p:cNvGrpSpPr/>
              <p:nvPr/>
            </p:nvGrpSpPr>
            <p:grpSpPr>
              <a:xfrm>
                <a:off x="3004138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772" name="フリーフォーム: 図形 771">
                  <a:extLst>
                    <a:ext uri="{FF2B5EF4-FFF2-40B4-BE49-F238E27FC236}">
                      <a16:creationId xmlns:a16="http://schemas.microsoft.com/office/drawing/2014/main" id="{172C42D3-00BC-1B62-C4CD-128C630A751B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3" name="フリーフォーム: 図形 772">
                  <a:extLst>
                    <a:ext uri="{FF2B5EF4-FFF2-40B4-BE49-F238E27FC236}">
                      <a16:creationId xmlns:a16="http://schemas.microsoft.com/office/drawing/2014/main" id="{9A6483D8-0489-3D42-C8C0-D2864B6B3036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94" name="グループ化 693">
                <a:extLst>
                  <a:ext uri="{FF2B5EF4-FFF2-40B4-BE49-F238E27FC236}">
                    <a16:creationId xmlns:a16="http://schemas.microsoft.com/office/drawing/2014/main" id="{0654BFCE-1334-D70E-9925-34A7122CBB15}"/>
                  </a:ext>
                </a:extLst>
              </p:cNvPr>
              <p:cNvGrpSpPr/>
              <p:nvPr/>
            </p:nvGrpSpPr>
            <p:grpSpPr>
              <a:xfrm>
                <a:off x="3285255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770" name="フリーフォーム: 図形 769">
                  <a:extLst>
                    <a:ext uri="{FF2B5EF4-FFF2-40B4-BE49-F238E27FC236}">
                      <a16:creationId xmlns:a16="http://schemas.microsoft.com/office/drawing/2014/main" id="{9C8BFB8D-4683-6E47-F2B8-6BD0B3A544F2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1" name="フリーフォーム: 図形 770">
                  <a:extLst>
                    <a:ext uri="{FF2B5EF4-FFF2-40B4-BE49-F238E27FC236}">
                      <a16:creationId xmlns:a16="http://schemas.microsoft.com/office/drawing/2014/main" id="{E5029CD9-6232-81FF-1862-BAD645B14C5B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95" name="グループ化 694">
                <a:extLst>
                  <a:ext uri="{FF2B5EF4-FFF2-40B4-BE49-F238E27FC236}">
                    <a16:creationId xmlns:a16="http://schemas.microsoft.com/office/drawing/2014/main" id="{C0CB823C-7FFB-7AC9-D694-A689C54949E0}"/>
                  </a:ext>
                </a:extLst>
              </p:cNvPr>
              <p:cNvGrpSpPr/>
              <p:nvPr/>
            </p:nvGrpSpPr>
            <p:grpSpPr>
              <a:xfrm>
                <a:off x="3566369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768" name="フリーフォーム: 図形 767">
                  <a:extLst>
                    <a:ext uri="{FF2B5EF4-FFF2-40B4-BE49-F238E27FC236}">
                      <a16:creationId xmlns:a16="http://schemas.microsoft.com/office/drawing/2014/main" id="{0A400F24-97A3-29B7-E49E-CB3439810147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9" name="フリーフォーム: 図形 768">
                  <a:extLst>
                    <a:ext uri="{FF2B5EF4-FFF2-40B4-BE49-F238E27FC236}">
                      <a16:creationId xmlns:a16="http://schemas.microsoft.com/office/drawing/2014/main" id="{1633D45E-E710-9DC7-3F3E-C867D79C2E2F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96" name="グループ化 695">
                <a:extLst>
                  <a:ext uri="{FF2B5EF4-FFF2-40B4-BE49-F238E27FC236}">
                    <a16:creationId xmlns:a16="http://schemas.microsoft.com/office/drawing/2014/main" id="{9BFAA204-A273-7C33-48F1-F85AD8027CFD}"/>
                  </a:ext>
                </a:extLst>
              </p:cNvPr>
              <p:cNvGrpSpPr/>
              <p:nvPr/>
            </p:nvGrpSpPr>
            <p:grpSpPr>
              <a:xfrm>
                <a:off x="3847488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766" name="フリーフォーム: 図形 765">
                  <a:extLst>
                    <a:ext uri="{FF2B5EF4-FFF2-40B4-BE49-F238E27FC236}">
                      <a16:creationId xmlns:a16="http://schemas.microsoft.com/office/drawing/2014/main" id="{9D13607E-0D76-2B8F-51BD-D58A6B20695F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7" name="フリーフォーム: 図形 766">
                  <a:extLst>
                    <a:ext uri="{FF2B5EF4-FFF2-40B4-BE49-F238E27FC236}">
                      <a16:creationId xmlns:a16="http://schemas.microsoft.com/office/drawing/2014/main" id="{286AD913-21F6-F0FC-4834-DE3C8F046056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97" name="グループ化 696">
                <a:extLst>
                  <a:ext uri="{FF2B5EF4-FFF2-40B4-BE49-F238E27FC236}">
                    <a16:creationId xmlns:a16="http://schemas.microsoft.com/office/drawing/2014/main" id="{2526850C-E4C1-6CC4-5416-82E4E45275F7}"/>
                  </a:ext>
                </a:extLst>
              </p:cNvPr>
              <p:cNvGrpSpPr/>
              <p:nvPr/>
            </p:nvGrpSpPr>
            <p:grpSpPr>
              <a:xfrm>
                <a:off x="4128605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764" name="フリーフォーム: 図形 763">
                  <a:extLst>
                    <a:ext uri="{FF2B5EF4-FFF2-40B4-BE49-F238E27FC236}">
                      <a16:creationId xmlns:a16="http://schemas.microsoft.com/office/drawing/2014/main" id="{5834FF0E-504A-0777-B837-3DDC91AE37CF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5" name="フリーフォーム: 図形 764">
                  <a:extLst>
                    <a:ext uri="{FF2B5EF4-FFF2-40B4-BE49-F238E27FC236}">
                      <a16:creationId xmlns:a16="http://schemas.microsoft.com/office/drawing/2014/main" id="{BA9A7882-8689-8DDB-2086-7EA06F6A00C9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98" name="グループ化 697">
                <a:extLst>
                  <a:ext uri="{FF2B5EF4-FFF2-40B4-BE49-F238E27FC236}">
                    <a16:creationId xmlns:a16="http://schemas.microsoft.com/office/drawing/2014/main" id="{B1C2B92F-1794-742A-CAC4-D1BB5D776FD3}"/>
                  </a:ext>
                </a:extLst>
              </p:cNvPr>
              <p:cNvGrpSpPr/>
              <p:nvPr/>
            </p:nvGrpSpPr>
            <p:grpSpPr>
              <a:xfrm>
                <a:off x="4409719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762" name="フリーフォーム: 図形 761">
                  <a:extLst>
                    <a:ext uri="{FF2B5EF4-FFF2-40B4-BE49-F238E27FC236}">
                      <a16:creationId xmlns:a16="http://schemas.microsoft.com/office/drawing/2014/main" id="{7041BEFA-D238-BEA4-DC68-CEA1749D271D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3" name="フリーフォーム: 図形 762">
                  <a:extLst>
                    <a:ext uri="{FF2B5EF4-FFF2-40B4-BE49-F238E27FC236}">
                      <a16:creationId xmlns:a16="http://schemas.microsoft.com/office/drawing/2014/main" id="{8D0451EC-A3B5-A8FC-895F-7A4F54594A68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99" name="グループ化 698">
                <a:extLst>
                  <a:ext uri="{FF2B5EF4-FFF2-40B4-BE49-F238E27FC236}">
                    <a16:creationId xmlns:a16="http://schemas.microsoft.com/office/drawing/2014/main" id="{389710CA-F694-B693-2E3D-1A38EF95DAFD}"/>
                  </a:ext>
                </a:extLst>
              </p:cNvPr>
              <p:cNvGrpSpPr/>
              <p:nvPr/>
            </p:nvGrpSpPr>
            <p:grpSpPr>
              <a:xfrm>
                <a:off x="4690840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760" name="フリーフォーム: 図形 759">
                  <a:extLst>
                    <a:ext uri="{FF2B5EF4-FFF2-40B4-BE49-F238E27FC236}">
                      <a16:creationId xmlns:a16="http://schemas.microsoft.com/office/drawing/2014/main" id="{E007F401-7522-1B41-B10D-CA5DD5D9AF08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1" name="フリーフォーム: 図形 760">
                  <a:extLst>
                    <a:ext uri="{FF2B5EF4-FFF2-40B4-BE49-F238E27FC236}">
                      <a16:creationId xmlns:a16="http://schemas.microsoft.com/office/drawing/2014/main" id="{AFACF8DF-46DC-40F5-381D-353F32D24A47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0" name="グループ化 699">
                <a:extLst>
                  <a:ext uri="{FF2B5EF4-FFF2-40B4-BE49-F238E27FC236}">
                    <a16:creationId xmlns:a16="http://schemas.microsoft.com/office/drawing/2014/main" id="{46AA6640-0BBF-8E49-F47C-42C2D611283B}"/>
                  </a:ext>
                </a:extLst>
              </p:cNvPr>
              <p:cNvGrpSpPr/>
              <p:nvPr/>
            </p:nvGrpSpPr>
            <p:grpSpPr>
              <a:xfrm>
                <a:off x="4971957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758" name="フリーフォーム: 図形 757">
                  <a:extLst>
                    <a:ext uri="{FF2B5EF4-FFF2-40B4-BE49-F238E27FC236}">
                      <a16:creationId xmlns:a16="http://schemas.microsoft.com/office/drawing/2014/main" id="{523103A6-1B7E-E1D3-8CC2-B6BBB54639C8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9" name="フリーフォーム: 図形 758">
                  <a:extLst>
                    <a:ext uri="{FF2B5EF4-FFF2-40B4-BE49-F238E27FC236}">
                      <a16:creationId xmlns:a16="http://schemas.microsoft.com/office/drawing/2014/main" id="{72F0939B-B094-2BB8-74C8-C72E156CD46C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1" name="グループ化 700">
                <a:extLst>
                  <a:ext uri="{FF2B5EF4-FFF2-40B4-BE49-F238E27FC236}">
                    <a16:creationId xmlns:a16="http://schemas.microsoft.com/office/drawing/2014/main" id="{245DE9CB-DBC9-F9C0-AF1E-FE320839C3C9}"/>
                  </a:ext>
                </a:extLst>
              </p:cNvPr>
              <p:cNvGrpSpPr/>
              <p:nvPr/>
            </p:nvGrpSpPr>
            <p:grpSpPr>
              <a:xfrm>
                <a:off x="5253071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756" name="フリーフォーム: 図形 755">
                  <a:extLst>
                    <a:ext uri="{FF2B5EF4-FFF2-40B4-BE49-F238E27FC236}">
                      <a16:creationId xmlns:a16="http://schemas.microsoft.com/office/drawing/2014/main" id="{72B48E8E-3097-C5D0-9B8A-F47FCBEF86FA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7" name="フリーフォーム: 図形 756">
                  <a:extLst>
                    <a:ext uri="{FF2B5EF4-FFF2-40B4-BE49-F238E27FC236}">
                      <a16:creationId xmlns:a16="http://schemas.microsoft.com/office/drawing/2014/main" id="{79FEFA91-4157-4F3F-5002-26D9B675998C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2" name="グループ化 701">
                <a:extLst>
                  <a:ext uri="{FF2B5EF4-FFF2-40B4-BE49-F238E27FC236}">
                    <a16:creationId xmlns:a16="http://schemas.microsoft.com/office/drawing/2014/main" id="{FEC3D4D8-F370-53C6-ACA6-50D6CC2CC5C7}"/>
                  </a:ext>
                </a:extLst>
              </p:cNvPr>
              <p:cNvGrpSpPr/>
              <p:nvPr/>
            </p:nvGrpSpPr>
            <p:grpSpPr>
              <a:xfrm>
                <a:off x="5534104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754" name="フリーフォーム: 図形 753">
                  <a:extLst>
                    <a:ext uri="{FF2B5EF4-FFF2-40B4-BE49-F238E27FC236}">
                      <a16:creationId xmlns:a16="http://schemas.microsoft.com/office/drawing/2014/main" id="{17EA336D-200E-4455-4795-53470322F12E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5" name="フリーフォーム: 図形 754">
                  <a:extLst>
                    <a:ext uri="{FF2B5EF4-FFF2-40B4-BE49-F238E27FC236}">
                      <a16:creationId xmlns:a16="http://schemas.microsoft.com/office/drawing/2014/main" id="{B84C74B3-B9AF-C315-48B6-B2486D6A68D4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3" name="グループ化 702">
                <a:extLst>
                  <a:ext uri="{FF2B5EF4-FFF2-40B4-BE49-F238E27FC236}">
                    <a16:creationId xmlns:a16="http://schemas.microsoft.com/office/drawing/2014/main" id="{6B861EA3-3C04-9CEC-6029-2AE1CBD80E6D}"/>
                  </a:ext>
                </a:extLst>
              </p:cNvPr>
              <p:cNvGrpSpPr/>
              <p:nvPr/>
            </p:nvGrpSpPr>
            <p:grpSpPr>
              <a:xfrm>
                <a:off x="5815221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752" name="フリーフォーム: 図形 751">
                  <a:extLst>
                    <a:ext uri="{FF2B5EF4-FFF2-40B4-BE49-F238E27FC236}">
                      <a16:creationId xmlns:a16="http://schemas.microsoft.com/office/drawing/2014/main" id="{C2C5B5D6-792A-6422-D714-3A23405AD9D2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3" name="フリーフォーム: 図形 752">
                  <a:extLst>
                    <a:ext uri="{FF2B5EF4-FFF2-40B4-BE49-F238E27FC236}">
                      <a16:creationId xmlns:a16="http://schemas.microsoft.com/office/drawing/2014/main" id="{784FE337-3765-40D0-9A15-F2C79B4D80D7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4" name="グループ化 703">
                <a:extLst>
                  <a:ext uri="{FF2B5EF4-FFF2-40B4-BE49-F238E27FC236}">
                    <a16:creationId xmlns:a16="http://schemas.microsoft.com/office/drawing/2014/main" id="{6AFB7475-EA25-47DD-3BB3-94A0CAE7657C}"/>
                  </a:ext>
                </a:extLst>
              </p:cNvPr>
              <p:cNvGrpSpPr/>
              <p:nvPr/>
            </p:nvGrpSpPr>
            <p:grpSpPr>
              <a:xfrm>
                <a:off x="6096335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750" name="フリーフォーム: 図形 749">
                  <a:extLst>
                    <a:ext uri="{FF2B5EF4-FFF2-40B4-BE49-F238E27FC236}">
                      <a16:creationId xmlns:a16="http://schemas.microsoft.com/office/drawing/2014/main" id="{D77D928E-D13F-E540-BAB0-94AE5953BF5D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1" name="フリーフォーム: 図形 750">
                  <a:extLst>
                    <a:ext uri="{FF2B5EF4-FFF2-40B4-BE49-F238E27FC236}">
                      <a16:creationId xmlns:a16="http://schemas.microsoft.com/office/drawing/2014/main" id="{A90E5912-2D7C-58F7-92D2-094B85A4DF9F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5" name="グループ化 704">
                <a:extLst>
                  <a:ext uri="{FF2B5EF4-FFF2-40B4-BE49-F238E27FC236}">
                    <a16:creationId xmlns:a16="http://schemas.microsoft.com/office/drawing/2014/main" id="{EF4362B0-D67A-C00A-C5A8-2BF037B71784}"/>
                  </a:ext>
                </a:extLst>
              </p:cNvPr>
              <p:cNvGrpSpPr/>
              <p:nvPr/>
            </p:nvGrpSpPr>
            <p:grpSpPr>
              <a:xfrm>
                <a:off x="6377456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748" name="フリーフォーム: 図形 747">
                  <a:extLst>
                    <a:ext uri="{FF2B5EF4-FFF2-40B4-BE49-F238E27FC236}">
                      <a16:creationId xmlns:a16="http://schemas.microsoft.com/office/drawing/2014/main" id="{0DD30CEF-75EE-3484-9133-B322A1990979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9" name="フリーフォーム: 図形 748">
                  <a:extLst>
                    <a:ext uri="{FF2B5EF4-FFF2-40B4-BE49-F238E27FC236}">
                      <a16:creationId xmlns:a16="http://schemas.microsoft.com/office/drawing/2014/main" id="{7E401385-B5BF-7D57-5D50-5D2E833F425F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6" name="グループ化 705">
                <a:extLst>
                  <a:ext uri="{FF2B5EF4-FFF2-40B4-BE49-F238E27FC236}">
                    <a16:creationId xmlns:a16="http://schemas.microsoft.com/office/drawing/2014/main" id="{0BAF0FF5-D8A2-5425-9E28-F51FBBDC39FB}"/>
                  </a:ext>
                </a:extLst>
              </p:cNvPr>
              <p:cNvGrpSpPr/>
              <p:nvPr/>
            </p:nvGrpSpPr>
            <p:grpSpPr>
              <a:xfrm>
                <a:off x="6658573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746" name="フリーフォーム: 図形 745">
                  <a:extLst>
                    <a:ext uri="{FF2B5EF4-FFF2-40B4-BE49-F238E27FC236}">
                      <a16:creationId xmlns:a16="http://schemas.microsoft.com/office/drawing/2014/main" id="{204A6B51-3425-E4CC-5D68-A0ABE0ED94E3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7" name="フリーフォーム: 図形 746">
                  <a:extLst>
                    <a:ext uri="{FF2B5EF4-FFF2-40B4-BE49-F238E27FC236}">
                      <a16:creationId xmlns:a16="http://schemas.microsoft.com/office/drawing/2014/main" id="{C18FDF68-4ED9-F65B-A16A-1C39F5D92405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7" name="グループ化 706">
                <a:extLst>
                  <a:ext uri="{FF2B5EF4-FFF2-40B4-BE49-F238E27FC236}">
                    <a16:creationId xmlns:a16="http://schemas.microsoft.com/office/drawing/2014/main" id="{8ACDEDF0-751C-6379-4884-2B1DCB5363EC}"/>
                  </a:ext>
                </a:extLst>
              </p:cNvPr>
              <p:cNvGrpSpPr/>
              <p:nvPr/>
            </p:nvGrpSpPr>
            <p:grpSpPr>
              <a:xfrm>
                <a:off x="6939687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744" name="フリーフォーム: 図形 743">
                  <a:extLst>
                    <a:ext uri="{FF2B5EF4-FFF2-40B4-BE49-F238E27FC236}">
                      <a16:creationId xmlns:a16="http://schemas.microsoft.com/office/drawing/2014/main" id="{4E4691C3-02E7-7A48-6DAD-13815ED5D2AE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5" name="フリーフォーム: 図形 744">
                  <a:extLst>
                    <a:ext uri="{FF2B5EF4-FFF2-40B4-BE49-F238E27FC236}">
                      <a16:creationId xmlns:a16="http://schemas.microsoft.com/office/drawing/2014/main" id="{BA51CFFC-BCF3-1164-B1FD-6EB384676B49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8" name="グループ化 707">
                <a:extLst>
                  <a:ext uri="{FF2B5EF4-FFF2-40B4-BE49-F238E27FC236}">
                    <a16:creationId xmlns:a16="http://schemas.microsoft.com/office/drawing/2014/main" id="{2C6D8985-AA01-102B-F236-29887497F9AF}"/>
                  </a:ext>
                </a:extLst>
              </p:cNvPr>
              <p:cNvGrpSpPr/>
              <p:nvPr/>
            </p:nvGrpSpPr>
            <p:grpSpPr>
              <a:xfrm>
                <a:off x="7220806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742" name="フリーフォーム: 図形 741">
                  <a:extLst>
                    <a:ext uri="{FF2B5EF4-FFF2-40B4-BE49-F238E27FC236}">
                      <a16:creationId xmlns:a16="http://schemas.microsoft.com/office/drawing/2014/main" id="{0CBFCD13-AB29-3790-4F62-28A38279CBBE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3" name="フリーフォーム: 図形 742">
                  <a:extLst>
                    <a:ext uri="{FF2B5EF4-FFF2-40B4-BE49-F238E27FC236}">
                      <a16:creationId xmlns:a16="http://schemas.microsoft.com/office/drawing/2014/main" id="{E847ACDE-A376-30BC-53B5-BF47A6517D6B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9" name="グループ化 708">
                <a:extLst>
                  <a:ext uri="{FF2B5EF4-FFF2-40B4-BE49-F238E27FC236}">
                    <a16:creationId xmlns:a16="http://schemas.microsoft.com/office/drawing/2014/main" id="{3738C95F-61E0-90DA-3D40-5AAE292E8CE9}"/>
                  </a:ext>
                </a:extLst>
              </p:cNvPr>
              <p:cNvGrpSpPr/>
              <p:nvPr/>
            </p:nvGrpSpPr>
            <p:grpSpPr>
              <a:xfrm>
                <a:off x="7501923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740" name="フリーフォーム: 図形 739">
                  <a:extLst>
                    <a:ext uri="{FF2B5EF4-FFF2-40B4-BE49-F238E27FC236}">
                      <a16:creationId xmlns:a16="http://schemas.microsoft.com/office/drawing/2014/main" id="{3B025FA9-99CA-18D9-D047-05FA526ADD76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1" name="フリーフォーム: 図形 740">
                  <a:extLst>
                    <a:ext uri="{FF2B5EF4-FFF2-40B4-BE49-F238E27FC236}">
                      <a16:creationId xmlns:a16="http://schemas.microsoft.com/office/drawing/2014/main" id="{ABEF85A5-63A2-EF58-316A-8329783961C1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0" name="グループ化 709">
                <a:extLst>
                  <a:ext uri="{FF2B5EF4-FFF2-40B4-BE49-F238E27FC236}">
                    <a16:creationId xmlns:a16="http://schemas.microsoft.com/office/drawing/2014/main" id="{F7C238E6-97EA-6542-5172-9D4D0876E8BC}"/>
                  </a:ext>
                </a:extLst>
              </p:cNvPr>
              <p:cNvGrpSpPr/>
              <p:nvPr/>
            </p:nvGrpSpPr>
            <p:grpSpPr>
              <a:xfrm>
                <a:off x="7783037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738" name="フリーフォーム: 図形 737">
                  <a:extLst>
                    <a:ext uri="{FF2B5EF4-FFF2-40B4-BE49-F238E27FC236}">
                      <a16:creationId xmlns:a16="http://schemas.microsoft.com/office/drawing/2014/main" id="{6A571870-AF67-6571-5DE7-9D0EF53C807E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9" name="フリーフォーム: 図形 738">
                  <a:extLst>
                    <a:ext uri="{FF2B5EF4-FFF2-40B4-BE49-F238E27FC236}">
                      <a16:creationId xmlns:a16="http://schemas.microsoft.com/office/drawing/2014/main" id="{DDB91749-2650-4A8B-C4A1-A4AB5F42544E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1" name="グループ化 710">
                <a:extLst>
                  <a:ext uri="{FF2B5EF4-FFF2-40B4-BE49-F238E27FC236}">
                    <a16:creationId xmlns:a16="http://schemas.microsoft.com/office/drawing/2014/main" id="{3DCBD34C-9EC5-7039-3B70-0C68D692B3C2}"/>
                  </a:ext>
                </a:extLst>
              </p:cNvPr>
              <p:cNvGrpSpPr/>
              <p:nvPr/>
            </p:nvGrpSpPr>
            <p:grpSpPr>
              <a:xfrm>
                <a:off x="8064158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736" name="フリーフォーム: 図形 735">
                  <a:extLst>
                    <a:ext uri="{FF2B5EF4-FFF2-40B4-BE49-F238E27FC236}">
                      <a16:creationId xmlns:a16="http://schemas.microsoft.com/office/drawing/2014/main" id="{84CF984E-F791-ECCF-A4EA-868B2BFF1033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7" name="フリーフォーム: 図形 736">
                  <a:extLst>
                    <a:ext uri="{FF2B5EF4-FFF2-40B4-BE49-F238E27FC236}">
                      <a16:creationId xmlns:a16="http://schemas.microsoft.com/office/drawing/2014/main" id="{BEA844D6-3807-78CE-0842-47801ED71626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2" name="グループ化 711">
                <a:extLst>
                  <a:ext uri="{FF2B5EF4-FFF2-40B4-BE49-F238E27FC236}">
                    <a16:creationId xmlns:a16="http://schemas.microsoft.com/office/drawing/2014/main" id="{ECB51B94-CF53-ACF0-2889-8619E5C1B2C3}"/>
                  </a:ext>
                </a:extLst>
              </p:cNvPr>
              <p:cNvGrpSpPr/>
              <p:nvPr/>
            </p:nvGrpSpPr>
            <p:grpSpPr>
              <a:xfrm>
                <a:off x="8345275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734" name="フリーフォーム: 図形 733">
                  <a:extLst>
                    <a:ext uri="{FF2B5EF4-FFF2-40B4-BE49-F238E27FC236}">
                      <a16:creationId xmlns:a16="http://schemas.microsoft.com/office/drawing/2014/main" id="{267F3BC8-BA82-9A0B-C3CF-FD33E3BCF878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5" name="フリーフォーム: 図形 734">
                  <a:extLst>
                    <a:ext uri="{FF2B5EF4-FFF2-40B4-BE49-F238E27FC236}">
                      <a16:creationId xmlns:a16="http://schemas.microsoft.com/office/drawing/2014/main" id="{119405FE-6A54-33F8-B91F-295E737A40CA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3" name="グループ化 712">
                <a:extLst>
                  <a:ext uri="{FF2B5EF4-FFF2-40B4-BE49-F238E27FC236}">
                    <a16:creationId xmlns:a16="http://schemas.microsoft.com/office/drawing/2014/main" id="{C498C30D-B480-0362-CF55-BCD4A9625284}"/>
                  </a:ext>
                </a:extLst>
              </p:cNvPr>
              <p:cNvGrpSpPr/>
              <p:nvPr/>
            </p:nvGrpSpPr>
            <p:grpSpPr>
              <a:xfrm>
                <a:off x="8626389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732" name="フリーフォーム: 図形 731">
                  <a:extLst>
                    <a:ext uri="{FF2B5EF4-FFF2-40B4-BE49-F238E27FC236}">
                      <a16:creationId xmlns:a16="http://schemas.microsoft.com/office/drawing/2014/main" id="{4BBD09D0-5653-BFE8-A945-A6EA85D11451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3" name="フリーフォーム: 図形 732">
                  <a:extLst>
                    <a:ext uri="{FF2B5EF4-FFF2-40B4-BE49-F238E27FC236}">
                      <a16:creationId xmlns:a16="http://schemas.microsoft.com/office/drawing/2014/main" id="{C6D9B4C5-3A49-2D33-1A3D-E357B0F642D4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4" name="グループ化 713">
                <a:extLst>
                  <a:ext uri="{FF2B5EF4-FFF2-40B4-BE49-F238E27FC236}">
                    <a16:creationId xmlns:a16="http://schemas.microsoft.com/office/drawing/2014/main" id="{062AC7AD-5F62-15FB-9FFE-56B135A13A96}"/>
                  </a:ext>
                </a:extLst>
              </p:cNvPr>
              <p:cNvGrpSpPr/>
              <p:nvPr/>
            </p:nvGrpSpPr>
            <p:grpSpPr>
              <a:xfrm>
                <a:off x="8907422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730" name="フリーフォーム: 図形 729">
                  <a:extLst>
                    <a:ext uri="{FF2B5EF4-FFF2-40B4-BE49-F238E27FC236}">
                      <a16:creationId xmlns:a16="http://schemas.microsoft.com/office/drawing/2014/main" id="{3FD9FC2D-4D31-5CAF-1964-22978F141C82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1" name="フリーフォーム: 図形 730">
                  <a:extLst>
                    <a:ext uri="{FF2B5EF4-FFF2-40B4-BE49-F238E27FC236}">
                      <a16:creationId xmlns:a16="http://schemas.microsoft.com/office/drawing/2014/main" id="{8FC764C7-3E94-C758-4E7E-81E867C9F75A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5" name="グループ化 714">
                <a:extLst>
                  <a:ext uri="{FF2B5EF4-FFF2-40B4-BE49-F238E27FC236}">
                    <a16:creationId xmlns:a16="http://schemas.microsoft.com/office/drawing/2014/main" id="{60644FE6-DC1E-D84D-3B47-C49C8318BBBD}"/>
                  </a:ext>
                </a:extLst>
              </p:cNvPr>
              <p:cNvGrpSpPr/>
              <p:nvPr/>
            </p:nvGrpSpPr>
            <p:grpSpPr>
              <a:xfrm>
                <a:off x="9188539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728" name="フリーフォーム: 図形 727">
                  <a:extLst>
                    <a:ext uri="{FF2B5EF4-FFF2-40B4-BE49-F238E27FC236}">
                      <a16:creationId xmlns:a16="http://schemas.microsoft.com/office/drawing/2014/main" id="{E9A1A225-308A-8ABE-36A6-B13AD01642D7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9" name="フリーフォーム: 図形 728">
                  <a:extLst>
                    <a:ext uri="{FF2B5EF4-FFF2-40B4-BE49-F238E27FC236}">
                      <a16:creationId xmlns:a16="http://schemas.microsoft.com/office/drawing/2014/main" id="{38B8CA4B-29F6-038F-2DB2-0C478BB25E71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6" name="グループ化 715">
                <a:extLst>
                  <a:ext uri="{FF2B5EF4-FFF2-40B4-BE49-F238E27FC236}">
                    <a16:creationId xmlns:a16="http://schemas.microsoft.com/office/drawing/2014/main" id="{F58867DB-6F7B-297F-0C93-972C325DB21E}"/>
                  </a:ext>
                </a:extLst>
              </p:cNvPr>
              <p:cNvGrpSpPr/>
              <p:nvPr/>
            </p:nvGrpSpPr>
            <p:grpSpPr>
              <a:xfrm>
                <a:off x="9469653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726" name="フリーフォーム: 図形 725">
                  <a:extLst>
                    <a:ext uri="{FF2B5EF4-FFF2-40B4-BE49-F238E27FC236}">
                      <a16:creationId xmlns:a16="http://schemas.microsoft.com/office/drawing/2014/main" id="{ED35EC29-61AE-8C3D-1E4D-C7D12581085A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7" name="フリーフォーム: 図形 726">
                  <a:extLst>
                    <a:ext uri="{FF2B5EF4-FFF2-40B4-BE49-F238E27FC236}">
                      <a16:creationId xmlns:a16="http://schemas.microsoft.com/office/drawing/2014/main" id="{874D0308-76BE-84B0-B0BD-A7D870C2C8E1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7" name="グループ化 716">
                <a:extLst>
                  <a:ext uri="{FF2B5EF4-FFF2-40B4-BE49-F238E27FC236}">
                    <a16:creationId xmlns:a16="http://schemas.microsoft.com/office/drawing/2014/main" id="{81BDF6FF-57C4-2EA0-CF56-E2EA38FCE821}"/>
                  </a:ext>
                </a:extLst>
              </p:cNvPr>
              <p:cNvGrpSpPr/>
              <p:nvPr/>
            </p:nvGrpSpPr>
            <p:grpSpPr>
              <a:xfrm>
                <a:off x="9750774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724" name="フリーフォーム: 図形 723">
                  <a:extLst>
                    <a:ext uri="{FF2B5EF4-FFF2-40B4-BE49-F238E27FC236}">
                      <a16:creationId xmlns:a16="http://schemas.microsoft.com/office/drawing/2014/main" id="{EAC04FFA-BAA1-6444-973A-4B57735E6A11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5" name="フリーフォーム: 図形 724">
                  <a:extLst>
                    <a:ext uri="{FF2B5EF4-FFF2-40B4-BE49-F238E27FC236}">
                      <a16:creationId xmlns:a16="http://schemas.microsoft.com/office/drawing/2014/main" id="{42BD3A20-5BD5-8E13-5716-85D64EBA137E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8" name="グループ化 717">
                <a:extLst>
                  <a:ext uri="{FF2B5EF4-FFF2-40B4-BE49-F238E27FC236}">
                    <a16:creationId xmlns:a16="http://schemas.microsoft.com/office/drawing/2014/main" id="{1D60105D-343D-0A43-EA3F-29670701BF3C}"/>
                  </a:ext>
                </a:extLst>
              </p:cNvPr>
              <p:cNvGrpSpPr/>
              <p:nvPr/>
            </p:nvGrpSpPr>
            <p:grpSpPr>
              <a:xfrm>
                <a:off x="10031891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722" name="フリーフォーム: 図形 721">
                  <a:extLst>
                    <a:ext uri="{FF2B5EF4-FFF2-40B4-BE49-F238E27FC236}">
                      <a16:creationId xmlns:a16="http://schemas.microsoft.com/office/drawing/2014/main" id="{99B2F001-E110-6B32-6C09-8197C31C1E7F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3" name="フリーフォーム: 図形 722">
                  <a:extLst>
                    <a:ext uri="{FF2B5EF4-FFF2-40B4-BE49-F238E27FC236}">
                      <a16:creationId xmlns:a16="http://schemas.microsoft.com/office/drawing/2014/main" id="{72826B52-C104-6569-9CEC-0786B3C48F9E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9" name="グループ化 718">
                <a:extLst>
                  <a:ext uri="{FF2B5EF4-FFF2-40B4-BE49-F238E27FC236}">
                    <a16:creationId xmlns:a16="http://schemas.microsoft.com/office/drawing/2014/main" id="{1EE8715B-88C9-3FC7-178B-767B9CDB3B38}"/>
                  </a:ext>
                </a:extLst>
              </p:cNvPr>
              <p:cNvGrpSpPr/>
              <p:nvPr/>
            </p:nvGrpSpPr>
            <p:grpSpPr>
              <a:xfrm>
                <a:off x="10313005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720" name="フリーフォーム: 図形 719">
                  <a:extLst>
                    <a:ext uri="{FF2B5EF4-FFF2-40B4-BE49-F238E27FC236}">
                      <a16:creationId xmlns:a16="http://schemas.microsoft.com/office/drawing/2014/main" id="{68194DF3-5277-8907-F207-CE574149377A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1" name="フリーフォーム: 図形 720">
                  <a:extLst>
                    <a:ext uri="{FF2B5EF4-FFF2-40B4-BE49-F238E27FC236}">
                      <a16:creationId xmlns:a16="http://schemas.microsoft.com/office/drawing/2014/main" id="{64BED864-495F-4E98-3031-B832C7FBD4C7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894" name="グループ化 893">
            <a:extLst>
              <a:ext uri="{FF2B5EF4-FFF2-40B4-BE49-F238E27FC236}">
                <a16:creationId xmlns:a16="http://schemas.microsoft.com/office/drawing/2014/main" id="{C1BF2503-D5A7-E717-BBFF-02B987802DFC}"/>
              </a:ext>
            </a:extLst>
          </p:cNvPr>
          <p:cNvGrpSpPr/>
          <p:nvPr/>
        </p:nvGrpSpPr>
        <p:grpSpPr>
          <a:xfrm>
            <a:off x="315586" y="2701900"/>
            <a:ext cx="9392293" cy="316611"/>
            <a:chOff x="-2936458" y="2967486"/>
            <a:chExt cx="18706810" cy="1462822"/>
          </a:xfrm>
        </p:grpSpPr>
        <p:grpSp>
          <p:nvGrpSpPr>
            <p:cNvPr id="794" name="グループ化 793">
              <a:extLst>
                <a:ext uri="{FF2B5EF4-FFF2-40B4-BE49-F238E27FC236}">
                  <a16:creationId xmlns:a16="http://schemas.microsoft.com/office/drawing/2014/main" id="{BC0B76FD-D501-9005-0830-85A8CAFB4A28}"/>
                </a:ext>
              </a:extLst>
            </p:cNvPr>
            <p:cNvGrpSpPr/>
            <p:nvPr/>
          </p:nvGrpSpPr>
          <p:grpSpPr>
            <a:xfrm>
              <a:off x="-2936458" y="2967486"/>
              <a:ext cx="1080003" cy="1462822"/>
              <a:chOff x="3094472" y="1272048"/>
              <a:chExt cx="736603" cy="1152406"/>
            </a:xfrm>
          </p:grpSpPr>
          <p:sp>
            <p:nvSpPr>
              <p:cNvPr id="795" name="フリーフォーム: 図形 794">
                <a:extLst>
                  <a:ext uri="{FF2B5EF4-FFF2-40B4-BE49-F238E27FC236}">
                    <a16:creationId xmlns:a16="http://schemas.microsoft.com/office/drawing/2014/main" id="{EA73FEA8-A6B7-F505-4CD8-E1BC0D1431F8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6" name="フリーフォーム: 図形 795">
                <a:extLst>
                  <a:ext uri="{FF2B5EF4-FFF2-40B4-BE49-F238E27FC236}">
                    <a16:creationId xmlns:a16="http://schemas.microsoft.com/office/drawing/2014/main" id="{57ED446C-34AE-CE4C-892E-2936CCECFE90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7" name="フリーフォーム: 図形 796">
                <a:extLst>
                  <a:ext uri="{FF2B5EF4-FFF2-40B4-BE49-F238E27FC236}">
                    <a16:creationId xmlns:a16="http://schemas.microsoft.com/office/drawing/2014/main" id="{C43C8A41-4681-BFFC-455C-0A884353091F}"/>
                  </a:ext>
                </a:extLst>
              </p:cNvPr>
              <p:cNvSpPr/>
              <p:nvPr/>
            </p:nvSpPr>
            <p:spPr bwMode="auto">
              <a:xfrm>
                <a:off x="3094472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98" name="グループ化 797">
              <a:extLst>
                <a:ext uri="{FF2B5EF4-FFF2-40B4-BE49-F238E27FC236}">
                  <a16:creationId xmlns:a16="http://schemas.microsoft.com/office/drawing/2014/main" id="{1AA57CD0-2716-DFB1-A629-13530E64C6B1}"/>
                </a:ext>
              </a:extLst>
            </p:cNvPr>
            <p:cNvGrpSpPr/>
            <p:nvPr/>
          </p:nvGrpSpPr>
          <p:grpSpPr>
            <a:xfrm>
              <a:off x="-2060269" y="2967486"/>
              <a:ext cx="760755" cy="1462822"/>
              <a:chOff x="3312211" y="1272048"/>
              <a:chExt cx="518864" cy="1152406"/>
            </a:xfrm>
          </p:grpSpPr>
          <p:sp>
            <p:nvSpPr>
              <p:cNvPr id="799" name="フリーフォーム: 図形 798">
                <a:extLst>
                  <a:ext uri="{FF2B5EF4-FFF2-40B4-BE49-F238E27FC236}">
                    <a16:creationId xmlns:a16="http://schemas.microsoft.com/office/drawing/2014/main" id="{3ECD9940-E738-6348-F47C-53C92EB5933B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0" name="フリーフォーム: 図形 799">
                <a:extLst>
                  <a:ext uri="{FF2B5EF4-FFF2-40B4-BE49-F238E27FC236}">
                    <a16:creationId xmlns:a16="http://schemas.microsoft.com/office/drawing/2014/main" id="{0E7FD3C1-B8DC-13C4-71FD-ACE8F35C7056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01" name="グループ化 800">
              <a:extLst>
                <a:ext uri="{FF2B5EF4-FFF2-40B4-BE49-F238E27FC236}">
                  <a16:creationId xmlns:a16="http://schemas.microsoft.com/office/drawing/2014/main" id="{71FBE8EC-FC74-75DE-5DCF-258750C66E4B}"/>
                </a:ext>
              </a:extLst>
            </p:cNvPr>
            <p:cNvGrpSpPr/>
            <p:nvPr/>
          </p:nvGrpSpPr>
          <p:grpSpPr>
            <a:xfrm>
              <a:off x="-1507161" y="2967486"/>
              <a:ext cx="760755" cy="1462822"/>
              <a:chOff x="3312211" y="1272048"/>
              <a:chExt cx="518864" cy="1152406"/>
            </a:xfrm>
          </p:grpSpPr>
          <p:sp>
            <p:nvSpPr>
              <p:cNvPr id="802" name="フリーフォーム: 図形 801">
                <a:extLst>
                  <a:ext uri="{FF2B5EF4-FFF2-40B4-BE49-F238E27FC236}">
                    <a16:creationId xmlns:a16="http://schemas.microsoft.com/office/drawing/2014/main" id="{34DC9F70-BB62-FC4B-A2E6-F4A6030058D9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3" name="フリーフォーム: 図形 802">
                <a:extLst>
                  <a:ext uri="{FF2B5EF4-FFF2-40B4-BE49-F238E27FC236}">
                    <a16:creationId xmlns:a16="http://schemas.microsoft.com/office/drawing/2014/main" id="{51427F45-2225-ACFE-D49F-D296E1DA84AA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04" name="グループ化 803">
              <a:extLst>
                <a:ext uri="{FF2B5EF4-FFF2-40B4-BE49-F238E27FC236}">
                  <a16:creationId xmlns:a16="http://schemas.microsoft.com/office/drawing/2014/main" id="{D45426B5-09C1-75BF-7BA7-A06C7FA24FA1}"/>
                </a:ext>
              </a:extLst>
            </p:cNvPr>
            <p:cNvGrpSpPr/>
            <p:nvPr/>
          </p:nvGrpSpPr>
          <p:grpSpPr>
            <a:xfrm>
              <a:off x="-959701" y="2967486"/>
              <a:ext cx="760755" cy="1462822"/>
              <a:chOff x="3312211" y="1272048"/>
              <a:chExt cx="518864" cy="1152406"/>
            </a:xfrm>
          </p:grpSpPr>
          <p:sp>
            <p:nvSpPr>
              <p:cNvPr id="805" name="フリーフォーム: 図形 804">
                <a:extLst>
                  <a:ext uri="{FF2B5EF4-FFF2-40B4-BE49-F238E27FC236}">
                    <a16:creationId xmlns:a16="http://schemas.microsoft.com/office/drawing/2014/main" id="{AF9CAAAE-DD55-859D-2D47-DC48D9B93A3A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6" name="フリーフォーム: 図形 805">
                <a:extLst>
                  <a:ext uri="{FF2B5EF4-FFF2-40B4-BE49-F238E27FC236}">
                    <a16:creationId xmlns:a16="http://schemas.microsoft.com/office/drawing/2014/main" id="{0DDD2ED4-2E1C-7C16-947C-EC6FF55AD1F9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07" name="グループ化 806">
              <a:extLst>
                <a:ext uri="{FF2B5EF4-FFF2-40B4-BE49-F238E27FC236}">
                  <a16:creationId xmlns:a16="http://schemas.microsoft.com/office/drawing/2014/main" id="{E54EC4D4-E736-9FDF-B4B0-956798EAB5CA}"/>
                </a:ext>
              </a:extLst>
            </p:cNvPr>
            <p:cNvGrpSpPr/>
            <p:nvPr/>
          </p:nvGrpSpPr>
          <p:grpSpPr>
            <a:xfrm>
              <a:off x="-406593" y="2967486"/>
              <a:ext cx="760755" cy="1462822"/>
              <a:chOff x="3312211" y="1272048"/>
              <a:chExt cx="518864" cy="1152406"/>
            </a:xfrm>
          </p:grpSpPr>
          <p:sp>
            <p:nvSpPr>
              <p:cNvPr id="808" name="フリーフォーム: 図形 807">
                <a:extLst>
                  <a:ext uri="{FF2B5EF4-FFF2-40B4-BE49-F238E27FC236}">
                    <a16:creationId xmlns:a16="http://schemas.microsoft.com/office/drawing/2014/main" id="{DE48D103-A343-0B64-0490-C4237CCC4D73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9" name="フリーフォーム: 図形 808">
                <a:extLst>
                  <a:ext uri="{FF2B5EF4-FFF2-40B4-BE49-F238E27FC236}">
                    <a16:creationId xmlns:a16="http://schemas.microsoft.com/office/drawing/2014/main" id="{3D56907B-AE5A-FE76-B41B-088BF4FAE6DD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10" name="グループ化 809">
              <a:extLst>
                <a:ext uri="{FF2B5EF4-FFF2-40B4-BE49-F238E27FC236}">
                  <a16:creationId xmlns:a16="http://schemas.microsoft.com/office/drawing/2014/main" id="{2E290AC7-4D3D-56F2-EB19-C835CE936E86}"/>
                </a:ext>
              </a:extLst>
            </p:cNvPr>
            <p:cNvGrpSpPr/>
            <p:nvPr/>
          </p:nvGrpSpPr>
          <p:grpSpPr>
            <a:xfrm>
              <a:off x="140016" y="2967486"/>
              <a:ext cx="760755" cy="1462822"/>
              <a:chOff x="3312211" y="1272048"/>
              <a:chExt cx="518864" cy="1152406"/>
            </a:xfrm>
          </p:grpSpPr>
          <p:sp>
            <p:nvSpPr>
              <p:cNvPr id="811" name="フリーフォーム: 図形 810">
                <a:extLst>
                  <a:ext uri="{FF2B5EF4-FFF2-40B4-BE49-F238E27FC236}">
                    <a16:creationId xmlns:a16="http://schemas.microsoft.com/office/drawing/2014/main" id="{375EE250-7064-61C8-F348-748FBBCC3E46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2" name="フリーフォーム: 図形 811">
                <a:extLst>
                  <a:ext uri="{FF2B5EF4-FFF2-40B4-BE49-F238E27FC236}">
                    <a16:creationId xmlns:a16="http://schemas.microsoft.com/office/drawing/2014/main" id="{A2FEBC0F-11E3-0E51-A6A3-BB03B8700D6F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13" name="グループ化 812">
              <a:extLst>
                <a:ext uri="{FF2B5EF4-FFF2-40B4-BE49-F238E27FC236}">
                  <a16:creationId xmlns:a16="http://schemas.microsoft.com/office/drawing/2014/main" id="{F003056E-7126-A27F-B43A-2481250071F3}"/>
                </a:ext>
              </a:extLst>
            </p:cNvPr>
            <p:cNvGrpSpPr/>
            <p:nvPr/>
          </p:nvGrpSpPr>
          <p:grpSpPr>
            <a:xfrm>
              <a:off x="693124" y="2967486"/>
              <a:ext cx="760755" cy="1462822"/>
              <a:chOff x="3312211" y="1272048"/>
              <a:chExt cx="518864" cy="1152406"/>
            </a:xfrm>
          </p:grpSpPr>
          <p:sp>
            <p:nvSpPr>
              <p:cNvPr id="814" name="フリーフォーム: 図形 813">
                <a:extLst>
                  <a:ext uri="{FF2B5EF4-FFF2-40B4-BE49-F238E27FC236}">
                    <a16:creationId xmlns:a16="http://schemas.microsoft.com/office/drawing/2014/main" id="{A89B7299-695A-C020-1F3A-E461C686C296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5" name="フリーフォーム: 図形 814">
                <a:extLst>
                  <a:ext uri="{FF2B5EF4-FFF2-40B4-BE49-F238E27FC236}">
                    <a16:creationId xmlns:a16="http://schemas.microsoft.com/office/drawing/2014/main" id="{C0F30EE2-7D1C-A345-0BD5-39905E6BF4E4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16" name="グループ化 815">
              <a:extLst>
                <a:ext uri="{FF2B5EF4-FFF2-40B4-BE49-F238E27FC236}">
                  <a16:creationId xmlns:a16="http://schemas.microsoft.com/office/drawing/2014/main" id="{585D7502-E2E0-AE09-216A-B5742CEA2F15}"/>
                </a:ext>
              </a:extLst>
            </p:cNvPr>
            <p:cNvGrpSpPr/>
            <p:nvPr/>
          </p:nvGrpSpPr>
          <p:grpSpPr>
            <a:xfrm>
              <a:off x="1240584" y="2967486"/>
              <a:ext cx="760755" cy="1462822"/>
              <a:chOff x="3312211" y="1272048"/>
              <a:chExt cx="518864" cy="1152406"/>
            </a:xfrm>
          </p:grpSpPr>
          <p:sp>
            <p:nvSpPr>
              <p:cNvPr id="817" name="フリーフォーム: 図形 816">
                <a:extLst>
                  <a:ext uri="{FF2B5EF4-FFF2-40B4-BE49-F238E27FC236}">
                    <a16:creationId xmlns:a16="http://schemas.microsoft.com/office/drawing/2014/main" id="{C9A94915-343C-2ED5-A52B-D080E71E2898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8" name="フリーフォーム: 図形 817">
                <a:extLst>
                  <a:ext uri="{FF2B5EF4-FFF2-40B4-BE49-F238E27FC236}">
                    <a16:creationId xmlns:a16="http://schemas.microsoft.com/office/drawing/2014/main" id="{25867509-0EFB-09BA-911E-100BD5991944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19" name="グループ化 818">
              <a:extLst>
                <a:ext uri="{FF2B5EF4-FFF2-40B4-BE49-F238E27FC236}">
                  <a16:creationId xmlns:a16="http://schemas.microsoft.com/office/drawing/2014/main" id="{C7EF1DE5-84CF-0A7A-BE19-05B35C34DC29}"/>
                </a:ext>
              </a:extLst>
            </p:cNvPr>
            <p:cNvGrpSpPr/>
            <p:nvPr/>
          </p:nvGrpSpPr>
          <p:grpSpPr>
            <a:xfrm>
              <a:off x="1793692" y="2967486"/>
              <a:ext cx="760755" cy="1462822"/>
              <a:chOff x="3312211" y="1272048"/>
              <a:chExt cx="518864" cy="1152406"/>
            </a:xfrm>
          </p:grpSpPr>
          <p:sp>
            <p:nvSpPr>
              <p:cNvPr id="820" name="フリーフォーム: 図形 819">
                <a:extLst>
                  <a:ext uri="{FF2B5EF4-FFF2-40B4-BE49-F238E27FC236}">
                    <a16:creationId xmlns:a16="http://schemas.microsoft.com/office/drawing/2014/main" id="{0CEF48D1-B1B1-38EE-80B7-D5231079A5EB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1" name="フリーフォーム: 図形 820">
                <a:extLst>
                  <a:ext uri="{FF2B5EF4-FFF2-40B4-BE49-F238E27FC236}">
                    <a16:creationId xmlns:a16="http://schemas.microsoft.com/office/drawing/2014/main" id="{ED35BC08-7514-6414-04B4-5D4C9D87B614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22" name="グループ化 821">
              <a:extLst>
                <a:ext uri="{FF2B5EF4-FFF2-40B4-BE49-F238E27FC236}">
                  <a16:creationId xmlns:a16="http://schemas.microsoft.com/office/drawing/2014/main" id="{C00E0F69-0B50-CD29-ED40-BC582E233C05}"/>
                </a:ext>
              </a:extLst>
            </p:cNvPr>
            <p:cNvGrpSpPr/>
            <p:nvPr/>
          </p:nvGrpSpPr>
          <p:grpSpPr>
            <a:xfrm>
              <a:off x="2344149" y="2967486"/>
              <a:ext cx="760755" cy="1462822"/>
              <a:chOff x="3312211" y="1272048"/>
              <a:chExt cx="518864" cy="1152406"/>
            </a:xfrm>
          </p:grpSpPr>
          <p:sp>
            <p:nvSpPr>
              <p:cNvPr id="823" name="フリーフォーム: 図形 822">
                <a:extLst>
                  <a:ext uri="{FF2B5EF4-FFF2-40B4-BE49-F238E27FC236}">
                    <a16:creationId xmlns:a16="http://schemas.microsoft.com/office/drawing/2014/main" id="{EE68C15D-53A1-223F-A9D7-6A5FA89E11F7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4" name="フリーフォーム: 図形 823">
                <a:extLst>
                  <a:ext uri="{FF2B5EF4-FFF2-40B4-BE49-F238E27FC236}">
                    <a16:creationId xmlns:a16="http://schemas.microsoft.com/office/drawing/2014/main" id="{40C10B17-4B74-D30D-A6B7-FFB01384B0BA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25" name="グループ化 824">
              <a:extLst>
                <a:ext uri="{FF2B5EF4-FFF2-40B4-BE49-F238E27FC236}">
                  <a16:creationId xmlns:a16="http://schemas.microsoft.com/office/drawing/2014/main" id="{1C259430-8DDB-5314-0A71-F015F97C51DD}"/>
                </a:ext>
              </a:extLst>
            </p:cNvPr>
            <p:cNvGrpSpPr/>
            <p:nvPr/>
          </p:nvGrpSpPr>
          <p:grpSpPr>
            <a:xfrm>
              <a:off x="2897257" y="2967486"/>
              <a:ext cx="760755" cy="1462822"/>
              <a:chOff x="3312211" y="1272048"/>
              <a:chExt cx="518864" cy="1152406"/>
            </a:xfrm>
          </p:grpSpPr>
          <p:sp>
            <p:nvSpPr>
              <p:cNvPr id="826" name="フリーフォーム: 図形 825">
                <a:extLst>
                  <a:ext uri="{FF2B5EF4-FFF2-40B4-BE49-F238E27FC236}">
                    <a16:creationId xmlns:a16="http://schemas.microsoft.com/office/drawing/2014/main" id="{2BBB5EA3-C9F2-473C-D497-344F7B68637C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7" name="フリーフォーム: 図形 826">
                <a:extLst>
                  <a:ext uri="{FF2B5EF4-FFF2-40B4-BE49-F238E27FC236}">
                    <a16:creationId xmlns:a16="http://schemas.microsoft.com/office/drawing/2014/main" id="{B9837607-292F-B848-F288-61715B13E7AA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28" name="グループ化 827">
              <a:extLst>
                <a:ext uri="{FF2B5EF4-FFF2-40B4-BE49-F238E27FC236}">
                  <a16:creationId xmlns:a16="http://schemas.microsoft.com/office/drawing/2014/main" id="{C21EB79B-8243-3D09-4D42-35FFE7625670}"/>
                </a:ext>
              </a:extLst>
            </p:cNvPr>
            <p:cNvGrpSpPr/>
            <p:nvPr/>
          </p:nvGrpSpPr>
          <p:grpSpPr>
            <a:xfrm>
              <a:off x="3444717" y="2967486"/>
              <a:ext cx="760755" cy="1462822"/>
              <a:chOff x="3312211" y="1272048"/>
              <a:chExt cx="518864" cy="1152406"/>
            </a:xfrm>
          </p:grpSpPr>
          <p:sp>
            <p:nvSpPr>
              <p:cNvPr id="829" name="フリーフォーム: 図形 828">
                <a:extLst>
                  <a:ext uri="{FF2B5EF4-FFF2-40B4-BE49-F238E27FC236}">
                    <a16:creationId xmlns:a16="http://schemas.microsoft.com/office/drawing/2014/main" id="{DF4D0471-725B-C264-45BC-8516C225DD58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0" name="フリーフォーム: 図形 829">
                <a:extLst>
                  <a:ext uri="{FF2B5EF4-FFF2-40B4-BE49-F238E27FC236}">
                    <a16:creationId xmlns:a16="http://schemas.microsoft.com/office/drawing/2014/main" id="{365E9D7B-E117-B162-87DC-0E37C9000FF6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31" name="グループ化 830">
              <a:extLst>
                <a:ext uri="{FF2B5EF4-FFF2-40B4-BE49-F238E27FC236}">
                  <a16:creationId xmlns:a16="http://schemas.microsoft.com/office/drawing/2014/main" id="{EE6A8BD1-7B11-D99B-DAFC-C59A246B7862}"/>
                </a:ext>
              </a:extLst>
            </p:cNvPr>
            <p:cNvGrpSpPr/>
            <p:nvPr/>
          </p:nvGrpSpPr>
          <p:grpSpPr>
            <a:xfrm>
              <a:off x="3997825" y="2967486"/>
              <a:ext cx="760755" cy="1462822"/>
              <a:chOff x="3312211" y="1272048"/>
              <a:chExt cx="518864" cy="1152406"/>
            </a:xfrm>
          </p:grpSpPr>
          <p:sp>
            <p:nvSpPr>
              <p:cNvPr id="832" name="フリーフォーム: 図形 831">
                <a:extLst>
                  <a:ext uri="{FF2B5EF4-FFF2-40B4-BE49-F238E27FC236}">
                    <a16:creationId xmlns:a16="http://schemas.microsoft.com/office/drawing/2014/main" id="{276113A1-B30E-6FF9-2EC7-650FC14CA7F4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3" name="フリーフォーム: 図形 832">
                <a:extLst>
                  <a:ext uri="{FF2B5EF4-FFF2-40B4-BE49-F238E27FC236}">
                    <a16:creationId xmlns:a16="http://schemas.microsoft.com/office/drawing/2014/main" id="{3456DA0D-43E9-A6FA-EB8D-6A8A0F9BD733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34" name="グループ化 833">
              <a:extLst>
                <a:ext uri="{FF2B5EF4-FFF2-40B4-BE49-F238E27FC236}">
                  <a16:creationId xmlns:a16="http://schemas.microsoft.com/office/drawing/2014/main" id="{5D0E4BFF-4714-C6DA-AE66-1F8B9E8A9FEC}"/>
                </a:ext>
              </a:extLst>
            </p:cNvPr>
            <p:cNvGrpSpPr/>
            <p:nvPr/>
          </p:nvGrpSpPr>
          <p:grpSpPr>
            <a:xfrm>
              <a:off x="4544434" y="2967486"/>
              <a:ext cx="760755" cy="1462822"/>
              <a:chOff x="3312211" y="1272048"/>
              <a:chExt cx="518864" cy="1152406"/>
            </a:xfrm>
          </p:grpSpPr>
          <p:sp>
            <p:nvSpPr>
              <p:cNvPr id="835" name="フリーフォーム: 図形 834">
                <a:extLst>
                  <a:ext uri="{FF2B5EF4-FFF2-40B4-BE49-F238E27FC236}">
                    <a16:creationId xmlns:a16="http://schemas.microsoft.com/office/drawing/2014/main" id="{678FC803-DB31-DF19-5C3E-55993F5B4037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6" name="フリーフォーム: 図形 835">
                <a:extLst>
                  <a:ext uri="{FF2B5EF4-FFF2-40B4-BE49-F238E27FC236}">
                    <a16:creationId xmlns:a16="http://schemas.microsoft.com/office/drawing/2014/main" id="{BF96E157-C698-FDB3-36A7-3E74245C11B1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37" name="グループ化 836">
              <a:extLst>
                <a:ext uri="{FF2B5EF4-FFF2-40B4-BE49-F238E27FC236}">
                  <a16:creationId xmlns:a16="http://schemas.microsoft.com/office/drawing/2014/main" id="{8A145F88-DAFD-4F6C-5DEC-86503E432146}"/>
                </a:ext>
              </a:extLst>
            </p:cNvPr>
            <p:cNvGrpSpPr/>
            <p:nvPr/>
          </p:nvGrpSpPr>
          <p:grpSpPr>
            <a:xfrm>
              <a:off x="5097542" y="2967486"/>
              <a:ext cx="760755" cy="1462822"/>
              <a:chOff x="3312211" y="1272048"/>
              <a:chExt cx="518864" cy="1152406"/>
            </a:xfrm>
          </p:grpSpPr>
          <p:sp>
            <p:nvSpPr>
              <p:cNvPr id="838" name="フリーフォーム: 図形 837">
                <a:extLst>
                  <a:ext uri="{FF2B5EF4-FFF2-40B4-BE49-F238E27FC236}">
                    <a16:creationId xmlns:a16="http://schemas.microsoft.com/office/drawing/2014/main" id="{FEE103C3-B7E8-366D-44D5-049116B0365A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9" name="フリーフォーム: 図形 838">
                <a:extLst>
                  <a:ext uri="{FF2B5EF4-FFF2-40B4-BE49-F238E27FC236}">
                    <a16:creationId xmlns:a16="http://schemas.microsoft.com/office/drawing/2014/main" id="{AE5BA4CB-8ABA-D4C1-3F8F-740DE6CB3BF4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40" name="グループ化 839">
              <a:extLst>
                <a:ext uri="{FF2B5EF4-FFF2-40B4-BE49-F238E27FC236}">
                  <a16:creationId xmlns:a16="http://schemas.microsoft.com/office/drawing/2014/main" id="{C44C9987-55BB-3E5D-C9BA-BEA6857D275C}"/>
                </a:ext>
              </a:extLst>
            </p:cNvPr>
            <p:cNvGrpSpPr/>
            <p:nvPr/>
          </p:nvGrpSpPr>
          <p:grpSpPr>
            <a:xfrm>
              <a:off x="5645002" y="2967486"/>
              <a:ext cx="760755" cy="1462822"/>
              <a:chOff x="3312211" y="1272048"/>
              <a:chExt cx="518864" cy="1152406"/>
            </a:xfrm>
          </p:grpSpPr>
          <p:sp>
            <p:nvSpPr>
              <p:cNvPr id="841" name="フリーフォーム: 図形 840">
                <a:extLst>
                  <a:ext uri="{FF2B5EF4-FFF2-40B4-BE49-F238E27FC236}">
                    <a16:creationId xmlns:a16="http://schemas.microsoft.com/office/drawing/2014/main" id="{A914C4A2-E7A4-AD36-B45F-5FB135B56E58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2" name="フリーフォーム: 図形 841">
                <a:extLst>
                  <a:ext uri="{FF2B5EF4-FFF2-40B4-BE49-F238E27FC236}">
                    <a16:creationId xmlns:a16="http://schemas.microsoft.com/office/drawing/2014/main" id="{69539CDE-CB15-E67C-F1F7-0F3130467B52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43" name="グループ化 842">
              <a:extLst>
                <a:ext uri="{FF2B5EF4-FFF2-40B4-BE49-F238E27FC236}">
                  <a16:creationId xmlns:a16="http://schemas.microsoft.com/office/drawing/2014/main" id="{FD959B88-6B94-248A-5414-5AE0DD5CAC5A}"/>
                </a:ext>
              </a:extLst>
            </p:cNvPr>
            <p:cNvGrpSpPr/>
            <p:nvPr/>
          </p:nvGrpSpPr>
          <p:grpSpPr>
            <a:xfrm>
              <a:off x="6198110" y="2967486"/>
              <a:ext cx="760755" cy="1462822"/>
              <a:chOff x="3312211" y="1272048"/>
              <a:chExt cx="518864" cy="1152406"/>
            </a:xfrm>
          </p:grpSpPr>
          <p:sp>
            <p:nvSpPr>
              <p:cNvPr id="844" name="フリーフォーム: 図形 843">
                <a:extLst>
                  <a:ext uri="{FF2B5EF4-FFF2-40B4-BE49-F238E27FC236}">
                    <a16:creationId xmlns:a16="http://schemas.microsoft.com/office/drawing/2014/main" id="{2DCE7665-4D27-A591-A39B-E34C115FBAAE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5" name="フリーフォーム: 図形 844">
                <a:extLst>
                  <a:ext uri="{FF2B5EF4-FFF2-40B4-BE49-F238E27FC236}">
                    <a16:creationId xmlns:a16="http://schemas.microsoft.com/office/drawing/2014/main" id="{F29B025A-7EFF-B760-6818-D580D814CB95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46" name="グループ化 845">
              <a:extLst>
                <a:ext uri="{FF2B5EF4-FFF2-40B4-BE49-F238E27FC236}">
                  <a16:creationId xmlns:a16="http://schemas.microsoft.com/office/drawing/2014/main" id="{161940BE-B9E9-06B4-1DC0-1AAF9F37CA81}"/>
                </a:ext>
              </a:extLst>
            </p:cNvPr>
            <p:cNvGrpSpPr/>
            <p:nvPr/>
          </p:nvGrpSpPr>
          <p:grpSpPr>
            <a:xfrm>
              <a:off x="6751218" y="2967486"/>
              <a:ext cx="760755" cy="1462822"/>
              <a:chOff x="3312211" y="1272048"/>
              <a:chExt cx="518864" cy="1152406"/>
            </a:xfrm>
          </p:grpSpPr>
          <p:sp>
            <p:nvSpPr>
              <p:cNvPr id="847" name="フリーフォーム: 図形 846">
                <a:extLst>
                  <a:ext uri="{FF2B5EF4-FFF2-40B4-BE49-F238E27FC236}">
                    <a16:creationId xmlns:a16="http://schemas.microsoft.com/office/drawing/2014/main" id="{1D060B1F-575E-7593-1101-F96388E01B79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8" name="フリーフォーム: 図形 847">
                <a:extLst>
                  <a:ext uri="{FF2B5EF4-FFF2-40B4-BE49-F238E27FC236}">
                    <a16:creationId xmlns:a16="http://schemas.microsoft.com/office/drawing/2014/main" id="{2D09C8EB-AE5E-EED3-3AA7-C9679334960F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49" name="グループ化 848">
              <a:extLst>
                <a:ext uri="{FF2B5EF4-FFF2-40B4-BE49-F238E27FC236}">
                  <a16:creationId xmlns:a16="http://schemas.microsoft.com/office/drawing/2014/main" id="{FA662D11-7124-1DD5-D75B-C920BD7B8542}"/>
                </a:ext>
              </a:extLst>
            </p:cNvPr>
            <p:cNvGrpSpPr/>
            <p:nvPr/>
          </p:nvGrpSpPr>
          <p:grpSpPr>
            <a:xfrm>
              <a:off x="7304326" y="2967486"/>
              <a:ext cx="760755" cy="1462822"/>
              <a:chOff x="3312211" y="1272048"/>
              <a:chExt cx="518864" cy="1152406"/>
            </a:xfrm>
          </p:grpSpPr>
          <p:sp>
            <p:nvSpPr>
              <p:cNvPr id="850" name="フリーフォーム: 図形 849">
                <a:extLst>
                  <a:ext uri="{FF2B5EF4-FFF2-40B4-BE49-F238E27FC236}">
                    <a16:creationId xmlns:a16="http://schemas.microsoft.com/office/drawing/2014/main" id="{AE271FFE-1ED5-9AEF-5AFA-5D168BD36AA5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1" name="フリーフォーム: 図形 850">
                <a:extLst>
                  <a:ext uri="{FF2B5EF4-FFF2-40B4-BE49-F238E27FC236}">
                    <a16:creationId xmlns:a16="http://schemas.microsoft.com/office/drawing/2014/main" id="{582C60CB-CF70-FA21-540A-CA628C140407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52" name="グループ化 851">
              <a:extLst>
                <a:ext uri="{FF2B5EF4-FFF2-40B4-BE49-F238E27FC236}">
                  <a16:creationId xmlns:a16="http://schemas.microsoft.com/office/drawing/2014/main" id="{DB353924-12D4-2C2E-DD69-5C88E0288FF8}"/>
                </a:ext>
              </a:extLst>
            </p:cNvPr>
            <p:cNvGrpSpPr/>
            <p:nvPr/>
          </p:nvGrpSpPr>
          <p:grpSpPr>
            <a:xfrm>
              <a:off x="7851786" y="2967486"/>
              <a:ext cx="760755" cy="1462822"/>
              <a:chOff x="3312211" y="1272048"/>
              <a:chExt cx="518864" cy="1152406"/>
            </a:xfrm>
          </p:grpSpPr>
          <p:sp>
            <p:nvSpPr>
              <p:cNvPr id="853" name="フリーフォーム: 図形 852">
                <a:extLst>
                  <a:ext uri="{FF2B5EF4-FFF2-40B4-BE49-F238E27FC236}">
                    <a16:creationId xmlns:a16="http://schemas.microsoft.com/office/drawing/2014/main" id="{5D557A86-D31F-1E1B-3D7A-13701B245879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4" name="フリーフォーム: 図形 853">
                <a:extLst>
                  <a:ext uri="{FF2B5EF4-FFF2-40B4-BE49-F238E27FC236}">
                    <a16:creationId xmlns:a16="http://schemas.microsoft.com/office/drawing/2014/main" id="{7F814D91-48A4-3723-6218-B6B99F67C84F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55" name="グループ化 854">
              <a:extLst>
                <a:ext uri="{FF2B5EF4-FFF2-40B4-BE49-F238E27FC236}">
                  <a16:creationId xmlns:a16="http://schemas.microsoft.com/office/drawing/2014/main" id="{B416331F-CF29-9072-FF7F-0AAE38911885}"/>
                </a:ext>
              </a:extLst>
            </p:cNvPr>
            <p:cNvGrpSpPr/>
            <p:nvPr/>
          </p:nvGrpSpPr>
          <p:grpSpPr>
            <a:xfrm>
              <a:off x="8404894" y="2967486"/>
              <a:ext cx="760755" cy="1462822"/>
              <a:chOff x="3312211" y="1272048"/>
              <a:chExt cx="518864" cy="1152406"/>
            </a:xfrm>
          </p:grpSpPr>
          <p:sp>
            <p:nvSpPr>
              <p:cNvPr id="856" name="フリーフォーム: 図形 855">
                <a:extLst>
                  <a:ext uri="{FF2B5EF4-FFF2-40B4-BE49-F238E27FC236}">
                    <a16:creationId xmlns:a16="http://schemas.microsoft.com/office/drawing/2014/main" id="{2CD149C1-DFB9-4C93-F314-7E5EA360D5D4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7" name="フリーフォーム: 図形 856">
                <a:extLst>
                  <a:ext uri="{FF2B5EF4-FFF2-40B4-BE49-F238E27FC236}">
                    <a16:creationId xmlns:a16="http://schemas.microsoft.com/office/drawing/2014/main" id="{03EA1668-EB5D-5394-E66E-BB5816AB37CA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58" name="グループ化 857">
              <a:extLst>
                <a:ext uri="{FF2B5EF4-FFF2-40B4-BE49-F238E27FC236}">
                  <a16:creationId xmlns:a16="http://schemas.microsoft.com/office/drawing/2014/main" id="{54FD74D1-92E8-AC8B-8CB1-B438760FCA5A}"/>
                </a:ext>
              </a:extLst>
            </p:cNvPr>
            <p:cNvGrpSpPr/>
            <p:nvPr/>
          </p:nvGrpSpPr>
          <p:grpSpPr>
            <a:xfrm>
              <a:off x="8951503" y="2967486"/>
              <a:ext cx="760755" cy="1462822"/>
              <a:chOff x="3312211" y="1272048"/>
              <a:chExt cx="518864" cy="1152406"/>
            </a:xfrm>
          </p:grpSpPr>
          <p:sp>
            <p:nvSpPr>
              <p:cNvPr id="859" name="フリーフォーム: 図形 858">
                <a:extLst>
                  <a:ext uri="{FF2B5EF4-FFF2-40B4-BE49-F238E27FC236}">
                    <a16:creationId xmlns:a16="http://schemas.microsoft.com/office/drawing/2014/main" id="{D8429E3A-BCB9-7DA1-0206-B397A659A568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0" name="フリーフォーム: 図形 859">
                <a:extLst>
                  <a:ext uri="{FF2B5EF4-FFF2-40B4-BE49-F238E27FC236}">
                    <a16:creationId xmlns:a16="http://schemas.microsoft.com/office/drawing/2014/main" id="{38351AA3-EC4D-CDD3-860D-7C55782C4D64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61" name="グループ化 860">
              <a:extLst>
                <a:ext uri="{FF2B5EF4-FFF2-40B4-BE49-F238E27FC236}">
                  <a16:creationId xmlns:a16="http://schemas.microsoft.com/office/drawing/2014/main" id="{93FDC56D-EBC1-8A4D-4D70-15E80EC8FAF7}"/>
                </a:ext>
              </a:extLst>
            </p:cNvPr>
            <p:cNvGrpSpPr/>
            <p:nvPr/>
          </p:nvGrpSpPr>
          <p:grpSpPr>
            <a:xfrm>
              <a:off x="9504611" y="2967486"/>
              <a:ext cx="760755" cy="1462822"/>
              <a:chOff x="3312211" y="1272048"/>
              <a:chExt cx="518864" cy="1152406"/>
            </a:xfrm>
          </p:grpSpPr>
          <p:sp>
            <p:nvSpPr>
              <p:cNvPr id="862" name="フリーフォーム: 図形 861">
                <a:extLst>
                  <a:ext uri="{FF2B5EF4-FFF2-40B4-BE49-F238E27FC236}">
                    <a16:creationId xmlns:a16="http://schemas.microsoft.com/office/drawing/2014/main" id="{1BB6413E-56EF-3B46-F9FB-3999DF01151E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3" name="フリーフォーム: 図形 862">
                <a:extLst>
                  <a:ext uri="{FF2B5EF4-FFF2-40B4-BE49-F238E27FC236}">
                    <a16:creationId xmlns:a16="http://schemas.microsoft.com/office/drawing/2014/main" id="{CA3515F6-45D2-8A7B-AA85-C6BA21612854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64" name="グループ化 863">
              <a:extLst>
                <a:ext uri="{FF2B5EF4-FFF2-40B4-BE49-F238E27FC236}">
                  <a16:creationId xmlns:a16="http://schemas.microsoft.com/office/drawing/2014/main" id="{A264CE86-CB94-C1AF-724B-6686B184E62F}"/>
                </a:ext>
              </a:extLst>
            </p:cNvPr>
            <p:cNvGrpSpPr/>
            <p:nvPr/>
          </p:nvGrpSpPr>
          <p:grpSpPr>
            <a:xfrm>
              <a:off x="10052071" y="2967486"/>
              <a:ext cx="760755" cy="1462822"/>
              <a:chOff x="3312211" y="1272048"/>
              <a:chExt cx="518864" cy="1152406"/>
            </a:xfrm>
          </p:grpSpPr>
          <p:sp>
            <p:nvSpPr>
              <p:cNvPr id="865" name="フリーフォーム: 図形 864">
                <a:extLst>
                  <a:ext uri="{FF2B5EF4-FFF2-40B4-BE49-F238E27FC236}">
                    <a16:creationId xmlns:a16="http://schemas.microsoft.com/office/drawing/2014/main" id="{758E3068-6A68-8A8C-8388-C57872577E60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6" name="フリーフォーム: 図形 865">
                <a:extLst>
                  <a:ext uri="{FF2B5EF4-FFF2-40B4-BE49-F238E27FC236}">
                    <a16:creationId xmlns:a16="http://schemas.microsoft.com/office/drawing/2014/main" id="{DA91F211-45B6-AC0A-FB94-DD7F125D191A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67" name="グループ化 866">
              <a:extLst>
                <a:ext uri="{FF2B5EF4-FFF2-40B4-BE49-F238E27FC236}">
                  <a16:creationId xmlns:a16="http://schemas.microsoft.com/office/drawing/2014/main" id="{479AB870-7D02-9878-B0F0-B79C20651C50}"/>
                </a:ext>
              </a:extLst>
            </p:cNvPr>
            <p:cNvGrpSpPr/>
            <p:nvPr/>
          </p:nvGrpSpPr>
          <p:grpSpPr>
            <a:xfrm>
              <a:off x="10605179" y="2967486"/>
              <a:ext cx="760755" cy="1462822"/>
              <a:chOff x="3312211" y="1272048"/>
              <a:chExt cx="518864" cy="1152406"/>
            </a:xfrm>
          </p:grpSpPr>
          <p:sp>
            <p:nvSpPr>
              <p:cNvPr id="868" name="フリーフォーム: 図形 867">
                <a:extLst>
                  <a:ext uri="{FF2B5EF4-FFF2-40B4-BE49-F238E27FC236}">
                    <a16:creationId xmlns:a16="http://schemas.microsoft.com/office/drawing/2014/main" id="{ABC2EE50-D54F-C577-AAD5-3D9AD0E11CF3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9" name="フリーフォーム: 図形 868">
                <a:extLst>
                  <a:ext uri="{FF2B5EF4-FFF2-40B4-BE49-F238E27FC236}">
                    <a16:creationId xmlns:a16="http://schemas.microsoft.com/office/drawing/2014/main" id="{9C5F1A2D-FEF3-D68C-398F-39AFA034790E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70" name="グループ化 869">
              <a:extLst>
                <a:ext uri="{FF2B5EF4-FFF2-40B4-BE49-F238E27FC236}">
                  <a16:creationId xmlns:a16="http://schemas.microsoft.com/office/drawing/2014/main" id="{410A3C55-67D7-15D1-7420-1D429515DBEA}"/>
                </a:ext>
              </a:extLst>
            </p:cNvPr>
            <p:cNvGrpSpPr/>
            <p:nvPr/>
          </p:nvGrpSpPr>
          <p:grpSpPr>
            <a:xfrm>
              <a:off x="11155636" y="2967486"/>
              <a:ext cx="760755" cy="1462822"/>
              <a:chOff x="3312211" y="1272048"/>
              <a:chExt cx="518864" cy="1152406"/>
            </a:xfrm>
          </p:grpSpPr>
          <p:sp>
            <p:nvSpPr>
              <p:cNvPr id="871" name="フリーフォーム: 図形 870">
                <a:extLst>
                  <a:ext uri="{FF2B5EF4-FFF2-40B4-BE49-F238E27FC236}">
                    <a16:creationId xmlns:a16="http://schemas.microsoft.com/office/drawing/2014/main" id="{24BA3BE2-DF28-A5C3-DDF4-17CC7F43C566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2" name="フリーフォーム: 図形 871">
                <a:extLst>
                  <a:ext uri="{FF2B5EF4-FFF2-40B4-BE49-F238E27FC236}">
                    <a16:creationId xmlns:a16="http://schemas.microsoft.com/office/drawing/2014/main" id="{5B258A60-CBE1-F152-121A-E69B04DB0F8B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73" name="グループ化 872">
              <a:extLst>
                <a:ext uri="{FF2B5EF4-FFF2-40B4-BE49-F238E27FC236}">
                  <a16:creationId xmlns:a16="http://schemas.microsoft.com/office/drawing/2014/main" id="{0496E668-FE07-F835-55F9-C1E7772E9DE6}"/>
                </a:ext>
              </a:extLst>
            </p:cNvPr>
            <p:cNvGrpSpPr/>
            <p:nvPr/>
          </p:nvGrpSpPr>
          <p:grpSpPr>
            <a:xfrm>
              <a:off x="11708744" y="2967486"/>
              <a:ext cx="760755" cy="1462822"/>
              <a:chOff x="3312211" y="1272048"/>
              <a:chExt cx="518864" cy="1152406"/>
            </a:xfrm>
          </p:grpSpPr>
          <p:sp>
            <p:nvSpPr>
              <p:cNvPr id="874" name="フリーフォーム: 図形 873">
                <a:extLst>
                  <a:ext uri="{FF2B5EF4-FFF2-40B4-BE49-F238E27FC236}">
                    <a16:creationId xmlns:a16="http://schemas.microsoft.com/office/drawing/2014/main" id="{F8A42330-2775-5961-4FB6-731E094601AF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5" name="フリーフォーム: 図形 874">
                <a:extLst>
                  <a:ext uri="{FF2B5EF4-FFF2-40B4-BE49-F238E27FC236}">
                    <a16:creationId xmlns:a16="http://schemas.microsoft.com/office/drawing/2014/main" id="{63B52258-4808-D86B-A15D-D16F24D2B72D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76" name="グループ化 875">
              <a:extLst>
                <a:ext uri="{FF2B5EF4-FFF2-40B4-BE49-F238E27FC236}">
                  <a16:creationId xmlns:a16="http://schemas.microsoft.com/office/drawing/2014/main" id="{3DC854DD-755C-D0DF-5331-1720AD5134D0}"/>
                </a:ext>
              </a:extLst>
            </p:cNvPr>
            <p:cNvGrpSpPr/>
            <p:nvPr/>
          </p:nvGrpSpPr>
          <p:grpSpPr>
            <a:xfrm>
              <a:off x="12256204" y="2967486"/>
              <a:ext cx="760755" cy="1462822"/>
              <a:chOff x="3312211" y="1272048"/>
              <a:chExt cx="518864" cy="1152406"/>
            </a:xfrm>
          </p:grpSpPr>
          <p:sp>
            <p:nvSpPr>
              <p:cNvPr id="877" name="フリーフォーム: 図形 876">
                <a:extLst>
                  <a:ext uri="{FF2B5EF4-FFF2-40B4-BE49-F238E27FC236}">
                    <a16:creationId xmlns:a16="http://schemas.microsoft.com/office/drawing/2014/main" id="{0F51DAE9-0541-B020-D0D4-47865EC3A3F7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8" name="フリーフォーム: 図形 877">
                <a:extLst>
                  <a:ext uri="{FF2B5EF4-FFF2-40B4-BE49-F238E27FC236}">
                    <a16:creationId xmlns:a16="http://schemas.microsoft.com/office/drawing/2014/main" id="{54BCBD98-9F51-0FED-F6DE-5BF4AEC45451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79" name="グループ化 878">
              <a:extLst>
                <a:ext uri="{FF2B5EF4-FFF2-40B4-BE49-F238E27FC236}">
                  <a16:creationId xmlns:a16="http://schemas.microsoft.com/office/drawing/2014/main" id="{7FC41A86-6B78-ACB1-626C-FA377BA842EB}"/>
                </a:ext>
              </a:extLst>
            </p:cNvPr>
            <p:cNvGrpSpPr/>
            <p:nvPr/>
          </p:nvGrpSpPr>
          <p:grpSpPr>
            <a:xfrm>
              <a:off x="12809312" y="2967486"/>
              <a:ext cx="760755" cy="1462822"/>
              <a:chOff x="3312211" y="1272048"/>
              <a:chExt cx="518864" cy="1152406"/>
            </a:xfrm>
          </p:grpSpPr>
          <p:sp>
            <p:nvSpPr>
              <p:cNvPr id="880" name="フリーフォーム: 図形 879">
                <a:extLst>
                  <a:ext uri="{FF2B5EF4-FFF2-40B4-BE49-F238E27FC236}">
                    <a16:creationId xmlns:a16="http://schemas.microsoft.com/office/drawing/2014/main" id="{16B4B7C0-7A2E-B705-6B9A-81357B5AE0FF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1" name="フリーフォーム: 図形 880">
                <a:extLst>
                  <a:ext uri="{FF2B5EF4-FFF2-40B4-BE49-F238E27FC236}">
                    <a16:creationId xmlns:a16="http://schemas.microsoft.com/office/drawing/2014/main" id="{EACEC4AA-73D2-59B3-67C6-79E31FAC4B38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82" name="グループ化 881">
              <a:extLst>
                <a:ext uri="{FF2B5EF4-FFF2-40B4-BE49-F238E27FC236}">
                  <a16:creationId xmlns:a16="http://schemas.microsoft.com/office/drawing/2014/main" id="{A18DA4DD-B426-9132-C9C0-276FEBABF3E7}"/>
                </a:ext>
              </a:extLst>
            </p:cNvPr>
            <p:cNvGrpSpPr/>
            <p:nvPr/>
          </p:nvGrpSpPr>
          <p:grpSpPr>
            <a:xfrm>
              <a:off x="13355921" y="2967486"/>
              <a:ext cx="760755" cy="1462822"/>
              <a:chOff x="3312211" y="1272048"/>
              <a:chExt cx="518864" cy="1152406"/>
            </a:xfrm>
          </p:grpSpPr>
          <p:sp>
            <p:nvSpPr>
              <p:cNvPr id="883" name="フリーフォーム: 図形 882">
                <a:extLst>
                  <a:ext uri="{FF2B5EF4-FFF2-40B4-BE49-F238E27FC236}">
                    <a16:creationId xmlns:a16="http://schemas.microsoft.com/office/drawing/2014/main" id="{A622C625-B410-4DBE-2F87-052857586895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4" name="フリーフォーム: 図形 883">
                <a:extLst>
                  <a:ext uri="{FF2B5EF4-FFF2-40B4-BE49-F238E27FC236}">
                    <a16:creationId xmlns:a16="http://schemas.microsoft.com/office/drawing/2014/main" id="{B708B037-DCE1-4F34-41B8-DCA26539E65D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85" name="グループ化 884">
              <a:extLst>
                <a:ext uri="{FF2B5EF4-FFF2-40B4-BE49-F238E27FC236}">
                  <a16:creationId xmlns:a16="http://schemas.microsoft.com/office/drawing/2014/main" id="{3141A3DD-816A-FB16-4542-C07D7D75A7AA}"/>
                </a:ext>
              </a:extLst>
            </p:cNvPr>
            <p:cNvGrpSpPr/>
            <p:nvPr/>
          </p:nvGrpSpPr>
          <p:grpSpPr>
            <a:xfrm>
              <a:off x="13909029" y="2967486"/>
              <a:ext cx="760755" cy="1462822"/>
              <a:chOff x="3312211" y="1272048"/>
              <a:chExt cx="518864" cy="1152406"/>
            </a:xfrm>
          </p:grpSpPr>
          <p:sp>
            <p:nvSpPr>
              <p:cNvPr id="886" name="フリーフォーム: 図形 885">
                <a:extLst>
                  <a:ext uri="{FF2B5EF4-FFF2-40B4-BE49-F238E27FC236}">
                    <a16:creationId xmlns:a16="http://schemas.microsoft.com/office/drawing/2014/main" id="{29325163-718C-E05E-5F1F-57054BAA3B97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7" name="フリーフォーム: 図形 886">
                <a:extLst>
                  <a:ext uri="{FF2B5EF4-FFF2-40B4-BE49-F238E27FC236}">
                    <a16:creationId xmlns:a16="http://schemas.microsoft.com/office/drawing/2014/main" id="{F27B9419-A9CB-80DD-EFD5-6FA370BA416D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88" name="グループ化 887">
              <a:extLst>
                <a:ext uri="{FF2B5EF4-FFF2-40B4-BE49-F238E27FC236}">
                  <a16:creationId xmlns:a16="http://schemas.microsoft.com/office/drawing/2014/main" id="{99A7979E-A9BE-0D66-A482-D29606F9A442}"/>
                </a:ext>
              </a:extLst>
            </p:cNvPr>
            <p:cNvGrpSpPr/>
            <p:nvPr/>
          </p:nvGrpSpPr>
          <p:grpSpPr>
            <a:xfrm>
              <a:off x="14456489" y="2967486"/>
              <a:ext cx="760755" cy="1462822"/>
              <a:chOff x="3312211" y="1272048"/>
              <a:chExt cx="518864" cy="1152406"/>
            </a:xfrm>
          </p:grpSpPr>
          <p:sp>
            <p:nvSpPr>
              <p:cNvPr id="889" name="フリーフォーム: 図形 888">
                <a:extLst>
                  <a:ext uri="{FF2B5EF4-FFF2-40B4-BE49-F238E27FC236}">
                    <a16:creationId xmlns:a16="http://schemas.microsoft.com/office/drawing/2014/main" id="{226A137A-B8A7-657D-5F6B-B8EAFA8724D3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0" name="フリーフォーム: 図形 889">
                <a:extLst>
                  <a:ext uri="{FF2B5EF4-FFF2-40B4-BE49-F238E27FC236}">
                    <a16:creationId xmlns:a16="http://schemas.microsoft.com/office/drawing/2014/main" id="{64500E6A-8E60-C5EB-A84F-30B4DCEC4B8E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91" name="グループ化 890">
              <a:extLst>
                <a:ext uri="{FF2B5EF4-FFF2-40B4-BE49-F238E27FC236}">
                  <a16:creationId xmlns:a16="http://schemas.microsoft.com/office/drawing/2014/main" id="{AA6BB67E-4C6F-B8DF-B798-1D6DFFD1040E}"/>
                </a:ext>
              </a:extLst>
            </p:cNvPr>
            <p:cNvGrpSpPr/>
            <p:nvPr/>
          </p:nvGrpSpPr>
          <p:grpSpPr>
            <a:xfrm>
              <a:off x="15009597" y="2967486"/>
              <a:ext cx="760755" cy="1462822"/>
              <a:chOff x="3312211" y="1272048"/>
              <a:chExt cx="518864" cy="1152406"/>
            </a:xfrm>
          </p:grpSpPr>
          <p:sp>
            <p:nvSpPr>
              <p:cNvPr id="892" name="フリーフォーム: 図形 891">
                <a:extLst>
                  <a:ext uri="{FF2B5EF4-FFF2-40B4-BE49-F238E27FC236}">
                    <a16:creationId xmlns:a16="http://schemas.microsoft.com/office/drawing/2014/main" id="{4C26C96C-EDF7-F0FA-3F70-F3324622D61F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3" name="フリーフォーム: 図形 892">
                <a:extLst>
                  <a:ext uri="{FF2B5EF4-FFF2-40B4-BE49-F238E27FC236}">
                    <a16:creationId xmlns:a16="http://schemas.microsoft.com/office/drawing/2014/main" id="{959CA2C1-534F-E68A-6ED8-7AD4D2957FBE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97" name="グループ化 1096">
            <a:extLst>
              <a:ext uri="{FF2B5EF4-FFF2-40B4-BE49-F238E27FC236}">
                <a16:creationId xmlns:a16="http://schemas.microsoft.com/office/drawing/2014/main" id="{60AB2CFC-5676-4D85-A974-EEA17E7186FA}"/>
              </a:ext>
            </a:extLst>
          </p:cNvPr>
          <p:cNvGrpSpPr/>
          <p:nvPr/>
        </p:nvGrpSpPr>
        <p:grpSpPr>
          <a:xfrm>
            <a:off x="315586" y="2347277"/>
            <a:ext cx="9392293" cy="198233"/>
            <a:chOff x="315586" y="3057974"/>
            <a:chExt cx="18520045" cy="358751"/>
          </a:xfrm>
        </p:grpSpPr>
        <p:grpSp>
          <p:nvGrpSpPr>
            <p:cNvPr id="896" name="グループ化 895">
              <a:extLst>
                <a:ext uri="{FF2B5EF4-FFF2-40B4-BE49-F238E27FC236}">
                  <a16:creationId xmlns:a16="http://schemas.microsoft.com/office/drawing/2014/main" id="{F94C73C1-B602-7BAE-451C-3FCC0B07B52C}"/>
                </a:ext>
              </a:extLst>
            </p:cNvPr>
            <p:cNvGrpSpPr/>
            <p:nvPr/>
          </p:nvGrpSpPr>
          <p:grpSpPr>
            <a:xfrm>
              <a:off x="315586" y="3057974"/>
              <a:ext cx="542247" cy="358751"/>
              <a:chOff x="3094472" y="1272048"/>
              <a:chExt cx="736603" cy="1152406"/>
            </a:xfrm>
          </p:grpSpPr>
          <p:sp>
            <p:nvSpPr>
              <p:cNvPr id="993" name="フリーフォーム: 図形 992">
                <a:extLst>
                  <a:ext uri="{FF2B5EF4-FFF2-40B4-BE49-F238E27FC236}">
                    <a16:creationId xmlns:a16="http://schemas.microsoft.com/office/drawing/2014/main" id="{A2AAFC9D-CAA8-A2CC-4EC4-9EAD92BE2363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4" name="フリーフォーム: 図形 993">
                <a:extLst>
                  <a:ext uri="{FF2B5EF4-FFF2-40B4-BE49-F238E27FC236}">
                    <a16:creationId xmlns:a16="http://schemas.microsoft.com/office/drawing/2014/main" id="{8D720DA0-D799-8815-A4D5-147342F830FA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5" name="フリーフォーム: 図形 994">
                <a:extLst>
                  <a:ext uri="{FF2B5EF4-FFF2-40B4-BE49-F238E27FC236}">
                    <a16:creationId xmlns:a16="http://schemas.microsoft.com/office/drawing/2014/main" id="{4A821243-EDE9-BDFF-0D14-3BA8977C877A}"/>
                  </a:ext>
                </a:extLst>
              </p:cNvPr>
              <p:cNvSpPr/>
              <p:nvPr/>
            </p:nvSpPr>
            <p:spPr bwMode="auto">
              <a:xfrm>
                <a:off x="3094472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97" name="グループ化 896">
              <a:extLst>
                <a:ext uri="{FF2B5EF4-FFF2-40B4-BE49-F238E27FC236}">
                  <a16:creationId xmlns:a16="http://schemas.microsoft.com/office/drawing/2014/main" id="{7C667165-1C55-64EE-7752-E95CF762191E}"/>
                </a:ext>
              </a:extLst>
            </p:cNvPr>
            <p:cNvGrpSpPr/>
            <p:nvPr/>
          </p:nvGrpSpPr>
          <p:grpSpPr>
            <a:xfrm>
              <a:off x="755502" y="3057974"/>
              <a:ext cx="381959" cy="358751"/>
              <a:chOff x="3312211" y="1272048"/>
              <a:chExt cx="518864" cy="1152406"/>
            </a:xfrm>
          </p:grpSpPr>
          <p:sp>
            <p:nvSpPr>
              <p:cNvPr id="991" name="フリーフォーム: 図形 990">
                <a:extLst>
                  <a:ext uri="{FF2B5EF4-FFF2-40B4-BE49-F238E27FC236}">
                    <a16:creationId xmlns:a16="http://schemas.microsoft.com/office/drawing/2014/main" id="{DFFFF099-2C8A-F82B-5DCD-BF3A618EF3EC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2" name="フリーフォーム: 図形 991">
                <a:extLst>
                  <a:ext uri="{FF2B5EF4-FFF2-40B4-BE49-F238E27FC236}">
                    <a16:creationId xmlns:a16="http://schemas.microsoft.com/office/drawing/2014/main" id="{65055393-45C4-5E32-6A99-496F57CEBE78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98" name="グループ化 897">
              <a:extLst>
                <a:ext uri="{FF2B5EF4-FFF2-40B4-BE49-F238E27FC236}">
                  <a16:creationId xmlns:a16="http://schemas.microsoft.com/office/drawing/2014/main" id="{633C5090-7044-E5BA-1298-0DB7084FDFA8}"/>
                </a:ext>
              </a:extLst>
            </p:cNvPr>
            <p:cNvGrpSpPr/>
            <p:nvPr/>
          </p:nvGrpSpPr>
          <p:grpSpPr>
            <a:xfrm>
              <a:off x="1033206" y="3057974"/>
              <a:ext cx="381959" cy="358751"/>
              <a:chOff x="3312211" y="1272048"/>
              <a:chExt cx="518864" cy="1152406"/>
            </a:xfrm>
          </p:grpSpPr>
          <p:sp>
            <p:nvSpPr>
              <p:cNvPr id="989" name="フリーフォーム: 図形 988">
                <a:extLst>
                  <a:ext uri="{FF2B5EF4-FFF2-40B4-BE49-F238E27FC236}">
                    <a16:creationId xmlns:a16="http://schemas.microsoft.com/office/drawing/2014/main" id="{15733025-5D95-8D53-6CCC-804534EA85EB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0" name="フリーフォーム: 図形 989">
                <a:extLst>
                  <a:ext uri="{FF2B5EF4-FFF2-40B4-BE49-F238E27FC236}">
                    <a16:creationId xmlns:a16="http://schemas.microsoft.com/office/drawing/2014/main" id="{B27534BF-6FC0-2ECF-A802-D2804BA251DD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99" name="グループ化 898">
              <a:extLst>
                <a:ext uri="{FF2B5EF4-FFF2-40B4-BE49-F238E27FC236}">
                  <a16:creationId xmlns:a16="http://schemas.microsoft.com/office/drawing/2014/main" id="{FDB1E22F-13BD-43F6-AE7B-2331721350BB}"/>
                </a:ext>
              </a:extLst>
            </p:cNvPr>
            <p:cNvGrpSpPr/>
            <p:nvPr/>
          </p:nvGrpSpPr>
          <p:grpSpPr>
            <a:xfrm>
              <a:off x="1308074" y="3057974"/>
              <a:ext cx="381959" cy="358751"/>
              <a:chOff x="3312211" y="1272048"/>
              <a:chExt cx="518864" cy="1152406"/>
            </a:xfrm>
          </p:grpSpPr>
          <p:sp>
            <p:nvSpPr>
              <p:cNvPr id="987" name="フリーフォーム: 図形 986">
                <a:extLst>
                  <a:ext uri="{FF2B5EF4-FFF2-40B4-BE49-F238E27FC236}">
                    <a16:creationId xmlns:a16="http://schemas.microsoft.com/office/drawing/2014/main" id="{AFF7E719-D81D-C3BF-0A50-7C30E98E8DA0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8" name="フリーフォーム: 図形 987">
                <a:extLst>
                  <a:ext uri="{FF2B5EF4-FFF2-40B4-BE49-F238E27FC236}">
                    <a16:creationId xmlns:a16="http://schemas.microsoft.com/office/drawing/2014/main" id="{6B05D7E1-6509-220A-AF62-16FFD3B7D5F9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00" name="グループ化 899">
              <a:extLst>
                <a:ext uri="{FF2B5EF4-FFF2-40B4-BE49-F238E27FC236}">
                  <a16:creationId xmlns:a16="http://schemas.microsoft.com/office/drawing/2014/main" id="{EEBA6300-25D8-9000-8CF5-2E095F0DA6F9}"/>
                </a:ext>
              </a:extLst>
            </p:cNvPr>
            <p:cNvGrpSpPr/>
            <p:nvPr/>
          </p:nvGrpSpPr>
          <p:grpSpPr>
            <a:xfrm>
              <a:off x="1585778" y="3057974"/>
              <a:ext cx="381959" cy="358751"/>
              <a:chOff x="3312211" y="1272048"/>
              <a:chExt cx="518864" cy="1152406"/>
            </a:xfrm>
          </p:grpSpPr>
          <p:sp>
            <p:nvSpPr>
              <p:cNvPr id="985" name="フリーフォーム: 図形 984">
                <a:extLst>
                  <a:ext uri="{FF2B5EF4-FFF2-40B4-BE49-F238E27FC236}">
                    <a16:creationId xmlns:a16="http://schemas.microsoft.com/office/drawing/2014/main" id="{B1A64A4E-76C8-0868-E079-7AE0119E1D8B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6" name="フリーフォーム: 図形 985">
                <a:extLst>
                  <a:ext uri="{FF2B5EF4-FFF2-40B4-BE49-F238E27FC236}">
                    <a16:creationId xmlns:a16="http://schemas.microsoft.com/office/drawing/2014/main" id="{E75985F0-DCF5-A25C-72C9-E0FFEDD9A6C0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01" name="グループ化 900">
              <a:extLst>
                <a:ext uri="{FF2B5EF4-FFF2-40B4-BE49-F238E27FC236}">
                  <a16:creationId xmlns:a16="http://schemas.microsoft.com/office/drawing/2014/main" id="{D7ED488D-954D-F848-480D-6F8AF41D0133}"/>
                </a:ext>
              </a:extLst>
            </p:cNvPr>
            <p:cNvGrpSpPr/>
            <p:nvPr/>
          </p:nvGrpSpPr>
          <p:grpSpPr>
            <a:xfrm>
              <a:off x="1860218" y="3057974"/>
              <a:ext cx="381959" cy="358751"/>
              <a:chOff x="3312211" y="1272048"/>
              <a:chExt cx="518864" cy="1152406"/>
            </a:xfrm>
          </p:grpSpPr>
          <p:sp>
            <p:nvSpPr>
              <p:cNvPr id="983" name="フリーフォーム: 図形 982">
                <a:extLst>
                  <a:ext uri="{FF2B5EF4-FFF2-40B4-BE49-F238E27FC236}">
                    <a16:creationId xmlns:a16="http://schemas.microsoft.com/office/drawing/2014/main" id="{D6530E16-269A-7727-AC68-F8ACACF2F152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4" name="フリーフォーム: 図形 983">
                <a:extLst>
                  <a:ext uri="{FF2B5EF4-FFF2-40B4-BE49-F238E27FC236}">
                    <a16:creationId xmlns:a16="http://schemas.microsoft.com/office/drawing/2014/main" id="{9A8DF795-91E3-B2A5-4125-91A27ED4DEB0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02" name="グループ化 901">
              <a:extLst>
                <a:ext uri="{FF2B5EF4-FFF2-40B4-BE49-F238E27FC236}">
                  <a16:creationId xmlns:a16="http://schemas.microsoft.com/office/drawing/2014/main" id="{FF82EF9B-28FB-8D71-448B-015C0579D827}"/>
                </a:ext>
              </a:extLst>
            </p:cNvPr>
            <p:cNvGrpSpPr/>
            <p:nvPr/>
          </p:nvGrpSpPr>
          <p:grpSpPr>
            <a:xfrm>
              <a:off x="2137922" y="3057974"/>
              <a:ext cx="381959" cy="358751"/>
              <a:chOff x="3312211" y="1272048"/>
              <a:chExt cx="518864" cy="1152406"/>
            </a:xfrm>
          </p:grpSpPr>
          <p:sp>
            <p:nvSpPr>
              <p:cNvPr id="981" name="フリーフォーム: 図形 980">
                <a:extLst>
                  <a:ext uri="{FF2B5EF4-FFF2-40B4-BE49-F238E27FC236}">
                    <a16:creationId xmlns:a16="http://schemas.microsoft.com/office/drawing/2014/main" id="{E3D9E786-E533-1649-A7C1-E8D170A87A69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2" name="フリーフォーム: 図形 981">
                <a:extLst>
                  <a:ext uri="{FF2B5EF4-FFF2-40B4-BE49-F238E27FC236}">
                    <a16:creationId xmlns:a16="http://schemas.microsoft.com/office/drawing/2014/main" id="{7E3D4259-4AE6-9D89-CCC2-B5B188DDBF51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03" name="グループ化 902">
              <a:extLst>
                <a:ext uri="{FF2B5EF4-FFF2-40B4-BE49-F238E27FC236}">
                  <a16:creationId xmlns:a16="http://schemas.microsoft.com/office/drawing/2014/main" id="{45C4B275-AC63-E8C3-C061-CDFAB791250A}"/>
                </a:ext>
              </a:extLst>
            </p:cNvPr>
            <p:cNvGrpSpPr/>
            <p:nvPr/>
          </p:nvGrpSpPr>
          <p:grpSpPr>
            <a:xfrm>
              <a:off x="2412790" y="3057974"/>
              <a:ext cx="381959" cy="358751"/>
              <a:chOff x="3312211" y="1272048"/>
              <a:chExt cx="518864" cy="1152406"/>
            </a:xfrm>
          </p:grpSpPr>
          <p:sp>
            <p:nvSpPr>
              <p:cNvPr id="979" name="フリーフォーム: 図形 978">
                <a:extLst>
                  <a:ext uri="{FF2B5EF4-FFF2-40B4-BE49-F238E27FC236}">
                    <a16:creationId xmlns:a16="http://schemas.microsoft.com/office/drawing/2014/main" id="{B1AED6B9-563B-AB1C-8175-84136FB6CAA9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0" name="フリーフォーム: 図形 979">
                <a:extLst>
                  <a:ext uri="{FF2B5EF4-FFF2-40B4-BE49-F238E27FC236}">
                    <a16:creationId xmlns:a16="http://schemas.microsoft.com/office/drawing/2014/main" id="{F47A8243-ABAA-2B2E-9A39-3303A232966D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04" name="グループ化 903">
              <a:extLst>
                <a:ext uri="{FF2B5EF4-FFF2-40B4-BE49-F238E27FC236}">
                  <a16:creationId xmlns:a16="http://schemas.microsoft.com/office/drawing/2014/main" id="{3D0E9FC1-F042-1702-D604-33EE530E40D9}"/>
                </a:ext>
              </a:extLst>
            </p:cNvPr>
            <p:cNvGrpSpPr/>
            <p:nvPr/>
          </p:nvGrpSpPr>
          <p:grpSpPr>
            <a:xfrm>
              <a:off x="2690494" y="3057974"/>
              <a:ext cx="381959" cy="358751"/>
              <a:chOff x="3312211" y="1272048"/>
              <a:chExt cx="518864" cy="1152406"/>
            </a:xfrm>
          </p:grpSpPr>
          <p:sp>
            <p:nvSpPr>
              <p:cNvPr id="977" name="フリーフォーム: 図形 976">
                <a:extLst>
                  <a:ext uri="{FF2B5EF4-FFF2-40B4-BE49-F238E27FC236}">
                    <a16:creationId xmlns:a16="http://schemas.microsoft.com/office/drawing/2014/main" id="{C7A5FA70-B805-E0B2-2360-24E2F0537C04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8" name="フリーフォーム: 図形 977">
                <a:extLst>
                  <a:ext uri="{FF2B5EF4-FFF2-40B4-BE49-F238E27FC236}">
                    <a16:creationId xmlns:a16="http://schemas.microsoft.com/office/drawing/2014/main" id="{EBC43D23-ECD4-4335-7F38-397F5E0DBE27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05" name="グループ化 904">
              <a:extLst>
                <a:ext uri="{FF2B5EF4-FFF2-40B4-BE49-F238E27FC236}">
                  <a16:creationId xmlns:a16="http://schemas.microsoft.com/office/drawing/2014/main" id="{E38EC86A-5F3B-27CF-753B-7AFF4BA6510B}"/>
                </a:ext>
              </a:extLst>
            </p:cNvPr>
            <p:cNvGrpSpPr/>
            <p:nvPr/>
          </p:nvGrpSpPr>
          <p:grpSpPr>
            <a:xfrm>
              <a:off x="2966867" y="3057974"/>
              <a:ext cx="381959" cy="358751"/>
              <a:chOff x="3312211" y="1272048"/>
              <a:chExt cx="518864" cy="1152406"/>
            </a:xfrm>
          </p:grpSpPr>
          <p:sp>
            <p:nvSpPr>
              <p:cNvPr id="975" name="フリーフォーム: 図形 974">
                <a:extLst>
                  <a:ext uri="{FF2B5EF4-FFF2-40B4-BE49-F238E27FC236}">
                    <a16:creationId xmlns:a16="http://schemas.microsoft.com/office/drawing/2014/main" id="{FE678FB3-3EE0-5DD9-719B-29D6275AB14D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6" name="フリーフォーム: 図形 975">
                <a:extLst>
                  <a:ext uri="{FF2B5EF4-FFF2-40B4-BE49-F238E27FC236}">
                    <a16:creationId xmlns:a16="http://schemas.microsoft.com/office/drawing/2014/main" id="{BD5D8029-D32B-AC7B-082B-948DC632741E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06" name="グループ化 905">
              <a:extLst>
                <a:ext uri="{FF2B5EF4-FFF2-40B4-BE49-F238E27FC236}">
                  <a16:creationId xmlns:a16="http://schemas.microsoft.com/office/drawing/2014/main" id="{55E642F1-44A0-AADC-610D-3AED4CC51DE3}"/>
                </a:ext>
              </a:extLst>
            </p:cNvPr>
            <p:cNvGrpSpPr/>
            <p:nvPr/>
          </p:nvGrpSpPr>
          <p:grpSpPr>
            <a:xfrm>
              <a:off x="3244571" y="3057974"/>
              <a:ext cx="381959" cy="358751"/>
              <a:chOff x="3312211" y="1272048"/>
              <a:chExt cx="518864" cy="1152406"/>
            </a:xfrm>
          </p:grpSpPr>
          <p:sp>
            <p:nvSpPr>
              <p:cNvPr id="973" name="フリーフォーム: 図形 972">
                <a:extLst>
                  <a:ext uri="{FF2B5EF4-FFF2-40B4-BE49-F238E27FC236}">
                    <a16:creationId xmlns:a16="http://schemas.microsoft.com/office/drawing/2014/main" id="{A933AD79-1D6D-A1DF-A1F3-7B8A88729280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4" name="フリーフォーム: 図形 973">
                <a:extLst>
                  <a:ext uri="{FF2B5EF4-FFF2-40B4-BE49-F238E27FC236}">
                    <a16:creationId xmlns:a16="http://schemas.microsoft.com/office/drawing/2014/main" id="{C4D4CF2F-55B2-58CC-2D87-A0D86BB8D41A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07" name="グループ化 906">
              <a:extLst>
                <a:ext uri="{FF2B5EF4-FFF2-40B4-BE49-F238E27FC236}">
                  <a16:creationId xmlns:a16="http://schemas.microsoft.com/office/drawing/2014/main" id="{7F4420B4-A5EF-8D01-1AB6-88DDF756777D}"/>
                </a:ext>
              </a:extLst>
            </p:cNvPr>
            <p:cNvGrpSpPr/>
            <p:nvPr/>
          </p:nvGrpSpPr>
          <p:grpSpPr>
            <a:xfrm>
              <a:off x="3519439" y="3057974"/>
              <a:ext cx="381959" cy="358751"/>
              <a:chOff x="3312211" y="1272048"/>
              <a:chExt cx="518864" cy="1152406"/>
            </a:xfrm>
          </p:grpSpPr>
          <p:sp>
            <p:nvSpPr>
              <p:cNvPr id="971" name="フリーフォーム: 図形 970">
                <a:extLst>
                  <a:ext uri="{FF2B5EF4-FFF2-40B4-BE49-F238E27FC236}">
                    <a16:creationId xmlns:a16="http://schemas.microsoft.com/office/drawing/2014/main" id="{BB1B79C5-F4FA-4604-7C59-02595778A5D5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2" name="フリーフォーム: 図形 971">
                <a:extLst>
                  <a:ext uri="{FF2B5EF4-FFF2-40B4-BE49-F238E27FC236}">
                    <a16:creationId xmlns:a16="http://schemas.microsoft.com/office/drawing/2014/main" id="{2AC482BE-C245-B97E-7B09-323FF0105506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08" name="グループ化 907">
              <a:extLst>
                <a:ext uri="{FF2B5EF4-FFF2-40B4-BE49-F238E27FC236}">
                  <a16:creationId xmlns:a16="http://schemas.microsoft.com/office/drawing/2014/main" id="{400E002C-F308-CECD-C0C9-18A4F360EE0E}"/>
                </a:ext>
              </a:extLst>
            </p:cNvPr>
            <p:cNvGrpSpPr/>
            <p:nvPr/>
          </p:nvGrpSpPr>
          <p:grpSpPr>
            <a:xfrm>
              <a:off x="3797143" y="3057974"/>
              <a:ext cx="381959" cy="358751"/>
              <a:chOff x="3312211" y="1272048"/>
              <a:chExt cx="518864" cy="1152406"/>
            </a:xfrm>
          </p:grpSpPr>
          <p:sp>
            <p:nvSpPr>
              <p:cNvPr id="969" name="フリーフォーム: 図形 968">
                <a:extLst>
                  <a:ext uri="{FF2B5EF4-FFF2-40B4-BE49-F238E27FC236}">
                    <a16:creationId xmlns:a16="http://schemas.microsoft.com/office/drawing/2014/main" id="{9E7AF0D2-EF6F-94D5-B4A1-8DFE913FAA63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0" name="フリーフォーム: 図形 969">
                <a:extLst>
                  <a:ext uri="{FF2B5EF4-FFF2-40B4-BE49-F238E27FC236}">
                    <a16:creationId xmlns:a16="http://schemas.microsoft.com/office/drawing/2014/main" id="{629CD3D3-9ACB-7A2C-DC56-1277F34757C0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09" name="グループ化 908">
              <a:extLst>
                <a:ext uri="{FF2B5EF4-FFF2-40B4-BE49-F238E27FC236}">
                  <a16:creationId xmlns:a16="http://schemas.microsoft.com/office/drawing/2014/main" id="{0F82BD03-0E44-18B5-003B-CAF68FDD8C49}"/>
                </a:ext>
              </a:extLst>
            </p:cNvPr>
            <p:cNvGrpSpPr/>
            <p:nvPr/>
          </p:nvGrpSpPr>
          <p:grpSpPr>
            <a:xfrm>
              <a:off x="4071583" y="3057974"/>
              <a:ext cx="381959" cy="358751"/>
              <a:chOff x="3312211" y="1272048"/>
              <a:chExt cx="518864" cy="1152406"/>
            </a:xfrm>
          </p:grpSpPr>
          <p:sp>
            <p:nvSpPr>
              <p:cNvPr id="967" name="フリーフォーム: 図形 966">
                <a:extLst>
                  <a:ext uri="{FF2B5EF4-FFF2-40B4-BE49-F238E27FC236}">
                    <a16:creationId xmlns:a16="http://schemas.microsoft.com/office/drawing/2014/main" id="{E395D7B2-DECA-B0CD-2B7E-0F3A4B1B8D89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8" name="フリーフォーム: 図形 967">
                <a:extLst>
                  <a:ext uri="{FF2B5EF4-FFF2-40B4-BE49-F238E27FC236}">
                    <a16:creationId xmlns:a16="http://schemas.microsoft.com/office/drawing/2014/main" id="{62BABBEF-3673-FA94-22A4-81322675ABC0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10" name="グループ化 909">
              <a:extLst>
                <a:ext uri="{FF2B5EF4-FFF2-40B4-BE49-F238E27FC236}">
                  <a16:creationId xmlns:a16="http://schemas.microsoft.com/office/drawing/2014/main" id="{F9EBA06E-5AE1-50D6-D2EA-0B7A8B793EA4}"/>
                </a:ext>
              </a:extLst>
            </p:cNvPr>
            <p:cNvGrpSpPr/>
            <p:nvPr/>
          </p:nvGrpSpPr>
          <p:grpSpPr>
            <a:xfrm>
              <a:off x="4349287" y="3057974"/>
              <a:ext cx="381959" cy="358751"/>
              <a:chOff x="3312211" y="1272048"/>
              <a:chExt cx="518864" cy="1152406"/>
            </a:xfrm>
          </p:grpSpPr>
          <p:sp>
            <p:nvSpPr>
              <p:cNvPr id="965" name="フリーフォーム: 図形 964">
                <a:extLst>
                  <a:ext uri="{FF2B5EF4-FFF2-40B4-BE49-F238E27FC236}">
                    <a16:creationId xmlns:a16="http://schemas.microsoft.com/office/drawing/2014/main" id="{6F5CA7AA-8968-F189-6B1F-05CD8AC8FE35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6" name="フリーフォーム: 図形 965">
                <a:extLst>
                  <a:ext uri="{FF2B5EF4-FFF2-40B4-BE49-F238E27FC236}">
                    <a16:creationId xmlns:a16="http://schemas.microsoft.com/office/drawing/2014/main" id="{732D2432-CB23-89A8-C771-5D86BB136E85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11" name="グループ化 910">
              <a:extLst>
                <a:ext uri="{FF2B5EF4-FFF2-40B4-BE49-F238E27FC236}">
                  <a16:creationId xmlns:a16="http://schemas.microsoft.com/office/drawing/2014/main" id="{104565F3-CA65-1444-6393-F30B68B92687}"/>
                </a:ext>
              </a:extLst>
            </p:cNvPr>
            <p:cNvGrpSpPr/>
            <p:nvPr/>
          </p:nvGrpSpPr>
          <p:grpSpPr>
            <a:xfrm>
              <a:off x="4624155" y="3057974"/>
              <a:ext cx="381959" cy="358751"/>
              <a:chOff x="3312211" y="1272048"/>
              <a:chExt cx="518864" cy="1152406"/>
            </a:xfrm>
          </p:grpSpPr>
          <p:sp>
            <p:nvSpPr>
              <p:cNvPr id="963" name="フリーフォーム: 図形 962">
                <a:extLst>
                  <a:ext uri="{FF2B5EF4-FFF2-40B4-BE49-F238E27FC236}">
                    <a16:creationId xmlns:a16="http://schemas.microsoft.com/office/drawing/2014/main" id="{4131CF9A-4695-15AF-974A-1CF420E5027A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4" name="フリーフォーム: 図形 963">
                <a:extLst>
                  <a:ext uri="{FF2B5EF4-FFF2-40B4-BE49-F238E27FC236}">
                    <a16:creationId xmlns:a16="http://schemas.microsoft.com/office/drawing/2014/main" id="{5D49DE59-ACFE-0C27-77D1-193AFB056442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12" name="グループ化 911">
              <a:extLst>
                <a:ext uri="{FF2B5EF4-FFF2-40B4-BE49-F238E27FC236}">
                  <a16:creationId xmlns:a16="http://schemas.microsoft.com/office/drawing/2014/main" id="{9885DD68-70A5-B856-09CD-8BAB3CF106BE}"/>
                </a:ext>
              </a:extLst>
            </p:cNvPr>
            <p:cNvGrpSpPr/>
            <p:nvPr/>
          </p:nvGrpSpPr>
          <p:grpSpPr>
            <a:xfrm>
              <a:off x="4901859" y="3057974"/>
              <a:ext cx="381959" cy="358751"/>
              <a:chOff x="3312211" y="1272048"/>
              <a:chExt cx="518864" cy="1152406"/>
            </a:xfrm>
          </p:grpSpPr>
          <p:sp>
            <p:nvSpPr>
              <p:cNvPr id="961" name="フリーフォーム: 図形 960">
                <a:extLst>
                  <a:ext uri="{FF2B5EF4-FFF2-40B4-BE49-F238E27FC236}">
                    <a16:creationId xmlns:a16="http://schemas.microsoft.com/office/drawing/2014/main" id="{6A55711B-0BC1-229B-36D0-EAB2EDEC3A76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2" name="フリーフォーム: 図形 961">
                <a:extLst>
                  <a:ext uri="{FF2B5EF4-FFF2-40B4-BE49-F238E27FC236}">
                    <a16:creationId xmlns:a16="http://schemas.microsoft.com/office/drawing/2014/main" id="{ECAC3C4F-ED5C-B662-5658-7A9D1D30AAB1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13" name="グループ化 912">
              <a:extLst>
                <a:ext uri="{FF2B5EF4-FFF2-40B4-BE49-F238E27FC236}">
                  <a16:creationId xmlns:a16="http://schemas.microsoft.com/office/drawing/2014/main" id="{4734119D-489A-9719-7876-93F1F8D70586}"/>
                </a:ext>
              </a:extLst>
            </p:cNvPr>
            <p:cNvGrpSpPr/>
            <p:nvPr/>
          </p:nvGrpSpPr>
          <p:grpSpPr>
            <a:xfrm>
              <a:off x="5179563" y="3057974"/>
              <a:ext cx="381959" cy="358751"/>
              <a:chOff x="3312211" y="1272048"/>
              <a:chExt cx="518864" cy="1152406"/>
            </a:xfrm>
          </p:grpSpPr>
          <p:sp>
            <p:nvSpPr>
              <p:cNvPr id="959" name="フリーフォーム: 図形 958">
                <a:extLst>
                  <a:ext uri="{FF2B5EF4-FFF2-40B4-BE49-F238E27FC236}">
                    <a16:creationId xmlns:a16="http://schemas.microsoft.com/office/drawing/2014/main" id="{D88BEBB4-1A59-558D-EA59-D6B99AEEDE46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0" name="フリーフォーム: 図形 959">
                <a:extLst>
                  <a:ext uri="{FF2B5EF4-FFF2-40B4-BE49-F238E27FC236}">
                    <a16:creationId xmlns:a16="http://schemas.microsoft.com/office/drawing/2014/main" id="{B9E185E0-CAD5-084F-CA1D-3A388AF4532C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14" name="グループ化 913">
              <a:extLst>
                <a:ext uri="{FF2B5EF4-FFF2-40B4-BE49-F238E27FC236}">
                  <a16:creationId xmlns:a16="http://schemas.microsoft.com/office/drawing/2014/main" id="{C8429DF3-6091-2990-7BD8-BDEEF2EB0F9B}"/>
                </a:ext>
              </a:extLst>
            </p:cNvPr>
            <p:cNvGrpSpPr/>
            <p:nvPr/>
          </p:nvGrpSpPr>
          <p:grpSpPr>
            <a:xfrm>
              <a:off x="5457267" y="3057974"/>
              <a:ext cx="381959" cy="358751"/>
              <a:chOff x="3312211" y="1272048"/>
              <a:chExt cx="518864" cy="1152406"/>
            </a:xfrm>
          </p:grpSpPr>
          <p:sp>
            <p:nvSpPr>
              <p:cNvPr id="957" name="フリーフォーム: 図形 956">
                <a:extLst>
                  <a:ext uri="{FF2B5EF4-FFF2-40B4-BE49-F238E27FC236}">
                    <a16:creationId xmlns:a16="http://schemas.microsoft.com/office/drawing/2014/main" id="{13036543-490A-EF2D-6143-5D76BA0FE3EA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8" name="フリーフォーム: 図形 957">
                <a:extLst>
                  <a:ext uri="{FF2B5EF4-FFF2-40B4-BE49-F238E27FC236}">
                    <a16:creationId xmlns:a16="http://schemas.microsoft.com/office/drawing/2014/main" id="{5437F482-2002-6381-2CB7-7F565D5AF48C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15" name="グループ化 914">
              <a:extLst>
                <a:ext uri="{FF2B5EF4-FFF2-40B4-BE49-F238E27FC236}">
                  <a16:creationId xmlns:a16="http://schemas.microsoft.com/office/drawing/2014/main" id="{EF054CB5-23C9-2881-1CED-67BF63E1402F}"/>
                </a:ext>
              </a:extLst>
            </p:cNvPr>
            <p:cNvGrpSpPr/>
            <p:nvPr/>
          </p:nvGrpSpPr>
          <p:grpSpPr>
            <a:xfrm>
              <a:off x="5732135" y="3057974"/>
              <a:ext cx="381959" cy="358751"/>
              <a:chOff x="3312211" y="1272048"/>
              <a:chExt cx="518864" cy="1152406"/>
            </a:xfrm>
          </p:grpSpPr>
          <p:sp>
            <p:nvSpPr>
              <p:cNvPr id="955" name="フリーフォーム: 図形 954">
                <a:extLst>
                  <a:ext uri="{FF2B5EF4-FFF2-40B4-BE49-F238E27FC236}">
                    <a16:creationId xmlns:a16="http://schemas.microsoft.com/office/drawing/2014/main" id="{F06DE9FF-32FB-837C-04DD-FB1789B9E7F2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6" name="フリーフォーム: 図形 955">
                <a:extLst>
                  <a:ext uri="{FF2B5EF4-FFF2-40B4-BE49-F238E27FC236}">
                    <a16:creationId xmlns:a16="http://schemas.microsoft.com/office/drawing/2014/main" id="{F2D1C622-3222-FEDC-EAEC-976CEEF45432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16" name="グループ化 915">
              <a:extLst>
                <a:ext uri="{FF2B5EF4-FFF2-40B4-BE49-F238E27FC236}">
                  <a16:creationId xmlns:a16="http://schemas.microsoft.com/office/drawing/2014/main" id="{A48B106B-98BB-0082-57D1-A209B2CDFBF9}"/>
                </a:ext>
              </a:extLst>
            </p:cNvPr>
            <p:cNvGrpSpPr/>
            <p:nvPr/>
          </p:nvGrpSpPr>
          <p:grpSpPr>
            <a:xfrm>
              <a:off x="6009839" y="3057974"/>
              <a:ext cx="381959" cy="358751"/>
              <a:chOff x="3312211" y="1272048"/>
              <a:chExt cx="518864" cy="1152406"/>
            </a:xfrm>
          </p:grpSpPr>
          <p:sp>
            <p:nvSpPr>
              <p:cNvPr id="953" name="フリーフォーム: 図形 952">
                <a:extLst>
                  <a:ext uri="{FF2B5EF4-FFF2-40B4-BE49-F238E27FC236}">
                    <a16:creationId xmlns:a16="http://schemas.microsoft.com/office/drawing/2014/main" id="{349EB3F3-DA9E-54F0-DCE0-AFB544E9C02B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4" name="フリーフォーム: 図形 953">
                <a:extLst>
                  <a:ext uri="{FF2B5EF4-FFF2-40B4-BE49-F238E27FC236}">
                    <a16:creationId xmlns:a16="http://schemas.microsoft.com/office/drawing/2014/main" id="{FF722E02-4020-4DD9-EF22-54C496094EA7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17" name="グループ化 916">
              <a:extLst>
                <a:ext uri="{FF2B5EF4-FFF2-40B4-BE49-F238E27FC236}">
                  <a16:creationId xmlns:a16="http://schemas.microsoft.com/office/drawing/2014/main" id="{FBCD2A83-F73E-5DF3-9E05-00CDC90EA198}"/>
                </a:ext>
              </a:extLst>
            </p:cNvPr>
            <p:cNvGrpSpPr/>
            <p:nvPr/>
          </p:nvGrpSpPr>
          <p:grpSpPr>
            <a:xfrm>
              <a:off x="6284279" y="3057974"/>
              <a:ext cx="381959" cy="358751"/>
              <a:chOff x="3312211" y="1272048"/>
              <a:chExt cx="518864" cy="1152406"/>
            </a:xfrm>
          </p:grpSpPr>
          <p:sp>
            <p:nvSpPr>
              <p:cNvPr id="951" name="フリーフォーム: 図形 950">
                <a:extLst>
                  <a:ext uri="{FF2B5EF4-FFF2-40B4-BE49-F238E27FC236}">
                    <a16:creationId xmlns:a16="http://schemas.microsoft.com/office/drawing/2014/main" id="{50E25003-CB21-BA95-AC2F-27AB8335D7FE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2" name="フリーフォーム: 図形 951">
                <a:extLst>
                  <a:ext uri="{FF2B5EF4-FFF2-40B4-BE49-F238E27FC236}">
                    <a16:creationId xmlns:a16="http://schemas.microsoft.com/office/drawing/2014/main" id="{E6D7C572-DF60-A8BA-A74B-ABFCD36FC88F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18" name="グループ化 917">
              <a:extLst>
                <a:ext uri="{FF2B5EF4-FFF2-40B4-BE49-F238E27FC236}">
                  <a16:creationId xmlns:a16="http://schemas.microsoft.com/office/drawing/2014/main" id="{273810F9-B852-3C14-7F2C-59A987AF4501}"/>
                </a:ext>
              </a:extLst>
            </p:cNvPr>
            <p:cNvGrpSpPr/>
            <p:nvPr/>
          </p:nvGrpSpPr>
          <p:grpSpPr>
            <a:xfrm>
              <a:off x="6561983" y="3057974"/>
              <a:ext cx="381959" cy="358751"/>
              <a:chOff x="3312211" y="1272048"/>
              <a:chExt cx="518864" cy="1152406"/>
            </a:xfrm>
          </p:grpSpPr>
          <p:sp>
            <p:nvSpPr>
              <p:cNvPr id="949" name="フリーフォーム: 図形 948">
                <a:extLst>
                  <a:ext uri="{FF2B5EF4-FFF2-40B4-BE49-F238E27FC236}">
                    <a16:creationId xmlns:a16="http://schemas.microsoft.com/office/drawing/2014/main" id="{33F56A07-ECFD-D03A-ACF5-8A252A364197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0" name="フリーフォーム: 図形 949">
                <a:extLst>
                  <a:ext uri="{FF2B5EF4-FFF2-40B4-BE49-F238E27FC236}">
                    <a16:creationId xmlns:a16="http://schemas.microsoft.com/office/drawing/2014/main" id="{F0658250-B551-E5F8-1427-E27CD725E70A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19" name="グループ化 918">
              <a:extLst>
                <a:ext uri="{FF2B5EF4-FFF2-40B4-BE49-F238E27FC236}">
                  <a16:creationId xmlns:a16="http://schemas.microsoft.com/office/drawing/2014/main" id="{0474EA1C-F675-A580-CD75-9C659D937750}"/>
                </a:ext>
              </a:extLst>
            </p:cNvPr>
            <p:cNvGrpSpPr/>
            <p:nvPr/>
          </p:nvGrpSpPr>
          <p:grpSpPr>
            <a:xfrm>
              <a:off x="6836851" y="3057974"/>
              <a:ext cx="381959" cy="358751"/>
              <a:chOff x="3312211" y="1272048"/>
              <a:chExt cx="518864" cy="1152406"/>
            </a:xfrm>
          </p:grpSpPr>
          <p:sp>
            <p:nvSpPr>
              <p:cNvPr id="947" name="フリーフォーム: 図形 946">
                <a:extLst>
                  <a:ext uri="{FF2B5EF4-FFF2-40B4-BE49-F238E27FC236}">
                    <a16:creationId xmlns:a16="http://schemas.microsoft.com/office/drawing/2014/main" id="{928EAE41-3D16-7523-2930-B360744C0C7B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8" name="フリーフォーム: 図形 947">
                <a:extLst>
                  <a:ext uri="{FF2B5EF4-FFF2-40B4-BE49-F238E27FC236}">
                    <a16:creationId xmlns:a16="http://schemas.microsoft.com/office/drawing/2014/main" id="{D8E32FBB-F7A0-C998-FCD8-6F5093049478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20" name="グループ化 919">
              <a:extLst>
                <a:ext uri="{FF2B5EF4-FFF2-40B4-BE49-F238E27FC236}">
                  <a16:creationId xmlns:a16="http://schemas.microsoft.com/office/drawing/2014/main" id="{FE89093F-0556-E137-94C5-B0407D47508D}"/>
                </a:ext>
              </a:extLst>
            </p:cNvPr>
            <p:cNvGrpSpPr/>
            <p:nvPr/>
          </p:nvGrpSpPr>
          <p:grpSpPr>
            <a:xfrm>
              <a:off x="7114555" y="3057974"/>
              <a:ext cx="381959" cy="358751"/>
              <a:chOff x="3312211" y="1272048"/>
              <a:chExt cx="518864" cy="1152406"/>
            </a:xfrm>
          </p:grpSpPr>
          <p:sp>
            <p:nvSpPr>
              <p:cNvPr id="945" name="フリーフォーム: 図形 944">
                <a:extLst>
                  <a:ext uri="{FF2B5EF4-FFF2-40B4-BE49-F238E27FC236}">
                    <a16:creationId xmlns:a16="http://schemas.microsoft.com/office/drawing/2014/main" id="{7DC069B5-F753-E6D5-DD47-608C8D47AE79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6" name="フリーフォーム: 図形 945">
                <a:extLst>
                  <a:ext uri="{FF2B5EF4-FFF2-40B4-BE49-F238E27FC236}">
                    <a16:creationId xmlns:a16="http://schemas.microsoft.com/office/drawing/2014/main" id="{17FF2A49-75A7-D810-E382-22D11087AE70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21" name="グループ化 920">
              <a:extLst>
                <a:ext uri="{FF2B5EF4-FFF2-40B4-BE49-F238E27FC236}">
                  <a16:creationId xmlns:a16="http://schemas.microsoft.com/office/drawing/2014/main" id="{0208EAE6-41B7-2BF1-AA56-3FB1D0C23355}"/>
                </a:ext>
              </a:extLst>
            </p:cNvPr>
            <p:cNvGrpSpPr/>
            <p:nvPr/>
          </p:nvGrpSpPr>
          <p:grpSpPr>
            <a:xfrm>
              <a:off x="7390928" y="3057974"/>
              <a:ext cx="381959" cy="358751"/>
              <a:chOff x="3312211" y="1272048"/>
              <a:chExt cx="518864" cy="1152406"/>
            </a:xfrm>
          </p:grpSpPr>
          <p:sp>
            <p:nvSpPr>
              <p:cNvPr id="943" name="フリーフォーム: 図形 942">
                <a:extLst>
                  <a:ext uri="{FF2B5EF4-FFF2-40B4-BE49-F238E27FC236}">
                    <a16:creationId xmlns:a16="http://schemas.microsoft.com/office/drawing/2014/main" id="{E701FEE1-7936-FDDF-316B-2FD66B22E341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4" name="フリーフォーム: 図形 943">
                <a:extLst>
                  <a:ext uri="{FF2B5EF4-FFF2-40B4-BE49-F238E27FC236}">
                    <a16:creationId xmlns:a16="http://schemas.microsoft.com/office/drawing/2014/main" id="{5855854D-E19E-4D3A-FFB5-D617B04A4906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22" name="グループ化 921">
              <a:extLst>
                <a:ext uri="{FF2B5EF4-FFF2-40B4-BE49-F238E27FC236}">
                  <a16:creationId xmlns:a16="http://schemas.microsoft.com/office/drawing/2014/main" id="{67A51B40-1D9E-2202-C1CC-E415CA19D635}"/>
                </a:ext>
              </a:extLst>
            </p:cNvPr>
            <p:cNvGrpSpPr/>
            <p:nvPr/>
          </p:nvGrpSpPr>
          <p:grpSpPr>
            <a:xfrm>
              <a:off x="7668632" y="3057974"/>
              <a:ext cx="381959" cy="358751"/>
              <a:chOff x="3312211" y="1272048"/>
              <a:chExt cx="518864" cy="1152406"/>
            </a:xfrm>
          </p:grpSpPr>
          <p:sp>
            <p:nvSpPr>
              <p:cNvPr id="941" name="フリーフォーム: 図形 940">
                <a:extLst>
                  <a:ext uri="{FF2B5EF4-FFF2-40B4-BE49-F238E27FC236}">
                    <a16:creationId xmlns:a16="http://schemas.microsoft.com/office/drawing/2014/main" id="{9C3D39B3-B3A2-1F9E-ED4E-50B7716E7DA7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2" name="フリーフォーム: 図形 941">
                <a:extLst>
                  <a:ext uri="{FF2B5EF4-FFF2-40B4-BE49-F238E27FC236}">
                    <a16:creationId xmlns:a16="http://schemas.microsoft.com/office/drawing/2014/main" id="{863E0658-27D4-3A5B-67D3-2D6A17AE1854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23" name="グループ化 922">
              <a:extLst>
                <a:ext uri="{FF2B5EF4-FFF2-40B4-BE49-F238E27FC236}">
                  <a16:creationId xmlns:a16="http://schemas.microsoft.com/office/drawing/2014/main" id="{5E29BB89-726B-606E-7644-E0F13BA97F15}"/>
                </a:ext>
              </a:extLst>
            </p:cNvPr>
            <p:cNvGrpSpPr/>
            <p:nvPr/>
          </p:nvGrpSpPr>
          <p:grpSpPr>
            <a:xfrm>
              <a:off x="7943500" y="3057974"/>
              <a:ext cx="381959" cy="358751"/>
              <a:chOff x="3312211" y="1272048"/>
              <a:chExt cx="518864" cy="1152406"/>
            </a:xfrm>
          </p:grpSpPr>
          <p:sp>
            <p:nvSpPr>
              <p:cNvPr id="939" name="フリーフォーム: 図形 938">
                <a:extLst>
                  <a:ext uri="{FF2B5EF4-FFF2-40B4-BE49-F238E27FC236}">
                    <a16:creationId xmlns:a16="http://schemas.microsoft.com/office/drawing/2014/main" id="{0B966420-780F-AC59-172B-4A44DAB203E7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0" name="フリーフォーム: 図形 939">
                <a:extLst>
                  <a:ext uri="{FF2B5EF4-FFF2-40B4-BE49-F238E27FC236}">
                    <a16:creationId xmlns:a16="http://schemas.microsoft.com/office/drawing/2014/main" id="{46038075-28B4-A224-7B96-2316C63AB902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24" name="グループ化 923">
              <a:extLst>
                <a:ext uri="{FF2B5EF4-FFF2-40B4-BE49-F238E27FC236}">
                  <a16:creationId xmlns:a16="http://schemas.microsoft.com/office/drawing/2014/main" id="{497D5B59-8574-D9E9-F836-E8BB3526B3C2}"/>
                </a:ext>
              </a:extLst>
            </p:cNvPr>
            <p:cNvGrpSpPr/>
            <p:nvPr/>
          </p:nvGrpSpPr>
          <p:grpSpPr>
            <a:xfrm>
              <a:off x="8221204" y="3057974"/>
              <a:ext cx="381959" cy="358751"/>
              <a:chOff x="3312211" y="1272048"/>
              <a:chExt cx="518864" cy="1152406"/>
            </a:xfrm>
          </p:grpSpPr>
          <p:sp>
            <p:nvSpPr>
              <p:cNvPr id="937" name="フリーフォーム: 図形 936">
                <a:extLst>
                  <a:ext uri="{FF2B5EF4-FFF2-40B4-BE49-F238E27FC236}">
                    <a16:creationId xmlns:a16="http://schemas.microsoft.com/office/drawing/2014/main" id="{6C18FFA8-2C0A-00A3-7BC8-0E0F173797DE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8" name="フリーフォーム: 図形 937">
                <a:extLst>
                  <a:ext uri="{FF2B5EF4-FFF2-40B4-BE49-F238E27FC236}">
                    <a16:creationId xmlns:a16="http://schemas.microsoft.com/office/drawing/2014/main" id="{9BCED2DA-2BE4-F423-72A1-05E836644A73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25" name="グループ化 924">
              <a:extLst>
                <a:ext uri="{FF2B5EF4-FFF2-40B4-BE49-F238E27FC236}">
                  <a16:creationId xmlns:a16="http://schemas.microsoft.com/office/drawing/2014/main" id="{B412701A-4399-09BC-AAA6-50A49E80A455}"/>
                </a:ext>
              </a:extLst>
            </p:cNvPr>
            <p:cNvGrpSpPr/>
            <p:nvPr/>
          </p:nvGrpSpPr>
          <p:grpSpPr>
            <a:xfrm>
              <a:off x="8495644" y="3057974"/>
              <a:ext cx="381959" cy="358751"/>
              <a:chOff x="3312211" y="1272048"/>
              <a:chExt cx="518864" cy="1152406"/>
            </a:xfrm>
          </p:grpSpPr>
          <p:sp>
            <p:nvSpPr>
              <p:cNvPr id="935" name="フリーフォーム: 図形 934">
                <a:extLst>
                  <a:ext uri="{FF2B5EF4-FFF2-40B4-BE49-F238E27FC236}">
                    <a16:creationId xmlns:a16="http://schemas.microsoft.com/office/drawing/2014/main" id="{5336158B-321D-1807-F1EC-10B0C216372C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6" name="フリーフォーム: 図形 935">
                <a:extLst>
                  <a:ext uri="{FF2B5EF4-FFF2-40B4-BE49-F238E27FC236}">
                    <a16:creationId xmlns:a16="http://schemas.microsoft.com/office/drawing/2014/main" id="{DCA27B6E-785A-96AF-6269-A40C4920ACB2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26" name="グループ化 925">
              <a:extLst>
                <a:ext uri="{FF2B5EF4-FFF2-40B4-BE49-F238E27FC236}">
                  <a16:creationId xmlns:a16="http://schemas.microsoft.com/office/drawing/2014/main" id="{1ED3775A-CCD8-D732-0D5D-7E0FB24A3354}"/>
                </a:ext>
              </a:extLst>
            </p:cNvPr>
            <p:cNvGrpSpPr/>
            <p:nvPr/>
          </p:nvGrpSpPr>
          <p:grpSpPr>
            <a:xfrm>
              <a:off x="8773348" y="3057974"/>
              <a:ext cx="381959" cy="358751"/>
              <a:chOff x="3312211" y="1272048"/>
              <a:chExt cx="518864" cy="1152406"/>
            </a:xfrm>
          </p:grpSpPr>
          <p:sp>
            <p:nvSpPr>
              <p:cNvPr id="933" name="フリーフォーム: 図形 932">
                <a:extLst>
                  <a:ext uri="{FF2B5EF4-FFF2-40B4-BE49-F238E27FC236}">
                    <a16:creationId xmlns:a16="http://schemas.microsoft.com/office/drawing/2014/main" id="{ABC937A1-B772-7378-EBC8-B02937AC350A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4" name="フリーフォーム: 図形 933">
                <a:extLst>
                  <a:ext uri="{FF2B5EF4-FFF2-40B4-BE49-F238E27FC236}">
                    <a16:creationId xmlns:a16="http://schemas.microsoft.com/office/drawing/2014/main" id="{1C309AC1-D8B8-4C58-3819-A9ED92049B9D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27" name="グループ化 926">
              <a:extLst>
                <a:ext uri="{FF2B5EF4-FFF2-40B4-BE49-F238E27FC236}">
                  <a16:creationId xmlns:a16="http://schemas.microsoft.com/office/drawing/2014/main" id="{EFE3E4E7-02F7-F05E-C6EA-C0C9ADC61A57}"/>
                </a:ext>
              </a:extLst>
            </p:cNvPr>
            <p:cNvGrpSpPr/>
            <p:nvPr/>
          </p:nvGrpSpPr>
          <p:grpSpPr>
            <a:xfrm>
              <a:off x="9048216" y="3057974"/>
              <a:ext cx="381959" cy="358751"/>
              <a:chOff x="3312211" y="1272048"/>
              <a:chExt cx="518864" cy="1152406"/>
            </a:xfrm>
          </p:grpSpPr>
          <p:sp>
            <p:nvSpPr>
              <p:cNvPr id="931" name="フリーフォーム: 図形 930">
                <a:extLst>
                  <a:ext uri="{FF2B5EF4-FFF2-40B4-BE49-F238E27FC236}">
                    <a16:creationId xmlns:a16="http://schemas.microsoft.com/office/drawing/2014/main" id="{AABB3949-D094-2159-8984-FDEE40182418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2" name="フリーフォーム: 図形 931">
                <a:extLst>
                  <a:ext uri="{FF2B5EF4-FFF2-40B4-BE49-F238E27FC236}">
                    <a16:creationId xmlns:a16="http://schemas.microsoft.com/office/drawing/2014/main" id="{2E849037-FE92-D951-09BE-6C119175B6EE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28" name="グループ化 927">
              <a:extLst>
                <a:ext uri="{FF2B5EF4-FFF2-40B4-BE49-F238E27FC236}">
                  <a16:creationId xmlns:a16="http://schemas.microsoft.com/office/drawing/2014/main" id="{D340FF7D-11F8-3F46-B80E-2BAB1DF9D3B3}"/>
                </a:ext>
              </a:extLst>
            </p:cNvPr>
            <p:cNvGrpSpPr/>
            <p:nvPr/>
          </p:nvGrpSpPr>
          <p:grpSpPr>
            <a:xfrm>
              <a:off x="9325920" y="3057974"/>
              <a:ext cx="381959" cy="358751"/>
              <a:chOff x="3312211" y="1272048"/>
              <a:chExt cx="518864" cy="1152406"/>
            </a:xfrm>
          </p:grpSpPr>
          <p:sp>
            <p:nvSpPr>
              <p:cNvPr id="929" name="フリーフォーム: 図形 928">
                <a:extLst>
                  <a:ext uri="{FF2B5EF4-FFF2-40B4-BE49-F238E27FC236}">
                    <a16:creationId xmlns:a16="http://schemas.microsoft.com/office/drawing/2014/main" id="{CA08BA36-4A32-A912-F985-878C526F96D4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0" name="フリーフォーム: 図形 929">
                <a:extLst>
                  <a:ext uri="{FF2B5EF4-FFF2-40B4-BE49-F238E27FC236}">
                    <a16:creationId xmlns:a16="http://schemas.microsoft.com/office/drawing/2014/main" id="{84459235-437D-5045-EFBC-E5F87C5BD0ED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97" name="グループ化 996">
              <a:extLst>
                <a:ext uri="{FF2B5EF4-FFF2-40B4-BE49-F238E27FC236}">
                  <a16:creationId xmlns:a16="http://schemas.microsoft.com/office/drawing/2014/main" id="{A0F019F7-96E8-E65B-6EF3-5B206F055CB2}"/>
                </a:ext>
              </a:extLst>
            </p:cNvPr>
            <p:cNvGrpSpPr/>
            <p:nvPr/>
          </p:nvGrpSpPr>
          <p:grpSpPr>
            <a:xfrm>
              <a:off x="9603624" y="3057974"/>
              <a:ext cx="381959" cy="358751"/>
              <a:chOff x="3312211" y="1272048"/>
              <a:chExt cx="518864" cy="1152406"/>
            </a:xfrm>
          </p:grpSpPr>
          <p:sp>
            <p:nvSpPr>
              <p:cNvPr id="1094" name="フリーフォーム: 図形 1093">
                <a:extLst>
                  <a:ext uri="{FF2B5EF4-FFF2-40B4-BE49-F238E27FC236}">
                    <a16:creationId xmlns:a16="http://schemas.microsoft.com/office/drawing/2014/main" id="{4CD3E86C-F064-A011-17A7-A67F85C764DB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5" name="フリーフォーム: 図形 1094">
                <a:extLst>
                  <a:ext uri="{FF2B5EF4-FFF2-40B4-BE49-F238E27FC236}">
                    <a16:creationId xmlns:a16="http://schemas.microsoft.com/office/drawing/2014/main" id="{3041A836-337C-F631-C29F-DB71946B5252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98" name="グループ化 997">
              <a:extLst>
                <a:ext uri="{FF2B5EF4-FFF2-40B4-BE49-F238E27FC236}">
                  <a16:creationId xmlns:a16="http://schemas.microsoft.com/office/drawing/2014/main" id="{482DD557-FF81-D2CD-7786-664F7DE6BAE4}"/>
                </a:ext>
              </a:extLst>
            </p:cNvPr>
            <p:cNvGrpSpPr/>
            <p:nvPr/>
          </p:nvGrpSpPr>
          <p:grpSpPr>
            <a:xfrm>
              <a:off x="9883254" y="3057974"/>
              <a:ext cx="381959" cy="358751"/>
              <a:chOff x="3312211" y="1272048"/>
              <a:chExt cx="518864" cy="1152406"/>
            </a:xfrm>
          </p:grpSpPr>
          <p:sp>
            <p:nvSpPr>
              <p:cNvPr id="1092" name="フリーフォーム: 図形 1091">
                <a:extLst>
                  <a:ext uri="{FF2B5EF4-FFF2-40B4-BE49-F238E27FC236}">
                    <a16:creationId xmlns:a16="http://schemas.microsoft.com/office/drawing/2014/main" id="{B606C611-2DBE-3145-C421-C42B48D28659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3" name="フリーフォーム: 図形 1092">
                <a:extLst>
                  <a:ext uri="{FF2B5EF4-FFF2-40B4-BE49-F238E27FC236}">
                    <a16:creationId xmlns:a16="http://schemas.microsoft.com/office/drawing/2014/main" id="{ADC05E49-761A-E07F-B082-3966217FA65F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99" name="グループ化 998">
              <a:extLst>
                <a:ext uri="{FF2B5EF4-FFF2-40B4-BE49-F238E27FC236}">
                  <a16:creationId xmlns:a16="http://schemas.microsoft.com/office/drawing/2014/main" id="{94CE6452-AD12-BA1D-9108-7B2874DA8CA9}"/>
                </a:ext>
              </a:extLst>
            </p:cNvPr>
            <p:cNvGrpSpPr/>
            <p:nvPr/>
          </p:nvGrpSpPr>
          <p:grpSpPr>
            <a:xfrm>
              <a:off x="10160958" y="3057974"/>
              <a:ext cx="381959" cy="358751"/>
              <a:chOff x="3312211" y="1272048"/>
              <a:chExt cx="518864" cy="1152406"/>
            </a:xfrm>
          </p:grpSpPr>
          <p:sp>
            <p:nvSpPr>
              <p:cNvPr id="1090" name="フリーフォーム: 図形 1089">
                <a:extLst>
                  <a:ext uri="{FF2B5EF4-FFF2-40B4-BE49-F238E27FC236}">
                    <a16:creationId xmlns:a16="http://schemas.microsoft.com/office/drawing/2014/main" id="{14FE826E-8A19-B66E-B6FB-FB0EBAB3345F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1" name="フリーフォーム: 図形 1090">
                <a:extLst>
                  <a:ext uri="{FF2B5EF4-FFF2-40B4-BE49-F238E27FC236}">
                    <a16:creationId xmlns:a16="http://schemas.microsoft.com/office/drawing/2014/main" id="{7EA50014-A3D6-71A6-75D7-048B5452A3A5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00" name="グループ化 999">
              <a:extLst>
                <a:ext uri="{FF2B5EF4-FFF2-40B4-BE49-F238E27FC236}">
                  <a16:creationId xmlns:a16="http://schemas.microsoft.com/office/drawing/2014/main" id="{2D0B25C2-75AF-4E81-29DD-B491020477CA}"/>
                </a:ext>
              </a:extLst>
            </p:cNvPr>
            <p:cNvGrpSpPr/>
            <p:nvPr/>
          </p:nvGrpSpPr>
          <p:grpSpPr>
            <a:xfrm>
              <a:off x="10435826" y="3057974"/>
              <a:ext cx="381959" cy="358751"/>
              <a:chOff x="3312211" y="1272048"/>
              <a:chExt cx="518864" cy="1152406"/>
            </a:xfrm>
          </p:grpSpPr>
          <p:sp>
            <p:nvSpPr>
              <p:cNvPr id="1088" name="フリーフォーム: 図形 1087">
                <a:extLst>
                  <a:ext uri="{FF2B5EF4-FFF2-40B4-BE49-F238E27FC236}">
                    <a16:creationId xmlns:a16="http://schemas.microsoft.com/office/drawing/2014/main" id="{A38092BA-2C0E-6405-4C22-942C9253EED3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9" name="フリーフォーム: 図形 1088">
                <a:extLst>
                  <a:ext uri="{FF2B5EF4-FFF2-40B4-BE49-F238E27FC236}">
                    <a16:creationId xmlns:a16="http://schemas.microsoft.com/office/drawing/2014/main" id="{6A988441-8C4A-1502-6433-E0904E223F50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01" name="グループ化 1000">
              <a:extLst>
                <a:ext uri="{FF2B5EF4-FFF2-40B4-BE49-F238E27FC236}">
                  <a16:creationId xmlns:a16="http://schemas.microsoft.com/office/drawing/2014/main" id="{78C0DF44-F2AC-14D4-0839-1DBAC69EF1A5}"/>
                </a:ext>
              </a:extLst>
            </p:cNvPr>
            <p:cNvGrpSpPr/>
            <p:nvPr/>
          </p:nvGrpSpPr>
          <p:grpSpPr>
            <a:xfrm>
              <a:off x="10713529" y="3057974"/>
              <a:ext cx="381959" cy="358751"/>
              <a:chOff x="3312211" y="1272048"/>
              <a:chExt cx="518864" cy="1152406"/>
            </a:xfrm>
          </p:grpSpPr>
          <p:sp>
            <p:nvSpPr>
              <p:cNvPr id="1086" name="フリーフォーム: 図形 1085">
                <a:extLst>
                  <a:ext uri="{FF2B5EF4-FFF2-40B4-BE49-F238E27FC236}">
                    <a16:creationId xmlns:a16="http://schemas.microsoft.com/office/drawing/2014/main" id="{1CFE8EF7-7C8A-77B0-AD5F-46E18DB6A736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7" name="フリーフォーム: 図形 1086">
                <a:extLst>
                  <a:ext uri="{FF2B5EF4-FFF2-40B4-BE49-F238E27FC236}">
                    <a16:creationId xmlns:a16="http://schemas.microsoft.com/office/drawing/2014/main" id="{97A49002-EB8C-8A3C-0A32-CF056411EFCB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02" name="グループ化 1001">
              <a:extLst>
                <a:ext uri="{FF2B5EF4-FFF2-40B4-BE49-F238E27FC236}">
                  <a16:creationId xmlns:a16="http://schemas.microsoft.com/office/drawing/2014/main" id="{31B347A2-D49A-07DE-B3FC-AE0ECD27D6FE}"/>
                </a:ext>
              </a:extLst>
            </p:cNvPr>
            <p:cNvGrpSpPr/>
            <p:nvPr/>
          </p:nvGrpSpPr>
          <p:grpSpPr>
            <a:xfrm>
              <a:off x="10987970" y="3057974"/>
              <a:ext cx="381959" cy="358751"/>
              <a:chOff x="3312211" y="1272048"/>
              <a:chExt cx="518864" cy="1152406"/>
            </a:xfrm>
          </p:grpSpPr>
          <p:sp>
            <p:nvSpPr>
              <p:cNvPr id="1084" name="フリーフォーム: 図形 1083">
                <a:extLst>
                  <a:ext uri="{FF2B5EF4-FFF2-40B4-BE49-F238E27FC236}">
                    <a16:creationId xmlns:a16="http://schemas.microsoft.com/office/drawing/2014/main" id="{3207F2F0-F743-0FEB-4153-A329C9F5C9D6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5" name="フリーフォーム: 図形 1084">
                <a:extLst>
                  <a:ext uri="{FF2B5EF4-FFF2-40B4-BE49-F238E27FC236}">
                    <a16:creationId xmlns:a16="http://schemas.microsoft.com/office/drawing/2014/main" id="{41B7FAA4-730F-9AE9-556E-F5636D352ACA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03" name="グループ化 1002">
              <a:extLst>
                <a:ext uri="{FF2B5EF4-FFF2-40B4-BE49-F238E27FC236}">
                  <a16:creationId xmlns:a16="http://schemas.microsoft.com/office/drawing/2014/main" id="{1ACC4D6F-490E-38A6-3CBF-28D36259BDEF}"/>
                </a:ext>
              </a:extLst>
            </p:cNvPr>
            <p:cNvGrpSpPr/>
            <p:nvPr/>
          </p:nvGrpSpPr>
          <p:grpSpPr>
            <a:xfrm>
              <a:off x="11265674" y="3057974"/>
              <a:ext cx="381959" cy="358751"/>
              <a:chOff x="3312211" y="1272048"/>
              <a:chExt cx="518864" cy="1152406"/>
            </a:xfrm>
          </p:grpSpPr>
          <p:sp>
            <p:nvSpPr>
              <p:cNvPr id="1082" name="フリーフォーム: 図形 1081">
                <a:extLst>
                  <a:ext uri="{FF2B5EF4-FFF2-40B4-BE49-F238E27FC236}">
                    <a16:creationId xmlns:a16="http://schemas.microsoft.com/office/drawing/2014/main" id="{8ED35E16-D17B-8844-B0D9-58904ECE6F77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3" name="フリーフォーム: 図形 1082">
                <a:extLst>
                  <a:ext uri="{FF2B5EF4-FFF2-40B4-BE49-F238E27FC236}">
                    <a16:creationId xmlns:a16="http://schemas.microsoft.com/office/drawing/2014/main" id="{606840AF-EE62-D95D-89C2-B3D1EAA3869F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04" name="グループ化 1003">
              <a:extLst>
                <a:ext uri="{FF2B5EF4-FFF2-40B4-BE49-F238E27FC236}">
                  <a16:creationId xmlns:a16="http://schemas.microsoft.com/office/drawing/2014/main" id="{D05B3A89-1A5D-7F73-B6B3-1106D23CAC00}"/>
                </a:ext>
              </a:extLst>
            </p:cNvPr>
            <p:cNvGrpSpPr/>
            <p:nvPr/>
          </p:nvGrpSpPr>
          <p:grpSpPr>
            <a:xfrm>
              <a:off x="11540542" y="3057974"/>
              <a:ext cx="381959" cy="358751"/>
              <a:chOff x="3312211" y="1272048"/>
              <a:chExt cx="518864" cy="1152406"/>
            </a:xfrm>
          </p:grpSpPr>
          <p:sp>
            <p:nvSpPr>
              <p:cNvPr id="1080" name="フリーフォーム: 図形 1079">
                <a:extLst>
                  <a:ext uri="{FF2B5EF4-FFF2-40B4-BE49-F238E27FC236}">
                    <a16:creationId xmlns:a16="http://schemas.microsoft.com/office/drawing/2014/main" id="{16BD4A77-1EF0-1560-307B-828031214F0F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1" name="フリーフォーム: 図形 1080">
                <a:extLst>
                  <a:ext uri="{FF2B5EF4-FFF2-40B4-BE49-F238E27FC236}">
                    <a16:creationId xmlns:a16="http://schemas.microsoft.com/office/drawing/2014/main" id="{95E1305A-E476-D4CC-0EAC-C2AEEFAE0E87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05" name="グループ化 1004">
              <a:extLst>
                <a:ext uri="{FF2B5EF4-FFF2-40B4-BE49-F238E27FC236}">
                  <a16:creationId xmlns:a16="http://schemas.microsoft.com/office/drawing/2014/main" id="{EDCE3852-AC95-97A7-0763-762CC339B8D9}"/>
                </a:ext>
              </a:extLst>
            </p:cNvPr>
            <p:cNvGrpSpPr/>
            <p:nvPr/>
          </p:nvGrpSpPr>
          <p:grpSpPr>
            <a:xfrm>
              <a:off x="11818246" y="3057974"/>
              <a:ext cx="381959" cy="358751"/>
              <a:chOff x="3312211" y="1272048"/>
              <a:chExt cx="518864" cy="1152406"/>
            </a:xfrm>
          </p:grpSpPr>
          <p:sp>
            <p:nvSpPr>
              <p:cNvPr id="1078" name="フリーフォーム: 図形 1077">
                <a:extLst>
                  <a:ext uri="{FF2B5EF4-FFF2-40B4-BE49-F238E27FC236}">
                    <a16:creationId xmlns:a16="http://schemas.microsoft.com/office/drawing/2014/main" id="{D4904B33-174A-420B-5573-17C0C24D3BFF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9" name="フリーフォーム: 図形 1078">
                <a:extLst>
                  <a:ext uri="{FF2B5EF4-FFF2-40B4-BE49-F238E27FC236}">
                    <a16:creationId xmlns:a16="http://schemas.microsoft.com/office/drawing/2014/main" id="{A9BDB0EA-5116-899E-C0DC-124B356BBFB5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06" name="グループ化 1005">
              <a:extLst>
                <a:ext uri="{FF2B5EF4-FFF2-40B4-BE49-F238E27FC236}">
                  <a16:creationId xmlns:a16="http://schemas.microsoft.com/office/drawing/2014/main" id="{B2A984C8-A257-635D-4FA5-4A0BAFC7C25F}"/>
                </a:ext>
              </a:extLst>
            </p:cNvPr>
            <p:cNvGrpSpPr/>
            <p:nvPr/>
          </p:nvGrpSpPr>
          <p:grpSpPr>
            <a:xfrm>
              <a:off x="12094619" y="3057974"/>
              <a:ext cx="381959" cy="358751"/>
              <a:chOff x="3312211" y="1272048"/>
              <a:chExt cx="518864" cy="1152406"/>
            </a:xfrm>
          </p:grpSpPr>
          <p:sp>
            <p:nvSpPr>
              <p:cNvPr id="1076" name="フリーフォーム: 図形 1075">
                <a:extLst>
                  <a:ext uri="{FF2B5EF4-FFF2-40B4-BE49-F238E27FC236}">
                    <a16:creationId xmlns:a16="http://schemas.microsoft.com/office/drawing/2014/main" id="{046EC3FF-0B12-1FC1-AE32-E933213E17C1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7" name="フリーフォーム: 図形 1076">
                <a:extLst>
                  <a:ext uri="{FF2B5EF4-FFF2-40B4-BE49-F238E27FC236}">
                    <a16:creationId xmlns:a16="http://schemas.microsoft.com/office/drawing/2014/main" id="{42B03495-A505-D967-08B6-A8CEB6352AB2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07" name="グループ化 1006">
              <a:extLst>
                <a:ext uri="{FF2B5EF4-FFF2-40B4-BE49-F238E27FC236}">
                  <a16:creationId xmlns:a16="http://schemas.microsoft.com/office/drawing/2014/main" id="{3C6D2C68-BF25-DFC9-DFA3-2B6FAF687B43}"/>
                </a:ext>
              </a:extLst>
            </p:cNvPr>
            <p:cNvGrpSpPr/>
            <p:nvPr/>
          </p:nvGrpSpPr>
          <p:grpSpPr>
            <a:xfrm>
              <a:off x="12372323" y="3057974"/>
              <a:ext cx="381959" cy="358751"/>
              <a:chOff x="3312211" y="1272048"/>
              <a:chExt cx="518864" cy="1152406"/>
            </a:xfrm>
          </p:grpSpPr>
          <p:sp>
            <p:nvSpPr>
              <p:cNvPr id="1074" name="フリーフォーム: 図形 1073">
                <a:extLst>
                  <a:ext uri="{FF2B5EF4-FFF2-40B4-BE49-F238E27FC236}">
                    <a16:creationId xmlns:a16="http://schemas.microsoft.com/office/drawing/2014/main" id="{9A219A36-DCAD-9F19-B878-2F440B439198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5" name="フリーフォーム: 図形 1074">
                <a:extLst>
                  <a:ext uri="{FF2B5EF4-FFF2-40B4-BE49-F238E27FC236}">
                    <a16:creationId xmlns:a16="http://schemas.microsoft.com/office/drawing/2014/main" id="{72D7E94E-AFA7-0842-9454-41A98990A6B7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08" name="グループ化 1007">
              <a:extLst>
                <a:ext uri="{FF2B5EF4-FFF2-40B4-BE49-F238E27FC236}">
                  <a16:creationId xmlns:a16="http://schemas.microsoft.com/office/drawing/2014/main" id="{2992BC11-77F8-1690-0B1F-1A604379E950}"/>
                </a:ext>
              </a:extLst>
            </p:cNvPr>
            <p:cNvGrpSpPr/>
            <p:nvPr/>
          </p:nvGrpSpPr>
          <p:grpSpPr>
            <a:xfrm>
              <a:off x="12647191" y="3057974"/>
              <a:ext cx="381959" cy="358751"/>
              <a:chOff x="3312211" y="1272048"/>
              <a:chExt cx="518864" cy="1152406"/>
            </a:xfrm>
          </p:grpSpPr>
          <p:sp>
            <p:nvSpPr>
              <p:cNvPr id="1072" name="フリーフォーム: 図形 1071">
                <a:extLst>
                  <a:ext uri="{FF2B5EF4-FFF2-40B4-BE49-F238E27FC236}">
                    <a16:creationId xmlns:a16="http://schemas.microsoft.com/office/drawing/2014/main" id="{55B63CCC-D3F6-413B-4CF2-1A6785AC592E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3" name="フリーフォーム: 図形 1072">
                <a:extLst>
                  <a:ext uri="{FF2B5EF4-FFF2-40B4-BE49-F238E27FC236}">
                    <a16:creationId xmlns:a16="http://schemas.microsoft.com/office/drawing/2014/main" id="{29C87A2B-EC97-66FD-029A-EE7F74FE35CE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09" name="グループ化 1008">
              <a:extLst>
                <a:ext uri="{FF2B5EF4-FFF2-40B4-BE49-F238E27FC236}">
                  <a16:creationId xmlns:a16="http://schemas.microsoft.com/office/drawing/2014/main" id="{5BE7D8E3-C511-E58A-6718-91F1005551B3}"/>
                </a:ext>
              </a:extLst>
            </p:cNvPr>
            <p:cNvGrpSpPr/>
            <p:nvPr/>
          </p:nvGrpSpPr>
          <p:grpSpPr>
            <a:xfrm>
              <a:off x="12924894" y="3057974"/>
              <a:ext cx="381959" cy="358751"/>
              <a:chOff x="3312211" y="1272048"/>
              <a:chExt cx="518864" cy="1152406"/>
            </a:xfrm>
          </p:grpSpPr>
          <p:sp>
            <p:nvSpPr>
              <p:cNvPr id="1070" name="フリーフォーム: 図形 1069">
                <a:extLst>
                  <a:ext uri="{FF2B5EF4-FFF2-40B4-BE49-F238E27FC236}">
                    <a16:creationId xmlns:a16="http://schemas.microsoft.com/office/drawing/2014/main" id="{3D1AE6D4-31ED-46A2-1277-FD69664BFF89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1" name="フリーフォーム: 図形 1070">
                <a:extLst>
                  <a:ext uri="{FF2B5EF4-FFF2-40B4-BE49-F238E27FC236}">
                    <a16:creationId xmlns:a16="http://schemas.microsoft.com/office/drawing/2014/main" id="{F6C5016B-DD94-E450-BD0C-05EC9E1872CA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10" name="グループ化 1009">
              <a:extLst>
                <a:ext uri="{FF2B5EF4-FFF2-40B4-BE49-F238E27FC236}">
                  <a16:creationId xmlns:a16="http://schemas.microsoft.com/office/drawing/2014/main" id="{CB6210A7-8E20-CA29-F29A-3B058A06D617}"/>
                </a:ext>
              </a:extLst>
            </p:cNvPr>
            <p:cNvGrpSpPr/>
            <p:nvPr/>
          </p:nvGrpSpPr>
          <p:grpSpPr>
            <a:xfrm>
              <a:off x="13199335" y="3057974"/>
              <a:ext cx="381959" cy="358751"/>
              <a:chOff x="3312211" y="1272048"/>
              <a:chExt cx="518864" cy="1152406"/>
            </a:xfrm>
          </p:grpSpPr>
          <p:sp>
            <p:nvSpPr>
              <p:cNvPr id="1068" name="フリーフォーム: 図形 1067">
                <a:extLst>
                  <a:ext uri="{FF2B5EF4-FFF2-40B4-BE49-F238E27FC236}">
                    <a16:creationId xmlns:a16="http://schemas.microsoft.com/office/drawing/2014/main" id="{D134CC43-5BF6-D402-AAAC-AB980FC33BC6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9" name="フリーフォーム: 図形 1068">
                <a:extLst>
                  <a:ext uri="{FF2B5EF4-FFF2-40B4-BE49-F238E27FC236}">
                    <a16:creationId xmlns:a16="http://schemas.microsoft.com/office/drawing/2014/main" id="{EE42841C-2EDF-1C09-C901-AAEE3CBFB630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11" name="グループ化 1010">
              <a:extLst>
                <a:ext uri="{FF2B5EF4-FFF2-40B4-BE49-F238E27FC236}">
                  <a16:creationId xmlns:a16="http://schemas.microsoft.com/office/drawing/2014/main" id="{30496D61-CDA0-E533-66F3-EA4038D9E0D4}"/>
                </a:ext>
              </a:extLst>
            </p:cNvPr>
            <p:cNvGrpSpPr/>
            <p:nvPr/>
          </p:nvGrpSpPr>
          <p:grpSpPr>
            <a:xfrm>
              <a:off x="13477039" y="3057974"/>
              <a:ext cx="381959" cy="358751"/>
              <a:chOff x="3312211" y="1272048"/>
              <a:chExt cx="518864" cy="1152406"/>
            </a:xfrm>
          </p:grpSpPr>
          <p:sp>
            <p:nvSpPr>
              <p:cNvPr id="1066" name="フリーフォーム: 図形 1065">
                <a:extLst>
                  <a:ext uri="{FF2B5EF4-FFF2-40B4-BE49-F238E27FC236}">
                    <a16:creationId xmlns:a16="http://schemas.microsoft.com/office/drawing/2014/main" id="{CF02F0D2-A575-A0B4-199F-87E9DB786298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7" name="フリーフォーム: 図形 1066">
                <a:extLst>
                  <a:ext uri="{FF2B5EF4-FFF2-40B4-BE49-F238E27FC236}">
                    <a16:creationId xmlns:a16="http://schemas.microsoft.com/office/drawing/2014/main" id="{553A8FFA-07AC-ED08-4110-B7F946889791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12" name="グループ化 1011">
              <a:extLst>
                <a:ext uri="{FF2B5EF4-FFF2-40B4-BE49-F238E27FC236}">
                  <a16:creationId xmlns:a16="http://schemas.microsoft.com/office/drawing/2014/main" id="{1274845A-9E94-F020-FDA1-401CDB430951}"/>
                </a:ext>
              </a:extLst>
            </p:cNvPr>
            <p:cNvGrpSpPr/>
            <p:nvPr/>
          </p:nvGrpSpPr>
          <p:grpSpPr>
            <a:xfrm>
              <a:off x="13751907" y="3057974"/>
              <a:ext cx="381959" cy="358751"/>
              <a:chOff x="3312211" y="1272048"/>
              <a:chExt cx="518864" cy="1152406"/>
            </a:xfrm>
          </p:grpSpPr>
          <p:sp>
            <p:nvSpPr>
              <p:cNvPr id="1064" name="フリーフォーム: 図形 1063">
                <a:extLst>
                  <a:ext uri="{FF2B5EF4-FFF2-40B4-BE49-F238E27FC236}">
                    <a16:creationId xmlns:a16="http://schemas.microsoft.com/office/drawing/2014/main" id="{8F88B627-E0BF-5F35-3055-4681C0A70C81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5" name="フリーフォーム: 図形 1064">
                <a:extLst>
                  <a:ext uri="{FF2B5EF4-FFF2-40B4-BE49-F238E27FC236}">
                    <a16:creationId xmlns:a16="http://schemas.microsoft.com/office/drawing/2014/main" id="{8C4DFBEF-7CDA-13D7-7CCE-86047F03ACDB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13" name="グループ化 1012">
              <a:extLst>
                <a:ext uri="{FF2B5EF4-FFF2-40B4-BE49-F238E27FC236}">
                  <a16:creationId xmlns:a16="http://schemas.microsoft.com/office/drawing/2014/main" id="{6A36CDDD-2703-27A4-3539-00349CAE881F}"/>
                </a:ext>
              </a:extLst>
            </p:cNvPr>
            <p:cNvGrpSpPr/>
            <p:nvPr/>
          </p:nvGrpSpPr>
          <p:grpSpPr>
            <a:xfrm>
              <a:off x="14029611" y="3057974"/>
              <a:ext cx="381959" cy="358751"/>
              <a:chOff x="3312211" y="1272048"/>
              <a:chExt cx="518864" cy="1152406"/>
            </a:xfrm>
          </p:grpSpPr>
          <p:sp>
            <p:nvSpPr>
              <p:cNvPr id="1062" name="フリーフォーム: 図形 1061">
                <a:extLst>
                  <a:ext uri="{FF2B5EF4-FFF2-40B4-BE49-F238E27FC236}">
                    <a16:creationId xmlns:a16="http://schemas.microsoft.com/office/drawing/2014/main" id="{409EB17B-673F-F935-27FF-F756FF6DF221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3" name="フリーフォーム: 図形 1062">
                <a:extLst>
                  <a:ext uri="{FF2B5EF4-FFF2-40B4-BE49-F238E27FC236}">
                    <a16:creationId xmlns:a16="http://schemas.microsoft.com/office/drawing/2014/main" id="{30EB30D8-0E9A-D30C-4AEB-FF3CCD1E4EB6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14" name="グループ化 1013">
              <a:extLst>
                <a:ext uri="{FF2B5EF4-FFF2-40B4-BE49-F238E27FC236}">
                  <a16:creationId xmlns:a16="http://schemas.microsoft.com/office/drawing/2014/main" id="{2E7C73C6-C71C-4CFF-B979-A286BA7B8DE8}"/>
                </a:ext>
              </a:extLst>
            </p:cNvPr>
            <p:cNvGrpSpPr/>
            <p:nvPr/>
          </p:nvGrpSpPr>
          <p:grpSpPr>
            <a:xfrm>
              <a:off x="14307315" y="3057974"/>
              <a:ext cx="381959" cy="358751"/>
              <a:chOff x="3312211" y="1272048"/>
              <a:chExt cx="518864" cy="1152406"/>
            </a:xfrm>
          </p:grpSpPr>
          <p:sp>
            <p:nvSpPr>
              <p:cNvPr id="1060" name="フリーフォーム: 図形 1059">
                <a:extLst>
                  <a:ext uri="{FF2B5EF4-FFF2-40B4-BE49-F238E27FC236}">
                    <a16:creationId xmlns:a16="http://schemas.microsoft.com/office/drawing/2014/main" id="{3F31F9FB-867E-60B1-612A-CEE2999055DC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1" name="フリーフォーム: 図形 1060">
                <a:extLst>
                  <a:ext uri="{FF2B5EF4-FFF2-40B4-BE49-F238E27FC236}">
                    <a16:creationId xmlns:a16="http://schemas.microsoft.com/office/drawing/2014/main" id="{40024A71-0461-FEE9-001B-74A75B8A74A8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15" name="グループ化 1014">
              <a:extLst>
                <a:ext uri="{FF2B5EF4-FFF2-40B4-BE49-F238E27FC236}">
                  <a16:creationId xmlns:a16="http://schemas.microsoft.com/office/drawing/2014/main" id="{E9108AB2-AD55-8535-73D3-D6B1B808CC9F}"/>
                </a:ext>
              </a:extLst>
            </p:cNvPr>
            <p:cNvGrpSpPr/>
            <p:nvPr/>
          </p:nvGrpSpPr>
          <p:grpSpPr>
            <a:xfrm>
              <a:off x="14585019" y="3057974"/>
              <a:ext cx="381959" cy="358751"/>
              <a:chOff x="3312211" y="1272048"/>
              <a:chExt cx="518864" cy="1152406"/>
            </a:xfrm>
          </p:grpSpPr>
          <p:sp>
            <p:nvSpPr>
              <p:cNvPr id="1058" name="フリーフォーム: 図形 1057">
                <a:extLst>
                  <a:ext uri="{FF2B5EF4-FFF2-40B4-BE49-F238E27FC236}">
                    <a16:creationId xmlns:a16="http://schemas.microsoft.com/office/drawing/2014/main" id="{059ED80A-C76F-04BA-259A-4ECB8BBA00CF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9" name="フリーフォーム: 図形 1058">
                <a:extLst>
                  <a:ext uri="{FF2B5EF4-FFF2-40B4-BE49-F238E27FC236}">
                    <a16:creationId xmlns:a16="http://schemas.microsoft.com/office/drawing/2014/main" id="{46A937BF-D47F-0648-CA47-25ABFF1E02A9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16" name="グループ化 1015">
              <a:extLst>
                <a:ext uri="{FF2B5EF4-FFF2-40B4-BE49-F238E27FC236}">
                  <a16:creationId xmlns:a16="http://schemas.microsoft.com/office/drawing/2014/main" id="{877D2DC5-078D-E785-C6DE-42D95DFC75D3}"/>
                </a:ext>
              </a:extLst>
            </p:cNvPr>
            <p:cNvGrpSpPr/>
            <p:nvPr/>
          </p:nvGrpSpPr>
          <p:grpSpPr>
            <a:xfrm>
              <a:off x="14859887" y="3057974"/>
              <a:ext cx="381959" cy="358751"/>
              <a:chOff x="3312211" y="1272048"/>
              <a:chExt cx="518864" cy="1152406"/>
            </a:xfrm>
          </p:grpSpPr>
          <p:sp>
            <p:nvSpPr>
              <p:cNvPr id="1056" name="フリーフォーム: 図形 1055">
                <a:extLst>
                  <a:ext uri="{FF2B5EF4-FFF2-40B4-BE49-F238E27FC236}">
                    <a16:creationId xmlns:a16="http://schemas.microsoft.com/office/drawing/2014/main" id="{94E95509-474C-0B82-672B-676173B90E71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7" name="フリーフォーム: 図形 1056">
                <a:extLst>
                  <a:ext uri="{FF2B5EF4-FFF2-40B4-BE49-F238E27FC236}">
                    <a16:creationId xmlns:a16="http://schemas.microsoft.com/office/drawing/2014/main" id="{8FF5AD68-210F-201D-D089-DB6DF9B9DF5F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17" name="グループ化 1016">
              <a:extLst>
                <a:ext uri="{FF2B5EF4-FFF2-40B4-BE49-F238E27FC236}">
                  <a16:creationId xmlns:a16="http://schemas.microsoft.com/office/drawing/2014/main" id="{12D0F4EF-A0FC-E487-FBFE-2BE8CD90B474}"/>
                </a:ext>
              </a:extLst>
            </p:cNvPr>
            <p:cNvGrpSpPr/>
            <p:nvPr/>
          </p:nvGrpSpPr>
          <p:grpSpPr>
            <a:xfrm>
              <a:off x="15137591" y="3057974"/>
              <a:ext cx="381959" cy="358751"/>
              <a:chOff x="3312211" y="1272048"/>
              <a:chExt cx="518864" cy="1152406"/>
            </a:xfrm>
          </p:grpSpPr>
          <p:sp>
            <p:nvSpPr>
              <p:cNvPr id="1054" name="フリーフォーム: 図形 1053">
                <a:extLst>
                  <a:ext uri="{FF2B5EF4-FFF2-40B4-BE49-F238E27FC236}">
                    <a16:creationId xmlns:a16="http://schemas.microsoft.com/office/drawing/2014/main" id="{1197821E-CBE6-A769-967F-B3AEC2CFBCA3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5" name="フリーフォーム: 図形 1054">
                <a:extLst>
                  <a:ext uri="{FF2B5EF4-FFF2-40B4-BE49-F238E27FC236}">
                    <a16:creationId xmlns:a16="http://schemas.microsoft.com/office/drawing/2014/main" id="{BFDFBBB7-15B5-8A28-DE98-577FC95A6FB3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18" name="グループ化 1017">
              <a:extLst>
                <a:ext uri="{FF2B5EF4-FFF2-40B4-BE49-F238E27FC236}">
                  <a16:creationId xmlns:a16="http://schemas.microsoft.com/office/drawing/2014/main" id="{4420BD1C-0D59-8431-DA76-B87EBEC51FB6}"/>
                </a:ext>
              </a:extLst>
            </p:cNvPr>
            <p:cNvGrpSpPr/>
            <p:nvPr/>
          </p:nvGrpSpPr>
          <p:grpSpPr>
            <a:xfrm>
              <a:off x="15412031" y="3057974"/>
              <a:ext cx="381959" cy="358751"/>
              <a:chOff x="3312211" y="1272048"/>
              <a:chExt cx="518864" cy="1152406"/>
            </a:xfrm>
          </p:grpSpPr>
          <p:sp>
            <p:nvSpPr>
              <p:cNvPr id="1052" name="フリーフォーム: 図形 1051">
                <a:extLst>
                  <a:ext uri="{FF2B5EF4-FFF2-40B4-BE49-F238E27FC236}">
                    <a16:creationId xmlns:a16="http://schemas.microsoft.com/office/drawing/2014/main" id="{A21154E7-8B97-04E2-5060-97963C5E9DCC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3" name="フリーフォーム: 図形 1052">
                <a:extLst>
                  <a:ext uri="{FF2B5EF4-FFF2-40B4-BE49-F238E27FC236}">
                    <a16:creationId xmlns:a16="http://schemas.microsoft.com/office/drawing/2014/main" id="{12B349BA-582B-97BE-BD31-4F1A4B23BCAB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19" name="グループ化 1018">
              <a:extLst>
                <a:ext uri="{FF2B5EF4-FFF2-40B4-BE49-F238E27FC236}">
                  <a16:creationId xmlns:a16="http://schemas.microsoft.com/office/drawing/2014/main" id="{5EB5CD5B-0303-C59F-4AF7-C510BC13E35D}"/>
                </a:ext>
              </a:extLst>
            </p:cNvPr>
            <p:cNvGrpSpPr/>
            <p:nvPr/>
          </p:nvGrpSpPr>
          <p:grpSpPr>
            <a:xfrm>
              <a:off x="15689735" y="3057974"/>
              <a:ext cx="381959" cy="358751"/>
              <a:chOff x="3312211" y="1272048"/>
              <a:chExt cx="518864" cy="1152406"/>
            </a:xfrm>
          </p:grpSpPr>
          <p:sp>
            <p:nvSpPr>
              <p:cNvPr id="1050" name="フリーフォーム: 図形 1049">
                <a:extLst>
                  <a:ext uri="{FF2B5EF4-FFF2-40B4-BE49-F238E27FC236}">
                    <a16:creationId xmlns:a16="http://schemas.microsoft.com/office/drawing/2014/main" id="{1E4140FA-8AA9-9677-C0B7-58605738EF03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1" name="フリーフォーム: 図形 1050">
                <a:extLst>
                  <a:ext uri="{FF2B5EF4-FFF2-40B4-BE49-F238E27FC236}">
                    <a16:creationId xmlns:a16="http://schemas.microsoft.com/office/drawing/2014/main" id="{37F1F381-FAD4-AFD5-479E-8CFFB1BFAC69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20" name="グループ化 1019">
              <a:extLst>
                <a:ext uri="{FF2B5EF4-FFF2-40B4-BE49-F238E27FC236}">
                  <a16:creationId xmlns:a16="http://schemas.microsoft.com/office/drawing/2014/main" id="{EC43F304-0624-AACB-DE33-8216CDC4C75B}"/>
                </a:ext>
              </a:extLst>
            </p:cNvPr>
            <p:cNvGrpSpPr/>
            <p:nvPr/>
          </p:nvGrpSpPr>
          <p:grpSpPr>
            <a:xfrm>
              <a:off x="15964603" y="3057974"/>
              <a:ext cx="381959" cy="358751"/>
              <a:chOff x="3312211" y="1272048"/>
              <a:chExt cx="518864" cy="1152406"/>
            </a:xfrm>
          </p:grpSpPr>
          <p:sp>
            <p:nvSpPr>
              <p:cNvPr id="1048" name="フリーフォーム: 図形 1047">
                <a:extLst>
                  <a:ext uri="{FF2B5EF4-FFF2-40B4-BE49-F238E27FC236}">
                    <a16:creationId xmlns:a16="http://schemas.microsoft.com/office/drawing/2014/main" id="{E7035270-D3C6-F9D5-E35C-D6C5AF3B294E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9" name="フリーフォーム: 図形 1048">
                <a:extLst>
                  <a:ext uri="{FF2B5EF4-FFF2-40B4-BE49-F238E27FC236}">
                    <a16:creationId xmlns:a16="http://schemas.microsoft.com/office/drawing/2014/main" id="{42B2C7F9-C79C-218F-5AE7-20114A7E1AB1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21" name="グループ化 1020">
              <a:extLst>
                <a:ext uri="{FF2B5EF4-FFF2-40B4-BE49-F238E27FC236}">
                  <a16:creationId xmlns:a16="http://schemas.microsoft.com/office/drawing/2014/main" id="{4E3FC034-A905-2D91-2F5C-52C36DCCA311}"/>
                </a:ext>
              </a:extLst>
            </p:cNvPr>
            <p:cNvGrpSpPr/>
            <p:nvPr/>
          </p:nvGrpSpPr>
          <p:grpSpPr>
            <a:xfrm>
              <a:off x="16242307" y="3057974"/>
              <a:ext cx="381959" cy="358751"/>
              <a:chOff x="3312211" y="1272048"/>
              <a:chExt cx="518864" cy="1152406"/>
            </a:xfrm>
          </p:grpSpPr>
          <p:sp>
            <p:nvSpPr>
              <p:cNvPr id="1046" name="フリーフォーム: 図形 1045">
                <a:extLst>
                  <a:ext uri="{FF2B5EF4-FFF2-40B4-BE49-F238E27FC236}">
                    <a16:creationId xmlns:a16="http://schemas.microsoft.com/office/drawing/2014/main" id="{4B25D429-A2C8-1EE7-7D03-8EFD2DF426D7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7" name="フリーフォーム: 図形 1046">
                <a:extLst>
                  <a:ext uri="{FF2B5EF4-FFF2-40B4-BE49-F238E27FC236}">
                    <a16:creationId xmlns:a16="http://schemas.microsoft.com/office/drawing/2014/main" id="{2ABA7B3A-7B03-9820-401C-63FFFAD7F8D6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22" name="グループ化 1021">
              <a:extLst>
                <a:ext uri="{FF2B5EF4-FFF2-40B4-BE49-F238E27FC236}">
                  <a16:creationId xmlns:a16="http://schemas.microsoft.com/office/drawing/2014/main" id="{B3E843C2-A66F-C2E3-D611-24AC7AADA1D8}"/>
                </a:ext>
              </a:extLst>
            </p:cNvPr>
            <p:cNvGrpSpPr/>
            <p:nvPr/>
          </p:nvGrpSpPr>
          <p:grpSpPr>
            <a:xfrm>
              <a:off x="16518680" y="3057974"/>
              <a:ext cx="381959" cy="358751"/>
              <a:chOff x="3312211" y="1272048"/>
              <a:chExt cx="518864" cy="1152406"/>
            </a:xfrm>
          </p:grpSpPr>
          <p:sp>
            <p:nvSpPr>
              <p:cNvPr id="1044" name="フリーフォーム: 図形 1043">
                <a:extLst>
                  <a:ext uri="{FF2B5EF4-FFF2-40B4-BE49-F238E27FC236}">
                    <a16:creationId xmlns:a16="http://schemas.microsoft.com/office/drawing/2014/main" id="{FC87372F-630B-534E-FBFE-F42D05017C23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5" name="フリーフォーム: 図形 1044">
                <a:extLst>
                  <a:ext uri="{FF2B5EF4-FFF2-40B4-BE49-F238E27FC236}">
                    <a16:creationId xmlns:a16="http://schemas.microsoft.com/office/drawing/2014/main" id="{FFB1D667-C733-A921-6E2F-2E44FB3A06F9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23" name="グループ化 1022">
              <a:extLst>
                <a:ext uri="{FF2B5EF4-FFF2-40B4-BE49-F238E27FC236}">
                  <a16:creationId xmlns:a16="http://schemas.microsoft.com/office/drawing/2014/main" id="{8323D947-263F-2B42-F335-2718C677B76A}"/>
                </a:ext>
              </a:extLst>
            </p:cNvPr>
            <p:cNvGrpSpPr/>
            <p:nvPr/>
          </p:nvGrpSpPr>
          <p:grpSpPr>
            <a:xfrm>
              <a:off x="16796384" y="3057974"/>
              <a:ext cx="381959" cy="358751"/>
              <a:chOff x="3312211" y="1272048"/>
              <a:chExt cx="518864" cy="1152406"/>
            </a:xfrm>
          </p:grpSpPr>
          <p:sp>
            <p:nvSpPr>
              <p:cNvPr id="1042" name="フリーフォーム: 図形 1041">
                <a:extLst>
                  <a:ext uri="{FF2B5EF4-FFF2-40B4-BE49-F238E27FC236}">
                    <a16:creationId xmlns:a16="http://schemas.microsoft.com/office/drawing/2014/main" id="{DD305220-6B12-4908-E52F-547CE8B1B320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3" name="フリーフォーム: 図形 1042">
                <a:extLst>
                  <a:ext uri="{FF2B5EF4-FFF2-40B4-BE49-F238E27FC236}">
                    <a16:creationId xmlns:a16="http://schemas.microsoft.com/office/drawing/2014/main" id="{C7164DE8-C475-6D4A-A6FE-97A593DEAEF7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24" name="グループ化 1023">
              <a:extLst>
                <a:ext uri="{FF2B5EF4-FFF2-40B4-BE49-F238E27FC236}">
                  <a16:creationId xmlns:a16="http://schemas.microsoft.com/office/drawing/2014/main" id="{5575F0C5-4307-A1F8-8C3B-94F3AB162A9C}"/>
                </a:ext>
              </a:extLst>
            </p:cNvPr>
            <p:cNvGrpSpPr/>
            <p:nvPr/>
          </p:nvGrpSpPr>
          <p:grpSpPr>
            <a:xfrm>
              <a:off x="17071252" y="3057974"/>
              <a:ext cx="381959" cy="358751"/>
              <a:chOff x="3312211" y="1272048"/>
              <a:chExt cx="518864" cy="1152406"/>
            </a:xfrm>
          </p:grpSpPr>
          <p:sp>
            <p:nvSpPr>
              <p:cNvPr id="1040" name="フリーフォーム: 図形 1039">
                <a:extLst>
                  <a:ext uri="{FF2B5EF4-FFF2-40B4-BE49-F238E27FC236}">
                    <a16:creationId xmlns:a16="http://schemas.microsoft.com/office/drawing/2014/main" id="{9245851D-B74F-A1A3-7834-17654604477C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1" name="フリーフォーム: 図形 1040">
                <a:extLst>
                  <a:ext uri="{FF2B5EF4-FFF2-40B4-BE49-F238E27FC236}">
                    <a16:creationId xmlns:a16="http://schemas.microsoft.com/office/drawing/2014/main" id="{66BD826B-D89A-B3BF-2A29-C59687C19461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25" name="グループ化 1024">
              <a:extLst>
                <a:ext uri="{FF2B5EF4-FFF2-40B4-BE49-F238E27FC236}">
                  <a16:creationId xmlns:a16="http://schemas.microsoft.com/office/drawing/2014/main" id="{D404290E-03D1-C478-5B79-2BE4D94F63EB}"/>
                </a:ext>
              </a:extLst>
            </p:cNvPr>
            <p:cNvGrpSpPr/>
            <p:nvPr/>
          </p:nvGrpSpPr>
          <p:grpSpPr>
            <a:xfrm>
              <a:off x="17348956" y="3057974"/>
              <a:ext cx="381959" cy="358751"/>
              <a:chOff x="3312211" y="1272048"/>
              <a:chExt cx="518864" cy="1152406"/>
            </a:xfrm>
          </p:grpSpPr>
          <p:sp>
            <p:nvSpPr>
              <p:cNvPr id="1038" name="フリーフォーム: 図形 1037">
                <a:extLst>
                  <a:ext uri="{FF2B5EF4-FFF2-40B4-BE49-F238E27FC236}">
                    <a16:creationId xmlns:a16="http://schemas.microsoft.com/office/drawing/2014/main" id="{7B586A58-5D69-5A72-37F5-AD0DA8302D87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9" name="フリーフォーム: 図形 1038">
                <a:extLst>
                  <a:ext uri="{FF2B5EF4-FFF2-40B4-BE49-F238E27FC236}">
                    <a16:creationId xmlns:a16="http://schemas.microsoft.com/office/drawing/2014/main" id="{613C5F58-0159-B207-5804-0D5B9FEFB779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26" name="グループ化 1025">
              <a:extLst>
                <a:ext uri="{FF2B5EF4-FFF2-40B4-BE49-F238E27FC236}">
                  <a16:creationId xmlns:a16="http://schemas.microsoft.com/office/drawing/2014/main" id="{8FA2CEDA-5FE7-A05E-D1A3-4C35DC7130FB}"/>
                </a:ext>
              </a:extLst>
            </p:cNvPr>
            <p:cNvGrpSpPr/>
            <p:nvPr/>
          </p:nvGrpSpPr>
          <p:grpSpPr>
            <a:xfrm>
              <a:off x="17623396" y="3057974"/>
              <a:ext cx="381959" cy="358751"/>
              <a:chOff x="3312211" y="1272048"/>
              <a:chExt cx="518864" cy="1152406"/>
            </a:xfrm>
          </p:grpSpPr>
          <p:sp>
            <p:nvSpPr>
              <p:cNvPr id="1036" name="フリーフォーム: 図形 1035">
                <a:extLst>
                  <a:ext uri="{FF2B5EF4-FFF2-40B4-BE49-F238E27FC236}">
                    <a16:creationId xmlns:a16="http://schemas.microsoft.com/office/drawing/2014/main" id="{42E9AC1C-2AB8-653E-424B-81C20C9D72DE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7" name="フリーフォーム: 図形 1036">
                <a:extLst>
                  <a:ext uri="{FF2B5EF4-FFF2-40B4-BE49-F238E27FC236}">
                    <a16:creationId xmlns:a16="http://schemas.microsoft.com/office/drawing/2014/main" id="{BD706F87-32D2-4C02-0DBF-E98620C5B8A9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27" name="グループ化 1026">
              <a:extLst>
                <a:ext uri="{FF2B5EF4-FFF2-40B4-BE49-F238E27FC236}">
                  <a16:creationId xmlns:a16="http://schemas.microsoft.com/office/drawing/2014/main" id="{3831229B-E086-F568-FD4E-F2C389CCFB84}"/>
                </a:ext>
              </a:extLst>
            </p:cNvPr>
            <p:cNvGrpSpPr/>
            <p:nvPr/>
          </p:nvGrpSpPr>
          <p:grpSpPr>
            <a:xfrm>
              <a:off x="17901100" y="3057974"/>
              <a:ext cx="381959" cy="358751"/>
              <a:chOff x="3312211" y="1272048"/>
              <a:chExt cx="518864" cy="1152406"/>
            </a:xfrm>
          </p:grpSpPr>
          <p:sp>
            <p:nvSpPr>
              <p:cNvPr id="1034" name="フリーフォーム: 図形 1033">
                <a:extLst>
                  <a:ext uri="{FF2B5EF4-FFF2-40B4-BE49-F238E27FC236}">
                    <a16:creationId xmlns:a16="http://schemas.microsoft.com/office/drawing/2014/main" id="{380EA435-2D00-EBC9-61FE-998852218AED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5" name="フリーフォーム: 図形 1034">
                <a:extLst>
                  <a:ext uri="{FF2B5EF4-FFF2-40B4-BE49-F238E27FC236}">
                    <a16:creationId xmlns:a16="http://schemas.microsoft.com/office/drawing/2014/main" id="{C3ACBFFE-5E37-4473-3C0E-4C978CC8136C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28" name="グループ化 1027">
              <a:extLst>
                <a:ext uri="{FF2B5EF4-FFF2-40B4-BE49-F238E27FC236}">
                  <a16:creationId xmlns:a16="http://schemas.microsoft.com/office/drawing/2014/main" id="{BF6FCB86-E345-458A-946D-480BE9C83A44}"/>
                </a:ext>
              </a:extLst>
            </p:cNvPr>
            <p:cNvGrpSpPr/>
            <p:nvPr/>
          </p:nvGrpSpPr>
          <p:grpSpPr>
            <a:xfrm>
              <a:off x="18175968" y="3057974"/>
              <a:ext cx="381959" cy="358751"/>
              <a:chOff x="3312211" y="1272048"/>
              <a:chExt cx="518864" cy="1152406"/>
            </a:xfrm>
          </p:grpSpPr>
          <p:sp>
            <p:nvSpPr>
              <p:cNvPr id="1032" name="フリーフォーム: 図形 1031">
                <a:extLst>
                  <a:ext uri="{FF2B5EF4-FFF2-40B4-BE49-F238E27FC236}">
                    <a16:creationId xmlns:a16="http://schemas.microsoft.com/office/drawing/2014/main" id="{6FBF46C4-E1E1-2132-6AD8-ADFA7EFA1019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3" name="フリーフォーム: 図形 1032">
                <a:extLst>
                  <a:ext uri="{FF2B5EF4-FFF2-40B4-BE49-F238E27FC236}">
                    <a16:creationId xmlns:a16="http://schemas.microsoft.com/office/drawing/2014/main" id="{CB064E9A-15E4-4BB3-39A5-A0F26C46DC46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29" name="グループ化 1028">
              <a:extLst>
                <a:ext uri="{FF2B5EF4-FFF2-40B4-BE49-F238E27FC236}">
                  <a16:creationId xmlns:a16="http://schemas.microsoft.com/office/drawing/2014/main" id="{ABA2C979-8F73-4895-0BE4-E1F0F7FD0ED2}"/>
                </a:ext>
              </a:extLst>
            </p:cNvPr>
            <p:cNvGrpSpPr/>
            <p:nvPr/>
          </p:nvGrpSpPr>
          <p:grpSpPr>
            <a:xfrm>
              <a:off x="18453672" y="3057974"/>
              <a:ext cx="381959" cy="358751"/>
              <a:chOff x="3312211" y="1272048"/>
              <a:chExt cx="518864" cy="1152406"/>
            </a:xfrm>
          </p:grpSpPr>
          <p:sp>
            <p:nvSpPr>
              <p:cNvPr id="1030" name="フリーフォーム: 図形 1029">
                <a:extLst>
                  <a:ext uri="{FF2B5EF4-FFF2-40B4-BE49-F238E27FC236}">
                    <a16:creationId xmlns:a16="http://schemas.microsoft.com/office/drawing/2014/main" id="{D1E89412-1D9B-F564-B332-431F1F23AD3D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1" name="フリーフォーム: 図形 1030">
                <a:extLst>
                  <a:ext uri="{FF2B5EF4-FFF2-40B4-BE49-F238E27FC236}">
                    <a16:creationId xmlns:a16="http://schemas.microsoft.com/office/drawing/2014/main" id="{30563ADD-71F0-C5F8-A3AA-E457E62FF089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199" name="グループ化 1198">
            <a:extLst>
              <a:ext uri="{FF2B5EF4-FFF2-40B4-BE49-F238E27FC236}">
                <a16:creationId xmlns:a16="http://schemas.microsoft.com/office/drawing/2014/main" id="{DA97A9DF-E550-5DB7-7369-CB7555499504}"/>
              </a:ext>
            </a:extLst>
          </p:cNvPr>
          <p:cNvGrpSpPr/>
          <p:nvPr/>
        </p:nvGrpSpPr>
        <p:grpSpPr>
          <a:xfrm>
            <a:off x="315585" y="3174901"/>
            <a:ext cx="9392293" cy="363548"/>
            <a:chOff x="315586" y="3327105"/>
            <a:chExt cx="4690528" cy="358751"/>
          </a:xfrm>
        </p:grpSpPr>
        <p:grpSp>
          <p:nvGrpSpPr>
            <p:cNvPr id="1099" name="グループ化 1098">
              <a:extLst>
                <a:ext uri="{FF2B5EF4-FFF2-40B4-BE49-F238E27FC236}">
                  <a16:creationId xmlns:a16="http://schemas.microsoft.com/office/drawing/2014/main" id="{9190E9A9-19AE-79D5-3F99-6CFBF177FC40}"/>
                </a:ext>
              </a:extLst>
            </p:cNvPr>
            <p:cNvGrpSpPr/>
            <p:nvPr/>
          </p:nvGrpSpPr>
          <p:grpSpPr>
            <a:xfrm>
              <a:off x="315586" y="3327105"/>
              <a:ext cx="542247" cy="358751"/>
              <a:chOff x="3094472" y="1272048"/>
              <a:chExt cx="736603" cy="1152406"/>
            </a:xfrm>
          </p:grpSpPr>
          <p:sp>
            <p:nvSpPr>
              <p:cNvPr id="1196" name="フリーフォーム: 図形 1195">
                <a:extLst>
                  <a:ext uri="{FF2B5EF4-FFF2-40B4-BE49-F238E27FC236}">
                    <a16:creationId xmlns:a16="http://schemas.microsoft.com/office/drawing/2014/main" id="{54FA0CB9-FD5A-73AA-08DD-C7321FD6D38D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7" name="フリーフォーム: 図形 1196">
                <a:extLst>
                  <a:ext uri="{FF2B5EF4-FFF2-40B4-BE49-F238E27FC236}">
                    <a16:creationId xmlns:a16="http://schemas.microsoft.com/office/drawing/2014/main" id="{B1ED169E-CE78-F20C-00C7-EEE5306154F2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8" name="フリーフォーム: 図形 1197">
                <a:extLst>
                  <a:ext uri="{FF2B5EF4-FFF2-40B4-BE49-F238E27FC236}">
                    <a16:creationId xmlns:a16="http://schemas.microsoft.com/office/drawing/2014/main" id="{008CFEAC-5306-F936-E880-5166D7983C4A}"/>
                  </a:ext>
                </a:extLst>
              </p:cNvPr>
              <p:cNvSpPr/>
              <p:nvPr/>
            </p:nvSpPr>
            <p:spPr bwMode="auto">
              <a:xfrm>
                <a:off x="3094472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00" name="グループ化 1099">
              <a:extLst>
                <a:ext uri="{FF2B5EF4-FFF2-40B4-BE49-F238E27FC236}">
                  <a16:creationId xmlns:a16="http://schemas.microsoft.com/office/drawing/2014/main" id="{5BD50EDF-6720-E205-D447-DBFB83D3EEE6}"/>
                </a:ext>
              </a:extLst>
            </p:cNvPr>
            <p:cNvGrpSpPr/>
            <p:nvPr/>
          </p:nvGrpSpPr>
          <p:grpSpPr>
            <a:xfrm>
              <a:off x="755502" y="3327105"/>
              <a:ext cx="381959" cy="358751"/>
              <a:chOff x="3312211" y="1272048"/>
              <a:chExt cx="518864" cy="1152406"/>
            </a:xfrm>
          </p:grpSpPr>
          <p:sp>
            <p:nvSpPr>
              <p:cNvPr id="1194" name="フリーフォーム: 図形 1193">
                <a:extLst>
                  <a:ext uri="{FF2B5EF4-FFF2-40B4-BE49-F238E27FC236}">
                    <a16:creationId xmlns:a16="http://schemas.microsoft.com/office/drawing/2014/main" id="{C73A9EBA-888E-C91B-2BDF-90993628EA5B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5" name="フリーフォーム: 図形 1194">
                <a:extLst>
                  <a:ext uri="{FF2B5EF4-FFF2-40B4-BE49-F238E27FC236}">
                    <a16:creationId xmlns:a16="http://schemas.microsoft.com/office/drawing/2014/main" id="{D57A1BCD-6CD4-B50A-3611-0FE8DE33E2BC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01" name="グループ化 1100">
              <a:extLst>
                <a:ext uri="{FF2B5EF4-FFF2-40B4-BE49-F238E27FC236}">
                  <a16:creationId xmlns:a16="http://schemas.microsoft.com/office/drawing/2014/main" id="{A54AD5D0-8B11-75A0-9A76-71B3CE335A4A}"/>
                </a:ext>
              </a:extLst>
            </p:cNvPr>
            <p:cNvGrpSpPr/>
            <p:nvPr/>
          </p:nvGrpSpPr>
          <p:grpSpPr>
            <a:xfrm>
              <a:off x="1033206" y="3327105"/>
              <a:ext cx="381959" cy="358751"/>
              <a:chOff x="3312211" y="1272048"/>
              <a:chExt cx="518864" cy="1152406"/>
            </a:xfrm>
          </p:grpSpPr>
          <p:sp>
            <p:nvSpPr>
              <p:cNvPr id="1192" name="フリーフォーム: 図形 1191">
                <a:extLst>
                  <a:ext uri="{FF2B5EF4-FFF2-40B4-BE49-F238E27FC236}">
                    <a16:creationId xmlns:a16="http://schemas.microsoft.com/office/drawing/2014/main" id="{AF48B986-4117-C831-636A-946147AFEA83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3" name="フリーフォーム: 図形 1192">
                <a:extLst>
                  <a:ext uri="{FF2B5EF4-FFF2-40B4-BE49-F238E27FC236}">
                    <a16:creationId xmlns:a16="http://schemas.microsoft.com/office/drawing/2014/main" id="{2D57139C-6F09-FE21-A2B5-EFA3B12443C7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02" name="グループ化 1101">
              <a:extLst>
                <a:ext uri="{FF2B5EF4-FFF2-40B4-BE49-F238E27FC236}">
                  <a16:creationId xmlns:a16="http://schemas.microsoft.com/office/drawing/2014/main" id="{6206AF46-02AB-50E8-72B6-77B70DF4D8FA}"/>
                </a:ext>
              </a:extLst>
            </p:cNvPr>
            <p:cNvGrpSpPr/>
            <p:nvPr/>
          </p:nvGrpSpPr>
          <p:grpSpPr>
            <a:xfrm>
              <a:off x="1308074" y="3327105"/>
              <a:ext cx="381959" cy="358751"/>
              <a:chOff x="3312211" y="1272048"/>
              <a:chExt cx="518864" cy="1152406"/>
            </a:xfrm>
          </p:grpSpPr>
          <p:sp>
            <p:nvSpPr>
              <p:cNvPr id="1190" name="フリーフォーム: 図形 1189">
                <a:extLst>
                  <a:ext uri="{FF2B5EF4-FFF2-40B4-BE49-F238E27FC236}">
                    <a16:creationId xmlns:a16="http://schemas.microsoft.com/office/drawing/2014/main" id="{BA4DDA8D-22BD-FB7F-BEBE-2B1ED420E097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1" name="フリーフォーム: 図形 1190">
                <a:extLst>
                  <a:ext uri="{FF2B5EF4-FFF2-40B4-BE49-F238E27FC236}">
                    <a16:creationId xmlns:a16="http://schemas.microsoft.com/office/drawing/2014/main" id="{DAFE510E-47B7-F553-17D5-EFF83616A42F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03" name="グループ化 1102">
              <a:extLst>
                <a:ext uri="{FF2B5EF4-FFF2-40B4-BE49-F238E27FC236}">
                  <a16:creationId xmlns:a16="http://schemas.microsoft.com/office/drawing/2014/main" id="{B0FA5E1E-A642-C4AE-DD7C-9C941116F031}"/>
                </a:ext>
              </a:extLst>
            </p:cNvPr>
            <p:cNvGrpSpPr/>
            <p:nvPr/>
          </p:nvGrpSpPr>
          <p:grpSpPr>
            <a:xfrm>
              <a:off x="1585778" y="3327105"/>
              <a:ext cx="381959" cy="358751"/>
              <a:chOff x="3312211" y="1272048"/>
              <a:chExt cx="518864" cy="1152406"/>
            </a:xfrm>
          </p:grpSpPr>
          <p:sp>
            <p:nvSpPr>
              <p:cNvPr id="1188" name="フリーフォーム: 図形 1187">
                <a:extLst>
                  <a:ext uri="{FF2B5EF4-FFF2-40B4-BE49-F238E27FC236}">
                    <a16:creationId xmlns:a16="http://schemas.microsoft.com/office/drawing/2014/main" id="{5C6CF970-78C3-1CEB-F912-8F26FFB431A1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9" name="フリーフォーム: 図形 1188">
                <a:extLst>
                  <a:ext uri="{FF2B5EF4-FFF2-40B4-BE49-F238E27FC236}">
                    <a16:creationId xmlns:a16="http://schemas.microsoft.com/office/drawing/2014/main" id="{26871B0E-C704-5FD0-937D-42E268D64103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04" name="グループ化 1103">
              <a:extLst>
                <a:ext uri="{FF2B5EF4-FFF2-40B4-BE49-F238E27FC236}">
                  <a16:creationId xmlns:a16="http://schemas.microsoft.com/office/drawing/2014/main" id="{74E2FB39-051D-85FA-6846-806A4996B765}"/>
                </a:ext>
              </a:extLst>
            </p:cNvPr>
            <p:cNvGrpSpPr/>
            <p:nvPr/>
          </p:nvGrpSpPr>
          <p:grpSpPr>
            <a:xfrm>
              <a:off x="1860218" y="3327105"/>
              <a:ext cx="381959" cy="358751"/>
              <a:chOff x="3312211" y="1272048"/>
              <a:chExt cx="518864" cy="1152406"/>
            </a:xfrm>
          </p:grpSpPr>
          <p:sp>
            <p:nvSpPr>
              <p:cNvPr id="1186" name="フリーフォーム: 図形 1185">
                <a:extLst>
                  <a:ext uri="{FF2B5EF4-FFF2-40B4-BE49-F238E27FC236}">
                    <a16:creationId xmlns:a16="http://schemas.microsoft.com/office/drawing/2014/main" id="{E43D3E75-C4D1-64CB-F702-8560D7F0DD3F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7" name="フリーフォーム: 図形 1186">
                <a:extLst>
                  <a:ext uri="{FF2B5EF4-FFF2-40B4-BE49-F238E27FC236}">
                    <a16:creationId xmlns:a16="http://schemas.microsoft.com/office/drawing/2014/main" id="{FD93A5AA-0396-E4EC-28AF-C4D9C8AAA21A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05" name="グループ化 1104">
              <a:extLst>
                <a:ext uri="{FF2B5EF4-FFF2-40B4-BE49-F238E27FC236}">
                  <a16:creationId xmlns:a16="http://schemas.microsoft.com/office/drawing/2014/main" id="{B1A9B560-E0AC-3B57-8729-FE73DC4FF254}"/>
                </a:ext>
              </a:extLst>
            </p:cNvPr>
            <p:cNvGrpSpPr/>
            <p:nvPr/>
          </p:nvGrpSpPr>
          <p:grpSpPr>
            <a:xfrm>
              <a:off x="2137922" y="3327105"/>
              <a:ext cx="381959" cy="358751"/>
              <a:chOff x="3312211" y="1272048"/>
              <a:chExt cx="518864" cy="1152406"/>
            </a:xfrm>
          </p:grpSpPr>
          <p:sp>
            <p:nvSpPr>
              <p:cNvPr id="1184" name="フリーフォーム: 図形 1183">
                <a:extLst>
                  <a:ext uri="{FF2B5EF4-FFF2-40B4-BE49-F238E27FC236}">
                    <a16:creationId xmlns:a16="http://schemas.microsoft.com/office/drawing/2014/main" id="{193E197E-579B-AE43-BD57-B127BFCF1708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5" name="フリーフォーム: 図形 1184">
                <a:extLst>
                  <a:ext uri="{FF2B5EF4-FFF2-40B4-BE49-F238E27FC236}">
                    <a16:creationId xmlns:a16="http://schemas.microsoft.com/office/drawing/2014/main" id="{836F61B2-56AF-CD57-5146-E20D97EBFC87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06" name="グループ化 1105">
              <a:extLst>
                <a:ext uri="{FF2B5EF4-FFF2-40B4-BE49-F238E27FC236}">
                  <a16:creationId xmlns:a16="http://schemas.microsoft.com/office/drawing/2014/main" id="{0A0D9AB1-932E-2A57-0A76-95AE5AB0CD80}"/>
                </a:ext>
              </a:extLst>
            </p:cNvPr>
            <p:cNvGrpSpPr/>
            <p:nvPr/>
          </p:nvGrpSpPr>
          <p:grpSpPr>
            <a:xfrm>
              <a:off x="2412790" y="3327105"/>
              <a:ext cx="381959" cy="358751"/>
              <a:chOff x="3312211" y="1272048"/>
              <a:chExt cx="518864" cy="1152406"/>
            </a:xfrm>
          </p:grpSpPr>
          <p:sp>
            <p:nvSpPr>
              <p:cNvPr id="1182" name="フリーフォーム: 図形 1181">
                <a:extLst>
                  <a:ext uri="{FF2B5EF4-FFF2-40B4-BE49-F238E27FC236}">
                    <a16:creationId xmlns:a16="http://schemas.microsoft.com/office/drawing/2014/main" id="{F45F4D03-D48D-1EA2-22BD-C76B29D86E6C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3" name="フリーフォーム: 図形 1182">
                <a:extLst>
                  <a:ext uri="{FF2B5EF4-FFF2-40B4-BE49-F238E27FC236}">
                    <a16:creationId xmlns:a16="http://schemas.microsoft.com/office/drawing/2014/main" id="{C70C9554-427E-600F-183B-162FE7AF3488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07" name="グループ化 1106">
              <a:extLst>
                <a:ext uri="{FF2B5EF4-FFF2-40B4-BE49-F238E27FC236}">
                  <a16:creationId xmlns:a16="http://schemas.microsoft.com/office/drawing/2014/main" id="{32BFEABF-7495-8830-8A26-9E86F16003BF}"/>
                </a:ext>
              </a:extLst>
            </p:cNvPr>
            <p:cNvGrpSpPr/>
            <p:nvPr/>
          </p:nvGrpSpPr>
          <p:grpSpPr>
            <a:xfrm>
              <a:off x="2690494" y="3327105"/>
              <a:ext cx="381959" cy="358751"/>
              <a:chOff x="3312211" y="1272048"/>
              <a:chExt cx="518864" cy="1152406"/>
            </a:xfrm>
          </p:grpSpPr>
          <p:sp>
            <p:nvSpPr>
              <p:cNvPr id="1180" name="フリーフォーム: 図形 1179">
                <a:extLst>
                  <a:ext uri="{FF2B5EF4-FFF2-40B4-BE49-F238E27FC236}">
                    <a16:creationId xmlns:a16="http://schemas.microsoft.com/office/drawing/2014/main" id="{E7D5B4B9-0180-DC7E-1E02-DE6F859D752B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1" name="フリーフォーム: 図形 1180">
                <a:extLst>
                  <a:ext uri="{FF2B5EF4-FFF2-40B4-BE49-F238E27FC236}">
                    <a16:creationId xmlns:a16="http://schemas.microsoft.com/office/drawing/2014/main" id="{BC1B6BA5-93F1-46EC-76CB-1AFB7A99D9F2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08" name="グループ化 1107">
              <a:extLst>
                <a:ext uri="{FF2B5EF4-FFF2-40B4-BE49-F238E27FC236}">
                  <a16:creationId xmlns:a16="http://schemas.microsoft.com/office/drawing/2014/main" id="{4293D513-D1A6-03C1-79DA-43567C36907E}"/>
                </a:ext>
              </a:extLst>
            </p:cNvPr>
            <p:cNvGrpSpPr/>
            <p:nvPr/>
          </p:nvGrpSpPr>
          <p:grpSpPr>
            <a:xfrm>
              <a:off x="2966867" y="3327105"/>
              <a:ext cx="381959" cy="358751"/>
              <a:chOff x="3312211" y="1272048"/>
              <a:chExt cx="518864" cy="1152406"/>
            </a:xfrm>
          </p:grpSpPr>
          <p:sp>
            <p:nvSpPr>
              <p:cNvPr id="1178" name="フリーフォーム: 図形 1177">
                <a:extLst>
                  <a:ext uri="{FF2B5EF4-FFF2-40B4-BE49-F238E27FC236}">
                    <a16:creationId xmlns:a16="http://schemas.microsoft.com/office/drawing/2014/main" id="{734495C4-6929-D454-C194-D9D50F9C3BC3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9" name="フリーフォーム: 図形 1178">
                <a:extLst>
                  <a:ext uri="{FF2B5EF4-FFF2-40B4-BE49-F238E27FC236}">
                    <a16:creationId xmlns:a16="http://schemas.microsoft.com/office/drawing/2014/main" id="{312E0497-4AA3-00F8-C0E2-C2E249C3590D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09" name="グループ化 1108">
              <a:extLst>
                <a:ext uri="{FF2B5EF4-FFF2-40B4-BE49-F238E27FC236}">
                  <a16:creationId xmlns:a16="http://schemas.microsoft.com/office/drawing/2014/main" id="{6B430875-5187-AB52-59D2-70A66C24B1C9}"/>
                </a:ext>
              </a:extLst>
            </p:cNvPr>
            <p:cNvGrpSpPr/>
            <p:nvPr/>
          </p:nvGrpSpPr>
          <p:grpSpPr>
            <a:xfrm>
              <a:off x="3244571" y="3327105"/>
              <a:ext cx="381959" cy="358751"/>
              <a:chOff x="3312211" y="1272048"/>
              <a:chExt cx="518864" cy="1152406"/>
            </a:xfrm>
          </p:grpSpPr>
          <p:sp>
            <p:nvSpPr>
              <p:cNvPr id="1176" name="フリーフォーム: 図形 1175">
                <a:extLst>
                  <a:ext uri="{FF2B5EF4-FFF2-40B4-BE49-F238E27FC236}">
                    <a16:creationId xmlns:a16="http://schemas.microsoft.com/office/drawing/2014/main" id="{4CE76ADD-4D0A-6724-B6BF-300C62D1416F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7" name="フリーフォーム: 図形 1176">
                <a:extLst>
                  <a:ext uri="{FF2B5EF4-FFF2-40B4-BE49-F238E27FC236}">
                    <a16:creationId xmlns:a16="http://schemas.microsoft.com/office/drawing/2014/main" id="{81A6EC71-3045-3D86-2116-2273928F4885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10" name="グループ化 1109">
              <a:extLst>
                <a:ext uri="{FF2B5EF4-FFF2-40B4-BE49-F238E27FC236}">
                  <a16:creationId xmlns:a16="http://schemas.microsoft.com/office/drawing/2014/main" id="{F42B4229-0C87-9D05-2786-7A7B68CA7D5F}"/>
                </a:ext>
              </a:extLst>
            </p:cNvPr>
            <p:cNvGrpSpPr/>
            <p:nvPr/>
          </p:nvGrpSpPr>
          <p:grpSpPr>
            <a:xfrm>
              <a:off x="3519439" y="3327105"/>
              <a:ext cx="381959" cy="358751"/>
              <a:chOff x="3312211" y="1272048"/>
              <a:chExt cx="518864" cy="1152406"/>
            </a:xfrm>
          </p:grpSpPr>
          <p:sp>
            <p:nvSpPr>
              <p:cNvPr id="1174" name="フリーフォーム: 図形 1173">
                <a:extLst>
                  <a:ext uri="{FF2B5EF4-FFF2-40B4-BE49-F238E27FC236}">
                    <a16:creationId xmlns:a16="http://schemas.microsoft.com/office/drawing/2014/main" id="{4F79C670-5354-4C85-C772-71D182B0F510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5" name="フリーフォーム: 図形 1174">
                <a:extLst>
                  <a:ext uri="{FF2B5EF4-FFF2-40B4-BE49-F238E27FC236}">
                    <a16:creationId xmlns:a16="http://schemas.microsoft.com/office/drawing/2014/main" id="{96C508B1-6F2F-B208-06AF-D6BF782DDE89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11" name="グループ化 1110">
              <a:extLst>
                <a:ext uri="{FF2B5EF4-FFF2-40B4-BE49-F238E27FC236}">
                  <a16:creationId xmlns:a16="http://schemas.microsoft.com/office/drawing/2014/main" id="{49226900-622C-4499-96C7-863A825CFFC1}"/>
                </a:ext>
              </a:extLst>
            </p:cNvPr>
            <p:cNvGrpSpPr/>
            <p:nvPr/>
          </p:nvGrpSpPr>
          <p:grpSpPr>
            <a:xfrm>
              <a:off x="3797143" y="3327105"/>
              <a:ext cx="381959" cy="358751"/>
              <a:chOff x="3312211" y="1272048"/>
              <a:chExt cx="518864" cy="1152406"/>
            </a:xfrm>
          </p:grpSpPr>
          <p:sp>
            <p:nvSpPr>
              <p:cNvPr id="1172" name="フリーフォーム: 図形 1171">
                <a:extLst>
                  <a:ext uri="{FF2B5EF4-FFF2-40B4-BE49-F238E27FC236}">
                    <a16:creationId xmlns:a16="http://schemas.microsoft.com/office/drawing/2014/main" id="{82B4F544-B6DE-3E8B-FB74-E87A540B1A5E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3" name="フリーフォーム: 図形 1172">
                <a:extLst>
                  <a:ext uri="{FF2B5EF4-FFF2-40B4-BE49-F238E27FC236}">
                    <a16:creationId xmlns:a16="http://schemas.microsoft.com/office/drawing/2014/main" id="{F9FBBCD8-2936-298E-1209-193AA7860AF0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12" name="グループ化 1111">
              <a:extLst>
                <a:ext uri="{FF2B5EF4-FFF2-40B4-BE49-F238E27FC236}">
                  <a16:creationId xmlns:a16="http://schemas.microsoft.com/office/drawing/2014/main" id="{8081001E-A5F0-C38B-E82B-F34F99EAAC31}"/>
                </a:ext>
              </a:extLst>
            </p:cNvPr>
            <p:cNvGrpSpPr/>
            <p:nvPr/>
          </p:nvGrpSpPr>
          <p:grpSpPr>
            <a:xfrm>
              <a:off x="4071583" y="3327105"/>
              <a:ext cx="381959" cy="358751"/>
              <a:chOff x="3312211" y="1272048"/>
              <a:chExt cx="518864" cy="1152406"/>
            </a:xfrm>
          </p:grpSpPr>
          <p:sp>
            <p:nvSpPr>
              <p:cNvPr id="1170" name="フリーフォーム: 図形 1169">
                <a:extLst>
                  <a:ext uri="{FF2B5EF4-FFF2-40B4-BE49-F238E27FC236}">
                    <a16:creationId xmlns:a16="http://schemas.microsoft.com/office/drawing/2014/main" id="{B5C3CF0D-E8B2-664A-9105-86886E9C0C13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1" name="フリーフォーム: 図形 1170">
                <a:extLst>
                  <a:ext uri="{FF2B5EF4-FFF2-40B4-BE49-F238E27FC236}">
                    <a16:creationId xmlns:a16="http://schemas.microsoft.com/office/drawing/2014/main" id="{A8C80629-F8A8-A214-FC13-91138224CD9A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13" name="グループ化 1112">
              <a:extLst>
                <a:ext uri="{FF2B5EF4-FFF2-40B4-BE49-F238E27FC236}">
                  <a16:creationId xmlns:a16="http://schemas.microsoft.com/office/drawing/2014/main" id="{3932E6F5-CDE7-9F7D-C3E2-15983757A48C}"/>
                </a:ext>
              </a:extLst>
            </p:cNvPr>
            <p:cNvGrpSpPr/>
            <p:nvPr/>
          </p:nvGrpSpPr>
          <p:grpSpPr>
            <a:xfrm>
              <a:off x="4349287" y="3327105"/>
              <a:ext cx="381959" cy="358751"/>
              <a:chOff x="3312211" y="1272048"/>
              <a:chExt cx="518864" cy="1152406"/>
            </a:xfrm>
          </p:grpSpPr>
          <p:sp>
            <p:nvSpPr>
              <p:cNvPr id="1168" name="フリーフォーム: 図形 1167">
                <a:extLst>
                  <a:ext uri="{FF2B5EF4-FFF2-40B4-BE49-F238E27FC236}">
                    <a16:creationId xmlns:a16="http://schemas.microsoft.com/office/drawing/2014/main" id="{92130360-C956-3167-5E8F-2CC505B5E999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9" name="フリーフォーム: 図形 1168">
                <a:extLst>
                  <a:ext uri="{FF2B5EF4-FFF2-40B4-BE49-F238E27FC236}">
                    <a16:creationId xmlns:a16="http://schemas.microsoft.com/office/drawing/2014/main" id="{2D6F0998-DDCD-364B-86A4-3004DD52DE31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14" name="グループ化 1113">
              <a:extLst>
                <a:ext uri="{FF2B5EF4-FFF2-40B4-BE49-F238E27FC236}">
                  <a16:creationId xmlns:a16="http://schemas.microsoft.com/office/drawing/2014/main" id="{EA0C0D14-CAE5-A375-EC23-F515376E59C0}"/>
                </a:ext>
              </a:extLst>
            </p:cNvPr>
            <p:cNvGrpSpPr/>
            <p:nvPr/>
          </p:nvGrpSpPr>
          <p:grpSpPr>
            <a:xfrm>
              <a:off x="4624155" y="3327105"/>
              <a:ext cx="381959" cy="358751"/>
              <a:chOff x="3312211" y="1272048"/>
              <a:chExt cx="518864" cy="1152406"/>
            </a:xfrm>
          </p:grpSpPr>
          <p:sp>
            <p:nvSpPr>
              <p:cNvPr id="1166" name="フリーフォーム: 図形 1165">
                <a:extLst>
                  <a:ext uri="{FF2B5EF4-FFF2-40B4-BE49-F238E27FC236}">
                    <a16:creationId xmlns:a16="http://schemas.microsoft.com/office/drawing/2014/main" id="{7236D21D-C3E4-9677-ED8F-4D21F64C29FA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7" name="フリーフォーム: 図形 1166">
                <a:extLst>
                  <a:ext uri="{FF2B5EF4-FFF2-40B4-BE49-F238E27FC236}">
                    <a16:creationId xmlns:a16="http://schemas.microsoft.com/office/drawing/2014/main" id="{D4F72404-4C33-869A-44B1-659CCB974200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200" name="グループ化 1199">
            <a:extLst>
              <a:ext uri="{FF2B5EF4-FFF2-40B4-BE49-F238E27FC236}">
                <a16:creationId xmlns:a16="http://schemas.microsoft.com/office/drawing/2014/main" id="{21735998-BF45-C85B-7B72-285419832DF2}"/>
              </a:ext>
            </a:extLst>
          </p:cNvPr>
          <p:cNvGrpSpPr/>
          <p:nvPr/>
        </p:nvGrpSpPr>
        <p:grpSpPr>
          <a:xfrm>
            <a:off x="309967" y="4139859"/>
            <a:ext cx="9392293" cy="434570"/>
            <a:chOff x="315587" y="1229710"/>
            <a:chExt cx="9392293" cy="492410"/>
          </a:xfrm>
        </p:grpSpPr>
        <p:grpSp>
          <p:nvGrpSpPr>
            <p:cNvPr id="1201" name="グループ化 1200">
              <a:extLst>
                <a:ext uri="{FF2B5EF4-FFF2-40B4-BE49-F238E27FC236}">
                  <a16:creationId xmlns:a16="http://schemas.microsoft.com/office/drawing/2014/main" id="{C7A6AF32-B8ED-6F85-6EDE-E215F3B6DC3A}"/>
                </a:ext>
              </a:extLst>
            </p:cNvPr>
            <p:cNvGrpSpPr/>
            <p:nvPr/>
          </p:nvGrpSpPr>
          <p:grpSpPr>
            <a:xfrm flipV="1">
              <a:off x="315587" y="1229710"/>
              <a:ext cx="507706" cy="492410"/>
              <a:chOff x="3094474" y="1269000"/>
              <a:chExt cx="736601" cy="1155454"/>
            </a:xfrm>
          </p:grpSpPr>
          <p:sp>
            <p:nvSpPr>
              <p:cNvPr id="1307" name="フリーフォーム: 図形 1306">
                <a:extLst>
                  <a:ext uri="{FF2B5EF4-FFF2-40B4-BE49-F238E27FC236}">
                    <a16:creationId xmlns:a16="http://schemas.microsoft.com/office/drawing/2014/main" id="{221BA129-94FF-9491-25D0-7DB88FB6C86F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8" name="フリーフォーム: 図形 1307">
                <a:extLst>
                  <a:ext uri="{FF2B5EF4-FFF2-40B4-BE49-F238E27FC236}">
                    <a16:creationId xmlns:a16="http://schemas.microsoft.com/office/drawing/2014/main" id="{ED8DCBF7-3EFB-3B1E-E880-140187BD3C59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9" name="フリーフォーム: 図形 1308">
                <a:extLst>
                  <a:ext uri="{FF2B5EF4-FFF2-40B4-BE49-F238E27FC236}">
                    <a16:creationId xmlns:a16="http://schemas.microsoft.com/office/drawing/2014/main" id="{3054252D-4262-815B-C5EB-5B02C6D7B9BE}"/>
                  </a:ext>
                </a:extLst>
              </p:cNvPr>
              <p:cNvSpPr/>
              <p:nvPr/>
            </p:nvSpPr>
            <p:spPr bwMode="auto">
              <a:xfrm>
                <a:off x="3094474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02" name="グループ化 1201">
              <a:extLst>
                <a:ext uri="{FF2B5EF4-FFF2-40B4-BE49-F238E27FC236}">
                  <a16:creationId xmlns:a16="http://schemas.microsoft.com/office/drawing/2014/main" id="{8280513B-3F0C-729A-EFCA-F3A3ABDFA453}"/>
                </a:ext>
              </a:extLst>
            </p:cNvPr>
            <p:cNvGrpSpPr/>
            <p:nvPr/>
          </p:nvGrpSpPr>
          <p:grpSpPr>
            <a:xfrm flipV="1">
              <a:off x="719524" y="1229710"/>
              <a:ext cx="357620" cy="492410"/>
              <a:chOff x="3312225" y="1269000"/>
              <a:chExt cx="518850" cy="1155454"/>
            </a:xfrm>
          </p:grpSpPr>
          <p:sp>
            <p:nvSpPr>
              <p:cNvPr id="1305" name="フリーフォーム: 図形 1304">
                <a:extLst>
                  <a:ext uri="{FF2B5EF4-FFF2-40B4-BE49-F238E27FC236}">
                    <a16:creationId xmlns:a16="http://schemas.microsoft.com/office/drawing/2014/main" id="{C8A20044-99AB-5189-96D7-EFC61CBD36CB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6" name="フリーフォーム: 図形 1305">
                <a:extLst>
                  <a:ext uri="{FF2B5EF4-FFF2-40B4-BE49-F238E27FC236}">
                    <a16:creationId xmlns:a16="http://schemas.microsoft.com/office/drawing/2014/main" id="{1370607E-B1C6-9E85-3D7C-B64F03FC3B32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03" name="グループ化 1202">
              <a:extLst>
                <a:ext uri="{FF2B5EF4-FFF2-40B4-BE49-F238E27FC236}">
                  <a16:creationId xmlns:a16="http://schemas.microsoft.com/office/drawing/2014/main" id="{3F234E79-A70E-9EC1-35EC-CF59AFB678C7}"/>
                </a:ext>
              </a:extLst>
            </p:cNvPr>
            <p:cNvGrpSpPr/>
            <p:nvPr/>
          </p:nvGrpSpPr>
          <p:grpSpPr>
            <a:xfrm flipV="1">
              <a:off x="973378" y="1229710"/>
              <a:ext cx="357620" cy="492410"/>
              <a:chOff x="3312225" y="1269000"/>
              <a:chExt cx="518850" cy="1155454"/>
            </a:xfrm>
          </p:grpSpPr>
          <p:sp>
            <p:nvSpPr>
              <p:cNvPr id="1303" name="フリーフォーム: 図形 1302">
                <a:extLst>
                  <a:ext uri="{FF2B5EF4-FFF2-40B4-BE49-F238E27FC236}">
                    <a16:creationId xmlns:a16="http://schemas.microsoft.com/office/drawing/2014/main" id="{DCC3E950-BB2D-349E-93C7-10BF4C94D58E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4" name="フリーフォーム: 図形 1303">
                <a:extLst>
                  <a:ext uri="{FF2B5EF4-FFF2-40B4-BE49-F238E27FC236}">
                    <a16:creationId xmlns:a16="http://schemas.microsoft.com/office/drawing/2014/main" id="{766D6C0A-8E65-5E7F-1F51-DB72A88D26BE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04" name="グループ化 1203">
              <a:extLst>
                <a:ext uri="{FF2B5EF4-FFF2-40B4-BE49-F238E27FC236}">
                  <a16:creationId xmlns:a16="http://schemas.microsoft.com/office/drawing/2014/main" id="{6A15FA53-D63A-09E5-446F-BFB9997D660C}"/>
                </a:ext>
              </a:extLst>
            </p:cNvPr>
            <p:cNvGrpSpPr/>
            <p:nvPr/>
          </p:nvGrpSpPr>
          <p:grpSpPr>
            <a:xfrm flipV="1">
              <a:off x="1227229" y="1229710"/>
              <a:ext cx="357619" cy="492410"/>
              <a:chOff x="3312225" y="1269000"/>
              <a:chExt cx="518850" cy="1155454"/>
            </a:xfrm>
          </p:grpSpPr>
          <p:sp>
            <p:nvSpPr>
              <p:cNvPr id="1301" name="フリーフォーム: 図形 1300">
                <a:extLst>
                  <a:ext uri="{FF2B5EF4-FFF2-40B4-BE49-F238E27FC236}">
                    <a16:creationId xmlns:a16="http://schemas.microsoft.com/office/drawing/2014/main" id="{97C0ABF2-BEFB-835D-0034-B0693DFE9447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2" name="フリーフォーム: 図形 1301">
                <a:extLst>
                  <a:ext uri="{FF2B5EF4-FFF2-40B4-BE49-F238E27FC236}">
                    <a16:creationId xmlns:a16="http://schemas.microsoft.com/office/drawing/2014/main" id="{BA88251A-B8C7-3EAB-329A-76FA2A34B40B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05" name="グループ化 1204">
              <a:extLst>
                <a:ext uri="{FF2B5EF4-FFF2-40B4-BE49-F238E27FC236}">
                  <a16:creationId xmlns:a16="http://schemas.microsoft.com/office/drawing/2014/main" id="{F4443F34-4196-573F-0365-495DB918D147}"/>
                </a:ext>
              </a:extLst>
            </p:cNvPr>
            <p:cNvGrpSpPr/>
            <p:nvPr/>
          </p:nvGrpSpPr>
          <p:grpSpPr>
            <a:xfrm flipV="1">
              <a:off x="1481081" y="1229710"/>
              <a:ext cx="357619" cy="492410"/>
              <a:chOff x="3312225" y="1269000"/>
              <a:chExt cx="518850" cy="1155454"/>
            </a:xfrm>
          </p:grpSpPr>
          <p:sp>
            <p:nvSpPr>
              <p:cNvPr id="1299" name="フリーフォーム: 図形 1298">
                <a:extLst>
                  <a:ext uri="{FF2B5EF4-FFF2-40B4-BE49-F238E27FC236}">
                    <a16:creationId xmlns:a16="http://schemas.microsoft.com/office/drawing/2014/main" id="{574D35DF-B271-04EA-76F2-F83E2BC91E5A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0" name="フリーフォーム: 図形 1299">
                <a:extLst>
                  <a:ext uri="{FF2B5EF4-FFF2-40B4-BE49-F238E27FC236}">
                    <a16:creationId xmlns:a16="http://schemas.microsoft.com/office/drawing/2014/main" id="{826A6779-D4CF-A14E-D1B9-D3545419A2F5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06" name="グループ化 1205">
              <a:extLst>
                <a:ext uri="{FF2B5EF4-FFF2-40B4-BE49-F238E27FC236}">
                  <a16:creationId xmlns:a16="http://schemas.microsoft.com/office/drawing/2014/main" id="{CCF80888-7E40-96E8-5221-3F30517679F2}"/>
                </a:ext>
              </a:extLst>
            </p:cNvPr>
            <p:cNvGrpSpPr/>
            <p:nvPr/>
          </p:nvGrpSpPr>
          <p:grpSpPr>
            <a:xfrm flipV="1">
              <a:off x="1734930" y="1229710"/>
              <a:ext cx="357619" cy="492410"/>
              <a:chOff x="3312225" y="1269000"/>
              <a:chExt cx="518850" cy="1155454"/>
            </a:xfrm>
          </p:grpSpPr>
          <p:sp>
            <p:nvSpPr>
              <p:cNvPr id="1297" name="フリーフォーム: 図形 1296">
                <a:extLst>
                  <a:ext uri="{FF2B5EF4-FFF2-40B4-BE49-F238E27FC236}">
                    <a16:creationId xmlns:a16="http://schemas.microsoft.com/office/drawing/2014/main" id="{27DE4F34-6550-B371-6AAA-984C779C47C6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8" name="フリーフォーム: 図形 1297">
                <a:extLst>
                  <a:ext uri="{FF2B5EF4-FFF2-40B4-BE49-F238E27FC236}">
                    <a16:creationId xmlns:a16="http://schemas.microsoft.com/office/drawing/2014/main" id="{556D6A67-4D15-8D78-164A-97E7AEBCD765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07" name="グループ化 1206">
              <a:extLst>
                <a:ext uri="{FF2B5EF4-FFF2-40B4-BE49-F238E27FC236}">
                  <a16:creationId xmlns:a16="http://schemas.microsoft.com/office/drawing/2014/main" id="{6A192A93-EA38-586D-39C9-EC738697CC52}"/>
                </a:ext>
              </a:extLst>
            </p:cNvPr>
            <p:cNvGrpSpPr/>
            <p:nvPr/>
          </p:nvGrpSpPr>
          <p:grpSpPr>
            <a:xfrm flipV="1">
              <a:off x="1988706" y="1229710"/>
              <a:ext cx="357619" cy="492410"/>
              <a:chOff x="3312225" y="1269000"/>
              <a:chExt cx="518850" cy="1155454"/>
            </a:xfrm>
          </p:grpSpPr>
          <p:sp>
            <p:nvSpPr>
              <p:cNvPr id="1295" name="フリーフォーム: 図形 1294">
                <a:extLst>
                  <a:ext uri="{FF2B5EF4-FFF2-40B4-BE49-F238E27FC236}">
                    <a16:creationId xmlns:a16="http://schemas.microsoft.com/office/drawing/2014/main" id="{16C0E9E5-6FDB-8347-9A0D-B15E86EFFCC9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6" name="フリーフォーム: 図形 1295">
                <a:extLst>
                  <a:ext uri="{FF2B5EF4-FFF2-40B4-BE49-F238E27FC236}">
                    <a16:creationId xmlns:a16="http://schemas.microsoft.com/office/drawing/2014/main" id="{0977F0C5-37A2-A0A3-EB19-45CBB9107EE5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08" name="グループ化 1207">
              <a:extLst>
                <a:ext uri="{FF2B5EF4-FFF2-40B4-BE49-F238E27FC236}">
                  <a16:creationId xmlns:a16="http://schemas.microsoft.com/office/drawing/2014/main" id="{8DB5827B-C64A-C49C-50F3-E17EE88018B3}"/>
                </a:ext>
              </a:extLst>
            </p:cNvPr>
            <p:cNvGrpSpPr/>
            <p:nvPr/>
          </p:nvGrpSpPr>
          <p:grpSpPr>
            <a:xfrm flipV="1">
              <a:off x="2242558" y="1229710"/>
              <a:ext cx="357619" cy="492410"/>
              <a:chOff x="3312225" y="1269000"/>
              <a:chExt cx="518850" cy="1155454"/>
            </a:xfrm>
          </p:grpSpPr>
          <p:sp>
            <p:nvSpPr>
              <p:cNvPr id="1293" name="フリーフォーム: 図形 1292">
                <a:extLst>
                  <a:ext uri="{FF2B5EF4-FFF2-40B4-BE49-F238E27FC236}">
                    <a16:creationId xmlns:a16="http://schemas.microsoft.com/office/drawing/2014/main" id="{948605BA-1C2B-9D93-0C48-2501A7210349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4" name="フリーフォーム: 図形 1293">
                <a:extLst>
                  <a:ext uri="{FF2B5EF4-FFF2-40B4-BE49-F238E27FC236}">
                    <a16:creationId xmlns:a16="http://schemas.microsoft.com/office/drawing/2014/main" id="{04932720-CAFA-B6C9-D036-6080D224F32B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09" name="グループ化 1208">
              <a:extLst>
                <a:ext uri="{FF2B5EF4-FFF2-40B4-BE49-F238E27FC236}">
                  <a16:creationId xmlns:a16="http://schemas.microsoft.com/office/drawing/2014/main" id="{9EFEF726-45DA-031B-D902-6A4162443D3E}"/>
                </a:ext>
              </a:extLst>
            </p:cNvPr>
            <p:cNvGrpSpPr/>
            <p:nvPr/>
          </p:nvGrpSpPr>
          <p:grpSpPr>
            <a:xfrm flipV="1">
              <a:off x="2496407" y="1229710"/>
              <a:ext cx="357619" cy="492410"/>
              <a:chOff x="3312225" y="1269000"/>
              <a:chExt cx="518850" cy="1155454"/>
            </a:xfrm>
          </p:grpSpPr>
          <p:sp>
            <p:nvSpPr>
              <p:cNvPr id="1291" name="フリーフォーム: 図形 1290">
                <a:extLst>
                  <a:ext uri="{FF2B5EF4-FFF2-40B4-BE49-F238E27FC236}">
                    <a16:creationId xmlns:a16="http://schemas.microsoft.com/office/drawing/2014/main" id="{A9782327-872D-BBDC-54DF-8A20692FD441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2" name="フリーフォーム: 図形 1291">
                <a:extLst>
                  <a:ext uri="{FF2B5EF4-FFF2-40B4-BE49-F238E27FC236}">
                    <a16:creationId xmlns:a16="http://schemas.microsoft.com/office/drawing/2014/main" id="{B9C275D1-CEC4-C6ED-EDD1-A7E0944D2487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10" name="グループ化 1209">
              <a:extLst>
                <a:ext uri="{FF2B5EF4-FFF2-40B4-BE49-F238E27FC236}">
                  <a16:creationId xmlns:a16="http://schemas.microsoft.com/office/drawing/2014/main" id="{CFF52F60-9F49-1BAF-9E9F-ABE8316B7F44}"/>
                </a:ext>
              </a:extLst>
            </p:cNvPr>
            <p:cNvGrpSpPr/>
            <p:nvPr/>
          </p:nvGrpSpPr>
          <p:grpSpPr>
            <a:xfrm flipV="1">
              <a:off x="2750263" y="1229710"/>
              <a:ext cx="357619" cy="492410"/>
              <a:chOff x="3312225" y="1269000"/>
              <a:chExt cx="518850" cy="1155454"/>
            </a:xfrm>
          </p:grpSpPr>
          <p:sp>
            <p:nvSpPr>
              <p:cNvPr id="1289" name="フリーフォーム: 図形 1288">
                <a:extLst>
                  <a:ext uri="{FF2B5EF4-FFF2-40B4-BE49-F238E27FC236}">
                    <a16:creationId xmlns:a16="http://schemas.microsoft.com/office/drawing/2014/main" id="{22D5C6CB-EC1A-0372-99EE-C09E4E8F9E17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0" name="フリーフォーム: 図形 1289">
                <a:extLst>
                  <a:ext uri="{FF2B5EF4-FFF2-40B4-BE49-F238E27FC236}">
                    <a16:creationId xmlns:a16="http://schemas.microsoft.com/office/drawing/2014/main" id="{5076AC44-2CA2-0466-907A-ECCED582F6EC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11" name="グループ化 1210">
              <a:extLst>
                <a:ext uri="{FF2B5EF4-FFF2-40B4-BE49-F238E27FC236}">
                  <a16:creationId xmlns:a16="http://schemas.microsoft.com/office/drawing/2014/main" id="{36A2BED7-1BFD-B47D-064B-7062F1EE7899}"/>
                </a:ext>
              </a:extLst>
            </p:cNvPr>
            <p:cNvGrpSpPr/>
            <p:nvPr/>
          </p:nvGrpSpPr>
          <p:grpSpPr>
            <a:xfrm flipV="1">
              <a:off x="3004115" y="1229710"/>
              <a:ext cx="357619" cy="492410"/>
              <a:chOff x="3312225" y="1269000"/>
              <a:chExt cx="518850" cy="1155454"/>
            </a:xfrm>
          </p:grpSpPr>
          <p:sp>
            <p:nvSpPr>
              <p:cNvPr id="1287" name="フリーフォーム: 図形 1286">
                <a:extLst>
                  <a:ext uri="{FF2B5EF4-FFF2-40B4-BE49-F238E27FC236}">
                    <a16:creationId xmlns:a16="http://schemas.microsoft.com/office/drawing/2014/main" id="{9D814F21-8D45-F659-8367-E11D0AAFE3C2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8" name="フリーフォーム: 図形 1287">
                <a:extLst>
                  <a:ext uri="{FF2B5EF4-FFF2-40B4-BE49-F238E27FC236}">
                    <a16:creationId xmlns:a16="http://schemas.microsoft.com/office/drawing/2014/main" id="{83C76EA5-3A82-5A94-B9C2-E8CBEDBEE979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12" name="グループ化 1211">
              <a:extLst>
                <a:ext uri="{FF2B5EF4-FFF2-40B4-BE49-F238E27FC236}">
                  <a16:creationId xmlns:a16="http://schemas.microsoft.com/office/drawing/2014/main" id="{C8CFB2D7-0305-51DB-C2AB-1D5DD272A9F6}"/>
                </a:ext>
              </a:extLst>
            </p:cNvPr>
            <p:cNvGrpSpPr/>
            <p:nvPr/>
          </p:nvGrpSpPr>
          <p:grpSpPr>
            <a:xfrm flipV="1">
              <a:off x="3257965" y="1229710"/>
              <a:ext cx="357619" cy="492410"/>
              <a:chOff x="3312225" y="1269000"/>
              <a:chExt cx="518850" cy="1155454"/>
            </a:xfrm>
          </p:grpSpPr>
          <p:sp>
            <p:nvSpPr>
              <p:cNvPr id="1285" name="フリーフォーム: 図形 1284">
                <a:extLst>
                  <a:ext uri="{FF2B5EF4-FFF2-40B4-BE49-F238E27FC236}">
                    <a16:creationId xmlns:a16="http://schemas.microsoft.com/office/drawing/2014/main" id="{431EB478-A0BB-5D08-9B26-9CD1BD497EFD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6" name="フリーフォーム: 図形 1285">
                <a:extLst>
                  <a:ext uri="{FF2B5EF4-FFF2-40B4-BE49-F238E27FC236}">
                    <a16:creationId xmlns:a16="http://schemas.microsoft.com/office/drawing/2014/main" id="{64530760-BA84-2BE5-4B03-8EFEC7272384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13" name="グループ化 1212">
              <a:extLst>
                <a:ext uri="{FF2B5EF4-FFF2-40B4-BE49-F238E27FC236}">
                  <a16:creationId xmlns:a16="http://schemas.microsoft.com/office/drawing/2014/main" id="{AEB09FBE-2286-DAE2-1183-B588E6F6D475}"/>
                </a:ext>
              </a:extLst>
            </p:cNvPr>
            <p:cNvGrpSpPr/>
            <p:nvPr/>
          </p:nvGrpSpPr>
          <p:grpSpPr>
            <a:xfrm flipV="1">
              <a:off x="3511819" y="1229710"/>
              <a:ext cx="357619" cy="492410"/>
              <a:chOff x="3312225" y="1269000"/>
              <a:chExt cx="518850" cy="1155454"/>
            </a:xfrm>
          </p:grpSpPr>
          <p:sp>
            <p:nvSpPr>
              <p:cNvPr id="1283" name="フリーフォーム: 図形 1282">
                <a:extLst>
                  <a:ext uri="{FF2B5EF4-FFF2-40B4-BE49-F238E27FC236}">
                    <a16:creationId xmlns:a16="http://schemas.microsoft.com/office/drawing/2014/main" id="{9DDD9948-C4E0-7BA6-DD6B-014B6CA08F46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4" name="フリーフォーム: 図形 1283">
                <a:extLst>
                  <a:ext uri="{FF2B5EF4-FFF2-40B4-BE49-F238E27FC236}">
                    <a16:creationId xmlns:a16="http://schemas.microsoft.com/office/drawing/2014/main" id="{56CFFEEC-B1F9-9DA1-021D-90B84B46DF2A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14" name="グループ化 1213">
              <a:extLst>
                <a:ext uri="{FF2B5EF4-FFF2-40B4-BE49-F238E27FC236}">
                  <a16:creationId xmlns:a16="http://schemas.microsoft.com/office/drawing/2014/main" id="{13C538F8-10CF-D3E4-50C4-DEF789495741}"/>
                </a:ext>
              </a:extLst>
            </p:cNvPr>
            <p:cNvGrpSpPr/>
            <p:nvPr/>
          </p:nvGrpSpPr>
          <p:grpSpPr>
            <a:xfrm flipV="1">
              <a:off x="3765671" y="1229710"/>
              <a:ext cx="357619" cy="492410"/>
              <a:chOff x="3312225" y="1269000"/>
              <a:chExt cx="518850" cy="1155454"/>
            </a:xfrm>
          </p:grpSpPr>
          <p:sp>
            <p:nvSpPr>
              <p:cNvPr id="1281" name="フリーフォーム: 図形 1280">
                <a:extLst>
                  <a:ext uri="{FF2B5EF4-FFF2-40B4-BE49-F238E27FC236}">
                    <a16:creationId xmlns:a16="http://schemas.microsoft.com/office/drawing/2014/main" id="{174C81DF-1FF5-3B34-2FCB-B11A3EF4162C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2" name="フリーフォーム: 図形 1281">
                <a:extLst>
                  <a:ext uri="{FF2B5EF4-FFF2-40B4-BE49-F238E27FC236}">
                    <a16:creationId xmlns:a16="http://schemas.microsoft.com/office/drawing/2014/main" id="{F851EFD5-154D-AE4C-AFB1-A21859C00D90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15" name="グループ化 1214">
              <a:extLst>
                <a:ext uri="{FF2B5EF4-FFF2-40B4-BE49-F238E27FC236}">
                  <a16:creationId xmlns:a16="http://schemas.microsoft.com/office/drawing/2014/main" id="{DD5ED321-A92F-FA31-F91C-5710F50F4A6C}"/>
                </a:ext>
              </a:extLst>
            </p:cNvPr>
            <p:cNvGrpSpPr/>
            <p:nvPr/>
          </p:nvGrpSpPr>
          <p:grpSpPr>
            <a:xfrm flipV="1">
              <a:off x="4019520" y="1229710"/>
              <a:ext cx="357619" cy="492410"/>
              <a:chOff x="3312225" y="1269000"/>
              <a:chExt cx="518850" cy="1155454"/>
            </a:xfrm>
          </p:grpSpPr>
          <p:sp>
            <p:nvSpPr>
              <p:cNvPr id="1279" name="フリーフォーム: 図形 1278">
                <a:extLst>
                  <a:ext uri="{FF2B5EF4-FFF2-40B4-BE49-F238E27FC236}">
                    <a16:creationId xmlns:a16="http://schemas.microsoft.com/office/drawing/2014/main" id="{E10F0B62-88DF-33A7-169C-4E507664BBB0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0" name="フリーフォーム: 図形 1279">
                <a:extLst>
                  <a:ext uri="{FF2B5EF4-FFF2-40B4-BE49-F238E27FC236}">
                    <a16:creationId xmlns:a16="http://schemas.microsoft.com/office/drawing/2014/main" id="{A2D36BB5-EF4A-CBD1-0982-C87CDED7E2A7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16" name="グループ化 1215">
              <a:extLst>
                <a:ext uri="{FF2B5EF4-FFF2-40B4-BE49-F238E27FC236}">
                  <a16:creationId xmlns:a16="http://schemas.microsoft.com/office/drawing/2014/main" id="{342B2FAF-94BB-1A8E-D619-706BAD4AE9A5}"/>
                </a:ext>
              </a:extLst>
            </p:cNvPr>
            <p:cNvGrpSpPr/>
            <p:nvPr/>
          </p:nvGrpSpPr>
          <p:grpSpPr>
            <a:xfrm flipV="1">
              <a:off x="4273376" y="1229710"/>
              <a:ext cx="357619" cy="492410"/>
              <a:chOff x="3312225" y="1269000"/>
              <a:chExt cx="518850" cy="1155454"/>
            </a:xfrm>
          </p:grpSpPr>
          <p:sp>
            <p:nvSpPr>
              <p:cNvPr id="1277" name="フリーフォーム: 図形 1276">
                <a:extLst>
                  <a:ext uri="{FF2B5EF4-FFF2-40B4-BE49-F238E27FC236}">
                    <a16:creationId xmlns:a16="http://schemas.microsoft.com/office/drawing/2014/main" id="{7B65558B-11C9-DBBD-43AC-18E85D14F2A3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8" name="フリーフォーム: 図形 1277">
                <a:extLst>
                  <a:ext uri="{FF2B5EF4-FFF2-40B4-BE49-F238E27FC236}">
                    <a16:creationId xmlns:a16="http://schemas.microsoft.com/office/drawing/2014/main" id="{913FC1DF-1935-F6DF-14DB-C329726B9219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17" name="グループ化 1216">
              <a:extLst>
                <a:ext uri="{FF2B5EF4-FFF2-40B4-BE49-F238E27FC236}">
                  <a16:creationId xmlns:a16="http://schemas.microsoft.com/office/drawing/2014/main" id="{C42D09D8-5A71-69B1-C067-F33C26425280}"/>
                </a:ext>
              </a:extLst>
            </p:cNvPr>
            <p:cNvGrpSpPr/>
            <p:nvPr/>
          </p:nvGrpSpPr>
          <p:grpSpPr>
            <a:xfrm flipV="1">
              <a:off x="4527228" y="1229710"/>
              <a:ext cx="357619" cy="492410"/>
              <a:chOff x="3312225" y="1269000"/>
              <a:chExt cx="518850" cy="1155454"/>
            </a:xfrm>
          </p:grpSpPr>
          <p:sp>
            <p:nvSpPr>
              <p:cNvPr id="1275" name="フリーフォーム: 図形 1274">
                <a:extLst>
                  <a:ext uri="{FF2B5EF4-FFF2-40B4-BE49-F238E27FC236}">
                    <a16:creationId xmlns:a16="http://schemas.microsoft.com/office/drawing/2014/main" id="{85EA6A08-E6AB-F651-EE43-D93339E4BF25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6" name="フリーフォーム: 図形 1275">
                <a:extLst>
                  <a:ext uri="{FF2B5EF4-FFF2-40B4-BE49-F238E27FC236}">
                    <a16:creationId xmlns:a16="http://schemas.microsoft.com/office/drawing/2014/main" id="{17D58BFA-B58B-BB56-AEB0-9527D19372E1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18" name="グループ化 1217">
              <a:extLst>
                <a:ext uri="{FF2B5EF4-FFF2-40B4-BE49-F238E27FC236}">
                  <a16:creationId xmlns:a16="http://schemas.microsoft.com/office/drawing/2014/main" id="{3392D780-50E6-8D7E-3CF7-F91C2EBE0210}"/>
                </a:ext>
              </a:extLst>
            </p:cNvPr>
            <p:cNvGrpSpPr/>
            <p:nvPr/>
          </p:nvGrpSpPr>
          <p:grpSpPr>
            <a:xfrm flipV="1">
              <a:off x="4781077" y="1229710"/>
              <a:ext cx="357619" cy="492410"/>
              <a:chOff x="3312225" y="1269000"/>
              <a:chExt cx="518850" cy="1155454"/>
            </a:xfrm>
          </p:grpSpPr>
          <p:sp>
            <p:nvSpPr>
              <p:cNvPr id="1273" name="フリーフォーム: 図形 1272">
                <a:extLst>
                  <a:ext uri="{FF2B5EF4-FFF2-40B4-BE49-F238E27FC236}">
                    <a16:creationId xmlns:a16="http://schemas.microsoft.com/office/drawing/2014/main" id="{99723310-E6BD-3F85-20FC-EFA484E83946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4" name="フリーフォーム: 図形 1273">
                <a:extLst>
                  <a:ext uri="{FF2B5EF4-FFF2-40B4-BE49-F238E27FC236}">
                    <a16:creationId xmlns:a16="http://schemas.microsoft.com/office/drawing/2014/main" id="{1DD2C94A-FC1B-9BA7-7970-A40F73978693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19" name="グループ化 1218">
              <a:extLst>
                <a:ext uri="{FF2B5EF4-FFF2-40B4-BE49-F238E27FC236}">
                  <a16:creationId xmlns:a16="http://schemas.microsoft.com/office/drawing/2014/main" id="{96887CAE-267D-5CDE-D2BF-9B61D634FE3E}"/>
                </a:ext>
              </a:extLst>
            </p:cNvPr>
            <p:cNvGrpSpPr/>
            <p:nvPr/>
          </p:nvGrpSpPr>
          <p:grpSpPr>
            <a:xfrm flipV="1">
              <a:off x="5034854" y="1229710"/>
              <a:ext cx="357619" cy="492410"/>
              <a:chOff x="3312225" y="1269000"/>
              <a:chExt cx="518850" cy="1155454"/>
            </a:xfrm>
          </p:grpSpPr>
          <p:sp>
            <p:nvSpPr>
              <p:cNvPr id="1271" name="フリーフォーム: 図形 1270">
                <a:extLst>
                  <a:ext uri="{FF2B5EF4-FFF2-40B4-BE49-F238E27FC236}">
                    <a16:creationId xmlns:a16="http://schemas.microsoft.com/office/drawing/2014/main" id="{1380A1C3-E975-B20B-4B3F-A633AFD86BA7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2" name="フリーフォーム: 図形 1271">
                <a:extLst>
                  <a:ext uri="{FF2B5EF4-FFF2-40B4-BE49-F238E27FC236}">
                    <a16:creationId xmlns:a16="http://schemas.microsoft.com/office/drawing/2014/main" id="{86833BC2-FFB1-B86B-DEF3-1B99F55C6260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20" name="グループ化 1219">
              <a:extLst>
                <a:ext uri="{FF2B5EF4-FFF2-40B4-BE49-F238E27FC236}">
                  <a16:creationId xmlns:a16="http://schemas.microsoft.com/office/drawing/2014/main" id="{9675FC71-51AF-122A-DC5B-7710DA84915F}"/>
                </a:ext>
              </a:extLst>
            </p:cNvPr>
            <p:cNvGrpSpPr/>
            <p:nvPr/>
          </p:nvGrpSpPr>
          <p:grpSpPr>
            <a:xfrm flipV="1">
              <a:off x="5288706" y="1229710"/>
              <a:ext cx="357619" cy="492410"/>
              <a:chOff x="3312225" y="1269000"/>
              <a:chExt cx="518850" cy="1155454"/>
            </a:xfrm>
          </p:grpSpPr>
          <p:sp>
            <p:nvSpPr>
              <p:cNvPr id="1269" name="フリーフォーム: 図形 1268">
                <a:extLst>
                  <a:ext uri="{FF2B5EF4-FFF2-40B4-BE49-F238E27FC236}">
                    <a16:creationId xmlns:a16="http://schemas.microsoft.com/office/drawing/2014/main" id="{3BFA614C-93D6-4F65-6584-56E91437E8BA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0" name="フリーフォーム: 図形 1269">
                <a:extLst>
                  <a:ext uri="{FF2B5EF4-FFF2-40B4-BE49-F238E27FC236}">
                    <a16:creationId xmlns:a16="http://schemas.microsoft.com/office/drawing/2014/main" id="{A63330E7-73D5-294A-C285-841EA23F9C6D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21" name="グループ化 1220">
              <a:extLst>
                <a:ext uri="{FF2B5EF4-FFF2-40B4-BE49-F238E27FC236}">
                  <a16:creationId xmlns:a16="http://schemas.microsoft.com/office/drawing/2014/main" id="{B255D1DD-E0CA-99AC-9813-4C04928F25E3}"/>
                </a:ext>
              </a:extLst>
            </p:cNvPr>
            <p:cNvGrpSpPr/>
            <p:nvPr/>
          </p:nvGrpSpPr>
          <p:grpSpPr>
            <a:xfrm flipV="1">
              <a:off x="5542555" y="1229710"/>
              <a:ext cx="357619" cy="492410"/>
              <a:chOff x="3312225" y="1269000"/>
              <a:chExt cx="518850" cy="1155454"/>
            </a:xfrm>
          </p:grpSpPr>
          <p:sp>
            <p:nvSpPr>
              <p:cNvPr id="1267" name="フリーフォーム: 図形 1266">
                <a:extLst>
                  <a:ext uri="{FF2B5EF4-FFF2-40B4-BE49-F238E27FC236}">
                    <a16:creationId xmlns:a16="http://schemas.microsoft.com/office/drawing/2014/main" id="{5B994E04-C414-C86A-FA09-96869BFCB857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8" name="フリーフォーム: 図形 1267">
                <a:extLst>
                  <a:ext uri="{FF2B5EF4-FFF2-40B4-BE49-F238E27FC236}">
                    <a16:creationId xmlns:a16="http://schemas.microsoft.com/office/drawing/2014/main" id="{875AF63E-D2CD-094B-0A3D-BD933BF9E094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22" name="グループ化 1221">
              <a:extLst>
                <a:ext uri="{FF2B5EF4-FFF2-40B4-BE49-F238E27FC236}">
                  <a16:creationId xmlns:a16="http://schemas.microsoft.com/office/drawing/2014/main" id="{3ED5D0A1-EDC1-2A73-2E8E-1693598B81F2}"/>
                </a:ext>
              </a:extLst>
            </p:cNvPr>
            <p:cNvGrpSpPr/>
            <p:nvPr/>
          </p:nvGrpSpPr>
          <p:grpSpPr>
            <a:xfrm flipV="1">
              <a:off x="5796411" y="1229710"/>
              <a:ext cx="357619" cy="492410"/>
              <a:chOff x="3312225" y="1269000"/>
              <a:chExt cx="518850" cy="1155454"/>
            </a:xfrm>
          </p:grpSpPr>
          <p:sp>
            <p:nvSpPr>
              <p:cNvPr id="1265" name="フリーフォーム: 図形 1264">
                <a:extLst>
                  <a:ext uri="{FF2B5EF4-FFF2-40B4-BE49-F238E27FC236}">
                    <a16:creationId xmlns:a16="http://schemas.microsoft.com/office/drawing/2014/main" id="{09E2CE64-3CDF-5F2B-E246-787FC29C65BC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6" name="フリーフォーム: 図形 1265">
                <a:extLst>
                  <a:ext uri="{FF2B5EF4-FFF2-40B4-BE49-F238E27FC236}">
                    <a16:creationId xmlns:a16="http://schemas.microsoft.com/office/drawing/2014/main" id="{6A0293C0-2561-6FE3-12C4-3963791BC774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23" name="グループ化 1222">
              <a:extLst>
                <a:ext uri="{FF2B5EF4-FFF2-40B4-BE49-F238E27FC236}">
                  <a16:creationId xmlns:a16="http://schemas.microsoft.com/office/drawing/2014/main" id="{814657C2-CF32-D41A-715F-1E0C8D2EAA0E}"/>
                </a:ext>
              </a:extLst>
            </p:cNvPr>
            <p:cNvGrpSpPr/>
            <p:nvPr/>
          </p:nvGrpSpPr>
          <p:grpSpPr>
            <a:xfrm flipV="1">
              <a:off x="6050263" y="1229710"/>
              <a:ext cx="357619" cy="492410"/>
              <a:chOff x="3312225" y="1269000"/>
              <a:chExt cx="518850" cy="1155454"/>
            </a:xfrm>
          </p:grpSpPr>
          <p:sp>
            <p:nvSpPr>
              <p:cNvPr id="1263" name="フリーフォーム: 図形 1262">
                <a:extLst>
                  <a:ext uri="{FF2B5EF4-FFF2-40B4-BE49-F238E27FC236}">
                    <a16:creationId xmlns:a16="http://schemas.microsoft.com/office/drawing/2014/main" id="{B45FD995-DA37-73A8-366B-4A692E698DA0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4" name="フリーフォーム: 図形 1263">
                <a:extLst>
                  <a:ext uri="{FF2B5EF4-FFF2-40B4-BE49-F238E27FC236}">
                    <a16:creationId xmlns:a16="http://schemas.microsoft.com/office/drawing/2014/main" id="{8A6E9A18-4529-DB9E-E303-350B01E0BD66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24" name="グループ化 1223">
              <a:extLst>
                <a:ext uri="{FF2B5EF4-FFF2-40B4-BE49-F238E27FC236}">
                  <a16:creationId xmlns:a16="http://schemas.microsoft.com/office/drawing/2014/main" id="{1E5C755E-F192-6F46-10F2-56C31A3A5266}"/>
                </a:ext>
              </a:extLst>
            </p:cNvPr>
            <p:cNvGrpSpPr/>
            <p:nvPr/>
          </p:nvGrpSpPr>
          <p:grpSpPr>
            <a:xfrm flipV="1">
              <a:off x="6304113" y="1229710"/>
              <a:ext cx="357619" cy="492410"/>
              <a:chOff x="3312225" y="1269000"/>
              <a:chExt cx="518850" cy="1155454"/>
            </a:xfrm>
          </p:grpSpPr>
          <p:sp>
            <p:nvSpPr>
              <p:cNvPr id="1261" name="フリーフォーム: 図形 1260">
                <a:extLst>
                  <a:ext uri="{FF2B5EF4-FFF2-40B4-BE49-F238E27FC236}">
                    <a16:creationId xmlns:a16="http://schemas.microsoft.com/office/drawing/2014/main" id="{535CC9DD-95DD-31F4-B8F5-B78DC5588BE7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2" name="フリーフォーム: 図形 1261">
                <a:extLst>
                  <a:ext uri="{FF2B5EF4-FFF2-40B4-BE49-F238E27FC236}">
                    <a16:creationId xmlns:a16="http://schemas.microsoft.com/office/drawing/2014/main" id="{2B2866FE-2021-046C-6D5E-9DB393F4C28A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25" name="グループ化 1224">
              <a:extLst>
                <a:ext uri="{FF2B5EF4-FFF2-40B4-BE49-F238E27FC236}">
                  <a16:creationId xmlns:a16="http://schemas.microsoft.com/office/drawing/2014/main" id="{F6FC8BD8-F3C8-3A17-55B8-B9DF641CBFFF}"/>
                </a:ext>
              </a:extLst>
            </p:cNvPr>
            <p:cNvGrpSpPr/>
            <p:nvPr/>
          </p:nvGrpSpPr>
          <p:grpSpPr>
            <a:xfrm flipV="1">
              <a:off x="6557967" y="1229710"/>
              <a:ext cx="357619" cy="492410"/>
              <a:chOff x="3312225" y="1269000"/>
              <a:chExt cx="518850" cy="1155454"/>
            </a:xfrm>
          </p:grpSpPr>
          <p:sp>
            <p:nvSpPr>
              <p:cNvPr id="1259" name="フリーフォーム: 図形 1258">
                <a:extLst>
                  <a:ext uri="{FF2B5EF4-FFF2-40B4-BE49-F238E27FC236}">
                    <a16:creationId xmlns:a16="http://schemas.microsoft.com/office/drawing/2014/main" id="{877DCFF3-C5B5-C8CD-9856-A487128E4FDD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0" name="フリーフォーム: 図形 1259">
                <a:extLst>
                  <a:ext uri="{FF2B5EF4-FFF2-40B4-BE49-F238E27FC236}">
                    <a16:creationId xmlns:a16="http://schemas.microsoft.com/office/drawing/2014/main" id="{2B2A19DA-60F9-F516-9B6A-4D83E4FF176F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26" name="グループ化 1225">
              <a:extLst>
                <a:ext uri="{FF2B5EF4-FFF2-40B4-BE49-F238E27FC236}">
                  <a16:creationId xmlns:a16="http://schemas.microsoft.com/office/drawing/2014/main" id="{0B378940-F84E-12D1-FA43-D3611D17553A}"/>
                </a:ext>
              </a:extLst>
            </p:cNvPr>
            <p:cNvGrpSpPr/>
            <p:nvPr/>
          </p:nvGrpSpPr>
          <p:grpSpPr>
            <a:xfrm flipV="1">
              <a:off x="6811819" y="1229710"/>
              <a:ext cx="357619" cy="492410"/>
              <a:chOff x="3312225" y="1269000"/>
              <a:chExt cx="518850" cy="1155454"/>
            </a:xfrm>
          </p:grpSpPr>
          <p:sp>
            <p:nvSpPr>
              <p:cNvPr id="1257" name="フリーフォーム: 図形 1256">
                <a:extLst>
                  <a:ext uri="{FF2B5EF4-FFF2-40B4-BE49-F238E27FC236}">
                    <a16:creationId xmlns:a16="http://schemas.microsoft.com/office/drawing/2014/main" id="{0DD7CE1C-6CC8-87D1-52DB-2F55AFA9B282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8" name="フリーフォーム: 図形 1257">
                <a:extLst>
                  <a:ext uri="{FF2B5EF4-FFF2-40B4-BE49-F238E27FC236}">
                    <a16:creationId xmlns:a16="http://schemas.microsoft.com/office/drawing/2014/main" id="{A1FEC17B-E606-BBFA-ACC1-059DFBAAC89A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27" name="グループ化 1226">
              <a:extLst>
                <a:ext uri="{FF2B5EF4-FFF2-40B4-BE49-F238E27FC236}">
                  <a16:creationId xmlns:a16="http://schemas.microsoft.com/office/drawing/2014/main" id="{3094ECF0-BE8A-110E-9B70-73C65F406E66}"/>
                </a:ext>
              </a:extLst>
            </p:cNvPr>
            <p:cNvGrpSpPr/>
            <p:nvPr/>
          </p:nvGrpSpPr>
          <p:grpSpPr>
            <a:xfrm flipV="1">
              <a:off x="7065668" y="1229710"/>
              <a:ext cx="357619" cy="492410"/>
              <a:chOff x="3312225" y="1269000"/>
              <a:chExt cx="518850" cy="1155454"/>
            </a:xfrm>
          </p:grpSpPr>
          <p:sp>
            <p:nvSpPr>
              <p:cNvPr id="1255" name="フリーフォーム: 図形 1254">
                <a:extLst>
                  <a:ext uri="{FF2B5EF4-FFF2-40B4-BE49-F238E27FC236}">
                    <a16:creationId xmlns:a16="http://schemas.microsoft.com/office/drawing/2014/main" id="{DFD9E6D7-C71E-B462-EDC8-E3AF6184499C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6" name="フリーフォーム: 図形 1255">
                <a:extLst>
                  <a:ext uri="{FF2B5EF4-FFF2-40B4-BE49-F238E27FC236}">
                    <a16:creationId xmlns:a16="http://schemas.microsoft.com/office/drawing/2014/main" id="{C08E46E1-77D6-23A7-5734-A4EDBF02C83D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28" name="グループ化 1227">
              <a:extLst>
                <a:ext uri="{FF2B5EF4-FFF2-40B4-BE49-F238E27FC236}">
                  <a16:creationId xmlns:a16="http://schemas.microsoft.com/office/drawing/2014/main" id="{C5D3D1AA-9BEC-6724-6B01-234F16034260}"/>
                </a:ext>
              </a:extLst>
            </p:cNvPr>
            <p:cNvGrpSpPr/>
            <p:nvPr/>
          </p:nvGrpSpPr>
          <p:grpSpPr>
            <a:xfrm flipV="1">
              <a:off x="7319524" y="1229710"/>
              <a:ext cx="357619" cy="492410"/>
              <a:chOff x="3312225" y="1269000"/>
              <a:chExt cx="518850" cy="1155454"/>
            </a:xfrm>
          </p:grpSpPr>
          <p:sp>
            <p:nvSpPr>
              <p:cNvPr id="1253" name="フリーフォーム: 図形 1252">
                <a:extLst>
                  <a:ext uri="{FF2B5EF4-FFF2-40B4-BE49-F238E27FC236}">
                    <a16:creationId xmlns:a16="http://schemas.microsoft.com/office/drawing/2014/main" id="{E095104F-0F8F-0726-725C-ABD5A9B32F38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4" name="フリーフォーム: 図形 1253">
                <a:extLst>
                  <a:ext uri="{FF2B5EF4-FFF2-40B4-BE49-F238E27FC236}">
                    <a16:creationId xmlns:a16="http://schemas.microsoft.com/office/drawing/2014/main" id="{021C7AEC-763D-8889-24E6-5964A26DE182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29" name="グループ化 1228">
              <a:extLst>
                <a:ext uri="{FF2B5EF4-FFF2-40B4-BE49-F238E27FC236}">
                  <a16:creationId xmlns:a16="http://schemas.microsoft.com/office/drawing/2014/main" id="{5ACB10F2-B6EA-30C9-AD57-A29D504A8042}"/>
                </a:ext>
              </a:extLst>
            </p:cNvPr>
            <p:cNvGrpSpPr/>
            <p:nvPr/>
          </p:nvGrpSpPr>
          <p:grpSpPr>
            <a:xfrm flipV="1">
              <a:off x="7573376" y="1229710"/>
              <a:ext cx="357619" cy="492410"/>
              <a:chOff x="3312225" y="1269000"/>
              <a:chExt cx="518850" cy="1155454"/>
            </a:xfrm>
          </p:grpSpPr>
          <p:sp>
            <p:nvSpPr>
              <p:cNvPr id="1251" name="フリーフォーム: 図形 1250">
                <a:extLst>
                  <a:ext uri="{FF2B5EF4-FFF2-40B4-BE49-F238E27FC236}">
                    <a16:creationId xmlns:a16="http://schemas.microsoft.com/office/drawing/2014/main" id="{05F20B11-AB72-6F09-6AE2-AD67F4F08DEC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2" name="フリーフォーム: 図形 1251">
                <a:extLst>
                  <a:ext uri="{FF2B5EF4-FFF2-40B4-BE49-F238E27FC236}">
                    <a16:creationId xmlns:a16="http://schemas.microsoft.com/office/drawing/2014/main" id="{B4EE2F41-3772-C225-779B-E2A220868BE7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30" name="グループ化 1229">
              <a:extLst>
                <a:ext uri="{FF2B5EF4-FFF2-40B4-BE49-F238E27FC236}">
                  <a16:creationId xmlns:a16="http://schemas.microsoft.com/office/drawing/2014/main" id="{ECEADCB9-B9C9-F64E-233F-40A461A64267}"/>
                </a:ext>
              </a:extLst>
            </p:cNvPr>
            <p:cNvGrpSpPr/>
            <p:nvPr/>
          </p:nvGrpSpPr>
          <p:grpSpPr>
            <a:xfrm flipV="1">
              <a:off x="7827226" y="1229710"/>
              <a:ext cx="357619" cy="492410"/>
              <a:chOff x="3312225" y="1269000"/>
              <a:chExt cx="518850" cy="1155454"/>
            </a:xfrm>
          </p:grpSpPr>
          <p:sp>
            <p:nvSpPr>
              <p:cNvPr id="1249" name="フリーフォーム: 図形 1248">
                <a:extLst>
                  <a:ext uri="{FF2B5EF4-FFF2-40B4-BE49-F238E27FC236}">
                    <a16:creationId xmlns:a16="http://schemas.microsoft.com/office/drawing/2014/main" id="{F1D1F598-C043-7ECD-AF35-A6AC356F4B65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0" name="フリーフォーム: 図形 1249">
                <a:extLst>
                  <a:ext uri="{FF2B5EF4-FFF2-40B4-BE49-F238E27FC236}">
                    <a16:creationId xmlns:a16="http://schemas.microsoft.com/office/drawing/2014/main" id="{7613A997-19EC-29AA-712F-AACB2C97EA84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31" name="グループ化 1230">
              <a:extLst>
                <a:ext uri="{FF2B5EF4-FFF2-40B4-BE49-F238E27FC236}">
                  <a16:creationId xmlns:a16="http://schemas.microsoft.com/office/drawing/2014/main" id="{385913B3-FA71-2F1E-86AE-4E00B52C958B}"/>
                </a:ext>
              </a:extLst>
            </p:cNvPr>
            <p:cNvGrpSpPr/>
            <p:nvPr/>
          </p:nvGrpSpPr>
          <p:grpSpPr>
            <a:xfrm flipV="1">
              <a:off x="8081002" y="1229710"/>
              <a:ext cx="357619" cy="492410"/>
              <a:chOff x="3312225" y="1269000"/>
              <a:chExt cx="518850" cy="1155454"/>
            </a:xfrm>
          </p:grpSpPr>
          <p:sp>
            <p:nvSpPr>
              <p:cNvPr id="1247" name="フリーフォーム: 図形 1246">
                <a:extLst>
                  <a:ext uri="{FF2B5EF4-FFF2-40B4-BE49-F238E27FC236}">
                    <a16:creationId xmlns:a16="http://schemas.microsoft.com/office/drawing/2014/main" id="{5B20FD76-6064-F1E6-51FD-0E503F8979B2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8" name="フリーフォーム: 図形 1247">
                <a:extLst>
                  <a:ext uri="{FF2B5EF4-FFF2-40B4-BE49-F238E27FC236}">
                    <a16:creationId xmlns:a16="http://schemas.microsoft.com/office/drawing/2014/main" id="{6EED9EF4-10F5-F719-03A0-6BB84BE36FD8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32" name="グループ化 1231">
              <a:extLst>
                <a:ext uri="{FF2B5EF4-FFF2-40B4-BE49-F238E27FC236}">
                  <a16:creationId xmlns:a16="http://schemas.microsoft.com/office/drawing/2014/main" id="{83384668-F369-2D9F-557E-F36031445264}"/>
                </a:ext>
              </a:extLst>
            </p:cNvPr>
            <p:cNvGrpSpPr/>
            <p:nvPr/>
          </p:nvGrpSpPr>
          <p:grpSpPr>
            <a:xfrm flipV="1">
              <a:off x="8334854" y="1229710"/>
              <a:ext cx="357619" cy="492410"/>
              <a:chOff x="3312225" y="1269000"/>
              <a:chExt cx="518850" cy="1155454"/>
            </a:xfrm>
          </p:grpSpPr>
          <p:sp>
            <p:nvSpPr>
              <p:cNvPr id="1245" name="フリーフォーム: 図形 1244">
                <a:extLst>
                  <a:ext uri="{FF2B5EF4-FFF2-40B4-BE49-F238E27FC236}">
                    <a16:creationId xmlns:a16="http://schemas.microsoft.com/office/drawing/2014/main" id="{1A2F6F1A-10EF-F82D-A785-83579300F81E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6" name="フリーフォーム: 図形 1245">
                <a:extLst>
                  <a:ext uri="{FF2B5EF4-FFF2-40B4-BE49-F238E27FC236}">
                    <a16:creationId xmlns:a16="http://schemas.microsoft.com/office/drawing/2014/main" id="{7A955F94-D754-FE8A-321E-408E02ABEBC7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33" name="グループ化 1232">
              <a:extLst>
                <a:ext uri="{FF2B5EF4-FFF2-40B4-BE49-F238E27FC236}">
                  <a16:creationId xmlns:a16="http://schemas.microsoft.com/office/drawing/2014/main" id="{68C01B44-1A70-CEE8-A834-31EA9F3DE154}"/>
                </a:ext>
              </a:extLst>
            </p:cNvPr>
            <p:cNvGrpSpPr/>
            <p:nvPr/>
          </p:nvGrpSpPr>
          <p:grpSpPr>
            <a:xfrm flipV="1">
              <a:off x="8588704" y="1229710"/>
              <a:ext cx="357619" cy="492410"/>
              <a:chOff x="3312225" y="1269000"/>
              <a:chExt cx="518850" cy="1155454"/>
            </a:xfrm>
          </p:grpSpPr>
          <p:sp>
            <p:nvSpPr>
              <p:cNvPr id="1243" name="フリーフォーム: 図形 1242">
                <a:extLst>
                  <a:ext uri="{FF2B5EF4-FFF2-40B4-BE49-F238E27FC236}">
                    <a16:creationId xmlns:a16="http://schemas.microsoft.com/office/drawing/2014/main" id="{911DC165-84C7-3638-A305-61E57E173BBE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4" name="フリーフォーム: 図形 1243">
                <a:extLst>
                  <a:ext uri="{FF2B5EF4-FFF2-40B4-BE49-F238E27FC236}">
                    <a16:creationId xmlns:a16="http://schemas.microsoft.com/office/drawing/2014/main" id="{E74CB471-668E-3435-9701-081203DFD89E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34" name="グループ化 1233">
              <a:extLst>
                <a:ext uri="{FF2B5EF4-FFF2-40B4-BE49-F238E27FC236}">
                  <a16:creationId xmlns:a16="http://schemas.microsoft.com/office/drawing/2014/main" id="{A11CA06F-4560-CF41-DAA3-F8CAEB7172EE}"/>
                </a:ext>
              </a:extLst>
            </p:cNvPr>
            <p:cNvGrpSpPr/>
            <p:nvPr/>
          </p:nvGrpSpPr>
          <p:grpSpPr>
            <a:xfrm flipV="1">
              <a:off x="8842559" y="1229710"/>
              <a:ext cx="357619" cy="492410"/>
              <a:chOff x="3312225" y="1269000"/>
              <a:chExt cx="518850" cy="1155454"/>
            </a:xfrm>
          </p:grpSpPr>
          <p:sp>
            <p:nvSpPr>
              <p:cNvPr id="1241" name="フリーフォーム: 図形 1240">
                <a:extLst>
                  <a:ext uri="{FF2B5EF4-FFF2-40B4-BE49-F238E27FC236}">
                    <a16:creationId xmlns:a16="http://schemas.microsoft.com/office/drawing/2014/main" id="{A0BB65F8-BF70-F886-2358-90BEC1A5F38D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2" name="フリーフォーム: 図形 1241">
                <a:extLst>
                  <a:ext uri="{FF2B5EF4-FFF2-40B4-BE49-F238E27FC236}">
                    <a16:creationId xmlns:a16="http://schemas.microsoft.com/office/drawing/2014/main" id="{66AF4EC0-8E8F-984B-2155-1B376B64A90D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35" name="グループ化 1234">
              <a:extLst>
                <a:ext uri="{FF2B5EF4-FFF2-40B4-BE49-F238E27FC236}">
                  <a16:creationId xmlns:a16="http://schemas.microsoft.com/office/drawing/2014/main" id="{440A4635-46A0-FE48-4B9B-667B6AF5A26D}"/>
                </a:ext>
              </a:extLst>
            </p:cNvPr>
            <p:cNvGrpSpPr/>
            <p:nvPr/>
          </p:nvGrpSpPr>
          <p:grpSpPr>
            <a:xfrm flipV="1">
              <a:off x="9096411" y="1229710"/>
              <a:ext cx="357619" cy="492410"/>
              <a:chOff x="3312225" y="1269000"/>
              <a:chExt cx="518850" cy="1155454"/>
            </a:xfrm>
          </p:grpSpPr>
          <p:sp>
            <p:nvSpPr>
              <p:cNvPr id="1239" name="フリーフォーム: 図形 1238">
                <a:extLst>
                  <a:ext uri="{FF2B5EF4-FFF2-40B4-BE49-F238E27FC236}">
                    <a16:creationId xmlns:a16="http://schemas.microsoft.com/office/drawing/2014/main" id="{CE802913-CCC8-551A-F599-7617DDEE6392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0" name="フリーフォーム: 図形 1239">
                <a:extLst>
                  <a:ext uri="{FF2B5EF4-FFF2-40B4-BE49-F238E27FC236}">
                    <a16:creationId xmlns:a16="http://schemas.microsoft.com/office/drawing/2014/main" id="{1CB57B4E-EE47-ED52-BF3C-D5C8F20E10E0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36" name="グループ化 1235">
              <a:extLst>
                <a:ext uri="{FF2B5EF4-FFF2-40B4-BE49-F238E27FC236}">
                  <a16:creationId xmlns:a16="http://schemas.microsoft.com/office/drawing/2014/main" id="{91761DDA-CDDD-F197-435F-B5FAD0D6AE5C}"/>
                </a:ext>
              </a:extLst>
            </p:cNvPr>
            <p:cNvGrpSpPr/>
            <p:nvPr/>
          </p:nvGrpSpPr>
          <p:grpSpPr>
            <a:xfrm flipV="1">
              <a:off x="9350261" y="1229710"/>
              <a:ext cx="357619" cy="492410"/>
              <a:chOff x="3312225" y="1269000"/>
              <a:chExt cx="518850" cy="1155454"/>
            </a:xfrm>
          </p:grpSpPr>
          <p:sp>
            <p:nvSpPr>
              <p:cNvPr id="1237" name="フリーフォーム: 図形 1236">
                <a:extLst>
                  <a:ext uri="{FF2B5EF4-FFF2-40B4-BE49-F238E27FC236}">
                    <a16:creationId xmlns:a16="http://schemas.microsoft.com/office/drawing/2014/main" id="{EB4CC258-6302-3DEF-2393-C2887458E108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8" name="フリーフォーム: 図形 1237">
                <a:extLst>
                  <a:ext uri="{FF2B5EF4-FFF2-40B4-BE49-F238E27FC236}">
                    <a16:creationId xmlns:a16="http://schemas.microsoft.com/office/drawing/2014/main" id="{155AAF2C-7287-5239-02E6-BA09BC1B5DEE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10" name="グループ化 1309">
            <a:extLst>
              <a:ext uri="{FF2B5EF4-FFF2-40B4-BE49-F238E27FC236}">
                <a16:creationId xmlns:a16="http://schemas.microsoft.com/office/drawing/2014/main" id="{DC193363-754D-E786-B770-62EF5B8C1CF9}"/>
              </a:ext>
            </a:extLst>
          </p:cNvPr>
          <p:cNvGrpSpPr/>
          <p:nvPr/>
        </p:nvGrpSpPr>
        <p:grpSpPr>
          <a:xfrm>
            <a:off x="309966" y="4730819"/>
            <a:ext cx="9392293" cy="434570"/>
            <a:chOff x="315586" y="1879219"/>
            <a:chExt cx="9392293" cy="492410"/>
          </a:xfrm>
        </p:grpSpPr>
        <p:grpSp>
          <p:nvGrpSpPr>
            <p:cNvPr id="1311" name="グループ化 1310">
              <a:extLst>
                <a:ext uri="{FF2B5EF4-FFF2-40B4-BE49-F238E27FC236}">
                  <a16:creationId xmlns:a16="http://schemas.microsoft.com/office/drawing/2014/main" id="{D928D14F-0F52-BABE-C1F1-7077D5676DF1}"/>
                </a:ext>
              </a:extLst>
            </p:cNvPr>
            <p:cNvGrpSpPr/>
            <p:nvPr/>
          </p:nvGrpSpPr>
          <p:grpSpPr>
            <a:xfrm flipV="1">
              <a:off x="315586" y="1879219"/>
              <a:ext cx="1043610" cy="492410"/>
              <a:chOff x="3094474" y="1269000"/>
              <a:chExt cx="736601" cy="1155454"/>
            </a:xfrm>
          </p:grpSpPr>
          <p:sp>
            <p:nvSpPr>
              <p:cNvPr id="1360" name="フリーフォーム: 図形 1359">
                <a:extLst>
                  <a:ext uri="{FF2B5EF4-FFF2-40B4-BE49-F238E27FC236}">
                    <a16:creationId xmlns:a16="http://schemas.microsoft.com/office/drawing/2014/main" id="{5CEBA9A3-9B5D-2ACD-C838-CB115D9EE08D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1" name="フリーフォーム: 図形 1360">
                <a:extLst>
                  <a:ext uri="{FF2B5EF4-FFF2-40B4-BE49-F238E27FC236}">
                    <a16:creationId xmlns:a16="http://schemas.microsoft.com/office/drawing/2014/main" id="{96039F91-ED1B-B469-235D-E2CF5C54FD13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2" name="フリーフォーム: 図形 1361">
                <a:extLst>
                  <a:ext uri="{FF2B5EF4-FFF2-40B4-BE49-F238E27FC236}">
                    <a16:creationId xmlns:a16="http://schemas.microsoft.com/office/drawing/2014/main" id="{CFEEBD6F-CE63-47F9-AD12-BD1726066289}"/>
                  </a:ext>
                </a:extLst>
              </p:cNvPr>
              <p:cNvSpPr/>
              <p:nvPr/>
            </p:nvSpPr>
            <p:spPr bwMode="auto">
              <a:xfrm>
                <a:off x="3094474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12" name="グループ化 1311">
              <a:extLst>
                <a:ext uri="{FF2B5EF4-FFF2-40B4-BE49-F238E27FC236}">
                  <a16:creationId xmlns:a16="http://schemas.microsoft.com/office/drawing/2014/main" id="{3B233B32-DECB-D59E-AC63-F0938FB7A2EE}"/>
                </a:ext>
              </a:extLst>
            </p:cNvPr>
            <p:cNvGrpSpPr/>
            <p:nvPr/>
          </p:nvGrpSpPr>
          <p:grpSpPr>
            <a:xfrm flipV="1">
              <a:off x="1145894" y="1879219"/>
              <a:ext cx="735102" cy="492410"/>
              <a:chOff x="3312225" y="1269000"/>
              <a:chExt cx="518850" cy="1155454"/>
            </a:xfrm>
          </p:grpSpPr>
          <p:sp>
            <p:nvSpPr>
              <p:cNvPr id="1358" name="フリーフォーム: 図形 1357">
                <a:extLst>
                  <a:ext uri="{FF2B5EF4-FFF2-40B4-BE49-F238E27FC236}">
                    <a16:creationId xmlns:a16="http://schemas.microsoft.com/office/drawing/2014/main" id="{C1B58201-B29E-FD60-5361-7D55BAC9000D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9" name="フリーフォーム: 図形 1358">
                <a:extLst>
                  <a:ext uri="{FF2B5EF4-FFF2-40B4-BE49-F238E27FC236}">
                    <a16:creationId xmlns:a16="http://schemas.microsoft.com/office/drawing/2014/main" id="{E39EA012-124E-14CC-949B-D3647BF6B113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13" name="グループ化 1312">
              <a:extLst>
                <a:ext uri="{FF2B5EF4-FFF2-40B4-BE49-F238E27FC236}">
                  <a16:creationId xmlns:a16="http://schemas.microsoft.com/office/drawing/2014/main" id="{C3361CA9-88B3-02B9-83AD-0070390EB086}"/>
                </a:ext>
              </a:extLst>
            </p:cNvPr>
            <p:cNvGrpSpPr/>
            <p:nvPr/>
          </p:nvGrpSpPr>
          <p:grpSpPr>
            <a:xfrm flipV="1">
              <a:off x="1667701" y="1879219"/>
              <a:ext cx="735102" cy="492410"/>
              <a:chOff x="3312225" y="1269000"/>
              <a:chExt cx="518850" cy="1155454"/>
            </a:xfrm>
          </p:grpSpPr>
          <p:sp>
            <p:nvSpPr>
              <p:cNvPr id="1356" name="フリーフォーム: 図形 1355">
                <a:extLst>
                  <a:ext uri="{FF2B5EF4-FFF2-40B4-BE49-F238E27FC236}">
                    <a16:creationId xmlns:a16="http://schemas.microsoft.com/office/drawing/2014/main" id="{65D12E9B-9EBB-5C03-25F6-51288B544B54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7" name="フリーフォーム: 図形 1356">
                <a:extLst>
                  <a:ext uri="{FF2B5EF4-FFF2-40B4-BE49-F238E27FC236}">
                    <a16:creationId xmlns:a16="http://schemas.microsoft.com/office/drawing/2014/main" id="{0C0D75DE-E414-123B-92B2-EA425CFC5E14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14" name="グループ化 1313">
              <a:extLst>
                <a:ext uri="{FF2B5EF4-FFF2-40B4-BE49-F238E27FC236}">
                  <a16:creationId xmlns:a16="http://schemas.microsoft.com/office/drawing/2014/main" id="{FEC748D7-D005-ED9F-7919-106648053907}"/>
                </a:ext>
              </a:extLst>
            </p:cNvPr>
            <p:cNvGrpSpPr/>
            <p:nvPr/>
          </p:nvGrpSpPr>
          <p:grpSpPr>
            <a:xfrm flipV="1">
              <a:off x="2189502" y="1879219"/>
              <a:ext cx="735100" cy="492410"/>
              <a:chOff x="3312225" y="1269000"/>
              <a:chExt cx="518850" cy="1155454"/>
            </a:xfrm>
          </p:grpSpPr>
          <p:sp>
            <p:nvSpPr>
              <p:cNvPr id="1354" name="フリーフォーム: 図形 1353">
                <a:extLst>
                  <a:ext uri="{FF2B5EF4-FFF2-40B4-BE49-F238E27FC236}">
                    <a16:creationId xmlns:a16="http://schemas.microsoft.com/office/drawing/2014/main" id="{450ACF76-073C-563B-A2B1-3448AE008292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5" name="フリーフォーム: 図形 1354">
                <a:extLst>
                  <a:ext uri="{FF2B5EF4-FFF2-40B4-BE49-F238E27FC236}">
                    <a16:creationId xmlns:a16="http://schemas.microsoft.com/office/drawing/2014/main" id="{0DBA89ED-6E0F-EADB-98FB-0AE6424BBF28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15" name="グループ化 1314">
              <a:extLst>
                <a:ext uri="{FF2B5EF4-FFF2-40B4-BE49-F238E27FC236}">
                  <a16:creationId xmlns:a16="http://schemas.microsoft.com/office/drawing/2014/main" id="{48F99A51-B123-2C2D-E1D7-9C4FD0465917}"/>
                </a:ext>
              </a:extLst>
            </p:cNvPr>
            <p:cNvGrpSpPr/>
            <p:nvPr/>
          </p:nvGrpSpPr>
          <p:grpSpPr>
            <a:xfrm flipV="1">
              <a:off x="2711305" y="1879219"/>
              <a:ext cx="735100" cy="492410"/>
              <a:chOff x="3312225" y="1269000"/>
              <a:chExt cx="518850" cy="1155454"/>
            </a:xfrm>
          </p:grpSpPr>
          <p:sp>
            <p:nvSpPr>
              <p:cNvPr id="1352" name="フリーフォーム: 図形 1351">
                <a:extLst>
                  <a:ext uri="{FF2B5EF4-FFF2-40B4-BE49-F238E27FC236}">
                    <a16:creationId xmlns:a16="http://schemas.microsoft.com/office/drawing/2014/main" id="{C2F5B15A-3A17-5DF9-36A0-667A2AEE20B3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3" name="フリーフォーム: 図形 1352">
                <a:extLst>
                  <a:ext uri="{FF2B5EF4-FFF2-40B4-BE49-F238E27FC236}">
                    <a16:creationId xmlns:a16="http://schemas.microsoft.com/office/drawing/2014/main" id="{AB93E1A0-2159-21F5-B2DE-5E718D8B9F8C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16" name="グループ化 1315">
              <a:extLst>
                <a:ext uri="{FF2B5EF4-FFF2-40B4-BE49-F238E27FC236}">
                  <a16:creationId xmlns:a16="http://schemas.microsoft.com/office/drawing/2014/main" id="{D61186EF-341D-84A3-432D-DD7F39647180}"/>
                </a:ext>
              </a:extLst>
            </p:cNvPr>
            <p:cNvGrpSpPr/>
            <p:nvPr/>
          </p:nvGrpSpPr>
          <p:grpSpPr>
            <a:xfrm flipV="1">
              <a:off x="3233101" y="1879219"/>
              <a:ext cx="735100" cy="492410"/>
              <a:chOff x="3312225" y="1269000"/>
              <a:chExt cx="518850" cy="1155454"/>
            </a:xfrm>
          </p:grpSpPr>
          <p:sp>
            <p:nvSpPr>
              <p:cNvPr id="1350" name="フリーフォーム: 図形 1349">
                <a:extLst>
                  <a:ext uri="{FF2B5EF4-FFF2-40B4-BE49-F238E27FC236}">
                    <a16:creationId xmlns:a16="http://schemas.microsoft.com/office/drawing/2014/main" id="{887386CC-81CC-21B1-6093-F0F07E9871E5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1" name="フリーフォーム: 図形 1350">
                <a:extLst>
                  <a:ext uri="{FF2B5EF4-FFF2-40B4-BE49-F238E27FC236}">
                    <a16:creationId xmlns:a16="http://schemas.microsoft.com/office/drawing/2014/main" id="{CE800F0C-BDE8-877B-A17F-8A6C74DED40B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17" name="グループ化 1316">
              <a:extLst>
                <a:ext uri="{FF2B5EF4-FFF2-40B4-BE49-F238E27FC236}">
                  <a16:creationId xmlns:a16="http://schemas.microsoft.com/office/drawing/2014/main" id="{403A1D7D-2E5A-6CDE-06E6-5957CC3EBFF9}"/>
                </a:ext>
              </a:extLst>
            </p:cNvPr>
            <p:cNvGrpSpPr/>
            <p:nvPr/>
          </p:nvGrpSpPr>
          <p:grpSpPr>
            <a:xfrm flipV="1">
              <a:off x="3754748" y="1879219"/>
              <a:ext cx="735100" cy="492410"/>
              <a:chOff x="3312225" y="1269000"/>
              <a:chExt cx="518850" cy="1155454"/>
            </a:xfrm>
          </p:grpSpPr>
          <p:sp>
            <p:nvSpPr>
              <p:cNvPr id="1348" name="フリーフォーム: 図形 1347">
                <a:extLst>
                  <a:ext uri="{FF2B5EF4-FFF2-40B4-BE49-F238E27FC236}">
                    <a16:creationId xmlns:a16="http://schemas.microsoft.com/office/drawing/2014/main" id="{6034B5DD-74F8-01FA-D9BA-1E17704A2736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9" name="フリーフォーム: 図形 1348">
                <a:extLst>
                  <a:ext uri="{FF2B5EF4-FFF2-40B4-BE49-F238E27FC236}">
                    <a16:creationId xmlns:a16="http://schemas.microsoft.com/office/drawing/2014/main" id="{49F32A71-D41A-AF47-7912-40B0F3C49875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18" name="グループ化 1317">
              <a:extLst>
                <a:ext uri="{FF2B5EF4-FFF2-40B4-BE49-F238E27FC236}">
                  <a16:creationId xmlns:a16="http://schemas.microsoft.com/office/drawing/2014/main" id="{51D23B57-DC51-B5F9-011A-2FF5E163A130}"/>
                </a:ext>
              </a:extLst>
            </p:cNvPr>
            <p:cNvGrpSpPr/>
            <p:nvPr/>
          </p:nvGrpSpPr>
          <p:grpSpPr>
            <a:xfrm flipV="1">
              <a:off x="4276550" y="1879219"/>
              <a:ext cx="735100" cy="492410"/>
              <a:chOff x="3312225" y="1269000"/>
              <a:chExt cx="518850" cy="1155454"/>
            </a:xfrm>
          </p:grpSpPr>
          <p:sp>
            <p:nvSpPr>
              <p:cNvPr id="1346" name="フリーフォーム: 図形 1345">
                <a:extLst>
                  <a:ext uri="{FF2B5EF4-FFF2-40B4-BE49-F238E27FC236}">
                    <a16:creationId xmlns:a16="http://schemas.microsoft.com/office/drawing/2014/main" id="{83356C5F-5F90-65FC-2AA5-77DA7BF9F21F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7" name="フリーフォーム: 図形 1346">
                <a:extLst>
                  <a:ext uri="{FF2B5EF4-FFF2-40B4-BE49-F238E27FC236}">
                    <a16:creationId xmlns:a16="http://schemas.microsoft.com/office/drawing/2014/main" id="{73F338D1-2442-90F6-647A-6A5750D0A9C9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19" name="グループ化 1318">
              <a:extLst>
                <a:ext uri="{FF2B5EF4-FFF2-40B4-BE49-F238E27FC236}">
                  <a16:creationId xmlns:a16="http://schemas.microsoft.com/office/drawing/2014/main" id="{F4F18AF1-82EA-3EEB-99A7-C7D0A8E407CB}"/>
                </a:ext>
              </a:extLst>
            </p:cNvPr>
            <p:cNvGrpSpPr/>
            <p:nvPr/>
          </p:nvGrpSpPr>
          <p:grpSpPr>
            <a:xfrm flipV="1">
              <a:off x="4798347" y="1879219"/>
              <a:ext cx="735100" cy="492410"/>
              <a:chOff x="3312225" y="1269000"/>
              <a:chExt cx="518850" cy="1155454"/>
            </a:xfrm>
          </p:grpSpPr>
          <p:sp>
            <p:nvSpPr>
              <p:cNvPr id="1344" name="フリーフォーム: 図形 1343">
                <a:extLst>
                  <a:ext uri="{FF2B5EF4-FFF2-40B4-BE49-F238E27FC236}">
                    <a16:creationId xmlns:a16="http://schemas.microsoft.com/office/drawing/2014/main" id="{7161B112-0EF4-6E6F-4755-B46B11A1DE1F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5" name="フリーフォーム: 図形 1344">
                <a:extLst>
                  <a:ext uri="{FF2B5EF4-FFF2-40B4-BE49-F238E27FC236}">
                    <a16:creationId xmlns:a16="http://schemas.microsoft.com/office/drawing/2014/main" id="{A5203460-379F-C30E-64B7-88556B3CE9A4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20" name="グループ化 1319">
              <a:extLst>
                <a:ext uri="{FF2B5EF4-FFF2-40B4-BE49-F238E27FC236}">
                  <a16:creationId xmlns:a16="http://schemas.microsoft.com/office/drawing/2014/main" id="{D339795A-F734-696E-8630-8964A478A99A}"/>
                </a:ext>
              </a:extLst>
            </p:cNvPr>
            <p:cNvGrpSpPr/>
            <p:nvPr/>
          </p:nvGrpSpPr>
          <p:grpSpPr>
            <a:xfrm flipV="1">
              <a:off x="5320158" y="1879219"/>
              <a:ext cx="735100" cy="492410"/>
              <a:chOff x="3312225" y="1269000"/>
              <a:chExt cx="518850" cy="1155454"/>
            </a:xfrm>
          </p:grpSpPr>
          <p:sp>
            <p:nvSpPr>
              <p:cNvPr id="1342" name="フリーフォーム: 図形 1341">
                <a:extLst>
                  <a:ext uri="{FF2B5EF4-FFF2-40B4-BE49-F238E27FC236}">
                    <a16:creationId xmlns:a16="http://schemas.microsoft.com/office/drawing/2014/main" id="{D84D38C9-68A3-6C61-85F3-24C87BF7F1AB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3" name="フリーフォーム: 図形 1342">
                <a:extLst>
                  <a:ext uri="{FF2B5EF4-FFF2-40B4-BE49-F238E27FC236}">
                    <a16:creationId xmlns:a16="http://schemas.microsoft.com/office/drawing/2014/main" id="{3C232747-D85D-E1DD-5FA9-139A40A3C9A9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21" name="グループ化 1320">
              <a:extLst>
                <a:ext uri="{FF2B5EF4-FFF2-40B4-BE49-F238E27FC236}">
                  <a16:creationId xmlns:a16="http://schemas.microsoft.com/office/drawing/2014/main" id="{2CC5F627-BD28-F5B2-F579-6BE583531246}"/>
                </a:ext>
              </a:extLst>
            </p:cNvPr>
            <p:cNvGrpSpPr/>
            <p:nvPr/>
          </p:nvGrpSpPr>
          <p:grpSpPr>
            <a:xfrm flipV="1">
              <a:off x="5841961" y="1879219"/>
              <a:ext cx="735100" cy="492410"/>
              <a:chOff x="3312225" y="1269000"/>
              <a:chExt cx="518850" cy="1155454"/>
            </a:xfrm>
          </p:grpSpPr>
          <p:sp>
            <p:nvSpPr>
              <p:cNvPr id="1340" name="フリーフォーム: 図形 1339">
                <a:extLst>
                  <a:ext uri="{FF2B5EF4-FFF2-40B4-BE49-F238E27FC236}">
                    <a16:creationId xmlns:a16="http://schemas.microsoft.com/office/drawing/2014/main" id="{74E47ACF-30DF-386B-6F4C-455E8832018F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1" name="フリーフォーム: 図形 1340">
                <a:extLst>
                  <a:ext uri="{FF2B5EF4-FFF2-40B4-BE49-F238E27FC236}">
                    <a16:creationId xmlns:a16="http://schemas.microsoft.com/office/drawing/2014/main" id="{1492C05D-C650-EC3C-D82E-381421B6DE6F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22" name="グループ化 1321">
              <a:extLst>
                <a:ext uri="{FF2B5EF4-FFF2-40B4-BE49-F238E27FC236}">
                  <a16:creationId xmlns:a16="http://schemas.microsoft.com/office/drawing/2014/main" id="{EDB75A2E-97C6-DA48-6E27-942B228F8D76}"/>
                </a:ext>
              </a:extLst>
            </p:cNvPr>
            <p:cNvGrpSpPr/>
            <p:nvPr/>
          </p:nvGrpSpPr>
          <p:grpSpPr>
            <a:xfrm flipV="1">
              <a:off x="6363759" y="1879219"/>
              <a:ext cx="735100" cy="492410"/>
              <a:chOff x="3312225" y="1269000"/>
              <a:chExt cx="518850" cy="1155454"/>
            </a:xfrm>
          </p:grpSpPr>
          <p:sp>
            <p:nvSpPr>
              <p:cNvPr id="1338" name="フリーフォーム: 図形 1337">
                <a:extLst>
                  <a:ext uri="{FF2B5EF4-FFF2-40B4-BE49-F238E27FC236}">
                    <a16:creationId xmlns:a16="http://schemas.microsoft.com/office/drawing/2014/main" id="{AEBAF75B-AC77-4676-D560-1B41E3ECE286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9" name="フリーフォーム: 図形 1338">
                <a:extLst>
                  <a:ext uri="{FF2B5EF4-FFF2-40B4-BE49-F238E27FC236}">
                    <a16:creationId xmlns:a16="http://schemas.microsoft.com/office/drawing/2014/main" id="{E9BAC97A-8F88-87B6-4BE8-9DF501F59CC5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23" name="グループ化 1322">
              <a:extLst>
                <a:ext uri="{FF2B5EF4-FFF2-40B4-BE49-F238E27FC236}">
                  <a16:creationId xmlns:a16="http://schemas.microsoft.com/office/drawing/2014/main" id="{F512EDFB-24F8-8E06-75A4-8F3D7640657A}"/>
                </a:ext>
              </a:extLst>
            </p:cNvPr>
            <p:cNvGrpSpPr/>
            <p:nvPr/>
          </p:nvGrpSpPr>
          <p:grpSpPr>
            <a:xfrm flipV="1">
              <a:off x="6885566" y="1879219"/>
              <a:ext cx="735100" cy="492410"/>
              <a:chOff x="3312225" y="1269000"/>
              <a:chExt cx="518850" cy="1155454"/>
            </a:xfrm>
          </p:grpSpPr>
          <p:sp>
            <p:nvSpPr>
              <p:cNvPr id="1336" name="フリーフォーム: 図形 1335">
                <a:extLst>
                  <a:ext uri="{FF2B5EF4-FFF2-40B4-BE49-F238E27FC236}">
                    <a16:creationId xmlns:a16="http://schemas.microsoft.com/office/drawing/2014/main" id="{D02E23B1-4F42-4FED-1FCA-7E9429611AEC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7" name="フリーフォーム: 図形 1336">
                <a:extLst>
                  <a:ext uri="{FF2B5EF4-FFF2-40B4-BE49-F238E27FC236}">
                    <a16:creationId xmlns:a16="http://schemas.microsoft.com/office/drawing/2014/main" id="{8280CEA6-5A31-B20B-4796-9CD6020C4998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24" name="グループ化 1323">
              <a:extLst>
                <a:ext uri="{FF2B5EF4-FFF2-40B4-BE49-F238E27FC236}">
                  <a16:creationId xmlns:a16="http://schemas.microsoft.com/office/drawing/2014/main" id="{257D017F-E816-DDA0-0265-B68B3AA7653F}"/>
                </a:ext>
              </a:extLst>
            </p:cNvPr>
            <p:cNvGrpSpPr/>
            <p:nvPr/>
          </p:nvGrpSpPr>
          <p:grpSpPr>
            <a:xfrm flipV="1">
              <a:off x="7407369" y="1879219"/>
              <a:ext cx="735100" cy="492410"/>
              <a:chOff x="3312225" y="1269000"/>
              <a:chExt cx="518850" cy="1155454"/>
            </a:xfrm>
          </p:grpSpPr>
          <p:sp>
            <p:nvSpPr>
              <p:cNvPr id="1334" name="フリーフォーム: 図形 1333">
                <a:extLst>
                  <a:ext uri="{FF2B5EF4-FFF2-40B4-BE49-F238E27FC236}">
                    <a16:creationId xmlns:a16="http://schemas.microsoft.com/office/drawing/2014/main" id="{0FBE7EB7-B070-B405-71B8-0A6C7311428B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5" name="フリーフォーム: 図形 1334">
                <a:extLst>
                  <a:ext uri="{FF2B5EF4-FFF2-40B4-BE49-F238E27FC236}">
                    <a16:creationId xmlns:a16="http://schemas.microsoft.com/office/drawing/2014/main" id="{5BE4B9DA-43B6-A22B-B2DC-0540458921B0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25" name="グループ化 1324">
              <a:extLst>
                <a:ext uri="{FF2B5EF4-FFF2-40B4-BE49-F238E27FC236}">
                  <a16:creationId xmlns:a16="http://schemas.microsoft.com/office/drawing/2014/main" id="{D8A25E4B-98F2-D8BD-464E-52682DD8E3F0}"/>
                </a:ext>
              </a:extLst>
            </p:cNvPr>
            <p:cNvGrpSpPr/>
            <p:nvPr/>
          </p:nvGrpSpPr>
          <p:grpSpPr>
            <a:xfrm flipV="1">
              <a:off x="7929165" y="1879219"/>
              <a:ext cx="735100" cy="492410"/>
              <a:chOff x="3312225" y="1269000"/>
              <a:chExt cx="518850" cy="1155454"/>
            </a:xfrm>
          </p:grpSpPr>
          <p:sp>
            <p:nvSpPr>
              <p:cNvPr id="1332" name="フリーフォーム: 図形 1331">
                <a:extLst>
                  <a:ext uri="{FF2B5EF4-FFF2-40B4-BE49-F238E27FC236}">
                    <a16:creationId xmlns:a16="http://schemas.microsoft.com/office/drawing/2014/main" id="{753B507F-A26F-9BB8-C54A-99F593DC67CE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3" name="フリーフォーム: 図形 1332">
                <a:extLst>
                  <a:ext uri="{FF2B5EF4-FFF2-40B4-BE49-F238E27FC236}">
                    <a16:creationId xmlns:a16="http://schemas.microsoft.com/office/drawing/2014/main" id="{EF286526-ED9E-4896-AE95-754F69052B75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26" name="グループ化 1325">
              <a:extLst>
                <a:ext uri="{FF2B5EF4-FFF2-40B4-BE49-F238E27FC236}">
                  <a16:creationId xmlns:a16="http://schemas.microsoft.com/office/drawing/2014/main" id="{07B56E7F-F23A-6FC6-CE96-F63A5D8C723F}"/>
                </a:ext>
              </a:extLst>
            </p:cNvPr>
            <p:cNvGrpSpPr/>
            <p:nvPr/>
          </p:nvGrpSpPr>
          <p:grpSpPr>
            <a:xfrm flipV="1">
              <a:off x="8450976" y="1879219"/>
              <a:ext cx="735100" cy="492410"/>
              <a:chOff x="3312225" y="1269000"/>
              <a:chExt cx="518850" cy="1155454"/>
            </a:xfrm>
          </p:grpSpPr>
          <p:sp>
            <p:nvSpPr>
              <p:cNvPr id="1330" name="フリーフォーム: 図形 1329">
                <a:extLst>
                  <a:ext uri="{FF2B5EF4-FFF2-40B4-BE49-F238E27FC236}">
                    <a16:creationId xmlns:a16="http://schemas.microsoft.com/office/drawing/2014/main" id="{E58B9534-52A8-8AF8-5C26-D4EEA0307EC4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1" name="フリーフォーム: 図形 1330">
                <a:extLst>
                  <a:ext uri="{FF2B5EF4-FFF2-40B4-BE49-F238E27FC236}">
                    <a16:creationId xmlns:a16="http://schemas.microsoft.com/office/drawing/2014/main" id="{49B9C21C-DB8B-D5EE-E1C5-2926A03784E4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27" name="グループ化 1326">
              <a:extLst>
                <a:ext uri="{FF2B5EF4-FFF2-40B4-BE49-F238E27FC236}">
                  <a16:creationId xmlns:a16="http://schemas.microsoft.com/office/drawing/2014/main" id="{E6E7EF1E-BF62-B93E-443A-EED1EB6B2E00}"/>
                </a:ext>
              </a:extLst>
            </p:cNvPr>
            <p:cNvGrpSpPr/>
            <p:nvPr/>
          </p:nvGrpSpPr>
          <p:grpSpPr>
            <a:xfrm flipV="1">
              <a:off x="8972779" y="1879219"/>
              <a:ext cx="735100" cy="492410"/>
              <a:chOff x="3312225" y="1269000"/>
              <a:chExt cx="518850" cy="1155454"/>
            </a:xfrm>
          </p:grpSpPr>
          <p:sp>
            <p:nvSpPr>
              <p:cNvPr id="1328" name="フリーフォーム: 図形 1327">
                <a:extLst>
                  <a:ext uri="{FF2B5EF4-FFF2-40B4-BE49-F238E27FC236}">
                    <a16:creationId xmlns:a16="http://schemas.microsoft.com/office/drawing/2014/main" id="{234CE7EF-9B96-00D8-2A67-EDB7A534CAE9}"/>
                  </a:ext>
                </a:extLst>
              </p:cNvPr>
              <p:cNvSpPr/>
              <p:nvPr/>
            </p:nvSpPr>
            <p:spPr bwMode="auto">
              <a:xfrm>
                <a:off x="3312225" y="1269000"/>
                <a:ext cx="301098" cy="1050908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098" h="1050908">
                    <a:moveTo>
                      <a:pt x="150549" y="0"/>
                    </a:moveTo>
                    <a:lnTo>
                      <a:pt x="153532" y="3048"/>
                    </a:lnTo>
                    <a:cubicBezTo>
                      <a:pt x="242563" y="116264"/>
                      <a:pt x="301098" y="307992"/>
                      <a:pt x="301098" y="525454"/>
                    </a:cubicBezTo>
                    <a:cubicBezTo>
                      <a:pt x="301098" y="742916"/>
                      <a:pt x="242563" y="934644"/>
                      <a:pt x="153532" y="1047860"/>
                    </a:cubicBezTo>
                    <a:lnTo>
                      <a:pt x="150549" y="1050908"/>
                    </a:lnTo>
                    <a:lnTo>
                      <a:pt x="147566" y="1047860"/>
                    </a:lnTo>
                    <a:cubicBezTo>
                      <a:pt x="58535" y="934644"/>
                      <a:pt x="0" y="742916"/>
                      <a:pt x="0" y="525454"/>
                    </a:cubicBezTo>
                    <a:cubicBezTo>
                      <a:pt x="0" y="307992"/>
                      <a:pt x="58535" y="116264"/>
                      <a:pt x="147566" y="3048"/>
                    </a:cubicBezTo>
                    <a:lnTo>
                      <a:pt x="150549" y="0"/>
                    </a:lnTo>
                    <a:close/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9" name="フリーフォーム: 図形 1328">
                <a:extLst>
                  <a:ext uri="{FF2B5EF4-FFF2-40B4-BE49-F238E27FC236}">
                    <a16:creationId xmlns:a16="http://schemas.microsoft.com/office/drawing/2014/main" id="{7AC2C7F3-70D5-25C2-E9BE-24F5D8211522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63" name="グループ化 1362">
            <a:extLst>
              <a:ext uri="{FF2B5EF4-FFF2-40B4-BE49-F238E27FC236}">
                <a16:creationId xmlns:a16="http://schemas.microsoft.com/office/drawing/2014/main" id="{86ECDA86-B42B-AE1A-EE5A-8511184431E8}"/>
              </a:ext>
            </a:extLst>
          </p:cNvPr>
          <p:cNvGrpSpPr/>
          <p:nvPr/>
        </p:nvGrpSpPr>
        <p:grpSpPr>
          <a:xfrm>
            <a:off x="309968" y="3694839"/>
            <a:ext cx="9392291" cy="288630"/>
            <a:chOff x="315588" y="772092"/>
            <a:chExt cx="9392291" cy="327046"/>
          </a:xfrm>
        </p:grpSpPr>
        <p:grpSp>
          <p:nvGrpSpPr>
            <p:cNvPr id="1364" name="グループ化 1363">
              <a:extLst>
                <a:ext uri="{FF2B5EF4-FFF2-40B4-BE49-F238E27FC236}">
                  <a16:creationId xmlns:a16="http://schemas.microsoft.com/office/drawing/2014/main" id="{68CD783E-D1B4-78B5-E246-D8D59607709B}"/>
                </a:ext>
              </a:extLst>
            </p:cNvPr>
            <p:cNvGrpSpPr/>
            <p:nvPr/>
          </p:nvGrpSpPr>
          <p:grpSpPr>
            <a:xfrm flipV="1">
              <a:off x="315588" y="772092"/>
              <a:ext cx="4752745" cy="327046"/>
              <a:chOff x="307967" y="467710"/>
              <a:chExt cx="10401067" cy="628950"/>
            </a:xfrm>
          </p:grpSpPr>
          <p:grpSp>
            <p:nvGrpSpPr>
              <p:cNvPr id="1474" name="グループ化 1473">
                <a:extLst>
                  <a:ext uri="{FF2B5EF4-FFF2-40B4-BE49-F238E27FC236}">
                    <a16:creationId xmlns:a16="http://schemas.microsoft.com/office/drawing/2014/main" id="{06A21E66-F048-A243-574F-C9360D1C786F}"/>
                  </a:ext>
                </a:extLst>
              </p:cNvPr>
              <p:cNvGrpSpPr/>
              <p:nvPr/>
            </p:nvGrpSpPr>
            <p:grpSpPr>
              <a:xfrm>
                <a:off x="307967" y="467710"/>
                <a:ext cx="562236" cy="628950"/>
                <a:chOff x="3094474" y="1269000"/>
                <a:chExt cx="736601" cy="1155454"/>
              </a:xfrm>
            </p:grpSpPr>
            <p:sp>
              <p:nvSpPr>
                <p:cNvPr id="1580" name="フリーフォーム: 図形 1579">
                  <a:extLst>
                    <a:ext uri="{FF2B5EF4-FFF2-40B4-BE49-F238E27FC236}">
                      <a16:creationId xmlns:a16="http://schemas.microsoft.com/office/drawing/2014/main" id="{5ED071F6-2361-5130-8A19-D71D0473B861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1" name="フリーフォーム: 図形 1580">
                  <a:extLst>
                    <a:ext uri="{FF2B5EF4-FFF2-40B4-BE49-F238E27FC236}">
                      <a16:creationId xmlns:a16="http://schemas.microsoft.com/office/drawing/2014/main" id="{6CE3152D-D45D-D7E7-D771-D06B50C81734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2" name="フリーフォーム: 図形 1581">
                  <a:extLst>
                    <a:ext uri="{FF2B5EF4-FFF2-40B4-BE49-F238E27FC236}">
                      <a16:creationId xmlns:a16="http://schemas.microsoft.com/office/drawing/2014/main" id="{813414E3-785D-DD30-BE2A-E1FD7D1130A8}"/>
                    </a:ext>
                  </a:extLst>
                </p:cNvPr>
                <p:cNvSpPr/>
                <p:nvPr/>
              </p:nvSpPr>
              <p:spPr bwMode="auto">
                <a:xfrm>
                  <a:off x="3094474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75" name="グループ化 1474">
                <a:extLst>
                  <a:ext uri="{FF2B5EF4-FFF2-40B4-BE49-F238E27FC236}">
                    <a16:creationId xmlns:a16="http://schemas.microsoft.com/office/drawing/2014/main" id="{12278C7D-A6B1-D4B0-87E6-1BB73BFCB9B9}"/>
                  </a:ext>
                </a:extLst>
              </p:cNvPr>
              <p:cNvGrpSpPr/>
              <p:nvPr/>
            </p:nvGrpSpPr>
            <p:grpSpPr>
              <a:xfrm>
                <a:off x="755289" y="467710"/>
                <a:ext cx="396030" cy="628950"/>
                <a:chOff x="3312225" y="1269000"/>
                <a:chExt cx="518850" cy="1155454"/>
              </a:xfrm>
            </p:grpSpPr>
            <p:sp>
              <p:nvSpPr>
                <p:cNvPr id="1578" name="フリーフォーム: 図形 1577">
                  <a:extLst>
                    <a:ext uri="{FF2B5EF4-FFF2-40B4-BE49-F238E27FC236}">
                      <a16:creationId xmlns:a16="http://schemas.microsoft.com/office/drawing/2014/main" id="{68D05E98-03BC-D131-12FD-AB7903BFFD67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9" name="フリーフォーム: 図形 1578">
                  <a:extLst>
                    <a:ext uri="{FF2B5EF4-FFF2-40B4-BE49-F238E27FC236}">
                      <a16:creationId xmlns:a16="http://schemas.microsoft.com/office/drawing/2014/main" id="{64DEA0E1-3922-5B65-BDD7-667CB5029821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76" name="グループ化 1475">
                <a:extLst>
                  <a:ext uri="{FF2B5EF4-FFF2-40B4-BE49-F238E27FC236}">
                    <a16:creationId xmlns:a16="http://schemas.microsoft.com/office/drawing/2014/main" id="{A206B10F-CC56-1674-21EA-715D1B7A6504}"/>
                  </a:ext>
                </a:extLst>
              </p:cNvPr>
              <p:cNvGrpSpPr/>
              <p:nvPr/>
            </p:nvGrpSpPr>
            <p:grpSpPr>
              <a:xfrm>
                <a:off x="1036408" y="467710"/>
                <a:ext cx="396030" cy="628950"/>
                <a:chOff x="3312225" y="1269000"/>
                <a:chExt cx="518850" cy="1155454"/>
              </a:xfrm>
            </p:grpSpPr>
            <p:sp>
              <p:nvSpPr>
                <p:cNvPr id="1576" name="フリーフォーム: 図形 1575">
                  <a:extLst>
                    <a:ext uri="{FF2B5EF4-FFF2-40B4-BE49-F238E27FC236}">
                      <a16:creationId xmlns:a16="http://schemas.microsoft.com/office/drawing/2014/main" id="{C89B8D11-FB27-1FDC-9389-2796F292015F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7" name="フリーフォーム: 図形 1576">
                  <a:extLst>
                    <a:ext uri="{FF2B5EF4-FFF2-40B4-BE49-F238E27FC236}">
                      <a16:creationId xmlns:a16="http://schemas.microsoft.com/office/drawing/2014/main" id="{8C5DD2F8-0DBE-72D0-819A-1ECA345E5FE6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77" name="グループ化 1476">
                <a:extLst>
                  <a:ext uri="{FF2B5EF4-FFF2-40B4-BE49-F238E27FC236}">
                    <a16:creationId xmlns:a16="http://schemas.microsoft.com/office/drawing/2014/main" id="{2E6FFCEB-C76E-4105-6844-9B615D4B5F2A}"/>
                  </a:ext>
                </a:extLst>
              </p:cNvPr>
              <p:cNvGrpSpPr/>
              <p:nvPr/>
            </p:nvGrpSpPr>
            <p:grpSpPr>
              <a:xfrm>
                <a:off x="1317523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574" name="フリーフォーム: 図形 1573">
                  <a:extLst>
                    <a:ext uri="{FF2B5EF4-FFF2-40B4-BE49-F238E27FC236}">
                      <a16:creationId xmlns:a16="http://schemas.microsoft.com/office/drawing/2014/main" id="{468B8196-BED4-B7EE-F503-393889050270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5" name="フリーフォーム: 図形 1574">
                  <a:extLst>
                    <a:ext uri="{FF2B5EF4-FFF2-40B4-BE49-F238E27FC236}">
                      <a16:creationId xmlns:a16="http://schemas.microsoft.com/office/drawing/2014/main" id="{3963D61A-14CB-3A54-6977-A96AB87A51E6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78" name="グループ化 1477">
                <a:extLst>
                  <a:ext uri="{FF2B5EF4-FFF2-40B4-BE49-F238E27FC236}">
                    <a16:creationId xmlns:a16="http://schemas.microsoft.com/office/drawing/2014/main" id="{51A89753-8613-115A-6D1F-F3C2D6410E88}"/>
                  </a:ext>
                </a:extLst>
              </p:cNvPr>
              <p:cNvGrpSpPr/>
              <p:nvPr/>
            </p:nvGrpSpPr>
            <p:grpSpPr>
              <a:xfrm>
                <a:off x="1598640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572" name="フリーフォーム: 図形 1571">
                  <a:extLst>
                    <a:ext uri="{FF2B5EF4-FFF2-40B4-BE49-F238E27FC236}">
                      <a16:creationId xmlns:a16="http://schemas.microsoft.com/office/drawing/2014/main" id="{18D5E8DE-8ECA-1FBC-1DF0-37007D3C36F8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3" name="フリーフォーム: 図形 1572">
                  <a:extLst>
                    <a:ext uri="{FF2B5EF4-FFF2-40B4-BE49-F238E27FC236}">
                      <a16:creationId xmlns:a16="http://schemas.microsoft.com/office/drawing/2014/main" id="{A8C14813-DB01-22F7-0ED8-4E9E128C3CBC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79" name="グループ化 1478">
                <a:extLst>
                  <a:ext uri="{FF2B5EF4-FFF2-40B4-BE49-F238E27FC236}">
                    <a16:creationId xmlns:a16="http://schemas.microsoft.com/office/drawing/2014/main" id="{3CD67AF0-3574-4AA2-84C3-9D5D04482756}"/>
                  </a:ext>
                </a:extLst>
              </p:cNvPr>
              <p:cNvGrpSpPr/>
              <p:nvPr/>
            </p:nvGrpSpPr>
            <p:grpSpPr>
              <a:xfrm>
                <a:off x="1879754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570" name="フリーフォーム: 図形 1569">
                  <a:extLst>
                    <a:ext uri="{FF2B5EF4-FFF2-40B4-BE49-F238E27FC236}">
                      <a16:creationId xmlns:a16="http://schemas.microsoft.com/office/drawing/2014/main" id="{98DCC61A-B2D9-B2AD-AF3B-645A2B70A7D6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1" name="フリーフォーム: 図形 1570">
                  <a:extLst>
                    <a:ext uri="{FF2B5EF4-FFF2-40B4-BE49-F238E27FC236}">
                      <a16:creationId xmlns:a16="http://schemas.microsoft.com/office/drawing/2014/main" id="{03CC861E-1745-DCB0-98F8-C0E3F37A16F3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80" name="グループ化 1479">
                <a:extLst>
                  <a:ext uri="{FF2B5EF4-FFF2-40B4-BE49-F238E27FC236}">
                    <a16:creationId xmlns:a16="http://schemas.microsoft.com/office/drawing/2014/main" id="{BEB77527-FB17-466A-42BA-9526C042C6A4}"/>
                  </a:ext>
                </a:extLst>
              </p:cNvPr>
              <p:cNvGrpSpPr/>
              <p:nvPr/>
            </p:nvGrpSpPr>
            <p:grpSpPr>
              <a:xfrm>
                <a:off x="2160786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568" name="フリーフォーム: 図形 1567">
                  <a:extLst>
                    <a:ext uri="{FF2B5EF4-FFF2-40B4-BE49-F238E27FC236}">
                      <a16:creationId xmlns:a16="http://schemas.microsoft.com/office/drawing/2014/main" id="{FD32F1A0-B275-6776-18F8-7C31FD5D30D4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9" name="フリーフォーム: 図形 1568">
                  <a:extLst>
                    <a:ext uri="{FF2B5EF4-FFF2-40B4-BE49-F238E27FC236}">
                      <a16:creationId xmlns:a16="http://schemas.microsoft.com/office/drawing/2014/main" id="{22856131-32E0-44F9-2846-B3BCEE775B06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81" name="グループ化 1480">
                <a:extLst>
                  <a:ext uri="{FF2B5EF4-FFF2-40B4-BE49-F238E27FC236}">
                    <a16:creationId xmlns:a16="http://schemas.microsoft.com/office/drawing/2014/main" id="{ABCAC609-611E-E276-A2B2-4A1615F79569}"/>
                  </a:ext>
                </a:extLst>
              </p:cNvPr>
              <p:cNvGrpSpPr/>
              <p:nvPr/>
            </p:nvGrpSpPr>
            <p:grpSpPr>
              <a:xfrm>
                <a:off x="2441903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566" name="フリーフォーム: 図形 1565">
                  <a:extLst>
                    <a:ext uri="{FF2B5EF4-FFF2-40B4-BE49-F238E27FC236}">
                      <a16:creationId xmlns:a16="http://schemas.microsoft.com/office/drawing/2014/main" id="{8679F03E-7881-34AB-EA81-958014EEF04A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7" name="フリーフォーム: 図形 1566">
                  <a:extLst>
                    <a:ext uri="{FF2B5EF4-FFF2-40B4-BE49-F238E27FC236}">
                      <a16:creationId xmlns:a16="http://schemas.microsoft.com/office/drawing/2014/main" id="{E6B4F7DB-9B19-CE83-C9FE-5C33678D22AF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82" name="グループ化 1481">
                <a:extLst>
                  <a:ext uri="{FF2B5EF4-FFF2-40B4-BE49-F238E27FC236}">
                    <a16:creationId xmlns:a16="http://schemas.microsoft.com/office/drawing/2014/main" id="{DE7B1E4F-B4D9-4BAF-A9CA-26A0EE48AB8A}"/>
                  </a:ext>
                </a:extLst>
              </p:cNvPr>
              <p:cNvGrpSpPr/>
              <p:nvPr/>
            </p:nvGrpSpPr>
            <p:grpSpPr>
              <a:xfrm>
                <a:off x="2723017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564" name="フリーフォーム: 図形 1563">
                  <a:extLst>
                    <a:ext uri="{FF2B5EF4-FFF2-40B4-BE49-F238E27FC236}">
                      <a16:creationId xmlns:a16="http://schemas.microsoft.com/office/drawing/2014/main" id="{6ECD406C-8E5B-9A1A-6CFD-BCC4CDC5092F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5" name="フリーフォーム: 図形 1564">
                  <a:extLst>
                    <a:ext uri="{FF2B5EF4-FFF2-40B4-BE49-F238E27FC236}">
                      <a16:creationId xmlns:a16="http://schemas.microsoft.com/office/drawing/2014/main" id="{44F2DFAE-7B13-621D-A4A4-33C6A78F3980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83" name="グループ化 1482">
                <a:extLst>
                  <a:ext uri="{FF2B5EF4-FFF2-40B4-BE49-F238E27FC236}">
                    <a16:creationId xmlns:a16="http://schemas.microsoft.com/office/drawing/2014/main" id="{FEEB9620-89DB-7A92-0BAF-902769E1DAB5}"/>
                  </a:ext>
                </a:extLst>
              </p:cNvPr>
              <p:cNvGrpSpPr/>
              <p:nvPr/>
            </p:nvGrpSpPr>
            <p:grpSpPr>
              <a:xfrm>
                <a:off x="3004138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562" name="フリーフォーム: 図形 1561">
                  <a:extLst>
                    <a:ext uri="{FF2B5EF4-FFF2-40B4-BE49-F238E27FC236}">
                      <a16:creationId xmlns:a16="http://schemas.microsoft.com/office/drawing/2014/main" id="{9D2D35B5-36AB-90E5-3C71-BEFD721AE44A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3" name="フリーフォーム: 図形 1562">
                  <a:extLst>
                    <a:ext uri="{FF2B5EF4-FFF2-40B4-BE49-F238E27FC236}">
                      <a16:creationId xmlns:a16="http://schemas.microsoft.com/office/drawing/2014/main" id="{FA81FEF4-9016-C0D3-6D7C-BA25C238E6B7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84" name="グループ化 1483">
                <a:extLst>
                  <a:ext uri="{FF2B5EF4-FFF2-40B4-BE49-F238E27FC236}">
                    <a16:creationId xmlns:a16="http://schemas.microsoft.com/office/drawing/2014/main" id="{8D7C3AF9-FDB0-9CCF-EDDA-BA1378D2C412}"/>
                  </a:ext>
                </a:extLst>
              </p:cNvPr>
              <p:cNvGrpSpPr/>
              <p:nvPr/>
            </p:nvGrpSpPr>
            <p:grpSpPr>
              <a:xfrm>
                <a:off x="3285255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560" name="フリーフォーム: 図形 1559">
                  <a:extLst>
                    <a:ext uri="{FF2B5EF4-FFF2-40B4-BE49-F238E27FC236}">
                      <a16:creationId xmlns:a16="http://schemas.microsoft.com/office/drawing/2014/main" id="{D37CD83F-C719-1C7F-6F96-84AB99B43048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1" name="フリーフォーム: 図形 1560">
                  <a:extLst>
                    <a:ext uri="{FF2B5EF4-FFF2-40B4-BE49-F238E27FC236}">
                      <a16:creationId xmlns:a16="http://schemas.microsoft.com/office/drawing/2014/main" id="{B8640516-F572-5E92-0E2B-F09BFEBA2068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85" name="グループ化 1484">
                <a:extLst>
                  <a:ext uri="{FF2B5EF4-FFF2-40B4-BE49-F238E27FC236}">
                    <a16:creationId xmlns:a16="http://schemas.microsoft.com/office/drawing/2014/main" id="{A11DFBDF-3EEC-6B05-0481-CCA7E9D49F2B}"/>
                  </a:ext>
                </a:extLst>
              </p:cNvPr>
              <p:cNvGrpSpPr/>
              <p:nvPr/>
            </p:nvGrpSpPr>
            <p:grpSpPr>
              <a:xfrm>
                <a:off x="3566369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558" name="フリーフォーム: 図形 1557">
                  <a:extLst>
                    <a:ext uri="{FF2B5EF4-FFF2-40B4-BE49-F238E27FC236}">
                      <a16:creationId xmlns:a16="http://schemas.microsoft.com/office/drawing/2014/main" id="{3EA0756D-532C-1D92-F289-B8D8393F2A35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9" name="フリーフォーム: 図形 1558">
                  <a:extLst>
                    <a:ext uri="{FF2B5EF4-FFF2-40B4-BE49-F238E27FC236}">
                      <a16:creationId xmlns:a16="http://schemas.microsoft.com/office/drawing/2014/main" id="{F181D99C-BE11-FD8A-54A8-BA8795271DA6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86" name="グループ化 1485">
                <a:extLst>
                  <a:ext uri="{FF2B5EF4-FFF2-40B4-BE49-F238E27FC236}">
                    <a16:creationId xmlns:a16="http://schemas.microsoft.com/office/drawing/2014/main" id="{87B5E1F9-629E-45BD-4570-2195DDE746CD}"/>
                  </a:ext>
                </a:extLst>
              </p:cNvPr>
              <p:cNvGrpSpPr/>
              <p:nvPr/>
            </p:nvGrpSpPr>
            <p:grpSpPr>
              <a:xfrm>
                <a:off x="3847488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556" name="フリーフォーム: 図形 1555">
                  <a:extLst>
                    <a:ext uri="{FF2B5EF4-FFF2-40B4-BE49-F238E27FC236}">
                      <a16:creationId xmlns:a16="http://schemas.microsoft.com/office/drawing/2014/main" id="{32A2BBA7-D32A-0B21-EF57-A0589CEA5E0A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7" name="フリーフォーム: 図形 1556">
                  <a:extLst>
                    <a:ext uri="{FF2B5EF4-FFF2-40B4-BE49-F238E27FC236}">
                      <a16:creationId xmlns:a16="http://schemas.microsoft.com/office/drawing/2014/main" id="{1D4672C0-F8DF-4B54-7661-992BDF5DB0DE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87" name="グループ化 1486">
                <a:extLst>
                  <a:ext uri="{FF2B5EF4-FFF2-40B4-BE49-F238E27FC236}">
                    <a16:creationId xmlns:a16="http://schemas.microsoft.com/office/drawing/2014/main" id="{7494FD78-A09A-D095-6F12-EF58C540994E}"/>
                  </a:ext>
                </a:extLst>
              </p:cNvPr>
              <p:cNvGrpSpPr/>
              <p:nvPr/>
            </p:nvGrpSpPr>
            <p:grpSpPr>
              <a:xfrm>
                <a:off x="4128605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554" name="フリーフォーム: 図形 1553">
                  <a:extLst>
                    <a:ext uri="{FF2B5EF4-FFF2-40B4-BE49-F238E27FC236}">
                      <a16:creationId xmlns:a16="http://schemas.microsoft.com/office/drawing/2014/main" id="{F2ACCD1E-4949-847A-37EA-B78E6F02DC9B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5" name="フリーフォーム: 図形 1554">
                  <a:extLst>
                    <a:ext uri="{FF2B5EF4-FFF2-40B4-BE49-F238E27FC236}">
                      <a16:creationId xmlns:a16="http://schemas.microsoft.com/office/drawing/2014/main" id="{C0A7DB14-1EC6-775A-2217-B17F70D0B4EC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88" name="グループ化 1487">
                <a:extLst>
                  <a:ext uri="{FF2B5EF4-FFF2-40B4-BE49-F238E27FC236}">
                    <a16:creationId xmlns:a16="http://schemas.microsoft.com/office/drawing/2014/main" id="{993FE99A-98FB-2516-98B5-A6DB746D0598}"/>
                  </a:ext>
                </a:extLst>
              </p:cNvPr>
              <p:cNvGrpSpPr/>
              <p:nvPr/>
            </p:nvGrpSpPr>
            <p:grpSpPr>
              <a:xfrm>
                <a:off x="4409719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552" name="フリーフォーム: 図形 1551">
                  <a:extLst>
                    <a:ext uri="{FF2B5EF4-FFF2-40B4-BE49-F238E27FC236}">
                      <a16:creationId xmlns:a16="http://schemas.microsoft.com/office/drawing/2014/main" id="{8AA60F5E-94E1-03A3-0346-31BB5DF21B4C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3" name="フリーフォーム: 図形 1552">
                  <a:extLst>
                    <a:ext uri="{FF2B5EF4-FFF2-40B4-BE49-F238E27FC236}">
                      <a16:creationId xmlns:a16="http://schemas.microsoft.com/office/drawing/2014/main" id="{D7CBDDD1-9738-172B-2EDF-F07599F24ED5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89" name="グループ化 1488">
                <a:extLst>
                  <a:ext uri="{FF2B5EF4-FFF2-40B4-BE49-F238E27FC236}">
                    <a16:creationId xmlns:a16="http://schemas.microsoft.com/office/drawing/2014/main" id="{87ACE2DE-E4F5-6597-0DA3-A2B236B43463}"/>
                  </a:ext>
                </a:extLst>
              </p:cNvPr>
              <p:cNvGrpSpPr/>
              <p:nvPr/>
            </p:nvGrpSpPr>
            <p:grpSpPr>
              <a:xfrm>
                <a:off x="4690840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550" name="フリーフォーム: 図形 1549">
                  <a:extLst>
                    <a:ext uri="{FF2B5EF4-FFF2-40B4-BE49-F238E27FC236}">
                      <a16:creationId xmlns:a16="http://schemas.microsoft.com/office/drawing/2014/main" id="{00549CFC-F5D4-EBED-5E95-30FF13E7E19B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1" name="フリーフォーム: 図形 1550">
                  <a:extLst>
                    <a:ext uri="{FF2B5EF4-FFF2-40B4-BE49-F238E27FC236}">
                      <a16:creationId xmlns:a16="http://schemas.microsoft.com/office/drawing/2014/main" id="{BBA9C265-B5CC-7B2E-BF81-3EEBCD184F9F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90" name="グループ化 1489">
                <a:extLst>
                  <a:ext uri="{FF2B5EF4-FFF2-40B4-BE49-F238E27FC236}">
                    <a16:creationId xmlns:a16="http://schemas.microsoft.com/office/drawing/2014/main" id="{71357F2F-D8B6-8075-FCEC-0D277C73FA64}"/>
                  </a:ext>
                </a:extLst>
              </p:cNvPr>
              <p:cNvGrpSpPr/>
              <p:nvPr/>
            </p:nvGrpSpPr>
            <p:grpSpPr>
              <a:xfrm>
                <a:off x="4971957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548" name="フリーフォーム: 図形 1547">
                  <a:extLst>
                    <a:ext uri="{FF2B5EF4-FFF2-40B4-BE49-F238E27FC236}">
                      <a16:creationId xmlns:a16="http://schemas.microsoft.com/office/drawing/2014/main" id="{0CEC8B4D-13E4-E263-E647-CBCA321C9509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9" name="フリーフォーム: 図形 1548">
                  <a:extLst>
                    <a:ext uri="{FF2B5EF4-FFF2-40B4-BE49-F238E27FC236}">
                      <a16:creationId xmlns:a16="http://schemas.microsoft.com/office/drawing/2014/main" id="{520A7A81-0686-46FB-0EDB-1FAC6606E488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91" name="グループ化 1490">
                <a:extLst>
                  <a:ext uri="{FF2B5EF4-FFF2-40B4-BE49-F238E27FC236}">
                    <a16:creationId xmlns:a16="http://schemas.microsoft.com/office/drawing/2014/main" id="{3ED821A1-1CD2-DFE3-7642-EDA8EBFC330F}"/>
                  </a:ext>
                </a:extLst>
              </p:cNvPr>
              <p:cNvGrpSpPr/>
              <p:nvPr/>
            </p:nvGrpSpPr>
            <p:grpSpPr>
              <a:xfrm>
                <a:off x="5253071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546" name="フリーフォーム: 図形 1545">
                  <a:extLst>
                    <a:ext uri="{FF2B5EF4-FFF2-40B4-BE49-F238E27FC236}">
                      <a16:creationId xmlns:a16="http://schemas.microsoft.com/office/drawing/2014/main" id="{0981AAD2-6F07-4664-C769-17E7EE3D4593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7" name="フリーフォーム: 図形 1546">
                  <a:extLst>
                    <a:ext uri="{FF2B5EF4-FFF2-40B4-BE49-F238E27FC236}">
                      <a16:creationId xmlns:a16="http://schemas.microsoft.com/office/drawing/2014/main" id="{B5F826AF-273C-159A-6E25-3B376FA5B6C6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92" name="グループ化 1491">
                <a:extLst>
                  <a:ext uri="{FF2B5EF4-FFF2-40B4-BE49-F238E27FC236}">
                    <a16:creationId xmlns:a16="http://schemas.microsoft.com/office/drawing/2014/main" id="{1FF53954-4816-2059-B031-8A35525FC904}"/>
                  </a:ext>
                </a:extLst>
              </p:cNvPr>
              <p:cNvGrpSpPr/>
              <p:nvPr/>
            </p:nvGrpSpPr>
            <p:grpSpPr>
              <a:xfrm>
                <a:off x="5534104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544" name="フリーフォーム: 図形 1543">
                  <a:extLst>
                    <a:ext uri="{FF2B5EF4-FFF2-40B4-BE49-F238E27FC236}">
                      <a16:creationId xmlns:a16="http://schemas.microsoft.com/office/drawing/2014/main" id="{7BDCC5FF-1E03-41CF-4EBE-AB4B42780D28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5" name="フリーフォーム: 図形 1544">
                  <a:extLst>
                    <a:ext uri="{FF2B5EF4-FFF2-40B4-BE49-F238E27FC236}">
                      <a16:creationId xmlns:a16="http://schemas.microsoft.com/office/drawing/2014/main" id="{12A1A719-B0CE-E6EF-704E-AC969E4ED505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93" name="グループ化 1492">
                <a:extLst>
                  <a:ext uri="{FF2B5EF4-FFF2-40B4-BE49-F238E27FC236}">
                    <a16:creationId xmlns:a16="http://schemas.microsoft.com/office/drawing/2014/main" id="{09E69B68-7803-1002-A261-B3F2582EFF10}"/>
                  </a:ext>
                </a:extLst>
              </p:cNvPr>
              <p:cNvGrpSpPr/>
              <p:nvPr/>
            </p:nvGrpSpPr>
            <p:grpSpPr>
              <a:xfrm>
                <a:off x="5815221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542" name="フリーフォーム: 図形 1541">
                  <a:extLst>
                    <a:ext uri="{FF2B5EF4-FFF2-40B4-BE49-F238E27FC236}">
                      <a16:creationId xmlns:a16="http://schemas.microsoft.com/office/drawing/2014/main" id="{2DFEFD64-2133-CA8A-9209-E7BB922784DD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3" name="フリーフォーム: 図形 1542">
                  <a:extLst>
                    <a:ext uri="{FF2B5EF4-FFF2-40B4-BE49-F238E27FC236}">
                      <a16:creationId xmlns:a16="http://schemas.microsoft.com/office/drawing/2014/main" id="{B86D5C36-2779-5AB2-2557-98A3C539DA8D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94" name="グループ化 1493">
                <a:extLst>
                  <a:ext uri="{FF2B5EF4-FFF2-40B4-BE49-F238E27FC236}">
                    <a16:creationId xmlns:a16="http://schemas.microsoft.com/office/drawing/2014/main" id="{92D183B8-8CF4-DDBA-F5CD-18CCE2B0B680}"/>
                  </a:ext>
                </a:extLst>
              </p:cNvPr>
              <p:cNvGrpSpPr/>
              <p:nvPr/>
            </p:nvGrpSpPr>
            <p:grpSpPr>
              <a:xfrm>
                <a:off x="6096335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540" name="フリーフォーム: 図形 1539">
                  <a:extLst>
                    <a:ext uri="{FF2B5EF4-FFF2-40B4-BE49-F238E27FC236}">
                      <a16:creationId xmlns:a16="http://schemas.microsoft.com/office/drawing/2014/main" id="{727408C4-1F2A-01A1-E731-C17F8AD8275C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1" name="フリーフォーム: 図形 1540">
                  <a:extLst>
                    <a:ext uri="{FF2B5EF4-FFF2-40B4-BE49-F238E27FC236}">
                      <a16:creationId xmlns:a16="http://schemas.microsoft.com/office/drawing/2014/main" id="{A9E2F2FD-3E10-CCDD-E998-9D1684D420C5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95" name="グループ化 1494">
                <a:extLst>
                  <a:ext uri="{FF2B5EF4-FFF2-40B4-BE49-F238E27FC236}">
                    <a16:creationId xmlns:a16="http://schemas.microsoft.com/office/drawing/2014/main" id="{0B3AB4D1-9AE6-6161-61DF-9E6928D8EE84}"/>
                  </a:ext>
                </a:extLst>
              </p:cNvPr>
              <p:cNvGrpSpPr/>
              <p:nvPr/>
            </p:nvGrpSpPr>
            <p:grpSpPr>
              <a:xfrm>
                <a:off x="6377456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538" name="フリーフォーム: 図形 1537">
                  <a:extLst>
                    <a:ext uri="{FF2B5EF4-FFF2-40B4-BE49-F238E27FC236}">
                      <a16:creationId xmlns:a16="http://schemas.microsoft.com/office/drawing/2014/main" id="{36D62902-5008-F3F5-F596-7F61BAD80178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9" name="フリーフォーム: 図形 1538">
                  <a:extLst>
                    <a:ext uri="{FF2B5EF4-FFF2-40B4-BE49-F238E27FC236}">
                      <a16:creationId xmlns:a16="http://schemas.microsoft.com/office/drawing/2014/main" id="{2B3FBA82-16B0-D021-C897-B7DBFB9EE3FC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96" name="グループ化 1495">
                <a:extLst>
                  <a:ext uri="{FF2B5EF4-FFF2-40B4-BE49-F238E27FC236}">
                    <a16:creationId xmlns:a16="http://schemas.microsoft.com/office/drawing/2014/main" id="{A9F070D6-BD15-8972-FE77-F3A224646458}"/>
                  </a:ext>
                </a:extLst>
              </p:cNvPr>
              <p:cNvGrpSpPr/>
              <p:nvPr/>
            </p:nvGrpSpPr>
            <p:grpSpPr>
              <a:xfrm>
                <a:off x="6658573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536" name="フリーフォーム: 図形 1535">
                  <a:extLst>
                    <a:ext uri="{FF2B5EF4-FFF2-40B4-BE49-F238E27FC236}">
                      <a16:creationId xmlns:a16="http://schemas.microsoft.com/office/drawing/2014/main" id="{BE8706FC-ED2A-0438-DEBB-89F4F96E6E0E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7" name="フリーフォーム: 図形 1536">
                  <a:extLst>
                    <a:ext uri="{FF2B5EF4-FFF2-40B4-BE49-F238E27FC236}">
                      <a16:creationId xmlns:a16="http://schemas.microsoft.com/office/drawing/2014/main" id="{00F62056-8A10-3A5E-8C27-CC5422FBA050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97" name="グループ化 1496">
                <a:extLst>
                  <a:ext uri="{FF2B5EF4-FFF2-40B4-BE49-F238E27FC236}">
                    <a16:creationId xmlns:a16="http://schemas.microsoft.com/office/drawing/2014/main" id="{3AE607BC-874D-D566-62B8-6F4334F843A9}"/>
                  </a:ext>
                </a:extLst>
              </p:cNvPr>
              <p:cNvGrpSpPr/>
              <p:nvPr/>
            </p:nvGrpSpPr>
            <p:grpSpPr>
              <a:xfrm>
                <a:off x="6939687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534" name="フリーフォーム: 図形 1533">
                  <a:extLst>
                    <a:ext uri="{FF2B5EF4-FFF2-40B4-BE49-F238E27FC236}">
                      <a16:creationId xmlns:a16="http://schemas.microsoft.com/office/drawing/2014/main" id="{42D6D665-FCB8-16B9-5278-DC28D325F856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5" name="フリーフォーム: 図形 1534">
                  <a:extLst>
                    <a:ext uri="{FF2B5EF4-FFF2-40B4-BE49-F238E27FC236}">
                      <a16:creationId xmlns:a16="http://schemas.microsoft.com/office/drawing/2014/main" id="{29BF3670-6FD1-FF2C-9964-775F301D45C1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98" name="グループ化 1497">
                <a:extLst>
                  <a:ext uri="{FF2B5EF4-FFF2-40B4-BE49-F238E27FC236}">
                    <a16:creationId xmlns:a16="http://schemas.microsoft.com/office/drawing/2014/main" id="{5092368F-2508-A80A-EC88-600C55463606}"/>
                  </a:ext>
                </a:extLst>
              </p:cNvPr>
              <p:cNvGrpSpPr/>
              <p:nvPr/>
            </p:nvGrpSpPr>
            <p:grpSpPr>
              <a:xfrm>
                <a:off x="7220806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532" name="フリーフォーム: 図形 1531">
                  <a:extLst>
                    <a:ext uri="{FF2B5EF4-FFF2-40B4-BE49-F238E27FC236}">
                      <a16:creationId xmlns:a16="http://schemas.microsoft.com/office/drawing/2014/main" id="{5E13E6F1-9B1B-6815-832F-09D8E96C9F1D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3" name="フリーフォーム: 図形 1532">
                  <a:extLst>
                    <a:ext uri="{FF2B5EF4-FFF2-40B4-BE49-F238E27FC236}">
                      <a16:creationId xmlns:a16="http://schemas.microsoft.com/office/drawing/2014/main" id="{92F61639-15ED-35DD-6A20-FBDD5F7785A1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99" name="グループ化 1498">
                <a:extLst>
                  <a:ext uri="{FF2B5EF4-FFF2-40B4-BE49-F238E27FC236}">
                    <a16:creationId xmlns:a16="http://schemas.microsoft.com/office/drawing/2014/main" id="{8FC35F51-9E93-2D77-52B5-0B60EBB81461}"/>
                  </a:ext>
                </a:extLst>
              </p:cNvPr>
              <p:cNvGrpSpPr/>
              <p:nvPr/>
            </p:nvGrpSpPr>
            <p:grpSpPr>
              <a:xfrm>
                <a:off x="7501923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530" name="フリーフォーム: 図形 1529">
                  <a:extLst>
                    <a:ext uri="{FF2B5EF4-FFF2-40B4-BE49-F238E27FC236}">
                      <a16:creationId xmlns:a16="http://schemas.microsoft.com/office/drawing/2014/main" id="{914A2C20-2495-72FC-324F-95DADE3CDFE1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1" name="フリーフォーム: 図形 1530">
                  <a:extLst>
                    <a:ext uri="{FF2B5EF4-FFF2-40B4-BE49-F238E27FC236}">
                      <a16:creationId xmlns:a16="http://schemas.microsoft.com/office/drawing/2014/main" id="{A29F1AE3-1AE1-56CC-C2D2-A8213E955EB2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00" name="グループ化 1499">
                <a:extLst>
                  <a:ext uri="{FF2B5EF4-FFF2-40B4-BE49-F238E27FC236}">
                    <a16:creationId xmlns:a16="http://schemas.microsoft.com/office/drawing/2014/main" id="{BC36224A-7368-E97E-5DFB-0E4C771E6349}"/>
                  </a:ext>
                </a:extLst>
              </p:cNvPr>
              <p:cNvGrpSpPr/>
              <p:nvPr/>
            </p:nvGrpSpPr>
            <p:grpSpPr>
              <a:xfrm>
                <a:off x="7783037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528" name="フリーフォーム: 図形 1527">
                  <a:extLst>
                    <a:ext uri="{FF2B5EF4-FFF2-40B4-BE49-F238E27FC236}">
                      <a16:creationId xmlns:a16="http://schemas.microsoft.com/office/drawing/2014/main" id="{ECB0F05F-BC47-759D-5F8D-DF4AE31E8314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9" name="フリーフォーム: 図形 1528">
                  <a:extLst>
                    <a:ext uri="{FF2B5EF4-FFF2-40B4-BE49-F238E27FC236}">
                      <a16:creationId xmlns:a16="http://schemas.microsoft.com/office/drawing/2014/main" id="{8ED30393-333B-9E72-ABC0-0C5E400CD011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01" name="グループ化 1500">
                <a:extLst>
                  <a:ext uri="{FF2B5EF4-FFF2-40B4-BE49-F238E27FC236}">
                    <a16:creationId xmlns:a16="http://schemas.microsoft.com/office/drawing/2014/main" id="{0BCF2D62-C17B-3CB5-E721-91428631D66B}"/>
                  </a:ext>
                </a:extLst>
              </p:cNvPr>
              <p:cNvGrpSpPr/>
              <p:nvPr/>
            </p:nvGrpSpPr>
            <p:grpSpPr>
              <a:xfrm>
                <a:off x="8064158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526" name="フリーフォーム: 図形 1525">
                  <a:extLst>
                    <a:ext uri="{FF2B5EF4-FFF2-40B4-BE49-F238E27FC236}">
                      <a16:creationId xmlns:a16="http://schemas.microsoft.com/office/drawing/2014/main" id="{6937A617-5425-B82E-1538-433D5A77F1DF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7" name="フリーフォーム: 図形 1526">
                  <a:extLst>
                    <a:ext uri="{FF2B5EF4-FFF2-40B4-BE49-F238E27FC236}">
                      <a16:creationId xmlns:a16="http://schemas.microsoft.com/office/drawing/2014/main" id="{88A9030E-2EE3-EE08-95F5-857D3FE4EB34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02" name="グループ化 1501">
                <a:extLst>
                  <a:ext uri="{FF2B5EF4-FFF2-40B4-BE49-F238E27FC236}">
                    <a16:creationId xmlns:a16="http://schemas.microsoft.com/office/drawing/2014/main" id="{3F4500B1-44E1-CD2E-68EE-0233AB6E9F9A}"/>
                  </a:ext>
                </a:extLst>
              </p:cNvPr>
              <p:cNvGrpSpPr/>
              <p:nvPr/>
            </p:nvGrpSpPr>
            <p:grpSpPr>
              <a:xfrm>
                <a:off x="8345275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524" name="フリーフォーム: 図形 1523">
                  <a:extLst>
                    <a:ext uri="{FF2B5EF4-FFF2-40B4-BE49-F238E27FC236}">
                      <a16:creationId xmlns:a16="http://schemas.microsoft.com/office/drawing/2014/main" id="{532A497E-39C5-F0A0-2B66-E51F41CFAB57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5" name="フリーフォーム: 図形 1524">
                  <a:extLst>
                    <a:ext uri="{FF2B5EF4-FFF2-40B4-BE49-F238E27FC236}">
                      <a16:creationId xmlns:a16="http://schemas.microsoft.com/office/drawing/2014/main" id="{B4EBE8DC-96E2-7032-9EE6-A78081964CAE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03" name="グループ化 1502">
                <a:extLst>
                  <a:ext uri="{FF2B5EF4-FFF2-40B4-BE49-F238E27FC236}">
                    <a16:creationId xmlns:a16="http://schemas.microsoft.com/office/drawing/2014/main" id="{CFACC5AD-53D9-DE0C-CA85-6BBE5161D648}"/>
                  </a:ext>
                </a:extLst>
              </p:cNvPr>
              <p:cNvGrpSpPr/>
              <p:nvPr/>
            </p:nvGrpSpPr>
            <p:grpSpPr>
              <a:xfrm>
                <a:off x="8626389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522" name="フリーフォーム: 図形 1521">
                  <a:extLst>
                    <a:ext uri="{FF2B5EF4-FFF2-40B4-BE49-F238E27FC236}">
                      <a16:creationId xmlns:a16="http://schemas.microsoft.com/office/drawing/2014/main" id="{E0C78A03-017F-BF40-C79D-D1ED78499137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3" name="フリーフォーム: 図形 1522">
                  <a:extLst>
                    <a:ext uri="{FF2B5EF4-FFF2-40B4-BE49-F238E27FC236}">
                      <a16:creationId xmlns:a16="http://schemas.microsoft.com/office/drawing/2014/main" id="{96FB7E84-23A6-DD88-9735-8909D8635FED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04" name="グループ化 1503">
                <a:extLst>
                  <a:ext uri="{FF2B5EF4-FFF2-40B4-BE49-F238E27FC236}">
                    <a16:creationId xmlns:a16="http://schemas.microsoft.com/office/drawing/2014/main" id="{1A0B49D7-F916-B0FA-ECA3-4BEEFE832197}"/>
                  </a:ext>
                </a:extLst>
              </p:cNvPr>
              <p:cNvGrpSpPr/>
              <p:nvPr/>
            </p:nvGrpSpPr>
            <p:grpSpPr>
              <a:xfrm>
                <a:off x="8907422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520" name="フリーフォーム: 図形 1519">
                  <a:extLst>
                    <a:ext uri="{FF2B5EF4-FFF2-40B4-BE49-F238E27FC236}">
                      <a16:creationId xmlns:a16="http://schemas.microsoft.com/office/drawing/2014/main" id="{DAB71A11-ECDA-4717-FB34-10FA8C01FC84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1" name="フリーフォーム: 図形 1520">
                  <a:extLst>
                    <a:ext uri="{FF2B5EF4-FFF2-40B4-BE49-F238E27FC236}">
                      <a16:creationId xmlns:a16="http://schemas.microsoft.com/office/drawing/2014/main" id="{4418EF1E-ABD3-2A42-B45E-989E81767A10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05" name="グループ化 1504">
                <a:extLst>
                  <a:ext uri="{FF2B5EF4-FFF2-40B4-BE49-F238E27FC236}">
                    <a16:creationId xmlns:a16="http://schemas.microsoft.com/office/drawing/2014/main" id="{C4F9B9CE-72CA-506F-D82E-DA5207AB5AA7}"/>
                  </a:ext>
                </a:extLst>
              </p:cNvPr>
              <p:cNvGrpSpPr/>
              <p:nvPr/>
            </p:nvGrpSpPr>
            <p:grpSpPr>
              <a:xfrm>
                <a:off x="9188539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518" name="フリーフォーム: 図形 1517">
                  <a:extLst>
                    <a:ext uri="{FF2B5EF4-FFF2-40B4-BE49-F238E27FC236}">
                      <a16:creationId xmlns:a16="http://schemas.microsoft.com/office/drawing/2014/main" id="{4121068B-B319-42AE-3B76-9F67B2C2E662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9" name="フリーフォーム: 図形 1518">
                  <a:extLst>
                    <a:ext uri="{FF2B5EF4-FFF2-40B4-BE49-F238E27FC236}">
                      <a16:creationId xmlns:a16="http://schemas.microsoft.com/office/drawing/2014/main" id="{2983C803-86CB-89C4-72B8-CE04B8D28B5C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06" name="グループ化 1505">
                <a:extLst>
                  <a:ext uri="{FF2B5EF4-FFF2-40B4-BE49-F238E27FC236}">
                    <a16:creationId xmlns:a16="http://schemas.microsoft.com/office/drawing/2014/main" id="{83BA37F4-0BD0-F9FA-919D-B78FEC4B233B}"/>
                  </a:ext>
                </a:extLst>
              </p:cNvPr>
              <p:cNvGrpSpPr/>
              <p:nvPr/>
            </p:nvGrpSpPr>
            <p:grpSpPr>
              <a:xfrm>
                <a:off x="9469653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516" name="フリーフォーム: 図形 1515">
                  <a:extLst>
                    <a:ext uri="{FF2B5EF4-FFF2-40B4-BE49-F238E27FC236}">
                      <a16:creationId xmlns:a16="http://schemas.microsoft.com/office/drawing/2014/main" id="{A6F72BB1-4687-1DDA-6DA2-8C6C1D395680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7" name="フリーフォーム: 図形 1516">
                  <a:extLst>
                    <a:ext uri="{FF2B5EF4-FFF2-40B4-BE49-F238E27FC236}">
                      <a16:creationId xmlns:a16="http://schemas.microsoft.com/office/drawing/2014/main" id="{F4BB9102-08AE-B153-9320-B966371B4E0F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07" name="グループ化 1506">
                <a:extLst>
                  <a:ext uri="{FF2B5EF4-FFF2-40B4-BE49-F238E27FC236}">
                    <a16:creationId xmlns:a16="http://schemas.microsoft.com/office/drawing/2014/main" id="{3D8CAD64-4694-9D4C-06A2-21B45280B28B}"/>
                  </a:ext>
                </a:extLst>
              </p:cNvPr>
              <p:cNvGrpSpPr/>
              <p:nvPr/>
            </p:nvGrpSpPr>
            <p:grpSpPr>
              <a:xfrm>
                <a:off x="9750774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514" name="フリーフォーム: 図形 1513">
                  <a:extLst>
                    <a:ext uri="{FF2B5EF4-FFF2-40B4-BE49-F238E27FC236}">
                      <a16:creationId xmlns:a16="http://schemas.microsoft.com/office/drawing/2014/main" id="{63115DA5-B945-9712-EDF9-7260A8176176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5" name="フリーフォーム: 図形 1514">
                  <a:extLst>
                    <a:ext uri="{FF2B5EF4-FFF2-40B4-BE49-F238E27FC236}">
                      <a16:creationId xmlns:a16="http://schemas.microsoft.com/office/drawing/2014/main" id="{459B35E9-1B00-5920-70D6-0338E579C858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08" name="グループ化 1507">
                <a:extLst>
                  <a:ext uri="{FF2B5EF4-FFF2-40B4-BE49-F238E27FC236}">
                    <a16:creationId xmlns:a16="http://schemas.microsoft.com/office/drawing/2014/main" id="{AD2A23E5-3AE1-4649-CA2D-7C566BC13D13}"/>
                  </a:ext>
                </a:extLst>
              </p:cNvPr>
              <p:cNvGrpSpPr/>
              <p:nvPr/>
            </p:nvGrpSpPr>
            <p:grpSpPr>
              <a:xfrm>
                <a:off x="10031891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512" name="フリーフォーム: 図形 1511">
                  <a:extLst>
                    <a:ext uri="{FF2B5EF4-FFF2-40B4-BE49-F238E27FC236}">
                      <a16:creationId xmlns:a16="http://schemas.microsoft.com/office/drawing/2014/main" id="{A40266B0-3E5D-CE69-676B-39627BBB964D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3" name="フリーフォーム: 図形 1512">
                  <a:extLst>
                    <a:ext uri="{FF2B5EF4-FFF2-40B4-BE49-F238E27FC236}">
                      <a16:creationId xmlns:a16="http://schemas.microsoft.com/office/drawing/2014/main" id="{9AFA9FF2-9FA9-45E3-2478-91DD02875A51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09" name="グループ化 1508">
                <a:extLst>
                  <a:ext uri="{FF2B5EF4-FFF2-40B4-BE49-F238E27FC236}">
                    <a16:creationId xmlns:a16="http://schemas.microsoft.com/office/drawing/2014/main" id="{83303651-6A83-F7BF-AEEE-49146238D001}"/>
                  </a:ext>
                </a:extLst>
              </p:cNvPr>
              <p:cNvGrpSpPr/>
              <p:nvPr/>
            </p:nvGrpSpPr>
            <p:grpSpPr>
              <a:xfrm>
                <a:off x="10313005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510" name="フリーフォーム: 図形 1509">
                  <a:extLst>
                    <a:ext uri="{FF2B5EF4-FFF2-40B4-BE49-F238E27FC236}">
                      <a16:creationId xmlns:a16="http://schemas.microsoft.com/office/drawing/2014/main" id="{2F5FF5F3-AAE4-B22C-9D30-FE13BB6DCCC0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1" name="フリーフォーム: 図形 1510">
                  <a:extLst>
                    <a:ext uri="{FF2B5EF4-FFF2-40B4-BE49-F238E27FC236}">
                      <a16:creationId xmlns:a16="http://schemas.microsoft.com/office/drawing/2014/main" id="{4881E511-4A8C-69D4-27C8-C6AC7666A606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365" name="グループ化 1364">
              <a:extLst>
                <a:ext uri="{FF2B5EF4-FFF2-40B4-BE49-F238E27FC236}">
                  <a16:creationId xmlns:a16="http://schemas.microsoft.com/office/drawing/2014/main" id="{F9DA93E4-A434-2E26-D18D-9AED8EC8D2DF}"/>
                </a:ext>
              </a:extLst>
            </p:cNvPr>
            <p:cNvGrpSpPr/>
            <p:nvPr/>
          </p:nvGrpSpPr>
          <p:grpSpPr>
            <a:xfrm flipV="1">
              <a:off x="5031081" y="772092"/>
              <a:ext cx="4676798" cy="327046"/>
              <a:chOff x="474172" y="467710"/>
              <a:chExt cx="10234862" cy="628950"/>
            </a:xfrm>
          </p:grpSpPr>
          <p:grpSp>
            <p:nvGrpSpPr>
              <p:cNvPr id="1366" name="グループ化 1365">
                <a:extLst>
                  <a:ext uri="{FF2B5EF4-FFF2-40B4-BE49-F238E27FC236}">
                    <a16:creationId xmlns:a16="http://schemas.microsoft.com/office/drawing/2014/main" id="{36E2AA3F-DD86-268B-6249-90A9B336095E}"/>
                  </a:ext>
                </a:extLst>
              </p:cNvPr>
              <p:cNvGrpSpPr/>
              <p:nvPr/>
            </p:nvGrpSpPr>
            <p:grpSpPr>
              <a:xfrm>
                <a:off x="474172" y="467710"/>
                <a:ext cx="396030" cy="628950"/>
                <a:chOff x="3312225" y="1269000"/>
                <a:chExt cx="518850" cy="1155454"/>
              </a:xfrm>
            </p:grpSpPr>
            <p:sp>
              <p:nvSpPr>
                <p:cNvPr id="1472" name="フリーフォーム: 図形 1471">
                  <a:extLst>
                    <a:ext uri="{FF2B5EF4-FFF2-40B4-BE49-F238E27FC236}">
                      <a16:creationId xmlns:a16="http://schemas.microsoft.com/office/drawing/2014/main" id="{19441E0C-C277-E750-04EF-EC4124921C1D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3" name="フリーフォーム: 図形 1472">
                  <a:extLst>
                    <a:ext uri="{FF2B5EF4-FFF2-40B4-BE49-F238E27FC236}">
                      <a16:creationId xmlns:a16="http://schemas.microsoft.com/office/drawing/2014/main" id="{ACF6E759-EA1D-8F02-BA74-6F4D666E754E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67" name="グループ化 1366">
                <a:extLst>
                  <a:ext uri="{FF2B5EF4-FFF2-40B4-BE49-F238E27FC236}">
                    <a16:creationId xmlns:a16="http://schemas.microsoft.com/office/drawing/2014/main" id="{30CB7921-88ED-C12E-6AA4-6050F0AFB3BE}"/>
                  </a:ext>
                </a:extLst>
              </p:cNvPr>
              <p:cNvGrpSpPr/>
              <p:nvPr/>
            </p:nvGrpSpPr>
            <p:grpSpPr>
              <a:xfrm>
                <a:off x="755289" y="467710"/>
                <a:ext cx="396030" cy="628950"/>
                <a:chOff x="3312225" y="1269000"/>
                <a:chExt cx="518850" cy="1155454"/>
              </a:xfrm>
            </p:grpSpPr>
            <p:sp>
              <p:nvSpPr>
                <p:cNvPr id="1470" name="フリーフォーム: 図形 1469">
                  <a:extLst>
                    <a:ext uri="{FF2B5EF4-FFF2-40B4-BE49-F238E27FC236}">
                      <a16:creationId xmlns:a16="http://schemas.microsoft.com/office/drawing/2014/main" id="{40DEAF08-7736-9B72-7A9C-A276F4E97D30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1" name="フリーフォーム: 図形 1470">
                  <a:extLst>
                    <a:ext uri="{FF2B5EF4-FFF2-40B4-BE49-F238E27FC236}">
                      <a16:creationId xmlns:a16="http://schemas.microsoft.com/office/drawing/2014/main" id="{676830DA-CDE9-6563-6010-D384BC5D581D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68" name="グループ化 1367">
                <a:extLst>
                  <a:ext uri="{FF2B5EF4-FFF2-40B4-BE49-F238E27FC236}">
                    <a16:creationId xmlns:a16="http://schemas.microsoft.com/office/drawing/2014/main" id="{82DF0EBF-FB54-622E-0468-2A63F0BF366C}"/>
                  </a:ext>
                </a:extLst>
              </p:cNvPr>
              <p:cNvGrpSpPr/>
              <p:nvPr/>
            </p:nvGrpSpPr>
            <p:grpSpPr>
              <a:xfrm>
                <a:off x="1036408" y="467710"/>
                <a:ext cx="396030" cy="628950"/>
                <a:chOff x="3312225" y="1269000"/>
                <a:chExt cx="518850" cy="1155454"/>
              </a:xfrm>
            </p:grpSpPr>
            <p:sp>
              <p:nvSpPr>
                <p:cNvPr id="1468" name="フリーフォーム: 図形 1467">
                  <a:extLst>
                    <a:ext uri="{FF2B5EF4-FFF2-40B4-BE49-F238E27FC236}">
                      <a16:creationId xmlns:a16="http://schemas.microsoft.com/office/drawing/2014/main" id="{3B7C80EB-B36E-DC8C-E1B6-64DC67B36F13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9" name="フリーフォーム: 図形 1468">
                  <a:extLst>
                    <a:ext uri="{FF2B5EF4-FFF2-40B4-BE49-F238E27FC236}">
                      <a16:creationId xmlns:a16="http://schemas.microsoft.com/office/drawing/2014/main" id="{486E0699-B1CD-DC07-FFC2-79DAD37163EF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69" name="グループ化 1368">
                <a:extLst>
                  <a:ext uri="{FF2B5EF4-FFF2-40B4-BE49-F238E27FC236}">
                    <a16:creationId xmlns:a16="http://schemas.microsoft.com/office/drawing/2014/main" id="{52A359EF-1624-F93D-412D-1B5BB07613A5}"/>
                  </a:ext>
                </a:extLst>
              </p:cNvPr>
              <p:cNvGrpSpPr/>
              <p:nvPr/>
            </p:nvGrpSpPr>
            <p:grpSpPr>
              <a:xfrm>
                <a:off x="1317523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466" name="フリーフォーム: 図形 1465">
                  <a:extLst>
                    <a:ext uri="{FF2B5EF4-FFF2-40B4-BE49-F238E27FC236}">
                      <a16:creationId xmlns:a16="http://schemas.microsoft.com/office/drawing/2014/main" id="{16E891C4-E2DD-6E25-7D41-2F52A355BF00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7" name="フリーフォーム: 図形 1466">
                  <a:extLst>
                    <a:ext uri="{FF2B5EF4-FFF2-40B4-BE49-F238E27FC236}">
                      <a16:creationId xmlns:a16="http://schemas.microsoft.com/office/drawing/2014/main" id="{632A5EAF-FC93-1AAF-8F45-D1708702519D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70" name="グループ化 1369">
                <a:extLst>
                  <a:ext uri="{FF2B5EF4-FFF2-40B4-BE49-F238E27FC236}">
                    <a16:creationId xmlns:a16="http://schemas.microsoft.com/office/drawing/2014/main" id="{E68362B7-B43D-B0F1-42F5-73B381D6C342}"/>
                  </a:ext>
                </a:extLst>
              </p:cNvPr>
              <p:cNvGrpSpPr/>
              <p:nvPr/>
            </p:nvGrpSpPr>
            <p:grpSpPr>
              <a:xfrm>
                <a:off x="1598640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464" name="フリーフォーム: 図形 1463">
                  <a:extLst>
                    <a:ext uri="{FF2B5EF4-FFF2-40B4-BE49-F238E27FC236}">
                      <a16:creationId xmlns:a16="http://schemas.microsoft.com/office/drawing/2014/main" id="{4E2FDBB6-1E01-64AE-3419-9F16D4D1A094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5" name="フリーフォーム: 図形 1464">
                  <a:extLst>
                    <a:ext uri="{FF2B5EF4-FFF2-40B4-BE49-F238E27FC236}">
                      <a16:creationId xmlns:a16="http://schemas.microsoft.com/office/drawing/2014/main" id="{43BE6BC4-6635-B8CA-1A7F-E25841790D0A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71" name="グループ化 1370">
                <a:extLst>
                  <a:ext uri="{FF2B5EF4-FFF2-40B4-BE49-F238E27FC236}">
                    <a16:creationId xmlns:a16="http://schemas.microsoft.com/office/drawing/2014/main" id="{B678B052-C393-9B86-F291-496995B0A4A5}"/>
                  </a:ext>
                </a:extLst>
              </p:cNvPr>
              <p:cNvGrpSpPr/>
              <p:nvPr/>
            </p:nvGrpSpPr>
            <p:grpSpPr>
              <a:xfrm>
                <a:off x="1879754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462" name="フリーフォーム: 図形 1461">
                  <a:extLst>
                    <a:ext uri="{FF2B5EF4-FFF2-40B4-BE49-F238E27FC236}">
                      <a16:creationId xmlns:a16="http://schemas.microsoft.com/office/drawing/2014/main" id="{0CCF2DF1-1E43-34BA-0E68-EF8CD623884A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3" name="フリーフォーム: 図形 1462">
                  <a:extLst>
                    <a:ext uri="{FF2B5EF4-FFF2-40B4-BE49-F238E27FC236}">
                      <a16:creationId xmlns:a16="http://schemas.microsoft.com/office/drawing/2014/main" id="{6C16CFC3-BB62-4249-6FA6-050A7DFDAEE2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72" name="グループ化 1371">
                <a:extLst>
                  <a:ext uri="{FF2B5EF4-FFF2-40B4-BE49-F238E27FC236}">
                    <a16:creationId xmlns:a16="http://schemas.microsoft.com/office/drawing/2014/main" id="{998134A7-85E5-FC22-A24B-51D74D8D053D}"/>
                  </a:ext>
                </a:extLst>
              </p:cNvPr>
              <p:cNvGrpSpPr/>
              <p:nvPr/>
            </p:nvGrpSpPr>
            <p:grpSpPr>
              <a:xfrm>
                <a:off x="2160786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460" name="フリーフォーム: 図形 1459">
                  <a:extLst>
                    <a:ext uri="{FF2B5EF4-FFF2-40B4-BE49-F238E27FC236}">
                      <a16:creationId xmlns:a16="http://schemas.microsoft.com/office/drawing/2014/main" id="{BF7800EA-FC1B-5C8F-5C51-9ECA3F6BA1AC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1" name="フリーフォーム: 図形 1460">
                  <a:extLst>
                    <a:ext uri="{FF2B5EF4-FFF2-40B4-BE49-F238E27FC236}">
                      <a16:creationId xmlns:a16="http://schemas.microsoft.com/office/drawing/2014/main" id="{CB4FAA9F-1E0F-50B5-704E-4372F4A9554C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73" name="グループ化 1372">
                <a:extLst>
                  <a:ext uri="{FF2B5EF4-FFF2-40B4-BE49-F238E27FC236}">
                    <a16:creationId xmlns:a16="http://schemas.microsoft.com/office/drawing/2014/main" id="{DAA38B73-89DE-4981-AECE-CBF5210E0277}"/>
                  </a:ext>
                </a:extLst>
              </p:cNvPr>
              <p:cNvGrpSpPr/>
              <p:nvPr/>
            </p:nvGrpSpPr>
            <p:grpSpPr>
              <a:xfrm>
                <a:off x="2441903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458" name="フリーフォーム: 図形 1457">
                  <a:extLst>
                    <a:ext uri="{FF2B5EF4-FFF2-40B4-BE49-F238E27FC236}">
                      <a16:creationId xmlns:a16="http://schemas.microsoft.com/office/drawing/2014/main" id="{ED02FA77-F477-81C2-45E0-6F0B2AF43A41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9" name="フリーフォーム: 図形 1458">
                  <a:extLst>
                    <a:ext uri="{FF2B5EF4-FFF2-40B4-BE49-F238E27FC236}">
                      <a16:creationId xmlns:a16="http://schemas.microsoft.com/office/drawing/2014/main" id="{A8E957B0-CA60-A1DC-7798-F29C13C79276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74" name="グループ化 1373">
                <a:extLst>
                  <a:ext uri="{FF2B5EF4-FFF2-40B4-BE49-F238E27FC236}">
                    <a16:creationId xmlns:a16="http://schemas.microsoft.com/office/drawing/2014/main" id="{10184E6D-5FF1-A0D9-44C3-E6BE27A355D7}"/>
                  </a:ext>
                </a:extLst>
              </p:cNvPr>
              <p:cNvGrpSpPr/>
              <p:nvPr/>
            </p:nvGrpSpPr>
            <p:grpSpPr>
              <a:xfrm>
                <a:off x="2723017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456" name="フリーフォーム: 図形 1455">
                  <a:extLst>
                    <a:ext uri="{FF2B5EF4-FFF2-40B4-BE49-F238E27FC236}">
                      <a16:creationId xmlns:a16="http://schemas.microsoft.com/office/drawing/2014/main" id="{A6812A63-9064-922A-4F4E-87DB1D30DD88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7" name="フリーフォーム: 図形 1456">
                  <a:extLst>
                    <a:ext uri="{FF2B5EF4-FFF2-40B4-BE49-F238E27FC236}">
                      <a16:creationId xmlns:a16="http://schemas.microsoft.com/office/drawing/2014/main" id="{87603841-8B85-2A7B-B059-94D79245CA65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75" name="グループ化 1374">
                <a:extLst>
                  <a:ext uri="{FF2B5EF4-FFF2-40B4-BE49-F238E27FC236}">
                    <a16:creationId xmlns:a16="http://schemas.microsoft.com/office/drawing/2014/main" id="{86D5E1E3-0849-46F5-9E41-7E35BF880C44}"/>
                  </a:ext>
                </a:extLst>
              </p:cNvPr>
              <p:cNvGrpSpPr/>
              <p:nvPr/>
            </p:nvGrpSpPr>
            <p:grpSpPr>
              <a:xfrm>
                <a:off x="3004138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454" name="フリーフォーム: 図形 1453">
                  <a:extLst>
                    <a:ext uri="{FF2B5EF4-FFF2-40B4-BE49-F238E27FC236}">
                      <a16:creationId xmlns:a16="http://schemas.microsoft.com/office/drawing/2014/main" id="{172C42D3-00BC-1B62-C4CD-128C630A751B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5" name="フリーフォーム: 図形 1454">
                  <a:extLst>
                    <a:ext uri="{FF2B5EF4-FFF2-40B4-BE49-F238E27FC236}">
                      <a16:creationId xmlns:a16="http://schemas.microsoft.com/office/drawing/2014/main" id="{9A6483D8-0489-3D42-C8C0-D2864B6B3036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76" name="グループ化 1375">
                <a:extLst>
                  <a:ext uri="{FF2B5EF4-FFF2-40B4-BE49-F238E27FC236}">
                    <a16:creationId xmlns:a16="http://schemas.microsoft.com/office/drawing/2014/main" id="{0654BFCE-1334-D70E-9925-34A7122CBB15}"/>
                  </a:ext>
                </a:extLst>
              </p:cNvPr>
              <p:cNvGrpSpPr/>
              <p:nvPr/>
            </p:nvGrpSpPr>
            <p:grpSpPr>
              <a:xfrm>
                <a:off x="3285255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452" name="フリーフォーム: 図形 1451">
                  <a:extLst>
                    <a:ext uri="{FF2B5EF4-FFF2-40B4-BE49-F238E27FC236}">
                      <a16:creationId xmlns:a16="http://schemas.microsoft.com/office/drawing/2014/main" id="{9C8BFB8D-4683-6E47-F2B8-6BD0B3A544F2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3" name="フリーフォーム: 図形 1452">
                  <a:extLst>
                    <a:ext uri="{FF2B5EF4-FFF2-40B4-BE49-F238E27FC236}">
                      <a16:creationId xmlns:a16="http://schemas.microsoft.com/office/drawing/2014/main" id="{E5029CD9-6232-81FF-1862-BAD645B14C5B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77" name="グループ化 1376">
                <a:extLst>
                  <a:ext uri="{FF2B5EF4-FFF2-40B4-BE49-F238E27FC236}">
                    <a16:creationId xmlns:a16="http://schemas.microsoft.com/office/drawing/2014/main" id="{C0CB823C-7FFB-7AC9-D694-A689C54949E0}"/>
                  </a:ext>
                </a:extLst>
              </p:cNvPr>
              <p:cNvGrpSpPr/>
              <p:nvPr/>
            </p:nvGrpSpPr>
            <p:grpSpPr>
              <a:xfrm>
                <a:off x="3566369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450" name="フリーフォーム: 図形 1449">
                  <a:extLst>
                    <a:ext uri="{FF2B5EF4-FFF2-40B4-BE49-F238E27FC236}">
                      <a16:creationId xmlns:a16="http://schemas.microsoft.com/office/drawing/2014/main" id="{0A400F24-97A3-29B7-E49E-CB3439810147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1" name="フリーフォーム: 図形 1450">
                  <a:extLst>
                    <a:ext uri="{FF2B5EF4-FFF2-40B4-BE49-F238E27FC236}">
                      <a16:creationId xmlns:a16="http://schemas.microsoft.com/office/drawing/2014/main" id="{1633D45E-E710-9DC7-3F3E-C867D79C2E2F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78" name="グループ化 1377">
                <a:extLst>
                  <a:ext uri="{FF2B5EF4-FFF2-40B4-BE49-F238E27FC236}">
                    <a16:creationId xmlns:a16="http://schemas.microsoft.com/office/drawing/2014/main" id="{9BFAA204-A273-7C33-48F1-F85AD8027CFD}"/>
                  </a:ext>
                </a:extLst>
              </p:cNvPr>
              <p:cNvGrpSpPr/>
              <p:nvPr/>
            </p:nvGrpSpPr>
            <p:grpSpPr>
              <a:xfrm>
                <a:off x="3847488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448" name="フリーフォーム: 図形 1447">
                  <a:extLst>
                    <a:ext uri="{FF2B5EF4-FFF2-40B4-BE49-F238E27FC236}">
                      <a16:creationId xmlns:a16="http://schemas.microsoft.com/office/drawing/2014/main" id="{9D13607E-0D76-2B8F-51BD-D58A6B20695F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9" name="フリーフォーム: 図形 1448">
                  <a:extLst>
                    <a:ext uri="{FF2B5EF4-FFF2-40B4-BE49-F238E27FC236}">
                      <a16:creationId xmlns:a16="http://schemas.microsoft.com/office/drawing/2014/main" id="{286AD913-21F6-F0FC-4834-DE3C8F046056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79" name="グループ化 1378">
                <a:extLst>
                  <a:ext uri="{FF2B5EF4-FFF2-40B4-BE49-F238E27FC236}">
                    <a16:creationId xmlns:a16="http://schemas.microsoft.com/office/drawing/2014/main" id="{2526850C-E4C1-6CC4-5416-82E4E45275F7}"/>
                  </a:ext>
                </a:extLst>
              </p:cNvPr>
              <p:cNvGrpSpPr/>
              <p:nvPr/>
            </p:nvGrpSpPr>
            <p:grpSpPr>
              <a:xfrm>
                <a:off x="4128605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446" name="フリーフォーム: 図形 1445">
                  <a:extLst>
                    <a:ext uri="{FF2B5EF4-FFF2-40B4-BE49-F238E27FC236}">
                      <a16:creationId xmlns:a16="http://schemas.microsoft.com/office/drawing/2014/main" id="{5834FF0E-504A-0777-B837-3DDC91AE37CF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7" name="フリーフォーム: 図形 1446">
                  <a:extLst>
                    <a:ext uri="{FF2B5EF4-FFF2-40B4-BE49-F238E27FC236}">
                      <a16:creationId xmlns:a16="http://schemas.microsoft.com/office/drawing/2014/main" id="{BA9A7882-8689-8DDB-2086-7EA06F6A00C9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80" name="グループ化 1379">
                <a:extLst>
                  <a:ext uri="{FF2B5EF4-FFF2-40B4-BE49-F238E27FC236}">
                    <a16:creationId xmlns:a16="http://schemas.microsoft.com/office/drawing/2014/main" id="{B1C2B92F-1794-742A-CAC4-D1BB5D776FD3}"/>
                  </a:ext>
                </a:extLst>
              </p:cNvPr>
              <p:cNvGrpSpPr/>
              <p:nvPr/>
            </p:nvGrpSpPr>
            <p:grpSpPr>
              <a:xfrm>
                <a:off x="4409719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444" name="フリーフォーム: 図形 1443">
                  <a:extLst>
                    <a:ext uri="{FF2B5EF4-FFF2-40B4-BE49-F238E27FC236}">
                      <a16:creationId xmlns:a16="http://schemas.microsoft.com/office/drawing/2014/main" id="{7041BEFA-D238-BEA4-DC68-CEA1749D271D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5" name="フリーフォーム: 図形 1444">
                  <a:extLst>
                    <a:ext uri="{FF2B5EF4-FFF2-40B4-BE49-F238E27FC236}">
                      <a16:creationId xmlns:a16="http://schemas.microsoft.com/office/drawing/2014/main" id="{8D0451EC-A3B5-A8FC-895F-7A4F54594A68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81" name="グループ化 1380">
                <a:extLst>
                  <a:ext uri="{FF2B5EF4-FFF2-40B4-BE49-F238E27FC236}">
                    <a16:creationId xmlns:a16="http://schemas.microsoft.com/office/drawing/2014/main" id="{389710CA-F694-B693-2E3D-1A38EF95DAFD}"/>
                  </a:ext>
                </a:extLst>
              </p:cNvPr>
              <p:cNvGrpSpPr/>
              <p:nvPr/>
            </p:nvGrpSpPr>
            <p:grpSpPr>
              <a:xfrm>
                <a:off x="4690840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442" name="フリーフォーム: 図形 1441">
                  <a:extLst>
                    <a:ext uri="{FF2B5EF4-FFF2-40B4-BE49-F238E27FC236}">
                      <a16:creationId xmlns:a16="http://schemas.microsoft.com/office/drawing/2014/main" id="{E007F401-7522-1B41-B10D-CA5DD5D9AF08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3" name="フリーフォーム: 図形 1442">
                  <a:extLst>
                    <a:ext uri="{FF2B5EF4-FFF2-40B4-BE49-F238E27FC236}">
                      <a16:creationId xmlns:a16="http://schemas.microsoft.com/office/drawing/2014/main" id="{AFACF8DF-46DC-40F5-381D-353F32D24A47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82" name="グループ化 1381">
                <a:extLst>
                  <a:ext uri="{FF2B5EF4-FFF2-40B4-BE49-F238E27FC236}">
                    <a16:creationId xmlns:a16="http://schemas.microsoft.com/office/drawing/2014/main" id="{46AA6640-0BBF-8E49-F47C-42C2D611283B}"/>
                  </a:ext>
                </a:extLst>
              </p:cNvPr>
              <p:cNvGrpSpPr/>
              <p:nvPr/>
            </p:nvGrpSpPr>
            <p:grpSpPr>
              <a:xfrm>
                <a:off x="4971957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440" name="フリーフォーム: 図形 1439">
                  <a:extLst>
                    <a:ext uri="{FF2B5EF4-FFF2-40B4-BE49-F238E27FC236}">
                      <a16:creationId xmlns:a16="http://schemas.microsoft.com/office/drawing/2014/main" id="{523103A6-1B7E-E1D3-8CC2-B6BBB54639C8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1" name="フリーフォーム: 図形 1440">
                  <a:extLst>
                    <a:ext uri="{FF2B5EF4-FFF2-40B4-BE49-F238E27FC236}">
                      <a16:creationId xmlns:a16="http://schemas.microsoft.com/office/drawing/2014/main" id="{72F0939B-B094-2BB8-74C8-C72E156CD46C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83" name="グループ化 1382">
                <a:extLst>
                  <a:ext uri="{FF2B5EF4-FFF2-40B4-BE49-F238E27FC236}">
                    <a16:creationId xmlns:a16="http://schemas.microsoft.com/office/drawing/2014/main" id="{245DE9CB-DBC9-F9C0-AF1E-FE320839C3C9}"/>
                  </a:ext>
                </a:extLst>
              </p:cNvPr>
              <p:cNvGrpSpPr/>
              <p:nvPr/>
            </p:nvGrpSpPr>
            <p:grpSpPr>
              <a:xfrm>
                <a:off x="5253071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438" name="フリーフォーム: 図形 1437">
                  <a:extLst>
                    <a:ext uri="{FF2B5EF4-FFF2-40B4-BE49-F238E27FC236}">
                      <a16:creationId xmlns:a16="http://schemas.microsoft.com/office/drawing/2014/main" id="{72B48E8E-3097-C5D0-9B8A-F47FCBEF86FA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9" name="フリーフォーム: 図形 1438">
                  <a:extLst>
                    <a:ext uri="{FF2B5EF4-FFF2-40B4-BE49-F238E27FC236}">
                      <a16:creationId xmlns:a16="http://schemas.microsoft.com/office/drawing/2014/main" id="{79FEFA91-4157-4F3F-5002-26D9B675998C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84" name="グループ化 1383">
                <a:extLst>
                  <a:ext uri="{FF2B5EF4-FFF2-40B4-BE49-F238E27FC236}">
                    <a16:creationId xmlns:a16="http://schemas.microsoft.com/office/drawing/2014/main" id="{FEC3D4D8-F370-53C6-ACA6-50D6CC2CC5C7}"/>
                  </a:ext>
                </a:extLst>
              </p:cNvPr>
              <p:cNvGrpSpPr/>
              <p:nvPr/>
            </p:nvGrpSpPr>
            <p:grpSpPr>
              <a:xfrm>
                <a:off x="5534104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436" name="フリーフォーム: 図形 1435">
                  <a:extLst>
                    <a:ext uri="{FF2B5EF4-FFF2-40B4-BE49-F238E27FC236}">
                      <a16:creationId xmlns:a16="http://schemas.microsoft.com/office/drawing/2014/main" id="{17EA336D-200E-4455-4795-53470322F12E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7" name="フリーフォーム: 図形 1436">
                  <a:extLst>
                    <a:ext uri="{FF2B5EF4-FFF2-40B4-BE49-F238E27FC236}">
                      <a16:creationId xmlns:a16="http://schemas.microsoft.com/office/drawing/2014/main" id="{B84C74B3-B9AF-C315-48B6-B2486D6A68D4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85" name="グループ化 1384">
                <a:extLst>
                  <a:ext uri="{FF2B5EF4-FFF2-40B4-BE49-F238E27FC236}">
                    <a16:creationId xmlns:a16="http://schemas.microsoft.com/office/drawing/2014/main" id="{6B861EA3-3C04-9CEC-6029-2AE1CBD80E6D}"/>
                  </a:ext>
                </a:extLst>
              </p:cNvPr>
              <p:cNvGrpSpPr/>
              <p:nvPr/>
            </p:nvGrpSpPr>
            <p:grpSpPr>
              <a:xfrm>
                <a:off x="5815221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434" name="フリーフォーム: 図形 1433">
                  <a:extLst>
                    <a:ext uri="{FF2B5EF4-FFF2-40B4-BE49-F238E27FC236}">
                      <a16:creationId xmlns:a16="http://schemas.microsoft.com/office/drawing/2014/main" id="{C2C5B5D6-792A-6422-D714-3A23405AD9D2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5" name="フリーフォーム: 図形 1434">
                  <a:extLst>
                    <a:ext uri="{FF2B5EF4-FFF2-40B4-BE49-F238E27FC236}">
                      <a16:creationId xmlns:a16="http://schemas.microsoft.com/office/drawing/2014/main" id="{784FE337-3765-40D0-9A15-F2C79B4D80D7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86" name="グループ化 1385">
                <a:extLst>
                  <a:ext uri="{FF2B5EF4-FFF2-40B4-BE49-F238E27FC236}">
                    <a16:creationId xmlns:a16="http://schemas.microsoft.com/office/drawing/2014/main" id="{6AFB7475-EA25-47DD-3BB3-94A0CAE7657C}"/>
                  </a:ext>
                </a:extLst>
              </p:cNvPr>
              <p:cNvGrpSpPr/>
              <p:nvPr/>
            </p:nvGrpSpPr>
            <p:grpSpPr>
              <a:xfrm>
                <a:off x="6096335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432" name="フリーフォーム: 図形 1431">
                  <a:extLst>
                    <a:ext uri="{FF2B5EF4-FFF2-40B4-BE49-F238E27FC236}">
                      <a16:creationId xmlns:a16="http://schemas.microsoft.com/office/drawing/2014/main" id="{D77D928E-D13F-E540-BAB0-94AE5953BF5D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3" name="フリーフォーム: 図形 1432">
                  <a:extLst>
                    <a:ext uri="{FF2B5EF4-FFF2-40B4-BE49-F238E27FC236}">
                      <a16:creationId xmlns:a16="http://schemas.microsoft.com/office/drawing/2014/main" id="{A90E5912-2D7C-58F7-92D2-094B85A4DF9F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87" name="グループ化 1386">
                <a:extLst>
                  <a:ext uri="{FF2B5EF4-FFF2-40B4-BE49-F238E27FC236}">
                    <a16:creationId xmlns:a16="http://schemas.microsoft.com/office/drawing/2014/main" id="{EF4362B0-D67A-C00A-C5A8-2BF037B71784}"/>
                  </a:ext>
                </a:extLst>
              </p:cNvPr>
              <p:cNvGrpSpPr/>
              <p:nvPr/>
            </p:nvGrpSpPr>
            <p:grpSpPr>
              <a:xfrm>
                <a:off x="6377456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430" name="フリーフォーム: 図形 1429">
                  <a:extLst>
                    <a:ext uri="{FF2B5EF4-FFF2-40B4-BE49-F238E27FC236}">
                      <a16:creationId xmlns:a16="http://schemas.microsoft.com/office/drawing/2014/main" id="{0DD30CEF-75EE-3484-9133-B322A1990979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1" name="フリーフォーム: 図形 1430">
                  <a:extLst>
                    <a:ext uri="{FF2B5EF4-FFF2-40B4-BE49-F238E27FC236}">
                      <a16:creationId xmlns:a16="http://schemas.microsoft.com/office/drawing/2014/main" id="{7E401385-B5BF-7D57-5D50-5D2E833F425F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88" name="グループ化 1387">
                <a:extLst>
                  <a:ext uri="{FF2B5EF4-FFF2-40B4-BE49-F238E27FC236}">
                    <a16:creationId xmlns:a16="http://schemas.microsoft.com/office/drawing/2014/main" id="{0BAF0FF5-D8A2-5425-9E28-F51FBBDC39FB}"/>
                  </a:ext>
                </a:extLst>
              </p:cNvPr>
              <p:cNvGrpSpPr/>
              <p:nvPr/>
            </p:nvGrpSpPr>
            <p:grpSpPr>
              <a:xfrm>
                <a:off x="6658573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428" name="フリーフォーム: 図形 1427">
                  <a:extLst>
                    <a:ext uri="{FF2B5EF4-FFF2-40B4-BE49-F238E27FC236}">
                      <a16:creationId xmlns:a16="http://schemas.microsoft.com/office/drawing/2014/main" id="{204A6B51-3425-E4CC-5D68-A0ABE0ED94E3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9" name="フリーフォーム: 図形 1428">
                  <a:extLst>
                    <a:ext uri="{FF2B5EF4-FFF2-40B4-BE49-F238E27FC236}">
                      <a16:creationId xmlns:a16="http://schemas.microsoft.com/office/drawing/2014/main" id="{C18FDF68-4ED9-F65B-A16A-1C39F5D92405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89" name="グループ化 1388">
                <a:extLst>
                  <a:ext uri="{FF2B5EF4-FFF2-40B4-BE49-F238E27FC236}">
                    <a16:creationId xmlns:a16="http://schemas.microsoft.com/office/drawing/2014/main" id="{8ACDEDF0-751C-6379-4884-2B1DCB5363EC}"/>
                  </a:ext>
                </a:extLst>
              </p:cNvPr>
              <p:cNvGrpSpPr/>
              <p:nvPr/>
            </p:nvGrpSpPr>
            <p:grpSpPr>
              <a:xfrm>
                <a:off x="6939687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426" name="フリーフォーム: 図形 1425">
                  <a:extLst>
                    <a:ext uri="{FF2B5EF4-FFF2-40B4-BE49-F238E27FC236}">
                      <a16:creationId xmlns:a16="http://schemas.microsoft.com/office/drawing/2014/main" id="{4E4691C3-02E7-7A48-6DAD-13815ED5D2AE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7" name="フリーフォーム: 図形 1426">
                  <a:extLst>
                    <a:ext uri="{FF2B5EF4-FFF2-40B4-BE49-F238E27FC236}">
                      <a16:creationId xmlns:a16="http://schemas.microsoft.com/office/drawing/2014/main" id="{BA51CFFC-BCF3-1164-B1FD-6EB384676B49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90" name="グループ化 1389">
                <a:extLst>
                  <a:ext uri="{FF2B5EF4-FFF2-40B4-BE49-F238E27FC236}">
                    <a16:creationId xmlns:a16="http://schemas.microsoft.com/office/drawing/2014/main" id="{2C6D8985-AA01-102B-F236-29887497F9AF}"/>
                  </a:ext>
                </a:extLst>
              </p:cNvPr>
              <p:cNvGrpSpPr/>
              <p:nvPr/>
            </p:nvGrpSpPr>
            <p:grpSpPr>
              <a:xfrm>
                <a:off x="7220806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424" name="フリーフォーム: 図形 1423">
                  <a:extLst>
                    <a:ext uri="{FF2B5EF4-FFF2-40B4-BE49-F238E27FC236}">
                      <a16:creationId xmlns:a16="http://schemas.microsoft.com/office/drawing/2014/main" id="{0CBFCD13-AB29-3790-4F62-28A38279CBBE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5" name="フリーフォーム: 図形 1424">
                  <a:extLst>
                    <a:ext uri="{FF2B5EF4-FFF2-40B4-BE49-F238E27FC236}">
                      <a16:creationId xmlns:a16="http://schemas.microsoft.com/office/drawing/2014/main" id="{E847ACDE-A376-30BC-53B5-BF47A6517D6B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91" name="グループ化 1390">
                <a:extLst>
                  <a:ext uri="{FF2B5EF4-FFF2-40B4-BE49-F238E27FC236}">
                    <a16:creationId xmlns:a16="http://schemas.microsoft.com/office/drawing/2014/main" id="{3738C95F-61E0-90DA-3D40-5AAE292E8CE9}"/>
                  </a:ext>
                </a:extLst>
              </p:cNvPr>
              <p:cNvGrpSpPr/>
              <p:nvPr/>
            </p:nvGrpSpPr>
            <p:grpSpPr>
              <a:xfrm>
                <a:off x="7501923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422" name="フリーフォーム: 図形 1421">
                  <a:extLst>
                    <a:ext uri="{FF2B5EF4-FFF2-40B4-BE49-F238E27FC236}">
                      <a16:creationId xmlns:a16="http://schemas.microsoft.com/office/drawing/2014/main" id="{3B025FA9-99CA-18D9-D047-05FA526ADD76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3" name="フリーフォーム: 図形 1422">
                  <a:extLst>
                    <a:ext uri="{FF2B5EF4-FFF2-40B4-BE49-F238E27FC236}">
                      <a16:creationId xmlns:a16="http://schemas.microsoft.com/office/drawing/2014/main" id="{ABEF85A5-63A2-EF58-316A-8329783961C1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92" name="グループ化 1391">
                <a:extLst>
                  <a:ext uri="{FF2B5EF4-FFF2-40B4-BE49-F238E27FC236}">
                    <a16:creationId xmlns:a16="http://schemas.microsoft.com/office/drawing/2014/main" id="{F7C238E6-97EA-6542-5172-9D4D0876E8BC}"/>
                  </a:ext>
                </a:extLst>
              </p:cNvPr>
              <p:cNvGrpSpPr/>
              <p:nvPr/>
            </p:nvGrpSpPr>
            <p:grpSpPr>
              <a:xfrm>
                <a:off x="7783037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420" name="フリーフォーム: 図形 1419">
                  <a:extLst>
                    <a:ext uri="{FF2B5EF4-FFF2-40B4-BE49-F238E27FC236}">
                      <a16:creationId xmlns:a16="http://schemas.microsoft.com/office/drawing/2014/main" id="{6A571870-AF67-6571-5DE7-9D0EF53C807E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1" name="フリーフォーム: 図形 1420">
                  <a:extLst>
                    <a:ext uri="{FF2B5EF4-FFF2-40B4-BE49-F238E27FC236}">
                      <a16:creationId xmlns:a16="http://schemas.microsoft.com/office/drawing/2014/main" id="{DDB91749-2650-4A8B-C4A1-A4AB5F42544E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93" name="グループ化 1392">
                <a:extLst>
                  <a:ext uri="{FF2B5EF4-FFF2-40B4-BE49-F238E27FC236}">
                    <a16:creationId xmlns:a16="http://schemas.microsoft.com/office/drawing/2014/main" id="{3DCBD34C-9EC5-7039-3B70-0C68D692B3C2}"/>
                  </a:ext>
                </a:extLst>
              </p:cNvPr>
              <p:cNvGrpSpPr/>
              <p:nvPr/>
            </p:nvGrpSpPr>
            <p:grpSpPr>
              <a:xfrm>
                <a:off x="8064158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418" name="フリーフォーム: 図形 1417">
                  <a:extLst>
                    <a:ext uri="{FF2B5EF4-FFF2-40B4-BE49-F238E27FC236}">
                      <a16:creationId xmlns:a16="http://schemas.microsoft.com/office/drawing/2014/main" id="{84CF984E-F791-ECCF-A4EA-868B2BFF1033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9" name="フリーフォーム: 図形 1418">
                  <a:extLst>
                    <a:ext uri="{FF2B5EF4-FFF2-40B4-BE49-F238E27FC236}">
                      <a16:creationId xmlns:a16="http://schemas.microsoft.com/office/drawing/2014/main" id="{BEA844D6-3807-78CE-0842-47801ED71626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94" name="グループ化 1393">
                <a:extLst>
                  <a:ext uri="{FF2B5EF4-FFF2-40B4-BE49-F238E27FC236}">
                    <a16:creationId xmlns:a16="http://schemas.microsoft.com/office/drawing/2014/main" id="{ECB51B94-CF53-ACF0-2889-8619E5C1B2C3}"/>
                  </a:ext>
                </a:extLst>
              </p:cNvPr>
              <p:cNvGrpSpPr/>
              <p:nvPr/>
            </p:nvGrpSpPr>
            <p:grpSpPr>
              <a:xfrm>
                <a:off x="8345275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416" name="フリーフォーム: 図形 1415">
                  <a:extLst>
                    <a:ext uri="{FF2B5EF4-FFF2-40B4-BE49-F238E27FC236}">
                      <a16:creationId xmlns:a16="http://schemas.microsoft.com/office/drawing/2014/main" id="{267F3BC8-BA82-9A0B-C3CF-FD33E3BCF878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7" name="フリーフォーム: 図形 1416">
                  <a:extLst>
                    <a:ext uri="{FF2B5EF4-FFF2-40B4-BE49-F238E27FC236}">
                      <a16:creationId xmlns:a16="http://schemas.microsoft.com/office/drawing/2014/main" id="{119405FE-6A54-33F8-B91F-295E737A40CA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95" name="グループ化 1394">
                <a:extLst>
                  <a:ext uri="{FF2B5EF4-FFF2-40B4-BE49-F238E27FC236}">
                    <a16:creationId xmlns:a16="http://schemas.microsoft.com/office/drawing/2014/main" id="{C498C30D-B480-0362-CF55-BCD4A9625284}"/>
                  </a:ext>
                </a:extLst>
              </p:cNvPr>
              <p:cNvGrpSpPr/>
              <p:nvPr/>
            </p:nvGrpSpPr>
            <p:grpSpPr>
              <a:xfrm>
                <a:off x="8626389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414" name="フリーフォーム: 図形 1413">
                  <a:extLst>
                    <a:ext uri="{FF2B5EF4-FFF2-40B4-BE49-F238E27FC236}">
                      <a16:creationId xmlns:a16="http://schemas.microsoft.com/office/drawing/2014/main" id="{4BBD09D0-5653-BFE8-A945-A6EA85D11451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5" name="フリーフォーム: 図形 1414">
                  <a:extLst>
                    <a:ext uri="{FF2B5EF4-FFF2-40B4-BE49-F238E27FC236}">
                      <a16:creationId xmlns:a16="http://schemas.microsoft.com/office/drawing/2014/main" id="{C6D9B4C5-3A49-2D33-1A3D-E357B0F642D4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96" name="グループ化 1395">
                <a:extLst>
                  <a:ext uri="{FF2B5EF4-FFF2-40B4-BE49-F238E27FC236}">
                    <a16:creationId xmlns:a16="http://schemas.microsoft.com/office/drawing/2014/main" id="{062AC7AD-5F62-15FB-9FFE-56B135A13A96}"/>
                  </a:ext>
                </a:extLst>
              </p:cNvPr>
              <p:cNvGrpSpPr/>
              <p:nvPr/>
            </p:nvGrpSpPr>
            <p:grpSpPr>
              <a:xfrm>
                <a:off x="8907422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412" name="フリーフォーム: 図形 1411">
                  <a:extLst>
                    <a:ext uri="{FF2B5EF4-FFF2-40B4-BE49-F238E27FC236}">
                      <a16:creationId xmlns:a16="http://schemas.microsoft.com/office/drawing/2014/main" id="{3FD9FC2D-4D31-5CAF-1964-22978F141C82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3" name="フリーフォーム: 図形 1412">
                  <a:extLst>
                    <a:ext uri="{FF2B5EF4-FFF2-40B4-BE49-F238E27FC236}">
                      <a16:creationId xmlns:a16="http://schemas.microsoft.com/office/drawing/2014/main" id="{8FC764C7-3E94-C758-4E7E-81E867C9F75A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97" name="グループ化 1396">
                <a:extLst>
                  <a:ext uri="{FF2B5EF4-FFF2-40B4-BE49-F238E27FC236}">
                    <a16:creationId xmlns:a16="http://schemas.microsoft.com/office/drawing/2014/main" id="{60644FE6-DC1E-D84D-3B47-C49C8318BBBD}"/>
                  </a:ext>
                </a:extLst>
              </p:cNvPr>
              <p:cNvGrpSpPr/>
              <p:nvPr/>
            </p:nvGrpSpPr>
            <p:grpSpPr>
              <a:xfrm>
                <a:off x="9188539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410" name="フリーフォーム: 図形 1409">
                  <a:extLst>
                    <a:ext uri="{FF2B5EF4-FFF2-40B4-BE49-F238E27FC236}">
                      <a16:creationId xmlns:a16="http://schemas.microsoft.com/office/drawing/2014/main" id="{E9A1A225-308A-8ABE-36A6-B13AD01642D7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1" name="フリーフォーム: 図形 1410">
                  <a:extLst>
                    <a:ext uri="{FF2B5EF4-FFF2-40B4-BE49-F238E27FC236}">
                      <a16:creationId xmlns:a16="http://schemas.microsoft.com/office/drawing/2014/main" id="{38B8CA4B-29F6-038F-2DB2-0C478BB25E71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98" name="グループ化 1397">
                <a:extLst>
                  <a:ext uri="{FF2B5EF4-FFF2-40B4-BE49-F238E27FC236}">
                    <a16:creationId xmlns:a16="http://schemas.microsoft.com/office/drawing/2014/main" id="{F58867DB-6F7B-297F-0C93-972C325DB21E}"/>
                  </a:ext>
                </a:extLst>
              </p:cNvPr>
              <p:cNvGrpSpPr/>
              <p:nvPr/>
            </p:nvGrpSpPr>
            <p:grpSpPr>
              <a:xfrm>
                <a:off x="9469653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408" name="フリーフォーム: 図形 1407">
                  <a:extLst>
                    <a:ext uri="{FF2B5EF4-FFF2-40B4-BE49-F238E27FC236}">
                      <a16:creationId xmlns:a16="http://schemas.microsoft.com/office/drawing/2014/main" id="{ED35EC29-61AE-8C3D-1E4D-C7D12581085A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09" name="フリーフォーム: 図形 1408">
                  <a:extLst>
                    <a:ext uri="{FF2B5EF4-FFF2-40B4-BE49-F238E27FC236}">
                      <a16:creationId xmlns:a16="http://schemas.microsoft.com/office/drawing/2014/main" id="{874D0308-76BE-84B0-B0BD-A7D870C2C8E1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99" name="グループ化 1398">
                <a:extLst>
                  <a:ext uri="{FF2B5EF4-FFF2-40B4-BE49-F238E27FC236}">
                    <a16:creationId xmlns:a16="http://schemas.microsoft.com/office/drawing/2014/main" id="{81BDF6FF-57C4-2EA0-CF56-E2EA38FCE821}"/>
                  </a:ext>
                </a:extLst>
              </p:cNvPr>
              <p:cNvGrpSpPr/>
              <p:nvPr/>
            </p:nvGrpSpPr>
            <p:grpSpPr>
              <a:xfrm>
                <a:off x="9750774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406" name="フリーフォーム: 図形 1405">
                  <a:extLst>
                    <a:ext uri="{FF2B5EF4-FFF2-40B4-BE49-F238E27FC236}">
                      <a16:creationId xmlns:a16="http://schemas.microsoft.com/office/drawing/2014/main" id="{EAC04FFA-BAA1-6444-973A-4B57735E6A11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07" name="フリーフォーム: 図形 1406">
                  <a:extLst>
                    <a:ext uri="{FF2B5EF4-FFF2-40B4-BE49-F238E27FC236}">
                      <a16:creationId xmlns:a16="http://schemas.microsoft.com/office/drawing/2014/main" id="{42BD3A20-5BD5-8E13-5716-85D64EBA137E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00" name="グループ化 1399">
                <a:extLst>
                  <a:ext uri="{FF2B5EF4-FFF2-40B4-BE49-F238E27FC236}">
                    <a16:creationId xmlns:a16="http://schemas.microsoft.com/office/drawing/2014/main" id="{1D60105D-343D-0A43-EA3F-29670701BF3C}"/>
                  </a:ext>
                </a:extLst>
              </p:cNvPr>
              <p:cNvGrpSpPr/>
              <p:nvPr/>
            </p:nvGrpSpPr>
            <p:grpSpPr>
              <a:xfrm>
                <a:off x="10031891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404" name="フリーフォーム: 図形 1403">
                  <a:extLst>
                    <a:ext uri="{FF2B5EF4-FFF2-40B4-BE49-F238E27FC236}">
                      <a16:creationId xmlns:a16="http://schemas.microsoft.com/office/drawing/2014/main" id="{99B2F001-E110-6B32-6C09-8197C31C1E7F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05" name="フリーフォーム: 図形 1404">
                  <a:extLst>
                    <a:ext uri="{FF2B5EF4-FFF2-40B4-BE49-F238E27FC236}">
                      <a16:creationId xmlns:a16="http://schemas.microsoft.com/office/drawing/2014/main" id="{72826B52-C104-6569-9CEC-0786B3C48F9E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01" name="グループ化 1400">
                <a:extLst>
                  <a:ext uri="{FF2B5EF4-FFF2-40B4-BE49-F238E27FC236}">
                    <a16:creationId xmlns:a16="http://schemas.microsoft.com/office/drawing/2014/main" id="{1EE8715B-88C9-3FC7-178B-767B9CDB3B38}"/>
                  </a:ext>
                </a:extLst>
              </p:cNvPr>
              <p:cNvGrpSpPr/>
              <p:nvPr/>
            </p:nvGrpSpPr>
            <p:grpSpPr>
              <a:xfrm>
                <a:off x="10313005" y="467710"/>
                <a:ext cx="396029" cy="628950"/>
                <a:chOff x="3312225" y="1269000"/>
                <a:chExt cx="518850" cy="1155454"/>
              </a:xfrm>
            </p:grpSpPr>
            <p:sp>
              <p:nvSpPr>
                <p:cNvPr id="1402" name="フリーフォーム: 図形 1401">
                  <a:extLst>
                    <a:ext uri="{FF2B5EF4-FFF2-40B4-BE49-F238E27FC236}">
                      <a16:creationId xmlns:a16="http://schemas.microsoft.com/office/drawing/2014/main" id="{68194DF3-5277-8907-F207-CE574149377A}"/>
                    </a:ext>
                  </a:extLst>
                </p:cNvPr>
                <p:cNvSpPr/>
                <p:nvPr/>
              </p:nvSpPr>
              <p:spPr bwMode="auto">
                <a:xfrm>
                  <a:off x="3312225" y="1269000"/>
                  <a:ext cx="301098" cy="1050908"/>
                </a:xfrm>
                <a:custGeom>
                  <a:avLst/>
                  <a:gdLst>
                    <a:gd name="connsiteX0" fmla="*/ 150549 w 301098"/>
                    <a:gd name="connsiteY0" fmla="*/ 0 h 1050908"/>
                    <a:gd name="connsiteX1" fmla="*/ 153532 w 301098"/>
                    <a:gd name="connsiteY1" fmla="*/ 3048 h 1050908"/>
                    <a:gd name="connsiteX2" fmla="*/ 301098 w 301098"/>
                    <a:gd name="connsiteY2" fmla="*/ 525454 h 1050908"/>
                    <a:gd name="connsiteX3" fmla="*/ 153532 w 301098"/>
                    <a:gd name="connsiteY3" fmla="*/ 1047860 h 1050908"/>
                    <a:gd name="connsiteX4" fmla="*/ 150549 w 301098"/>
                    <a:gd name="connsiteY4" fmla="*/ 1050908 h 1050908"/>
                    <a:gd name="connsiteX5" fmla="*/ 147566 w 301098"/>
                    <a:gd name="connsiteY5" fmla="*/ 1047860 h 1050908"/>
                    <a:gd name="connsiteX6" fmla="*/ 0 w 301098"/>
                    <a:gd name="connsiteY6" fmla="*/ 525454 h 1050908"/>
                    <a:gd name="connsiteX7" fmla="*/ 147566 w 301098"/>
                    <a:gd name="connsiteY7" fmla="*/ 3048 h 1050908"/>
                    <a:gd name="connsiteX8" fmla="*/ 150549 w 301098"/>
                    <a:gd name="connsiteY8" fmla="*/ 0 h 105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098" h="1050908">
                      <a:moveTo>
                        <a:pt x="150549" y="0"/>
                      </a:moveTo>
                      <a:lnTo>
                        <a:pt x="153532" y="3048"/>
                      </a:lnTo>
                      <a:cubicBezTo>
                        <a:pt x="242563" y="116264"/>
                        <a:pt x="301098" y="307992"/>
                        <a:pt x="301098" y="525454"/>
                      </a:cubicBezTo>
                      <a:cubicBezTo>
                        <a:pt x="301098" y="742916"/>
                        <a:pt x="242563" y="934644"/>
                        <a:pt x="153532" y="1047860"/>
                      </a:cubicBezTo>
                      <a:lnTo>
                        <a:pt x="150549" y="1050908"/>
                      </a:lnTo>
                      <a:lnTo>
                        <a:pt x="147566" y="1047860"/>
                      </a:lnTo>
                      <a:cubicBezTo>
                        <a:pt x="58535" y="934644"/>
                        <a:pt x="0" y="742916"/>
                        <a:pt x="0" y="525454"/>
                      </a:cubicBezTo>
                      <a:cubicBezTo>
                        <a:pt x="0" y="307992"/>
                        <a:pt x="58535" y="116264"/>
                        <a:pt x="147566" y="3048"/>
                      </a:cubicBezTo>
                      <a:lnTo>
                        <a:pt x="150549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03" name="フリーフォーム: 図形 1402">
                  <a:extLst>
                    <a:ext uri="{FF2B5EF4-FFF2-40B4-BE49-F238E27FC236}">
                      <a16:creationId xmlns:a16="http://schemas.microsoft.com/office/drawing/2014/main" id="{64BED864-495F-4E98-3031-B832C7FBD4C7}"/>
                    </a:ext>
                  </a:extLst>
                </p:cNvPr>
                <p:cNvSpPr/>
                <p:nvPr/>
              </p:nvSpPr>
              <p:spPr bwMode="auto">
                <a:xfrm>
                  <a:off x="3462775" y="2319908"/>
                  <a:ext cx="368300" cy="104546"/>
                </a:xfrm>
                <a:custGeom>
                  <a:avLst/>
                  <a:gdLst>
                    <a:gd name="connsiteX0" fmla="*/ 0 w 368300"/>
                    <a:gd name="connsiteY0" fmla="*/ 0 h 104546"/>
                    <a:gd name="connsiteX1" fmla="*/ 368300 w 368300"/>
                    <a:gd name="connsiteY1" fmla="*/ 0 h 104546"/>
                    <a:gd name="connsiteX2" fmla="*/ 314430 w 368300"/>
                    <a:gd name="connsiteY2" fmla="*/ 55037 h 104546"/>
                    <a:gd name="connsiteX3" fmla="*/ 184150 w 368300"/>
                    <a:gd name="connsiteY3" fmla="*/ 104546 h 104546"/>
                    <a:gd name="connsiteX4" fmla="*/ 53870 w 368300"/>
                    <a:gd name="connsiteY4" fmla="*/ 55037 h 104546"/>
                    <a:gd name="connsiteX5" fmla="*/ 0 w 368300"/>
                    <a:gd name="connsiteY5" fmla="*/ 0 h 104546"/>
                    <a:gd name="connsiteX0" fmla="*/ 0 w 368300"/>
                    <a:gd name="connsiteY0" fmla="*/ 43433 h 147979"/>
                    <a:gd name="connsiteX1" fmla="*/ 182125 w 368300"/>
                    <a:gd name="connsiteY1" fmla="*/ 0 h 147979"/>
                    <a:gd name="connsiteX2" fmla="*/ 368300 w 368300"/>
                    <a:gd name="connsiteY2" fmla="*/ 43433 h 147979"/>
                    <a:gd name="connsiteX3" fmla="*/ 314430 w 368300"/>
                    <a:gd name="connsiteY3" fmla="*/ 98470 h 147979"/>
                    <a:gd name="connsiteX4" fmla="*/ 184150 w 368300"/>
                    <a:gd name="connsiteY4" fmla="*/ 147979 h 147979"/>
                    <a:gd name="connsiteX5" fmla="*/ 53870 w 368300"/>
                    <a:gd name="connsiteY5" fmla="*/ 98470 h 147979"/>
                    <a:gd name="connsiteX6" fmla="*/ 0 w 368300"/>
                    <a:gd name="connsiteY6" fmla="*/ 43433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6" fmla="*/ 273565 w 368300"/>
                    <a:gd name="connsiteY6" fmla="*/ 91440 h 147979"/>
                    <a:gd name="connsiteX0" fmla="*/ 182125 w 368300"/>
                    <a:gd name="connsiteY0" fmla="*/ 0 h 147979"/>
                    <a:gd name="connsiteX1" fmla="*/ 368300 w 368300"/>
                    <a:gd name="connsiteY1" fmla="*/ 43433 h 147979"/>
                    <a:gd name="connsiteX2" fmla="*/ 314430 w 368300"/>
                    <a:gd name="connsiteY2" fmla="*/ 98470 h 147979"/>
                    <a:gd name="connsiteX3" fmla="*/ 184150 w 368300"/>
                    <a:gd name="connsiteY3" fmla="*/ 147979 h 147979"/>
                    <a:gd name="connsiteX4" fmla="*/ 53870 w 368300"/>
                    <a:gd name="connsiteY4" fmla="*/ 98470 h 147979"/>
                    <a:gd name="connsiteX5" fmla="*/ 0 w 368300"/>
                    <a:gd name="connsiteY5" fmla="*/ 43433 h 147979"/>
                    <a:gd name="connsiteX0" fmla="*/ 368300 w 368300"/>
                    <a:gd name="connsiteY0" fmla="*/ 0 h 104546"/>
                    <a:gd name="connsiteX1" fmla="*/ 314430 w 368300"/>
                    <a:gd name="connsiteY1" fmla="*/ 55037 h 104546"/>
                    <a:gd name="connsiteX2" fmla="*/ 184150 w 368300"/>
                    <a:gd name="connsiteY2" fmla="*/ 104546 h 104546"/>
                    <a:gd name="connsiteX3" fmla="*/ 53870 w 368300"/>
                    <a:gd name="connsiteY3" fmla="*/ 55037 h 104546"/>
                    <a:gd name="connsiteX4" fmla="*/ 0 w 368300"/>
                    <a:gd name="connsiteY4" fmla="*/ 0 h 10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8300" h="104546">
                      <a:moveTo>
                        <a:pt x="368300" y="0"/>
                      </a:moveTo>
                      <a:lnTo>
                        <a:pt x="314430" y="55037"/>
                      </a:lnTo>
                      <a:cubicBezTo>
                        <a:pt x="274387" y="86917"/>
                        <a:pt x="230362" y="104546"/>
                        <a:pt x="184150" y="104546"/>
                      </a:cubicBezTo>
                      <a:cubicBezTo>
                        <a:pt x="137938" y="104546"/>
                        <a:pt x="93913" y="86917"/>
                        <a:pt x="53870" y="550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583" name="グループ化 1582">
            <a:extLst>
              <a:ext uri="{FF2B5EF4-FFF2-40B4-BE49-F238E27FC236}">
                <a16:creationId xmlns:a16="http://schemas.microsoft.com/office/drawing/2014/main" id="{99393D25-3FDC-799A-2AD9-85D8B277B851}"/>
              </a:ext>
            </a:extLst>
          </p:cNvPr>
          <p:cNvGrpSpPr/>
          <p:nvPr/>
        </p:nvGrpSpPr>
        <p:grpSpPr>
          <a:xfrm>
            <a:off x="309966" y="5676402"/>
            <a:ext cx="9392293" cy="316611"/>
            <a:chOff x="315586" y="2976585"/>
            <a:chExt cx="9392293" cy="358751"/>
          </a:xfrm>
        </p:grpSpPr>
        <p:grpSp>
          <p:nvGrpSpPr>
            <p:cNvPr id="1584" name="グループ化 1583">
              <a:extLst>
                <a:ext uri="{FF2B5EF4-FFF2-40B4-BE49-F238E27FC236}">
                  <a16:creationId xmlns:a16="http://schemas.microsoft.com/office/drawing/2014/main" id="{BC0B76FD-D501-9005-0830-85A8CAFB4A28}"/>
                </a:ext>
              </a:extLst>
            </p:cNvPr>
            <p:cNvGrpSpPr/>
            <p:nvPr/>
          </p:nvGrpSpPr>
          <p:grpSpPr>
            <a:xfrm flipV="1">
              <a:off x="315586" y="2976585"/>
              <a:ext cx="542247" cy="358751"/>
              <a:chOff x="3094472" y="1272048"/>
              <a:chExt cx="736603" cy="1152406"/>
            </a:xfrm>
          </p:grpSpPr>
          <p:sp>
            <p:nvSpPr>
              <p:cNvPr id="1681" name="フリーフォーム: 図形 1680">
                <a:extLst>
                  <a:ext uri="{FF2B5EF4-FFF2-40B4-BE49-F238E27FC236}">
                    <a16:creationId xmlns:a16="http://schemas.microsoft.com/office/drawing/2014/main" id="{EA73FEA8-A6B7-F505-4CD8-E1BC0D1431F8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2" name="フリーフォーム: 図形 1681">
                <a:extLst>
                  <a:ext uri="{FF2B5EF4-FFF2-40B4-BE49-F238E27FC236}">
                    <a16:creationId xmlns:a16="http://schemas.microsoft.com/office/drawing/2014/main" id="{57ED446C-34AE-CE4C-892E-2936CCECFE90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3" name="フリーフォーム: 図形 1682">
                <a:extLst>
                  <a:ext uri="{FF2B5EF4-FFF2-40B4-BE49-F238E27FC236}">
                    <a16:creationId xmlns:a16="http://schemas.microsoft.com/office/drawing/2014/main" id="{C43C8A41-4681-BFFC-455C-0A884353091F}"/>
                  </a:ext>
                </a:extLst>
              </p:cNvPr>
              <p:cNvSpPr/>
              <p:nvPr/>
            </p:nvSpPr>
            <p:spPr bwMode="auto">
              <a:xfrm>
                <a:off x="3094472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85" name="グループ化 1584">
              <a:extLst>
                <a:ext uri="{FF2B5EF4-FFF2-40B4-BE49-F238E27FC236}">
                  <a16:creationId xmlns:a16="http://schemas.microsoft.com/office/drawing/2014/main" id="{1AA57CD0-2716-DFB1-A629-13530E64C6B1}"/>
                </a:ext>
              </a:extLst>
            </p:cNvPr>
            <p:cNvGrpSpPr/>
            <p:nvPr/>
          </p:nvGrpSpPr>
          <p:grpSpPr>
            <a:xfrm flipV="1">
              <a:off x="755502" y="2976585"/>
              <a:ext cx="381959" cy="358751"/>
              <a:chOff x="3312211" y="1272048"/>
              <a:chExt cx="518864" cy="1152406"/>
            </a:xfrm>
          </p:grpSpPr>
          <p:sp>
            <p:nvSpPr>
              <p:cNvPr id="1679" name="フリーフォーム: 図形 1678">
                <a:extLst>
                  <a:ext uri="{FF2B5EF4-FFF2-40B4-BE49-F238E27FC236}">
                    <a16:creationId xmlns:a16="http://schemas.microsoft.com/office/drawing/2014/main" id="{3ECD9940-E738-6348-F47C-53C92EB5933B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0" name="フリーフォーム: 図形 1679">
                <a:extLst>
                  <a:ext uri="{FF2B5EF4-FFF2-40B4-BE49-F238E27FC236}">
                    <a16:creationId xmlns:a16="http://schemas.microsoft.com/office/drawing/2014/main" id="{0E7FD3C1-B8DC-13C4-71FD-ACE8F35C7056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86" name="グループ化 1585">
              <a:extLst>
                <a:ext uri="{FF2B5EF4-FFF2-40B4-BE49-F238E27FC236}">
                  <a16:creationId xmlns:a16="http://schemas.microsoft.com/office/drawing/2014/main" id="{71FBE8EC-FC74-75DE-5DCF-258750C66E4B}"/>
                </a:ext>
              </a:extLst>
            </p:cNvPr>
            <p:cNvGrpSpPr/>
            <p:nvPr/>
          </p:nvGrpSpPr>
          <p:grpSpPr>
            <a:xfrm flipV="1">
              <a:off x="1033206" y="2976585"/>
              <a:ext cx="381959" cy="358751"/>
              <a:chOff x="3312211" y="1272048"/>
              <a:chExt cx="518864" cy="1152406"/>
            </a:xfrm>
          </p:grpSpPr>
          <p:sp>
            <p:nvSpPr>
              <p:cNvPr id="1677" name="フリーフォーム: 図形 1676">
                <a:extLst>
                  <a:ext uri="{FF2B5EF4-FFF2-40B4-BE49-F238E27FC236}">
                    <a16:creationId xmlns:a16="http://schemas.microsoft.com/office/drawing/2014/main" id="{34DC9F70-BB62-FC4B-A2E6-F4A6030058D9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8" name="フリーフォーム: 図形 1677">
                <a:extLst>
                  <a:ext uri="{FF2B5EF4-FFF2-40B4-BE49-F238E27FC236}">
                    <a16:creationId xmlns:a16="http://schemas.microsoft.com/office/drawing/2014/main" id="{51427F45-2225-ACFE-D49F-D296E1DA84AA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87" name="グループ化 1586">
              <a:extLst>
                <a:ext uri="{FF2B5EF4-FFF2-40B4-BE49-F238E27FC236}">
                  <a16:creationId xmlns:a16="http://schemas.microsoft.com/office/drawing/2014/main" id="{D45426B5-09C1-75BF-7BA7-A06C7FA24FA1}"/>
                </a:ext>
              </a:extLst>
            </p:cNvPr>
            <p:cNvGrpSpPr/>
            <p:nvPr/>
          </p:nvGrpSpPr>
          <p:grpSpPr>
            <a:xfrm flipV="1">
              <a:off x="1308074" y="2976585"/>
              <a:ext cx="381959" cy="358751"/>
              <a:chOff x="3312211" y="1272048"/>
              <a:chExt cx="518864" cy="1152406"/>
            </a:xfrm>
          </p:grpSpPr>
          <p:sp>
            <p:nvSpPr>
              <p:cNvPr id="1675" name="フリーフォーム: 図形 1674">
                <a:extLst>
                  <a:ext uri="{FF2B5EF4-FFF2-40B4-BE49-F238E27FC236}">
                    <a16:creationId xmlns:a16="http://schemas.microsoft.com/office/drawing/2014/main" id="{AF9CAAAE-DD55-859D-2D47-DC48D9B93A3A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6" name="フリーフォーム: 図形 1675">
                <a:extLst>
                  <a:ext uri="{FF2B5EF4-FFF2-40B4-BE49-F238E27FC236}">
                    <a16:creationId xmlns:a16="http://schemas.microsoft.com/office/drawing/2014/main" id="{0DDD2ED4-2E1C-7C16-947C-EC6FF55AD1F9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88" name="グループ化 1587">
              <a:extLst>
                <a:ext uri="{FF2B5EF4-FFF2-40B4-BE49-F238E27FC236}">
                  <a16:creationId xmlns:a16="http://schemas.microsoft.com/office/drawing/2014/main" id="{E54EC4D4-E736-9FDF-B4B0-956798EAB5CA}"/>
                </a:ext>
              </a:extLst>
            </p:cNvPr>
            <p:cNvGrpSpPr/>
            <p:nvPr/>
          </p:nvGrpSpPr>
          <p:grpSpPr>
            <a:xfrm flipV="1">
              <a:off x="1585778" y="2976585"/>
              <a:ext cx="381959" cy="358751"/>
              <a:chOff x="3312211" y="1272048"/>
              <a:chExt cx="518864" cy="1152406"/>
            </a:xfrm>
          </p:grpSpPr>
          <p:sp>
            <p:nvSpPr>
              <p:cNvPr id="1673" name="フリーフォーム: 図形 1672">
                <a:extLst>
                  <a:ext uri="{FF2B5EF4-FFF2-40B4-BE49-F238E27FC236}">
                    <a16:creationId xmlns:a16="http://schemas.microsoft.com/office/drawing/2014/main" id="{DE48D103-A343-0B64-0490-C4237CCC4D73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4" name="フリーフォーム: 図形 1673">
                <a:extLst>
                  <a:ext uri="{FF2B5EF4-FFF2-40B4-BE49-F238E27FC236}">
                    <a16:creationId xmlns:a16="http://schemas.microsoft.com/office/drawing/2014/main" id="{3D56907B-AE5A-FE76-B41B-088BF4FAE6DD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89" name="グループ化 1588">
              <a:extLst>
                <a:ext uri="{FF2B5EF4-FFF2-40B4-BE49-F238E27FC236}">
                  <a16:creationId xmlns:a16="http://schemas.microsoft.com/office/drawing/2014/main" id="{2E290AC7-4D3D-56F2-EB19-C835CE936E86}"/>
                </a:ext>
              </a:extLst>
            </p:cNvPr>
            <p:cNvGrpSpPr/>
            <p:nvPr/>
          </p:nvGrpSpPr>
          <p:grpSpPr>
            <a:xfrm flipV="1">
              <a:off x="1860218" y="2976585"/>
              <a:ext cx="381959" cy="358751"/>
              <a:chOff x="3312211" y="1272048"/>
              <a:chExt cx="518864" cy="1152406"/>
            </a:xfrm>
          </p:grpSpPr>
          <p:sp>
            <p:nvSpPr>
              <p:cNvPr id="1671" name="フリーフォーム: 図形 1670">
                <a:extLst>
                  <a:ext uri="{FF2B5EF4-FFF2-40B4-BE49-F238E27FC236}">
                    <a16:creationId xmlns:a16="http://schemas.microsoft.com/office/drawing/2014/main" id="{375EE250-7064-61C8-F348-748FBBCC3E46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2" name="フリーフォーム: 図形 1671">
                <a:extLst>
                  <a:ext uri="{FF2B5EF4-FFF2-40B4-BE49-F238E27FC236}">
                    <a16:creationId xmlns:a16="http://schemas.microsoft.com/office/drawing/2014/main" id="{A2FEBC0F-11E3-0E51-A6A3-BB03B8700D6F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90" name="グループ化 1589">
              <a:extLst>
                <a:ext uri="{FF2B5EF4-FFF2-40B4-BE49-F238E27FC236}">
                  <a16:creationId xmlns:a16="http://schemas.microsoft.com/office/drawing/2014/main" id="{F003056E-7126-A27F-B43A-2481250071F3}"/>
                </a:ext>
              </a:extLst>
            </p:cNvPr>
            <p:cNvGrpSpPr/>
            <p:nvPr/>
          </p:nvGrpSpPr>
          <p:grpSpPr>
            <a:xfrm flipV="1">
              <a:off x="2137922" y="2976585"/>
              <a:ext cx="381959" cy="358751"/>
              <a:chOff x="3312211" y="1272048"/>
              <a:chExt cx="518864" cy="1152406"/>
            </a:xfrm>
          </p:grpSpPr>
          <p:sp>
            <p:nvSpPr>
              <p:cNvPr id="1669" name="フリーフォーム: 図形 1668">
                <a:extLst>
                  <a:ext uri="{FF2B5EF4-FFF2-40B4-BE49-F238E27FC236}">
                    <a16:creationId xmlns:a16="http://schemas.microsoft.com/office/drawing/2014/main" id="{A89B7299-695A-C020-1F3A-E461C686C296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0" name="フリーフォーム: 図形 1669">
                <a:extLst>
                  <a:ext uri="{FF2B5EF4-FFF2-40B4-BE49-F238E27FC236}">
                    <a16:creationId xmlns:a16="http://schemas.microsoft.com/office/drawing/2014/main" id="{C0F30EE2-7D1C-A345-0BD5-39905E6BF4E4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91" name="グループ化 1590">
              <a:extLst>
                <a:ext uri="{FF2B5EF4-FFF2-40B4-BE49-F238E27FC236}">
                  <a16:creationId xmlns:a16="http://schemas.microsoft.com/office/drawing/2014/main" id="{585D7502-E2E0-AE09-216A-B5742CEA2F15}"/>
                </a:ext>
              </a:extLst>
            </p:cNvPr>
            <p:cNvGrpSpPr/>
            <p:nvPr/>
          </p:nvGrpSpPr>
          <p:grpSpPr>
            <a:xfrm flipV="1">
              <a:off x="2412790" y="2976585"/>
              <a:ext cx="381959" cy="358751"/>
              <a:chOff x="3312211" y="1272048"/>
              <a:chExt cx="518864" cy="1152406"/>
            </a:xfrm>
          </p:grpSpPr>
          <p:sp>
            <p:nvSpPr>
              <p:cNvPr id="1667" name="フリーフォーム: 図形 1666">
                <a:extLst>
                  <a:ext uri="{FF2B5EF4-FFF2-40B4-BE49-F238E27FC236}">
                    <a16:creationId xmlns:a16="http://schemas.microsoft.com/office/drawing/2014/main" id="{C9A94915-343C-2ED5-A52B-D080E71E2898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8" name="フリーフォーム: 図形 1667">
                <a:extLst>
                  <a:ext uri="{FF2B5EF4-FFF2-40B4-BE49-F238E27FC236}">
                    <a16:creationId xmlns:a16="http://schemas.microsoft.com/office/drawing/2014/main" id="{25867509-0EFB-09BA-911E-100BD5991944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92" name="グループ化 1591">
              <a:extLst>
                <a:ext uri="{FF2B5EF4-FFF2-40B4-BE49-F238E27FC236}">
                  <a16:creationId xmlns:a16="http://schemas.microsoft.com/office/drawing/2014/main" id="{C7EF1DE5-84CF-0A7A-BE19-05B35C34DC29}"/>
                </a:ext>
              </a:extLst>
            </p:cNvPr>
            <p:cNvGrpSpPr/>
            <p:nvPr/>
          </p:nvGrpSpPr>
          <p:grpSpPr>
            <a:xfrm flipV="1">
              <a:off x="2690494" y="2976585"/>
              <a:ext cx="381959" cy="358751"/>
              <a:chOff x="3312211" y="1272048"/>
              <a:chExt cx="518864" cy="1152406"/>
            </a:xfrm>
          </p:grpSpPr>
          <p:sp>
            <p:nvSpPr>
              <p:cNvPr id="1665" name="フリーフォーム: 図形 1664">
                <a:extLst>
                  <a:ext uri="{FF2B5EF4-FFF2-40B4-BE49-F238E27FC236}">
                    <a16:creationId xmlns:a16="http://schemas.microsoft.com/office/drawing/2014/main" id="{0CEF48D1-B1B1-38EE-80B7-D5231079A5EB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6" name="フリーフォーム: 図形 1665">
                <a:extLst>
                  <a:ext uri="{FF2B5EF4-FFF2-40B4-BE49-F238E27FC236}">
                    <a16:creationId xmlns:a16="http://schemas.microsoft.com/office/drawing/2014/main" id="{ED35BC08-7514-6414-04B4-5D4C9D87B614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93" name="グループ化 1592">
              <a:extLst>
                <a:ext uri="{FF2B5EF4-FFF2-40B4-BE49-F238E27FC236}">
                  <a16:creationId xmlns:a16="http://schemas.microsoft.com/office/drawing/2014/main" id="{C00E0F69-0B50-CD29-ED40-BC582E233C05}"/>
                </a:ext>
              </a:extLst>
            </p:cNvPr>
            <p:cNvGrpSpPr/>
            <p:nvPr/>
          </p:nvGrpSpPr>
          <p:grpSpPr>
            <a:xfrm flipV="1">
              <a:off x="2966867" y="2976585"/>
              <a:ext cx="381959" cy="358751"/>
              <a:chOff x="3312211" y="1272048"/>
              <a:chExt cx="518864" cy="1152406"/>
            </a:xfrm>
          </p:grpSpPr>
          <p:sp>
            <p:nvSpPr>
              <p:cNvPr id="1663" name="フリーフォーム: 図形 1662">
                <a:extLst>
                  <a:ext uri="{FF2B5EF4-FFF2-40B4-BE49-F238E27FC236}">
                    <a16:creationId xmlns:a16="http://schemas.microsoft.com/office/drawing/2014/main" id="{EE68C15D-53A1-223F-A9D7-6A5FA89E11F7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4" name="フリーフォーム: 図形 1663">
                <a:extLst>
                  <a:ext uri="{FF2B5EF4-FFF2-40B4-BE49-F238E27FC236}">
                    <a16:creationId xmlns:a16="http://schemas.microsoft.com/office/drawing/2014/main" id="{40C10B17-4B74-D30D-A6B7-FFB01384B0BA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94" name="グループ化 1593">
              <a:extLst>
                <a:ext uri="{FF2B5EF4-FFF2-40B4-BE49-F238E27FC236}">
                  <a16:creationId xmlns:a16="http://schemas.microsoft.com/office/drawing/2014/main" id="{1C259430-8DDB-5314-0A71-F015F97C51DD}"/>
                </a:ext>
              </a:extLst>
            </p:cNvPr>
            <p:cNvGrpSpPr/>
            <p:nvPr/>
          </p:nvGrpSpPr>
          <p:grpSpPr>
            <a:xfrm flipV="1">
              <a:off x="3244571" y="2976585"/>
              <a:ext cx="381959" cy="358751"/>
              <a:chOff x="3312211" y="1272048"/>
              <a:chExt cx="518864" cy="1152406"/>
            </a:xfrm>
          </p:grpSpPr>
          <p:sp>
            <p:nvSpPr>
              <p:cNvPr id="1661" name="フリーフォーム: 図形 1660">
                <a:extLst>
                  <a:ext uri="{FF2B5EF4-FFF2-40B4-BE49-F238E27FC236}">
                    <a16:creationId xmlns:a16="http://schemas.microsoft.com/office/drawing/2014/main" id="{2BBB5EA3-C9F2-473C-D497-344F7B68637C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2" name="フリーフォーム: 図形 1661">
                <a:extLst>
                  <a:ext uri="{FF2B5EF4-FFF2-40B4-BE49-F238E27FC236}">
                    <a16:creationId xmlns:a16="http://schemas.microsoft.com/office/drawing/2014/main" id="{B9837607-292F-B848-F288-61715B13E7AA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95" name="グループ化 1594">
              <a:extLst>
                <a:ext uri="{FF2B5EF4-FFF2-40B4-BE49-F238E27FC236}">
                  <a16:creationId xmlns:a16="http://schemas.microsoft.com/office/drawing/2014/main" id="{C21EB79B-8243-3D09-4D42-35FFE7625670}"/>
                </a:ext>
              </a:extLst>
            </p:cNvPr>
            <p:cNvGrpSpPr/>
            <p:nvPr/>
          </p:nvGrpSpPr>
          <p:grpSpPr>
            <a:xfrm flipV="1">
              <a:off x="3519439" y="2976585"/>
              <a:ext cx="381959" cy="358751"/>
              <a:chOff x="3312211" y="1272048"/>
              <a:chExt cx="518864" cy="1152406"/>
            </a:xfrm>
          </p:grpSpPr>
          <p:sp>
            <p:nvSpPr>
              <p:cNvPr id="1659" name="フリーフォーム: 図形 1658">
                <a:extLst>
                  <a:ext uri="{FF2B5EF4-FFF2-40B4-BE49-F238E27FC236}">
                    <a16:creationId xmlns:a16="http://schemas.microsoft.com/office/drawing/2014/main" id="{DF4D0471-725B-C264-45BC-8516C225DD58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0" name="フリーフォーム: 図形 1659">
                <a:extLst>
                  <a:ext uri="{FF2B5EF4-FFF2-40B4-BE49-F238E27FC236}">
                    <a16:creationId xmlns:a16="http://schemas.microsoft.com/office/drawing/2014/main" id="{365E9D7B-E117-B162-87DC-0E37C9000FF6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96" name="グループ化 1595">
              <a:extLst>
                <a:ext uri="{FF2B5EF4-FFF2-40B4-BE49-F238E27FC236}">
                  <a16:creationId xmlns:a16="http://schemas.microsoft.com/office/drawing/2014/main" id="{EE6A8BD1-7B11-D99B-DAFC-C59A246B7862}"/>
                </a:ext>
              </a:extLst>
            </p:cNvPr>
            <p:cNvGrpSpPr/>
            <p:nvPr/>
          </p:nvGrpSpPr>
          <p:grpSpPr>
            <a:xfrm flipV="1">
              <a:off x="3797143" y="2976585"/>
              <a:ext cx="381959" cy="358751"/>
              <a:chOff x="3312211" y="1272048"/>
              <a:chExt cx="518864" cy="1152406"/>
            </a:xfrm>
          </p:grpSpPr>
          <p:sp>
            <p:nvSpPr>
              <p:cNvPr id="1657" name="フリーフォーム: 図形 1656">
                <a:extLst>
                  <a:ext uri="{FF2B5EF4-FFF2-40B4-BE49-F238E27FC236}">
                    <a16:creationId xmlns:a16="http://schemas.microsoft.com/office/drawing/2014/main" id="{276113A1-B30E-6FF9-2EC7-650FC14CA7F4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8" name="フリーフォーム: 図形 1657">
                <a:extLst>
                  <a:ext uri="{FF2B5EF4-FFF2-40B4-BE49-F238E27FC236}">
                    <a16:creationId xmlns:a16="http://schemas.microsoft.com/office/drawing/2014/main" id="{3456DA0D-43E9-A6FA-EB8D-6A8A0F9BD733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97" name="グループ化 1596">
              <a:extLst>
                <a:ext uri="{FF2B5EF4-FFF2-40B4-BE49-F238E27FC236}">
                  <a16:creationId xmlns:a16="http://schemas.microsoft.com/office/drawing/2014/main" id="{5D0E4BFF-4714-C6DA-AE66-1F8B9E8A9FEC}"/>
                </a:ext>
              </a:extLst>
            </p:cNvPr>
            <p:cNvGrpSpPr/>
            <p:nvPr/>
          </p:nvGrpSpPr>
          <p:grpSpPr>
            <a:xfrm flipV="1">
              <a:off x="4071583" y="2976585"/>
              <a:ext cx="381959" cy="358751"/>
              <a:chOff x="3312211" y="1272048"/>
              <a:chExt cx="518864" cy="1152406"/>
            </a:xfrm>
          </p:grpSpPr>
          <p:sp>
            <p:nvSpPr>
              <p:cNvPr id="1655" name="フリーフォーム: 図形 1654">
                <a:extLst>
                  <a:ext uri="{FF2B5EF4-FFF2-40B4-BE49-F238E27FC236}">
                    <a16:creationId xmlns:a16="http://schemas.microsoft.com/office/drawing/2014/main" id="{678FC803-DB31-DF19-5C3E-55993F5B4037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6" name="フリーフォーム: 図形 1655">
                <a:extLst>
                  <a:ext uri="{FF2B5EF4-FFF2-40B4-BE49-F238E27FC236}">
                    <a16:creationId xmlns:a16="http://schemas.microsoft.com/office/drawing/2014/main" id="{BF96E157-C698-FDB3-36A7-3E74245C11B1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98" name="グループ化 1597">
              <a:extLst>
                <a:ext uri="{FF2B5EF4-FFF2-40B4-BE49-F238E27FC236}">
                  <a16:creationId xmlns:a16="http://schemas.microsoft.com/office/drawing/2014/main" id="{8A145F88-DAFD-4F6C-5DEC-86503E432146}"/>
                </a:ext>
              </a:extLst>
            </p:cNvPr>
            <p:cNvGrpSpPr/>
            <p:nvPr/>
          </p:nvGrpSpPr>
          <p:grpSpPr>
            <a:xfrm flipV="1">
              <a:off x="4349287" y="2976585"/>
              <a:ext cx="381959" cy="358751"/>
              <a:chOff x="3312211" y="1272048"/>
              <a:chExt cx="518864" cy="1152406"/>
            </a:xfrm>
          </p:grpSpPr>
          <p:sp>
            <p:nvSpPr>
              <p:cNvPr id="1653" name="フリーフォーム: 図形 1652">
                <a:extLst>
                  <a:ext uri="{FF2B5EF4-FFF2-40B4-BE49-F238E27FC236}">
                    <a16:creationId xmlns:a16="http://schemas.microsoft.com/office/drawing/2014/main" id="{FEE103C3-B7E8-366D-44D5-049116B0365A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4" name="フリーフォーム: 図形 1653">
                <a:extLst>
                  <a:ext uri="{FF2B5EF4-FFF2-40B4-BE49-F238E27FC236}">
                    <a16:creationId xmlns:a16="http://schemas.microsoft.com/office/drawing/2014/main" id="{AE5BA4CB-8ABA-D4C1-3F8F-740DE6CB3BF4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99" name="グループ化 1598">
              <a:extLst>
                <a:ext uri="{FF2B5EF4-FFF2-40B4-BE49-F238E27FC236}">
                  <a16:creationId xmlns:a16="http://schemas.microsoft.com/office/drawing/2014/main" id="{C44C9987-55BB-3E5D-C9BA-BEA6857D275C}"/>
                </a:ext>
              </a:extLst>
            </p:cNvPr>
            <p:cNvGrpSpPr/>
            <p:nvPr/>
          </p:nvGrpSpPr>
          <p:grpSpPr>
            <a:xfrm flipV="1">
              <a:off x="4624155" y="2976585"/>
              <a:ext cx="381959" cy="358751"/>
              <a:chOff x="3312211" y="1272048"/>
              <a:chExt cx="518864" cy="1152406"/>
            </a:xfrm>
          </p:grpSpPr>
          <p:sp>
            <p:nvSpPr>
              <p:cNvPr id="1651" name="フリーフォーム: 図形 1650">
                <a:extLst>
                  <a:ext uri="{FF2B5EF4-FFF2-40B4-BE49-F238E27FC236}">
                    <a16:creationId xmlns:a16="http://schemas.microsoft.com/office/drawing/2014/main" id="{A914C4A2-E7A4-AD36-B45F-5FB135B56E58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2" name="フリーフォーム: 図形 1651">
                <a:extLst>
                  <a:ext uri="{FF2B5EF4-FFF2-40B4-BE49-F238E27FC236}">
                    <a16:creationId xmlns:a16="http://schemas.microsoft.com/office/drawing/2014/main" id="{69539CDE-CB15-E67C-F1F7-0F3130467B52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00" name="グループ化 1599">
              <a:extLst>
                <a:ext uri="{FF2B5EF4-FFF2-40B4-BE49-F238E27FC236}">
                  <a16:creationId xmlns:a16="http://schemas.microsoft.com/office/drawing/2014/main" id="{FD959B88-6B94-248A-5414-5AE0DD5CAC5A}"/>
                </a:ext>
              </a:extLst>
            </p:cNvPr>
            <p:cNvGrpSpPr/>
            <p:nvPr/>
          </p:nvGrpSpPr>
          <p:grpSpPr>
            <a:xfrm flipV="1">
              <a:off x="4901859" y="2976585"/>
              <a:ext cx="381959" cy="358751"/>
              <a:chOff x="3312211" y="1272048"/>
              <a:chExt cx="518864" cy="1152406"/>
            </a:xfrm>
          </p:grpSpPr>
          <p:sp>
            <p:nvSpPr>
              <p:cNvPr id="1649" name="フリーフォーム: 図形 1648">
                <a:extLst>
                  <a:ext uri="{FF2B5EF4-FFF2-40B4-BE49-F238E27FC236}">
                    <a16:creationId xmlns:a16="http://schemas.microsoft.com/office/drawing/2014/main" id="{2DCE7665-4D27-A591-A39B-E34C115FBAAE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0" name="フリーフォーム: 図形 1649">
                <a:extLst>
                  <a:ext uri="{FF2B5EF4-FFF2-40B4-BE49-F238E27FC236}">
                    <a16:creationId xmlns:a16="http://schemas.microsoft.com/office/drawing/2014/main" id="{F29B025A-7EFF-B760-6818-D580D814CB95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01" name="グループ化 1600">
              <a:extLst>
                <a:ext uri="{FF2B5EF4-FFF2-40B4-BE49-F238E27FC236}">
                  <a16:creationId xmlns:a16="http://schemas.microsoft.com/office/drawing/2014/main" id="{161940BE-B9E9-06B4-1DC0-1AAF9F37CA81}"/>
                </a:ext>
              </a:extLst>
            </p:cNvPr>
            <p:cNvGrpSpPr/>
            <p:nvPr/>
          </p:nvGrpSpPr>
          <p:grpSpPr>
            <a:xfrm flipV="1">
              <a:off x="5179563" y="2976585"/>
              <a:ext cx="381959" cy="358751"/>
              <a:chOff x="3312211" y="1272048"/>
              <a:chExt cx="518864" cy="1152406"/>
            </a:xfrm>
          </p:grpSpPr>
          <p:sp>
            <p:nvSpPr>
              <p:cNvPr id="1647" name="フリーフォーム: 図形 1646">
                <a:extLst>
                  <a:ext uri="{FF2B5EF4-FFF2-40B4-BE49-F238E27FC236}">
                    <a16:creationId xmlns:a16="http://schemas.microsoft.com/office/drawing/2014/main" id="{1D060B1F-575E-7593-1101-F96388E01B79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8" name="フリーフォーム: 図形 1647">
                <a:extLst>
                  <a:ext uri="{FF2B5EF4-FFF2-40B4-BE49-F238E27FC236}">
                    <a16:creationId xmlns:a16="http://schemas.microsoft.com/office/drawing/2014/main" id="{2D09C8EB-AE5E-EED3-3AA7-C9679334960F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02" name="グループ化 1601">
              <a:extLst>
                <a:ext uri="{FF2B5EF4-FFF2-40B4-BE49-F238E27FC236}">
                  <a16:creationId xmlns:a16="http://schemas.microsoft.com/office/drawing/2014/main" id="{FA662D11-7124-1DD5-D75B-C920BD7B8542}"/>
                </a:ext>
              </a:extLst>
            </p:cNvPr>
            <p:cNvGrpSpPr/>
            <p:nvPr/>
          </p:nvGrpSpPr>
          <p:grpSpPr>
            <a:xfrm flipV="1">
              <a:off x="5457267" y="2976585"/>
              <a:ext cx="381959" cy="358751"/>
              <a:chOff x="3312211" y="1272048"/>
              <a:chExt cx="518864" cy="1152406"/>
            </a:xfrm>
          </p:grpSpPr>
          <p:sp>
            <p:nvSpPr>
              <p:cNvPr id="1645" name="フリーフォーム: 図形 1644">
                <a:extLst>
                  <a:ext uri="{FF2B5EF4-FFF2-40B4-BE49-F238E27FC236}">
                    <a16:creationId xmlns:a16="http://schemas.microsoft.com/office/drawing/2014/main" id="{AE271FFE-1ED5-9AEF-5AFA-5D168BD36AA5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6" name="フリーフォーム: 図形 1645">
                <a:extLst>
                  <a:ext uri="{FF2B5EF4-FFF2-40B4-BE49-F238E27FC236}">
                    <a16:creationId xmlns:a16="http://schemas.microsoft.com/office/drawing/2014/main" id="{582C60CB-CF70-FA21-540A-CA628C140407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03" name="グループ化 1602">
              <a:extLst>
                <a:ext uri="{FF2B5EF4-FFF2-40B4-BE49-F238E27FC236}">
                  <a16:creationId xmlns:a16="http://schemas.microsoft.com/office/drawing/2014/main" id="{DB353924-12D4-2C2E-DD69-5C88E0288FF8}"/>
                </a:ext>
              </a:extLst>
            </p:cNvPr>
            <p:cNvGrpSpPr/>
            <p:nvPr/>
          </p:nvGrpSpPr>
          <p:grpSpPr>
            <a:xfrm flipV="1">
              <a:off x="5732135" y="2976585"/>
              <a:ext cx="381959" cy="358751"/>
              <a:chOff x="3312211" y="1272048"/>
              <a:chExt cx="518864" cy="1152406"/>
            </a:xfrm>
          </p:grpSpPr>
          <p:sp>
            <p:nvSpPr>
              <p:cNvPr id="1643" name="フリーフォーム: 図形 1642">
                <a:extLst>
                  <a:ext uri="{FF2B5EF4-FFF2-40B4-BE49-F238E27FC236}">
                    <a16:creationId xmlns:a16="http://schemas.microsoft.com/office/drawing/2014/main" id="{5D557A86-D31F-1E1B-3D7A-13701B245879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4" name="フリーフォーム: 図形 1643">
                <a:extLst>
                  <a:ext uri="{FF2B5EF4-FFF2-40B4-BE49-F238E27FC236}">
                    <a16:creationId xmlns:a16="http://schemas.microsoft.com/office/drawing/2014/main" id="{7F814D91-48A4-3723-6218-B6B99F67C84F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04" name="グループ化 1603">
              <a:extLst>
                <a:ext uri="{FF2B5EF4-FFF2-40B4-BE49-F238E27FC236}">
                  <a16:creationId xmlns:a16="http://schemas.microsoft.com/office/drawing/2014/main" id="{B416331F-CF29-9072-FF7F-0AAE38911885}"/>
                </a:ext>
              </a:extLst>
            </p:cNvPr>
            <p:cNvGrpSpPr/>
            <p:nvPr/>
          </p:nvGrpSpPr>
          <p:grpSpPr>
            <a:xfrm flipV="1">
              <a:off x="6009839" y="2976585"/>
              <a:ext cx="381959" cy="358751"/>
              <a:chOff x="3312211" y="1272048"/>
              <a:chExt cx="518864" cy="1152406"/>
            </a:xfrm>
          </p:grpSpPr>
          <p:sp>
            <p:nvSpPr>
              <p:cNvPr id="1641" name="フリーフォーム: 図形 1640">
                <a:extLst>
                  <a:ext uri="{FF2B5EF4-FFF2-40B4-BE49-F238E27FC236}">
                    <a16:creationId xmlns:a16="http://schemas.microsoft.com/office/drawing/2014/main" id="{2CD149C1-DFB9-4C93-F314-7E5EA360D5D4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2" name="フリーフォーム: 図形 1641">
                <a:extLst>
                  <a:ext uri="{FF2B5EF4-FFF2-40B4-BE49-F238E27FC236}">
                    <a16:creationId xmlns:a16="http://schemas.microsoft.com/office/drawing/2014/main" id="{03EA1668-EB5D-5394-E66E-BB5816AB37CA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05" name="グループ化 1604">
              <a:extLst>
                <a:ext uri="{FF2B5EF4-FFF2-40B4-BE49-F238E27FC236}">
                  <a16:creationId xmlns:a16="http://schemas.microsoft.com/office/drawing/2014/main" id="{54FD74D1-92E8-AC8B-8CB1-B438760FCA5A}"/>
                </a:ext>
              </a:extLst>
            </p:cNvPr>
            <p:cNvGrpSpPr/>
            <p:nvPr/>
          </p:nvGrpSpPr>
          <p:grpSpPr>
            <a:xfrm flipV="1">
              <a:off x="6284279" y="2976585"/>
              <a:ext cx="381959" cy="358751"/>
              <a:chOff x="3312211" y="1272048"/>
              <a:chExt cx="518864" cy="1152406"/>
            </a:xfrm>
          </p:grpSpPr>
          <p:sp>
            <p:nvSpPr>
              <p:cNvPr id="1639" name="フリーフォーム: 図形 1638">
                <a:extLst>
                  <a:ext uri="{FF2B5EF4-FFF2-40B4-BE49-F238E27FC236}">
                    <a16:creationId xmlns:a16="http://schemas.microsoft.com/office/drawing/2014/main" id="{D8429E3A-BCB9-7DA1-0206-B397A659A568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0" name="フリーフォーム: 図形 1639">
                <a:extLst>
                  <a:ext uri="{FF2B5EF4-FFF2-40B4-BE49-F238E27FC236}">
                    <a16:creationId xmlns:a16="http://schemas.microsoft.com/office/drawing/2014/main" id="{38351AA3-EC4D-CDD3-860D-7C55782C4D64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06" name="グループ化 1605">
              <a:extLst>
                <a:ext uri="{FF2B5EF4-FFF2-40B4-BE49-F238E27FC236}">
                  <a16:creationId xmlns:a16="http://schemas.microsoft.com/office/drawing/2014/main" id="{93FDC56D-EBC1-8A4D-4D70-15E80EC8FAF7}"/>
                </a:ext>
              </a:extLst>
            </p:cNvPr>
            <p:cNvGrpSpPr/>
            <p:nvPr/>
          </p:nvGrpSpPr>
          <p:grpSpPr>
            <a:xfrm flipV="1">
              <a:off x="6561983" y="2976585"/>
              <a:ext cx="381959" cy="358751"/>
              <a:chOff x="3312211" y="1272048"/>
              <a:chExt cx="518864" cy="1152406"/>
            </a:xfrm>
          </p:grpSpPr>
          <p:sp>
            <p:nvSpPr>
              <p:cNvPr id="1637" name="フリーフォーム: 図形 1636">
                <a:extLst>
                  <a:ext uri="{FF2B5EF4-FFF2-40B4-BE49-F238E27FC236}">
                    <a16:creationId xmlns:a16="http://schemas.microsoft.com/office/drawing/2014/main" id="{1BB6413E-56EF-3B46-F9FB-3999DF01151E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8" name="フリーフォーム: 図形 1637">
                <a:extLst>
                  <a:ext uri="{FF2B5EF4-FFF2-40B4-BE49-F238E27FC236}">
                    <a16:creationId xmlns:a16="http://schemas.microsoft.com/office/drawing/2014/main" id="{CA3515F6-45D2-8A7B-AA85-C6BA21612854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07" name="グループ化 1606">
              <a:extLst>
                <a:ext uri="{FF2B5EF4-FFF2-40B4-BE49-F238E27FC236}">
                  <a16:creationId xmlns:a16="http://schemas.microsoft.com/office/drawing/2014/main" id="{A264CE86-CB94-C1AF-724B-6686B184E62F}"/>
                </a:ext>
              </a:extLst>
            </p:cNvPr>
            <p:cNvGrpSpPr/>
            <p:nvPr/>
          </p:nvGrpSpPr>
          <p:grpSpPr>
            <a:xfrm flipV="1">
              <a:off x="6836851" y="2976585"/>
              <a:ext cx="381959" cy="358751"/>
              <a:chOff x="3312211" y="1272048"/>
              <a:chExt cx="518864" cy="1152406"/>
            </a:xfrm>
          </p:grpSpPr>
          <p:sp>
            <p:nvSpPr>
              <p:cNvPr id="1635" name="フリーフォーム: 図形 1634">
                <a:extLst>
                  <a:ext uri="{FF2B5EF4-FFF2-40B4-BE49-F238E27FC236}">
                    <a16:creationId xmlns:a16="http://schemas.microsoft.com/office/drawing/2014/main" id="{758E3068-6A68-8A8C-8388-C57872577E60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6" name="フリーフォーム: 図形 1635">
                <a:extLst>
                  <a:ext uri="{FF2B5EF4-FFF2-40B4-BE49-F238E27FC236}">
                    <a16:creationId xmlns:a16="http://schemas.microsoft.com/office/drawing/2014/main" id="{DA91F211-45B6-AC0A-FB94-DD7F125D191A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08" name="グループ化 1607">
              <a:extLst>
                <a:ext uri="{FF2B5EF4-FFF2-40B4-BE49-F238E27FC236}">
                  <a16:creationId xmlns:a16="http://schemas.microsoft.com/office/drawing/2014/main" id="{479AB870-7D02-9878-B0F0-B79C20651C50}"/>
                </a:ext>
              </a:extLst>
            </p:cNvPr>
            <p:cNvGrpSpPr/>
            <p:nvPr/>
          </p:nvGrpSpPr>
          <p:grpSpPr>
            <a:xfrm flipV="1">
              <a:off x="7114555" y="2976585"/>
              <a:ext cx="381959" cy="358751"/>
              <a:chOff x="3312211" y="1272048"/>
              <a:chExt cx="518864" cy="1152406"/>
            </a:xfrm>
          </p:grpSpPr>
          <p:sp>
            <p:nvSpPr>
              <p:cNvPr id="1633" name="フリーフォーム: 図形 1632">
                <a:extLst>
                  <a:ext uri="{FF2B5EF4-FFF2-40B4-BE49-F238E27FC236}">
                    <a16:creationId xmlns:a16="http://schemas.microsoft.com/office/drawing/2014/main" id="{ABC2EE50-D54F-C577-AAD5-3D9AD0E11CF3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4" name="フリーフォーム: 図形 1633">
                <a:extLst>
                  <a:ext uri="{FF2B5EF4-FFF2-40B4-BE49-F238E27FC236}">
                    <a16:creationId xmlns:a16="http://schemas.microsoft.com/office/drawing/2014/main" id="{9C5F1A2D-FEF3-D68C-398F-39AFA034790E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09" name="グループ化 1608">
              <a:extLst>
                <a:ext uri="{FF2B5EF4-FFF2-40B4-BE49-F238E27FC236}">
                  <a16:creationId xmlns:a16="http://schemas.microsoft.com/office/drawing/2014/main" id="{410A3C55-67D7-15D1-7420-1D429515DBEA}"/>
                </a:ext>
              </a:extLst>
            </p:cNvPr>
            <p:cNvGrpSpPr/>
            <p:nvPr/>
          </p:nvGrpSpPr>
          <p:grpSpPr>
            <a:xfrm flipV="1">
              <a:off x="7390928" y="2976585"/>
              <a:ext cx="381959" cy="358751"/>
              <a:chOff x="3312211" y="1272048"/>
              <a:chExt cx="518864" cy="1152406"/>
            </a:xfrm>
          </p:grpSpPr>
          <p:sp>
            <p:nvSpPr>
              <p:cNvPr id="1631" name="フリーフォーム: 図形 1630">
                <a:extLst>
                  <a:ext uri="{FF2B5EF4-FFF2-40B4-BE49-F238E27FC236}">
                    <a16:creationId xmlns:a16="http://schemas.microsoft.com/office/drawing/2014/main" id="{24BA3BE2-DF28-A5C3-DDF4-17CC7F43C566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2" name="フリーフォーム: 図形 1631">
                <a:extLst>
                  <a:ext uri="{FF2B5EF4-FFF2-40B4-BE49-F238E27FC236}">
                    <a16:creationId xmlns:a16="http://schemas.microsoft.com/office/drawing/2014/main" id="{5B258A60-CBE1-F152-121A-E69B04DB0F8B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10" name="グループ化 1609">
              <a:extLst>
                <a:ext uri="{FF2B5EF4-FFF2-40B4-BE49-F238E27FC236}">
                  <a16:creationId xmlns:a16="http://schemas.microsoft.com/office/drawing/2014/main" id="{0496E668-FE07-F835-55F9-C1E7772E9DE6}"/>
                </a:ext>
              </a:extLst>
            </p:cNvPr>
            <p:cNvGrpSpPr/>
            <p:nvPr/>
          </p:nvGrpSpPr>
          <p:grpSpPr>
            <a:xfrm flipV="1">
              <a:off x="7668632" y="2976585"/>
              <a:ext cx="381959" cy="358751"/>
              <a:chOff x="3312211" y="1272048"/>
              <a:chExt cx="518864" cy="1152406"/>
            </a:xfrm>
          </p:grpSpPr>
          <p:sp>
            <p:nvSpPr>
              <p:cNvPr id="1629" name="フリーフォーム: 図形 1628">
                <a:extLst>
                  <a:ext uri="{FF2B5EF4-FFF2-40B4-BE49-F238E27FC236}">
                    <a16:creationId xmlns:a16="http://schemas.microsoft.com/office/drawing/2014/main" id="{F8A42330-2775-5961-4FB6-731E094601AF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0" name="フリーフォーム: 図形 1629">
                <a:extLst>
                  <a:ext uri="{FF2B5EF4-FFF2-40B4-BE49-F238E27FC236}">
                    <a16:creationId xmlns:a16="http://schemas.microsoft.com/office/drawing/2014/main" id="{63B52258-4808-D86B-A15D-D16F24D2B72D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11" name="グループ化 1610">
              <a:extLst>
                <a:ext uri="{FF2B5EF4-FFF2-40B4-BE49-F238E27FC236}">
                  <a16:creationId xmlns:a16="http://schemas.microsoft.com/office/drawing/2014/main" id="{3DC854DD-755C-D0DF-5331-1720AD5134D0}"/>
                </a:ext>
              </a:extLst>
            </p:cNvPr>
            <p:cNvGrpSpPr/>
            <p:nvPr/>
          </p:nvGrpSpPr>
          <p:grpSpPr>
            <a:xfrm flipV="1">
              <a:off x="7943500" y="2976585"/>
              <a:ext cx="381959" cy="358751"/>
              <a:chOff x="3312211" y="1272048"/>
              <a:chExt cx="518864" cy="1152406"/>
            </a:xfrm>
          </p:grpSpPr>
          <p:sp>
            <p:nvSpPr>
              <p:cNvPr id="1627" name="フリーフォーム: 図形 1626">
                <a:extLst>
                  <a:ext uri="{FF2B5EF4-FFF2-40B4-BE49-F238E27FC236}">
                    <a16:creationId xmlns:a16="http://schemas.microsoft.com/office/drawing/2014/main" id="{0F51DAE9-0541-B020-D0D4-47865EC3A3F7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8" name="フリーフォーム: 図形 1627">
                <a:extLst>
                  <a:ext uri="{FF2B5EF4-FFF2-40B4-BE49-F238E27FC236}">
                    <a16:creationId xmlns:a16="http://schemas.microsoft.com/office/drawing/2014/main" id="{54BCBD98-9F51-0FED-F6DE-5BF4AEC45451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12" name="グループ化 1611">
              <a:extLst>
                <a:ext uri="{FF2B5EF4-FFF2-40B4-BE49-F238E27FC236}">
                  <a16:creationId xmlns:a16="http://schemas.microsoft.com/office/drawing/2014/main" id="{7FC41A86-6B78-ACB1-626C-FA377BA842EB}"/>
                </a:ext>
              </a:extLst>
            </p:cNvPr>
            <p:cNvGrpSpPr/>
            <p:nvPr/>
          </p:nvGrpSpPr>
          <p:grpSpPr>
            <a:xfrm flipV="1">
              <a:off x="8221204" y="2976585"/>
              <a:ext cx="381959" cy="358751"/>
              <a:chOff x="3312211" y="1272048"/>
              <a:chExt cx="518864" cy="1152406"/>
            </a:xfrm>
          </p:grpSpPr>
          <p:sp>
            <p:nvSpPr>
              <p:cNvPr id="1625" name="フリーフォーム: 図形 1624">
                <a:extLst>
                  <a:ext uri="{FF2B5EF4-FFF2-40B4-BE49-F238E27FC236}">
                    <a16:creationId xmlns:a16="http://schemas.microsoft.com/office/drawing/2014/main" id="{16B4B7C0-7A2E-B705-6B9A-81357B5AE0FF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6" name="フリーフォーム: 図形 1625">
                <a:extLst>
                  <a:ext uri="{FF2B5EF4-FFF2-40B4-BE49-F238E27FC236}">
                    <a16:creationId xmlns:a16="http://schemas.microsoft.com/office/drawing/2014/main" id="{EACEC4AA-73D2-59B3-67C6-79E31FAC4B38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13" name="グループ化 1612">
              <a:extLst>
                <a:ext uri="{FF2B5EF4-FFF2-40B4-BE49-F238E27FC236}">
                  <a16:creationId xmlns:a16="http://schemas.microsoft.com/office/drawing/2014/main" id="{A18DA4DD-B426-9132-C9C0-276FEBABF3E7}"/>
                </a:ext>
              </a:extLst>
            </p:cNvPr>
            <p:cNvGrpSpPr/>
            <p:nvPr/>
          </p:nvGrpSpPr>
          <p:grpSpPr>
            <a:xfrm flipV="1">
              <a:off x="8495644" y="2976585"/>
              <a:ext cx="381959" cy="358751"/>
              <a:chOff x="3312211" y="1272048"/>
              <a:chExt cx="518864" cy="1152406"/>
            </a:xfrm>
          </p:grpSpPr>
          <p:sp>
            <p:nvSpPr>
              <p:cNvPr id="1623" name="フリーフォーム: 図形 1622">
                <a:extLst>
                  <a:ext uri="{FF2B5EF4-FFF2-40B4-BE49-F238E27FC236}">
                    <a16:creationId xmlns:a16="http://schemas.microsoft.com/office/drawing/2014/main" id="{A622C625-B410-4DBE-2F87-052857586895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4" name="フリーフォーム: 図形 1623">
                <a:extLst>
                  <a:ext uri="{FF2B5EF4-FFF2-40B4-BE49-F238E27FC236}">
                    <a16:creationId xmlns:a16="http://schemas.microsoft.com/office/drawing/2014/main" id="{B708B037-DCE1-4F34-41B8-DCA26539E65D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14" name="グループ化 1613">
              <a:extLst>
                <a:ext uri="{FF2B5EF4-FFF2-40B4-BE49-F238E27FC236}">
                  <a16:creationId xmlns:a16="http://schemas.microsoft.com/office/drawing/2014/main" id="{3141A3DD-816A-FB16-4542-C07D7D75A7AA}"/>
                </a:ext>
              </a:extLst>
            </p:cNvPr>
            <p:cNvGrpSpPr/>
            <p:nvPr/>
          </p:nvGrpSpPr>
          <p:grpSpPr>
            <a:xfrm flipV="1">
              <a:off x="8773348" y="2976585"/>
              <a:ext cx="381959" cy="358751"/>
              <a:chOff x="3312211" y="1272048"/>
              <a:chExt cx="518864" cy="1152406"/>
            </a:xfrm>
          </p:grpSpPr>
          <p:sp>
            <p:nvSpPr>
              <p:cNvPr id="1621" name="フリーフォーム: 図形 1620">
                <a:extLst>
                  <a:ext uri="{FF2B5EF4-FFF2-40B4-BE49-F238E27FC236}">
                    <a16:creationId xmlns:a16="http://schemas.microsoft.com/office/drawing/2014/main" id="{29325163-718C-E05E-5F1F-57054BAA3B97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2" name="フリーフォーム: 図形 1621">
                <a:extLst>
                  <a:ext uri="{FF2B5EF4-FFF2-40B4-BE49-F238E27FC236}">
                    <a16:creationId xmlns:a16="http://schemas.microsoft.com/office/drawing/2014/main" id="{F27B9419-A9CB-80DD-EFD5-6FA370BA416D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15" name="グループ化 1614">
              <a:extLst>
                <a:ext uri="{FF2B5EF4-FFF2-40B4-BE49-F238E27FC236}">
                  <a16:creationId xmlns:a16="http://schemas.microsoft.com/office/drawing/2014/main" id="{99A7979E-A9BE-0D66-A482-D29606F9A442}"/>
                </a:ext>
              </a:extLst>
            </p:cNvPr>
            <p:cNvGrpSpPr/>
            <p:nvPr/>
          </p:nvGrpSpPr>
          <p:grpSpPr>
            <a:xfrm flipV="1">
              <a:off x="9048216" y="2976585"/>
              <a:ext cx="381959" cy="358751"/>
              <a:chOff x="3312211" y="1272048"/>
              <a:chExt cx="518864" cy="1152406"/>
            </a:xfrm>
          </p:grpSpPr>
          <p:sp>
            <p:nvSpPr>
              <p:cNvPr id="1619" name="フリーフォーム: 図形 1618">
                <a:extLst>
                  <a:ext uri="{FF2B5EF4-FFF2-40B4-BE49-F238E27FC236}">
                    <a16:creationId xmlns:a16="http://schemas.microsoft.com/office/drawing/2014/main" id="{226A137A-B8A7-657D-5F6B-B8EAFA8724D3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0" name="フリーフォーム: 図形 1619">
                <a:extLst>
                  <a:ext uri="{FF2B5EF4-FFF2-40B4-BE49-F238E27FC236}">
                    <a16:creationId xmlns:a16="http://schemas.microsoft.com/office/drawing/2014/main" id="{64500E6A-8E60-C5EB-A84F-30B4DCEC4B8E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16" name="グループ化 1615">
              <a:extLst>
                <a:ext uri="{FF2B5EF4-FFF2-40B4-BE49-F238E27FC236}">
                  <a16:creationId xmlns:a16="http://schemas.microsoft.com/office/drawing/2014/main" id="{AA6BB67E-4C6F-B8DF-B798-1D6DFFD1040E}"/>
                </a:ext>
              </a:extLst>
            </p:cNvPr>
            <p:cNvGrpSpPr/>
            <p:nvPr/>
          </p:nvGrpSpPr>
          <p:grpSpPr>
            <a:xfrm flipV="1">
              <a:off x="9325920" y="2976585"/>
              <a:ext cx="381959" cy="358751"/>
              <a:chOff x="3312211" y="1272048"/>
              <a:chExt cx="518864" cy="1152406"/>
            </a:xfrm>
          </p:grpSpPr>
          <p:sp>
            <p:nvSpPr>
              <p:cNvPr id="1617" name="フリーフォーム: 図形 1616">
                <a:extLst>
                  <a:ext uri="{FF2B5EF4-FFF2-40B4-BE49-F238E27FC236}">
                    <a16:creationId xmlns:a16="http://schemas.microsoft.com/office/drawing/2014/main" id="{4C26C96C-EDF7-F0FA-3F70-F3324622D61F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8" name="フリーフォーム: 図形 1617">
                <a:extLst>
                  <a:ext uri="{FF2B5EF4-FFF2-40B4-BE49-F238E27FC236}">
                    <a16:creationId xmlns:a16="http://schemas.microsoft.com/office/drawing/2014/main" id="{959CA2C1-534F-E68A-6ED8-7AD4D2957FBE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381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684" name="グループ化 1683">
            <a:extLst>
              <a:ext uri="{FF2B5EF4-FFF2-40B4-BE49-F238E27FC236}">
                <a16:creationId xmlns:a16="http://schemas.microsoft.com/office/drawing/2014/main" id="{70ABD032-5856-7795-3314-721372F01215}"/>
              </a:ext>
            </a:extLst>
          </p:cNvPr>
          <p:cNvGrpSpPr/>
          <p:nvPr/>
        </p:nvGrpSpPr>
        <p:grpSpPr>
          <a:xfrm>
            <a:off x="309966" y="5321779"/>
            <a:ext cx="9392293" cy="198233"/>
            <a:chOff x="315586" y="2639185"/>
            <a:chExt cx="9392293" cy="224617"/>
          </a:xfrm>
        </p:grpSpPr>
        <p:grpSp>
          <p:nvGrpSpPr>
            <p:cNvPr id="1685" name="グループ化 1684">
              <a:extLst>
                <a:ext uri="{FF2B5EF4-FFF2-40B4-BE49-F238E27FC236}">
                  <a16:creationId xmlns:a16="http://schemas.microsoft.com/office/drawing/2014/main" id="{F94C73C1-B602-7BAE-451C-3FCC0B07B52C}"/>
                </a:ext>
              </a:extLst>
            </p:cNvPr>
            <p:cNvGrpSpPr/>
            <p:nvPr/>
          </p:nvGrpSpPr>
          <p:grpSpPr>
            <a:xfrm flipV="1">
              <a:off x="315586" y="2639185"/>
              <a:ext cx="274996" cy="224617"/>
              <a:chOff x="3094472" y="1272048"/>
              <a:chExt cx="736603" cy="1152406"/>
            </a:xfrm>
          </p:grpSpPr>
          <p:sp>
            <p:nvSpPr>
              <p:cNvPr id="1881" name="フリーフォーム: 図形 1880">
                <a:extLst>
                  <a:ext uri="{FF2B5EF4-FFF2-40B4-BE49-F238E27FC236}">
                    <a16:creationId xmlns:a16="http://schemas.microsoft.com/office/drawing/2014/main" id="{A2AAFC9D-CAA8-A2CC-4EC4-9EAD92BE2363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2" name="フリーフォーム: 図形 1881">
                <a:extLst>
                  <a:ext uri="{FF2B5EF4-FFF2-40B4-BE49-F238E27FC236}">
                    <a16:creationId xmlns:a16="http://schemas.microsoft.com/office/drawing/2014/main" id="{8D720DA0-D799-8815-A4D5-147342F830FA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3" name="フリーフォーム: 図形 1882">
                <a:extLst>
                  <a:ext uri="{FF2B5EF4-FFF2-40B4-BE49-F238E27FC236}">
                    <a16:creationId xmlns:a16="http://schemas.microsoft.com/office/drawing/2014/main" id="{4A821243-EDE9-BDFF-0D14-3BA8977C877A}"/>
                  </a:ext>
                </a:extLst>
              </p:cNvPr>
              <p:cNvSpPr/>
              <p:nvPr/>
            </p:nvSpPr>
            <p:spPr bwMode="auto">
              <a:xfrm>
                <a:off x="3094472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86" name="グループ化 1685">
              <a:extLst>
                <a:ext uri="{FF2B5EF4-FFF2-40B4-BE49-F238E27FC236}">
                  <a16:creationId xmlns:a16="http://schemas.microsoft.com/office/drawing/2014/main" id="{7C667165-1C55-64EE-7752-E95CF762191E}"/>
                </a:ext>
              </a:extLst>
            </p:cNvPr>
            <p:cNvGrpSpPr/>
            <p:nvPr/>
          </p:nvGrpSpPr>
          <p:grpSpPr>
            <a:xfrm flipV="1">
              <a:off x="538686" y="2639185"/>
              <a:ext cx="193707" cy="224617"/>
              <a:chOff x="3312211" y="1272048"/>
              <a:chExt cx="518864" cy="1152406"/>
            </a:xfrm>
          </p:grpSpPr>
          <p:sp>
            <p:nvSpPr>
              <p:cNvPr id="1879" name="フリーフォーム: 図形 1878">
                <a:extLst>
                  <a:ext uri="{FF2B5EF4-FFF2-40B4-BE49-F238E27FC236}">
                    <a16:creationId xmlns:a16="http://schemas.microsoft.com/office/drawing/2014/main" id="{DFFFF099-2C8A-F82B-5DCD-BF3A618EF3EC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0" name="フリーフォーム: 図形 1879">
                <a:extLst>
                  <a:ext uri="{FF2B5EF4-FFF2-40B4-BE49-F238E27FC236}">
                    <a16:creationId xmlns:a16="http://schemas.microsoft.com/office/drawing/2014/main" id="{65055393-45C4-5E32-6A99-496F57CEBE78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87" name="グループ化 1686">
              <a:extLst>
                <a:ext uri="{FF2B5EF4-FFF2-40B4-BE49-F238E27FC236}">
                  <a16:creationId xmlns:a16="http://schemas.microsoft.com/office/drawing/2014/main" id="{633C5090-7044-E5BA-1298-0DB7084FDFA8}"/>
                </a:ext>
              </a:extLst>
            </p:cNvPr>
            <p:cNvGrpSpPr/>
            <p:nvPr/>
          </p:nvGrpSpPr>
          <p:grpSpPr>
            <a:xfrm flipV="1">
              <a:off x="679521" y="2639185"/>
              <a:ext cx="193707" cy="224617"/>
              <a:chOff x="3312211" y="1272048"/>
              <a:chExt cx="518864" cy="1152406"/>
            </a:xfrm>
          </p:grpSpPr>
          <p:sp>
            <p:nvSpPr>
              <p:cNvPr id="1877" name="フリーフォーム: 図形 1876">
                <a:extLst>
                  <a:ext uri="{FF2B5EF4-FFF2-40B4-BE49-F238E27FC236}">
                    <a16:creationId xmlns:a16="http://schemas.microsoft.com/office/drawing/2014/main" id="{15733025-5D95-8D53-6CCC-804534EA85EB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8" name="フリーフォーム: 図形 1877">
                <a:extLst>
                  <a:ext uri="{FF2B5EF4-FFF2-40B4-BE49-F238E27FC236}">
                    <a16:creationId xmlns:a16="http://schemas.microsoft.com/office/drawing/2014/main" id="{B27534BF-6FC0-2ECF-A802-D2804BA251DD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88" name="グループ化 1687">
              <a:extLst>
                <a:ext uri="{FF2B5EF4-FFF2-40B4-BE49-F238E27FC236}">
                  <a16:creationId xmlns:a16="http://schemas.microsoft.com/office/drawing/2014/main" id="{FDB1E22F-13BD-43F6-AE7B-2331721350BB}"/>
                </a:ext>
              </a:extLst>
            </p:cNvPr>
            <p:cNvGrpSpPr/>
            <p:nvPr/>
          </p:nvGrpSpPr>
          <p:grpSpPr>
            <a:xfrm flipV="1">
              <a:off x="818918" y="2639185"/>
              <a:ext cx="193707" cy="224617"/>
              <a:chOff x="3312211" y="1272048"/>
              <a:chExt cx="518864" cy="1152406"/>
            </a:xfrm>
          </p:grpSpPr>
          <p:sp>
            <p:nvSpPr>
              <p:cNvPr id="1875" name="フリーフォーム: 図形 1874">
                <a:extLst>
                  <a:ext uri="{FF2B5EF4-FFF2-40B4-BE49-F238E27FC236}">
                    <a16:creationId xmlns:a16="http://schemas.microsoft.com/office/drawing/2014/main" id="{AFF7E719-D81D-C3BF-0A50-7C30E98E8DA0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6" name="フリーフォーム: 図形 1875">
                <a:extLst>
                  <a:ext uri="{FF2B5EF4-FFF2-40B4-BE49-F238E27FC236}">
                    <a16:creationId xmlns:a16="http://schemas.microsoft.com/office/drawing/2014/main" id="{6B05D7E1-6509-220A-AF62-16FFD3B7D5F9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89" name="グループ化 1688">
              <a:extLst>
                <a:ext uri="{FF2B5EF4-FFF2-40B4-BE49-F238E27FC236}">
                  <a16:creationId xmlns:a16="http://schemas.microsoft.com/office/drawing/2014/main" id="{EEBA6300-25D8-9000-8CF5-2E095F0DA6F9}"/>
                </a:ext>
              </a:extLst>
            </p:cNvPr>
            <p:cNvGrpSpPr/>
            <p:nvPr/>
          </p:nvGrpSpPr>
          <p:grpSpPr>
            <a:xfrm flipV="1">
              <a:off x="959754" y="2639185"/>
              <a:ext cx="193707" cy="224617"/>
              <a:chOff x="3312211" y="1272048"/>
              <a:chExt cx="518864" cy="1152406"/>
            </a:xfrm>
          </p:grpSpPr>
          <p:sp>
            <p:nvSpPr>
              <p:cNvPr id="1873" name="フリーフォーム: 図形 1872">
                <a:extLst>
                  <a:ext uri="{FF2B5EF4-FFF2-40B4-BE49-F238E27FC236}">
                    <a16:creationId xmlns:a16="http://schemas.microsoft.com/office/drawing/2014/main" id="{B1A64A4E-76C8-0868-E079-7AE0119E1D8B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4" name="フリーフォーム: 図形 1873">
                <a:extLst>
                  <a:ext uri="{FF2B5EF4-FFF2-40B4-BE49-F238E27FC236}">
                    <a16:creationId xmlns:a16="http://schemas.microsoft.com/office/drawing/2014/main" id="{E75985F0-DCF5-A25C-72C9-E0FFEDD9A6C0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90" name="グループ化 1689">
              <a:extLst>
                <a:ext uri="{FF2B5EF4-FFF2-40B4-BE49-F238E27FC236}">
                  <a16:creationId xmlns:a16="http://schemas.microsoft.com/office/drawing/2014/main" id="{D7ED488D-954D-F848-480D-6F8AF41D0133}"/>
                </a:ext>
              </a:extLst>
            </p:cNvPr>
            <p:cNvGrpSpPr/>
            <p:nvPr/>
          </p:nvGrpSpPr>
          <p:grpSpPr>
            <a:xfrm flipV="1">
              <a:off x="1098934" y="2639185"/>
              <a:ext cx="193707" cy="224617"/>
              <a:chOff x="3312211" y="1272048"/>
              <a:chExt cx="518864" cy="1152406"/>
            </a:xfrm>
          </p:grpSpPr>
          <p:sp>
            <p:nvSpPr>
              <p:cNvPr id="1871" name="フリーフォーム: 図形 1870">
                <a:extLst>
                  <a:ext uri="{FF2B5EF4-FFF2-40B4-BE49-F238E27FC236}">
                    <a16:creationId xmlns:a16="http://schemas.microsoft.com/office/drawing/2014/main" id="{D6530E16-269A-7727-AC68-F8ACACF2F152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2" name="フリーフォーム: 図形 1871">
                <a:extLst>
                  <a:ext uri="{FF2B5EF4-FFF2-40B4-BE49-F238E27FC236}">
                    <a16:creationId xmlns:a16="http://schemas.microsoft.com/office/drawing/2014/main" id="{9A8DF795-91E3-B2A5-4125-91A27ED4DEB0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91" name="グループ化 1690">
              <a:extLst>
                <a:ext uri="{FF2B5EF4-FFF2-40B4-BE49-F238E27FC236}">
                  <a16:creationId xmlns:a16="http://schemas.microsoft.com/office/drawing/2014/main" id="{FF82EF9B-28FB-8D71-448B-015C0579D827}"/>
                </a:ext>
              </a:extLst>
            </p:cNvPr>
            <p:cNvGrpSpPr/>
            <p:nvPr/>
          </p:nvGrpSpPr>
          <p:grpSpPr>
            <a:xfrm flipV="1">
              <a:off x="1239769" y="2639185"/>
              <a:ext cx="193707" cy="224617"/>
              <a:chOff x="3312211" y="1272048"/>
              <a:chExt cx="518864" cy="1152406"/>
            </a:xfrm>
          </p:grpSpPr>
          <p:sp>
            <p:nvSpPr>
              <p:cNvPr id="1869" name="フリーフォーム: 図形 1868">
                <a:extLst>
                  <a:ext uri="{FF2B5EF4-FFF2-40B4-BE49-F238E27FC236}">
                    <a16:creationId xmlns:a16="http://schemas.microsoft.com/office/drawing/2014/main" id="{E3D9E786-E533-1649-A7C1-E8D170A87A69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0" name="フリーフォーム: 図形 1869">
                <a:extLst>
                  <a:ext uri="{FF2B5EF4-FFF2-40B4-BE49-F238E27FC236}">
                    <a16:creationId xmlns:a16="http://schemas.microsoft.com/office/drawing/2014/main" id="{7E3D4259-4AE6-9D89-CCC2-B5B188DDBF51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92" name="グループ化 1691">
              <a:extLst>
                <a:ext uri="{FF2B5EF4-FFF2-40B4-BE49-F238E27FC236}">
                  <a16:creationId xmlns:a16="http://schemas.microsoft.com/office/drawing/2014/main" id="{45C4B275-AC63-E8C3-C061-CDFAB791250A}"/>
                </a:ext>
              </a:extLst>
            </p:cNvPr>
            <p:cNvGrpSpPr/>
            <p:nvPr/>
          </p:nvGrpSpPr>
          <p:grpSpPr>
            <a:xfrm flipV="1">
              <a:off x="1379166" y="2639185"/>
              <a:ext cx="193707" cy="224617"/>
              <a:chOff x="3312211" y="1272048"/>
              <a:chExt cx="518864" cy="1152406"/>
            </a:xfrm>
          </p:grpSpPr>
          <p:sp>
            <p:nvSpPr>
              <p:cNvPr id="1867" name="フリーフォーム: 図形 1866">
                <a:extLst>
                  <a:ext uri="{FF2B5EF4-FFF2-40B4-BE49-F238E27FC236}">
                    <a16:creationId xmlns:a16="http://schemas.microsoft.com/office/drawing/2014/main" id="{B1AED6B9-563B-AB1C-8175-84136FB6CAA9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8" name="フリーフォーム: 図形 1867">
                <a:extLst>
                  <a:ext uri="{FF2B5EF4-FFF2-40B4-BE49-F238E27FC236}">
                    <a16:creationId xmlns:a16="http://schemas.microsoft.com/office/drawing/2014/main" id="{F47A8243-ABAA-2B2E-9A39-3303A232966D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93" name="グループ化 1692">
              <a:extLst>
                <a:ext uri="{FF2B5EF4-FFF2-40B4-BE49-F238E27FC236}">
                  <a16:creationId xmlns:a16="http://schemas.microsoft.com/office/drawing/2014/main" id="{3D0E9FC1-F042-1702-D604-33EE530E40D9}"/>
                </a:ext>
              </a:extLst>
            </p:cNvPr>
            <p:cNvGrpSpPr/>
            <p:nvPr/>
          </p:nvGrpSpPr>
          <p:grpSpPr>
            <a:xfrm flipV="1">
              <a:off x="1520002" y="2639185"/>
              <a:ext cx="193707" cy="224617"/>
              <a:chOff x="3312211" y="1272048"/>
              <a:chExt cx="518864" cy="1152406"/>
            </a:xfrm>
          </p:grpSpPr>
          <p:sp>
            <p:nvSpPr>
              <p:cNvPr id="1865" name="フリーフォーム: 図形 1864">
                <a:extLst>
                  <a:ext uri="{FF2B5EF4-FFF2-40B4-BE49-F238E27FC236}">
                    <a16:creationId xmlns:a16="http://schemas.microsoft.com/office/drawing/2014/main" id="{C7A5FA70-B805-E0B2-2360-24E2F0537C04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6" name="フリーフォーム: 図形 1865">
                <a:extLst>
                  <a:ext uri="{FF2B5EF4-FFF2-40B4-BE49-F238E27FC236}">
                    <a16:creationId xmlns:a16="http://schemas.microsoft.com/office/drawing/2014/main" id="{EBC43D23-ECD4-4335-7F38-397F5E0DBE27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94" name="グループ化 1693">
              <a:extLst>
                <a:ext uri="{FF2B5EF4-FFF2-40B4-BE49-F238E27FC236}">
                  <a16:creationId xmlns:a16="http://schemas.microsoft.com/office/drawing/2014/main" id="{E38EC86A-5F3B-27CF-753B-7AFF4BA6510B}"/>
                </a:ext>
              </a:extLst>
            </p:cNvPr>
            <p:cNvGrpSpPr/>
            <p:nvPr/>
          </p:nvGrpSpPr>
          <p:grpSpPr>
            <a:xfrm flipV="1">
              <a:off x="1660162" y="2639185"/>
              <a:ext cx="193707" cy="224617"/>
              <a:chOff x="3312211" y="1272048"/>
              <a:chExt cx="518864" cy="1152406"/>
            </a:xfrm>
          </p:grpSpPr>
          <p:sp>
            <p:nvSpPr>
              <p:cNvPr id="1863" name="フリーフォーム: 図形 1862">
                <a:extLst>
                  <a:ext uri="{FF2B5EF4-FFF2-40B4-BE49-F238E27FC236}">
                    <a16:creationId xmlns:a16="http://schemas.microsoft.com/office/drawing/2014/main" id="{FE678FB3-3EE0-5DD9-719B-29D6275AB14D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4" name="フリーフォーム: 図形 1863">
                <a:extLst>
                  <a:ext uri="{FF2B5EF4-FFF2-40B4-BE49-F238E27FC236}">
                    <a16:creationId xmlns:a16="http://schemas.microsoft.com/office/drawing/2014/main" id="{BD5D8029-D32B-AC7B-082B-948DC632741E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95" name="グループ化 1694">
              <a:extLst>
                <a:ext uri="{FF2B5EF4-FFF2-40B4-BE49-F238E27FC236}">
                  <a16:creationId xmlns:a16="http://schemas.microsoft.com/office/drawing/2014/main" id="{55E642F1-44A0-AADC-610D-3AED4CC51DE3}"/>
                </a:ext>
              </a:extLst>
            </p:cNvPr>
            <p:cNvGrpSpPr/>
            <p:nvPr/>
          </p:nvGrpSpPr>
          <p:grpSpPr>
            <a:xfrm flipV="1">
              <a:off x="1800997" y="2639185"/>
              <a:ext cx="193707" cy="224617"/>
              <a:chOff x="3312211" y="1272048"/>
              <a:chExt cx="518864" cy="1152406"/>
            </a:xfrm>
          </p:grpSpPr>
          <p:sp>
            <p:nvSpPr>
              <p:cNvPr id="1861" name="フリーフォーム: 図形 1860">
                <a:extLst>
                  <a:ext uri="{FF2B5EF4-FFF2-40B4-BE49-F238E27FC236}">
                    <a16:creationId xmlns:a16="http://schemas.microsoft.com/office/drawing/2014/main" id="{A933AD79-1D6D-A1DF-A1F3-7B8A88729280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2" name="フリーフォーム: 図形 1861">
                <a:extLst>
                  <a:ext uri="{FF2B5EF4-FFF2-40B4-BE49-F238E27FC236}">
                    <a16:creationId xmlns:a16="http://schemas.microsoft.com/office/drawing/2014/main" id="{C4D4CF2F-55B2-58CC-2D87-A0D86BB8D41A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96" name="グループ化 1695">
              <a:extLst>
                <a:ext uri="{FF2B5EF4-FFF2-40B4-BE49-F238E27FC236}">
                  <a16:creationId xmlns:a16="http://schemas.microsoft.com/office/drawing/2014/main" id="{7F4420B4-A5EF-8D01-1AB6-88DDF756777D}"/>
                </a:ext>
              </a:extLst>
            </p:cNvPr>
            <p:cNvGrpSpPr/>
            <p:nvPr/>
          </p:nvGrpSpPr>
          <p:grpSpPr>
            <a:xfrm flipV="1">
              <a:off x="1940394" y="2639185"/>
              <a:ext cx="193707" cy="224617"/>
              <a:chOff x="3312211" y="1272048"/>
              <a:chExt cx="518864" cy="1152406"/>
            </a:xfrm>
          </p:grpSpPr>
          <p:sp>
            <p:nvSpPr>
              <p:cNvPr id="1859" name="フリーフォーム: 図形 1858">
                <a:extLst>
                  <a:ext uri="{FF2B5EF4-FFF2-40B4-BE49-F238E27FC236}">
                    <a16:creationId xmlns:a16="http://schemas.microsoft.com/office/drawing/2014/main" id="{BB1B79C5-F4FA-4604-7C59-02595778A5D5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0" name="フリーフォーム: 図形 1859">
                <a:extLst>
                  <a:ext uri="{FF2B5EF4-FFF2-40B4-BE49-F238E27FC236}">
                    <a16:creationId xmlns:a16="http://schemas.microsoft.com/office/drawing/2014/main" id="{2AC482BE-C245-B97E-7B09-323FF0105506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97" name="グループ化 1696">
              <a:extLst>
                <a:ext uri="{FF2B5EF4-FFF2-40B4-BE49-F238E27FC236}">
                  <a16:creationId xmlns:a16="http://schemas.microsoft.com/office/drawing/2014/main" id="{400E002C-F308-CECD-C0C9-18A4F360EE0E}"/>
                </a:ext>
              </a:extLst>
            </p:cNvPr>
            <p:cNvGrpSpPr/>
            <p:nvPr/>
          </p:nvGrpSpPr>
          <p:grpSpPr>
            <a:xfrm flipV="1">
              <a:off x="2081230" y="2639185"/>
              <a:ext cx="193707" cy="224617"/>
              <a:chOff x="3312211" y="1272048"/>
              <a:chExt cx="518864" cy="1152406"/>
            </a:xfrm>
          </p:grpSpPr>
          <p:sp>
            <p:nvSpPr>
              <p:cNvPr id="1857" name="フリーフォーム: 図形 1856">
                <a:extLst>
                  <a:ext uri="{FF2B5EF4-FFF2-40B4-BE49-F238E27FC236}">
                    <a16:creationId xmlns:a16="http://schemas.microsoft.com/office/drawing/2014/main" id="{9E7AF0D2-EF6F-94D5-B4A1-8DFE913FAA63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8" name="フリーフォーム: 図形 1857">
                <a:extLst>
                  <a:ext uri="{FF2B5EF4-FFF2-40B4-BE49-F238E27FC236}">
                    <a16:creationId xmlns:a16="http://schemas.microsoft.com/office/drawing/2014/main" id="{629CD3D3-9ACB-7A2C-DC56-1277F34757C0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98" name="グループ化 1697">
              <a:extLst>
                <a:ext uri="{FF2B5EF4-FFF2-40B4-BE49-F238E27FC236}">
                  <a16:creationId xmlns:a16="http://schemas.microsoft.com/office/drawing/2014/main" id="{0F82BD03-0E44-18B5-003B-CAF68FDD8C49}"/>
                </a:ext>
              </a:extLst>
            </p:cNvPr>
            <p:cNvGrpSpPr/>
            <p:nvPr/>
          </p:nvGrpSpPr>
          <p:grpSpPr>
            <a:xfrm flipV="1">
              <a:off x="2220410" y="2639185"/>
              <a:ext cx="193707" cy="224617"/>
              <a:chOff x="3312211" y="1272048"/>
              <a:chExt cx="518864" cy="1152406"/>
            </a:xfrm>
          </p:grpSpPr>
          <p:sp>
            <p:nvSpPr>
              <p:cNvPr id="1855" name="フリーフォーム: 図形 1854">
                <a:extLst>
                  <a:ext uri="{FF2B5EF4-FFF2-40B4-BE49-F238E27FC236}">
                    <a16:creationId xmlns:a16="http://schemas.microsoft.com/office/drawing/2014/main" id="{E395D7B2-DECA-B0CD-2B7E-0F3A4B1B8D89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6" name="フリーフォーム: 図形 1855">
                <a:extLst>
                  <a:ext uri="{FF2B5EF4-FFF2-40B4-BE49-F238E27FC236}">
                    <a16:creationId xmlns:a16="http://schemas.microsoft.com/office/drawing/2014/main" id="{62BABBEF-3673-FA94-22A4-81322675ABC0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99" name="グループ化 1698">
              <a:extLst>
                <a:ext uri="{FF2B5EF4-FFF2-40B4-BE49-F238E27FC236}">
                  <a16:creationId xmlns:a16="http://schemas.microsoft.com/office/drawing/2014/main" id="{F9EBA06E-5AE1-50D6-D2EA-0B7A8B793EA4}"/>
                </a:ext>
              </a:extLst>
            </p:cNvPr>
            <p:cNvGrpSpPr/>
            <p:nvPr/>
          </p:nvGrpSpPr>
          <p:grpSpPr>
            <a:xfrm flipV="1">
              <a:off x="2361245" y="2639185"/>
              <a:ext cx="193707" cy="224617"/>
              <a:chOff x="3312211" y="1272048"/>
              <a:chExt cx="518864" cy="1152406"/>
            </a:xfrm>
          </p:grpSpPr>
          <p:sp>
            <p:nvSpPr>
              <p:cNvPr id="1853" name="フリーフォーム: 図形 1852">
                <a:extLst>
                  <a:ext uri="{FF2B5EF4-FFF2-40B4-BE49-F238E27FC236}">
                    <a16:creationId xmlns:a16="http://schemas.microsoft.com/office/drawing/2014/main" id="{6F5CA7AA-8968-F189-6B1F-05CD8AC8FE35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4" name="フリーフォーム: 図形 1853">
                <a:extLst>
                  <a:ext uri="{FF2B5EF4-FFF2-40B4-BE49-F238E27FC236}">
                    <a16:creationId xmlns:a16="http://schemas.microsoft.com/office/drawing/2014/main" id="{732D2432-CB23-89A8-C771-5D86BB136E85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00" name="グループ化 1699">
              <a:extLst>
                <a:ext uri="{FF2B5EF4-FFF2-40B4-BE49-F238E27FC236}">
                  <a16:creationId xmlns:a16="http://schemas.microsoft.com/office/drawing/2014/main" id="{104565F3-CA65-1444-6393-F30B68B92687}"/>
                </a:ext>
              </a:extLst>
            </p:cNvPr>
            <p:cNvGrpSpPr/>
            <p:nvPr/>
          </p:nvGrpSpPr>
          <p:grpSpPr>
            <a:xfrm flipV="1">
              <a:off x="2500642" y="2639185"/>
              <a:ext cx="193707" cy="224617"/>
              <a:chOff x="3312211" y="1272048"/>
              <a:chExt cx="518864" cy="1152406"/>
            </a:xfrm>
          </p:grpSpPr>
          <p:sp>
            <p:nvSpPr>
              <p:cNvPr id="1851" name="フリーフォーム: 図形 1850">
                <a:extLst>
                  <a:ext uri="{FF2B5EF4-FFF2-40B4-BE49-F238E27FC236}">
                    <a16:creationId xmlns:a16="http://schemas.microsoft.com/office/drawing/2014/main" id="{4131CF9A-4695-15AF-974A-1CF420E5027A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2" name="フリーフォーム: 図形 1851">
                <a:extLst>
                  <a:ext uri="{FF2B5EF4-FFF2-40B4-BE49-F238E27FC236}">
                    <a16:creationId xmlns:a16="http://schemas.microsoft.com/office/drawing/2014/main" id="{5D49DE59-ACFE-0C27-77D1-193AFB056442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01" name="グループ化 1700">
              <a:extLst>
                <a:ext uri="{FF2B5EF4-FFF2-40B4-BE49-F238E27FC236}">
                  <a16:creationId xmlns:a16="http://schemas.microsoft.com/office/drawing/2014/main" id="{9885DD68-70A5-B856-09CD-8BAB3CF106BE}"/>
                </a:ext>
              </a:extLst>
            </p:cNvPr>
            <p:cNvGrpSpPr/>
            <p:nvPr/>
          </p:nvGrpSpPr>
          <p:grpSpPr>
            <a:xfrm flipV="1">
              <a:off x="2641478" y="2639185"/>
              <a:ext cx="193707" cy="224617"/>
              <a:chOff x="3312211" y="1272048"/>
              <a:chExt cx="518864" cy="1152406"/>
            </a:xfrm>
          </p:grpSpPr>
          <p:sp>
            <p:nvSpPr>
              <p:cNvPr id="1849" name="フリーフォーム: 図形 1848">
                <a:extLst>
                  <a:ext uri="{FF2B5EF4-FFF2-40B4-BE49-F238E27FC236}">
                    <a16:creationId xmlns:a16="http://schemas.microsoft.com/office/drawing/2014/main" id="{6A55711B-0BC1-229B-36D0-EAB2EDEC3A76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0" name="フリーフォーム: 図形 1849">
                <a:extLst>
                  <a:ext uri="{FF2B5EF4-FFF2-40B4-BE49-F238E27FC236}">
                    <a16:creationId xmlns:a16="http://schemas.microsoft.com/office/drawing/2014/main" id="{ECAC3C4F-ED5C-B662-5658-7A9D1D30AAB1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02" name="グループ化 1701">
              <a:extLst>
                <a:ext uri="{FF2B5EF4-FFF2-40B4-BE49-F238E27FC236}">
                  <a16:creationId xmlns:a16="http://schemas.microsoft.com/office/drawing/2014/main" id="{4734119D-489A-9719-7876-93F1F8D70586}"/>
                </a:ext>
              </a:extLst>
            </p:cNvPr>
            <p:cNvGrpSpPr/>
            <p:nvPr/>
          </p:nvGrpSpPr>
          <p:grpSpPr>
            <a:xfrm flipV="1">
              <a:off x="2782313" y="2639185"/>
              <a:ext cx="193707" cy="224617"/>
              <a:chOff x="3312211" y="1272048"/>
              <a:chExt cx="518864" cy="1152406"/>
            </a:xfrm>
          </p:grpSpPr>
          <p:sp>
            <p:nvSpPr>
              <p:cNvPr id="1847" name="フリーフォーム: 図形 1846">
                <a:extLst>
                  <a:ext uri="{FF2B5EF4-FFF2-40B4-BE49-F238E27FC236}">
                    <a16:creationId xmlns:a16="http://schemas.microsoft.com/office/drawing/2014/main" id="{D88BEBB4-1A59-558D-EA59-D6B99AEEDE46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8" name="フリーフォーム: 図形 1847">
                <a:extLst>
                  <a:ext uri="{FF2B5EF4-FFF2-40B4-BE49-F238E27FC236}">
                    <a16:creationId xmlns:a16="http://schemas.microsoft.com/office/drawing/2014/main" id="{B9E185E0-CAD5-084F-CA1D-3A388AF4532C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03" name="グループ化 1702">
              <a:extLst>
                <a:ext uri="{FF2B5EF4-FFF2-40B4-BE49-F238E27FC236}">
                  <a16:creationId xmlns:a16="http://schemas.microsoft.com/office/drawing/2014/main" id="{C8429DF3-6091-2990-7BD8-BDEEF2EB0F9B}"/>
                </a:ext>
              </a:extLst>
            </p:cNvPr>
            <p:cNvGrpSpPr/>
            <p:nvPr/>
          </p:nvGrpSpPr>
          <p:grpSpPr>
            <a:xfrm flipV="1">
              <a:off x="2923148" y="2639185"/>
              <a:ext cx="193707" cy="224617"/>
              <a:chOff x="3312211" y="1272048"/>
              <a:chExt cx="518864" cy="1152406"/>
            </a:xfrm>
          </p:grpSpPr>
          <p:sp>
            <p:nvSpPr>
              <p:cNvPr id="1845" name="フリーフォーム: 図形 1844">
                <a:extLst>
                  <a:ext uri="{FF2B5EF4-FFF2-40B4-BE49-F238E27FC236}">
                    <a16:creationId xmlns:a16="http://schemas.microsoft.com/office/drawing/2014/main" id="{13036543-490A-EF2D-6143-5D76BA0FE3EA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6" name="フリーフォーム: 図形 1845">
                <a:extLst>
                  <a:ext uri="{FF2B5EF4-FFF2-40B4-BE49-F238E27FC236}">
                    <a16:creationId xmlns:a16="http://schemas.microsoft.com/office/drawing/2014/main" id="{5437F482-2002-6381-2CB7-7F565D5AF48C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04" name="グループ化 1703">
              <a:extLst>
                <a:ext uri="{FF2B5EF4-FFF2-40B4-BE49-F238E27FC236}">
                  <a16:creationId xmlns:a16="http://schemas.microsoft.com/office/drawing/2014/main" id="{EF054CB5-23C9-2881-1CED-67BF63E1402F}"/>
                </a:ext>
              </a:extLst>
            </p:cNvPr>
            <p:cNvGrpSpPr/>
            <p:nvPr/>
          </p:nvGrpSpPr>
          <p:grpSpPr>
            <a:xfrm flipV="1">
              <a:off x="3062546" y="2639185"/>
              <a:ext cx="193707" cy="224617"/>
              <a:chOff x="3312211" y="1272048"/>
              <a:chExt cx="518864" cy="1152406"/>
            </a:xfrm>
          </p:grpSpPr>
          <p:sp>
            <p:nvSpPr>
              <p:cNvPr id="1843" name="フリーフォーム: 図形 1842">
                <a:extLst>
                  <a:ext uri="{FF2B5EF4-FFF2-40B4-BE49-F238E27FC236}">
                    <a16:creationId xmlns:a16="http://schemas.microsoft.com/office/drawing/2014/main" id="{F06DE9FF-32FB-837C-04DD-FB1789B9E7F2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4" name="フリーフォーム: 図形 1843">
                <a:extLst>
                  <a:ext uri="{FF2B5EF4-FFF2-40B4-BE49-F238E27FC236}">
                    <a16:creationId xmlns:a16="http://schemas.microsoft.com/office/drawing/2014/main" id="{F2D1C622-3222-FEDC-EAEC-976CEEF45432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05" name="グループ化 1704">
              <a:extLst>
                <a:ext uri="{FF2B5EF4-FFF2-40B4-BE49-F238E27FC236}">
                  <a16:creationId xmlns:a16="http://schemas.microsoft.com/office/drawing/2014/main" id="{A48B106B-98BB-0082-57D1-A209B2CDFBF9}"/>
                </a:ext>
              </a:extLst>
            </p:cNvPr>
            <p:cNvGrpSpPr/>
            <p:nvPr/>
          </p:nvGrpSpPr>
          <p:grpSpPr>
            <a:xfrm flipV="1">
              <a:off x="3203381" y="2639185"/>
              <a:ext cx="193707" cy="224617"/>
              <a:chOff x="3312211" y="1272048"/>
              <a:chExt cx="518864" cy="1152406"/>
            </a:xfrm>
          </p:grpSpPr>
          <p:sp>
            <p:nvSpPr>
              <p:cNvPr id="1841" name="フリーフォーム: 図形 1840">
                <a:extLst>
                  <a:ext uri="{FF2B5EF4-FFF2-40B4-BE49-F238E27FC236}">
                    <a16:creationId xmlns:a16="http://schemas.microsoft.com/office/drawing/2014/main" id="{349EB3F3-DA9E-54F0-DCE0-AFB544E9C02B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2" name="フリーフォーム: 図形 1841">
                <a:extLst>
                  <a:ext uri="{FF2B5EF4-FFF2-40B4-BE49-F238E27FC236}">
                    <a16:creationId xmlns:a16="http://schemas.microsoft.com/office/drawing/2014/main" id="{FF722E02-4020-4DD9-EF22-54C496094EA7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06" name="グループ化 1705">
              <a:extLst>
                <a:ext uri="{FF2B5EF4-FFF2-40B4-BE49-F238E27FC236}">
                  <a16:creationId xmlns:a16="http://schemas.microsoft.com/office/drawing/2014/main" id="{FBCD2A83-F73E-5DF3-9E05-00CDC90EA198}"/>
                </a:ext>
              </a:extLst>
            </p:cNvPr>
            <p:cNvGrpSpPr/>
            <p:nvPr/>
          </p:nvGrpSpPr>
          <p:grpSpPr>
            <a:xfrm flipV="1">
              <a:off x="3342561" y="2639185"/>
              <a:ext cx="193707" cy="224617"/>
              <a:chOff x="3312211" y="1272048"/>
              <a:chExt cx="518864" cy="1152406"/>
            </a:xfrm>
          </p:grpSpPr>
          <p:sp>
            <p:nvSpPr>
              <p:cNvPr id="1839" name="フリーフォーム: 図形 1838">
                <a:extLst>
                  <a:ext uri="{FF2B5EF4-FFF2-40B4-BE49-F238E27FC236}">
                    <a16:creationId xmlns:a16="http://schemas.microsoft.com/office/drawing/2014/main" id="{50E25003-CB21-BA95-AC2F-27AB8335D7FE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0" name="フリーフォーム: 図形 1839">
                <a:extLst>
                  <a:ext uri="{FF2B5EF4-FFF2-40B4-BE49-F238E27FC236}">
                    <a16:creationId xmlns:a16="http://schemas.microsoft.com/office/drawing/2014/main" id="{E6D7C572-DF60-A8BA-A74B-ABFCD36FC88F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07" name="グループ化 1706">
              <a:extLst>
                <a:ext uri="{FF2B5EF4-FFF2-40B4-BE49-F238E27FC236}">
                  <a16:creationId xmlns:a16="http://schemas.microsoft.com/office/drawing/2014/main" id="{273810F9-B852-3C14-7F2C-59A987AF4501}"/>
                </a:ext>
              </a:extLst>
            </p:cNvPr>
            <p:cNvGrpSpPr/>
            <p:nvPr/>
          </p:nvGrpSpPr>
          <p:grpSpPr>
            <a:xfrm flipV="1">
              <a:off x="3483396" y="2639185"/>
              <a:ext cx="193707" cy="224617"/>
              <a:chOff x="3312211" y="1272048"/>
              <a:chExt cx="518864" cy="1152406"/>
            </a:xfrm>
          </p:grpSpPr>
          <p:sp>
            <p:nvSpPr>
              <p:cNvPr id="1837" name="フリーフォーム: 図形 1836">
                <a:extLst>
                  <a:ext uri="{FF2B5EF4-FFF2-40B4-BE49-F238E27FC236}">
                    <a16:creationId xmlns:a16="http://schemas.microsoft.com/office/drawing/2014/main" id="{33F56A07-ECFD-D03A-ACF5-8A252A364197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8" name="フリーフォーム: 図形 1837">
                <a:extLst>
                  <a:ext uri="{FF2B5EF4-FFF2-40B4-BE49-F238E27FC236}">
                    <a16:creationId xmlns:a16="http://schemas.microsoft.com/office/drawing/2014/main" id="{F0658250-B551-E5F8-1427-E27CD725E70A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08" name="グループ化 1707">
              <a:extLst>
                <a:ext uri="{FF2B5EF4-FFF2-40B4-BE49-F238E27FC236}">
                  <a16:creationId xmlns:a16="http://schemas.microsoft.com/office/drawing/2014/main" id="{0474EA1C-F675-A580-CD75-9C659D937750}"/>
                </a:ext>
              </a:extLst>
            </p:cNvPr>
            <p:cNvGrpSpPr/>
            <p:nvPr/>
          </p:nvGrpSpPr>
          <p:grpSpPr>
            <a:xfrm flipV="1">
              <a:off x="3622793" y="2639185"/>
              <a:ext cx="193707" cy="224617"/>
              <a:chOff x="3312211" y="1272048"/>
              <a:chExt cx="518864" cy="1152406"/>
            </a:xfrm>
          </p:grpSpPr>
          <p:sp>
            <p:nvSpPr>
              <p:cNvPr id="1835" name="フリーフォーム: 図形 1834">
                <a:extLst>
                  <a:ext uri="{FF2B5EF4-FFF2-40B4-BE49-F238E27FC236}">
                    <a16:creationId xmlns:a16="http://schemas.microsoft.com/office/drawing/2014/main" id="{928EAE41-3D16-7523-2930-B360744C0C7B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6" name="フリーフォーム: 図形 1835">
                <a:extLst>
                  <a:ext uri="{FF2B5EF4-FFF2-40B4-BE49-F238E27FC236}">
                    <a16:creationId xmlns:a16="http://schemas.microsoft.com/office/drawing/2014/main" id="{D8E32FBB-F7A0-C998-FCD8-6F5093049478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09" name="グループ化 1708">
              <a:extLst>
                <a:ext uri="{FF2B5EF4-FFF2-40B4-BE49-F238E27FC236}">
                  <a16:creationId xmlns:a16="http://schemas.microsoft.com/office/drawing/2014/main" id="{FE89093F-0556-E137-94C5-B0407D47508D}"/>
                </a:ext>
              </a:extLst>
            </p:cNvPr>
            <p:cNvGrpSpPr/>
            <p:nvPr/>
          </p:nvGrpSpPr>
          <p:grpSpPr>
            <a:xfrm flipV="1">
              <a:off x="3763629" y="2639185"/>
              <a:ext cx="193707" cy="224617"/>
              <a:chOff x="3312211" y="1272048"/>
              <a:chExt cx="518864" cy="1152406"/>
            </a:xfrm>
          </p:grpSpPr>
          <p:sp>
            <p:nvSpPr>
              <p:cNvPr id="1833" name="フリーフォーム: 図形 1832">
                <a:extLst>
                  <a:ext uri="{FF2B5EF4-FFF2-40B4-BE49-F238E27FC236}">
                    <a16:creationId xmlns:a16="http://schemas.microsoft.com/office/drawing/2014/main" id="{7DC069B5-F753-E6D5-DD47-608C8D47AE79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4" name="フリーフォーム: 図形 1833">
                <a:extLst>
                  <a:ext uri="{FF2B5EF4-FFF2-40B4-BE49-F238E27FC236}">
                    <a16:creationId xmlns:a16="http://schemas.microsoft.com/office/drawing/2014/main" id="{17FF2A49-75A7-D810-E382-22D11087AE70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10" name="グループ化 1709">
              <a:extLst>
                <a:ext uri="{FF2B5EF4-FFF2-40B4-BE49-F238E27FC236}">
                  <a16:creationId xmlns:a16="http://schemas.microsoft.com/office/drawing/2014/main" id="{0208EAE6-41B7-2BF1-AA56-3FB1D0C23355}"/>
                </a:ext>
              </a:extLst>
            </p:cNvPr>
            <p:cNvGrpSpPr/>
            <p:nvPr/>
          </p:nvGrpSpPr>
          <p:grpSpPr>
            <a:xfrm flipV="1">
              <a:off x="3903789" y="2639185"/>
              <a:ext cx="193707" cy="224617"/>
              <a:chOff x="3312211" y="1272048"/>
              <a:chExt cx="518864" cy="1152406"/>
            </a:xfrm>
          </p:grpSpPr>
          <p:sp>
            <p:nvSpPr>
              <p:cNvPr id="1831" name="フリーフォーム: 図形 1830">
                <a:extLst>
                  <a:ext uri="{FF2B5EF4-FFF2-40B4-BE49-F238E27FC236}">
                    <a16:creationId xmlns:a16="http://schemas.microsoft.com/office/drawing/2014/main" id="{E701FEE1-7936-FDDF-316B-2FD66B22E341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2" name="フリーフォーム: 図形 1831">
                <a:extLst>
                  <a:ext uri="{FF2B5EF4-FFF2-40B4-BE49-F238E27FC236}">
                    <a16:creationId xmlns:a16="http://schemas.microsoft.com/office/drawing/2014/main" id="{5855854D-E19E-4D3A-FFB5-D617B04A4906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11" name="グループ化 1710">
              <a:extLst>
                <a:ext uri="{FF2B5EF4-FFF2-40B4-BE49-F238E27FC236}">
                  <a16:creationId xmlns:a16="http://schemas.microsoft.com/office/drawing/2014/main" id="{67A51B40-1D9E-2202-C1CC-E415CA19D635}"/>
                </a:ext>
              </a:extLst>
            </p:cNvPr>
            <p:cNvGrpSpPr/>
            <p:nvPr/>
          </p:nvGrpSpPr>
          <p:grpSpPr>
            <a:xfrm flipV="1">
              <a:off x="4044625" y="2639185"/>
              <a:ext cx="193707" cy="224617"/>
              <a:chOff x="3312211" y="1272048"/>
              <a:chExt cx="518864" cy="1152406"/>
            </a:xfrm>
          </p:grpSpPr>
          <p:sp>
            <p:nvSpPr>
              <p:cNvPr id="1829" name="フリーフォーム: 図形 1828">
                <a:extLst>
                  <a:ext uri="{FF2B5EF4-FFF2-40B4-BE49-F238E27FC236}">
                    <a16:creationId xmlns:a16="http://schemas.microsoft.com/office/drawing/2014/main" id="{9C3D39B3-B3A2-1F9E-ED4E-50B7716E7DA7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0" name="フリーフォーム: 図形 1829">
                <a:extLst>
                  <a:ext uri="{FF2B5EF4-FFF2-40B4-BE49-F238E27FC236}">
                    <a16:creationId xmlns:a16="http://schemas.microsoft.com/office/drawing/2014/main" id="{863E0658-27D4-3A5B-67D3-2D6A17AE1854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12" name="グループ化 1711">
              <a:extLst>
                <a:ext uri="{FF2B5EF4-FFF2-40B4-BE49-F238E27FC236}">
                  <a16:creationId xmlns:a16="http://schemas.microsoft.com/office/drawing/2014/main" id="{5E29BB89-726B-606E-7644-E0F13BA97F15}"/>
                </a:ext>
              </a:extLst>
            </p:cNvPr>
            <p:cNvGrpSpPr/>
            <p:nvPr/>
          </p:nvGrpSpPr>
          <p:grpSpPr>
            <a:xfrm flipV="1">
              <a:off x="4184022" y="2639185"/>
              <a:ext cx="193707" cy="224617"/>
              <a:chOff x="3312211" y="1272048"/>
              <a:chExt cx="518864" cy="1152406"/>
            </a:xfrm>
          </p:grpSpPr>
          <p:sp>
            <p:nvSpPr>
              <p:cNvPr id="1827" name="フリーフォーム: 図形 1826">
                <a:extLst>
                  <a:ext uri="{FF2B5EF4-FFF2-40B4-BE49-F238E27FC236}">
                    <a16:creationId xmlns:a16="http://schemas.microsoft.com/office/drawing/2014/main" id="{0B966420-780F-AC59-172B-4A44DAB203E7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8" name="フリーフォーム: 図形 1827">
                <a:extLst>
                  <a:ext uri="{FF2B5EF4-FFF2-40B4-BE49-F238E27FC236}">
                    <a16:creationId xmlns:a16="http://schemas.microsoft.com/office/drawing/2014/main" id="{46038075-28B4-A224-7B96-2316C63AB902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13" name="グループ化 1712">
              <a:extLst>
                <a:ext uri="{FF2B5EF4-FFF2-40B4-BE49-F238E27FC236}">
                  <a16:creationId xmlns:a16="http://schemas.microsoft.com/office/drawing/2014/main" id="{497D5B59-8574-D9E9-F836-E8BB3526B3C2}"/>
                </a:ext>
              </a:extLst>
            </p:cNvPr>
            <p:cNvGrpSpPr/>
            <p:nvPr/>
          </p:nvGrpSpPr>
          <p:grpSpPr>
            <a:xfrm flipV="1">
              <a:off x="4324857" y="2639185"/>
              <a:ext cx="193707" cy="224617"/>
              <a:chOff x="3312211" y="1272048"/>
              <a:chExt cx="518864" cy="1152406"/>
            </a:xfrm>
          </p:grpSpPr>
          <p:sp>
            <p:nvSpPr>
              <p:cNvPr id="1825" name="フリーフォーム: 図形 1824">
                <a:extLst>
                  <a:ext uri="{FF2B5EF4-FFF2-40B4-BE49-F238E27FC236}">
                    <a16:creationId xmlns:a16="http://schemas.microsoft.com/office/drawing/2014/main" id="{6C18FFA8-2C0A-00A3-7BC8-0E0F173797DE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6" name="フリーフォーム: 図形 1825">
                <a:extLst>
                  <a:ext uri="{FF2B5EF4-FFF2-40B4-BE49-F238E27FC236}">
                    <a16:creationId xmlns:a16="http://schemas.microsoft.com/office/drawing/2014/main" id="{9BCED2DA-2BE4-F423-72A1-05E836644A73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14" name="グループ化 1713">
              <a:extLst>
                <a:ext uri="{FF2B5EF4-FFF2-40B4-BE49-F238E27FC236}">
                  <a16:creationId xmlns:a16="http://schemas.microsoft.com/office/drawing/2014/main" id="{B412701A-4399-09BC-AAA6-50A49E80A455}"/>
                </a:ext>
              </a:extLst>
            </p:cNvPr>
            <p:cNvGrpSpPr/>
            <p:nvPr/>
          </p:nvGrpSpPr>
          <p:grpSpPr>
            <a:xfrm flipV="1">
              <a:off x="4464037" y="2639185"/>
              <a:ext cx="193707" cy="224617"/>
              <a:chOff x="3312211" y="1272048"/>
              <a:chExt cx="518864" cy="1152406"/>
            </a:xfrm>
          </p:grpSpPr>
          <p:sp>
            <p:nvSpPr>
              <p:cNvPr id="1823" name="フリーフォーム: 図形 1822">
                <a:extLst>
                  <a:ext uri="{FF2B5EF4-FFF2-40B4-BE49-F238E27FC236}">
                    <a16:creationId xmlns:a16="http://schemas.microsoft.com/office/drawing/2014/main" id="{5336158B-321D-1807-F1EC-10B0C216372C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4" name="フリーフォーム: 図形 1823">
                <a:extLst>
                  <a:ext uri="{FF2B5EF4-FFF2-40B4-BE49-F238E27FC236}">
                    <a16:creationId xmlns:a16="http://schemas.microsoft.com/office/drawing/2014/main" id="{DCA27B6E-785A-96AF-6269-A40C4920ACB2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15" name="グループ化 1714">
              <a:extLst>
                <a:ext uri="{FF2B5EF4-FFF2-40B4-BE49-F238E27FC236}">
                  <a16:creationId xmlns:a16="http://schemas.microsoft.com/office/drawing/2014/main" id="{1ED3775A-CCD8-D732-0D5D-7E0FB24A3354}"/>
                </a:ext>
              </a:extLst>
            </p:cNvPr>
            <p:cNvGrpSpPr/>
            <p:nvPr/>
          </p:nvGrpSpPr>
          <p:grpSpPr>
            <a:xfrm flipV="1">
              <a:off x="4604872" y="2639185"/>
              <a:ext cx="193707" cy="224617"/>
              <a:chOff x="3312211" y="1272048"/>
              <a:chExt cx="518864" cy="1152406"/>
            </a:xfrm>
          </p:grpSpPr>
          <p:sp>
            <p:nvSpPr>
              <p:cNvPr id="1821" name="フリーフォーム: 図形 1820">
                <a:extLst>
                  <a:ext uri="{FF2B5EF4-FFF2-40B4-BE49-F238E27FC236}">
                    <a16:creationId xmlns:a16="http://schemas.microsoft.com/office/drawing/2014/main" id="{ABC937A1-B772-7378-EBC8-B02937AC350A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2" name="フリーフォーム: 図形 1821">
                <a:extLst>
                  <a:ext uri="{FF2B5EF4-FFF2-40B4-BE49-F238E27FC236}">
                    <a16:creationId xmlns:a16="http://schemas.microsoft.com/office/drawing/2014/main" id="{1C309AC1-D8B8-4C58-3819-A9ED92049B9D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16" name="グループ化 1715">
              <a:extLst>
                <a:ext uri="{FF2B5EF4-FFF2-40B4-BE49-F238E27FC236}">
                  <a16:creationId xmlns:a16="http://schemas.microsoft.com/office/drawing/2014/main" id="{EFE3E4E7-02F7-F05E-C6EA-C0C9ADC61A57}"/>
                </a:ext>
              </a:extLst>
            </p:cNvPr>
            <p:cNvGrpSpPr/>
            <p:nvPr/>
          </p:nvGrpSpPr>
          <p:grpSpPr>
            <a:xfrm flipV="1">
              <a:off x="4744270" y="2639185"/>
              <a:ext cx="193707" cy="224617"/>
              <a:chOff x="3312211" y="1272048"/>
              <a:chExt cx="518864" cy="1152406"/>
            </a:xfrm>
          </p:grpSpPr>
          <p:sp>
            <p:nvSpPr>
              <p:cNvPr id="1819" name="フリーフォーム: 図形 1818">
                <a:extLst>
                  <a:ext uri="{FF2B5EF4-FFF2-40B4-BE49-F238E27FC236}">
                    <a16:creationId xmlns:a16="http://schemas.microsoft.com/office/drawing/2014/main" id="{AABB3949-D094-2159-8984-FDEE40182418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0" name="フリーフォーム: 図形 1819">
                <a:extLst>
                  <a:ext uri="{FF2B5EF4-FFF2-40B4-BE49-F238E27FC236}">
                    <a16:creationId xmlns:a16="http://schemas.microsoft.com/office/drawing/2014/main" id="{2E849037-FE92-D951-09BE-6C119175B6EE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17" name="グループ化 1716">
              <a:extLst>
                <a:ext uri="{FF2B5EF4-FFF2-40B4-BE49-F238E27FC236}">
                  <a16:creationId xmlns:a16="http://schemas.microsoft.com/office/drawing/2014/main" id="{D340FF7D-11F8-3F46-B80E-2BAB1DF9D3B3}"/>
                </a:ext>
              </a:extLst>
            </p:cNvPr>
            <p:cNvGrpSpPr/>
            <p:nvPr/>
          </p:nvGrpSpPr>
          <p:grpSpPr>
            <a:xfrm flipV="1">
              <a:off x="4885105" y="2639185"/>
              <a:ext cx="193707" cy="224617"/>
              <a:chOff x="3312211" y="1272048"/>
              <a:chExt cx="518864" cy="1152406"/>
            </a:xfrm>
          </p:grpSpPr>
          <p:sp>
            <p:nvSpPr>
              <p:cNvPr id="1817" name="フリーフォーム: 図形 1816">
                <a:extLst>
                  <a:ext uri="{FF2B5EF4-FFF2-40B4-BE49-F238E27FC236}">
                    <a16:creationId xmlns:a16="http://schemas.microsoft.com/office/drawing/2014/main" id="{CA08BA36-4A32-A912-F985-878C526F96D4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8" name="フリーフォーム: 図形 1817">
                <a:extLst>
                  <a:ext uri="{FF2B5EF4-FFF2-40B4-BE49-F238E27FC236}">
                    <a16:creationId xmlns:a16="http://schemas.microsoft.com/office/drawing/2014/main" id="{84459235-437D-5045-EFBC-E5F87C5BD0ED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18" name="グループ化 1717">
              <a:extLst>
                <a:ext uri="{FF2B5EF4-FFF2-40B4-BE49-F238E27FC236}">
                  <a16:creationId xmlns:a16="http://schemas.microsoft.com/office/drawing/2014/main" id="{A0F019F7-96E8-E65B-6EF3-5B206F055CB2}"/>
                </a:ext>
              </a:extLst>
            </p:cNvPr>
            <p:cNvGrpSpPr/>
            <p:nvPr/>
          </p:nvGrpSpPr>
          <p:grpSpPr>
            <a:xfrm flipV="1">
              <a:off x="5025940" y="2639185"/>
              <a:ext cx="193707" cy="224617"/>
              <a:chOff x="3312211" y="1272048"/>
              <a:chExt cx="518864" cy="1152406"/>
            </a:xfrm>
          </p:grpSpPr>
          <p:sp>
            <p:nvSpPr>
              <p:cNvPr id="1815" name="フリーフォーム: 図形 1814">
                <a:extLst>
                  <a:ext uri="{FF2B5EF4-FFF2-40B4-BE49-F238E27FC236}">
                    <a16:creationId xmlns:a16="http://schemas.microsoft.com/office/drawing/2014/main" id="{4CD3E86C-F064-A011-17A7-A67F85C764DB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6" name="フリーフォーム: 図形 1815">
                <a:extLst>
                  <a:ext uri="{FF2B5EF4-FFF2-40B4-BE49-F238E27FC236}">
                    <a16:creationId xmlns:a16="http://schemas.microsoft.com/office/drawing/2014/main" id="{3041A836-337C-F631-C29F-DB71946B5252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19" name="グループ化 1718">
              <a:extLst>
                <a:ext uri="{FF2B5EF4-FFF2-40B4-BE49-F238E27FC236}">
                  <a16:creationId xmlns:a16="http://schemas.microsoft.com/office/drawing/2014/main" id="{482DD557-FF81-D2CD-7786-664F7DE6BAE4}"/>
                </a:ext>
              </a:extLst>
            </p:cNvPr>
            <p:cNvGrpSpPr/>
            <p:nvPr/>
          </p:nvGrpSpPr>
          <p:grpSpPr>
            <a:xfrm flipV="1">
              <a:off x="5167752" y="2639185"/>
              <a:ext cx="193707" cy="224617"/>
              <a:chOff x="3312211" y="1272048"/>
              <a:chExt cx="518864" cy="1152406"/>
            </a:xfrm>
          </p:grpSpPr>
          <p:sp>
            <p:nvSpPr>
              <p:cNvPr id="1813" name="フリーフォーム: 図形 1812">
                <a:extLst>
                  <a:ext uri="{FF2B5EF4-FFF2-40B4-BE49-F238E27FC236}">
                    <a16:creationId xmlns:a16="http://schemas.microsoft.com/office/drawing/2014/main" id="{B606C611-2DBE-3145-C421-C42B48D28659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4" name="フリーフォーム: 図形 1813">
                <a:extLst>
                  <a:ext uri="{FF2B5EF4-FFF2-40B4-BE49-F238E27FC236}">
                    <a16:creationId xmlns:a16="http://schemas.microsoft.com/office/drawing/2014/main" id="{ADC05E49-761A-E07F-B082-3966217FA65F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20" name="グループ化 1719">
              <a:extLst>
                <a:ext uri="{FF2B5EF4-FFF2-40B4-BE49-F238E27FC236}">
                  <a16:creationId xmlns:a16="http://schemas.microsoft.com/office/drawing/2014/main" id="{94CE6452-AD12-BA1D-9108-7B2874DA8CA9}"/>
                </a:ext>
              </a:extLst>
            </p:cNvPr>
            <p:cNvGrpSpPr/>
            <p:nvPr/>
          </p:nvGrpSpPr>
          <p:grpSpPr>
            <a:xfrm flipV="1">
              <a:off x="5308588" y="2639185"/>
              <a:ext cx="193707" cy="224617"/>
              <a:chOff x="3312211" y="1272048"/>
              <a:chExt cx="518864" cy="1152406"/>
            </a:xfrm>
          </p:grpSpPr>
          <p:sp>
            <p:nvSpPr>
              <p:cNvPr id="1811" name="フリーフォーム: 図形 1810">
                <a:extLst>
                  <a:ext uri="{FF2B5EF4-FFF2-40B4-BE49-F238E27FC236}">
                    <a16:creationId xmlns:a16="http://schemas.microsoft.com/office/drawing/2014/main" id="{14FE826E-8A19-B66E-B6FB-FB0EBAB3345F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2" name="フリーフォーム: 図形 1811">
                <a:extLst>
                  <a:ext uri="{FF2B5EF4-FFF2-40B4-BE49-F238E27FC236}">
                    <a16:creationId xmlns:a16="http://schemas.microsoft.com/office/drawing/2014/main" id="{7EA50014-A3D6-71A6-75D7-048B5452A3A5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21" name="グループ化 1720">
              <a:extLst>
                <a:ext uri="{FF2B5EF4-FFF2-40B4-BE49-F238E27FC236}">
                  <a16:creationId xmlns:a16="http://schemas.microsoft.com/office/drawing/2014/main" id="{2D0B25C2-75AF-4E81-29DD-B491020477CA}"/>
                </a:ext>
              </a:extLst>
            </p:cNvPr>
            <p:cNvGrpSpPr/>
            <p:nvPr/>
          </p:nvGrpSpPr>
          <p:grpSpPr>
            <a:xfrm flipV="1">
              <a:off x="5447985" y="2639185"/>
              <a:ext cx="193707" cy="224617"/>
              <a:chOff x="3312211" y="1272048"/>
              <a:chExt cx="518864" cy="1152406"/>
            </a:xfrm>
          </p:grpSpPr>
          <p:sp>
            <p:nvSpPr>
              <p:cNvPr id="1809" name="フリーフォーム: 図形 1808">
                <a:extLst>
                  <a:ext uri="{FF2B5EF4-FFF2-40B4-BE49-F238E27FC236}">
                    <a16:creationId xmlns:a16="http://schemas.microsoft.com/office/drawing/2014/main" id="{A38092BA-2C0E-6405-4C22-942C9253EED3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0" name="フリーフォーム: 図形 1809">
                <a:extLst>
                  <a:ext uri="{FF2B5EF4-FFF2-40B4-BE49-F238E27FC236}">
                    <a16:creationId xmlns:a16="http://schemas.microsoft.com/office/drawing/2014/main" id="{6A988441-8C4A-1502-6433-E0904E223F50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22" name="グループ化 1721">
              <a:extLst>
                <a:ext uri="{FF2B5EF4-FFF2-40B4-BE49-F238E27FC236}">
                  <a16:creationId xmlns:a16="http://schemas.microsoft.com/office/drawing/2014/main" id="{78C0DF44-F2AC-14D4-0839-1DBAC69EF1A5}"/>
                </a:ext>
              </a:extLst>
            </p:cNvPr>
            <p:cNvGrpSpPr/>
            <p:nvPr/>
          </p:nvGrpSpPr>
          <p:grpSpPr>
            <a:xfrm flipV="1">
              <a:off x="5588820" y="2639185"/>
              <a:ext cx="193707" cy="224617"/>
              <a:chOff x="3312211" y="1272048"/>
              <a:chExt cx="518864" cy="1152406"/>
            </a:xfrm>
          </p:grpSpPr>
          <p:sp>
            <p:nvSpPr>
              <p:cNvPr id="1807" name="フリーフォーム: 図形 1806">
                <a:extLst>
                  <a:ext uri="{FF2B5EF4-FFF2-40B4-BE49-F238E27FC236}">
                    <a16:creationId xmlns:a16="http://schemas.microsoft.com/office/drawing/2014/main" id="{1CFE8EF7-7C8A-77B0-AD5F-46E18DB6A736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8" name="フリーフォーム: 図形 1807">
                <a:extLst>
                  <a:ext uri="{FF2B5EF4-FFF2-40B4-BE49-F238E27FC236}">
                    <a16:creationId xmlns:a16="http://schemas.microsoft.com/office/drawing/2014/main" id="{97A49002-EB8C-8A3C-0A32-CF056411EFCB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23" name="グループ化 1722">
              <a:extLst>
                <a:ext uri="{FF2B5EF4-FFF2-40B4-BE49-F238E27FC236}">
                  <a16:creationId xmlns:a16="http://schemas.microsoft.com/office/drawing/2014/main" id="{31B347A2-D49A-07DE-B3FC-AE0ECD27D6FE}"/>
                </a:ext>
              </a:extLst>
            </p:cNvPr>
            <p:cNvGrpSpPr/>
            <p:nvPr/>
          </p:nvGrpSpPr>
          <p:grpSpPr>
            <a:xfrm flipV="1">
              <a:off x="5728000" y="2639185"/>
              <a:ext cx="193707" cy="224617"/>
              <a:chOff x="3312211" y="1272048"/>
              <a:chExt cx="518864" cy="1152406"/>
            </a:xfrm>
          </p:grpSpPr>
          <p:sp>
            <p:nvSpPr>
              <p:cNvPr id="1805" name="フリーフォーム: 図形 1804">
                <a:extLst>
                  <a:ext uri="{FF2B5EF4-FFF2-40B4-BE49-F238E27FC236}">
                    <a16:creationId xmlns:a16="http://schemas.microsoft.com/office/drawing/2014/main" id="{3207F2F0-F743-0FEB-4153-A329C9F5C9D6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6" name="フリーフォーム: 図形 1805">
                <a:extLst>
                  <a:ext uri="{FF2B5EF4-FFF2-40B4-BE49-F238E27FC236}">
                    <a16:creationId xmlns:a16="http://schemas.microsoft.com/office/drawing/2014/main" id="{41B7FAA4-730F-9AE9-556E-F5636D352ACA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24" name="グループ化 1723">
              <a:extLst>
                <a:ext uri="{FF2B5EF4-FFF2-40B4-BE49-F238E27FC236}">
                  <a16:creationId xmlns:a16="http://schemas.microsoft.com/office/drawing/2014/main" id="{1ACC4D6F-490E-38A6-3CBF-28D36259BDEF}"/>
                </a:ext>
              </a:extLst>
            </p:cNvPr>
            <p:cNvGrpSpPr/>
            <p:nvPr/>
          </p:nvGrpSpPr>
          <p:grpSpPr>
            <a:xfrm flipV="1">
              <a:off x="5868836" y="2639185"/>
              <a:ext cx="193707" cy="224617"/>
              <a:chOff x="3312211" y="1272048"/>
              <a:chExt cx="518864" cy="1152406"/>
            </a:xfrm>
          </p:grpSpPr>
          <p:sp>
            <p:nvSpPr>
              <p:cNvPr id="1803" name="フリーフォーム: 図形 1802">
                <a:extLst>
                  <a:ext uri="{FF2B5EF4-FFF2-40B4-BE49-F238E27FC236}">
                    <a16:creationId xmlns:a16="http://schemas.microsoft.com/office/drawing/2014/main" id="{8ED35E16-D17B-8844-B0D9-58904ECE6F77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4" name="フリーフォーム: 図形 1803">
                <a:extLst>
                  <a:ext uri="{FF2B5EF4-FFF2-40B4-BE49-F238E27FC236}">
                    <a16:creationId xmlns:a16="http://schemas.microsoft.com/office/drawing/2014/main" id="{606840AF-EE62-D95D-89C2-B3D1EAA3869F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25" name="グループ化 1724">
              <a:extLst>
                <a:ext uri="{FF2B5EF4-FFF2-40B4-BE49-F238E27FC236}">
                  <a16:creationId xmlns:a16="http://schemas.microsoft.com/office/drawing/2014/main" id="{D05B3A89-1A5D-7F73-B6B3-1106D23CAC00}"/>
                </a:ext>
              </a:extLst>
            </p:cNvPr>
            <p:cNvGrpSpPr/>
            <p:nvPr/>
          </p:nvGrpSpPr>
          <p:grpSpPr>
            <a:xfrm flipV="1">
              <a:off x="6008233" y="2639185"/>
              <a:ext cx="193707" cy="224617"/>
              <a:chOff x="3312211" y="1272048"/>
              <a:chExt cx="518864" cy="1152406"/>
            </a:xfrm>
          </p:grpSpPr>
          <p:sp>
            <p:nvSpPr>
              <p:cNvPr id="1801" name="フリーフォーム: 図形 1800">
                <a:extLst>
                  <a:ext uri="{FF2B5EF4-FFF2-40B4-BE49-F238E27FC236}">
                    <a16:creationId xmlns:a16="http://schemas.microsoft.com/office/drawing/2014/main" id="{16BD4A77-1EF0-1560-307B-828031214F0F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2" name="フリーフォーム: 図形 1801">
                <a:extLst>
                  <a:ext uri="{FF2B5EF4-FFF2-40B4-BE49-F238E27FC236}">
                    <a16:creationId xmlns:a16="http://schemas.microsoft.com/office/drawing/2014/main" id="{95E1305A-E476-D4CC-0EAC-C2AEEFAE0E87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26" name="グループ化 1725">
              <a:extLst>
                <a:ext uri="{FF2B5EF4-FFF2-40B4-BE49-F238E27FC236}">
                  <a16:creationId xmlns:a16="http://schemas.microsoft.com/office/drawing/2014/main" id="{EDCE3852-AC95-97A7-0763-762CC339B8D9}"/>
                </a:ext>
              </a:extLst>
            </p:cNvPr>
            <p:cNvGrpSpPr/>
            <p:nvPr/>
          </p:nvGrpSpPr>
          <p:grpSpPr>
            <a:xfrm flipV="1">
              <a:off x="6149068" y="2639185"/>
              <a:ext cx="193707" cy="224617"/>
              <a:chOff x="3312211" y="1272048"/>
              <a:chExt cx="518864" cy="1152406"/>
            </a:xfrm>
          </p:grpSpPr>
          <p:sp>
            <p:nvSpPr>
              <p:cNvPr id="1799" name="フリーフォーム: 図形 1798">
                <a:extLst>
                  <a:ext uri="{FF2B5EF4-FFF2-40B4-BE49-F238E27FC236}">
                    <a16:creationId xmlns:a16="http://schemas.microsoft.com/office/drawing/2014/main" id="{D4904B33-174A-420B-5573-17C0C24D3BFF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0" name="フリーフォーム: 図形 1799">
                <a:extLst>
                  <a:ext uri="{FF2B5EF4-FFF2-40B4-BE49-F238E27FC236}">
                    <a16:creationId xmlns:a16="http://schemas.microsoft.com/office/drawing/2014/main" id="{A9BDB0EA-5116-899E-C0DC-124B356BBFB5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27" name="グループ化 1726">
              <a:extLst>
                <a:ext uri="{FF2B5EF4-FFF2-40B4-BE49-F238E27FC236}">
                  <a16:creationId xmlns:a16="http://schemas.microsoft.com/office/drawing/2014/main" id="{B2A984C8-A257-635D-4FA5-4A0BAFC7C25F}"/>
                </a:ext>
              </a:extLst>
            </p:cNvPr>
            <p:cNvGrpSpPr/>
            <p:nvPr/>
          </p:nvGrpSpPr>
          <p:grpSpPr>
            <a:xfrm flipV="1">
              <a:off x="6289229" y="2639185"/>
              <a:ext cx="193707" cy="224617"/>
              <a:chOff x="3312211" y="1272048"/>
              <a:chExt cx="518864" cy="1152406"/>
            </a:xfrm>
          </p:grpSpPr>
          <p:sp>
            <p:nvSpPr>
              <p:cNvPr id="1797" name="フリーフォーム: 図形 1796">
                <a:extLst>
                  <a:ext uri="{FF2B5EF4-FFF2-40B4-BE49-F238E27FC236}">
                    <a16:creationId xmlns:a16="http://schemas.microsoft.com/office/drawing/2014/main" id="{046EC3FF-0B12-1FC1-AE32-E933213E17C1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8" name="フリーフォーム: 図形 1797">
                <a:extLst>
                  <a:ext uri="{FF2B5EF4-FFF2-40B4-BE49-F238E27FC236}">
                    <a16:creationId xmlns:a16="http://schemas.microsoft.com/office/drawing/2014/main" id="{42B03495-A505-D967-08B6-A8CEB6352AB2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28" name="グループ化 1727">
              <a:extLst>
                <a:ext uri="{FF2B5EF4-FFF2-40B4-BE49-F238E27FC236}">
                  <a16:creationId xmlns:a16="http://schemas.microsoft.com/office/drawing/2014/main" id="{3C6D2C68-BF25-DFC9-DFA3-2B6FAF687B43}"/>
                </a:ext>
              </a:extLst>
            </p:cNvPr>
            <p:cNvGrpSpPr/>
            <p:nvPr/>
          </p:nvGrpSpPr>
          <p:grpSpPr>
            <a:xfrm flipV="1">
              <a:off x="6430064" y="2639185"/>
              <a:ext cx="193707" cy="224617"/>
              <a:chOff x="3312211" y="1272048"/>
              <a:chExt cx="518864" cy="1152406"/>
            </a:xfrm>
          </p:grpSpPr>
          <p:sp>
            <p:nvSpPr>
              <p:cNvPr id="1795" name="フリーフォーム: 図形 1794">
                <a:extLst>
                  <a:ext uri="{FF2B5EF4-FFF2-40B4-BE49-F238E27FC236}">
                    <a16:creationId xmlns:a16="http://schemas.microsoft.com/office/drawing/2014/main" id="{9A219A36-DCAD-9F19-B878-2F440B439198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6" name="フリーフォーム: 図形 1795">
                <a:extLst>
                  <a:ext uri="{FF2B5EF4-FFF2-40B4-BE49-F238E27FC236}">
                    <a16:creationId xmlns:a16="http://schemas.microsoft.com/office/drawing/2014/main" id="{72D7E94E-AFA7-0842-9454-41A98990A6B7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29" name="グループ化 1728">
              <a:extLst>
                <a:ext uri="{FF2B5EF4-FFF2-40B4-BE49-F238E27FC236}">
                  <a16:creationId xmlns:a16="http://schemas.microsoft.com/office/drawing/2014/main" id="{2992BC11-77F8-1690-0B1F-1A604379E950}"/>
                </a:ext>
              </a:extLst>
            </p:cNvPr>
            <p:cNvGrpSpPr/>
            <p:nvPr/>
          </p:nvGrpSpPr>
          <p:grpSpPr>
            <a:xfrm flipV="1">
              <a:off x="6569461" y="2639185"/>
              <a:ext cx="193707" cy="224617"/>
              <a:chOff x="3312211" y="1272048"/>
              <a:chExt cx="518864" cy="1152406"/>
            </a:xfrm>
          </p:grpSpPr>
          <p:sp>
            <p:nvSpPr>
              <p:cNvPr id="1793" name="フリーフォーム: 図形 1792">
                <a:extLst>
                  <a:ext uri="{FF2B5EF4-FFF2-40B4-BE49-F238E27FC236}">
                    <a16:creationId xmlns:a16="http://schemas.microsoft.com/office/drawing/2014/main" id="{55B63CCC-D3F6-413B-4CF2-1A6785AC592E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4" name="フリーフォーム: 図形 1793">
                <a:extLst>
                  <a:ext uri="{FF2B5EF4-FFF2-40B4-BE49-F238E27FC236}">
                    <a16:creationId xmlns:a16="http://schemas.microsoft.com/office/drawing/2014/main" id="{29C87A2B-EC97-66FD-029A-EE7F74FE35CE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30" name="グループ化 1729">
              <a:extLst>
                <a:ext uri="{FF2B5EF4-FFF2-40B4-BE49-F238E27FC236}">
                  <a16:creationId xmlns:a16="http://schemas.microsoft.com/office/drawing/2014/main" id="{5BE7D8E3-C511-E58A-6718-91F1005551B3}"/>
                </a:ext>
              </a:extLst>
            </p:cNvPr>
            <p:cNvGrpSpPr/>
            <p:nvPr/>
          </p:nvGrpSpPr>
          <p:grpSpPr>
            <a:xfrm flipV="1">
              <a:off x="6710296" y="2639185"/>
              <a:ext cx="193707" cy="224617"/>
              <a:chOff x="3312211" y="1272048"/>
              <a:chExt cx="518864" cy="1152406"/>
            </a:xfrm>
          </p:grpSpPr>
          <p:sp>
            <p:nvSpPr>
              <p:cNvPr id="1791" name="フリーフォーム: 図形 1790">
                <a:extLst>
                  <a:ext uri="{FF2B5EF4-FFF2-40B4-BE49-F238E27FC236}">
                    <a16:creationId xmlns:a16="http://schemas.microsoft.com/office/drawing/2014/main" id="{3D1AE6D4-31ED-46A2-1277-FD69664BFF89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2" name="フリーフォーム: 図形 1791">
                <a:extLst>
                  <a:ext uri="{FF2B5EF4-FFF2-40B4-BE49-F238E27FC236}">
                    <a16:creationId xmlns:a16="http://schemas.microsoft.com/office/drawing/2014/main" id="{F6C5016B-DD94-E450-BD0C-05EC9E1872CA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31" name="グループ化 1730">
              <a:extLst>
                <a:ext uri="{FF2B5EF4-FFF2-40B4-BE49-F238E27FC236}">
                  <a16:creationId xmlns:a16="http://schemas.microsoft.com/office/drawing/2014/main" id="{CB6210A7-8E20-CA29-F29A-3B058A06D617}"/>
                </a:ext>
              </a:extLst>
            </p:cNvPr>
            <p:cNvGrpSpPr/>
            <p:nvPr/>
          </p:nvGrpSpPr>
          <p:grpSpPr>
            <a:xfrm flipV="1">
              <a:off x="6849476" y="2639185"/>
              <a:ext cx="193707" cy="224617"/>
              <a:chOff x="3312211" y="1272048"/>
              <a:chExt cx="518864" cy="1152406"/>
            </a:xfrm>
          </p:grpSpPr>
          <p:sp>
            <p:nvSpPr>
              <p:cNvPr id="1789" name="フリーフォーム: 図形 1788">
                <a:extLst>
                  <a:ext uri="{FF2B5EF4-FFF2-40B4-BE49-F238E27FC236}">
                    <a16:creationId xmlns:a16="http://schemas.microsoft.com/office/drawing/2014/main" id="{D134CC43-5BF6-D402-AAAC-AB980FC33BC6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0" name="フリーフォーム: 図形 1789">
                <a:extLst>
                  <a:ext uri="{FF2B5EF4-FFF2-40B4-BE49-F238E27FC236}">
                    <a16:creationId xmlns:a16="http://schemas.microsoft.com/office/drawing/2014/main" id="{EE42841C-2EDF-1C09-C901-AAEE3CBFB630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32" name="グループ化 1731">
              <a:extLst>
                <a:ext uri="{FF2B5EF4-FFF2-40B4-BE49-F238E27FC236}">
                  <a16:creationId xmlns:a16="http://schemas.microsoft.com/office/drawing/2014/main" id="{30496D61-CDA0-E533-66F3-EA4038D9E0D4}"/>
                </a:ext>
              </a:extLst>
            </p:cNvPr>
            <p:cNvGrpSpPr/>
            <p:nvPr/>
          </p:nvGrpSpPr>
          <p:grpSpPr>
            <a:xfrm flipV="1">
              <a:off x="6990312" y="2639185"/>
              <a:ext cx="193707" cy="224617"/>
              <a:chOff x="3312211" y="1272048"/>
              <a:chExt cx="518864" cy="1152406"/>
            </a:xfrm>
          </p:grpSpPr>
          <p:sp>
            <p:nvSpPr>
              <p:cNvPr id="1787" name="フリーフォーム: 図形 1786">
                <a:extLst>
                  <a:ext uri="{FF2B5EF4-FFF2-40B4-BE49-F238E27FC236}">
                    <a16:creationId xmlns:a16="http://schemas.microsoft.com/office/drawing/2014/main" id="{CF02F0D2-A575-A0B4-199F-87E9DB786298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8" name="フリーフォーム: 図形 1787">
                <a:extLst>
                  <a:ext uri="{FF2B5EF4-FFF2-40B4-BE49-F238E27FC236}">
                    <a16:creationId xmlns:a16="http://schemas.microsoft.com/office/drawing/2014/main" id="{553A8FFA-07AC-ED08-4110-B7F946889791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33" name="グループ化 1732">
              <a:extLst>
                <a:ext uri="{FF2B5EF4-FFF2-40B4-BE49-F238E27FC236}">
                  <a16:creationId xmlns:a16="http://schemas.microsoft.com/office/drawing/2014/main" id="{1274845A-9E94-F020-FDA1-401CDB430951}"/>
                </a:ext>
              </a:extLst>
            </p:cNvPr>
            <p:cNvGrpSpPr/>
            <p:nvPr/>
          </p:nvGrpSpPr>
          <p:grpSpPr>
            <a:xfrm flipV="1">
              <a:off x="7129709" y="2639185"/>
              <a:ext cx="193707" cy="224617"/>
              <a:chOff x="3312211" y="1272048"/>
              <a:chExt cx="518864" cy="1152406"/>
            </a:xfrm>
          </p:grpSpPr>
          <p:sp>
            <p:nvSpPr>
              <p:cNvPr id="1785" name="フリーフォーム: 図形 1784">
                <a:extLst>
                  <a:ext uri="{FF2B5EF4-FFF2-40B4-BE49-F238E27FC236}">
                    <a16:creationId xmlns:a16="http://schemas.microsoft.com/office/drawing/2014/main" id="{8F88B627-E0BF-5F35-3055-4681C0A70C81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6" name="フリーフォーム: 図形 1785">
                <a:extLst>
                  <a:ext uri="{FF2B5EF4-FFF2-40B4-BE49-F238E27FC236}">
                    <a16:creationId xmlns:a16="http://schemas.microsoft.com/office/drawing/2014/main" id="{8C4DFBEF-7CDA-13D7-7CCE-86047F03ACDB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34" name="グループ化 1733">
              <a:extLst>
                <a:ext uri="{FF2B5EF4-FFF2-40B4-BE49-F238E27FC236}">
                  <a16:creationId xmlns:a16="http://schemas.microsoft.com/office/drawing/2014/main" id="{6A36CDDD-2703-27A4-3539-00349CAE881F}"/>
                </a:ext>
              </a:extLst>
            </p:cNvPr>
            <p:cNvGrpSpPr/>
            <p:nvPr/>
          </p:nvGrpSpPr>
          <p:grpSpPr>
            <a:xfrm flipV="1">
              <a:off x="7270544" y="2639185"/>
              <a:ext cx="193707" cy="224617"/>
              <a:chOff x="3312211" y="1272048"/>
              <a:chExt cx="518864" cy="1152406"/>
            </a:xfrm>
          </p:grpSpPr>
          <p:sp>
            <p:nvSpPr>
              <p:cNvPr id="1783" name="フリーフォーム: 図形 1782">
                <a:extLst>
                  <a:ext uri="{FF2B5EF4-FFF2-40B4-BE49-F238E27FC236}">
                    <a16:creationId xmlns:a16="http://schemas.microsoft.com/office/drawing/2014/main" id="{409EB17B-673F-F935-27FF-F756FF6DF221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4" name="フリーフォーム: 図形 1783">
                <a:extLst>
                  <a:ext uri="{FF2B5EF4-FFF2-40B4-BE49-F238E27FC236}">
                    <a16:creationId xmlns:a16="http://schemas.microsoft.com/office/drawing/2014/main" id="{30EB30D8-0E9A-D30C-4AEB-FF3CCD1E4EB6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35" name="グループ化 1734">
              <a:extLst>
                <a:ext uri="{FF2B5EF4-FFF2-40B4-BE49-F238E27FC236}">
                  <a16:creationId xmlns:a16="http://schemas.microsoft.com/office/drawing/2014/main" id="{2E7C73C6-C71C-4CFF-B979-A286BA7B8DE8}"/>
                </a:ext>
              </a:extLst>
            </p:cNvPr>
            <p:cNvGrpSpPr/>
            <p:nvPr/>
          </p:nvGrpSpPr>
          <p:grpSpPr>
            <a:xfrm flipV="1">
              <a:off x="7411380" y="2639185"/>
              <a:ext cx="193707" cy="224617"/>
              <a:chOff x="3312211" y="1272048"/>
              <a:chExt cx="518864" cy="1152406"/>
            </a:xfrm>
          </p:grpSpPr>
          <p:sp>
            <p:nvSpPr>
              <p:cNvPr id="1781" name="フリーフォーム: 図形 1780">
                <a:extLst>
                  <a:ext uri="{FF2B5EF4-FFF2-40B4-BE49-F238E27FC236}">
                    <a16:creationId xmlns:a16="http://schemas.microsoft.com/office/drawing/2014/main" id="{3F31F9FB-867E-60B1-612A-CEE2999055DC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2" name="フリーフォーム: 図形 1781">
                <a:extLst>
                  <a:ext uri="{FF2B5EF4-FFF2-40B4-BE49-F238E27FC236}">
                    <a16:creationId xmlns:a16="http://schemas.microsoft.com/office/drawing/2014/main" id="{40024A71-0461-FEE9-001B-74A75B8A74A8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36" name="グループ化 1735">
              <a:extLst>
                <a:ext uri="{FF2B5EF4-FFF2-40B4-BE49-F238E27FC236}">
                  <a16:creationId xmlns:a16="http://schemas.microsoft.com/office/drawing/2014/main" id="{E9108AB2-AD55-8535-73D3-D6B1B808CC9F}"/>
                </a:ext>
              </a:extLst>
            </p:cNvPr>
            <p:cNvGrpSpPr/>
            <p:nvPr/>
          </p:nvGrpSpPr>
          <p:grpSpPr>
            <a:xfrm flipV="1">
              <a:off x="7552215" y="2639185"/>
              <a:ext cx="193707" cy="224617"/>
              <a:chOff x="3312211" y="1272048"/>
              <a:chExt cx="518864" cy="1152406"/>
            </a:xfrm>
          </p:grpSpPr>
          <p:sp>
            <p:nvSpPr>
              <p:cNvPr id="1779" name="フリーフォーム: 図形 1778">
                <a:extLst>
                  <a:ext uri="{FF2B5EF4-FFF2-40B4-BE49-F238E27FC236}">
                    <a16:creationId xmlns:a16="http://schemas.microsoft.com/office/drawing/2014/main" id="{059ED80A-C76F-04BA-259A-4ECB8BBA00CF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0" name="フリーフォーム: 図形 1779">
                <a:extLst>
                  <a:ext uri="{FF2B5EF4-FFF2-40B4-BE49-F238E27FC236}">
                    <a16:creationId xmlns:a16="http://schemas.microsoft.com/office/drawing/2014/main" id="{46A937BF-D47F-0648-CA47-25ABFF1E02A9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37" name="グループ化 1736">
              <a:extLst>
                <a:ext uri="{FF2B5EF4-FFF2-40B4-BE49-F238E27FC236}">
                  <a16:creationId xmlns:a16="http://schemas.microsoft.com/office/drawing/2014/main" id="{877D2DC5-078D-E785-C6DE-42D95DFC75D3}"/>
                </a:ext>
              </a:extLst>
            </p:cNvPr>
            <p:cNvGrpSpPr/>
            <p:nvPr/>
          </p:nvGrpSpPr>
          <p:grpSpPr>
            <a:xfrm flipV="1">
              <a:off x="7691612" y="2639185"/>
              <a:ext cx="193707" cy="224617"/>
              <a:chOff x="3312211" y="1272048"/>
              <a:chExt cx="518864" cy="1152406"/>
            </a:xfrm>
          </p:grpSpPr>
          <p:sp>
            <p:nvSpPr>
              <p:cNvPr id="1777" name="フリーフォーム: 図形 1776">
                <a:extLst>
                  <a:ext uri="{FF2B5EF4-FFF2-40B4-BE49-F238E27FC236}">
                    <a16:creationId xmlns:a16="http://schemas.microsoft.com/office/drawing/2014/main" id="{94E95509-474C-0B82-672B-676173B90E71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8" name="フリーフォーム: 図形 1777">
                <a:extLst>
                  <a:ext uri="{FF2B5EF4-FFF2-40B4-BE49-F238E27FC236}">
                    <a16:creationId xmlns:a16="http://schemas.microsoft.com/office/drawing/2014/main" id="{8FF5AD68-210F-201D-D089-DB6DF9B9DF5F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38" name="グループ化 1737">
              <a:extLst>
                <a:ext uri="{FF2B5EF4-FFF2-40B4-BE49-F238E27FC236}">
                  <a16:creationId xmlns:a16="http://schemas.microsoft.com/office/drawing/2014/main" id="{12D0F4EF-A0FC-E487-FBFE-2BE8CD90B474}"/>
                </a:ext>
              </a:extLst>
            </p:cNvPr>
            <p:cNvGrpSpPr/>
            <p:nvPr/>
          </p:nvGrpSpPr>
          <p:grpSpPr>
            <a:xfrm flipV="1">
              <a:off x="7832448" y="2639185"/>
              <a:ext cx="193707" cy="224617"/>
              <a:chOff x="3312211" y="1272048"/>
              <a:chExt cx="518864" cy="1152406"/>
            </a:xfrm>
          </p:grpSpPr>
          <p:sp>
            <p:nvSpPr>
              <p:cNvPr id="1775" name="フリーフォーム: 図形 1774">
                <a:extLst>
                  <a:ext uri="{FF2B5EF4-FFF2-40B4-BE49-F238E27FC236}">
                    <a16:creationId xmlns:a16="http://schemas.microsoft.com/office/drawing/2014/main" id="{1197821E-CBE6-A769-967F-B3AEC2CFBCA3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6" name="フリーフォーム: 図形 1775">
                <a:extLst>
                  <a:ext uri="{FF2B5EF4-FFF2-40B4-BE49-F238E27FC236}">
                    <a16:creationId xmlns:a16="http://schemas.microsoft.com/office/drawing/2014/main" id="{BFDFBBB7-15B5-8A28-DE98-577FC95A6FB3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39" name="グループ化 1738">
              <a:extLst>
                <a:ext uri="{FF2B5EF4-FFF2-40B4-BE49-F238E27FC236}">
                  <a16:creationId xmlns:a16="http://schemas.microsoft.com/office/drawing/2014/main" id="{4420BD1C-0D59-8431-DA76-B87EBEC51FB6}"/>
                </a:ext>
              </a:extLst>
            </p:cNvPr>
            <p:cNvGrpSpPr/>
            <p:nvPr/>
          </p:nvGrpSpPr>
          <p:grpSpPr>
            <a:xfrm flipV="1">
              <a:off x="7971628" y="2639185"/>
              <a:ext cx="193707" cy="224617"/>
              <a:chOff x="3312211" y="1272048"/>
              <a:chExt cx="518864" cy="1152406"/>
            </a:xfrm>
          </p:grpSpPr>
          <p:sp>
            <p:nvSpPr>
              <p:cNvPr id="1773" name="フリーフォーム: 図形 1772">
                <a:extLst>
                  <a:ext uri="{FF2B5EF4-FFF2-40B4-BE49-F238E27FC236}">
                    <a16:creationId xmlns:a16="http://schemas.microsoft.com/office/drawing/2014/main" id="{A21154E7-8B97-04E2-5060-97963C5E9DCC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4" name="フリーフォーム: 図形 1773">
                <a:extLst>
                  <a:ext uri="{FF2B5EF4-FFF2-40B4-BE49-F238E27FC236}">
                    <a16:creationId xmlns:a16="http://schemas.microsoft.com/office/drawing/2014/main" id="{12B349BA-582B-97BE-BD31-4F1A4B23BCAB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40" name="グループ化 1739">
              <a:extLst>
                <a:ext uri="{FF2B5EF4-FFF2-40B4-BE49-F238E27FC236}">
                  <a16:creationId xmlns:a16="http://schemas.microsoft.com/office/drawing/2014/main" id="{5EB5CD5B-0303-C59F-4AF7-C510BC13E35D}"/>
                </a:ext>
              </a:extLst>
            </p:cNvPr>
            <p:cNvGrpSpPr/>
            <p:nvPr/>
          </p:nvGrpSpPr>
          <p:grpSpPr>
            <a:xfrm flipV="1">
              <a:off x="8112463" y="2639185"/>
              <a:ext cx="193707" cy="224617"/>
              <a:chOff x="3312211" y="1272048"/>
              <a:chExt cx="518864" cy="1152406"/>
            </a:xfrm>
          </p:grpSpPr>
          <p:sp>
            <p:nvSpPr>
              <p:cNvPr id="1771" name="フリーフォーム: 図形 1770">
                <a:extLst>
                  <a:ext uri="{FF2B5EF4-FFF2-40B4-BE49-F238E27FC236}">
                    <a16:creationId xmlns:a16="http://schemas.microsoft.com/office/drawing/2014/main" id="{1E4140FA-8AA9-9677-C0B7-58605738EF03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2" name="フリーフォーム: 図形 1771">
                <a:extLst>
                  <a:ext uri="{FF2B5EF4-FFF2-40B4-BE49-F238E27FC236}">
                    <a16:creationId xmlns:a16="http://schemas.microsoft.com/office/drawing/2014/main" id="{37F1F381-FAD4-AFD5-479E-8CFFB1BFAC69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41" name="グループ化 1740">
              <a:extLst>
                <a:ext uri="{FF2B5EF4-FFF2-40B4-BE49-F238E27FC236}">
                  <a16:creationId xmlns:a16="http://schemas.microsoft.com/office/drawing/2014/main" id="{EC43F304-0624-AACB-DE33-8216CDC4C75B}"/>
                </a:ext>
              </a:extLst>
            </p:cNvPr>
            <p:cNvGrpSpPr/>
            <p:nvPr/>
          </p:nvGrpSpPr>
          <p:grpSpPr>
            <a:xfrm flipV="1">
              <a:off x="8251860" y="2639185"/>
              <a:ext cx="193707" cy="224617"/>
              <a:chOff x="3312211" y="1272048"/>
              <a:chExt cx="518864" cy="1152406"/>
            </a:xfrm>
          </p:grpSpPr>
          <p:sp>
            <p:nvSpPr>
              <p:cNvPr id="1769" name="フリーフォーム: 図形 1768">
                <a:extLst>
                  <a:ext uri="{FF2B5EF4-FFF2-40B4-BE49-F238E27FC236}">
                    <a16:creationId xmlns:a16="http://schemas.microsoft.com/office/drawing/2014/main" id="{E7035270-D3C6-F9D5-E35C-D6C5AF3B294E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0" name="フリーフォーム: 図形 1769">
                <a:extLst>
                  <a:ext uri="{FF2B5EF4-FFF2-40B4-BE49-F238E27FC236}">
                    <a16:creationId xmlns:a16="http://schemas.microsoft.com/office/drawing/2014/main" id="{42B2C7F9-C79C-218F-5AE7-20114A7E1AB1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42" name="グループ化 1741">
              <a:extLst>
                <a:ext uri="{FF2B5EF4-FFF2-40B4-BE49-F238E27FC236}">
                  <a16:creationId xmlns:a16="http://schemas.microsoft.com/office/drawing/2014/main" id="{4E3FC034-A905-2D91-2F5C-52C36DCCA311}"/>
                </a:ext>
              </a:extLst>
            </p:cNvPr>
            <p:cNvGrpSpPr/>
            <p:nvPr/>
          </p:nvGrpSpPr>
          <p:grpSpPr>
            <a:xfrm flipV="1">
              <a:off x="8392695" y="2639185"/>
              <a:ext cx="193707" cy="224617"/>
              <a:chOff x="3312211" y="1272048"/>
              <a:chExt cx="518864" cy="1152406"/>
            </a:xfrm>
          </p:grpSpPr>
          <p:sp>
            <p:nvSpPr>
              <p:cNvPr id="1767" name="フリーフォーム: 図形 1766">
                <a:extLst>
                  <a:ext uri="{FF2B5EF4-FFF2-40B4-BE49-F238E27FC236}">
                    <a16:creationId xmlns:a16="http://schemas.microsoft.com/office/drawing/2014/main" id="{4B25D429-A2C8-1EE7-7D03-8EFD2DF426D7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8" name="フリーフォーム: 図形 1767">
                <a:extLst>
                  <a:ext uri="{FF2B5EF4-FFF2-40B4-BE49-F238E27FC236}">
                    <a16:creationId xmlns:a16="http://schemas.microsoft.com/office/drawing/2014/main" id="{2ABA7B3A-7B03-9820-401C-63FFFAD7F8D6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43" name="グループ化 1742">
              <a:extLst>
                <a:ext uri="{FF2B5EF4-FFF2-40B4-BE49-F238E27FC236}">
                  <a16:creationId xmlns:a16="http://schemas.microsoft.com/office/drawing/2014/main" id="{B3E843C2-A66F-C2E3-D611-24AC7AADA1D8}"/>
                </a:ext>
              </a:extLst>
            </p:cNvPr>
            <p:cNvGrpSpPr/>
            <p:nvPr/>
          </p:nvGrpSpPr>
          <p:grpSpPr>
            <a:xfrm flipV="1">
              <a:off x="8532856" y="2639185"/>
              <a:ext cx="193707" cy="224617"/>
              <a:chOff x="3312211" y="1272048"/>
              <a:chExt cx="518864" cy="1152406"/>
            </a:xfrm>
          </p:grpSpPr>
          <p:sp>
            <p:nvSpPr>
              <p:cNvPr id="1765" name="フリーフォーム: 図形 1764">
                <a:extLst>
                  <a:ext uri="{FF2B5EF4-FFF2-40B4-BE49-F238E27FC236}">
                    <a16:creationId xmlns:a16="http://schemas.microsoft.com/office/drawing/2014/main" id="{FC87372F-630B-534E-FBFE-F42D05017C23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6" name="フリーフォーム: 図形 1765">
                <a:extLst>
                  <a:ext uri="{FF2B5EF4-FFF2-40B4-BE49-F238E27FC236}">
                    <a16:creationId xmlns:a16="http://schemas.microsoft.com/office/drawing/2014/main" id="{FFB1D667-C733-A921-6E2F-2E44FB3A06F9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44" name="グループ化 1743">
              <a:extLst>
                <a:ext uri="{FF2B5EF4-FFF2-40B4-BE49-F238E27FC236}">
                  <a16:creationId xmlns:a16="http://schemas.microsoft.com/office/drawing/2014/main" id="{8323D947-263F-2B42-F335-2718C677B76A}"/>
                </a:ext>
              </a:extLst>
            </p:cNvPr>
            <p:cNvGrpSpPr/>
            <p:nvPr/>
          </p:nvGrpSpPr>
          <p:grpSpPr>
            <a:xfrm flipV="1">
              <a:off x="8673691" y="2639185"/>
              <a:ext cx="193707" cy="224617"/>
              <a:chOff x="3312211" y="1272048"/>
              <a:chExt cx="518864" cy="1152406"/>
            </a:xfrm>
          </p:grpSpPr>
          <p:sp>
            <p:nvSpPr>
              <p:cNvPr id="1763" name="フリーフォーム: 図形 1762">
                <a:extLst>
                  <a:ext uri="{FF2B5EF4-FFF2-40B4-BE49-F238E27FC236}">
                    <a16:creationId xmlns:a16="http://schemas.microsoft.com/office/drawing/2014/main" id="{DD305220-6B12-4908-E52F-547CE8B1B320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4" name="フリーフォーム: 図形 1763">
                <a:extLst>
                  <a:ext uri="{FF2B5EF4-FFF2-40B4-BE49-F238E27FC236}">
                    <a16:creationId xmlns:a16="http://schemas.microsoft.com/office/drawing/2014/main" id="{C7164DE8-C475-6D4A-A6FE-97A593DEAEF7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45" name="グループ化 1744">
              <a:extLst>
                <a:ext uri="{FF2B5EF4-FFF2-40B4-BE49-F238E27FC236}">
                  <a16:creationId xmlns:a16="http://schemas.microsoft.com/office/drawing/2014/main" id="{5575F0C5-4307-A1F8-8C3B-94F3AB162A9C}"/>
                </a:ext>
              </a:extLst>
            </p:cNvPr>
            <p:cNvGrpSpPr/>
            <p:nvPr/>
          </p:nvGrpSpPr>
          <p:grpSpPr>
            <a:xfrm flipV="1">
              <a:off x="8813088" y="2639185"/>
              <a:ext cx="193707" cy="224617"/>
              <a:chOff x="3312211" y="1272048"/>
              <a:chExt cx="518864" cy="1152406"/>
            </a:xfrm>
          </p:grpSpPr>
          <p:sp>
            <p:nvSpPr>
              <p:cNvPr id="1761" name="フリーフォーム: 図形 1760">
                <a:extLst>
                  <a:ext uri="{FF2B5EF4-FFF2-40B4-BE49-F238E27FC236}">
                    <a16:creationId xmlns:a16="http://schemas.microsoft.com/office/drawing/2014/main" id="{9245851D-B74F-A1A3-7834-17654604477C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2" name="フリーフォーム: 図形 1761">
                <a:extLst>
                  <a:ext uri="{FF2B5EF4-FFF2-40B4-BE49-F238E27FC236}">
                    <a16:creationId xmlns:a16="http://schemas.microsoft.com/office/drawing/2014/main" id="{66BD826B-D89A-B3BF-2A29-C59687C19461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46" name="グループ化 1745">
              <a:extLst>
                <a:ext uri="{FF2B5EF4-FFF2-40B4-BE49-F238E27FC236}">
                  <a16:creationId xmlns:a16="http://schemas.microsoft.com/office/drawing/2014/main" id="{D404290E-03D1-C478-5B79-2BE4D94F63EB}"/>
                </a:ext>
              </a:extLst>
            </p:cNvPr>
            <p:cNvGrpSpPr/>
            <p:nvPr/>
          </p:nvGrpSpPr>
          <p:grpSpPr>
            <a:xfrm flipV="1">
              <a:off x="8953924" y="2639185"/>
              <a:ext cx="193707" cy="224617"/>
              <a:chOff x="3312211" y="1272048"/>
              <a:chExt cx="518864" cy="1152406"/>
            </a:xfrm>
          </p:grpSpPr>
          <p:sp>
            <p:nvSpPr>
              <p:cNvPr id="1759" name="フリーフォーム: 図形 1758">
                <a:extLst>
                  <a:ext uri="{FF2B5EF4-FFF2-40B4-BE49-F238E27FC236}">
                    <a16:creationId xmlns:a16="http://schemas.microsoft.com/office/drawing/2014/main" id="{7B586A58-5D69-5A72-37F5-AD0DA8302D87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0" name="フリーフォーム: 図形 1759">
                <a:extLst>
                  <a:ext uri="{FF2B5EF4-FFF2-40B4-BE49-F238E27FC236}">
                    <a16:creationId xmlns:a16="http://schemas.microsoft.com/office/drawing/2014/main" id="{613C5F58-0159-B207-5804-0D5B9FEFB779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47" name="グループ化 1746">
              <a:extLst>
                <a:ext uri="{FF2B5EF4-FFF2-40B4-BE49-F238E27FC236}">
                  <a16:creationId xmlns:a16="http://schemas.microsoft.com/office/drawing/2014/main" id="{8FA2CEDA-5FE7-A05E-D1A3-4C35DC7130FB}"/>
                </a:ext>
              </a:extLst>
            </p:cNvPr>
            <p:cNvGrpSpPr/>
            <p:nvPr/>
          </p:nvGrpSpPr>
          <p:grpSpPr>
            <a:xfrm flipV="1">
              <a:off x="9093104" y="2639185"/>
              <a:ext cx="193707" cy="224617"/>
              <a:chOff x="3312211" y="1272048"/>
              <a:chExt cx="518864" cy="1152406"/>
            </a:xfrm>
          </p:grpSpPr>
          <p:sp>
            <p:nvSpPr>
              <p:cNvPr id="1757" name="フリーフォーム: 図形 1756">
                <a:extLst>
                  <a:ext uri="{FF2B5EF4-FFF2-40B4-BE49-F238E27FC236}">
                    <a16:creationId xmlns:a16="http://schemas.microsoft.com/office/drawing/2014/main" id="{42E9AC1C-2AB8-653E-424B-81C20C9D72DE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8" name="フリーフォーム: 図形 1757">
                <a:extLst>
                  <a:ext uri="{FF2B5EF4-FFF2-40B4-BE49-F238E27FC236}">
                    <a16:creationId xmlns:a16="http://schemas.microsoft.com/office/drawing/2014/main" id="{BD706F87-32D2-4C02-0DBF-E98620C5B8A9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48" name="グループ化 1747">
              <a:extLst>
                <a:ext uri="{FF2B5EF4-FFF2-40B4-BE49-F238E27FC236}">
                  <a16:creationId xmlns:a16="http://schemas.microsoft.com/office/drawing/2014/main" id="{3831229B-E086-F568-FD4E-F2C389CCFB84}"/>
                </a:ext>
              </a:extLst>
            </p:cNvPr>
            <p:cNvGrpSpPr/>
            <p:nvPr/>
          </p:nvGrpSpPr>
          <p:grpSpPr>
            <a:xfrm flipV="1">
              <a:off x="9233939" y="2639185"/>
              <a:ext cx="193707" cy="224617"/>
              <a:chOff x="3312211" y="1272048"/>
              <a:chExt cx="518864" cy="1152406"/>
            </a:xfrm>
          </p:grpSpPr>
          <p:sp>
            <p:nvSpPr>
              <p:cNvPr id="1755" name="フリーフォーム: 図形 1754">
                <a:extLst>
                  <a:ext uri="{FF2B5EF4-FFF2-40B4-BE49-F238E27FC236}">
                    <a16:creationId xmlns:a16="http://schemas.microsoft.com/office/drawing/2014/main" id="{380EA435-2D00-EBC9-61FE-998852218AED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6" name="フリーフォーム: 図形 1755">
                <a:extLst>
                  <a:ext uri="{FF2B5EF4-FFF2-40B4-BE49-F238E27FC236}">
                    <a16:creationId xmlns:a16="http://schemas.microsoft.com/office/drawing/2014/main" id="{C3ACBFFE-5E37-4473-3C0E-4C978CC8136C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49" name="グループ化 1748">
              <a:extLst>
                <a:ext uri="{FF2B5EF4-FFF2-40B4-BE49-F238E27FC236}">
                  <a16:creationId xmlns:a16="http://schemas.microsoft.com/office/drawing/2014/main" id="{BF6FCB86-E345-458A-946D-480BE9C83A44}"/>
                </a:ext>
              </a:extLst>
            </p:cNvPr>
            <p:cNvGrpSpPr/>
            <p:nvPr/>
          </p:nvGrpSpPr>
          <p:grpSpPr>
            <a:xfrm flipV="1">
              <a:off x="9373336" y="2639185"/>
              <a:ext cx="193707" cy="224617"/>
              <a:chOff x="3312211" y="1272048"/>
              <a:chExt cx="518864" cy="1152406"/>
            </a:xfrm>
          </p:grpSpPr>
          <p:sp>
            <p:nvSpPr>
              <p:cNvPr id="1753" name="フリーフォーム: 図形 1752">
                <a:extLst>
                  <a:ext uri="{FF2B5EF4-FFF2-40B4-BE49-F238E27FC236}">
                    <a16:creationId xmlns:a16="http://schemas.microsoft.com/office/drawing/2014/main" id="{6FBF46C4-E1E1-2132-6AD8-ADFA7EFA1019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4" name="フリーフォーム: 図形 1753">
                <a:extLst>
                  <a:ext uri="{FF2B5EF4-FFF2-40B4-BE49-F238E27FC236}">
                    <a16:creationId xmlns:a16="http://schemas.microsoft.com/office/drawing/2014/main" id="{CB064E9A-15E4-4BB3-39A5-A0F26C46DC46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50" name="グループ化 1749">
              <a:extLst>
                <a:ext uri="{FF2B5EF4-FFF2-40B4-BE49-F238E27FC236}">
                  <a16:creationId xmlns:a16="http://schemas.microsoft.com/office/drawing/2014/main" id="{ABA2C979-8F73-4895-0BE4-E1F0F7FD0ED2}"/>
                </a:ext>
              </a:extLst>
            </p:cNvPr>
            <p:cNvGrpSpPr/>
            <p:nvPr/>
          </p:nvGrpSpPr>
          <p:grpSpPr>
            <a:xfrm flipV="1">
              <a:off x="9514172" y="2639185"/>
              <a:ext cx="193707" cy="224617"/>
              <a:chOff x="3312211" y="1272048"/>
              <a:chExt cx="518864" cy="1152406"/>
            </a:xfrm>
          </p:grpSpPr>
          <p:sp>
            <p:nvSpPr>
              <p:cNvPr id="1751" name="フリーフォーム: 図形 1750">
                <a:extLst>
                  <a:ext uri="{FF2B5EF4-FFF2-40B4-BE49-F238E27FC236}">
                    <a16:creationId xmlns:a16="http://schemas.microsoft.com/office/drawing/2014/main" id="{D1E89412-1D9B-F564-B332-431F1F23AD3D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2" name="フリーフォーム: 図形 1751">
                <a:extLst>
                  <a:ext uri="{FF2B5EF4-FFF2-40B4-BE49-F238E27FC236}">
                    <a16:creationId xmlns:a16="http://schemas.microsoft.com/office/drawing/2014/main" id="{30563ADD-71F0-C5F8-A3AA-E457E62FF089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884" name="グループ化 1883">
            <a:extLst>
              <a:ext uri="{FF2B5EF4-FFF2-40B4-BE49-F238E27FC236}">
                <a16:creationId xmlns:a16="http://schemas.microsoft.com/office/drawing/2014/main" id="{0FABA847-E042-ADFE-214F-DF99594CC583}"/>
              </a:ext>
            </a:extLst>
          </p:cNvPr>
          <p:cNvGrpSpPr/>
          <p:nvPr/>
        </p:nvGrpSpPr>
        <p:grpSpPr>
          <a:xfrm>
            <a:off x="309965" y="6149399"/>
            <a:ext cx="9392293" cy="363548"/>
            <a:chOff x="315585" y="3509985"/>
            <a:chExt cx="9392293" cy="411935"/>
          </a:xfrm>
        </p:grpSpPr>
        <p:grpSp>
          <p:nvGrpSpPr>
            <p:cNvPr id="1885" name="グループ化 1884">
              <a:extLst>
                <a:ext uri="{FF2B5EF4-FFF2-40B4-BE49-F238E27FC236}">
                  <a16:creationId xmlns:a16="http://schemas.microsoft.com/office/drawing/2014/main" id="{9190E9A9-19AE-79D5-3F99-6CFBF177FC40}"/>
                </a:ext>
              </a:extLst>
            </p:cNvPr>
            <p:cNvGrpSpPr/>
            <p:nvPr/>
          </p:nvGrpSpPr>
          <p:grpSpPr>
            <a:xfrm flipV="1">
              <a:off x="315585" y="3509985"/>
              <a:ext cx="1085793" cy="411935"/>
              <a:chOff x="3094472" y="1272048"/>
              <a:chExt cx="736603" cy="1152406"/>
            </a:xfrm>
          </p:grpSpPr>
          <p:sp>
            <p:nvSpPr>
              <p:cNvPr id="1931" name="フリーフォーム: 図形 1930">
                <a:extLst>
                  <a:ext uri="{FF2B5EF4-FFF2-40B4-BE49-F238E27FC236}">
                    <a16:creationId xmlns:a16="http://schemas.microsoft.com/office/drawing/2014/main" id="{54FA0CB9-FD5A-73AA-08DD-C7321FD6D38D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2" name="フリーフォーム: 図形 1931">
                <a:extLst>
                  <a:ext uri="{FF2B5EF4-FFF2-40B4-BE49-F238E27FC236}">
                    <a16:creationId xmlns:a16="http://schemas.microsoft.com/office/drawing/2014/main" id="{B1ED169E-CE78-F20C-00C7-EEE5306154F2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3" name="フリーフォーム: 図形 1932">
                <a:extLst>
                  <a:ext uri="{FF2B5EF4-FFF2-40B4-BE49-F238E27FC236}">
                    <a16:creationId xmlns:a16="http://schemas.microsoft.com/office/drawing/2014/main" id="{008CFEAC-5306-F936-E880-5166D7983C4A}"/>
                  </a:ext>
                </a:extLst>
              </p:cNvPr>
              <p:cNvSpPr/>
              <p:nvPr/>
            </p:nvSpPr>
            <p:spPr bwMode="auto">
              <a:xfrm>
                <a:off x="3094472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86" name="グループ化 1885">
              <a:extLst>
                <a:ext uri="{FF2B5EF4-FFF2-40B4-BE49-F238E27FC236}">
                  <a16:creationId xmlns:a16="http://schemas.microsoft.com/office/drawing/2014/main" id="{5BD50EDF-6720-E205-D447-DBFB83D3EEE6}"/>
                </a:ext>
              </a:extLst>
            </p:cNvPr>
            <p:cNvGrpSpPr/>
            <p:nvPr/>
          </p:nvGrpSpPr>
          <p:grpSpPr>
            <a:xfrm flipV="1">
              <a:off x="1196471" y="3509985"/>
              <a:ext cx="764833" cy="411935"/>
              <a:chOff x="3312211" y="1272048"/>
              <a:chExt cx="518864" cy="1152406"/>
            </a:xfrm>
          </p:grpSpPr>
          <p:sp>
            <p:nvSpPr>
              <p:cNvPr id="1929" name="フリーフォーム: 図形 1928">
                <a:extLst>
                  <a:ext uri="{FF2B5EF4-FFF2-40B4-BE49-F238E27FC236}">
                    <a16:creationId xmlns:a16="http://schemas.microsoft.com/office/drawing/2014/main" id="{C73A9EBA-888E-C91B-2BDF-90993628EA5B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0" name="フリーフォーム: 図形 1929">
                <a:extLst>
                  <a:ext uri="{FF2B5EF4-FFF2-40B4-BE49-F238E27FC236}">
                    <a16:creationId xmlns:a16="http://schemas.microsoft.com/office/drawing/2014/main" id="{D57A1BCD-6CD4-B50A-3611-0FE8DE33E2BC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87" name="グループ化 1886">
              <a:extLst>
                <a:ext uri="{FF2B5EF4-FFF2-40B4-BE49-F238E27FC236}">
                  <a16:creationId xmlns:a16="http://schemas.microsoft.com/office/drawing/2014/main" id="{A54AD5D0-8B11-75A0-9A76-71B3CE335A4A}"/>
                </a:ext>
              </a:extLst>
            </p:cNvPr>
            <p:cNvGrpSpPr/>
            <p:nvPr/>
          </p:nvGrpSpPr>
          <p:grpSpPr>
            <a:xfrm flipV="1">
              <a:off x="1752544" y="3509985"/>
              <a:ext cx="764833" cy="411935"/>
              <a:chOff x="3312211" y="1272048"/>
              <a:chExt cx="518864" cy="1152406"/>
            </a:xfrm>
          </p:grpSpPr>
          <p:sp>
            <p:nvSpPr>
              <p:cNvPr id="1927" name="フリーフォーム: 図形 1926">
                <a:extLst>
                  <a:ext uri="{FF2B5EF4-FFF2-40B4-BE49-F238E27FC236}">
                    <a16:creationId xmlns:a16="http://schemas.microsoft.com/office/drawing/2014/main" id="{AF48B986-4117-C831-636A-946147AFEA83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8" name="フリーフォーム: 図形 1927">
                <a:extLst>
                  <a:ext uri="{FF2B5EF4-FFF2-40B4-BE49-F238E27FC236}">
                    <a16:creationId xmlns:a16="http://schemas.microsoft.com/office/drawing/2014/main" id="{2D57139C-6F09-FE21-A2B5-EFA3B12443C7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88" name="グループ化 1887">
              <a:extLst>
                <a:ext uri="{FF2B5EF4-FFF2-40B4-BE49-F238E27FC236}">
                  <a16:creationId xmlns:a16="http://schemas.microsoft.com/office/drawing/2014/main" id="{6206AF46-02AB-50E8-72B6-77B70DF4D8FA}"/>
                </a:ext>
              </a:extLst>
            </p:cNvPr>
            <p:cNvGrpSpPr/>
            <p:nvPr/>
          </p:nvGrpSpPr>
          <p:grpSpPr>
            <a:xfrm flipV="1">
              <a:off x="2302939" y="3509985"/>
              <a:ext cx="764833" cy="411935"/>
              <a:chOff x="3312211" y="1272048"/>
              <a:chExt cx="518864" cy="1152406"/>
            </a:xfrm>
          </p:grpSpPr>
          <p:sp>
            <p:nvSpPr>
              <p:cNvPr id="1925" name="フリーフォーム: 図形 1924">
                <a:extLst>
                  <a:ext uri="{FF2B5EF4-FFF2-40B4-BE49-F238E27FC236}">
                    <a16:creationId xmlns:a16="http://schemas.microsoft.com/office/drawing/2014/main" id="{BA4DDA8D-22BD-FB7F-BEBE-2B1ED420E097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6" name="フリーフォーム: 図形 1925">
                <a:extLst>
                  <a:ext uri="{FF2B5EF4-FFF2-40B4-BE49-F238E27FC236}">
                    <a16:creationId xmlns:a16="http://schemas.microsoft.com/office/drawing/2014/main" id="{DAFE510E-47B7-F553-17D5-EFF83616A42F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89" name="グループ化 1888">
              <a:extLst>
                <a:ext uri="{FF2B5EF4-FFF2-40B4-BE49-F238E27FC236}">
                  <a16:creationId xmlns:a16="http://schemas.microsoft.com/office/drawing/2014/main" id="{B0FA5E1E-A642-C4AE-DD7C-9C941116F031}"/>
                </a:ext>
              </a:extLst>
            </p:cNvPr>
            <p:cNvGrpSpPr/>
            <p:nvPr/>
          </p:nvGrpSpPr>
          <p:grpSpPr>
            <a:xfrm flipV="1">
              <a:off x="2859012" y="3509985"/>
              <a:ext cx="764833" cy="411935"/>
              <a:chOff x="3312211" y="1272048"/>
              <a:chExt cx="518864" cy="1152406"/>
            </a:xfrm>
          </p:grpSpPr>
          <p:sp>
            <p:nvSpPr>
              <p:cNvPr id="1923" name="フリーフォーム: 図形 1922">
                <a:extLst>
                  <a:ext uri="{FF2B5EF4-FFF2-40B4-BE49-F238E27FC236}">
                    <a16:creationId xmlns:a16="http://schemas.microsoft.com/office/drawing/2014/main" id="{5C6CF970-78C3-1CEB-F912-8F26FFB431A1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4" name="フリーフォーム: 図形 1923">
                <a:extLst>
                  <a:ext uri="{FF2B5EF4-FFF2-40B4-BE49-F238E27FC236}">
                    <a16:creationId xmlns:a16="http://schemas.microsoft.com/office/drawing/2014/main" id="{26871B0E-C704-5FD0-937D-42E268D64103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90" name="グループ化 1889">
              <a:extLst>
                <a:ext uri="{FF2B5EF4-FFF2-40B4-BE49-F238E27FC236}">
                  <a16:creationId xmlns:a16="http://schemas.microsoft.com/office/drawing/2014/main" id="{74E2FB39-051D-85FA-6846-806A4996B765}"/>
                </a:ext>
              </a:extLst>
            </p:cNvPr>
            <p:cNvGrpSpPr/>
            <p:nvPr/>
          </p:nvGrpSpPr>
          <p:grpSpPr>
            <a:xfrm flipV="1">
              <a:off x="3408549" y="3509985"/>
              <a:ext cx="764833" cy="411935"/>
              <a:chOff x="3312211" y="1272048"/>
              <a:chExt cx="518864" cy="1152406"/>
            </a:xfrm>
          </p:grpSpPr>
          <p:sp>
            <p:nvSpPr>
              <p:cNvPr id="1921" name="フリーフォーム: 図形 1920">
                <a:extLst>
                  <a:ext uri="{FF2B5EF4-FFF2-40B4-BE49-F238E27FC236}">
                    <a16:creationId xmlns:a16="http://schemas.microsoft.com/office/drawing/2014/main" id="{E43D3E75-C4D1-64CB-F702-8560D7F0DD3F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2" name="フリーフォーム: 図形 1921">
                <a:extLst>
                  <a:ext uri="{FF2B5EF4-FFF2-40B4-BE49-F238E27FC236}">
                    <a16:creationId xmlns:a16="http://schemas.microsoft.com/office/drawing/2014/main" id="{FD93A5AA-0396-E4EC-28AF-C4D9C8AAA21A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91" name="グループ化 1890">
              <a:extLst>
                <a:ext uri="{FF2B5EF4-FFF2-40B4-BE49-F238E27FC236}">
                  <a16:creationId xmlns:a16="http://schemas.microsoft.com/office/drawing/2014/main" id="{B1A9B560-E0AC-3B57-8729-FE73DC4FF254}"/>
                </a:ext>
              </a:extLst>
            </p:cNvPr>
            <p:cNvGrpSpPr/>
            <p:nvPr/>
          </p:nvGrpSpPr>
          <p:grpSpPr>
            <a:xfrm flipV="1">
              <a:off x="3964623" y="3509985"/>
              <a:ext cx="764833" cy="411935"/>
              <a:chOff x="3312211" y="1272048"/>
              <a:chExt cx="518864" cy="1152406"/>
            </a:xfrm>
          </p:grpSpPr>
          <p:sp>
            <p:nvSpPr>
              <p:cNvPr id="1919" name="フリーフォーム: 図形 1918">
                <a:extLst>
                  <a:ext uri="{FF2B5EF4-FFF2-40B4-BE49-F238E27FC236}">
                    <a16:creationId xmlns:a16="http://schemas.microsoft.com/office/drawing/2014/main" id="{193E197E-579B-AE43-BD57-B127BFCF1708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0" name="フリーフォーム: 図形 1919">
                <a:extLst>
                  <a:ext uri="{FF2B5EF4-FFF2-40B4-BE49-F238E27FC236}">
                    <a16:creationId xmlns:a16="http://schemas.microsoft.com/office/drawing/2014/main" id="{836F61B2-56AF-CD57-5146-E20D97EBFC87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92" name="グループ化 1891">
              <a:extLst>
                <a:ext uri="{FF2B5EF4-FFF2-40B4-BE49-F238E27FC236}">
                  <a16:creationId xmlns:a16="http://schemas.microsoft.com/office/drawing/2014/main" id="{0A0D9AB1-932E-2A57-0A76-95AE5AB0CD80}"/>
                </a:ext>
              </a:extLst>
            </p:cNvPr>
            <p:cNvGrpSpPr/>
            <p:nvPr/>
          </p:nvGrpSpPr>
          <p:grpSpPr>
            <a:xfrm flipV="1">
              <a:off x="4515017" y="3509985"/>
              <a:ext cx="764833" cy="411935"/>
              <a:chOff x="3312211" y="1272048"/>
              <a:chExt cx="518864" cy="1152406"/>
            </a:xfrm>
          </p:grpSpPr>
          <p:sp>
            <p:nvSpPr>
              <p:cNvPr id="1917" name="フリーフォーム: 図形 1916">
                <a:extLst>
                  <a:ext uri="{FF2B5EF4-FFF2-40B4-BE49-F238E27FC236}">
                    <a16:creationId xmlns:a16="http://schemas.microsoft.com/office/drawing/2014/main" id="{F45F4D03-D48D-1EA2-22BD-C76B29D86E6C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8" name="フリーフォーム: 図形 1917">
                <a:extLst>
                  <a:ext uri="{FF2B5EF4-FFF2-40B4-BE49-F238E27FC236}">
                    <a16:creationId xmlns:a16="http://schemas.microsoft.com/office/drawing/2014/main" id="{C70C9554-427E-600F-183B-162FE7AF3488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93" name="グループ化 1892">
              <a:extLst>
                <a:ext uri="{FF2B5EF4-FFF2-40B4-BE49-F238E27FC236}">
                  <a16:creationId xmlns:a16="http://schemas.microsoft.com/office/drawing/2014/main" id="{32BFEABF-7495-8830-8A26-9E86F16003BF}"/>
                </a:ext>
              </a:extLst>
            </p:cNvPr>
            <p:cNvGrpSpPr/>
            <p:nvPr/>
          </p:nvGrpSpPr>
          <p:grpSpPr>
            <a:xfrm flipV="1">
              <a:off x="5071091" y="3509985"/>
              <a:ext cx="764833" cy="411935"/>
              <a:chOff x="3312211" y="1272048"/>
              <a:chExt cx="518864" cy="1152406"/>
            </a:xfrm>
          </p:grpSpPr>
          <p:sp>
            <p:nvSpPr>
              <p:cNvPr id="1915" name="フリーフォーム: 図形 1914">
                <a:extLst>
                  <a:ext uri="{FF2B5EF4-FFF2-40B4-BE49-F238E27FC236}">
                    <a16:creationId xmlns:a16="http://schemas.microsoft.com/office/drawing/2014/main" id="{E7D5B4B9-0180-DC7E-1E02-DE6F859D752B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6" name="フリーフォーム: 図形 1915">
                <a:extLst>
                  <a:ext uri="{FF2B5EF4-FFF2-40B4-BE49-F238E27FC236}">
                    <a16:creationId xmlns:a16="http://schemas.microsoft.com/office/drawing/2014/main" id="{BC1B6BA5-93F1-46EC-76CB-1AFB7A99D9F2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94" name="グループ化 1893">
              <a:extLst>
                <a:ext uri="{FF2B5EF4-FFF2-40B4-BE49-F238E27FC236}">
                  <a16:creationId xmlns:a16="http://schemas.microsoft.com/office/drawing/2014/main" id="{4293D513-D1A6-03C1-79DA-43567C36907E}"/>
                </a:ext>
              </a:extLst>
            </p:cNvPr>
            <p:cNvGrpSpPr/>
            <p:nvPr/>
          </p:nvGrpSpPr>
          <p:grpSpPr>
            <a:xfrm flipV="1">
              <a:off x="5624499" y="3509985"/>
              <a:ext cx="764833" cy="411935"/>
              <a:chOff x="3312211" y="1272048"/>
              <a:chExt cx="518864" cy="1152406"/>
            </a:xfrm>
          </p:grpSpPr>
          <p:sp>
            <p:nvSpPr>
              <p:cNvPr id="1913" name="フリーフォーム: 図形 1912">
                <a:extLst>
                  <a:ext uri="{FF2B5EF4-FFF2-40B4-BE49-F238E27FC236}">
                    <a16:creationId xmlns:a16="http://schemas.microsoft.com/office/drawing/2014/main" id="{734495C4-6929-D454-C194-D9D50F9C3BC3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4" name="フリーフォーム: 図形 1913">
                <a:extLst>
                  <a:ext uri="{FF2B5EF4-FFF2-40B4-BE49-F238E27FC236}">
                    <a16:creationId xmlns:a16="http://schemas.microsoft.com/office/drawing/2014/main" id="{312E0497-4AA3-00F8-C0E2-C2E249C3590D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95" name="グループ化 1894">
              <a:extLst>
                <a:ext uri="{FF2B5EF4-FFF2-40B4-BE49-F238E27FC236}">
                  <a16:creationId xmlns:a16="http://schemas.microsoft.com/office/drawing/2014/main" id="{6B430875-5187-AB52-59D2-70A66C24B1C9}"/>
                </a:ext>
              </a:extLst>
            </p:cNvPr>
            <p:cNvGrpSpPr/>
            <p:nvPr/>
          </p:nvGrpSpPr>
          <p:grpSpPr>
            <a:xfrm flipV="1">
              <a:off x="6180572" y="3509985"/>
              <a:ext cx="764833" cy="411935"/>
              <a:chOff x="3312211" y="1272048"/>
              <a:chExt cx="518864" cy="1152406"/>
            </a:xfrm>
          </p:grpSpPr>
          <p:sp>
            <p:nvSpPr>
              <p:cNvPr id="1911" name="フリーフォーム: 図形 1910">
                <a:extLst>
                  <a:ext uri="{FF2B5EF4-FFF2-40B4-BE49-F238E27FC236}">
                    <a16:creationId xmlns:a16="http://schemas.microsoft.com/office/drawing/2014/main" id="{4CE76ADD-4D0A-6724-B6BF-300C62D1416F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2" name="フリーフォーム: 図形 1911">
                <a:extLst>
                  <a:ext uri="{FF2B5EF4-FFF2-40B4-BE49-F238E27FC236}">
                    <a16:creationId xmlns:a16="http://schemas.microsoft.com/office/drawing/2014/main" id="{81A6EC71-3045-3D86-2116-2273928F4885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96" name="グループ化 1895">
              <a:extLst>
                <a:ext uri="{FF2B5EF4-FFF2-40B4-BE49-F238E27FC236}">
                  <a16:creationId xmlns:a16="http://schemas.microsoft.com/office/drawing/2014/main" id="{F42B4229-0C87-9D05-2786-7A7B68CA7D5F}"/>
                </a:ext>
              </a:extLst>
            </p:cNvPr>
            <p:cNvGrpSpPr/>
            <p:nvPr/>
          </p:nvGrpSpPr>
          <p:grpSpPr>
            <a:xfrm flipV="1">
              <a:off x="6730966" y="3509985"/>
              <a:ext cx="764833" cy="411935"/>
              <a:chOff x="3312211" y="1272048"/>
              <a:chExt cx="518864" cy="1152406"/>
            </a:xfrm>
          </p:grpSpPr>
          <p:sp>
            <p:nvSpPr>
              <p:cNvPr id="1909" name="フリーフォーム: 図形 1908">
                <a:extLst>
                  <a:ext uri="{FF2B5EF4-FFF2-40B4-BE49-F238E27FC236}">
                    <a16:creationId xmlns:a16="http://schemas.microsoft.com/office/drawing/2014/main" id="{4F79C670-5354-4C85-C772-71D182B0F510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0" name="フリーフォーム: 図形 1909">
                <a:extLst>
                  <a:ext uri="{FF2B5EF4-FFF2-40B4-BE49-F238E27FC236}">
                    <a16:creationId xmlns:a16="http://schemas.microsoft.com/office/drawing/2014/main" id="{96C508B1-6F2F-B208-06AF-D6BF782DDE89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97" name="グループ化 1896">
              <a:extLst>
                <a:ext uri="{FF2B5EF4-FFF2-40B4-BE49-F238E27FC236}">
                  <a16:creationId xmlns:a16="http://schemas.microsoft.com/office/drawing/2014/main" id="{49226900-622C-4499-96C7-863A825CFFC1}"/>
                </a:ext>
              </a:extLst>
            </p:cNvPr>
            <p:cNvGrpSpPr/>
            <p:nvPr/>
          </p:nvGrpSpPr>
          <p:grpSpPr>
            <a:xfrm flipV="1">
              <a:off x="7287040" y="3509985"/>
              <a:ext cx="764833" cy="411935"/>
              <a:chOff x="3312211" y="1272048"/>
              <a:chExt cx="518864" cy="1152406"/>
            </a:xfrm>
          </p:grpSpPr>
          <p:sp>
            <p:nvSpPr>
              <p:cNvPr id="1907" name="フリーフォーム: 図形 1906">
                <a:extLst>
                  <a:ext uri="{FF2B5EF4-FFF2-40B4-BE49-F238E27FC236}">
                    <a16:creationId xmlns:a16="http://schemas.microsoft.com/office/drawing/2014/main" id="{82B4F544-B6DE-3E8B-FB74-E87A540B1A5E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8" name="フリーフォーム: 図形 1907">
                <a:extLst>
                  <a:ext uri="{FF2B5EF4-FFF2-40B4-BE49-F238E27FC236}">
                    <a16:creationId xmlns:a16="http://schemas.microsoft.com/office/drawing/2014/main" id="{F9FBBCD8-2936-298E-1209-193AA7860AF0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98" name="グループ化 1897">
              <a:extLst>
                <a:ext uri="{FF2B5EF4-FFF2-40B4-BE49-F238E27FC236}">
                  <a16:creationId xmlns:a16="http://schemas.microsoft.com/office/drawing/2014/main" id="{8081001E-A5F0-C38B-E82B-F34F99EAAC31}"/>
                </a:ext>
              </a:extLst>
            </p:cNvPr>
            <p:cNvGrpSpPr/>
            <p:nvPr/>
          </p:nvGrpSpPr>
          <p:grpSpPr>
            <a:xfrm flipV="1">
              <a:off x="7836577" y="3509985"/>
              <a:ext cx="764833" cy="411935"/>
              <a:chOff x="3312211" y="1272048"/>
              <a:chExt cx="518864" cy="1152406"/>
            </a:xfrm>
          </p:grpSpPr>
          <p:sp>
            <p:nvSpPr>
              <p:cNvPr id="1905" name="フリーフォーム: 図形 1904">
                <a:extLst>
                  <a:ext uri="{FF2B5EF4-FFF2-40B4-BE49-F238E27FC236}">
                    <a16:creationId xmlns:a16="http://schemas.microsoft.com/office/drawing/2014/main" id="{B5C3CF0D-E8B2-664A-9105-86886E9C0C13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6" name="フリーフォーム: 図形 1905">
                <a:extLst>
                  <a:ext uri="{FF2B5EF4-FFF2-40B4-BE49-F238E27FC236}">
                    <a16:creationId xmlns:a16="http://schemas.microsoft.com/office/drawing/2014/main" id="{A8C80629-F8A8-A214-FC13-91138224CD9A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99" name="グループ化 1898">
              <a:extLst>
                <a:ext uri="{FF2B5EF4-FFF2-40B4-BE49-F238E27FC236}">
                  <a16:creationId xmlns:a16="http://schemas.microsoft.com/office/drawing/2014/main" id="{3932E6F5-CDE7-9F7D-C3E2-15983757A48C}"/>
                </a:ext>
              </a:extLst>
            </p:cNvPr>
            <p:cNvGrpSpPr/>
            <p:nvPr/>
          </p:nvGrpSpPr>
          <p:grpSpPr>
            <a:xfrm flipV="1">
              <a:off x="8392650" y="3509985"/>
              <a:ext cx="764833" cy="411935"/>
              <a:chOff x="3312211" y="1272048"/>
              <a:chExt cx="518864" cy="1152406"/>
            </a:xfrm>
          </p:grpSpPr>
          <p:sp>
            <p:nvSpPr>
              <p:cNvPr id="1903" name="フリーフォーム: 図形 1902">
                <a:extLst>
                  <a:ext uri="{FF2B5EF4-FFF2-40B4-BE49-F238E27FC236}">
                    <a16:creationId xmlns:a16="http://schemas.microsoft.com/office/drawing/2014/main" id="{92130360-C956-3167-5E8F-2CC505B5E999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4" name="フリーフォーム: 図形 1903">
                <a:extLst>
                  <a:ext uri="{FF2B5EF4-FFF2-40B4-BE49-F238E27FC236}">
                    <a16:creationId xmlns:a16="http://schemas.microsoft.com/office/drawing/2014/main" id="{2D6F0998-DDCD-364B-86A4-3004DD52DE31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00" name="グループ化 1899">
              <a:extLst>
                <a:ext uri="{FF2B5EF4-FFF2-40B4-BE49-F238E27FC236}">
                  <a16:creationId xmlns:a16="http://schemas.microsoft.com/office/drawing/2014/main" id="{EA0C0D14-CAE5-A375-EC23-F515376E59C0}"/>
                </a:ext>
              </a:extLst>
            </p:cNvPr>
            <p:cNvGrpSpPr/>
            <p:nvPr/>
          </p:nvGrpSpPr>
          <p:grpSpPr>
            <a:xfrm flipV="1">
              <a:off x="8943045" y="3509985"/>
              <a:ext cx="764833" cy="411935"/>
              <a:chOff x="3312211" y="1272048"/>
              <a:chExt cx="518864" cy="1152406"/>
            </a:xfrm>
          </p:grpSpPr>
          <p:sp>
            <p:nvSpPr>
              <p:cNvPr id="1901" name="フリーフォーム: 図形 1900">
                <a:extLst>
                  <a:ext uri="{FF2B5EF4-FFF2-40B4-BE49-F238E27FC236}">
                    <a16:creationId xmlns:a16="http://schemas.microsoft.com/office/drawing/2014/main" id="{7236D21D-C3E4-9677-ED8F-4D21F64C29FA}"/>
                  </a:ext>
                </a:extLst>
              </p:cNvPr>
              <p:cNvSpPr/>
              <p:nvPr/>
            </p:nvSpPr>
            <p:spPr bwMode="auto">
              <a:xfrm>
                <a:off x="3312211" y="1272048"/>
                <a:ext cx="301113" cy="1044812"/>
              </a:xfrm>
              <a:custGeom>
                <a:avLst/>
                <a:gdLst>
                  <a:gd name="connsiteX0" fmla="*/ 150549 w 301098"/>
                  <a:gd name="connsiteY0" fmla="*/ 0 h 1050908"/>
                  <a:gd name="connsiteX1" fmla="*/ 153532 w 301098"/>
                  <a:gd name="connsiteY1" fmla="*/ 3048 h 1050908"/>
                  <a:gd name="connsiteX2" fmla="*/ 301098 w 301098"/>
                  <a:gd name="connsiteY2" fmla="*/ 525454 h 1050908"/>
                  <a:gd name="connsiteX3" fmla="*/ 153532 w 301098"/>
                  <a:gd name="connsiteY3" fmla="*/ 1047860 h 1050908"/>
                  <a:gd name="connsiteX4" fmla="*/ 150549 w 301098"/>
                  <a:gd name="connsiteY4" fmla="*/ 1050908 h 1050908"/>
                  <a:gd name="connsiteX5" fmla="*/ 147566 w 301098"/>
                  <a:gd name="connsiteY5" fmla="*/ 1047860 h 1050908"/>
                  <a:gd name="connsiteX6" fmla="*/ 0 w 301098"/>
                  <a:gd name="connsiteY6" fmla="*/ 525454 h 1050908"/>
                  <a:gd name="connsiteX7" fmla="*/ 147566 w 301098"/>
                  <a:gd name="connsiteY7" fmla="*/ 3048 h 1050908"/>
                  <a:gd name="connsiteX8" fmla="*/ 150549 w 301098"/>
                  <a:gd name="connsiteY8" fmla="*/ 0 h 1050908"/>
                  <a:gd name="connsiteX0" fmla="*/ 147566 w 301098"/>
                  <a:gd name="connsiteY0" fmla="*/ 0 h 1047860"/>
                  <a:gd name="connsiteX1" fmla="*/ 153532 w 301098"/>
                  <a:gd name="connsiteY1" fmla="*/ 0 h 1047860"/>
                  <a:gd name="connsiteX2" fmla="*/ 301098 w 301098"/>
                  <a:gd name="connsiteY2" fmla="*/ 522406 h 1047860"/>
                  <a:gd name="connsiteX3" fmla="*/ 153532 w 301098"/>
                  <a:gd name="connsiteY3" fmla="*/ 1044812 h 1047860"/>
                  <a:gd name="connsiteX4" fmla="*/ 150549 w 301098"/>
                  <a:gd name="connsiteY4" fmla="*/ 1047860 h 1047860"/>
                  <a:gd name="connsiteX5" fmla="*/ 147566 w 301098"/>
                  <a:gd name="connsiteY5" fmla="*/ 1044812 h 1047860"/>
                  <a:gd name="connsiteX6" fmla="*/ 0 w 301098"/>
                  <a:gd name="connsiteY6" fmla="*/ 522406 h 1047860"/>
                  <a:gd name="connsiteX7" fmla="*/ 147566 w 301098"/>
                  <a:gd name="connsiteY7" fmla="*/ 0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7860"/>
                  <a:gd name="connsiteX1" fmla="*/ 153544 w 301110"/>
                  <a:gd name="connsiteY1" fmla="*/ 0 h 1047860"/>
                  <a:gd name="connsiteX2" fmla="*/ 301110 w 301110"/>
                  <a:gd name="connsiteY2" fmla="*/ 522406 h 1047860"/>
                  <a:gd name="connsiteX3" fmla="*/ 153544 w 301110"/>
                  <a:gd name="connsiteY3" fmla="*/ 1044812 h 1047860"/>
                  <a:gd name="connsiteX4" fmla="*/ 150561 w 301110"/>
                  <a:gd name="connsiteY4" fmla="*/ 1047860 h 1047860"/>
                  <a:gd name="connsiteX5" fmla="*/ 147578 w 301110"/>
                  <a:gd name="connsiteY5" fmla="*/ 1044812 h 1047860"/>
                  <a:gd name="connsiteX6" fmla="*/ 12 w 301110"/>
                  <a:gd name="connsiteY6" fmla="*/ 522406 h 1047860"/>
                  <a:gd name="connsiteX0" fmla="*/ 12 w 301110"/>
                  <a:gd name="connsiteY0" fmla="*/ 522406 h 1044812"/>
                  <a:gd name="connsiteX1" fmla="*/ 153544 w 301110"/>
                  <a:gd name="connsiteY1" fmla="*/ 0 h 1044812"/>
                  <a:gd name="connsiteX2" fmla="*/ 301110 w 301110"/>
                  <a:gd name="connsiteY2" fmla="*/ 522406 h 1044812"/>
                  <a:gd name="connsiteX3" fmla="*/ 153544 w 301110"/>
                  <a:gd name="connsiteY3" fmla="*/ 1044812 h 1044812"/>
                  <a:gd name="connsiteX4" fmla="*/ 147578 w 301110"/>
                  <a:gd name="connsiteY4" fmla="*/ 1044812 h 1044812"/>
                  <a:gd name="connsiteX5" fmla="*/ 12 w 301110"/>
                  <a:gd name="connsiteY5" fmla="*/ 522406 h 1044812"/>
                  <a:gd name="connsiteX0" fmla="*/ 8 w 301127"/>
                  <a:gd name="connsiteY0" fmla="*/ 522406 h 1044812"/>
                  <a:gd name="connsiteX1" fmla="*/ 153540 w 301127"/>
                  <a:gd name="connsiteY1" fmla="*/ 0 h 1044812"/>
                  <a:gd name="connsiteX2" fmla="*/ 301106 w 301127"/>
                  <a:gd name="connsiteY2" fmla="*/ 522406 h 1044812"/>
                  <a:gd name="connsiteX3" fmla="*/ 147574 w 301127"/>
                  <a:gd name="connsiteY3" fmla="*/ 1044812 h 1044812"/>
                  <a:gd name="connsiteX4" fmla="*/ 8 w 301127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33"/>
                  <a:gd name="connsiteY0" fmla="*/ 522406 h 1044812"/>
                  <a:gd name="connsiteX1" fmla="*/ 153546 w 301133"/>
                  <a:gd name="connsiteY1" fmla="*/ 0 h 1044812"/>
                  <a:gd name="connsiteX2" fmla="*/ 301112 w 301133"/>
                  <a:gd name="connsiteY2" fmla="*/ 522406 h 1044812"/>
                  <a:gd name="connsiteX3" fmla="*/ 147580 w 301133"/>
                  <a:gd name="connsiteY3" fmla="*/ 1044812 h 1044812"/>
                  <a:gd name="connsiteX4" fmla="*/ 14 w 301133"/>
                  <a:gd name="connsiteY4" fmla="*/ 522406 h 1044812"/>
                  <a:gd name="connsiteX0" fmla="*/ 14 w 301113"/>
                  <a:gd name="connsiteY0" fmla="*/ 522406 h 1044812"/>
                  <a:gd name="connsiteX1" fmla="*/ 149215 w 301113"/>
                  <a:gd name="connsiteY1" fmla="*/ 0 h 1044812"/>
                  <a:gd name="connsiteX2" fmla="*/ 301112 w 301113"/>
                  <a:gd name="connsiteY2" fmla="*/ 522406 h 1044812"/>
                  <a:gd name="connsiteX3" fmla="*/ 147580 w 301113"/>
                  <a:gd name="connsiteY3" fmla="*/ 1044812 h 1044812"/>
                  <a:gd name="connsiteX4" fmla="*/ 14 w 301113"/>
                  <a:gd name="connsiteY4" fmla="*/ 522406 h 104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13" h="1044812">
                    <a:moveTo>
                      <a:pt x="14" y="522406"/>
                    </a:moveTo>
                    <a:cubicBezTo>
                      <a:pt x="1008" y="348271"/>
                      <a:pt x="34068" y="0"/>
                      <a:pt x="149215" y="0"/>
                    </a:cubicBezTo>
                    <a:cubicBezTo>
                      <a:pt x="264362" y="0"/>
                      <a:pt x="301384" y="348271"/>
                      <a:pt x="301112" y="522406"/>
                    </a:cubicBezTo>
                    <a:cubicBezTo>
                      <a:pt x="300840" y="696541"/>
                      <a:pt x="243238" y="924877"/>
                      <a:pt x="147580" y="1044812"/>
                    </a:cubicBezTo>
                    <a:cubicBezTo>
                      <a:pt x="47591" y="923164"/>
                      <a:pt x="-980" y="696541"/>
                      <a:pt x="14" y="522406"/>
                    </a:cubicBezTo>
                    <a:close/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2" name="フリーフォーム: 図形 1901">
                <a:extLst>
                  <a:ext uri="{FF2B5EF4-FFF2-40B4-BE49-F238E27FC236}">
                    <a16:creationId xmlns:a16="http://schemas.microsoft.com/office/drawing/2014/main" id="{D4F72404-4C33-869A-44B1-659CCB974200}"/>
                  </a:ext>
                </a:extLst>
              </p:cNvPr>
              <p:cNvSpPr/>
              <p:nvPr/>
            </p:nvSpPr>
            <p:spPr bwMode="auto">
              <a:xfrm>
                <a:off x="3462775" y="2319908"/>
                <a:ext cx="368300" cy="104546"/>
              </a:xfrm>
              <a:custGeom>
                <a:avLst/>
                <a:gdLst>
                  <a:gd name="connsiteX0" fmla="*/ 0 w 368300"/>
                  <a:gd name="connsiteY0" fmla="*/ 0 h 104546"/>
                  <a:gd name="connsiteX1" fmla="*/ 368300 w 368300"/>
                  <a:gd name="connsiteY1" fmla="*/ 0 h 104546"/>
                  <a:gd name="connsiteX2" fmla="*/ 314430 w 368300"/>
                  <a:gd name="connsiteY2" fmla="*/ 55037 h 104546"/>
                  <a:gd name="connsiteX3" fmla="*/ 184150 w 368300"/>
                  <a:gd name="connsiteY3" fmla="*/ 104546 h 104546"/>
                  <a:gd name="connsiteX4" fmla="*/ 53870 w 368300"/>
                  <a:gd name="connsiteY4" fmla="*/ 55037 h 104546"/>
                  <a:gd name="connsiteX5" fmla="*/ 0 w 368300"/>
                  <a:gd name="connsiteY5" fmla="*/ 0 h 104546"/>
                  <a:gd name="connsiteX0" fmla="*/ 0 w 368300"/>
                  <a:gd name="connsiteY0" fmla="*/ 43433 h 147979"/>
                  <a:gd name="connsiteX1" fmla="*/ 182125 w 368300"/>
                  <a:gd name="connsiteY1" fmla="*/ 0 h 147979"/>
                  <a:gd name="connsiteX2" fmla="*/ 368300 w 368300"/>
                  <a:gd name="connsiteY2" fmla="*/ 43433 h 147979"/>
                  <a:gd name="connsiteX3" fmla="*/ 314430 w 368300"/>
                  <a:gd name="connsiteY3" fmla="*/ 98470 h 147979"/>
                  <a:gd name="connsiteX4" fmla="*/ 184150 w 368300"/>
                  <a:gd name="connsiteY4" fmla="*/ 147979 h 147979"/>
                  <a:gd name="connsiteX5" fmla="*/ 53870 w 368300"/>
                  <a:gd name="connsiteY5" fmla="*/ 98470 h 147979"/>
                  <a:gd name="connsiteX6" fmla="*/ 0 w 368300"/>
                  <a:gd name="connsiteY6" fmla="*/ 43433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6" fmla="*/ 273565 w 368300"/>
                  <a:gd name="connsiteY6" fmla="*/ 91440 h 147979"/>
                  <a:gd name="connsiteX0" fmla="*/ 182125 w 368300"/>
                  <a:gd name="connsiteY0" fmla="*/ 0 h 147979"/>
                  <a:gd name="connsiteX1" fmla="*/ 368300 w 368300"/>
                  <a:gd name="connsiteY1" fmla="*/ 43433 h 147979"/>
                  <a:gd name="connsiteX2" fmla="*/ 314430 w 368300"/>
                  <a:gd name="connsiteY2" fmla="*/ 98470 h 147979"/>
                  <a:gd name="connsiteX3" fmla="*/ 184150 w 368300"/>
                  <a:gd name="connsiteY3" fmla="*/ 147979 h 147979"/>
                  <a:gd name="connsiteX4" fmla="*/ 53870 w 368300"/>
                  <a:gd name="connsiteY4" fmla="*/ 98470 h 147979"/>
                  <a:gd name="connsiteX5" fmla="*/ 0 w 368300"/>
                  <a:gd name="connsiteY5" fmla="*/ 43433 h 147979"/>
                  <a:gd name="connsiteX0" fmla="*/ 368300 w 368300"/>
                  <a:gd name="connsiteY0" fmla="*/ 0 h 104546"/>
                  <a:gd name="connsiteX1" fmla="*/ 314430 w 368300"/>
                  <a:gd name="connsiteY1" fmla="*/ 55037 h 104546"/>
                  <a:gd name="connsiteX2" fmla="*/ 184150 w 368300"/>
                  <a:gd name="connsiteY2" fmla="*/ 104546 h 104546"/>
                  <a:gd name="connsiteX3" fmla="*/ 53870 w 368300"/>
                  <a:gd name="connsiteY3" fmla="*/ 55037 h 104546"/>
                  <a:gd name="connsiteX4" fmla="*/ 0 w 368300"/>
                  <a:gd name="connsiteY4" fmla="*/ 0 h 10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300" h="104546">
                    <a:moveTo>
                      <a:pt x="368300" y="0"/>
                    </a:moveTo>
                    <a:lnTo>
                      <a:pt x="314430" y="55037"/>
                    </a:lnTo>
                    <a:cubicBezTo>
                      <a:pt x="274387" y="86917"/>
                      <a:pt x="230362" y="104546"/>
                      <a:pt x="184150" y="104546"/>
                    </a:cubicBezTo>
                    <a:cubicBezTo>
                      <a:pt x="137938" y="104546"/>
                      <a:pt x="93913" y="86917"/>
                      <a:pt x="53870" y="55037"/>
                    </a:cubicBezTo>
                    <a:lnTo>
                      <a:pt x="0" y="0"/>
                    </a:lnTo>
                  </a:path>
                </a:pathLst>
              </a:custGeom>
              <a:noFill/>
              <a:ln w="76200" cap="rnd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212790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17000</TotalTime>
  <Words>2</Words>
  <Application>Microsoft Office PowerPoint</Application>
  <PresentationFormat>A4 210 x 297 mm</PresentationFormat>
  <Paragraphs>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メイリオ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pptxm58_グルグル線</dc:title>
  <dc:subject>pptxm58_グルグル線</dc:subject>
  <dc:creator>でじけろお</dc:creator>
  <cp:revision>1</cp:revision>
  <dcterms:created xsi:type="dcterms:W3CDTF">2018-05-20T00:31:01Z</dcterms:created>
  <dcterms:modified xsi:type="dcterms:W3CDTF">2024-03-28T14:10:21Z</dcterms:modified>
  <cp:version>1</cp:version>
</cp:coreProperties>
</file>