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5" r:id="rId3"/>
    <p:sldId id="260" r:id="rId4"/>
    <p:sldId id="266" r:id="rId5"/>
    <p:sldId id="261" r:id="rId6"/>
    <p:sldId id="262" r:id="rId7"/>
    <p:sldId id="263" r:id="rId8"/>
    <p:sldId id="264" r:id="rId9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986" autoAdjust="0"/>
    <p:restoredTop sz="94660"/>
  </p:normalViewPr>
  <p:slideViewPr>
    <p:cSldViewPr>
      <p:cViewPr varScale="1">
        <p:scale>
          <a:sx n="111" d="100"/>
          <a:sy n="111" d="100"/>
        </p:scale>
        <p:origin x="1764" y="11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5A12D2-56B5-A002-D523-99EA254D25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59B0DE0-B0B8-0A6E-B675-DC995FF05B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74525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6710572-8C3C-878F-2C41-6C21BDE7F8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CBD2FFD-DD42-998C-7502-A0FAD9BB32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500794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2B86F77-96E4-46EF-1427-71B905B4A3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BAE3D81-EDE9-597C-BC10-A33ABE1396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421386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019B89-D7F1-9190-9834-49C02C560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ABF3326-10C0-6504-7F4A-75AF73D836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586740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484398-0B4F-7E51-49D6-D9EFD9A52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1D3514D-AEC6-2EE9-D8C6-A4DD7A1F3D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98645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DF1A5E7-5C3F-82A5-04FD-7BD28B663E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19B92A4-6A74-31D3-C8F4-B195954E0F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356AB33-B3E9-8CD4-ABF6-A71E422D7A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938555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F4E42AE-CC8D-7251-2091-C07792B045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5F3FACB-5D4D-A2ED-170C-FEB0FA0252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BA251C7-A4B0-6B65-3697-44988FE725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6E755FB-C502-1B37-3C28-E5C68D35F3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2FD0BEBE-F0F4-F9EE-5FDB-5A7831225A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20446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2091AE-5A38-7FCC-4BCC-C30BA917C5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660625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4851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1E09D3-E24D-4E4A-0634-9A3DCBA51D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78179AB-7CB8-1C76-E3EE-4D1670F56F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E4B1EF5-0F00-31DF-25A7-AB7524943A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1922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86E9EBD-9AD9-F1F1-2AC1-E66B0A9F41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4482D8B-AB65-0DF3-7B1D-D2C282BDF7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308C170-0AF6-1B61-8A70-E244E86E34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12659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79694503-F65E-8095-4899-3E764E7ABEA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B1EE79BC-A2C2-8B34-EE54-56AAE01D93F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Copyright©2012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3" name="Rectangle 9">
            <a:extLst>
              <a:ext uri="{FF2B5EF4-FFF2-40B4-BE49-F238E27FC236}">
                <a16:creationId xmlns:a16="http://schemas.microsoft.com/office/drawing/2014/main" id="{D845E288-90B8-F649-8DBF-7EA2274EBD0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accent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9" name="Rectangle 73">
            <a:extLst>
              <a:ext uri="{FF2B5EF4-FFF2-40B4-BE49-F238E27FC236}">
                <a16:creationId xmlns:a16="http://schemas.microsoft.com/office/drawing/2014/main" id="{1284DF91-3EDB-F770-7ADC-B47BD250583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>
                <a:solidFill>
                  <a:schemeClr val="tx1"/>
                </a:solidFill>
              </a:rPr>
              <a:t>丸点線</a:t>
            </a:r>
          </a:p>
        </p:txBody>
      </p:sp>
      <p:sp>
        <p:nvSpPr>
          <p:cNvPr id="4172" name="Line 76">
            <a:extLst>
              <a:ext uri="{FF2B5EF4-FFF2-40B4-BE49-F238E27FC236}">
                <a16:creationId xmlns:a16="http://schemas.microsoft.com/office/drawing/2014/main" id="{4F7FDDB6-875E-5138-C461-FF20BA9BF3EF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2349500"/>
            <a:ext cx="9001125" cy="0"/>
          </a:xfrm>
          <a:prstGeom prst="line">
            <a:avLst/>
          </a:prstGeom>
          <a:noFill/>
          <a:ln w="76200" cap="rnd">
            <a:solidFill>
              <a:srgbClr val="96969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73" name="Line 77">
            <a:extLst>
              <a:ext uri="{FF2B5EF4-FFF2-40B4-BE49-F238E27FC236}">
                <a16:creationId xmlns:a16="http://schemas.microsoft.com/office/drawing/2014/main" id="{46DC124A-F103-A9BF-FFA6-F26106751E13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2854325"/>
            <a:ext cx="9001125" cy="0"/>
          </a:xfrm>
          <a:prstGeom prst="line">
            <a:avLst/>
          </a:prstGeom>
          <a:noFill/>
          <a:ln w="152400" cap="rnd">
            <a:solidFill>
              <a:srgbClr val="96969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74" name="Line 78">
            <a:extLst>
              <a:ext uri="{FF2B5EF4-FFF2-40B4-BE49-F238E27FC236}">
                <a16:creationId xmlns:a16="http://schemas.microsoft.com/office/drawing/2014/main" id="{473E8FC6-202F-7243-959F-D9A09EDF4091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1846263"/>
            <a:ext cx="9001125" cy="0"/>
          </a:xfrm>
          <a:prstGeom prst="line">
            <a:avLst/>
          </a:prstGeom>
          <a:noFill/>
          <a:ln w="38100" cap="rnd">
            <a:solidFill>
              <a:srgbClr val="96969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75" name="Line 79">
            <a:extLst>
              <a:ext uri="{FF2B5EF4-FFF2-40B4-BE49-F238E27FC236}">
                <a16:creationId xmlns:a16="http://schemas.microsoft.com/office/drawing/2014/main" id="{8EC06592-BD82-83BD-DB73-7C08EA1DA8C3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2062163"/>
            <a:ext cx="9001125" cy="0"/>
          </a:xfrm>
          <a:prstGeom prst="line">
            <a:avLst/>
          </a:prstGeom>
          <a:noFill/>
          <a:ln w="57150" cap="rnd">
            <a:solidFill>
              <a:srgbClr val="96969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76" name="Line 80">
            <a:extLst>
              <a:ext uri="{FF2B5EF4-FFF2-40B4-BE49-F238E27FC236}">
                <a16:creationId xmlns:a16="http://schemas.microsoft.com/office/drawing/2014/main" id="{B3C26A78-8EA4-9F15-62DB-43C37F0D1198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2565400"/>
            <a:ext cx="9001125" cy="0"/>
          </a:xfrm>
          <a:prstGeom prst="line">
            <a:avLst/>
          </a:prstGeom>
          <a:noFill/>
          <a:ln w="114300" cap="rnd">
            <a:solidFill>
              <a:srgbClr val="96969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0" name="Line 84">
            <a:extLst>
              <a:ext uri="{FF2B5EF4-FFF2-40B4-BE49-F238E27FC236}">
                <a16:creationId xmlns:a16="http://schemas.microsoft.com/office/drawing/2014/main" id="{D9657A51-9519-3545-ECD1-E5B88FF7EF81}"/>
              </a:ext>
            </a:extLst>
          </p:cNvPr>
          <p:cNvSpPr>
            <a:spLocks noChangeShapeType="1"/>
          </p:cNvSpPr>
          <p:nvPr/>
        </p:nvSpPr>
        <p:spPr bwMode="auto">
          <a:xfrm>
            <a:off x="560388" y="3213100"/>
            <a:ext cx="9001125" cy="0"/>
          </a:xfrm>
          <a:prstGeom prst="line">
            <a:avLst/>
          </a:prstGeom>
          <a:noFill/>
          <a:ln w="254000" cap="rnd">
            <a:solidFill>
              <a:srgbClr val="96969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1" name="Text Box 85">
            <a:extLst>
              <a:ext uri="{FF2B5EF4-FFF2-40B4-BE49-F238E27FC236}">
                <a16:creationId xmlns:a16="http://schemas.microsoft.com/office/drawing/2014/main" id="{CFEDDC72-7F72-1105-E1EC-70D1EF004F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025" y="549275"/>
            <a:ext cx="43021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（上から</a:t>
            </a:r>
            <a:r>
              <a:rPr lang="en-US" altLang="ja-JP" sz="1200">
                <a:latin typeface="メイリオ" panose="020B0604030504040204" pitchFamily="50" charset="-128"/>
                <a:ea typeface="メイリオ" panose="020B0604030504040204" pitchFamily="50" charset="-128"/>
              </a:rPr>
              <a:t>1.5pt/3.0pt/4.5pt/6.0pt/9.0pt/12.0pt/20.0pt</a:t>
            </a:r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</a:p>
        </p:txBody>
      </p:sp>
      <p:sp>
        <p:nvSpPr>
          <p:cNvPr id="4182" name="Line 86">
            <a:extLst>
              <a:ext uri="{FF2B5EF4-FFF2-40B4-BE49-F238E27FC236}">
                <a16:creationId xmlns:a16="http://schemas.microsoft.com/office/drawing/2014/main" id="{392BC3D6-BD6F-4C9A-91E1-82310582F19E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1628775"/>
            <a:ext cx="9001125" cy="0"/>
          </a:xfrm>
          <a:prstGeom prst="line">
            <a:avLst/>
          </a:prstGeom>
          <a:noFill/>
          <a:ln w="19050" cap="rnd">
            <a:solidFill>
              <a:srgbClr val="96969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3" name="Line 87">
            <a:extLst>
              <a:ext uri="{FF2B5EF4-FFF2-40B4-BE49-F238E27FC236}">
                <a16:creationId xmlns:a16="http://schemas.microsoft.com/office/drawing/2014/main" id="{2C6178F5-D957-5345-F5D9-7F7A2700FF96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4725988"/>
            <a:ext cx="9001125" cy="0"/>
          </a:xfrm>
          <a:prstGeom prst="line">
            <a:avLst/>
          </a:prstGeom>
          <a:noFill/>
          <a:ln w="76200" cap="rnd">
            <a:solidFill>
              <a:srgbClr val="99CC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4" name="Line 88">
            <a:extLst>
              <a:ext uri="{FF2B5EF4-FFF2-40B4-BE49-F238E27FC236}">
                <a16:creationId xmlns:a16="http://schemas.microsoft.com/office/drawing/2014/main" id="{F99A0CA6-EA1B-AEA1-194E-264EA58B1622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5230813"/>
            <a:ext cx="9001125" cy="0"/>
          </a:xfrm>
          <a:prstGeom prst="line">
            <a:avLst/>
          </a:prstGeom>
          <a:noFill/>
          <a:ln w="152400" cap="rnd">
            <a:solidFill>
              <a:srgbClr val="99CC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5" name="Line 89">
            <a:extLst>
              <a:ext uri="{FF2B5EF4-FFF2-40B4-BE49-F238E27FC236}">
                <a16:creationId xmlns:a16="http://schemas.microsoft.com/office/drawing/2014/main" id="{C0B7B8E3-049B-CCAE-9BCB-E99DC2B438B7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4222750"/>
            <a:ext cx="9001125" cy="0"/>
          </a:xfrm>
          <a:prstGeom prst="line">
            <a:avLst/>
          </a:prstGeom>
          <a:noFill/>
          <a:ln w="38100" cap="rnd">
            <a:solidFill>
              <a:srgbClr val="99CC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6" name="Line 90">
            <a:extLst>
              <a:ext uri="{FF2B5EF4-FFF2-40B4-BE49-F238E27FC236}">
                <a16:creationId xmlns:a16="http://schemas.microsoft.com/office/drawing/2014/main" id="{49D6F9AC-7256-991A-6510-465EDB8428FB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4438650"/>
            <a:ext cx="9001125" cy="0"/>
          </a:xfrm>
          <a:prstGeom prst="line">
            <a:avLst/>
          </a:prstGeom>
          <a:noFill/>
          <a:ln w="57150" cap="rnd">
            <a:solidFill>
              <a:srgbClr val="99CC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7" name="Line 91">
            <a:extLst>
              <a:ext uri="{FF2B5EF4-FFF2-40B4-BE49-F238E27FC236}">
                <a16:creationId xmlns:a16="http://schemas.microsoft.com/office/drawing/2014/main" id="{8381B308-3F78-6C97-6FB1-F1E4B19D6BA6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4941888"/>
            <a:ext cx="9001125" cy="0"/>
          </a:xfrm>
          <a:prstGeom prst="line">
            <a:avLst/>
          </a:prstGeom>
          <a:noFill/>
          <a:ln w="114300" cap="rnd">
            <a:solidFill>
              <a:srgbClr val="99CC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8" name="Line 92">
            <a:extLst>
              <a:ext uri="{FF2B5EF4-FFF2-40B4-BE49-F238E27FC236}">
                <a16:creationId xmlns:a16="http://schemas.microsoft.com/office/drawing/2014/main" id="{594AB0DC-7C31-4092-00B1-614B1065D1D1}"/>
              </a:ext>
            </a:extLst>
          </p:cNvPr>
          <p:cNvSpPr>
            <a:spLocks noChangeShapeType="1"/>
          </p:cNvSpPr>
          <p:nvPr/>
        </p:nvSpPr>
        <p:spPr bwMode="auto">
          <a:xfrm>
            <a:off x="560388" y="5589588"/>
            <a:ext cx="9001125" cy="0"/>
          </a:xfrm>
          <a:prstGeom prst="line">
            <a:avLst/>
          </a:prstGeom>
          <a:noFill/>
          <a:ln w="254000" cap="rnd">
            <a:solidFill>
              <a:srgbClr val="99CC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89" name="Line 93">
            <a:extLst>
              <a:ext uri="{FF2B5EF4-FFF2-40B4-BE49-F238E27FC236}">
                <a16:creationId xmlns:a16="http://schemas.microsoft.com/office/drawing/2014/main" id="{D8381D24-307B-FD4F-4AB6-B85EA0BFA9D1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4005263"/>
            <a:ext cx="9001125" cy="0"/>
          </a:xfrm>
          <a:prstGeom prst="line">
            <a:avLst/>
          </a:prstGeom>
          <a:noFill/>
          <a:ln w="19050" cap="rnd">
            <a:solidFill>
              <a:srgbClr val="99CC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90" name="Text Box 94">
            <a:extLst>
              <a:ext uri="{FF2B5EF4-FFF2-40B4-BE49-F238E27FC236}">
                <a16:creationId xmlns:a16="http://schemas.microsoft.com/office/drawing/2014/main" id="{8B0A3C52-8ACE-AADE-7A57-8077BA4169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981075"/>
            <a:ext cx="69405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>
                <a:ea typeface="メイリオ" panose="020B0604030504040204" pitchFamily="50" charset="-128"/>
              </a:rPr>
              <a:t>飾りとして使う場合は、文字より目立たせないように、薄めのカラーに設定します。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F41E9156-588A-5658-9560-647004B909A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>
                <a:solidFill>
                  <a:schemeClr val="tx1"/>
                </a:solidFill>
              </a:rPr>
              <a:t>丸点線（二重）</a:t>
            </a:r>
          </a:p>
        </p:txBody>
      </p:sp>
      <p:sp>
        <p:nvSpPr>
          <p:cNvPr id="24585" name="Text Box 9">
            <a:extLst>
              <a:ext uri="{FF2B5EF4-FFF2-40B4-BE49-F238E27FC236}">
                <a16:creationId xmlns:a16="http://schemas.microsoft.com/office/drawing/2014/main" id="{E85EA065-6570-8BF6-FC78-7584B3679E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025" y="549275"/>
            <a:ext cx="43021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（上から</a:t>
            </a:r>
            <a:r>
              <a:rPr lang="en-US" altLang="ja-JP" sz="1200">
                <a:latin typeface="メイリオ" panose="020B0604030504040204" pitchFamily="50" charset="-128"/>
                <a:ea typeface="メイリオ" panose="020B0604030504040204" pitchFamily="50" charset="-128"/>
              </a:rPr>
              <a:t>1.5pt/3.0pt/4.5pt/6.0pt/9.0pt/12.0pt/20.0pt</a:t>
            </a:r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</a:p>
        </p:txBody>
      </p:sp>
      <p:sp>
        <p:nvSpPr>
          <p:cNvPr id="24594" name="Text Box 18">
            <a:extLst>
              <a:ext uri="{FF2B5EF4-FFF2-40B4-BE49-F238E27FC236}">
                <a16:creationId xmlns:a16="http://schemas.microsoft.com/office/drawing/2014/main" id="{C3451D61-03D5-B207-4E3A-99A9CD3658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981075"/>
            <a:ext cx="69405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>
                <a:ea typeface="メイリオ" panose="020B0604030504040204" pitchFamily="50" charset="-128"/>
              </a:rPr>
              <a:t>飾りとして使う場合は、文字より目立たせないように、薄めのカラーに設定します。</a:t>
            </a:r>
          </a:p>
        </p:txBody>
      </p:sp>
      <p:grpSp>
        <p:nvGrpSpPr>
          <p:cNvPr id="24627" name="Group 51">
            <a:extLst>
              <a:ext uri="{FF2B5EF4-FFF2-40B4-BE49-F238E27FC236}">
                <a16:creationId xmlns:a16="http://schemas.microsoft.com/office/drawing/2014/main" id="{A7B15B95-58EB-FD21-3824-C32768386A48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2349500"/>
            <a:ext cx="9028113" cy="44450"/>
            <a:chOff x="308" y="1480"/>
            <a:chExt cx="5687" cy="28"/>
          </a:xfrm>
        </p:grpSpPr>
        <p:sp>
          <p:nvSpPr>
            <p:cNvPr id="24579" name="Line 3">
              <a:extLst>
                <a:ext uri="{FF2B5EF4-FFF2-40B4-BE49-F238E27FC236}">
                  <a16:creationId xmlns:a16="http://schemas.microsoft.com/office/drawing/2014/main" id="{D9D67E7D-FA3F-63F4-3F39-271898FE43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" y="1480"/>
              <a:ext cx="5670" cy="0"/>
            </a:xfrm>
            <a:prstGeom prst="line">
              <a:avLst/>
            </a:prstGeom>
            <a:noFill/>
            <a:ln w="76200" cap="rnd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09" name="Line 33">
              <a:extLst>
                <a:ext uri="{FF2B5EF4-FFF2-40B4-BE49-F238E27FC236}">
                  <a16:creationId xmlns:a16="http://schemas.microsoft.com/office/drawing/2014/main" id="{38DED9FF-556F-0AB6-E5A7-B6400D9EF5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" y="1508"/>
              <a:ext cx="5670" cy="0"/>
            </a:xfrm>
            <a:prstGeom prst="line">
              <a:avLst/>
            </a:prstGeom>
            <a:noFill/>
            <a:ln w="76200" cap="rnd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4629" name="Group 53">
            <a:extLst>
              <a:ext uri="{FF2B5EF4-FFF2-40B4-BE49-F238E27FC236}">
                <a16:creationId xmlns:a16="http://schemas.microsoft.com/office/drawing/2014/main" id="{660F9D67-B1D9-82B5-0D97-BA7CD8D69192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2854325"/>
            <a:ext cx="9028113" cy="44450"/>
            <a:chOff x="308" y="1798"/>
            <a:chExt cx="5687" cy="28"/>
          </a:xfrm>
        </p:grpSpPr>
        <p:sp>
          <p:nvSpPr>
            <p:cNvPr id="24580" name="Line 4">
              <a:extLst>
                <a:ext uri="{FF2B5EF4-FFF2-40B4-BE49-F238E27FC236}">
                  <a16:creationId xmlns:a16="http://schemas.microsoft.com/office/drawing/2014/main" id="{C4F50896-448D-B4E2-355A-0A32185038F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" y="1798"/>
              <a:ext cx="5670" cy="0"/>
            </a:xfrm>
            <a:prstGeom prst="line">
              <a:avLst/>
            </a:prstGeom>
            <a:noFill/>
            <a:ln w="152400" cap="rnd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10" name="Line 34">
              <a:extLst>
                <a:ext uri="{FF2B5EF4-FFF2-40B4-BE49-F238E27FC236}">
                  <a16:creationId xmlns:a16="http://schemas.microsoft.com/office/drawing/2014/main" id="{275CFBD2-241F-A386-A95E-7938CEDBE0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" y="1826"/>
              <a:ext cx="5670" cy="0"/>
            </a:xfrm>
            <a:prstGeom prst="line">
              <a:avLst/>
            </a:prstGeom>
            <a:noFill/>
            <a:ln w="152400" cap="rnd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4625" name="Group 49">
            <a:extLst>
              <a:ext uri="{FF2B5EF4-FFF2-40B4-BE49-F238E27FC236}">
                <a16:creationId xmlns:a16="http://schemas.microsoft.com/office/drawing/2014/main" id="{A4CEDC14-9AF2-8E3B-C5AC-A9EB16D4FF3A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1846263"/>
            <a:ext cx="9028113" cy="44450"/>
            <a:chOff x="308" y="1163"/>
            <a:chExt cx="5687" cy="28"/>
          </a:xfrm>
        </p:grpSpPr>
        <p:sp>
          <p:nvSpPr>
            <p:cNvPr id="24581" name="Line 5">
              <a:extLst>
                <a:ext uri="{FF2B5EF4-FFF2-40B4-BE49-F238E27FC236}">
                  <a16:creationId xmlns:a16="http://schemas.microsoft.com/office/drawing/2014/main" id="{63E7CF17-8650-9783-BD72-98CD066A0AE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" y="1163"/>
              <a:ext cx="5670" cy="0"/>
            </a:xfrm>
            <a:prstGeom prst="line">
              <a:avLst/>
            </a:prstGeom>
            <a:noFill/>
            <a:ln w="38100" cap="rnd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11" name="Line 35">
              <a:extLst>
                <a:ext uri="{FF2B5EF4-FFF2-40B4-BE49-F238E27FC236}">
                  <a16:creationId xmlns:a16="http://schemas.microsoft.com/office/drawing/2014/main" id="{26AF9C84-9AF9-1828-92EA-49FE0B4444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" y="1191"/>
              <a:ext cx="5670" cy="0"/>
            </a:xfrm>
            <a:prstGeom prst="line">
              <a:avLst/>
            </a:prstGeom>
            <a:noFill/>
            <a:ln w="38100" cap="rnd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4626" name="Group 50">
            <a:extLst>
              <a:ext uri="{FF2B5EF4-FFF2-40B4-BE49-F238E27FC236}">
                <a16:creationId xmlns:a16="http://schemas.microsoft.com/office/drawing/2014/main" id="{2B4007D2-A584-782F-937A-9381ED9C7325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2062163"/>
            <a:ext cx="9028113" cy="44450"/>
            <a:chOff x="308" y="1299"/>
            <a:chExt cx="5687" cy="28"/>
          </a:xfrm>
        </p:grpSpPr>
        <p:sp>
          <p:nvSpPr>
            <p:cNvPr id="24582" name="Line 6">
              <a:extLst>
                <a:ext uri="{FF2B5EF4-FFF2-40B4-BE49-F238E27FC236}">
                  <a16:creationId xmlns:a16="http://schemas.microsoft.com/office/drawing/2014/main" id="{CF5D9B6C-A5A9-22F5-4377-FEBB43E566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" y="1299"/>
              <a:ext cx="5670" cy="0"/>
            </a:xfrm>
            <a:prstGeom prst="line">
              <a:avLst/>
            </a:prstGeom>
            <a:noFill/>
            <a:ln w="57150" cap="rnd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12" name="Line 36">
              <a:extLst>
                <a:ext uri="{FF2B5EF4-FFF2-40B4-BE49-F238E27FC236}">
                  <a16:creationId xmlns:a16="http://schemas.microsoft.com/office/drawing/2014/main" id="{E2B97343-3247-549B-C452-208235EBFC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" y="1327"/>
              <a:ext cx="5670" cy="0"/>
            </a:xfrm>
            <a:prstGeom prst="line">
              <a:avLst/>
            </a:prstGeom>
            <a:noFill/>
            <a:ln w="57150" cap="rnd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4628" name="Group 52">
            <a:extLst>
              <a:ext uri="{FF2B5EF4-FFF2-40B4-BE49-F238E27FC236}">
                <a16:creationId xmlns:a16="http://schemas.microsoft.com/office/drawing/2014/main" id="{600F38D5-C6E7-E5C8-4EE4-23DE41F47BCB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2565400"/>
            <a:ext cx="9028113" cy="44450"/>
            <a:chOff x="308" y="1616"/>
            <a:chExt cx="5687" cy="28"/>
          </a:xfrm>
        </p:grpSpPr>
        <p:sp>
          <p:nvSpPr>
            <p:cNvPr id="24583" name="Line 7">
              <a:extLst>
                <a:ext uri="{FF2B5EF4-FFF2-40B4-BE49-F238E27FC236}">
                  <a16:creationId xmlns:a16="http://schemas.microsoft.com/office/drawing/2014/main" id="{21E28D2C-B175-88CC-08B1-03CFBA145F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" y="1616"/>
              <a:ext cx="5670" cy="0"/>
            </a:xfrm>
            <a:prstGeom prst="line">
              <a:avLst/>
            </a:prstGeom>
            <a:noFill/>
            <a:ln w="114300" cap="rnd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13" name="Line 37">
              <a:extLst>
                <a:ext uri="{FF2B5EF4-FFF2-40B4-BE49-F238E27FC236}">
                  <a16:creationId xmlns:a16="http://schemas.microsoft.com/office/drawing/2014/main" id="{72E4E2C6-C617-3FA6-0011-9945C58C3FC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" y="1644"/>
              <a:ext cx="5670" cy="0"/>
            </a:xfrm>
            <a:prstGeom prst="line">
              <a:avLst/>
            </a:prstGeom>
            <a:noFill/>
            <a:ln w="114300" cap="rnd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4630" name="Group 54">
            <a:extLst>
              <a:ext uri="{FF2B5EF4-FFF2-40B4-BE49-F238E27FC236}">
                <a16:creationId xmlns:a16="http://schemas.microsoft.com/office/drawing/2014/main" id="{8F389558-B235-D44D-6FD2-AF822EBCEC18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3213100"/>
            <a:ext cx="9028112" cy="44450"/>
            <a:chOff x="353" y="2024"/>
            <a:chExt cx="5687" cy="28"/>
          </a:xfrm>
        </p:grpSpPr>
        <p:sp>
          <p:nvSpPr>
            <p:cNvPr id="24584" name="Line 8">
              <a:extLst>
                <a:ext uri="{FF2B5EF4-FFF2-40B4-BE49-F238E27FC236}">
                  <a16:creationId xmlns:a16="http://schemas.microsoft.com/office/drawing/2014/main" id="{A8EA6235-8F50-3994-2F74-D47AF4EFA7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3" y="2024"/>
              <a:ext cx="5670" cy="0"/>
            </a:xfrm>
            <a:prstGeom prst="line">
              <a:avLst/>
            </a:prstGeom>
            <a:noFill/>
            <a:ln w="254000" cap="rnd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14" name="Line 38">
              <a:extLst>
                <a:ext uri="{FF2B5EF4-FFF2-40B4-BE49-F238E27FC236}">
                  <a16:creationId xmlns:a16="http://schemas.microsoft.com/office/drawing/2014/main" id="{37B2C2F5-2559-3929-C2B6-767E5F3CAFC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0" y="2052"/>
              <a:ext cx="5670" cy="0"/>
            </a:xfrm>
            <a:prstGeom prst="line">
              <a:avLst/>
            </a:prstGeom>
            <a:noFill/>
            <a:ln w="254000" cap="rnd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4623" name="Group 47">
            <a:extLst>
              <a:ext uri="{FF2B5EF4-FFF2-40B4-BE49-F238E27FC236}">
                <a16:creationId xmlns:a16="http://schemas.microsoft.com/office/drawing/2014/main" id="{D61E7959-269B-5A21-D682-C4D5212E83AA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1628775"/>
            <a:ext cx="9028113" cy="44450"/>
            <a:chOff x="308" y="1026"/>
            <a:chExt cx="5687" cy="28"/>
          </a:xfrm>
        </p:grpSpPr>
        <p:sp>
          <p:nvSpPr>
            <p:cNvPr id="24586" name="Line 10">
              <a:extLst>
                <a:ext uri="{FF2B5EF4-FFF2-40B4-BE49-F238E27FC236}">
                  <a16:creationId xmlns:a16="http://schemas.microsoft.com/office/drawing/2014/main" id="{E30CE767-295F-8794-2290-2ADDCD15FCF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" y="1026"/>
              <a:ext cx="5670" cy="0"/>
            </a:xfrm>
            <a:prstGeom prst="line">
              <a:avLst/>
            </a:prstGeom>
            <a:noFill/>
            <a:ln w="19050" cap="rnd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15" name="Line 39">
              <a:extLst>
                <a:ext uri="{FF2B5EF4-FFF2-40B4-BE49-F238E27FC236}">
                  <a16:creationId xmlns:a16="http://schemas.microsoft.com/office/drawing/2014/main" id="{9CA575EF-B55A-D86A-1B42-EBED2C5097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" y="1054"/>
              <a:ext cx="5670" cy="0"/>
            </a:xfrm>
            <a:prstGeom prst="line">
              <a:avLst/>
            </a:prstGeom>
            <a:noFill/>
            <a:ln w="19050" cap="rnd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4634" name="Group 58">
            <a:extLst>
              <a:ext uri="{FF2B5EF4-FFF2-40B4-BE49-F238E27FC236}">
                <a16:creationId xmlns:a16="http://schemas.microsoft.com/office/drawing/2014/main" id="{1E6D52DB-F63A-97D2-91F3-916F592135F0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4725988"/>
            <a:ext cx="9028113" cy="44450"/>
            <a:chOff x="308" y="2977"/>
            <a:chExt cx="5687" cy="28"/>
          </a:xfrm>
        </p:grpSpPr>
        <p:sp>
          <p:nvSpPr>
            <p:cNvPr id="24587" name="Line 11">
              <a:extLst>
                <a:ext uri="{FF2B5EF4-FFF2-40B4-BE49-F238E27FC236}">
                  <a16:creationId xmlns:a16="http://schemas.microsoft.com/office/drawing/2014/main" id="{C126FDA4-3F78-3138-7919-BA60261375B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" y="2977"/>
              <a:ext cx="5670" cy="0"/>
            </a:xfrm>
            <a:prstGeom prst="line">
              <a:avLst/>
            </a:prstGeom>
            <a:noFill/>
            <a:ln w="76200" cap="rnd">
              <a:solidFill>
                <a:srgbClr val="99CC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16" name="Line 40">
              <a:extLst>
                <a:ext uri="{FF2B5EF4-FFF2-40B4-BE49-F238E27FC236}">
                  <a16:creationId xmlns:a16="http://schemas.microsoft.com/office/drawing/2014/main" id="{679F5D05-E071-6F2C-D74C-B8F77FC2F8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" y="3005"/>
              <a:ext cx="5670" cy="0"/>
            </a:xfrm>
            <a:prstGeom prst="line">
              <a:avLst/>
            </a:prstGeom>
            <a:noFill/>
            <a:ln w="76200" cap="rnd">
              <a:solidFill>
                <a:srgbClr val="99CC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4636" name="Group 60">
            <a:extLst>
              <a:ext uri="{FF2B5EF4-FFF2-40B4-BE49-F238E27FC236}">
                <a16:creationId xmlns:a16="http://schemas.microsoft.com/office/drawing/2014/main" id="{3CD4BBA9-9F71-B9A9-FEB9-F832A85B5E35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5230813"/>
            <a:ext cx="9028113" cy="44450"/>
            <a:chOff x="308" y="3295"/>
            <a:chExt cx="5687" cy="28"/>
          </a:xfrm>
        </p:grpSpPr>
        <p:sp>
          <p:nvSpPr>
            <p:cNvPr id="24588" name="Line 12">
              <a:extLst>
                <a:ext uri="{FF2B5EF4-FFF2-40B4-BE49-F238E27FC236}">
                  <a16:creationId xmlns:a16="http://schemas.microsoft.com/office/drawing/2014/main" id="{C6EBD425-5B97-0C4F-5F98-419CAFDADFC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" y="3295"/>
              <a:ext cx="5670" cy="0"/>
            </a:xfrm>
            <a:prstGeom prst="line">
              <a:avLst/>
            </a:prstGeom>
            <a:noFill/>
            <a:ln w="152400" cap="rnd">
              <a:solidFill>
                <a:srgbClr val="99CC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17" name="Line 41">
              <a:extLst>
                <a:ext uri="{FF2B5EF4-FFF2-40B4-BE49-F238E27FC236}">
                  <a16:creationId xmlns:a16="http://schemas.microsoft.com/office/drawing/2014/main" id="{87699859-3738-19F8-DEDA-570B4A913E3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" y="3323"/>
              <a:ext cx="5670" cy="0"/>
            </a:xfrm>
            <a:prstGeom prst="line">
              <a:avLst/>
            </a:prstGeom>
            <a:noFill/>
            <a:ln w="152400" cap="rnd">
              <a:solidFill>
                <a:srgbClr val="99CC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4632" name="Group 56">
            <a:extLst>
              <a:ext uri="{FF2B5EF4-FFF2-40B4-BE49-F238E27FC236}">
                <a16:creationId xmlns:a16="http://schemas.microsoft.com/office/drawing/2014/main" id="{BAACA937-7D96-77CC-6F56-C406CDF9A0AC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4222750"/>
            <a:ext cx="9028113" cy="44450"/>
            <a:chOff x="308" y="2660"/>
            <a:chExt cx="5687" cy="28"/>
          </a:xfrm>
        </p:grpSpPr>
        <p:sp>
          <p:nvSpPr>
            <p:cNvPr id="24589" name="Line 13">
              <a:extLst>
                <a:ext uri="{FF2B5EF4-FFF2-40B4-BE49-F238E27FC236}">
                  <a16:creationId xmlns:a16="http://schemas.microsoft.com/office/drawing/2014/main" id="{914F4767-0C02-CB7F-8329-6FF90C98124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" y="2660"/>
              <a:ext cx="5670" cy="0"/>
            </a:xfrm>
            <a:prstGeom prst="line">
              <a:avLst/>
            </a:prstGeom>
            <a:noFill/>
            <a:ln w="38100" cap="rnd">
              <a:solidFill>
                <a:srgbClr val="99CC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18" name="Line 42">
              <a:extLst>
                <a:ext uri="{FF2B5EF4-FFF2-40B4-BE49-F238E27FC236}">
                  <a16:creationId xmlns:a16="http://schemas.microsoft.com/office/drawing/2014/main" id="{C6AB729D-8ED1-4CAE-5251-D811EC7B53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" y="2688"/>
              <a:ext cx="5670" cy="0"/>
            </a:xfrm>
            <a:prstGeom prst="line">
              <a:avLst/>
            </a:prstGeom>
            <a:noFill/>
            <a:ln w="38100" cap="rnd">
              <a:solidFill>
                <a:srgbClr val="99CC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4633" name="Group 57">
            <a:extLst>
              <a:ext uri="{FF2B5EF4-FFF2-40B4-BE49-F238E27FC236}">
                <a16:creationId xmlns:a16="http://schemas.microsoft.com/office/drawing/2014/main" id="{1C1F424E-77A4-5CA3-155D-776117DC1BEF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4438650"/>
            <a:ext cx="9028113" cy="44450"/>
            <a:chOff x="308" y="2796"/>
            <a:chExt cx="5687" cy="28"/>
          </a:xfrm>
        </p:grpSpPr>
        <p:sp>
          <p:nvSpPr>
            <p:cNvPr id="24590" name="Line 14">
              <a:extLst>
                <a:ext uri="{FF2B5EF4-FFF2-40B4-BE49-F238E27FC236}">
                  <a16:creationId xmlns:a16="http://schemas.microsoft.com/office/drawing/2014/main" id="{3F6E91F8-2633-1281-9C42-D1DCA002643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" y="2796"/>
              <a:ext cx="5670" cy="0"/>
            </a:xfrm>
            <a:prstGeom prst="line">
              <a:avLst/>
            </a:prstGeom>
            <a:noFill/>
            <a:ln w="57150" cap="rnd">
              <a:solidFill>
                <a:srgbClr val="99CC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19" name="Line 43">
              <a:extLst>
                <a:ext uri="{FF2B5EF4-FFF2-40B4-BE49-F238E27FC236}">
                  <a16:creationId xmlns:a16="http://schemas.microsoft.com/office/drawing/2014/main" id="{0CDF15BB-681A-9318-CEBE-E56CF56330B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" y="2824"/>
              <a:ext cx="5670" cy="0"/>
            </a:xfrm>
            <a:prstGeom prst="line">
              <a:avLst/>
            </a:prstGeom>
            <a:noFill/>
            <a:ln w="57150" cap="rnd">
              <a:solidFill>
                <a:srgbClr val="99CC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4635" name="Group 59">
            <a:extLst>
              <a:ext uri="{FF2B5EF4-FFF2-40B4-BE49-F238E27FC236}">
                <a16:creationId xmlns:a16="http://schemas.microsoft.com/office/drawing/2014/main" id="{599B010E-53F5-BE1B-92A7-7996C26EFA77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4941888"/>
            <a:ext cx="9028113" cy="44450"/>
            <a:chOff x="308" y="3113"/>
            <a:chExt cx="5687" cy="28"/>
          </a:xfrm>
        </p:grpSpPr>
        <p:sp>
          <p:nvSpPr>
            <p:cNvPr id="24591" name="Line 15">
              <a:extLst>
                <a:ext uri="{FF2B5EF4-FFF2-40B4-BE49-F238E27FC236}">
                  <a16:creationId xmlns:a16="http://schemas.microsoft.com/office/drawing/2014/main" id="{5CB66B00-8CEE-7A24-C87A-82DD8430DF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" y="3113"/>
              <a:ext cx="5670" cy="0"/>
            </a:xfrm>
            <a:prstGeom prst="line">
              <a:avLst/>
            </a:prstGeom>
            <a:noFill/>
            <a:ln w="114300" cap="rnd">
              <a:solidFill>
                <a:srgbClr val="99CC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20" name="Line 44">
              <a:extLst>
                <a:ext uri="{FF2B5EF4-FFF2-40B4-BE49-F238E27FC236}">
                  <a16:creationId xmlns:a16="http://schemas.microsoft.com/office/drawing/2014/main" id="{4E722A77-84A4-2EE7-9DE2-CDF1F0052E7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" y="3141"/>
              <a:ext cx="5670" cy="0"/>
            </a:xfrm>
            <a:prstGeom prst="line">
              <a:avLst/>
            </a:prstGeom>
            <a:noFill/>
            <a:ln w="114300" cap="rnd">
              <a:solidFill>
                <a:srgbClr val="99CC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4637" name="Group 61">
            <a:extLst>
              <a:ext uri="{FF2B5EF4-FFF2-40B4-BE49-F238E27FC236}">
                <a16:creationId xmlns:a16="http://schemas.microsoft.com/office/drawing/2014/main" id="{57C8AAC5-B39F-DDA4-9CB5-95C06513D52F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5589588"/>
            <a:ext cx="9028112" cy="44450"/>
            <a:chOff x="353" y="3521"/>
            <a:chExt cx="5687" cy="28"/>
          </a:xfrm>
        </p:grpSpPr>
        <p:sp>
          <p:nvSpPr>
            <p:cNvPr id="24592" name="Line 16">
              <a:extLst>
                <a:ext uri="{FF2B5EF4-FFF2-40B4-BE49-F238E27FC236}">
                  <a16:creationId xmlns:a16="http://schemas.microsoft.com/office/drawing/2014/main" id="{1E8D839C-7ED5-FEF9-CA9F-F183E6F1F5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3" y="3521"/>
              <a:ext cx="5670" cy="0"/>
            </a:xfrm>
            <a:prstGeom prst="line">
              <a:avLst/>
            </a:prstGeom>
            <a:noFill/>
            <a:ln w="254000" cap="rnd">
              <a:solidFill>
                <a:srgbClr val="99CC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21" name="Line 45">
              <a:extLst>
                <a:ext uri="{FF2B5EF4-FFF2-40B4-BE49-F238E27FC236}">
                  <a16:creationId xmlns:a16="http://schemas.microsoft.com/office/drawing/2014/main" id="{D65BDD52-1F45-4AA2-E5C9-9573FAA861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0" y="3549"/>
              <a:ext cx="5670" cy="0"/>
            </a:xfrm>
            <a:prstGeom prst="line">
              <a:avLst/>
            </a:prstGeom>
            <a:noFill/>
            <a:ln w="254000" cap="rnd">
              <a:solidFill>
                <a:srgbClr val="99CC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4631" name="Group 55">
            <a:extLst>
              <a:ext uri="{FF2B5EF4-FFF2-40B4-BE49-F238E27FC236}">
                <a16:creationId xmlns:a16="http://schemas.microsoft.com/office/drawing/2014/main" id="{9FC92C3B-EB60-E5BB-6AF4-882F4D5B69C5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4005263"/>
            <a:ext cx="9028113" cy="44450"/>
            <a:chOff x="308" y="2523"/>
            <a:chExt cx="5687" cy="28"/>
          </a:xfrm>
        </p:grpSpPr>
        <p:sp>
          <p:nvSpPr>
            <p:cNvPr id="24593" name="Line 17">
              <a:extLst>
                <a:ext uri="{FF2B5EF4-FFF2-40B4-BE49-F238E27FC236}">
                  <a16:creationId xmlns:a16="http://schemas.microsoft.com/office/drawing/2014/main" id="{4B5C666E-BE51-8AA6-D1B6-0436721372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" y="2523"/>
              <a:ext cx="5670" cy="0"/>
            </a:xfrm>
            <a:prstGeom prst="line">
              <a:avLst/>
            </a:prstGeom>
            <a:noFill/>
            <a:ln w="19050" cap="rnd">
              <a:solidFill>
                <a:srgbClr val="99CC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22" name="Line 46">
              <a:extLst>
                <a:ext uri="{FF2B5EF4-FFF2-40B4-BE49-F238E27FC236}">
                  <a16:creationId xmlns:a16="http://schemas.microsoft.com/office/drawing/2014/main" id="{90622DF3-02E6-73C9-1C4A-3098B76E3A5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" y="2551"/>
              <a:ext cx="5670" cy="0"/>
            </a:xfrm>
            <a:prstGeom prst="line">
              <a:avLst/>
            </a:prstGeom>
            <a:noFill/>
            <a:ln w="19050" cap="rnd">
              <a:solidFill>
                <a:srgbClr val="99CC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4624" name="Text Box 48">
            <a:extLst>
              <a:ext uri="{FF2B5EF4-FFF2-40B4-BE49-F238E27FC236}">
                <a16:creationId xmlns:a16="http://schemas.microsoft.com/office/drawing/2014/main" id="{0CB09146-9CAA-EF5D-5371-0391152A49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22763" y="549275"/>
            <a:ext cx="1835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0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1000">
                <a:solidFill>
                  <a:srgbClr val="FF0000"/>
                </a:solidFill>
                <a:ea typeface="メイリオ" panose="020B0604030504040204" pitchFamily="50" charset="-128"/>
              </a:rPr>
              <a:t>書式コピーはできません。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31251FBF-F4B3-2D56-8D01-4161EFEA71A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>
                <a:solidFill>
                  <a:schemeClr val="tx1"/>
                </a:solidFill>
              </a:rPr>
              <a:t>四角点線</a:t>
            </a:r>
          </a:p>
        </p:txBody>
      </p:sp>
      <p:sp>
        <p:nvSpPr>
          <p:cNvPr id="19459" name="Line 3">
            <a:extLst>
              <a:ext uri="{FF2B5EF4-FFF2-40B4-BE49-F238E27FC236}">
                <a16:creationId xmlns:a16="http://schemas.microsoft.com/office/drawing/2014/main" id="{3A54F3CE-52C5-268C-7C31-CD6AEDE3C10B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2349500"/>
            <a:ext cx="9001125" cy="0"/>
          </a:xfrm>
          <a:prstGeom prst="line">
            <a:avLst/>
          </a:prstGeom>
          <a:noFill/>
          <a:ln w="76200">
            <a:solidFill>
              <a:srgbClr val="96969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60" name="Line 4">
            <a:extLst>
              <a:ext uri="{FF2B5EF4-FFF2-40B4-BE49-F238E27FC236}">
                <a16:creationId xmlns:a16="http://schemas.microsoft.com/office/drawing/2014/main" id="{E6371756-DA9F-E450-E4C4-95A78A246B7F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2854325"/>
            <a:ext cx="9001125" cy="0"/>
          </a:xfrm>
          <a:prstGeom prst="line">
            <a:avLst/>
          </a:prstGeom>
          <a:noFill/>
          <a:ln w="152400">
            <a:solidFill>
              <a:srgbClr val="96969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61" name="Line 5">
            <a:extLst>
              <a:ext uri="{FF2B5EF4-FFF2-40B4-BE49-F238E27FC236}">
                <a16:creationId xmlns:a16="http://schemas.microsoft.com/office/drawing/2014/main" id="{4565FD62-340E-24B4-C6BE-00FA36B9C3FA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1846263"/>
            <a:ext cx="9001125" cy="0"/>
          </a:xfrm>
          <a:prstGeom prst="line">
            <a:avLst/>
          </a:prstGeom>
          <a:noFill/>
          <a:ln w="38100">
            <a:solidFill>
              <a:srgbClr val="96969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62" name="Line 6">
            <a:extLst>
              <a:ext uri="{FF2B5EF4-FFF2-40B4-BE49-F238E27FC236}">
                <a16:creationId xmlns:a16="http://schemas.microsoft.com/office/drawing/2014/main" id="{24C14696-DF2A-B38C-8A60-0D18FE2DC240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2062163"/>
            <a:ext cx="9001125" cy="0"/>
          </a:xfrm>
          <a:prstGeom prst="line">
            <a:avLst/>
          </a:prstGeom>
          <a:noFill/>
          <a:ln w="57150">
            <a:solidFill>
              <a:srgbClr val="96969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63" name="Line 7">
            <a:extLst>
              <a:ext uri="{FF2B5EF4-FFF2-40B4-BE49-F238E27FC236}">
                <a16:creationId xmlns:a16="http://schemas.microsoft.com/office/drawing/2014/main" id="{29257CF3-30C3-D51A-92F6-60D100149055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2565400"/>
            <a:ext cx="9001125" cy="0"/>
          </a:xfrm>
          <a:prstGeom prst="line">
            <a:avLst/>
          </a:prstGeom>
          <a:noFill/>
          <a:ln w="114300">
            <a:solidFill>
              <a:srgbClr val="96969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64" name="Line 8">
            <a:extLst>
              <a:ext uri="{FF2B5EF4-FFF2-40B4-BE49-F238E27FC236}">
                <a16:creationId xmlns:a16="http://schemas.microsoft.com/office/drawing/2014/main" id="{2AD28BB7-1EDD-26ED-D4A7-A8FAACDC00A0}"/>
              </a:ext>
            </a:extLst>
          </p:cNvPr>
          <p:cNvSpPr>
            <a:spLocks noChangeShapeType="1"/>
          </p:cNvSpPr>
          <p:nvPr/>
        </p:nvSpPr>
        <p:spPr bwMode="auto">
          <a:xfrm>
            <a:off x="560388" y="3213100"/>
            <a:ext cx="9001125" cy="0"/>
          </a:xfrm>
          <a:prstGeom prst="line">
            <a:avLst/>
          </a:prstGeom>
          <a:noFill/>
          <a:ln w="254000">
            <a:solidFill>
              <a:srgbClr val="96969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65" name="Text Box 9">
            <a:extLst>
              <a:ext uri="{FF2B5EF4-FFF2-40B4-BE49-F238E27FC236}">
                <a16:creationId xmlns:a16="http://schemas.microsoft.com/office/drawing/2014/main" id="{2D9E93FC-8AC7-A733-E7F0-88F89D6CB0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025" y="549275"/>
            <a:ext cx="43021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（上から</a:t>
            </a:r>
            <a:r>
              <a:rPr lang="en-US" altLang="ja-JP" sz="1200">
                <a:latin typeface="メイリオ" panose="020B0604030504040204" pitchFamily="50" charset="-128"/>
                <a:ea typeface="メイリオ" panose="020B0604030504040204" pitchFamily="50" charset="-128"/>
              </a:rPr>
              <a:t>1.5pt/3.0pt/4.5pt/6.0pt/9.0pt/12.0pt/20.0pt</a:t>
            </a:r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</a:p>
        </p:txBody>
      </p:sp>
      <p:sp>
        <p:nvSpPr>
          <p:cNvPr id="19466" name="Line 10">
            <a:extLst>
              <a:ext uri="{FF2B5EF4-FFF2-40B4-BE49-F238E27FC236}">
                <a16:creationId xmlns:a16="http://schemas.microsoft.com/office/drawing/2014/main" id="{695998BB-EDB5-001C-C8A8-FD73247EB03A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1628775"/>
            <a:ext cx="9001125" cy="0"/>
          </a:xfrm>
          <a:prstGeom prst="line">
            <a:avLst/>
          </a:prstGeom>
          <a:noFill/>
          <a:ln w="19050">
            <a:solidFill>
              <a:srgbClr val="96969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67" name="Line 11">
            <a:extLst>
              <a:ext uri="{FF2B5EF4-FFF2-40B4-BE49-F238E27FC236}">
                <a16:creationId xmlns:a16="http://schemas.microsoft.com/office/drawing/2014/main" id="{9EA3A08D-29BE-F095-E1DE-03D7E633942B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4725988"/>
            <a:ext cx="9001125" cy="0"/>
          </a:xfrm>
          <a:prstGeom prst="line">
            <a:avLst/>
          </a:prstGeom>
          <a:noFill/>
          <a:ln w="76200">
            <a:solidFill>
              <a:srgbClr val="99CC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68" name="Line 12">
            <a:extLst>
              <a:ext uri="{FF2B5EF4-FFF2-40B4-BE49-F238E27FC236}">
                <a16:creationId xmlns:a16="http://schemas.microsoft.com/office/drawing/2014/main" id="{FB325838-65F2-DADC-6AB7-8FD160074143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5230813"/>
            <a:ext cx="9001125" cy="0"/>
          </a:xfrm>
          <a:prstGeom prst="line">
            <a:avLst/>
          </a:prstGeom>
          <a:noFill/>
          <a:ln w="152400">
            <a:solidFill>
              <a:srgbClr val="99CC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69" name="Line 13">
            <a:extLst>
              <a:ext uri="{FF2B5EF4-FFF2-40B4-BE49-F238E27FC236}">
                <a16:creationId xmlns:a16="http://schemas.microsoft.com/office/drawing/2014/main" id="{F1434E8F-95D4-B764-46EC-9870A236A71F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4222750"/>
            <a:ext cx="9001125" cy="0"/>
          </a:xfrm>
          <a:prstGeom prst="line">
            <a:avLst/>
          </a:prstGeom>
          <a:noFill/>
          <a:ln w="38100">
            <a:solidFill>
              <a:srgbClr val="99CC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70" name="Line 14">
            <a:extLst>
              <a:ext uri="{FF2B5EF4-FFF2-40B4-BE49-F238E27FC236}">
                <a16:creationId xmlns:a16="http://schemas.microsoft.com/office/drawing/2014/main" id="{0FC01324-B246-477D-76A4-8027A8403EE0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4438650"/>
            <a:ext cx="9001125" cy="0"/>
          </a:xfrm>
          <a:prstGeom prst="line">
            <a:avLst/>
          </a:prstGeom>
          <a:noFill/>
          <a:ln w="57150">
            <a:solidFill>
              <a:srgbClr val="99CC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71" name="Line 15">
            <a:extLst>
              <a:ext uri="{FF2B5EF4-FFF2-40B4-BE49-F238E27FC236}">
                <a16:creationId xmlns:a16="http://schemas.microsoft.com/office/drawing/2014/main" id="{B881B956-7DED-984B-723D-16E9F307A44D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4941888"/>
            <a:ext cx="9001125" cy="0"/>
          </a:xfrm>
          <a:prstGeom prst="line">
            <a:avLst/>
          </a:prstGeom>
          <a:noFill/>
          <a:ln w="114300">
            <a:solidFill>
              <a:srgbClr val="99CC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72" name="Line 16">
            <a:extLst>
              <a:ext uri="{FF2B5EF4-FFF2-40B4-BE49-F238E27FC236}">
                <a16:creationId xmlns:a16="http://schemas.microsoft.com/office/drawing/2014/main" id="{79BF904A-33B9-FDE4-F263-292B8ADC6ABD}"/>
              </a:ext>
            </a:extLst>
          </p:cNvPr>
          <p:cNvSpPr>
            <a:spLocks noChangeShapeType="1"/>
          </p:cNvSpPr>
          <p:nvPr/>
        </p:nvSpPr>
        <p:spPr bwMode="auto">
          <a:xfrm>
            <a:off x="560388" y="5589588"/>
            <a:ext cx="9001125" cy="0"/>
          </a:xfrm>
          <a:prstGeom prst="line">
            <a:avLst/>
          </a:prstGeom>
          <a:noFill/>
          <a:ln w="254000">
            <a:solidFill>
              <a:srgbClr val="99CC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73" name="Line 17">
            <a:extLst>
              <a:ext uri="{FF2B5EF4-FFF2-40B4-BE49-F238E27FC236}">
                <a16:creationId xmlns:a16="http://schemas.microsoft.com/office/drawing/2014/main" id="{76558DB8-FA6F-D8A7-EEB9-B7A146F3781E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4005263"/>
            <a:ext cx="9001125" cy="0"/>
          </a:xfrm>
          <a:prstGeom prst="line">
            <a:avLst/>
          </a:prstGeom>
          <a:noFill/>
          <a:ln w="19050">
            <a:solidFill>
              <a:srgbClr val="99CC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74" name="Text Box 18">
            <a:extLst>
              <a:ext uri="{FF2B5EF4-FFF2-40B4-BE49-F238E27FC236}">
                <a16:creationId xmlns:a16="http://schemas.microsoft.com/office/drawing/2014/main" id="{A7FAE6D8-4D12-CEF5-7C2F-8DD1879D34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981075"/>
            <a:ext cx="69405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>
                <a:ea typeface="メイリオ" panose="020B0604030504040204" pitchFamily="50" charset="-128"/>
              </a:rPr>
              <a:t>飾りとして使う場合は、文字より目立たせないように、薄めのカラーに設定します。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81D8F8F6-16E3-B5D6-AEF5-2C71D535D6C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>
                <a:solidFill>
                  <a:schemeClr val="tx1"/>
                </a:solidFill>
              </a:rPr>
              <a:t>四角点線（二重）</a:t>
            </a:r>
          </a:p>
        </p:txBody>
      </p:sp>
      <p:sp>
        <p:nvSpPr>
          <p:cNvPr id="25609" name="Text Box 9">
            <a:extLst>
              <a:ext uri="{FF2B5EF4-FFF2-40B4-BE49-F238E27FC236}">
                <a16:creationId xmlns:a16="http://schemas.microsoft.com/office/drawing/2014/main" id="{733177A8-5E00-5691-80A0-36BD491A61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025" y="549275"/>
            <a:ext cx="43021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（上から</a:t>
            </a:r>
            <a:r>
              <a:rPr lang="en-US" altLang="ja-JP" sz="1200">
                <a:latin typeface="メイリオ" panose="020B0604030504040204" pitchFamily="50" charset="-128"/>
                <a:ea typeface="メイリオ" panose="020B0604030504040204" pitchFamily="50" charset="-128"/>
              </a:rPr>
              <a:t>1.5pt/3.0pt/4.5pt/6.0pt/9.0pt/12.0pt/20.0pt</a:t>
            </a:r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</a:p>
        </p:txBody>
      </p:sp>
      <p:sp>
        <p:nvSpPr>
          <p:cNvPr id="25618" name="Text Box 18">
            <a:extLst>
              <a:ext uri="{FF2B5EF4-FFF2-40B4-BE49-F238E27FC236}">
                <a16:creationId xmlns:a16="http://schemas.microsoft.com/office/drawing/2014/main" id="{BA96CA88-4F7E-7858-06EC-3FD88AEDC2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981075"/>
            <a:ext cx="69405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>
                <a:ea typeface="メイリオ" panose="020B0604030504040204" pitchFamily="50" charset="-128"/>
              </a:rPr>
              <a:t>飾りとして使う場合は、文字より目立たせないように、薄めのカラーに設定します。</a:t>
            </a:r>
          </a:p>
        </p:txBody>
      </p:sp>
      <p:grpSp>
        <p:nvGrpSpPr>
          <p:cNvPr id="25637" name="Group 37">
            <a:extLst>
              <a:ext uri="{FF2B5EF4-FFF2-40B4-BE49-F238E27FC236}">
                <a16:creationId xmlns:a16="http://schemas.microsoft.com/office/drawing/2014/main" id="{A822F7D9-7DD6-8B2A-AD1F-560D2070ACB0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2349500"/>
            <a:ext cx="9055100" cy="44450"/>
            <a:chOff x="308" y="1480"/>
            <a:chExt cx="5704" cy="28"/>
          </a:xfrm>
        </p:grpSpPr>
        <p:sp>
          <p:nvSpPr>
            <p:cNvPr id="25603" name="Line 3">
              <a:extLst>
                <a:ext uri="{FF2B5EF4-FFF2-40B4-BE49-F238E27FC236}">
                  <a16:creationId xmlns:a16="http://schemas.microsoft.com/office/drawing/2014/main" id="{46DB7B8E-81D2-B5DA-AB8E-15DB216364A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" y="1480"/>
              <a:ext cx="5670" cy="0"/>
            </a:xfrm>
            <a:prstGeom prst="line">
              <a:avLst/>
            </a:prstGeom>
            <a:noFill/>
            <a:ln w="76200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19" name="Line 19">
              <a:extLst>
                <a:ext uri="{FF2B5EF4-FFF2-40B4-BE49-F238E27FC236}">
                  <a16:creationId xmlns:a16="http://schemas.microsoft.com/office/drawing/2014/main" id="{85E134D6-1D52-2DE3-73F0-33E86E13B8A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2" y="1508"/>
              <a:ext cx="5670" cy="0"/>
            </a:xfrm>
            <a:prstGeom prst="line">
              <a:avLst/>
            </a:prstGeom>
            <a:noFill/>
            <a:ln w="76200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5639" name="Group 39">
            <a:extLst>
              <a:ext uri="{FF2B5EF4-FFF2-40B4-BE49-F238E27FC236}">
                <a16:creationId xmlns:a16="http://schemas.microsoft.com/office/drawing/2014/main" id="{4D5B5751-9CE0-5DFF-BEE3-587A2B9C9544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2854325"/>
            <a:ext cx="9055100" cy="44450"/>
            <a:chOff x="308" y="1798"/>
            <a:chExt cx="5704" cy="28"/>
          </a:xfrm>
        </p:grpSpPr>
        <p:sp>
          <p:nvSpPr>
            <p:cNvPr id="25604" name="Line 4">
              <a:extLst>
                <a:ext uri="{FF2B5EF4-FFF2-40B4-BE49-F238E27FC236}">
                  <a16:creationId xmlns:a16="http://schemas.microsoft.com/office/drawing/2014/main" id="{BF121E7E-1961-FCB7-65F0-08B02242F16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" y="1798"/>
              <a:ext cx="5670" cy="0"/>
            </a:xfrm>
            <a:prstGeom prst="line">
              <a:avLst/>
            </a:prstGeom>
            <a:noFill/>
            <a:ln w="152400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20" name="Line 20">
              <a:extLst>
                <a:ext uri="{FF2B5EF4-FFF2-40B4-BE49-F238E27FC236}">
                  <a16:creationId xmlns:a16="http://schemas.microsoft.com/office/drawing/2014/main" id="{2EC7C353-E370-A33E-A339-1B083823E8B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2" y="1826"/>
              <a:ext cx="5670" cy="0"/>
            </a:xfrm>
            <a:prstGeom prst="line">
              <a:avLst/>
            </a:prstGeom>
            <a:noFill/>
            <a:ln w="152400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5635" name="Group 35">
            <a:extLst>
              <a:ext uri="{FF2B5EF4-FFF2-40B4-BE49-F238E27FC236}">
                <a16:creationId xmlns:a16="http://schemas.microsoft.com/office/drawing/2014/main" id="{DA7F4FA3-5124-2E60-7DDB-9DF24F8C2E4D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1846263"/>
            <a:ext cx="9055100" cy="44450"/>
            <a:chOff x="308" y="1163"/>
            <a:chExt cx="5704" cy="28"/>
          </a:xfrm>
        </p:grpSpPr>
        <p:sp>
          <p:nvSpPr>
            <p:cNvPr id="25605" name="Line 5">
              <a:extLst>
                <a:ext uri="{FF2B5EF4-FFF2-40B4-BE49-F238E27FC236}">
                  <a16:creationId xmlns:a16="http://schemas.microsoft.com/office/drawing/2014/main" id="{D5A092A1-934D-4EC1-7A87-07376D8CC1F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" y="1163"/>
              <a:ext cx="5670" cy="0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21" name="Line 21">
              <a:extLst>
                <a:ext uri="{FF2B5EF4-FFF2-40B4-BE49-F238E27FC236}">
                  <a16:creationId xmlns:a16="http://schemas.microsoft.com/office/drawing/2014/main" id="{91CBBA06-E357-CB8A-6713-E44FC06CE6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2" y="1191"/>
              <a:ext cx="5670" cy="0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5636" name="Group 36">
            <a:extLst>
              <a:ext uri="{FF2B5EF4-FFF2-40B4-BE49-F238E27FC236}">
                <a16:creationId xmlns:a16="http://schemas.microsoft.com/office/drawing/2014/main" id="{50B9F819-2B45-4D62-FCA5-2811C3FFD056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2062163"/>
            <a:ext cx="9055100" cy="44450"/>
            <a:chOff x="308" y="1299"/>
            <a:chExt cx="5704" cy="28"/>
          </a:xfrm>
        </p:grpSpPr>
        <p:sp>
          <p:nvSpPr>
            <p:cNvPr id="25606" name="Line 6">
              <a:extLst>
                <a:ext uri="{FF2B5EF4-FFF2-40B4-BE49-F238E27FC236}">
                  <a16:creationId xmlns:a16="http://schemas.microsoft.com/office/drawing/2014/main" id="{91DFE0C6-0E1E-4618-9EA0-9DDA94DA1A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" y="1299"/>
              <a:ext cx="5670" cy="0"/>
            </a:xfrm>
            <a:prstGeom prst="line">
              <a:avLst/>
            </a:prstGeom>
            <a:noFill/>
            <a:ln w="57150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22" name="Line 22">
              <a:extLst>
                <a:ext uri="{FF2B5EF4-FFF2-40B4-BE49-F238E27FC236}">
                  <a16:creationId xmlns:a16="http://schemas.microsoft.com/office/drawing/2014/main" id="{DD4D7101-804D-561E-58CA-487CB262119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2" y="1327"/>
              <a:ext cx="5670" cy="0"/>
            </a:xfrm>
            <a:prstGeom prst="line">
              <a:avLst/>
            </a:prstGeom>
            <a:noFill/>
            <a:ln w="57150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5638" name="Group 38">
            <a:extLst>
              <a:ext uri="{FF2B5EF4-FFF2-40B4-BE49-F238E27FC236}">
                <a16:creationId xmlns:a16="http://schemas.microsoft.com/office/drawing/2014/main" id="{B8E60810-7587-27DF-EDE2-A78600A58B28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2565400"/>
            <a:ext cx="9055100" cy="44450"/>
            <a:chOff x="308" y="1616"/>
            <a:chExt cx="5704" cy="28"/>
          </a:xfrm>
        </p:grpSpPr>
        <p:sp>
          <p:nvSpPr>
            <p:cNvPr id="25607" name="Line 7">
              <a:extLst>
                <a:ext uri="{FF2B5EF4-FFF2-40B4-BE49-F238E27FC236}">
                  <a16:creationId xmlns:a16="http://schemas.microsoft.com/office/drawing/2014/main" id="{D6D777D0-0964-1F98-6CE4-26D8798D79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" y="1616"/>
              <a:ext cx="5670" cy="0"/>
            </a:xfrm>
            <a:prstGeom prst="line">
              <a:avLst/>
            </a:prstGeom>
            <a:noFill/>
            <a:ln w="114300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23" name="Line 23">
              <a:extLst>
                <a:ext uri="{FF2B5EF4-FFF2-40B4-BE49-F238E27FC236}">
                  <a16:creationId xmlns:a16="http://schemas.microsoft.com/office/drawing/2014/main" id="{D254D2D7-1A03-4688-BC08-A239DDD0BC0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2" y="1644"/>
              <a:ext cx="5670" cy="0"/>
            </a:xfrm>
            <a:prstGeom prst="line">
              <a:avLst/>
            </a:prstGeom>
            <a:noFill/>
            <a:ln w="114300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5640" name="Group 40">
            <a:extLst>
              <a:ext uri="{FF2B5EF4-FFF2-40B4-BE49-F238E27FC236}">
                <a16:creationId xmlns:a16="http://schemas.microsoft.com/office/drawing/2014/main" id="{1657EB53-0C80-8EAC-D25E-7AF49E7B636D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3213100"/>
            <a:ext cx="9055100" cy="44450"/>
            <a:chOff x="353" y="2024"/>
            <a:chExt cx="5704" cy="28"/>
          </a:xfrm>
        </p:grpSpPr>
        <p:sp>
          <p:nvSpPr>
            <p:cNvPr id="25608" name="Line 8">
              <a:extLst>
                <a:ext uri="{FF2B5EF4-FFF2-40B4-BE49-F238E27FC236}">
                  <a16:creationId xmlns:a16="http://schemas.microsoft.com/office/drawing/2014/main" id="{F576EDAD-5025-700F-DEA3-1058278028C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3" y="2024"/>
              <a:ext cx="5670" cy="0"/>
            </a:xfrm>
            <a:prstGeom prst="line">
              <a:avLst/>
            </a:prstGeom>
            <a:noFill/>
            <a:ln w="254000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24" name="Line 24">
              <a:extLst>
                <a:ext uri="{FF2B5EF4-FFF2-40B4-BE49-F238E27FC236}">
                  <a16:creationId xmlns:a16="http://schemas.microsoft.com/office/drawing/2014/main" id="{72E824A4-91F3-7526-21F2-6E35E705DE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7" y="2052"/>
              <a:ext cx="5670" cy="0"/>
            </a:xfrm>
            <a:prstGeom prst="line">
              <a:avLst/>
            </a:prstGeom>
            <a:noFill/>
            <a:ln w="254000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5634" name="Group 34">
            <a:extLst>
              <a:ext uri="{FF2B5EF4-FFF2-40B4-BE49-F238E27FC236}">
                <a16:creationId xmlns:a16="http://schemas.microsoft.com/office/drawing/2014/main" id="{42CC6EC1-BC34-76D9-E075-BBA20370E5EB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1628775"/>
            <a:ext cx="9055100" cy="44450"/>
            <a:chOff x="308" y="1026"/>
            <a:chExt cx="5704" cy="28"/>
          </a:xfrm>
        </p:grpSpPr>
        <p:sp>
          <p:nvSpPr>
            <p:cNvPr id="25610" name="Line 10">
              <a:extLst>
                <a:ext uri="{FF2B5EF4-FFF2-40B4-BE49-F238E27FC236}">
                  <a16:creationId xmlns:a16="http://schemas.microsoft.com/office/drawing/2014/main" id="{A9C7330D-6EA2-035E-AFD4-B08B8CD9817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" y="1026"/>
              <a:ext cx="5670" cy="0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25" name="Line 25">
              <a:extLst>
                <a:ext uri="{FF2B5EF4-FFF2-40B4-BE49-F238E27FC236}">
                  <a16:creationId xmlns:a16="http://schemas.microsoft.com/office/drawing/2014/main" id="{AF53A802-C907-9387-272F-778C5CABB2F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2" y="1054"/>
              <a:ext cx="5670" cy="0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5644" name="Group 44">
            <a:extLst>
              <a:ext uri="{FF2B5EF4-FFF2-40B4-BE49-F238E27FC236}">
                <a16:creationId xmlns:a16="http://schemas.microsoft.com/office/drawing/2014/main" id="{A3356331-DE4C-F3CE-A2F8-F901AD8133AE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4725988"/>
            <a:ext cx="9055100" cy="44450"/>
            <a:chOff x="308" y="2977"/>
            <a:chExt cx="5704" cy="28"/>
          </a:xfrm>
        </p:grpSpPr>
        <p:sp>
          <p:nvSpPr>
            <p:cNvPr id="25611" name="Line 11">
              <a:extLst>
                <a:ext uri="{FF2B5EF4-FFF2-40B4-BE49-F238E27FC236}">
                  <a16:creationId xmlns:a16="http://schemas.microsoft.com/office/drawing/2014/main" id="{B2243171-2F2B-DE5F-0433-393B621913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" y="2977"/>
              <a:ext cx="5670" cy="0"/>
            </a:xfrm>
            <a:prstGeom prst="line">
              <a:avLst/>
            </a:prstGeom>
            <a:noFill/>
            <a:ln w="76200">
              <a:solidFill>
                <a:srgbClr val="99CC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26" name="Line 26">
              <a:extLst>
                <a:ext uri="{FF2B5EF4-FFF2-40B4-BE49-F238E27FC236}">
                  <a16:creationId xmlns:a16="http://schemas.microsoft.com/office/drawing/2014/main" id="{14E2C153-096C-82AE-1263-87DCE592D6F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2" y="3005"/>
              <a:ext cx="5670" cy="0"/>
            </a:xfrm>
            <a:prstGeom prst="line">
              <a:avLst/>
            </a:prstGeom>
            <a:noFill/>
            <a:ln w="76200">
              <a:solidFill>
                <a:srgbClr val="99CC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5646" name="Group 46">
            <a:extLst>
              <a:ext uri="{FF2B5EF4-FFF2-40B4-BE49-F238E27FC236}">
                <a16:creationId xmlns:a16="http://schemas.microsoft.com/office/drawing/2014/main" id="{EE7CC202-7AF7-9484-A56A-5708EFC577A4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5230813"/>
            <a:ext cx="9055100" cy="44450"/>
            <a:chOff x="308" y="3295"/>
            <a:chExt cx="5704" cy="28"/>
          </a:xfrm>
        </p:grpSpPr>
        <p:sp>
          <p:nvSpPr>
            <p:cNvPr id="25612" name="Line 12">
              <a:extLst>
                <a:ext uri="{FF2B5EF4-FFF2-40B4-BE49-F238E27FC236}">
                  <a16:creationId xmlns:a16="http://schemas.microsoft.com/office/drawing/2014/main" id="{B5A021C6-DB5A-2CF7-0879-ABFDD7802F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" y="3295"/>
              <a:ext cx="5670" cy="0"/>
            </a:xfrm>
            <a:prstGeom prst="line">
              <a:avLst/>
            </a:prstGeom>
            <a:noFill/>
            <a:ln w="152400">
              <a:solidFill>
                <a:srgbClr val="99CC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27" name="Line 27">
              <a:extLst>
                <a:ext uri="{FF2B5EF4-FFF2-40B4-BE49-F238E27FC236}">
                  <a16:creationId xmlns:a16="http://schemas.microsoft.com/office/drawing/2014/main" id="{23421601-9719-A097-500F-3E8E605E47F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2" y="3323"/>
              <a:ext cx="5670" cy="0"/>
            </a:xfrm>
            <a:prstGeom prst="line">
              <a:avLst/>
            </a:prstGeom>
            <a:noFill/>
            <a:ln w="152400">
              <a:solidFill>
                <a:srgbClr val="99CC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5642" name="Group 42">
            <a:extLst>
              <a:ext uri="{FF2B5EF4-FFF2-40B4-BE49-F238E27FC236}">
                <a16:creationId xmlns:a16="http://schemas.microsoft.com/office/drawing/2014/main" id="{785355B2-DE1D-DBD6-2C2A-FF001792C4BA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4222750"/>
            <a:ext cx="9055100" cy="44450"/>
            <a:chOff x="308" y="2660"/>
            <a:chExt cx="5704" cy="28"/>
          </a:xfrm>
        </p:grpSpPr>
        <p:sp>
          <p:nvSpPr>
            <p:cNvPr id="25613" name="Line 13">
              <a:extLst>
                <a:ext uri="{FF2B5EF4-FFF2-40B4-BE49-F238E27FC236}">
                  <a16:creationId xmlns:a16="http://schemas.microsoft.com/office/drawing/2014/main" id="{ACC5911E-4C75-32C8-DE89-55CADA8F5A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" y="2660"/>
              <a:ext cx="5670" cy="0"/>
            </a:xfrm>
            <a:prstGeom prst="line">
              <a:avLst/>
            </a:prstGeom>
            <a:noFill/>
            <a:ln w="38100">
              <a:solidFill>
                <a:srgbClr val="99CC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28" name="Line 28">
              <a:extLst>
                <a:ext uri="{FF2B5EF4-FFF2-40B4-BE49-F238E27FC236}">
                  <a16:creationId xmlns:a16="http://schemas.microsoft.com/office/drawing/2014/main" id="{694FC961-9A79-DE1E-67B0-26B08A1912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2" y="2688"/>
              <a:ext cx="5670" cy="0"/>
            </a:xfrm>
            <a:prstGeom prst="line">
              <a:avLst/>
            </a:prstGeom>
            <a:noFill/>
            <a:ln w="38100">
              <a:solidFill>
                <a:srgbClr val="99CC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5643" name="Group 43">
            <a:extLst>
              <a:ext uri="{FF2B5EF4-FFF2-40B4-BE49-F238E27FC236}">
                <a16:creationId xmlns:a16="http://schemas.microsoft.com/office/drawing/2014/main" id="{7BE0162F-EBB4-E55C-BA27-95F43480154A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4438650"/>
            <a:ext cx="9055100" cy="44450"/>
            <a:chOff x="308" y="2796"/>
            <a:chExt cx="5704" cy="28"/>
          </a:xfrm>
        </p:grpSpPr>
        <p:sp>
          <p:nvSpPr>
            <p:cNvPr id="25614" name="Line 14">
              <a:extLst>
                <a:ext uri="{FF2B5EF4-FFF2-40B4-BE49-F238E27FC236}">
                  <a16:creationId xmlns:a16="http://schemas.microsoft.com/office/drawing/2014/main" id="{97A13CE8-D6BA-E62F-357E-BDC3BC5EF8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" y="2796"/>
              <a:ext cx="5670" cy="0"/>
            </a:xfrm>
            <a:prstGeom prst="line">
              <a:avLst/>
            </a:prstGeom>
            <a:noFill/>
            <a:ln w="57150">
              <a:solidFill>
                <a:srgbClr val="99CC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29" name="Line 29">
              <a:extLst>
                <a:ext uri="{FF2B5EF4-FFF2-40B4-BE49-F238E27FC236}">
                  <a16:creationId xmlns:a16="http://schemas.microsoft.com/office/drawing/2014/main" id="{284E7B1A-92F3-146C-FC78-B564F1C7874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2" y="2824"/>
              <a:ext cx="5670" cy="0"/>
            </a:xfrm>
            <a:prstGeom prst="line">
              <a:avLst/>
            </a:prstGeom>
            <a:noFill/>
            <a:ln w="57150">
              <a:solidFill>
                <a:srgbClr val="99CC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5645" name="Group 45">
            <a:extLst>
              <a:ext uri="{FF2B5EF4-FFF2-40B4-BE49-F238E27FC236}">
                <a16:creationId xmlns:a16="http://schemas.microsoft.com/office/drawing/2014/main" id="{44E95BFE-2492-8C96-4054-8FBC2EFAC165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4941888"/>
            <a:ext cx="9055100" cy="44450"/>
            <a:chOff x="308" y="3113"/>
            <a:chExt cx="5704" cy="28"/>
          </a:xfrm>
        </p:grpSpPr>
        <p:sp>
          <p:nvSpPr>
            <p:cNvPr id="25615" name="Line 15">
              <a:extLst>
                <a:ext uri="{FF2B5EF4-FFF2-40B4-BE49-F238E27FC236}">
                  <a16:creationId xmlns:a16="http://schemas.microsoft.com/office/drawing/2014/main" id="{385EB9EA-567A-10CB-05CB-3B76946F3CC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" y="3113"/>
              <a:ext cx="5670" cy="0"/>
            </a:xfrm>
            <a:prstGeom prst="line">
              <a:avLst/>
            </a:prstGeom>
            <a:noFill/>
            <a:ln w="114300">
              <a:solidFill>
                <a:srgbClr val="99CC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30" name="Line 30">
              <a:extLst>
                <a:ext uri="{FF2B5EF4-FFF2-40B4-BE49-F238E27FC236}">
                  <a16:creationId xmlns:a16="http://schemas.microsoft.com/office/drawing/2014/main" id="{D9827633-B452-087D-D6B3-7434DF001A9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2" y="3141"/>
              <a:ext cx="5670" cy="0"/>
            </a:xfrm>
            <a:prstGeom prst="line">
              <a:avLst/>
            </a:prstGeom>
            <a:noFill/>
            <a:ln w="114300">
              <a:solidFill>
                <a:srgbClr val="99CC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5647" name="Group 47">
            <a:extLst>
              <a:ext uri="{FF2B5EF4-FFF2-40B4-BE49-F238E27FC236}">
                <a16:creationId xmlns:a16="http://schemas.microsoft.com/office/drawing/2014/main" id="{BCE592BD-C9FC-FD8B-F439-67AC1FD48755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5589588"/>
            <a:ext cx="9055100" cy="44450"/>
            <a:chOff x="353" y="3521"/>
            <a:chExt cx="5704" cy="28"/>
          </a:xfrm>
        </p:grpSpPr>
        <p:sp>
          <p:nvSpPr>
            <p:cNvPr id="25616" name="Line 16">
              <a:extLst>
                <a:ext uri="{FF2B5EF4-FFF2-40B4-BE49-F238E27FC236}">
                  <a16:creationId xmlns:a16="http://schemas.microsoft.com/office/drawing/2014/main" id="{EC07A562-5EB9-1AF1-AFDE-E7F219666A7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3" y="3521"/>
              <a:ext cx="5670" cy="0"/>
            </a:xfrm>
            <a:prstGeom prst="line">
              <a:avLst/>
            </a:prstGeom>
            <a:noFill/>
            <a:ln w="254000">
              <a:solidFill>
                <a:srgbClr val="99CC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31" name="Line 31">
              <a:extLst>
                <a:ext uri="{FF2B5EF4-FFF2-40B4-BE49-F238E27FC236}">
                  <a16:creationId xmlns:a16="http://schemas.microsoft.com/office/drawing/2014/main" id="{829EF244-E5A3-55D7-671B-2513FD9532D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7" y="3549"/>
              <a:ext cx="5670" cy="0"/>
            </a:xfrm>
            <a:prstGeom prst="line">
              <a:avLst/>
            </a:prstGeom>
            <a:noFill/>
            <a:ln w="254000">
              <a:solidFill>
                <a:srgbClr val="99CC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5641" name="Group 41">
            <a:extLst>
              <a:ext uri="{FF2B5EF4-FFF2-40B4-BE49-F238E27FC236}">
                <a16:creationId xmlns:a16="http://schemas.microsoft.com/office/drawing/2014/main" id="{7BD7493D-F81D-D069-207E-B296DDA7C409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4005263"/>
            <a:ext cx="9055100" cy="44450"/>
            <a:chOff x="308" y="2523"/>
            <a:chExt cx="5704" cy="28"/>
          </a:xfrm>
        </p:grpSpPr>
        <p:sp>
          <p:nvSpPr>
            <p:cNvPr id="25617" name="Line 17">
              <a:extLst>
                <a:ext uri="{FF2B5EF4-FFF2-40B4-BE49-F238E27FC236}">
                  <a16:creationId xmlns:a16="http://schemas.microsoft.com/office/drawing/2014/main" id="{768F2BC5-A179-7E4B-B0A3-A2DF0BF7D64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" y="2523"/>
              <a:ext cx="5670" cy="0"/>
            </a:xfrm>
            <a:prstGeom prst="line">
              <a:avLst/>
            </a:prstGeom>
            <a:noFill/>
            <a:ln w="19050">
              <a:solidFill>
                <a:srgbClr val="99CC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32" name="Line 32">
              <a:extLst>
                <a:ext uri="{FF2B5EF4-FFF2-40B4-BE49-F238E27FC236}">
                  <a16:creationId xmlns:a16="http://schemas.microsoft.com/office/drawing/2014/main" id="{8F77D149-283F-2566-60FC-8D2A80378F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2" y="2551"/>
              <a:ext cx="5670" cy="0"/>
            </a:xfrm>
            <a:prstGeom prst="line">
              <a:avLst/>
            </a:prstGeom>
            <a:noFill/>
            <a:ln w="19050">
              <a:solidFill>
                <a:srgbClr val="99CC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5633" name="Text Box 33">
            <a:extLst>
              <a:ext uri="{FF2B5EF4-FFF2-40B4-BE49-F238E27FC236}">
                <a16:creationId xmlns:a16="http://schemas.microsoft.com/office/drawing/2014/main" id="{C292249E-F4B9-E00B-74A5-215C1894AA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22763" y="549275"/>
            <a:ext cx="1835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0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1000">
                <a:solidFill>
                  <a:srgbClr val="FF0000"/>
                </a:solidFill>
                <a:ea typeface="メイリオ" panose="020B0604030504040204" pitchFamily="50" charset="-128"/>
              </a:rPr>
              <a:t>書式コピーはできません。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811B2C34-7FFF-4F11-FD94-799C9545036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>
                <a:solidFill>
                  <a:schemeClr val="tx1"/>
                </a:solidFill>
              </a:rPr>
              <a:t>破線</a:t>
            </a:r>
          </a:p>
        </p:txBody>
      </p:sp>
      <p:sp>
        <p:nvSpPr>
          <p:cNvPr id="20483" name="Line 3">
            <a:extLst>
              <a:ext uri="{FF2B5EF4-FFF2-40B4-BE49-F238E27FC236}">
                <a16:creationId xmlns:a16="http://schemas.microsoft.com/office/drawing/2014/main" id="{7843FA1D-EFFE-885D-44F4-6CD00D1889DD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2349500"/>
            <a:ext cx="9001125" cy="0"/>
          </a:xfrm>
          <a:prstGeom prst="line">
            <a:avLst/>
          </a:prstGeom>
          <a:noFill/>
          <a:ln w="7620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84" name="Line 4">
            <a:extLst>
              <a:ext uri="{FF2B5EF4-FFF2-40B4-BE49-F238E27FC236}">
                <a16:creationId xmlns:a16="http://schemas.microsoft.com/office/drawing/2014/main" id="{D562B453-A6D5-0CBE-CD4A-55F1020BD4D3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2854325"/>
            <a:ext cx="9001125" cy="0"/>
          </a:xfrm>
          <a:prstGeom prst="line">
            <a:avLst/>
          </a:prstGeom>
          <a:noFill/>
          <a:ln w="15240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85" name="Line 5">
            <a:extLst>
              <a:ext uri="{FF2B5EF4-FFF2-40B4-BE49-F238E27FC236}">
                <a16:creationId xmlns:a16="http://schemas.microsoft.com/office/drawing/2014/main" id="{01B77C02-09F5-43B2-6070-FFA0AFDD08C5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1846263"/>
            <a:ext cx="9001125" cy="0"/>
          </a:xfrm>
          <a:prstGeom prst="line">
            <a:avLst/>
          </a:prstGeom>
          <a:noFill/>
          <a:ln w="3810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86" name="Line 6">
            <a:extLst>
              <a:ext uri="{FF2B5EF4-FFF2-40B4-BE49-F238E27FC236}">
                <a16:creationId xmlns:a16="http://schemas.microsoft.com/office/drawing/2014/main" id="{64125187-9923-4CA1-86CA-5422048F84E0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2062163"/>
            <a:ext cx="9001125" cy="0"/>
          </a:xfrm>
          <a:prstGeom prst="line">
            <a:avLst/>
          </a:prstGeom>
          <a:noFill/>
          <a:ln w="571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87" name="Line 7">
            <a:extLst>
              <a:ext uri="{FF2B5EF4-FFF2-40B4-BE49-F238E27FC236}">
                <a16:creationId xmlns:a16="http://schemas.microsoft.com/office/drawing/2014/main" id="{08B945DA-9CAD-3329-981B-BE0D2A978DC5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2565400"/>
            <a:ext cx="9001125" cy="0"/>
          </a:xfrm>
          <a:prstGeom prst="line">
            <a:avLst/>
          </a:prstGeom>
          <a:noFill/>
          <a:ln w="11430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88" name="Line 8">
            <a:extLst>
              <a:ext uri="{FF2B5EF4-FFF2-40B4-BE49-F238E27FC236}">
                <a16:creationId xmlns:a16="http://schemas.microsoft.com/office/drawing/2014/main" id="{13080EEE-141B-A96B-2563-574BD5CC8318}"/>
              </a:ext>
            </a:extLst>
          </p:cNvPr>
          <p:cNvSpPr>
            <a:spLocks noChangeShapeType="1"/>
          </p:cNvSpPr>
          <p:nvPr/>
        </p:nvSpPr>
        <p:spPr bwMode="auto">
          <a:xfrm>
            <a:off x="560388" y="3213100"/>
            <a:ext cx="9001125" cy="0"/>
          </a:xfrm>
          <a:prstGeom prst="line">
            <a:avLst/>
          </a:prstGeom>
          <a:noFill/>
          <a:ln w="25400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89" name="Text Box 9">
            <a:extLst>
              <a:ext uri="{FF2B5EF4-FFF2-40B4-BE49-F238E27FC236}">
                <a16:creationId xmlns:a16="http://schemas.microsoft.com/office/drawing/2014/main" id="{F318C4C7-978A-8210-BF8B-2573CC8841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025" y="549275"/>
            <a:ext cx="43021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（上から</a:t>
            </a:r>
            <a:r>
              <a:rPr lang="en-US" altLang="ja-JP" sz="1200">
                <a:latin typeface="メイリオ" panose="020B0604030504040204" pitchFamily="50" charset="-128"/>
                <a:ea typeface="メイリオ" panose="020B0604030504040204" pitchFamily="50" charset="-128"/>
              </a:rPr>
              <a:t>1.5pt/3.0pt/4.5pt/6.0pt/9.0pt/12.0pt/20.0pt</a:t>
            </a:r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</a:p>
        </p:txBody>
      </p:sp>
      <p:sp>
        <p:nvSpPr>
          <p:cNvPr id="20490" name="Line 10">
            <a:extLst>
              <a:ext uri="{FF2B5EF4-FFF2-40B4-BE49-F238E27FC236}">
                <a16:creationId xmlns:a16="http://schemas.microsoft.com/office/drawing/2014/main" id="{E1F51778-2CB4-6423-1B75-3E55127C25AB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1628775"/>
            <a:ext cx="9001125" cy="0"/>
          </a:xfrm>
          <a:prstGeom prst="line">
            <a:avLst/>
          </a:prstGeom>
          <a:noFill/>
          <a:ln w="190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91" name="Line 11">
            <a:extLst>
              <a:ext uri="{FF2B5EF4-FFF2-40B4-BE49-F238E27FC236}">
                <a16:creationId xmlns:a16="http://schemas.microsoft.com/office/drawing/2014/main" id="{C97DC8F2-6FDD-FEBB-0E29-03918BCD472B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4725988"/>
            <a:ext cx="9001125" cy="0"/>
          </a:xfrm>
          <a:prstGeom prst="line">
            <a:avLst/>
          </a:prstGeom>
          <a:noFill/>
          <a:ln w="76200">
            <a:solidFill>
              <a:srgbClr val="99CCF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92" name="Line 12">
            <a:extLst>
              <a:ext uri="{FF2B5EF4-FFF2-40B4-BE49-F238E27FC236}">
                <a16:creationId xmlns:a16="http://schemas.microsoft.com/office/drawing/2014/main" id="{ACD1FC1E-44BB-ABC4-D4EA-F10C20BC8C4C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5230813"/>
            <a:ext cx="9001125" cy="0"/>
          </a:xfrm>
          <a:prstGeom prst="line">
            <a:avLst/>
          </a:prstGeom>
          <a:noFill/>
          <a:ln w="152400">
            <a:solidFill>
              <a:srgbClr val="99CCF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93" name="Line 13">
            <a:extLst>
              <a:ext uri="{FF2B5EF4-FFF2-40B4-BE49-F238E27FC236}">
                <a16:creationId xmlns:a16="http://schemas.microsoft.com/office/drawing/2014/main" id="{D1B79105-A440-02BC-694F-FDDC257514DB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4222750"/>
            <a:ext cx="9001125" cy="0"/>
          </a:xfrm>
          <a:prstGeom prst="line">
            <a:avLst/>
          </a:prstGeom>
          <a:noFill/>
          <a:ln w="38100">
            <a:solidFill>
              <a:srgbClr val="99CCF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94" name="Line 14">
            <a:extLst>
              <a:ext uri="{FF2B5EF4-FFF2-40B4-BE49-F238E27FC236}">
                <a16:creationId xmlns:a16="http://schemas.microsoft.com/office/drawing/2014/main" id="{8B5F1DD4-C213-F2F2-5A82-E448736DBFE1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4438650"/>
            <a:ext cx="9001125" cy="0"/>
          </a:xfrm>
          <a:prstGeom prst="line">
            <a:avLst/>
          </a:prstGeom>
          <a:noFill/>
          <a:ln w="57150">
            <a:solidFill>
              <a:srgbClr val="99CCF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95" name="Line 15">
            <a:extLst>
              <a:ext uri="{FF2B5EF4-FFF2-40B4-BE49-F238E27FC236}">
                <a16:creationId xmlns:a16="http://schemas.microsoft.com/office/drawing/2014/main" id="{41E449A4-1D7C-6BF8-D202-291E6C4D995B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4941888"/>
            <a:ext cx="9001125" cy="0"/>
          </a:xfrm>
          <a:prstGeom prst="line">
            <a:avLst/>
          </a:prstGeom>
          <a:noFill/>
          <a:ln w="114300">
            <a:solidFill>
              <a:srgbClr val="99CCF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96" name="Line 16">
            <a:extLst>
              <a:ext uri="{FF2B5EF4-FFF2-40B4-BE49-F238E27FC236}">
                <a16:creationId xmlns:a16="http://schemas.microsoft.com/office/drawing/2014/main" id="{A131F724-08A9-011C-4E3A-478D9671659D}"/>
              </a:ext>
            </a:extLst>
          </p:cNvPr>
          <p:cNvSpPr>
            <a:spLocks noChangeShapeType="1"/>
          </p:cNvSpPr>
          <p:nvPr/>
        </p:nvSpPr>
        <p:spPr bwMode="auto">
          <a:xfrm>
            <a:off x="560388" y="5589588"/>
            <a:ext cx="9001125" cy="0"/>
          </a:xfrm>
          <a:prstGeom prst="line">
            <a:avLst/>
          </a:prstGeom>
          <a:noFill/>
          <a:ln w="254000">
            <a:solidFill>
              <a:srgbClr val="99CCF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97" name="Line 17">
            <a:extLst>
              <a:ext uri="{FF2B5EF4-FFF2-40B4-BE49-F238E27FC236}">
                <a16:creationId xmlns:a16="http://schemas.microsoft.com/office/drawing/2014/main" id="{F8B71AEB-B588-A266-7CD5-698FAEB9D65B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4005263"/>
            <a:ext cx="9001125" cy="0"/>
          </a:xfrm>
          <a:prstGeom prst="line">
            <a:avLst/>
          </a:prstGeom>
          <a:noFill/>
          <a:ln w="19050">
            <a:solidFill>
              <a:srgbClr val="99CCF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98" name="Text Box 18">
            <a:extLst>
              <a:ext uri="{FF2B5EF4-FFF2-40B4-BE49-F238E27FC236}">
                <a16:creationId xmlns:a16="http://schemas.microsoft.com/office/drawing/2014/main" id="{7A274DB1-225A-771C-7337-D45CC6F041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981075"/>
            <a:ext cx="69405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>
                <a:ea typeface="メイリオ" panose="020B0604030504040204" pitchFamily="50" charset="-128"/>
              </a:rPr>
              <a:t>飾りとして使う場合は、文字より目立たせないように、薄めのカラーに設定します。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D2ACA18A-CB2D-10F6-C4C3-B0A20969645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>
                <a:solidFill>
                  <a:schemeClr val="tx1"/>
                </a:solidFill>
              </a:rPr>
              <a:t>一点鎖線</a:t>
            </a:r>
          </a:p>
        </p:txBody>
      </p:sp>
      <p:sp>
        <p:nvSpPr>
          <p:cNvPr id="21507" name="Line 3">
            <a:extLst>
              <a:ext uri="{FF2B5EF4-FFF2-40B4-BE49-F238E27FC236}">
                <a16:creationId xmlns:a16="http://schemas.microsoft.com/office/drawing/2014/main" id="{4FD3A545-9257-044E-B922-0C57AC99A8D8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2349500"/>
            <a:ext cx="9001125" cy="0"/>
          </a:xfrm>
          <a:prstGeom prst="line">
            <a:avLst/>
          </a:prstGeom>
          <a:noFill/>
          <a:ln w="76200">
            <a:solidFill>
              <a:srgbClr val="969696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508" name="Line 4">
            <a:extLst>
              <a:ext uri="{FF2B5EF4-FFF2-40B4-BE49-F238E27FC236}">
                <a16:creationId xmlns:a16="http://schemas.microsoft.com/office/drawing/2014/main" id="{BB321E4A-4CD6-11DB-5019-A4F902D6C825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2854325"/>
            <a:ext cx="9001125" cy="0"/>
          </a:xfrm>
          <a:prstGeom prst="line">
            <a:avLst/>
          </a:prstGeom>
          <a:noFill/>
          <a:ln w="152400">
            <a:solidFill>
              <a:srgbClr val="969696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509" name="Line 5">
            <a:extLst>
              <a:ext uri="{FF2B5EF4-FFF2-40B4-BE49-F238E27FC236}">
                <a16:creationId xmlns:a16="http://schemas.microsoft.com/office/drawing/2014/main" id="{0941D4CA-96AD-063C-60E5-CF413D360220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1846263"/>
            <a:ext cx="9001125" cy="0"/>
          </a:xfrm>
          <a:prstGeom prst="line">
            <a:avLst/>
          </a:prstGeom>
          <a:noFill/>
          <a:ln w="38100">
            <a:solidFill>
              <a:srgbClr val="969696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510" name="Line 6">
            <a:extLst>
              <a:ext uri="{FF2B5EF4-FFF2-40B4-BE49-F238E27FC236}">
                <a16:creationId xmlns:a16="http://schemas.microsoft.com/office/drawing/2014/main" id="{AE2F7FE7-1CF6-231C-FDD4-DDC9AB0CA396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2062163"/>
            <a:ext cx="9001125" cy="0"/>
          </a:xfrm>
          <a:prstGeom prst="line">
            <a:avLst/>
          </a:prstGeom>
          <a:noFill/>
          <a:ln w="57150">
            <a:solidFill>
              <a:srgbClr val="969696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511" name="Line 7">
            <a:extLst>
              <a:ext uri="{FF2B5EF4-FFF2-40B4-BE49-F238E27FC236}">
                <a16:creationId xmlns:a16="http://schemas.microsoft.com/office/drawing/2014/main" id="{2D9A9C91-7AF5-FF92-6E85-F5166DF79E87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2565400"/>
            <a:ext cx="9001125" cy="0"/>
          </a:xfrm>
          <a:prstGeom prst="line">
            <a:avLst/>
          </a:prstGeom>
          <a:noFill/>
          <a:ln w="114300">
            <a:solidFill>
              <a:srgbClr val="969696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512" name="Line 8">
            <a:extLst>
              <a:ext uri="{FF2B5EF4-FFF2-40B4-BE49-F238E27FC236}">
                <a16:creationId xmlns:a16="http://schemas.microsoft.com/office/drawing/2014/main" id="{FEC7747C-13DE-33EF-8849-EFEA900BC7F4}"/>
              </a:ext>
            </a:extLst>
          </p:cNvPr>
          <p:cNvSpPr>
            <a:spLocks noChangeShapeType="1"/>
          </p:cNvSpPr>
          <p:nvPr/>
        </p:nvSpPr>
        <p:spPr bwMode="auto">
          <a:xfrm>
            <a:off x="560388" y="3213100"/>
            <a:ext cx="9001125" cy="0"/>
          </a:xfrm>
          <a:prstGeom prst="line">
            <a:avLst/>
          </a:prstGeom>
          <a:noFill/>
          <a:ln w="254000">
            <a:solidFill>
              <a:srgbClr val="969696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513" name="Text Box 9">
            <a:extLst>
              <a:ext uri="{FF2B5EF4-FFF2-40B4-BE49-F238E27FC236}">
                <a16:creationId xmlns:a16="http://schemas.microsoft.com/office/drawing/2014/main" id="{C999346D-6A4D-7C11-6149-CC2C573806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025" y="549275"/>
            <a:ext cx="43021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（上から</a:t>
            </a:r>
            <a:r>
              <a:rPr lang="en-US" altLang="ja-JP" sz="1200">
                <a:latin typeface="メイリオ" panose="020B0604030504040204" pitchFamily="50" charset="-128"/>
                <a:ea typeface="メイリオ" panose="020B0604030504040204" pitchFamily="50" charset="-128"/>
              </a:rPr>
              <a:t>1.5pt/3.0pt/4.5pt/6.0pt/9.0pt/12.0pt/20.0pt</a:t>
            </a:r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</a:p>
        </p:txBody>
      </p:sp>
      <p:sp>
        <p:nvSpPr>
          <p:cNvPr id="21514" name="Line 10">
            <a:extLst>
              <a:ext uri="{FF2B5EF4-FFF2-40B4-BE49-F238E27FC236}">
                <a16:creationId xmlns:a16="http://schemas.microsoft.com/office/drawing/2014/main" id="{C5ECC5ED-7AA7-CA91-506D-94672B468505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1628775"/>
            <a:ext cx="9001125" cy="0"/>
          </a:xfrm>
          <a:prstGeom prst="line">
            <a:avLst/>
          </a:prstGeom>
          <a:noFill/>
          <a:ln w="19050">
            <a:solidFill>
              <a:srgbClr val="969696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515" name="Line 11">
            <a:extLst>
              <a:ext uri="{FF2B5EF4-FFF2-40B4-BE49-F238E27FC236}">
                <a16:creationId xmlns:a16="http://schemas.microsoft.com/office/drawing/2014/main" id="{C0C740F3-6E07-65B8-0DFF-05B53732AE22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4725988"/>
            <a:ext cx="9001125" cy="0"/>
          </a:xfrm>
          <a:prstGeom prst="line">
            <a:avLst/>
          </a:prstGeom>
          <a:noFill/>
          <a:ln w="76200">
            <a:solidFill>
              <a:srgbClr val="99CCFF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516" name="Line 12">
            <a:extLst>
              <a:ext uri="{FF2B5EF4-FFF2-40B4-BE49-F238E27FC236}">
                <a16:creationId xmlns:a16="http://schemas.microsoft.com/office/drawing/2014/main" id="{97FA2007-14DF-92D7-62BF-5982718354A2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5230813"/>
            <a:ext cx="9001125" cy="0"/>
          </a:xfrm>
          <a:prstGeom prst="line">
            <a:avLst/>
          </a:prstGeom>
          <a:noFill/>
          <a:ln w="152400">
            <a:solidFill>
              <a:srgbClr val="99CCFF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517" name="Line 13">
            <a:extLst>
              <a:ext uri="{FF2B5EF4-FFF2-40B4-BE49-F238E27FC236}">
                <a16:creationId xmlns:a16="http://schemas.microsoft.com/office/drawing/2014/main" id="{B4E9C497-A187-B4C7-B66A-E055F7CB7332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4222750"/>
            <a:ext cx="9001125" cy="0"/>
          </a:xfrm>
          <a:prstGeom prst="line">
            <a:avLst/>
          </a:prstGeom>
          <a:noFill/>
          <a:ln w="38100">
            <a:solidFill>
              <a:srgbClr val="99CCFF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518" name="Line 14">
            <a:extLst>
              <a:ext uri="{FF2B5EF4-FFF2-40B4-BE49-F238E27FC236}">
                <a16:creationId xmlns:a16="http://schemas.microsoft.com/office/drawing/2014/main" id="{C2905BDA-ABAE-4F1F-100E-04C2248ED7C4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4438650"/>
            <a:ext cx="9001125" cy="0"/>
          </a:xfrm>
          <a:prstGeom prst="line">
            <a:avLst/>
          </a:prstGeom>
          <a:noFill/>
          <a:ln w="57150">
            <a:solidFill>
              <a:srgbClr val="99CCFF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519" name="Line 15">
            <a:extLst>
              <a:ext uri="{FF2B5EF4-FFF2-40B4-BE49-F238E27FC236}">
                <a16:creationId xmlns:a16="http://schemas.microsoft.com/office/drawing/2014/main" id="{92AD2FBB-0E63-4FBF-02E0-AA9D6A384773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4941888"/>
            <a:ext cx="9001125" cy="0"/>
          </a:xfrm>
          <a:prstGeom prst="line">
            <a:avLst/>
          </a:prstGeom>
          <a:noFill/>
          <a:ln w="114300">
            <a:solidFill>
              <a:srgbClr val="99CCFF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520" name="Line 16">
            <a:extLst>
              <a:ext uri="{FF2B5EF4-FFF2-40B4-BE49-F238E27FC236}">
                <a16:creationId xmlns:a16="http://schemas.microsoft.com/office/drawing/2014/main" id="{D904116F-47D7-94E3-DFB4-92B63C8E9D6D}"/>
              </a:ext>
            </a:extLst>
          </p:cNvPr>
          <p:cNvSpPr>
            <a:spLocks noChangeShapeType="1"/>
          </p:cNvSpPr>
          <p:nvPr/>
        </p:nvSpPr>
        <p:spPr bwMode="auto">
          <a:xfrm>
            <a:off x="560388" y="5589588"/>
            <a:ext cx="9001125" cy="0"/>
          </a:xfrm>
          <a:prstGeom prst="line">
            <a:avLst/>
          </a:prstGeom>
          <a:noFill/>
          <a:ln w="254000">
            <a:solidFill>
              <a:srgbClr val="99CCFF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521" name="Line 17">
            <a:extLst>
              <a:ext uri="{FF2B5EF4-FFF2-40B4-BE49-F238E27FC236}">
                <a16:creationId xmlns:a16="http://schemas.microsoft.com/office/drawing/2014/main" id="{892E671D-1698-48E5-1020-6504EF2CD12C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4005263"/>
            <a:ext cx="9001125" cy="0"/>
          </a:xfrm>
          <a:prstGeom prst="line">
            <a:avLst/>
          </a:prstGeom>
          <a:noFill/>
          <a:ln w="19050">
            <a:solidFill>
              <a:srgbClr val="99CCFF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522" name="Text Box 18">
            <a:extLst>
              <a:ext uri="{FF2B5EF4-FFF2-40B4-BE49-F238E27FC236}">
                <a16:creationId xmlns:a16="http://schemas.microsoft.com/office/drawing/2014/main" id="{121AC8FC-4A6D-0AE0-1E71-5766142B0E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981075"/>
            <a:ext cx="69405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>
                <a:ea typeface="メイリオ" panose="020B0604030504040204" pitchFamily="50" charset="-128"/>
              </a:rPr>
              <a:t>飾りとして使う場合は、文字より目立たせないように、薄めのカラーに設定します。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EDCF7707-1A70-DBCA-E917-CDB99385F13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>
                <a:solidFill>
                  <a:schemeClr val="tx1"/>
                </a:solidFill>
              </a:rPr>
              <a:t>長破線</a:t>
            </a:r>
          </a:p>
        </p:txBody>
      </p:sp>
      <p:sp>
        <p:nvSpPr>
          <p:cNvPr id="22531" name="Line 3">
            <a:extLst>
              <a:ext uri="{FF2B5EF4-FFF2-40B4-BE49-F238E27FC236}">
                <a16:creationId xmlns:a16="http://schemas.microsoft.com/office/drawing/2014/main" id="{EB6C55F4-5FA9-A7C2-D70F-40ECB0955A87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2349500"/>
            <a:ext cx="9001125" cy="0"/>
          </a:xfrm>
          <a:prstGeom prst="line">
            <a:avLst/>
          </a:prstGeom>
          <a:noFill/>
          <a:ln w="76200">
            <a:solidFill>
              <a:srgbClr val="969696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532" name="Line 4">
            <a:extLst>
              <a:ext uri="{FF2B5EF4-FFF2-40B4-BE49-F238E27FC236}">
                <a16:creationId xmlns:a16="http://schemas.microsoft.com/office/drawing/2014/main" id="{EF7B7C7C-078B-15E9-DAF4-D01598333976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2854325"/>
            <a:ext cx="9001125" cy="0"/>
          </a:xfrm>
          <a:prstGeom prst="line">
            <a:avLst/>
          </a:prstGeom>
          <a:noFill/>
          <a:ln w="152400">
            <a:solidFill>
              <a:srgbClr val="969696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533" name="Line 5">
            <a:extLst>
              <a:ext uri="{FF2B5EF4-FFF2-40B4-BE49-F238E27FC236}">
                <a16:creationId xmlns:a16="http://schemas.microsoft.com/office/drawing/2014/main" id="{73902F06-DCAF-00A8-CB03-F7D8CFDBC282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1846263"/>
            <a:ext cx="9001125" cy="0"/>
          </a:xfrm>
          <a:prstGeom prst="line">
            <a:avLst/>
          </a:prstGeom>
          <a:noFill/>
          <a:ln w="38100">
            <a:solidFill>
              <a:srgbClr val="969696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534" name="Line 6">
            <a:extLst>
              <a:ext uri="{FF2B5EF4-FFF2-40B4-BE49-F238E27FC236}">
                <a16:creationId xmlns:a16="http://schemas.microsoft.com/office/drawing/2014/main" id="{769B2241-8BA0-6B84-65B7-466FBC101438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2062163"/>
            <a:ext cx="9001125" cy="0"/>
          </a:xfrm>
          <a:prstGeom prst="line">
            <a:avLst/>
          </a:prstGeom>
          <a:noFill/>
          <a:ln w="57150">
            <a:solidFill>
              <a:srgbClr val="969696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535" name="Line 7">
            <a:extLst>
              <a:ext uri="{FF2B5EF4-FFF2-40B4-BE49-F238E27FC236}">
                <a16:creationId xmlns:a16="http://schemas.microsoft.com/office/drawing/2014/main" id="{05443DB1-83FA-07A4-D68A-D2F19CC12832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2565400"/>
            <a:ext cx="9001125" cy="0"/>
          </a:xfrm>
          <a:prstGeom prst="line">
            <a:avLst/>
          </a:prstGeom>
          <a:noFill/>
          <a:ln w="114300">
            <a:solidFill>
              <a:srgbClr val="969696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536" name="Line 8">
            <a:extLst>
              <a:ext uri="{FF2B5EF4-FFF2-40B4-BE49-F238E27FC236}">
                <a16:creationId xmlns:a16="http://schemas.microsoft.com/office/drawing/2014/main" id="{39855A5B-2452-5A6E-0674-4AC68E1A752B}"/>
              </a:ext>
            </a:extLst>
          </p:cNvPr>
          <p:cNvSpPr>
            <a:spLocks noChangeShapeType="1"/>
          </p:cNvSpPr>
          <p:nvPr/>
        </p:nvSpPr>
        <p:spPr bwMode="auto">
          <a:xfrm>
            <a:off x="560388" y="3213100"/>
            <a:ext cx="9001125" cy="0"/>
          </a:xfrm>
          <a:prstGeom prst="line">
            <a:avLst/>
          </a:prstGeom>
          <a:noFill/>
          <a:ln w="254000">
            <a:solidFill>
              <a:srgbClr val="969696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537" name="Text Box 9">
            <a:extLst>
              <a:ext uri="{FF2B5EF4-FFF2-40B4-BE49-F238E27FC236}">
                <a16:creationId xmlns:a16="http://schemas.microsoft.com/office/drawing/2014/main" id="{D9958C53-5F26-9CE4-A218-FB60B468EA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025" y="549275"/>
            <a:ext cx="43021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（上から</a:t>
            </a:r>
            <a:r>
              <a:rPr lang="en-US" altLang="ja-JP" sz="1200">
                <a:latin typeface="メイリオ" panose="020B0604030504040204" pitchFamily="50" charset="-128"/>
                <a:ea typeface="メイリオ" panose="020B0604030504040204" pitchFamily="50" charset="-128"/>
              </a:rPr>
              <a:t>1.5pt/3.0pt/4.5pt/6.0pt/9.0pt/12.0pt/20.0pt</a:t>
            </a:r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</a:p>
        </p:txBody>
      </p:sp>
      <p:sp>
        <p:nvSpPr>
          <p:cNvPr id="22538" name="Line 10">
            <a:extLst>
              <a:ext uri="{FF2B5EF4-FFF2-40B4-BE49-F238E27FC236}">
                <a16:creationId xmlns:a16="http://schemas.microsoft.com/office/drawing/2014/main" id="{6692CBDA-DB87-5540-5D0B-A16A30209509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1628775"/>
            <a:ext cx="9001125" cy="0"/>
          </a:xfrm>
          <a:prstGeom prst="line">
            <a:avLst/>
          </a:prstGeom>
          <a:noFill/>
          <a:ln w="19050">
            <a:solidFill>
              <a:srgbClr val="969696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539" name="Line 11">
            <a:extLst>
              <a:ext uri="{FF2B5EF4-FFF2-40B4-BE49-F238E27FC236}">
                <a16:creationId xmlns:a16="http://schemas.microsoft.com/office/drawing/2014/main" id="{A66958BF-4054-B7EF-B11A-DAC4EE8266CF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4725988"/>
            <a:ext cx="9001125" cy="0"/>
          </a:xfrm>
          <a:prstGeom prst="line">
            <a:avLst/>
          </a:prstGeom>
          <a:noFill/>
          <a:ln w="76200">
            <a:solidFill>
              <a:srgbClr val="99CCFF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540" name="Line 12">
            <a:extLst>
              <a:ext uri="{FF2B5EF4-FFF2-40B4-BE49-F238E27FC236}">
                <a16:creationId xmlns:a16="http://schemas.microsoft.com/office/drawing/2014/main" id="{72C6C279-B40C-C682-228A-D9C17E3A6C19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5230813"/>
            <a:ext cx="9001125" cy="0"/>
          </a:xfrm>
          <a:prstGeom prst="line">
            <a:avLst/>
          </a:prstGeom>
          <a:noFill/>
          <a:ln w="152400">
            <a:solidFill>
              <a:srgbClr val="99CCFF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541" name="Line 13">
            <a:extLst>
              <a:ext uri="{FF2B5EF4-FFF2-40B4-BE49-F238E27FC236}">
                <a16:creationId xmlns:a16="http://schemas.microsoft.com/office/drawing/2014/main" id="{135DA762-B117-E1E9-3120-A081E0B19D00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4222750"/>
            <a:ext cx="9001125" cy="0"/>
          </a:xfrm>
          <a:prstGeom prst="line">
            <a:avLst/>
          </a:prstGeom>
          <a:noFill/>
          <a:ln w="38100">
            <a:solidFill>
              <a:srgbClr val="99CCFF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542" name="Line 14">
            <a:extLst>
              <a:ext uri="{FF2B5EF4-FFF2-40B4-BE49-F238E27FC236}">
                <a16:creationId xmlns:a16="http://schemas.microsoft.com/office/drawing/2014/main" id="{50E115C7-1989-EF6C-E6A1-0295B283075B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4438650"/>
            <a:ext cx="9001125" cy="0"/>
          </a:xfrm>
          <a:prstGeom prst="line">
            <a:avLst/>
          </a:prstGeom>
          <a:noFill/>
          <a:ln w="57150">
            <a:solidFill>
              <a:srgbClr val="99CCFF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543" name="Line 15">
            <a:extLst>
              <a:ext uri="{FF2B5EF4-FFF2-40B4-BE49-F238E27FC236}">
                <a16:creationId xmlns:a16="http://schemas.microsoft.com/office/drawing/2014/main" id="{B13A90ED-BBEC-C1E9-0C54-EA21ECD5ED2D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4941888"/>
            <a:ext cx="9001125" cy="0"/>
          </a:xfrm>
          <a:prstGeom prst="line">
            <a:avLst/>
          </a:prstGeom>
          <a:noFill/>
          <a:ln w="114300">
            <a:solidFill>
              <a:srgbClr val="99CCFF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544" name="Line 16">
            <a:extLst>
              <a:ext uri="{FF2B5EF4-FFF2-40B4-BE49-F238E27FC236}">
                <a16:creationId xmlns:a16="http://schemas.microsoft.com/office/drawing/2014/main" id="{3752532A-F990-22B2-E8DC-4AFAFA4039CA}"/>
              </a:ext>
            </a:extLst>
          </p:cNvPr>
          <p:cNvSpPr>
            <a:spLocks noChangeShapeType="1"/>
          </p:cNvSpPr>
          <p:nvPr/>
        </p:nvSpPr>
        <p:spPr bwMode="auto">
          <a:xfrm>
            <a:off x="560388" y="5589588"/>
            <a:ext cx="9001125" cy="0"/>
          </a:xfrm>
          <a:prstGeom prst="line">
            <a:avLst/>
          </a:prstGeom>
          <a:noFill/>
          <a:ln w="254000">
            <a:solidFill>
              <a:srgbClr val="99CCFF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545" name="Line 17">
            <a:extLst>
              <a:ext uri="{FF2B5EF4-FFF2-40B4-BE49-F238E27FC236}">
                <a16:creationId xmlns:a16="http://schemas.microsoft.com/office/drawing/2014/main" id="{1B0E1228-A9DA-34CA-3256-652A5792799E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4005263"/>
            <a:ext cx="9001125" cy="0"/>
          </a:xfrm>
          <a:prstGeom prst="line">
            <a:avLst/>
          </a:prstGeom>
          <a:noFill/>
          <a:ln w="19050">
            <a:solidFill>
              <a:srgbClr val="99CCFF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546" name="Text Box 18">
            <a:extLst>
              <a:ext uri="{FF2B5EF4-FFF2-40B4-BE49-F238E27FC236}">
                <a16:creationId xmlns:a16="http://schemas.microsoft.com/office/drawing/2014/main" id="{73D1A5AD-5B62-A610-8D51-C03C6C0DA2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981075"/>
            <a:ext cx="69405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>
                <a:ea typeface="メイリオ" panose="020B0604030504040204" pitchFamily="50" charset="-128"/>
              </a:rPr>
              <a:t>飾りとして使う場合は、文字より目立たせないように、薄めのカラーに設定します。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C4ABB13E-3A4F-D8B1-303D-FDFD845AE67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>
                <a:solidFill>
                  <a:schemeClr val="tx1"/>
                </a:solidFill>
              </a:rPr>
              <a:t>長二点鎖線</a:t>
            </a:r>
          </a:p>
        </p:txBody>
      </p:sp>
      <p:sp>
        <p:nvSpPr>
          <p:cNvPr id="23555" name="Line 3">
            <a:extLst>
              <a:ext uri="{FF2B5EF4-FFF2-40B4-BE49-F238E27FC236}">
                <a16:creationId xmlns:a16="http://schemas.microsoft.com/office/drawing/2014/main" id="{2A04D19C-7102-E037-8A98-CCB89279F92D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2349500"/>
            <a:ext cx="9001125" cy="0"/>
          </a:xfrm>
          <a:prstGeom prst="line">
            <a:avLst/>
          </a:prstGeom>
          <a:noFill/>
          <a:ln w="76200">
            <a:solidFill>
              <a:srgbClr val="969696"/>
            </a:solidFill>
            <a:prstDash val="lgDashDot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556" name="Line 4">
            <a:extLst>
              <a:ext uri="{FF2B5EF4-FFF2-40B4-BE49-F238E27FC236}">
                <a16:creationId xmlns:a16="http://schemas.microsoft.com/office/drawing/2014/main" id="{E474DBEB-DA50-FE38-1CD4-134FC108EB6F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2854325"/>
            <a:ext cx="9001125" cy="0"/>
          </a:xfrm>
          <a:prstGeom prst="line">
            <a:avLst/>
          </a:prstGeom>
          <a:noFill/>
          <a:ln w="152400">
            <a:solidFill>
              <a:srgbClr val="969696"/>
            </a:solidFill>
            <a:prstDash val="lgDashDot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557" name="Line 5">
            <a:extLst>
              <a:ext uri="{FF2B5EF4-FFF2-40B4-BE49-F238E27FC236}">
                <a16:creationId xmlns:a16="http://schemas.microsoft.com/office/drawing/2014/main" id="{F466FB82-858F-9BEA-AEC6-4E2541570E6D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1846263"/>
            <a:ext cx="9001125" cy="0"/>
          </a:xfrm>
          <a:prstGeom prst="line">
            <a:avLst/>
          </a:prstGeom>
          <a:noFill/>
          <a:ln w="38100">
            <a:solidFill>
              <a:srgbClr val="969696"/>
            </a:solidFill>
            <a:prstDash val="lgDashDot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558" name="Line 6">
            <a:extLst>
              <a:ext uri="{FF2B5EF4-FFF2-40B4-BE49-F238E27FC236}">
                <a16:creationId xmlns:a16="http://schemas.microsoft.com/office/drawing/2014/main" id="{5DF3239A-188C-9736-A8C1-35EE18BD5D29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2062163"/>
            <a:ext cx="9001125" cy="0"/>
          </a:xfrm>
          <a:prstGeom prst="line">
            <a:avLst/>
          </a:prstGeom>
          <a:noFill/>
          <a:ln w="57150">
            <a:solidFill>
              <a:srgbClr val="969696"/>
            </a:solidFill>
            <a:prstDash val="lgDashDot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559" name="Line 7">
            <a:extLst>
              <a:ext uri="{FF2B5EF4-FFF2-40B4-BE49-F238E27FC236}">
                <a16:creationId xmlns:a16="http://schemas.microsoft.com/office/drawing/2014/main" id="{7C129AA4-C9EE-01D7-CE1E-7B83E36ABC5A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2565400"/>
            <a:ext cx="9001125" cy="0"/>
          </a:xfrm>
          <a:prstGeom prst="line">
            <a:avLst/>
          </a:prstGeom>
          <a:noFill/>
          <a:ln w="114300">
            <a:solidFill>
              <a:srgbClr val="969696"/>
            </a:solidFill>
            <a:prstDash val="lgDashDot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560" name="Line 8">
            <a:extLst>
              <a:ext uri="{FF2B5EF4-FFF2-40B4-BE49-F238E27FC236}">
                <a16:creationId xmlns:a16="http://schemas.microsoft.com/office/drawing/2014/main" id="{51A48160-3552-F99E-5B74-6AA8575E1DFF}"/>
              </a:ext>
            </a:extLst>
          </p:cNvPr>
          <p:cNvSpPr>
            <a:spLocks noChangeShapeType="1"/>
          </p:cNvSpPr>
          <p:nvPr/>
        </p:nvSpPr>
        <p:spPr bwMode="auto">
          <a:xfrm>
            <a:off x="560388" y="3213100"/>
            <a:ext cx="9001125" cy="0"/>
          </a:xfrm>
          <a:prstGeom prst="line">
            <a:avLst/>
          </a:prstGeom>
          <a:noFill/>
          <a:ln w="254000">
            <a:solidFill>
              <a:srgbClr val="969696"/>
            </a:solidFill>
            <a:prstDash val="lgDashDot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561" name="Text Box 9">
            <a:extLst>
              <a:ext uri="{FF2B5EF4-FFF2-40B4-BE49-F238E27FC236}">
                <a16:creationId xmlns:a16="http://schemas.microsoft.com/office/drawing/2014/main" id="{548C186C-7344-26CE-0BF2-0D3E16DA87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025" y="549275"/>
            <a:ext cx="43021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（上から</a:t>
            </a:r>
            <a:r>
              <a:rPr lang="en-US" altLang="ja-JP" sz="1200">
                <a:latin typeface="メイリオ" panose="020B0604030504040204" pitchFamily="50" charset="-128"/>
                <a:ea typeface="メイリオ" panose="020B0604030504040204" pitchFamily="50" charset="-128"/>
              </a:rPr>
              <a:t>1.5pt/3.0pt/4.5pt/6.0pt/9.0pt/12.0pt/20.0pt</a:t>
            </a:r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</a:p>
        </p:txBody>
      </p:sp>
      <p:sp>
        <p:nvSpPr>
          <p:cNvPr id="23562" name="Line 10">
            <a:extLst>
              <a:ext uri="{FF2B5EF4-FFF2-40B4-BE49-F238E27FC236}">
                <a16:creationId xmlns:a16="http://schemas.microsoft.com/office/drawing/2014/main" id="{D069C1DD-4A34-9B38-514C-22C9F4A4FA7A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1628775"/>
            <a:ext cx="9001125" cy="0"/>
          </a:xfrm>
          <a:prstGeom prst="line">
            <a:avLst/>
          </a:prstGeom>
          <a:noFill/>
          <a:ln w="19050">
            <a:solidFill>
              <a:srgbClr val="969696"/>
            </a:solidFill>
            <a:prstDash val="lgDashDot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563" name="Line 11">
            <a:extLst>
              <a:ext uri="{FF2B5EF4-FFF2-40B4-BE49-F238E27FC236}">
                <a16:creationId xmlns:a16="http://schemas.microsoft.com/office/drawing/2014/main" id="{C722D2F6-614D-A4BA-28D1-10156AAE047A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4725988"/>
            <a:ext cx="9001125" cy="0"/>
          </a:xfrm>
          <a:prstGeom prst="line">
            <a:avLst/>
          </a:prstGeom>
          <a:noFill/>
          <a:ln w="76200">
            <a:solidFill>
              <a:srgbClr val="99CCFF"/>
            </a:solidFill>
            <a:prstDash val="lgDashDot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564" name="Line 12">
            <a:extLst>
              <a:ext uri="{FF2B5EF4-FFF2-40B4-BE49-F238E27FC236}">
                <a16:creationId xmlns:a16="http://schemas.microsoft.com/office/drawing/2014/main" id="{2436FF12-D6A5-E2D7-2432-31DF5DEE15A4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5230813"/>
            <a:ext cx="9001125" cy="0"/>
          </a:xfrm>
          <a:prstGeom prst="line">
            <a:avLst/>
          </a:prstGeom>
          <a:noFill/>
          <a:ln w="152400">
            <a:solidFill>
              <a:srgbClr val="99CCFF"/>
            </a:solidFill>
            <a:prstDash val="lgDashDot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565" name="Line 13">
            <a:extLst>
              <a:ext uri="{FF2B5EF4-FFF2-40B4-BE49-F238E27FC236}">
                <a16:creationId xmlns:a16="http://schemas.microsoft.com/office/drawing/2014/main" id="{AF4CEEE0-D422-8B3C-E376-91097622F8DF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4222750"/>
            <a:ext cx="9001125" cy="0"/>
          </a:xfrm>
          <a:prstGeom prst="line">
            <a:avLst/>
          </a:prstGeom>
          <a:noFill/>
          <a:ln w="38100">
            <a:solidFill>
              <a:srgbClr val="99CCFF"/>
            </a:solidFill>
            <a:prstDash val="lgDashDot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566" name="Line 14">
            <a:extLst>
              <a:ext uri="{FF2B5EF4-FFF2-40B4-BE49-F238E27FC236}">
                <a16:creationId xmlns:a16="http://schemas.microsoft.com/office/drawing/2014/main" id="{DCD94147-1D19-CDC8-18FA-B629EF2B3C4F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4438650"/>
            <a:ext cx="9001125" cy="0"/>
          </a:xfrm>
          <a:prstGeom prst="line">
            <a:avLst/>
          </a:prstGeom>
          <a:noFill/>
          <a:ln w="57150">
            <a:solidFill>
              <a:srgbClr val="99CCFF"/>
            </a:solidFill>
            <a:prstDash val="lgDashDot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567" name="Line 15">
            <a:extLst>
              <a:ext uri="{FF2B5EF4-FFF2-40B4-BE49-F238E27FC236}">
                <a16:creationId xmlns:a16="http://schemas.microsoft.com/office/drawing/2014/main" id="{0D4D4672-FD00-2CBF-300E-6DF4D6DF8E10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4941888"/>
            <a:ext cx="9001125" cy="0"/>
          </a:xfrm>
          <a:prstGeom prst="line">
            <a:avLst/>
          </a:prstGeom>
          <a:noFill/>
          <a:ln w="114300">
            <a:solidFill>
              <a:srgbClr val="99CCFF"/>
            </a:solidFill>
            <a:prstDash val="lgDashDot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568" name="Line 16">
            <a:extLst>
              <a:ext uri="{FF2B5EF4-FFF2-40B4-BE49-F238E27FC236}">
                <a16:creationId xmlns:a16="http://schemas.microsoft.com/office/drawing/2014/main" id="{A09E5FB2-6EC2-A2A2-091E-6F2E3838CC02}"/>
              </a:ext>
            </a:extLst>
          </p:cNvPr>
          <p:cNvSpPr>
            <a:spLocks noChangeShapeType="1"/>
          </p:cNvSpPr>
          <p:nvPr/>
        </p:nvSpPr>
        <p:spPr bwMode="auto">
          <a:xfrm>
            <a:off x="560388" y="5589588"/>
            <a:ext cx="9001125" cy="0"/>
          </a:xfrm>
          <a:prstGeom prst="line">
            <a:avLst/>
          </a:prstGeom>
          <a:noFill/>
          <a:ln w="254000">
            <a:solidFill>
              <a:srgbClr val="99CCFF"/>
            </a:solidFill>
            <a:prstDash val="lgDashDot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569" name="Line 17">
            <a:extLst>
              <a:ext uri="{FF2B5EF4-FFF2-40B4-BE49-F238E27FC236}">
                <a16:creationId xmlns:a16="http://schemas.microsoft.com/office/drawing/2014/main" id="{417886AC-550B-5DE8-1F5A-95119D7AAD84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" y="4005263"/>
            <a:ext cx="9001125" cy="0"/>
          </a:xfrm>
          <a:prstGeom prst="line">
            <a:avLst/>
          </a:prstGeom>
          <a:noFill/>
          <a:ln w="19050">
            <a:solidFill>
              <a:srgbClr val="99CCFF"/>
            </a:solidFill>
            <a:prstDash val="lgDashDot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570" name="Text Box 18">
            <a:extLst>
              <a:ext uri="{FF2B5EF4-FFF2-40B4-BE49-F238E27FC236}">
                <a16:creationId xmlns:a16="http://schemas.microsoft.com/office/drawing/2014/main" id="{9932133F-72D3-5768-081C-D3D8AE4268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981075"/>
            <a:ext cx="69405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>
                <a:ea typeface="メイリオ" panose="020B0604030504040204" pitchFamily="50" charset="-128"/>
              </a:rPr>
              <a:t>飾りとして使う場合は、文字より目立たせないように、薄めのカラーに設定します。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</TotalTime>
  <Words>329</Words>
  <Application>Microsoft Office PowerPoint</Application>
  <PresentationFormat>A4 210 x 297 mm</PresentationFormat>
  <Paragraphs>26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3" baseType="lpstr">
      <vt:lpstr>Arial</vt:lpstr>
      <vt:lpstr>ＭＳ Ｐゴシック</vt:lpstr>
      <vt:lpstr>メイリオ</vt:lpstr>
      <vt:lpstr>ＭＳ Ｐ明朝</vt:lpstr>
      <vt:lpstr>標準デザイン</vt:lpstr>
      <vt:lpstr>丸点線</vt:lpstr>
      <vt:lpstr>丸点線（二重）</vt:lpstr>
      <vt:lpstr>四角点線</vt:lpstr>
      <vt:lpstr>四角点線（二重）</vt:lpstr>
      <vt:lpstr>破線</vt:lpstr>
      <vt:lpstr>一点鎖線</vt:lpstr>
      <vt:lpstr>長破線</vt:lpstr>
      <vt:lpstr>長二点鎖線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pptx159_点線</dc:title>
  <dc:subject>pptx159_点線</dc:subject>
  <dc:creator>でじけろお</dc:creator>
  <cp:revision>1</cp:revision>
  <dcterms:created xsi:type="dcterms:W3CDTF">2011-09-12T06:35:08Z</dcterms:created>
  <dcterms:modified xsi:type="dcterms:W3CDTF">2024-03-16T06:30:30Z</dcterms:modified>
  <cp:version>1</cp:version>
</cp:coreProperties>
</file>