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67" r:id="rId3"/>
    <p:sldId id="268" r:id="rId4"/>
    <p:sldId id="273" r:id="rId5"/>
    <p:sldId id="269" r:id="rId6"/>
    <p:sldId id="260" r:id="rId7"/>
    <p:sldId id="270" r:id="rId8"/>
    <p:sldId id="271" r:id="rId9"/>
    <p:sldId id="274" r:id="rId10"/>
    <p:sldId id="272" r:id="rId11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CCFF"/>
    <a:srgbClr val="FF99FF"/>
    <a:srgbClr val="CC9900"/>
    <a:srgbClr val="FFCC00"/>
    <a:srgbClr val="FFFF99"/>
    <a:srgbClr val="CCCC00"/>
    <a:srgbClr val="CC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>
        <p:scale>
          <a:sx n="50" d="100"/>
          <a:sy n="50" d="100"/>
        </p:scale>
        <p:origin x="552" y="5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9403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9429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4829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3021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631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1173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0957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720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97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239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409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丸点線</a:t>
            </a:r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lang="ja-JP" altLang="en-US" dirty="0">
                <a:solidFill>
                  <a:schemeClr val="tx1"/>
                </a:solidFill>
              </a:rPr>
              <a:t>標準）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90" name="Text Box 94"/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itchFamily="50" charset="-128"/>
                <a:cs typeface="メイリオ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sq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sq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011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29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816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91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gradFill flip="none" rotWithShape="1">
              <a:gsLst>
                <a:gs pos="0">
                  <a:srgbClr val="92D050"/>
                </a:gs>
                <a:gs pos="50000">
                  <a:srgbClr val="CCFF99"/>
                </a:gs>
                <a:gs pos="100000">
                  <a:srgbClr val="92D050"/>
                </a:gs>
              </a:gsLst>
              <a:lin ang="5400000" scaled="1"/>
              <a:tileRect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reflection endPos="55000" dir="5400000" sy="-100000" algn="bl" rotWithShape="0"/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1548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itchFamily="50" charset="-128"/>
                <a:cs typeface="メイリオ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sq">
            <a:solidFill>
              <a:srgbClr val="969696"/>
            </a:soli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sq"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outerShdw dist="35921" dir="2700000" algn="ctr" rotWithShape="0">
              <a:schemeClr val="accent1">
                <a:lumMod val="9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8747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sq"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sq">
            <a:gradFill flip="none" rotWithShape="1">
              <a:gsLst>
                <a:gs pos="0">
                  <a:srgbClr val="0070C0">
                    <a:lumMod val="0"/>
                    <a:lumOff val="100000"/>
                    <a:alpha val="0"/>
                  </a:srgbClr>
                </a:gs>
                <a:gs pos="5000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prstDash val="sysDot"/>
            <a:round/>
            <a:headEnd/>
            <a:tailEnd/>
          </a:ln>
          <a:effectLst>
            <a:outerShdw blurRad="12700" dist="50800" dir="2700000" algn="ctr" rotWithShape="0">
              <a:schemeClr val="accent3">
                <a:lumMod val="85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719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4172" name="Line 76"/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/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/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（上から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1.5pt/3.0pt/4.5pt/6.0pt/9.0pt/12.0pt/20.0pt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</a:p>
        </p:txBody>
      </p:sp>
      <p:sp>
        <p:nvSpPr>
          <p:cNvPr id="4182" name="Line 86"/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sq">
            <a:gradFill flip="none" rotWithShape="1">
              <a:gsLst>
                <a:gs pos="0">
                  <a:srgbClr val="FFC000"/>
                </a:gs>
                <a:gs pos="28833">
                  <a:srgbClr val="CCCC00"/>
                </a:gs>
                <a:gs pos="76350">
                  <a:srgbClr val="FFFF00"/>
                </a:gs>
                <a:gs pos="13000">
                  <a:srgbClr val="FFFF99"/>
                </a:gs>
                <a:gs pos="50000">
                  <a:srgbClr val="CC9900"/>
                </a:gs>
                <a:gs pos="100000">
                  <a:srgbClr val="CC9900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bevel/>
            <a:headEnd/>
            <a:tailEnd/>
          </a:ln>
          <a:effectLst>
            <a:glow rad="63500">
              <a:schemeClr val="bg1"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h="0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/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/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/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/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sq">
            <a:gradFill>
              <a:gsLst>
                <a:gs pos="0">
                  <a:srgbClr val="FFCCFF">
                    <a:lumMod val="86000"/>
                    <a:lumOff val="14000"/>
                  </a:srgbClr>
                </a:gs>
                <a:gs pos="50000">
                  <a:srgbClr val="FF99FF">
                    <a:lumMod val="58000"/>
                    <a:lumOff val="42000"/>
                  </a:srgbClr>
                </a:gs>
                <a:gs pos="100000">
                  <a:srgbClr val="FF66FF">
                    <a:lumMod val="72000"/>
                    <a:lumOff val="28000"/>
                  </a:srgbClr>
                </a:gs>
              </a:gsLst>
              <a:lin ang="5400000" scaled="0"/>
            </a:gradFill>
            <a:prstDash val="sysDot"/>
            <a:round/>
            <a:headEnd/>
            <a:tailEnd/>
          </a:ln>
          <a:effectLst>
            <a:glow rad="38100">
              <a:schemeClr val="bg1">
                <a:alpha val="60000"/>
              </a:schemeClr>
            </a:glow>
            <a:outerShdw blurRad="114300" dist="76200" dir="5400000" rotWithShape="0">
              <a:srgbClr val="FF66FF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4422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A4 210 x 297 mm</PresentationFormat>
  <Paragraphs>22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メイリオ</vt:lpstr>
      <vt:lpstr>Arial</vt:lpstr>
      <vt:lpstr>標準デザイン</vt:lpstr>
      <vt:lpstr>丸点線(標準）</vt:lpstr>
      <vt:lpstr>丸点線</vt:lpstr>
      <vt:lpstr>丸点線</vt:lpstr>
      <vt:lpstr>丸点線</vt:lpstr>
      <vt:lpstr>丸点線</vt:lpstr>
      <vt:lpstr>四角点線</vt:lpstr>
      <vt:lpstr>四角点線</vt:lpstr>
      <vt:lpstr>四角点線</vt:lpstr>
      <vt:lpstr>四角点線</vt:lpstr>
      <vt:lpstr>四角点線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pptx001_点線、ドットライン素材</dc:title>
  <dc:subject>pptx001_点線、ドットライン素材</dc:subject>
  <dc:creator>でじけろお</dc:creator>
  <cp:lastModifiedBy/>
  <cp:revision>1</cp:revision>
  <dcterms:created xsi:type="dcterms:W3CDTF">2012-05-23T02:54:13Z</dcterms:created>
  <dcterms:modified xsi:type="dcterms:W3CDTF">2024-03-16T14:13:12Z</dcterms:modified>
  <cp:version>1</cp:version>
</cp:coreProperties>
</file>