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2" r:id="rId2"/>
    <p:sldId id="263" r:id="rId3"/>
    <p:sldId id="264" r:id="rId4"/>
    <p:sldId id="265" r:id="rId5"/>
    <p:sldId id="266" r:id="rId6"/>
    <p:sldId id="267" r:id="rId7"/>
  </p:sldIdLst>
  <p:sldSz cx="6858000" cy="9906000" type="A4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61" autoAdjust="0"/>
    <p:restoredTop sz="94660"/>
  </p:normalViewPr>
  <p:slideViewPr>
    <p:cSldViewPr>
      <p:cViewPr varScale="1">
        <p:scale>
          <a:sx n="50" d="100"/>
          <a:sy n="50" d="100"/>
        </p:scale>
        <p:origin x="1044" y="42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978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3598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14850" cy="8452203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8947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78954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8216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615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0584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57535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7144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4866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6855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2427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2856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70CBEB8C-26D9-ADB4-A249-B05C584E87EB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FF00"/>
          </a:solidFill>
          <a:ln w="127000" cmpd="sng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20B09FC0-2305-E101-AC79-829FDC4D6329}"/>
              </a:ext>
            </a:extLst>
          </p:cNvPr>
          <p:cNvSpPr/>
          <p:nvPr/>
        </p:nvSpPr>
        <p:spPr>
          <a:xfrm rot="5400000">
            <a:off x="-1240670" y="177848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F47D23C-0AE0-412B-F91D-D8C8C2C67962}"/>
              </a:ext>
            </a:extLst>
          </p:cNvPr>
          <p:cNvSpPr txBox="1"/>
          <p:nvPr/>
        </p:nvSpPr>
        <p:spPr>
          <a:xfrm rot="5400000">
            <a:off x="-1531494" y="3824037"/>
            <a:ext cx="7482588" cy="218573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作動中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5840A94-F85F-609F-EFF2-A35B0D5AA1BC}"/>
              </a:ext>
            </a:extLst>
          </p:cNvPr>
          <p:cNvSpPr txBox="1"/>
          <p:nvPr/>
        </p:nvSpPr>
        <p:spPr>
          <a:xfrm rot="5400000">
            <a:off x="1061711" y="3824037"/>
            <a:ext cx="7482588" cy="218573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監視カメラ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655526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269"/>
          <p:cNvGrpSpPr>
            <a:grpSpLocks/>
          </p:cNvGrpSpPr>
          <p:nvPr/>
        </p:nvGrpSpPr>
        <p:grpSpPr bwMode="auto">
          <a:xfrm>
            <a:off x="1546201" y="1190702"/>
            <a:ext cx="3966518" cy="6781838"/>
            <a:chOff x="3999" y="1281"/>
            <a:chExt cx="630" cy="1077"/>
          </a:xfrm>
        </p:grpSpPr>
        <p:grpSp>
          <p:nvGrpSpPr>
            <p:cNvPr id="38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69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0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39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0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1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2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3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4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6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7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8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23670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Group 269"/>
          <p:cNvGrpSpPr>
            <a:grpSpLocks/>
          </p:cNvGrpSpPr>
          <p:nvPr/>
        </p:nvGrpSpPr>
        <p:grpSpPr bwMode="auto">
          <a:xfrm>
            <a:off x="2000707" y="272480"/>
            <a:ext cx="2921909" cy="4995795"/>
            <a:chOff x="3999" y="1281"/>
            <a:chExt cx="630" cy="1077"/>
          </a:xfrm>
        </p:grpSpPr>
        <p:grpSp>
          <p:nvGrpSpPr>
            <p:cNvPr id="34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75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6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35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6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8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9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70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1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2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4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D6278DD-EC8F-FCD2-4CDA-14EFB7640559}"/>
              </a:ext>
            </a:extLst>
          </p:cNvPr>
          <p:cNvGrpSpPr/>
          <p:nvPr/>
        </p:nvGrpSpPr>
        <p:grpSpPr>
          <a:xfrm>
            <a:off x="356706" y="5695951"/>
            <a:ext cx="6177444" cy="3780684"/>
            <a:chOff x="1211706" y="1086852"/>
            <a:chExt cx="7482588" cy="4656223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F620151D-D49B-A8D5-0C59-1009A75BD482}"/>
                </a:ext>
              </a:extLst>
            </p:cNvPr>
            <p:cNvSpPr txBox="1"/>
            <p:nvPr/>
          </p:nvSpPr>
          <p:spPr>
            <a:xfrm>
              <a:off x="1211706" y="3557337"/>
              <a:ext cx="7482588" cy="2185738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</a:rPr>
                <a:t>作動中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BB761FE1-C28B-5EC4-02E7-B33838743D74}"/>
                </a:ext>
              </a:extLst>
            </p:cNvPr>
            <p:cNvSpPr txBox="1"/>
            <p:nvPr/>
          </p:nvSpPr>
          <p:spPr>
            <a:xfrm>
              <a:off x="1211706" y="1086852"/>
              <a:ext cx="7482588" cy="2185738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FF00"/>
                  </a:solidFill>
                </a:rPr>
                <a:t>監視カメラ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endParaRPr>
            </a:p>
          </p:txBody>
        </p: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E5EB5C1A-5661-41A3-210C-ACEA81E54D99}"/>
              </a:ext>
            </a:extLst>
          </p:cNvPr>
          <p:cNvGrpSpPr/>
          <p:nvPr/>
        </p:nvGrpSpPr>
        <p:grpSpPr>
          <a:xfrm>
            <a:off x="2176175" y="4042123"/>
            <a:ext cx="827102" cy="541447"/>
            <a:chOff x="2176175" y="4042123"/>
            <a:chExt cx="827102" cy="541447"/>
          </a:xfrm>
        </p:grpSpPr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33C18FCA-AE69-4FF6-B43B-436881F5C0D4}"/>
                </a:ext>
              </a:extLst>
            </p:cNvPr>
            <p:cNvSpPr/>
            <p:nvPr/>
          </p:nvSpPr>
          <p:spPr>
            <a:xfrm rot="10800000">
              <a:off x="2318472" y="4042123"/>
              <a:ext cx="496166" cy="278375"/>
            </a:xfrm>
            <a:custGeom>
              <a:avLst/>
              <a:gdLst>
                <a:gd name="connsiteX0" fmla="*/ 62361 w 657628"/>
                <a:gd name="connsiteY0" fmla="*/ 278516 h 340265"/>
                <a:gd name="connsiteX1" fmla="*/ 0 w 657628"/>
                <a:gd name="connsiteY1" fmla="*/ 242512 h 340265"/>
                <a:gd name="connsiteX2" fmla="*/ 160801 w 657628"/>
                <a:gd name="connsiteY2" fmla="*/ 0 h 340265"/>
                <a:gd name="connsiteX3" fmla="*/ 191981 w 657628"/>
                <a:gd name="connsiteY3" fmla="*/ 18002 h 340265"/>
                <a:gd name="connsiteX4" fmla="*/ 595267 w 657628"/>
                <a:gd name="connsiteY4" fmla="*/ 278517 h 340265"/>
                <a:gd name="connsiteX5" fmla="*/ 465647 w 657628"/>
                <a:gd name="connsiteY5" fmla="*/ 18002 h 340265"/>
                <a:gd name="connsiteX6" fmla="*/ 496827 w 657628"/>
                <a:gd name="connsiteY6" fmla="*/ 0 h 340265"/>
                <a:gd name="connsiteX7" fmla="*/ 657628 w 657628"/>
                <a:gd name="connsiteY7" fmla="*/ 242513 h 340265"/>
                <a:gd name="connsiteX8" fmla="*/ 364818 w 657628"/>
                <a:gd name="connsiteY8" fmla="*/ 340265 h 340265"/>
                <a:gd name="connsiteX9" fmla="*/ 292810 w 657628"/>
                <a:gd name="connsiteY9" fmla="*/ 340265 h 340265"/>
                <a:gd name="connsiteX10" fmla="*/ 310812 w 657628"/>
                <a:gd name="connsiteY10" fmla="*/ 49843 h 340265"/>
                <a:gd name="connsiteX11" fmla="*/ 346816 w 657628"/>
                <a:gd name="connsiteY11" fmla="*/ 49843 h 340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657628" h="340265">
                  <a:moveTo>
                    <a:pt x="62361" y="278516"/>
                  </a:moveTo>
                  <a:lnTo>
                    <a:pt x="0" y="242512"/>
                  </a:lnTo>
                  <a:lnTo>
                    <a:pt x="160801" y="0"/>
                  </a:lnTo>
                  <a:lnTo>
                    <a:pt x="191981" y="18002"/>
                  </a:lnTo>
                  <a:close/>
                  <a:moveTo>
                    <a:pt x="595267" y="278517"/>
                  </a:moveTo>
                  <a:lnTo>
                    <a:pt x="465647" y="18002"/>
                  </a:lnTo>
                  <a:lnTo>
                    <a:pt x="496827" y="0"/>
                  </a:lnTo>
                  <a:lnTo>
                    <a:pt x="657628" y="242513"/>
                  </a:lnTo>
                  <a:close/>
                  <a:moveTo>
                    <a:pt x="364818" y="340265"/>
                  </a:moveTo>
                  <a:lnTo>
                    <a:pt x="292810" y="340265"/>
                  </a:lnTo>
                  <a:lnTo>
                    <a:pt x="310812" y="49843"/>
                  </a:lnTo>
                  <a:lnTo>
                    <a:pt x="346816" y="49843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CA3ABDBA-E095-8E43-E270-4AA92F752AA9}"/>
                </a:ext>
              </a:extLst>
            </p:cNvPr>
            <p:cNvSpPr/>
            <p:nvPr/>
          </p:nvSpPr>
          <p:spPr>
            <a:xfrm>
              <a:off x="2176175" y="4217627"/>
              <a:ext cx="827102" cy="365943"/>
            </a:xfrm>
            <a:custGeom>
              <a:avLst/>
              <a:gdLst>
                <a:gd name="connsiteX0" fmla="*/ 413551 w 827102"/>
                <a:gd name="connsiteY0" fmla="*/ 0 h 365943"/>
                <a:gd name="connsiteX1" fmla="*/ 811647 w 827102"/>
                <a:gd name="connsiteY1" fmla="*/ 153928 h 365943"/>
                <a:gd name="connsiteX2" fmla="*/ 827102 w 827102"/>
                <a:gd name="connsiteY2" fmla="*/ 182972 h 365943"/>
                <a:gd name="connsiteX3" fmla="*/ 811647 w 827102"/>
                <a:gd name="connsiteY3" fmla="*/ 212016 h 365943"/>
                <a:gd name="connsiteX4" fmla="*/ 413551 w 827102"/>
                <a:gd name="connsiteY4" fmla="*/ 365943 h 365943"/>
                <a:gd name="connsiteX5" fmla="*/ 15456 w 827102"/>
                <a:gd name="connsiteY5" fmla="*/ 212016 h 365943"/>
                <a:gd name="connsiteX6" fmla="*/ 0 w 827102"/>
                <a:gd name="connsiteY6" fmla="*/ 182972 h 365943"/>
                <a:gd name="connsiteX7" fmla="*/ 15456 w 827102"/>
                <a:gd name="connsiteY7" fmla="*/ 153928 h 365943"/>
                <a:gd name="connsiteX8" fmla="*/ 413551 w 827102"/>
                <a:gd name="connsiteY8" fmla="*/ 0 h 365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27102" h="365943">
                  <a:moveTo>
                    <a:pt x="413551" y="0"/>
                  </a:moveTo>
                  <a:cubicBezTo>
                    <a:pt x="592512" y="0"/>
                    <a:pt x="746059" y="63471"/>
                    <a:pt x="811647" y="153928"/>
                  </a:cubicBezTo>
                  <a:lnTo>
                    <a:pt x="827102" y="182972"/>
                  </a:lnTo>
                  <a:lnTo>
                    <a:pt x="811647" y="212016"/>
                  </a:lnTo>
                  <a:cubicBezTo>
                    <a:pt x="746059" y="302472"/>
                    <a:pt x="592512" y="365943"/>
                    <a:pt x="413551" y="365943"/>
                  </a:cubicBezTo>
                  <a:cubicBezTo>
                    <a:pt x="234591" y="365943"/>
                    <a:pt x="81044" y="302472"/>
                    <a:pt x="15456" y="212016"/>
                  </a:cubicBezTo>
                  <a:lnTo>
                    <a:pt x="0" y="182972"/>
                  </a:lnTo>
                  <a:lnTo>
                    <a:pt x="15456" y="153928"/>
                  </a:lnTo>
                  <a:cubicBezTo>
                    <a:pt x="81044" y="63471"/>
                    <a:pt x="234591" y="0"/>
                    <a:pt x="413551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楕円 19">
              <a:extLst>
                <a:ext uri="{FF2B5EF4-FFF2-40B4-BE49-F238E27FC236}">
                  <a16:creationId xmlns:a16="http://schemas.microsoft.com/office/drawing/2014/main" id="{F823B442-CBFF-E262-E0EF-848A62C5B3E3}"/>
                </a:ext>
              </a:extLst>
            </p:cNvPr>
            <p:cNvSpPr/>
            <p:nvPr/>
          </p:nvSpPr>
          <p:spPr>
            <a:xfrm>
              <a:off x="2436529" y="4262613"/>
              <a:ext cx="278374" cy="278374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9751740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B7356A2-1164-6CF4-3C7A-FC76682AB25E}"/>
              </a:ext>
            </a:extLst>
          </p:cNvPr>
          <p:cNvGrpSpPr/>
          <p:nvPr/>
        </p:nvGrpSpPr>
        <p:grpSpPr>
          <a:xfrm>
            <a:off x="548680" y="495300"/>
            <a:ext cx="5976664" cy="8843213"/>
            <a:chOff x="1116931" y="1175612"/>
            <a:chExt cx="5952682" cy="7482589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27E008EB-9318-5C30-6030-37819F644F2A}"/>
                </a:ext>
              </a:extLst>
            </p:cNvPr>
            <p:cNvSpPr txBox="1"/>
            <p:nvPr/>
          </p:nvSpPr>
          <p:spPr>
            <a:xfrm rot="5400000">
              <a:off x="-1531494" y="3824037"/>
              <a:ext cx="7482588" cy="2185738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</a:rPr>
                <a:t>作動中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E595676D-030C-A9B5-0E2A-2C7A94BB7F73}"/>
                </a:ext>
              </a:extLst>
            </p:cNvPr>
            <p:cNvSpPr txBox="1"/>
            <p:nvPr/>
          </p:nvSpPr>
          <p:spPr>
            <a:xfrm rot="5400000">
              <a:off x="890949" y="3824037"/>
              <a:ext cx="7482588" cy="2185738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FF00"/>
                  </a:solidFill>
                </a:rPr>
                <a:t>監視カメラ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endParaRPr>
            </a:p>
          </p:txBody>
        </p: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7D42D96D-D330-C310-F1F6-CB959CD2E92B}"/>
                </a:ext>
              </a:extLst>
            </p:cNvPr>
            <p:cNvSpPr txBox="1"/>
            <p:nvPr/>
          </p:nvSpPr>
          <p:spPr>
            <a:xfrm rot="5400000">
              <a:off x="2749047" y="4337634"/>
              <a:ext cx="7482588" cy="1158545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ysClr val="windowText" lastClr="000000"/>
                  </a:solidFill>
                </a:rPr>
                <a:t>３６５日２４時間</a:t>
              </a:r>
              <a:endPara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6192275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269"/>
          <p:cNvGrpSpPr>
            <a:grpSpLocks/>
          </p:cNvGrpSpPr>
          <p:nvPr/>
        </p:nvGrpSpPr>
        <p:grpSpPr bwMode="auto">
          <a:xfrm>
            <a:off x="2000707" y="2455102"/>
            <a:ext cx="2921909" cy="4995795"/>
            <a:chOff x="3999" y="1281"/>
            <a:chExt cx="630" cy="1077"/>
          </a:xfrm>
        </p:grpSpPr>
        <p:grpSp>
          <p:nvGrpSpPr>
            <p:cNvPr id="45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76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7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46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7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8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0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71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2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4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5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978A7463-0E7F-7A35-8EBC-441C4921DB1B}"/>
              </a:ext>
            </a:extLst>
          </p:cNvPr>
          <p:cNvSpPr txBox="1"/>
          <p:nvPr/>
        </p:nvSpPr>
        <p:spPr>
          <a:xfrm>
            <a:off x="376925" y="7821024"/>
            <a:ext cx="6137006" cy="175191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作動中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DE95F10-4E0A-8AC8-18B0-8AA1D8AC80D8}"/>
              </a:ext>
            </a:extLst>
          </p:cNvPr>
          <p:cNvSpPr txBox="1"/>
          <p:nvPr/>
        </p:nvSpPr>
        <p:spPr>
          <a:xfrm>
            <a:off x="228600" y="400050"/>
            <a:ext cx="6397690" cy="176813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監視カメラ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103397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8" name="Group 269"/>
          <p:cNvGrpSpPr>
            <a:grpSpLocks/>
          </p:cNvGrpSpPr>
          <p:nvPr/>
        </p:nvGrpSpPr>
        <p:grpSpPr bwMode="auto">
          <a:xfrm>
            <a:off x="2125274" y="1792587"/>
            <a:ext cx="2294396" cy="3922892"/>
            <a:chOff x="3999" y="1281"/>
            <a:chExt cx="630" cy="1077"/>
          </a:xfrm>
        </p:grpSpPr>
        <p:grpSp>
          <p:nvGrpSpPr>
            <p:cNvPr id="79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89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0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0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1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2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3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4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5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6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7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8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142955E-FD30-8B6C-2461-6690DF51B499}"/>
              </a:ext>
            </a:extLst>
          </p:cNvPr>
          <p:cNvGrpSpPr/>
          <p:nvPr/>
        </p:nvGrpSpPr>
        <p:grpSpPr>
          <a:xfrm>
            <a:off x="435040" y="6103008"/>
            <a:ext cx="5984810" cy="3469931"/>
            <a:chOff x="435040" y="5791892"/>
            <a:chExt cx="5984810" cy="3781048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6AE243DC-E24E-38CF-1EE8-752D2BE35015}"/>
                </a:ext>
              </a:extLst>
            </p:cNvPr>
            <p:cNvSpPr txBox="1"/>
            <p:nvPr/>
          </p:nvSpPr>
          <p:spPr>
            <a:xfrm>
              <a:off x="1233006" y="7821024"/>
              <a:ext cx="4424844" cy="1751916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作動中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48C022A4-557A-100B-1389-98A86173766E}"/>
                </a:ext>
              </a:extLst>
            </p:cNvPr>
            <p:cNvSpPr txBox="1"/>
            <p:nvPr/>
          </p:nvSpPr>
          <p:spPr>
            <a:xfrm>
              <a:off x="435040" y="5791892"/>
              <a:ext cx="5984810" cy="1768132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監視カメラ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4B209D06-11CF-CC1D-A01B-EEE19429578E}"/>
              </a:ext>
            </a:extLst>
          </p:cNvPr>
          <p:cNvSpPr txBox="1"/>
          <p:nvPr/>
        </p:nvSpPr>
        <p:spPr>
          <a:xfrm>
            <a:off x="331871" y="351924"/>
            <a:ext cx="6221329" cy="109587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rPr>
              <a:t>365</a:t>
            </a: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日</a:t>
            </a:r>
            <a:r>
              <a: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rPr>
              <a:t>24</a:t>
            </a: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時間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918913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pop053_監視カメラ作動中</dc:title>
  <dc:subject>pop053_監視カメラ作動中</dc:subject>
  <dc:creator>でじけろお</dc:creator>
  <cp:lastModifiedBy/>
  <cp:revision>1</cp:revision>
  <dcterms:created xsi:type="dcterms:W3CDTF">2013-07-24T07:46:46Z</dcterms:created>
  <dcterms:modified xsi:type="dcterms:W3CDTF">2024-02-29T02:43:34Z</dcterms:modified>
  <cp:version>1</cp:version>
</cp:coreProperties>
</file>

<file path=docProps/thumbnail.jpeg>
</file>