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4" r:id="rId2"/>
    <p:sldId id="265" r:id="rId3"/>
    <p:sldId id="266" r:id="rId4"/>
    <p:sldId id="267" r:id="rId5"/>
    <p:sldId id="268" r:id="rId6"/>
    <p:sldId id="269" r:id="rId7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60" d="100"/>
          <a:sy n="60" d="100"/>
        </p:scale>
        <p:origin x="90" y="318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78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3598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894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7895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4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21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0584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1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2" y="1535113"/>
            <a:ext cx="4378589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2" y="2174875"/>
            <a:ext cx="4378589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5753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14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486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1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3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1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685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2427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FDB322-AD3D-4C98-9025-D34F882C9D0C}" type="datetimeFigureOut">
              <a:rPr kumimoji="1" lang="ja-JP" altLang="en-US" smtClean="0"/>
              <a:t>2024/2/29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856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8632A41D-3A95-184B-A20D-0FCEE2231751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FF00"/>
          </a:solidFill>
          <a:ln w="127000" cmpd="sng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F706751A-F997-A928-4B79-855563D9528A}"/>
              </a:ext>
            </a:extLst>
          </p:cNvPr>
          <p:cNvSpPr/>
          <p:nvPr/>
        </p:nvSpPr>
        <p:spPr>
          <a:xfrm>
            <a:off x="433792" y="334921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A14C321-2065-88CC-187A-3B771123BF18}"/>
              </a:ext>
            </a:extLst>
          </p:cNvPr>
          <p:cNvSpPr txBox="1"/>
          <p:nvPr/>
        </p:nvSpPr>
        <p:spPr>
          <a:xfrm>
            <a:off x="1211706" y="3557337"/>
            <a:ext cx="7482588" cy="218573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作動中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0FB8D90-DF49-26A7-9910-F5A3D0BD0A2C}"/>
              </a:ext>
            </a:extLst>
          </p:cNvPr>
          <p:cNvSpPr txBox="1"/>
          <p:nvPr/>
        </p:nvSpPr>
        <p:spPr>
          <a:xfrm>
            <a:off x="1211706" y="1086852"/>
            <a:ext cx="7482588" cy="218573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監視カメラ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105975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5" name="Group 269"/>
          <p:cNvGrpSpPr>
            <a:grpSpLocks/>
          </p:cNvGrpSpPr>
          <p:nvPr/>
        </p:nvGrpSpPr>
        <p:grpSpPr bwMode="auto">
          <a:xfrm>
            <a:off x="3431509" y="380478"/>
            <a:ext cx="3495072" cy="5975770"/>
            <a:chOff x="3999" y="1281"/>
            <a:chExt cx="630" cy="1077"/>
          </a:xfrm>
        </p:grpSpPr>
        <p:grpSp>
          <p:nvGrpSpPr>
            <p:cNvPr id="46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56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7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47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9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0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3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4530119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269"/>
          <p:cNvGrpSpPr>
            <a:grpSpLocks/>
          </p:cNvGrpSpPr>
          <p:nvPr/>
        </p:nvGrpSpPr>
        <p:grpSpPr bwMode="auto">
          <a:xfrm>
            <a:off x="3554545" y="1833421"/>
            <a:ext cx="2645283" cy="4522826"/>
            <a:chOff x="3999" y="1281"/>
            <a:chExt cx="630" cy="1077"/>
          </a:xfrm>
        </p:grpSpPr>
        <p:grpSp>
          <p:nvGrpSpPr>
            <p:cNvPr id="48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58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9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49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0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2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3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4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5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6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7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A7BCF26-1F2F-CC80-F9D1-9F6D3AD8E341}"/>
              </a:ext>
            </a:extLst>
          </p:cNvPr>
          <p:cNvSpPr txBox="1"/>
          <p:nvPr/>
        </p:nvSpPr>
        <p:spPr>
          <a:xfrm>
            <a:off x="376989" y="515255"/>
            <a:ext cx="9152022" cy="179270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監視カメラ作動中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95C29E8E-C02B-1E97-C3AA-623231673B2D}"/>
              </a:ext>
            </a:extLst>
          </p:cNvPr>
          <p:cNvGrpSpPr/>
          <p:nvPr/>
        </p:nvGrpSpPr>
        <p:grpSpPr>
          <a:xfrm>
            <a:off x="3739860" y="5280108"/>
            <a:ext cx="695880" cy="489290"/>
            <a:chOff x="2176175" y="4042123"/>
            <a:chExt cx="827102" cy="541447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528EB1F5-07BF-5303-9AAC-F02E472DFC4F}"/>
                </a:ext>
              </a:extLst>
            </p:cNvPr>
            <p:cNvSpPr/>
            <p:nvPr/>
          </p:nvSpPr>
          <p:spPr>
            <a:xfrm rot="10800000">
              <a:off x="2318472" y="4042123"/>
              <a:ext cx="496166" cy="278375"/>
            </a:xfrm>
            <a:custGeom>
              <a:avLst/>
              <a:gdLst>
                <a:gd name="connsiteX0" fmla="*/ 62361 w 657628"/>
                <a:gd name="connsiteY0" fmla="*/ 278516 h 340265"/>
                <a:gd name="connsiteX1" fmla="*/ 0 w 657628"/>
                <a:gd name="connsiteY1" fmla="*/ 242512 h 340265"/>
                <a:gd name="connsiteX2" fmla="*/ 160801 w 657628"/>
                <a:gd name="connsiteY2" fmla="*/ 0 h 340265"/>
                <a:gd name="connsiteX3" fmla="*/ 191981 w 657628"/>
                <a:gd name="connsiteY3" fmla="*/ 18002 h 340265"/>
                <a:gd name="connsiteX4" fmla="*/ 595267 w 657628"/>
                <a:gd name="connsiteY4" fmla="*/ 278517 h 340265"/>
                <a:gd name="connsiteX5" fmla="*/ 465647 w 657628"/>
                <a:gd name="connsiteY5" fmla="*/ 18002 h 340265"/>
                <a:gd name="connsiteX6" fmla="*/ 496827 w 657628"/>
                <a:gd name="connsiteY6" fmla="*/ 0 h 340265"/>
                <a:gd name="connsiteX7" fmla="*/ 657628 w 657628"/>
                <a:gd name="connsiteY7" fmla="*/ 242513 h 340265"/>
                <a:gd name="connsiteX8" fmla="*/ 364818 w 657628"/>
                <a:gd name="connsiteY8" fmla="*/ 340265 h 340265"/>
                <a:gd name="connsiteX9" fmla="*/ 292810 w 657628"/>
                <a:gd name="connsiteY9" fmla="*/ 340265 h 340265"/>
                <a:gd name="connsiteX10" fmla="*/ 310812 w 657628"/>
                <a:gd name="connsiteY10" fmla="*/ 49843 h 340265"/>
                <a:gd name="connsiteX11" fmla="*/ 346816 w 657628"/>
                <a:gd name="connsiteY11" fmla="*/ 49843 h 340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657628" h="340265">
                  <a:moveTo>
                    <a:pt x="62361" y="278516"/>
                  </a:moveTo>
                  <a:lnTo>
                    <a:pt x="0" y="242512"/>
                  </a:lnTo>
                  <a:lnTo>
                    <a:pt x="160801" y="0"/>
                  </a:lnTo>
                  <a:lnTo>
                    <a:pt x="191981" y="18002"/>
                  </a:lnTo>
                  <a:close/>
                  <a:moveTo>
                    <a:pt x="595267" y="278517"/>
                  </a:moveTo>
                  <a:lnTo>
                    <a:pt x="465647" y="18002"/>
                  </a:lnTo>
                  <a:lnTo>
                    <a:pt x="496827" y="0"/>
                  </a:lnTo>
                  <a:lnTo>
                    <a:pt x="657628" y="242513"/>
                  </a:lnTo>
                  <a:close/>
                  <a:moveTo>
                    <a:pt x="364818" y="340265"/>
                  </a:moveTo>
                  <a:lnTo>
                    <a:pt x="292810" y="340265"/>
                  </a:lnTo>
                  <a:lnTo>
                    <a:pt x="310812" y="49843"/>
                  </a:lnTo>
                  <a:lnTo>
                    <a:pt x="346816" y="49843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D4ABFADA-4958-C90A-6CB2-4A1B912C69F5}"/>
                </a:ext>
              </a:extLst>
            </p:cNvPr>
            <p:cNvSpPr/>
            <p:nvPr/>
          </p:nvSpPr>
          <p:spPr>
            <a:xfrm>
              <a:off x="2176175" y="4217627"/>
              <a:ext cx="827102" cy="365943"/>
            </a:xfrm>
            <a:custGeom>
              <a:avLst/>
              <a:gdLst>
                <a:gd name="connsiteX0" fmla="*/ 413551 w 827102"/>
                <a:gd name="connsiteY0" fmla="*/ 0 h 365943"/>
                <a:gd name="connsiteX1" fmla="*/ 811647 w 827102"/>
                <a:gd name="connsiteY1" fmla="*/ 153928 h 365943"/>
                <a:gd name="connsiteX2" fmla="*/ 827102 w 827102"/>
                <a:gd name="connsiteY2" fmla="*/ 182972 h 365943"/>
                <a:gd name="connsiteX3" fmla="*/ 811647 w 827102"/>
                <a:gd name="connsiteY3" fmla="*/ 212016 h 365943"/>
                <a:gd name="connsiteX4" fmla="*/ 413551 w 827102"/>
                <a:gd name="connsiteY4" fmla="*/ 365943 h 365943"/>
                <a:gd name="connsiteX5" fmla="*/ 15456 w 827102"/>
                <a:gd name="connsiteY5" fmla="*/ 212016 h 365943"/>
                <a:gd name="connsiteX6" fmla="*/ 0 w 827102"/>
                <a:gd name="connsiteY6" fmla="*/ 182972 h 365943"/>
                <a:gd name="connsiteX7" fmla="*/ 15456 w 827102"/>
                <a:gd name="connsiteY7" fmla="*/ 153928 h 365943"/>
                <a:gd name="connsiteX8" fmla="*/ 413551 w 827102"/>
                <a:gd name="connsiteY8" fmla="*/ 0 h 365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27102" h="365943">
                  <a:moveTo>
                    <a:pt x="413551" y="0"/>
                  </a:moveTo>
                  <a:cubicBezTo>
                    <a:pt x="592512" y="0"/>
                    <a:pt x="746059" y="63471"/>
                    <a:pt x="811647" y="153928"/>
                  </a:cubicBezTo>
                  <a:lnTo>
                    <a:pt x="827102" y="182972"/>
                  </a:lnTo>
                  <a:lnTo>
                    <a:pt x="811647" y="212016"/>
                  </a:lnTo>
                  <a:cubicBezTo>
                    <a:pt x="746059" y="302472"/>
                    <a:pt x="592512" y="365943"/>
                    <a:pt x="413551" y="365943"/>
                  </a:cubicBezTo>
                  <a:cubicBezTo>
                    <a:pt x="234591" y="365943"/>
                    <a:pt x="81044" y="302472"/>
                    <a:pt x="15456" y="212016"/>
                  </a:cubicBezTo>
                  <a:lnTo>
                    <a:pt x="0" y="182972"/>
                  </a:lnTo>
                  <a:lnTo>
                    <a:pt x="15456" y="153928"/>
                  </a:lnTo>
                  <a:cubicBezTo>
                    <a:pt x="81044" y="63471"/>
                    <a:pt x="234591" y="0"/>
                    <a:pt x="413551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6CFEA899-5815-C32D-A1CD-DBA3BB379239}"/>
                </a:ext>
              </a:extLst>
            </p:cNvPr>
            <p:cNvSpPr/>
            <p:nvPr/>
          </p:nvSpPr>
          <p:spPr>
            <a:xfrm>
              <a:off x="2436529" y="4262613"/>
              <a:ext cx="278374" cy="278374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799089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FE90E55-6C79-C5EA-7DD9-2DE400B90CAC}"/>
              </a:ext>
            </a:extLst>
          </p:cNvPr>
          <p:cNvSpPr txBox="1"/>
          <p:nvPr/>
        </p:nvSpPr>
        <p:spPr>
          <a:xfrm>
            <a:off x="601579" y="298038"/>
            <a:ext cx="8702842" cy="124727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rPr>
              <a:t>365</a:t>
            </a: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日</a:t>
            </a:r>
            <a:r>
              <a: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rPr>
              <a:t>24</a:t>
            </a: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時間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9BD9800F-81F0-41AB-156B-FD9DF357B310}"/>
              </a:ext>
            </a:extLst>
          </p:cNvPr>
          <p:cNvGrpSpPr/>
          <p:nvPr/>
        </p:nvGrpSpPr>
        <p:grpSpPr>
          <a:xfrm>
            <a:off x="521368" y="1844824"/>
            <a:ext cx="8863264" cy="4494166"/>
            <a:chOff x="1211706" y="1086852"/>
            <a:chExt cx="7482588" cy="4656223"/>
          </a:xfrm>
        </p:grpSpPr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E51E80AE-72C8-D947-4548-209EE41D8F70}"/>
                </a:ext>
              </a:extLst>
            </p:cNvPr>
            <p:cNvSpPr txBox="1"/>
            <p:nvPr/>
          </p:nvSpPr>
          <p:spPr>
            <a:xfrm>
              <a:off x="1211706" y="3557337"/>
              <a:ext cx="7482588" cy="218573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作動中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3C78EEA-4B06-FF51-7B76-F28A1FE59683}"/>
                </a:ext>
              </a:extLst>
            </p:cNvPr>
            <p:cNvSpPr txBox="1"/>
            <p:nvPr/>
          </p:nvSpPr>
          <p:spPr>
            <a:xfrm>
              <a:off x="1211706" y="1086852"/>
              <a:ext cx="7482588" cy="218573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FF00"/>
                  </a:solidFill>
                </a:rPr>
                <a:t>監視カメラ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524523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269"/>
          <p:cNvGrpSpPr>
            <a:grpSpLocks/>
          </p:cNvGrpSpPr>
          <p:nvPr/>
        </p:nvGrpSpPr>
        <p:grpSpPr bwMode="auto">
          <a:xfrm>
            <a:off x="4396482" y="2371933"/>
            <a:ext cx="1277057" cy="2183474"/>
            <a:chOff x="3999" y="1281"/>
            <a:chExt cx="630" cy="1077"/>
          </a:xfrm>
        </p:grpSpPr>
        <p:grpSp>
          <p:nvGrpSpPr>
            <p:cNvPr id="40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71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2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41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2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3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4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5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6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8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0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73" name="Group 269"/>
          <p:cNvGrpSpPr>
            <a:grpSpLocks/>
          </p:cNvGrpSpPr>
          <p:nvPr/>
        </p:nvGrpSpPr>
        <p:grpSpPr bwMode="auto">
          <a:xfrm>
            <a:off x="2247642" y="2371933"/>
            <a:ext cx="1277057" cy="2183474"/>
            <a:chOff x="3999" y="1281"/>
            <a:chExt cx="630" cy="1077"/>
          </a:xfrm>
        </p:grpSpPr>
        <p:grpSp>
          <p:nvGrpSpPr>
            <p:cNvPr id="74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84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85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75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6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7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8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9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0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1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2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3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86" name="Group 269"/>
          <p:cNvGrpSpPr>
            <a:grpSpLocks/>
          </p:cNvGrpSpPr>
          <p:nvPr/>
        </p:nvGrpSpPr>
        <p:grpSpPr bwMode="auto">
          <a:xfrm>
            <a:off x="6611074" y="2371933"/>
            <a:ext cx="1277057" cy="2183474"/>
            <a:chOff x="3999" y="1281"/>
            <a:chExt cx="630" cy="1077"/>
          </a:xfrm>
        </p:grpSpPr>
        <p:grpSp>
          <p:nvGrpSpPr>
            <p:cNvPr id="87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97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8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8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9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0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1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2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4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5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6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28026BF-36F7-EF54-4F58-05C0DDE1CB99}"/>
              </a:ext>
            </a:extLst>
          </p:cNvPr>
          <p:cNvSpPr txBox="1"/>
          <p:nvPr/>
        </p:nvSpPr>
        <p:spPr>
          <a:xfrm>
            <a:off x="1564105" y="4980875"/>
            <a:ext cx="6777790" cy="161656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作動中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4B92AC72-F0D3-F311-C8BA-BB31D990E772}"/>
              </a:ext>
            </a:extLst>
          </p:cNvPr>
          <p:cNvSpPr txBox="1"/>
          <p:nvPr/>
        </p:nvSpPr>
        <p:spPr>
          <a:xfrm>
            <a:off x="489284" y="417818"/>
            <a:ext cx="8927432" cy="160206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監視カメラ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06337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" name="Group 269"/>
          <p:cNvGrpSpPr>
            <a:grpSpLocks/>
          </p:cNvGrpSpPr>
          <p:nvPr/>
        </p:nvGrpSpPr>
        <p:grpSpPr bwMode="auto">
          <a:xfrm>
            <a:off x="3986433" y="1420235"/>
            <a:ext cx="2097156" cy="3585652"/>
            <a:chOff x="3999" y="1281"/>
            <a:chExt cx="630" cy="1077"/>
          </a:xfrm>
        </p:grpSpPr>
        <p:grpSp>
          <p:nvGrpSpPr>
            <p:cNvPr id="35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76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7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36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7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8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0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1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2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4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5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78" name="Group 269"/>
          <p:cNvGrpSpPr>
            <a:grpSpLocks/>
          </p:cNvGrpSpPr>
          <p:nvPr/>
        </p:nvGrpSpPr>
        <p:grpSpPr bwMode="auto">
          <a:xfrm>
            <a:off x="1837593" y="1420235"/>
            <a:ext cx="2097156" cy="3585652"/>
            <a:chOff x="3999" y="1281"/>
            <a:chExt cx="630" cy="1077"/>
          </a:xfrm>
        </p:grpSpPr>
        <p:grpSp>
          <p:nvGrpSpPr>
            <p:cNvPr id="79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89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90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0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1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2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3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4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5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6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7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8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91" name="Group 269"/>
          <p:cNvGrpSpPr>
            <a:grpSpLocks/>
          </p:cNvGrpSpPr>
          <p:nvPr/>
        </p:nvGrpSpPr>
        <p:grpSpPr bwMode="auto">
          <a:xfrm>
            <a:off x="6201025" y="1420235"/>
            <a:ext cx="2097156" cy="3585652"/>
            <a:chOff x="3999" y="1281"/>
            <a:chExt cx="630" cy="1077"/>
          </a:xfrm>
        </p:grpSpPr>
        <p:grpSp>
          <p:nvGrpSpPr>
            <p:cNvPr id="92" name="Group 268"/>
            <p:cNvGrpSpPr>
              <a:grpSpLocks/>
            </p:cNvGrpSpPr>
            <p:nvPr/>
          </p:nvGrpSpPr>
          <p:grpSpPr bwMode="auto">
            <a:xfrm>
              <a:off x="3999" y="1281"/>
              <a:ext cx="624" cy="1077"/>
              <a:chOff x="5417" y="1395"/>
              <a:chExt cx="624" cy="1077"/>
            </a:xfrm>
          </p:grpSpPr>
          <p:sp>
            <p:nvSpPr>
              <p:cNvPr id="102" name="AutoShape 266"/>
              <p:cNvSpPr>
                <a:spLocks noChangeArrowheads="1"/>
              </p:cNvSpPr>
              <p:nvPr/>
            </p:nvSpPr>
            <p:spPr bwMode="auto">
              <a:xfrm>
                <a:off x="5700" y="1395"/>
                <a:ext cx="57" cy="369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3" name="Freeform 267"/>
              <p:cNvSpPr>
                <a:spLocks/>
              </p:cNvSpPr>
              <p:nvPr/>
            </p:nvSpPr>
            <p:spPr bwMode="auto">
              <a:xfrm>
                <a:off x="5417" y="1565"/>
                <a:ext cx="624" cy="907"/>
              </a:xfrm>
              <a:custGeom>
                <a:avLst/>
                <a:gdLst>
                  <a:gd name="T0" fmla="*/ 0 w 624"/>
                  <a:gd name="T1" fmla="*/ 907 h 907"/>
                  <a:gd name="T2" fmla="*/ 368 w 624"/>
                  <a:gd name="T3" fmla="*/ 907 h 907"/>
                  <a:gd name="T4" fmla="*/ 624 w 624"/>
                  <a:gd name="T5" fmla="*/ 425 h 907"/>
                  <a:gd name="T6" fmla="*/ 624 w 624"/>
                  <a:gd name="T7" fmla="*/ 0 h 907"/>
                  <a:gd name="T8" fmla="*/ 283 w 624"/>
                  <a:gd name="T9" fmla="*/ 0 h 907"/>
                  <a:gd name="T10" fmla="*/ 0 w 624"/>
                  <a:gd name="T11" fmla="*/ 453 h 907"/>
                  <a:gd name="T12" fmla="*/ 0 w 624"/>
                  <a:gd name="T13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24" h="907">
                    <a:moveTo>
                      <a:pt x="0" y="907"/>
                    </a:moveTo>
                    <a:lnTo>
                      <a:pt x="368" y="907"/>
                    </a:lnTo>
                    <a:lnTo>
                      <a:pt x="624" y="425"/>
                    </a:lnTo>
                    <a:lnTo>
                      <a:pt x="624" y="0"/>
                    </a:lnTo>
                    <a:lnTo>
                      <a:pt x="283" y="0"/>
                    </a:lnTo>
                    <a:lnTo>
                      <a:pt x="0" y="453"/>
                    </a:lnTo>
                    <a:lnTo>
                      <a:pt x="0" y="907"/>
                    </a:lnTo>
                    <a:close/>
                  </a:path>
                </a:pathLst>
              </a:custGeom>
              <a:solidFill>
                <a:srgbClr val="000000"/>
              </a:solidFill>
              <a:ln w="762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93" name="Freeform 257"/>
            <p:cNvSpPr>
              <a:spLocks/>
            </p:cNvSpPr>
            <p:nvPr/>
          </p:nvSpPr>
          <p:spPr bwMode="auto">
            <a:xfrm>
              <a:off x="4367" y="1451"/>
              <a:ext cx="256" cy="907"/>
            </a:xfrm>
            <a:custGeom>
              <a:avLst/>
              <a:gdLst>
                <a:gd name="T0" fmla="*/ 0 w 256"/>
                <a:gd name="T1" fmla="*/ 907 h 907"/>
                <a:gd name="T2" fmla="*/ 256 w 256"/>
                <a:gd name="T3" fmla="*/ 426 h 907"/>
                <a:gd name="T4" fmla="*/ 256 w 256"/>
                <a:gd name="T5" fmla="*/ 0 h 907"/>
                <a:gd name="T6" fmla="*/ 0 w 256"/>
                <a:gd name="T7" fmla="*/ 454 h 907"/>
                <a:gd name="T8" fmla="*/ 0 w 256"/>
                <a:gd name="T9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907">
                  <a:moveTo>
                    <a:pt x="0" y="907"/>
                  </a:moveTo>
                  <a:lnTo>
                    <a:pt x="256" y="426"/>
                  </a:lnTo>
                  <a:lnTo>
                    <a:pt x="256" y="0"/>
                  </a:lnTo>
                  <a:lnTo>
                    <a:pt x="0" y="454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4" name="Freeform 243"/>
            <p:cNvSpPr>
              <a:spLocks/>
            </p:cNvSpPr>
            <p:nvPr/>
          </p:nvSpPr>
          <p:spPr bwMode="auto">
            <a:xfrm>
              <a:off x="4367" y="1621"/>
              <a:ext cx="262" cy="539"/>
            </a:xfrm>
            <a:custGeom>
              <a:avLst/>
              <a:gdLst>
                <a:gd name="T0" fmla="*/ 0 w 262"/>
                <a:gd name="T1" fmla="*/ 454 h 539"/>
                <a:gd name="T2" fmla="*/ 262 w 262"/>
                <a:gd name="T3" fmla="*/ 0 h 539"/>
                <a:gd name="T4" fmla="*/ 262 w 262"/>
                <a:gd name="T5" fmla="*/ 85 h 539"/>
                <a:gd name="T6" fmla="*/ 0 w 262"/>
                <a:gd name="T7" fmla="*/ 539 h 539"/>
                <a:gd name="T8" fmla="*/ 0 w 262"/>
                <a:gd name="T9" fmla="*/ 454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2" h="539">
                  <a:moveTo>
                    <a:pt x="0" y="454"/>
                  </a:moveTo>
                  <a:lnTo>
                    <a:pt x="262" y="0"/>
                  </a:lnTo>
                  <a:lnTo>
                    <a:pt x="262" y="85"/>
                  </a:lnTo>
                  <a:lnTo>
                    <a:pt x="0" y="539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5" name="Rectangle 244"/>
            <p:cNvSpPr>
              <a:spLocks noChangeArrowheads="1"/>
            </p:cNvSpPr>
            <p:nvPr/>
          </p:nvSpPr>
          <p:spPr bwMode="auto">
            <a:xfrm>
              <a:off x="3999" y="1905"/>
              <a:ext cx="368" cy="453"/>
            </a:xfrm>
            <a:prstGeom prst="rect">
              <a:avLst/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6" name="Freeform 246"/>
            <p:cNvSpPr>
              <a:spLocks/>
            </p:cNvSpPr>
            <p:nvPr/>
          </p:nvSpPr>
          <p:spPr bwMode="auto">
            <a:xfrm>
              <a:off x="3999" y="1451"/>
              <a:ext cx="624" cy="454"/>
            </a:xfrm>
            <a:custGeom>
              <a:avLst/>
              <a:gdLst>
                <a:gd name="T0" fmla="*/ 0 w 624"/>
                <a:gd name="T1" fmla="*/ 454 h 454"/>
                <a:gd name="T2" fmla="*/ 368 w 624"/>
                <a:gd name="T3" fmla="*/ 454 h 454"/>
                <a:gd name="T4" fmla="*/ 624 w 624"/>
                <a:gd name="T5" fmla="*/ 0 h 454"/>
                <a:gd name="T6" fmla="*/ 283 w 624"/>
                <a:gd name="T7" fmla="*/ 0 h 454"/>
                <a:gd name="T8" fmla="*/ 0 w 624"/>
                <a:gd name="T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4" h="454">
                  <a:moveTo>
                    <a:pt x="0" y="454"/>
                  </a:moveTo>
                  <a:lnTo>
                    <a:pt x="368" y="454"/>
                  </a:lnTo>
                  <a:lnTo>
                    <a:pt x="624" y="0"/>
                  </a:lnTo>
                  <a:lnTo>
                    <a:pt x="283" y="0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7" name="Oval 250"/>
            <p:cNvSpPr>
              <a:spLocks noChangeArrowheads="1"/>
            </p:cNvSpPr>
            <p:nvPr/>
          </p:nvSpPr>
          <p:spPr bwMode="auto">
            <a:xfrm>
              <a:off x="4027" y="2018"/>
              <a:ext cx="255" cy="255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8" name="Oval 251"/>
            <p:cNvSpPr>
              <a:spLocks noChangeArrowheads="1"/>
            </p:cNvSpPr>
            <p:nvPr/>
          </p:nvSpPr>
          <p:spPr bwMode="auto">
            <a:xfrm>
              <a:off x="4014" y="2063"/>
              <a:ext cx="224" cy="224"/>
            </a:xfrm>
            <a:prstGeom prst="ellipse">
              <a:avLst/>
            </a:prstGeom>
            <a:solidFill>
              <a:srgbClr val="00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9" name="AutoShape 252"/>
            <p:cNvSpPr>
              <a:spLocks noChangeArrowheads="1"/>
            </p:cNvSpPr>
            <p:nvPr/>
          </p:nvSpPr>
          <p:spPr bwMode="auto">
            <a:xfrm>
              <a:off x="3999" y="2047"/>
              <a:ext cx="255" cy="255"/>
            </a:xfrm>
            <a:custGeom>
              <a:avLst/>
              <a:gdLst>
                <a:gd name="G0" fmla="+- 3049 0 0"/>
                <a:gd name="G1" fmla="+- 21600 0 3049"/>
                <a:gd name="G2" fmla="+- 21600 0 3049"/>
                <a:gd name="G3" fmla="*/ G0 2929 10000"/>
                <a:gd name="G4" fmla="+- 21600 0 G3"/>
                <a:gd name="G5" fmla="+- 21600 0 G3"/>
                <a:gd name="T0" fmla="*/ 10800 w 21600"/>
                <a:gd name="T1" fmla="*/ 0 h 21600"/>
                <a:gd name="T2" fmla="*/ 3163 w 21600"/>
                <a:gd name="T3" fmla="*/ 3163 h 21600"/>
                <a:gd name="T4" fmla="*/ 0 w 21600"/>
                <a:gd name="T5" fmla="*/ 10800 h 21600"/>
                <a:gd name="T6" fmla="*/ 3163 w 21600"/>
                <a:gd name="T7" fmla="*/ 18437 h 21600"/>
                <a:gd name="T8" fmla="*/ 10800 w 21600"/>
                <a:gd name="T9" fmla="*/ 21600 h 21600"/>
                <a:gd name="T10" fmla="*/ 18437 w 21600"/>
                <a:gd name="T11" fmla="*/ 18437 h 21600"/>
                <a:gd name="T12" fmla="*/ 21600 w 21600"/>
                <a:gd name="T13" fmla="*/ 10800 h 21600"/>
                <a:gd name="T14" fmla="*/ 18437 w 21600"/>
                <a:gd name="T15" fmla="*/ 3163 h 21600"/>
                <a:gd name="T16" fmla="*/ 3163 w 21600"/>
                <a:gd name="T17" fmla="*/ 3163 h 21600"/>
                <a:gd name="T18" fmla="*/ 18437 w 21600"/>
                <a:gd name="T19" fmla="*/ 18437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T16" t="T17" r="T18" b="T19"/>
              <a:pathLst>
                <a:path w="21600" h="21600">
                  <a:moveTo>
                    <a:pt x="0" y="10800"/>
                  </a:move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lose/>
                  <a:moveTo>
                    <a:pt x="3049" y="10800"/>
                  </a:moveTo>
                  <a:cubicBezTo>
                    <a:pt x="3049" y="15081"/>
                    <a:pt x="6519" y="18551"/>
                    <a:pt x="10800" y="18551"/>
                  </a:cubicBezTo>
                  <a:cubicBezTo>
                    <a:pt x="15081" y="18551"/>
                    <a:pt x="18551" y="15081"/>
                    <a:pt x="18551" y="10800"/>
                  </a:cubicBezTo>
                  <a:cubicBezTo>
                    <a:pt x="18551" y="6519"/>
                    <a:pt x="15081" y="3049"/>
                    <a:pt x="10800" y="3049"/>
                  </a:cubicBezTo>
                  <a:cubicBezTo>
                    <a:pt x="6519" y="3049"/>
                    <a:pt x="3049" y="6519"/>
                    <a:pt x="3049" y="1080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0" name="Oval 253"/>
            <p:cNvSpPr>
              <a:spLocks noChangeArrowheads="1"/>
            </p:cNvSpPr>
            <p:nvPr/>
          </p:nvSpPr>
          <p:spPr bwMode="auto">
            <a:xfrm>
              <a:off x="4226" y="1600"/>
              <a:ext cx="170" cy="106"/>
            </a:xfrm>
            <a:prstGeom prst="ellipse">
              <a:avLst/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1" name="AutoShape 254"/>
            <p:cNvSpPr>
              <a:spLocks noChangeArrowheads="1"/>
            </p:cNvSpPr>
            <p:nvPr/>
          </p:nvSpPr>
          <p:spPr bwMode="auto">
            <a:xfrm>
              <a:off x="4282" y="1281"/>
              <a:ext cx="57" cy="369"/>
            </a:xfrm>
            <a:prstGeom prst="roundRect">
              <a:avLst>
                <a:gd name="adj" fmla="val 50000"/>
              </a:avLst>
            </a:prstGeom>
            <a:solidFill>
              <a:srgbClr val="80808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F09288C-E6A6-F8BA-84CE-7C6AED54C6F2}"/>
              </a:ext>
            </a:extLst>
          </p:cNvPr>
          <p:cNvSpPr txBox="1"/>
          <p:nvPr/>
        </p:nvSpPr>
        <p:spPr>
          <a:xfrm>
            <a:off x="617621" y="256674"/>
            <a:ext cx="8670758" cy="104124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rPr>
              <a:t>365</a:t>
            </a: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日</a:t>
            </a:r>
            <a:r>
              <a: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rPr>
              <a:t>24</a:t>
            </a: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時間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E54EF71-CA06-C654-9F81-3BD846D0C1C1}"/>
              </a:ext>
            </a:extLst>
          </p:cNvPr>
          <p:cNvSpPr txBox="1"/>
          <p:nvPr/>
        </p:nvSpPr>
        <p:spPr>
          <a:xfrm>
            <a:off x="376989" y="5195656"/>
            <a:ext cx="9152022" cy="142794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監視カメラ作動中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0091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A4 210 x 297 mm</PresentationFormat>
  <Paragraphs>10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pop053_監視カメラ作動中</dc:title>
  <dc:subject>pop053_監視カメラ作動中</dc:subject>
  <dc:creator>でじけろお</dc:creator>
  <cp:lastModifiedBy/>
  <cp:revision>1</cp:revision>
  <dcterms:created xsi:type="dcterms:W3CDTF">2013-07-24T07:46:36Z</dcterms:created>
  <dcterms:modified xsi:type="dcterms:W3CDTF">2024-02-29T02:43:35Z</dcterms:modified>
  <cp:version>1</cp:version>
</cp:coreProperties>
</file>

<file path=docProps/thumbnail.jpeg>
</file>