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90" y="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632A41D-3A95-184B-A20D-0FCEE2231751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F706751A-F997-A928-4B79-855563D9528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A14C321-2065-88CC-187A-3B771123BF18}"/>
              </a:ext>
            </a:extLst>
          </p:cNvPr>
          <p:cNvSpPr txBox="1"/>
          <p:nvPr/>
        </p:nvSpPr>
        <p:spPr>
          <a:xfrm>
            <a:off x="1211706" y="3557337"/>
            <a:ext cx="7482588" cy="21857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作動中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B8D90-DF49-26A7-9910-F5A3D0BD0A2C}"/>
              </a:ext>
            </a:extLst>
          </p:cNvPr>
          <p:cNvSpPr txBox="1"/>
          <p:nvPr/>
        </p:nvSpPr>
        <p:spPr>
          <a:xfrm>
            <a:off x="1211706" y="1086852"/>
            <a:ext cx="7482588" cy="21857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監視カメラ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269"/>
          <p:cNvGrpSpPr>
            <a:grpSpLocks/>
          </p:cNvGrpSpPr>
          <p:nvPr/>
        </p:nvGrpSpPr>
        <p:grpSpPr bwMode="auto">
          <a:xfrm>
            <a:off x="3431509" y="380478"/>
            <a:ext cx="3495072" cy="5975770"/>
            <a:chOff x="3999" y="1281"/>
            <a:chExt cx="630" cy="1077"/>
          </a:xfrm>
        </p:grpSpPr>
        <p:grpSp>
          <p:nvGrpSpPr>
            <p:cNvPr id="46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56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7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269"/>
          <p:cNvGrpSpPr>
            <a:grpSpLocks/>
          </p:cNvGrpSpPr>
          <p:nvPr/>
        </p:nvGrpSpPr>
        <p:grpSpPr bwMode="auto">
          <a:xfrm>
            <a:off x="3554545" y="1833421"/>
            <a:ext cx="2645283" cy="4522826"/>
            <a:chOff x="3999" y="1281"/>
            <a:chExt cx="630" cy="1077"/>
          </a:xfrm>
        </p:grpSpPr>
        <p:grpSp>
          <p:nvGrpSpPr>
            <p:cNvPr id="48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58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A7BCF26-1F2F-CC80-F9D1-9F6D3AD8E341}"/>
              </a:ext>
            </a:extLst>
          </p:cNvPr>
          <p:cNvSpPr txBox="1"/>
          <p:nvPr/>
        </p:nvSpPr>
        <p:spPr>
          <a:xfrm>
            <a:off x="376989" y="515255"/>
            <a:ext cx="9152022" cy="179270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監視カメラ作動中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5C29E8E-C02B-1E97-C3AA-623231673B2D}"/>
              </a:ext>
            </a:extLst>
          </p:cNvPr>
          <p:cNvGrpSpPr/>
          <p:nvPr/>
        </p:nvGrpSpPr>
        <p:grpSpPr>
          <a:xfrm>
            <a:off x="3739860" y="5280108"/>
            <a:ext cx="695880" cy="489290"/>
            <a:chOff x="2176175" y="4042123"/>
            <a:chExt cx="827102" cy="541447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28EB1F5-07BF-5303-9AAC-F02E472DFC4F}"/>
                </a:ext>
              </a:extLst>
            </p:cNvPr>
            <p:cNvSpPr/>
            <p:nvPr/>
          </p:nvSpPr>
          <p:spPr>
            <a:xfrm rot="10800000">
              <a:off x="2318472" y="4042123"/>
              <a:ext cx="496166" cy="278375"/>
            </a:xfrm>
            <a:custGeom>
              <a:avLst/>
              <a:gdLst>
                <a:gd name="connsiteX0" fmla="*/ 62361 w 657628"/>
                <a:gd name="connsiteY0" fmla="*/ 278516 h 340265"/>
                <a:gd name="connsiteX1" fmla="*/ 0 w 657628"/>
                <a:gd name="connsiteY1" fmla="*/ 242512 h 340265"/>
                <a:gd name="connsiteX2" fmla="*/ 160801 w 657628"/>
                <a:gd name="connsiteY2" fmla="*/ 0 h 340265"/>
                <a:gd name="connsiteX3" fmla="*/ 191981 w 657628"/>
                <a:gd name="connsiteY3" fmla="*/ 18002 h 340265"/>
                <a:gd name="connsiteX4" fmla="*/ 595267 w 657628"/>
                <a:gd name="connsiteY4" fmla="*/ 278517 h 340265"/>
                <a:gd name="connsiteX5" fmla="*/ 465647 w 657628"/>
                <a:gd name="connsiteY5" fmla="*/ 18002 h 340265"/>
                <a:gd name="connsiteX6" fmla="*/ 496827 w 657628"/>
                <a:gd name="connsiteY6" fmla="*/ 0 h 340265"/>
                <a:gd name="connsiteX7" fmla="*/ 657628 w 657628"/>
                <a:gd name="connsiteY7" fmla="*/ 242513 h 340265"/>
                <a:gd name="connsiteX8" fmla="*/ 364818 w 657628"/>
                <a:gd name="connsiteY8" fmla="*/ 340265 h 340265"/>
                <a:gd name="connsiteX9" fmla="*/ 292810 w 657628"/>
                <a:gd name="connsiteY9" fmla="*/ 340265 h 340265"/>
                <a:gd name="connsiteX10" fmla="*/ 310812 w 657628"/>
                <a:gd name="connsiteY10" fmla="*/ 49843 h 340265"/>
                <a:gd name="connsiteX11" fmla="*/ 346816 w 657628"/>
                <a:gd name="connsiteY11" fmla="*/ 49843 h 34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7628" h="340265">
                  <a:moveTo>
                    <a:pt x="62361" y="278516"/>
                  </a:moveTo>
                  <a:lnTo>
                    <a:pt x="0" y="242512"/>
                  </a:lnTo>
                  <a:lnTo>
                    <a:pt x="160801" y="0"/>
                  </a:lnTo>
                  <a:lnTo>
                    <a:pt x="191981" y="18002"/>
                  </a:lnTo>
                  <a:close/>
                  <a:moveTo>
                    <a:pt x="595267" y="278517"/>
                  </a:moveTo>
                  <a:lnTo>
                    <a:pt x="465647" y="18002"/>
                  </a:lnTo>
                  <a:lnTo>
                    <a:pt x="496827" y="0"/>
                  </a:lnTo>
                  <a:lnTo>
                    <a:pt x="657628" y="242513"/>
                  </a:lnTo>
                  <a:close/>
                  <a:moveTo>
                    <a:pt x="364818" y="340265"/>
                  </a:moveTo>
                  <a:lnTo>
                    <a:pt x="292810" y="340265"/>
                  </a:lnTo>
                  <a:lnTo>
                    <a:pt x="310812" y="49843"/>
                  </a:lnTo>
                  <a:lnTo>
                    <a:pt x="346816" y="498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4ABFADA-4958-C90A-6CB2-4A1B912C69F5}"/>
                </a:ext>
              </a:extLst>
            </p:cNvPr>
            <p:cNvSpPr/>
            <p:nvPr/>
          </p:nvSpPr>
          <p:spPr>
            <a:xfrm>
              <a:off x="2176175" y="4217627"/>
              <a:ext cx="827102" cy="365943"/>
            </a:xfrm>
            <a:custGeom>
              <a:avLst/>
              <a:gdLst>
                <a:gd name="connsiteX0" fmla="*/ 413551 w 827102"/>
                <a:gd name="connsiteY0" fmla="*/ 0 h 365943"/>
                <a:gd name="connsiteX1" fmla="*/ 811647 w 827102"/>
                <a:gd name="connsiteY1" fmla="*/ 153928 h 365943"/>
                <a:gd name="connsiteX2" fmla="*/ 827102 w 827102"/>
                <a:gd name="connsiteY2" fmla="*/ 182972 h 365943"/>
                <a:gd name="connsiteX3" fmla="*/ 811647 w 827102"/>
                <a:gd name="connsiteY3" fmla="*/ 212016 h 365943"/>
                <a:gd name="connsiteX4" fmla="*/ 413551 w 827102"/>
                <a:gd name="connsiteY4" fmla="*/ 365943 h 365943"/>
                <a:gd name="connsiteX5" fmla="*/ 15456 w 827102"/>
                <a:gd name="connsiteY5" fmla="*/ 212016 h 365943"/>
                <a:gd name="connsiteX6" fmla="*/ 0 w 827102"/>
                <a:gd name="connsiteY6" fmla="*/ 182972 h 365943"/>
                <a:gd name="connsiteX7" fmla="*/ 15456 w 827102"/>
                <a:gd name="connsiteY7" fmla="*/ 153928 h 365943"/>
                <a:gd name="connsiteX8" fmla="*/ 413551 w 827102"/>
                <a:gd name="connsiteY8" fmla="*/ 0 h 3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7102" h="365943">
                  <a:moveTo>
                    <a:pt x="413551" y="0"/>
                  </a:moveTo>
                  <a:cubicBezTo>
                    <a:pt x="592512" y="0"/>
                    <a:pt x="746059" y="63471"/>
                    <a:pt x="811647" y="153928"/>
                  </a:cubicBezTo>
                  <a:lnTo>
                    <a:pt x="827102" y="182972"/>
                  </a:lnTo>
                  <a:lnTo>
                    <a:pt x="811647" y="212016"/>
                  </a:lnTo>
                  <a:cubicBezTo>
                    <a:pt x="746059" y="302472"/>
                    <a:pt x="592512" y="365943"/>
                    <a:pt x="413551" y="365943"/>
                  </a:cubicBezTo>
                  <a:cubicBezTo>
                    <a:pt x="234591" y="365943"/>
                    <a:pt x="81044" y="302472"/>
                    <a:pt x="15456" y="212016"/>
                  </a:cubicBezTo>
                  <a:lnTo>
                    <a:pt x="0" y="182972"/>
                  </a:lnTo>
                  <a:lnTo>
                    <a:pt x="15456" y="153928"/>
                  </a:lnTo>
                  <a:cubicBezTo>
                    <a:pt x="81044" y="63471"/>
                    <a:pt x="234591" y="0"/>
                    <a:pt x="413551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6CFEA899-5815-C32D-A1CD-DBA3BB379239}"/>
                </a:ext>
              </a:extLst>
            </p:cNvPr>
            <p:cNvSpPr/>
            <p:nvPr/>
          </p:nvSpPr>
          <p:spPr>
            <a:xfrm>
              <a:off x="2436529" y="4262613"/>
              <a:ext cx="278374" cy="2783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FE90E55-6C79-C5EA-7DD9-2DE400B90CAC}"/>
              </a:ext>
            </a:extLst>
          </p:cNvPr>
          <p:cNvSpPr txBox="1"/>
          <p:nvPr/>
        </p:nvSpPr>
        <p:spPr>
          <a:xfrm>
            <a:off x="601579" y="298038"/>
            <a:ext cx="8702842" cy="12472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365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日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24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時間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BD9800F-81F0-41AB-156B-FD9DF357B310}"/>
              </a:ext>
            </a:extLst>
          </p:cNvPr>
          <p:cNvGrpSpPr/>
          <p:nvPr/>
        </p:nvGrpSpPr>
        <p:grpSpPr>
          <a:xfrm>
            <a:off x="521368" y="1844824"/>
            <a:ext cx="8863264" cy="4494166"/>
            <a:chOff x="1211706" y="1086852"/>
            <a:chExt cx="7482588" cy="4656223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E51E80AE-72C8-D947-4548-209EE41D8F70}"/>
                </a:ext>
              </a:extLst>
            </p:cNvPr>
            <p:cNvSpPr txBox="1"/>
            <p:nvPr/>
          </p:nvSpPr>
          <p:spPr>
            <a:xfrm>
              <a:off x="1211706" y="3557337"/>
              <a:ext cx="7482588" cy="21857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作動中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3C78EEA-4B06-FF51-7B76-F28A1FE59683}"/>
                </a:ext>
              </a:extLst>
            </p:cNvPr>
            <p:cNvSpPr txBox="1"/>
            <p:nvPr/>
          </p:nvSpPr>
          <p:spPr>
            <a:xfrm>
              <a:off x="1211706" y="1086852"/>
              <a:ext cx="7482588" cy="21857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監視カメラ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269"/>
          <p:cNvGrpSpPr>
            <a:grpSpLocks/>
          </p:cNvGrpSpPr>
          <p:nvPr/>
        </p:nvGrpSpPr>
        <p:grpSpPr bwMode="auto">
          <a:xfrm>
            <a:off x="4396482" y="2371933"/>
            <a:ext cx="1277057" cy="2183474"/>
            <a:chOff x="3999" y="1281"/>
            <a:chExt cx="630" cy="1077"/>
          </a:xfrm>
        </p:grpSpPr>
        <p:grpSp>
          <p:nvGrpSpPr>
            <p:cNvPr id="40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71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1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" name="Group 269"/>
          <p:cNvGrpSpPr>
            <a:grpSpLocks/>
          </p:cNvGrpSpPr>
          <p:nvPr/>
        </p:nvGrpSpPr>
        <p:grpSpPr bwMode="auto">
          <a:xfrm>
            <a:off x="2247642" y="2371933"/>
            <a:ext cx="1277057" cy="2183474"/>
            <a:chOff x="3999" y="1281"/>
            <a:chExt cx="630" cy="1077"/>
          </a:xfrm>
        </p:grpSpPr>
        <p:grpSp>
          <p:nvGrpSpPr>
            <p:cNvPr id="74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84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5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7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" name="Group 269"/>
          <p:cNvGrpSpPr>
            <a:grpSpLocks/>
          </p:cNvGrpSpPr>
          <p:nvPr/>
        </p:nvGrpSpPr>
        <p:grpSpPr bwMode="auto">
          <a:xfrm>
            <a:off x="6611074" y="2371933"/>
            <a:ext cx="1277057" cy="2183474"/>
            <a:chOff x="3999" y="1281"/>
            <a:chExt cx="630" cy="1077"/>
          </a:xfrm>
        </p:grpSpPr>
        <p:grpSp>
          <p:nvGrpSpPr>
            <p:cNvPr id="87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97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8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9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28026BF-36F7-EF54-4F58-05C0DDE1CB99}"/>
              </a:ext>
            </a:extLst>
          </p:cNvPr>
          <p:cNvSpPr txBox="1"/>
          <p:nvPr/>
        </p:nvSpPr>
        <p:spPr>
          <a:xfrm>
            <a:off x="1564105" y="4980875"/>
            <a:ext cx="6777790" cy="16165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作動中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B92AC72-F0D3-F311-C8BA-BB31D990E772}"/>
              </a:ext>
            </a:extLst>
          </p:cNvPr>
          <p:cNvSpPr txBox="1"/>
          <p:nvPr/>
        </p:nvSpPr>
        <p:spPr>
          <a:xfrm>
            <a:off x="489284" y="417818"/>
            <a:ext cx="8927432" cy="16020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監視カメラ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269"/>
          <p:cNvGrpSpPr>
            <a:grpSpLocks/>
          </p:cNvGrpSpPr>
          <p:nvPr/>
        </p:nvGrpSpPr>
        <p:grpSpPr bwMode="auto">
          <a:xfrm>
            <a:off x="3986433" y="1420235"/>
            <a:ext cx="2097156" cy="3585652"/>
            <a:chOff x="3999" y="1281"/>
            <a:chExt cx="630" cy="1077"/>
          </a:xfrm>
        </p:grpSpPr>
        <p:grpSp>
          <p:nvGrpSpPr>
            <p:cNvPr id="35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76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6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8" name="Group 269"/>
          <p:cNvGrpSpPr>
            <a:grpSpLocks/>
          </p:cNvGrpSpPr>
          <p:nvPr/>
        </p:nvGrpSpPr>
        <p:grpSpPr bwMode="auto">
          <a:xfrm>
            <a:off x="1837593" y="1420235"/>
            <a:ext cx="2097156" cy="3585652"/>
            <a:chOff x="3999" y="1281"/>
            <a:chExt cx="630" cy="1077"/>
          </a:xfrm>
        </p:grpSpPr>
        <p:grpSp>
          <p:nvGrpSpPr>
            <p:cNvPr id="79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89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0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1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" name="Group 269"/>
          <p:cNvGrpSpPr>
            <a:grpSpLocks/>
          </p:cNvGrpSpPr>
          <p:nvPr/>
        </p:nvGrpSpPr>
        <p:grpSpPr bwMode="auto">
          <a:xfrm>
            <a:off x="6201025" y="1420235"/>
            <a:ext cx="2097156" cy="3585652"/>
            <a:chOff x="3999" y="1281"/>
            <a:chExt cx="630" cy="1077"/>
          </a:xfrm>
        </p:grpSpPr>
        <p:grpSp>
          <p:nvGrpSpPr>
            <p:cNvPr id="92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102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3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09288C-E6A6-F8BA-84CE-7C6AED54C6F2}"/>
              </a:ext>
            </a:extLst>
          </p:cNvPr>
          <p:cNvSpPr txBox="1"/>
          <p:nvPr/>
        </p:nvSpPr>
        <p:spPr>
          <a:xfrm>
            <a:off x="617621" y="256674"/>
            <a:ext cx="8670758" cy="104124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365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日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24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時間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54EF71-CA06-C654-9F81-3BD846D0C1C1}"/>
              </a:ext>
            </a:extLst>
          </p:cNvPr>
          <p:cNvSpPr txBox="1"/>
          <p:nvPr/>
        </p:nvSpPr>
        <p:spPr>
          <a:xfrm>
            <a:off x="376989" y="5195656"/>
            <a:ext cx="9152022" cy="142794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監視カメラ作動中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pop053_監視カメラ作動中</dc:title>
  <dc:subject>pop053_監視カメラ作動中</dc:subject>
  <dc:creator>でじけろお</dc:creator>
  <cp:lastModifiedBy/>
  <cp:revision>1</cp:revision>
  <dcterms:created xsi:type="dcterms:W3CDTF">2013-07-24T07:46:36Z</dcterms:created>
  <dcterms:modified xsi:type="dcterms:W3CDTF">2024-02-29T02:43:35Z</dcterms:modified>
  <cp:version>1</cp:version>
</cp:coreProperties>
</file>