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09" r:id="rId2"/>
    <p:sldId id="51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ECFF"/>
    <a:srgbClr val="008000"/>
    <a:srgbClr val="FFFF00"/>
    <a:srgbClr val="00FF00"/>
    <a:srgbClr val="FF3399"/>
    <a:srgbClr val="993300"/>
    <a:srgbClr val="663300"/>
    <a:srgbClr val="6600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二重線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075EE2FD-304E-9650-FCC7-698643C720EA}"/>
              </a:ext>
            </a:extLst>
          </p:cNvPr>
          <p:cNvCxnSpPr/>
          <p:nvPr/>
        </p:nvCxnSpPr>
        <p:spPr>
          <a:xfrm>
            <a:off x="381631" y="1154862"/>
            <a:ext cx="2903168" cy="0"/>
          </a:xfrm>
          <a:prstGeom prst="line">
            <a:avLst/>
          </a:prstGeom>
          <a:ln w="381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FDA3245F-1EF8-95FE-0503-DAF7EFB302EE}"/>
              </a:ext>
            </a:extLst>
          </p:cNvPr>
          <p:cNvCxnSpPr/>
          <p:nvPr/>
        </p:nvCxnSpPr>
        <p:spPr>
          <a:xfrm>
            <a:off x="381631" y="1364412"/>
            <a:ext cx="2903168" cy="0"/>
          </a:xfrm>
          <a:prstGeom prst="line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416790E-B60F-0E72-C17E-FB3ECE3ACDFA}"/>
              </a:ext>
            </a:extLst>
          </p:cNvPr>
          <p:cNvCxnSpPr/>
          <p:nvPr/>
        </p:nvCxnSpPr>
        <p:spPr>
          <a:xfrm>
            <a:off x="381631" y="1616825"/>
            <a:ext cx="2903168" cy="0"/>
          </a:xfrm>
          <a:prstGeom prst="line">
            <a:avLst/>
          </a:prstGeom>
          <a:ln w="127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E92E5CD-5579-749C-A679-F02070A07D74}"/>
              </a:ext>
            </a:extLst>
          </p:cNvPr>
          <p:cNvCxnSpPr/>
          <p:nvPr/>
        </p:nvCxnSpPr>
        <p:spPr>
          <a:xfrm>
            <a:off x="381631" y="935788"/>
            <a:ext cx="2903168" cy="0"/>
          </a:xfrm>
          <a:prstGeom prst="line">
            <a:avLst/>
          </a:prstGeom>
          <a:ln w="254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55EACE96-2DE0-1669-D2F9-FBDD34512F94}"/>
              </a:ext>
            </a:extLst>
          </p:cNvPr>
          <p:cNvCxnSpPr/>
          <p:nvPr/>
        </p:nvCxnSpPr>
        <p:spPr>
          <a:xfrm>
            <a:off x="381631" y="2007350"/>
            <a:ext cx="2903168" cy="0"/>
          </a:xfrm>
          <a:prstGeom prst="line">
            <a:avLst/>
          </a:prstGeom>
          <a:ln w="190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3870EC7-1BE3-0D3C-5D12-5C6F3AC1ED56}"/>
              </a:ext>
            </a:extLst>
          </p:cNvPr>
          <p:cNvCxnSpPr/>
          <p:nvPr/>
        </p:nvCxnSpPr>
        <p:spPr>
          <a:xfrm>
            <a:off x="381631" y="2397875"/>
            <a:ext cx="2903168" cy="0"/>
          </a:xfrm>
          <a:prstGeom prst="line">
            <a:avLst/>
          </a:prstGeom>
          <a:ln w="254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647657E-61E8-CAFF-082C-9A9271078D2B}"/>
              </a:ext>
            </a:extLst>
          </p:cNvPr>
          <p:cNvCxnSpPr/>
          <p:nvPr/>
        </p:nvCxnSpPr>
        <p:spPr>
          <a:xfrm>
            <a:off x="3547334" y="1154862"/>
            <a:ext cx="2903168" cy="0"/>
          </a:xfrm>
          <a:prstGeom prst="line">
            <a:avLst/>
          </a:prstGeom>
          <a:ln w="381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51708F7-2C6E-BAD8-9A76-85AD7FE61235}"/>
              </a:ext>
            </a:extLst>
          </p:cNvPr>
          <p:cNvCxnSpPr/>
          <p:nvPr/>
        </p:nvCxnSpPr>
        <p:spPr>
          <a:xfrm>
            <a:off x="3547334" y="1364412"/>
            <a:ext cx="2903168" cy="0"/>
          </a:xfrm>
          <a:prstGeom prst="line">
            <a:avLst/>
          </a:prstGeom>
          <a:ln w="635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BABDE690-275D-0582-E972-61F584D55BE5}"/>
              </a:ext>
            </a:extLst>
          </p:cNvPr>
          <p:cNvCxnSpPr/>
          <p:nvPr/>
        </p:nvCxnSpPr>
        <p:spPr>
          <a:xfrm>
            <a:off x="3547334" y="1616825"/>
            <a:ext cx="2903168" cy="0"/>
          </a:xfrm>
          <a:prstGeom prst="line">
            <a:avLst/>
          </a:prstGeom>
          <a:ln w="1270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F37275A7-0EBC-C0C1-BFC2-E4138BA20263}"/>
              </a:ext>
            </a:extLst>
          </p:cNvPr>
          <p:cNvCxnSpPr/>
          <p:nvPr/>
        </p:nvCxnSpPr>
        <p:spPr>
          <a:xfrm>
            <a:off x="3547334" y="935788"/>
            <a:ext cx="2903168" cy="0"/>
          </a:xfrm>
          <a:prstGeom prst="line">
            <a:avLst/>
          </a:prstGeom>
          <a:ln w="254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2CFA5A8F-5612-0C7A-6E81-199215223271}"/>
              </a:ext>
            </a:extLst>
          </p:cNvPr>
          <p:cNvCxnSpPr/>
          <p:nvPr/>
        </p:nvCxnSpPr>
        <p:spPr>
          <a:xfrm>
            <a:off x="3547334" y="2007350"/>
            <a:ext cx="2903168" cy="0"/>
          </a:xfrm>
          <a:prstGeom prst="line">
            <a:avLst/>
          </a:prstGeom>
          <a:ln w="1905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CF5F9BE1-C717-D0A1-C5B4-F1A09B86ED57}"/>
              </a:ext>
            </a:extLst>
          </p:cNvPr>
          <p:cNvCxnSpPr>
            <a:cxnSpLocks/>
          </p:cNvCxnSpPr>
          <p:nvPr/>
        </p:nvCxnSpPr>
        <p:spPr>
          <a:xfrm>
            <a:off x="3547334" y="2397875"/>
            <a:ext cx="2903168" cy="0"/>
          </a:xfrm>
          <a:prstGeom prst="line">
            <a:avLst/>
          </a:prstGeom>
          <a:ln w="2540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A27B9CAD-46E4-454F-0626-54EE44C1AE1B}"/>
              </a:ext>
            </a:extLst>
          </p:cNvPr>
          <p:cNvCxnSpPr/>
          <p:nvPr/>
        </p:nvCxnSpPr>
        <p:spPr>
          <a:xfrm>
            <a:off x="6736132" y="1154862"/>
            <a:ext cx="2903168" cy="0"/>
          </a:xfrm>
          <a:prstGeom prst="line">
            <a:avLst/>
          </a:prstGeom>
          <a:ln w="3810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76E9C50E-692C-D20A-7C1C-5FC48AF309B2}"/>
              </a:ext>
            </a:extLst>
          </p:cNvPr>
          <p:cNvCxnSpPr/>
          <p:nvPr/>
        </p:nvCxnSpPr>
        <p:spPr>
          <a:xfrm>
            <a:off x="6736132" y="1364412"/>
            <a:ext cx="2903168" cy="0"/>
          </a:xfrm>
          <a:prstGeom prst="line">
            <a:avLst/>
          </a:prstGeom>
          <a:ln w="6350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0551289B-54C1-6566-356A-0999EE81DC90}"/>
              </a:ext>
            </a:extLst>
          </p:cNvPr>
          <p:cNvCxnSpPr/>
          <p:nvPr/>
        </p:nvCxnSpPr>
        <p:spPr>
          <a:xfrm>
            <a:off x="6736132" y="1616825"/>
            <a:ext cx="2903168" cy="0"/>
          </a:xfrm>
          <a:prstGeom prst="line">
            <a:avLst/>
          </a:prstGeom>
          <a:ln w="12700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02B99A24-DF57-3BE4-B961-92BA532C3B48}"/>
              </a:ext>
            </a:extLst>
          </p:cNvPr>
          <p:cNvCxnSpPr/>
          <p:nvPr/>
        </p:nvCxnSpPr>
        <p:spPr>
          <a:xfrm>
            <a:off x="6736132" y="935788"/>
            <a:ext cx="2903168" cy="0"/>
          </a:xfrm>
          <a:prstGeom prst="line">
            <a:avLst/>
          </a:prstGeom>
          <a:ln w="2540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B3F66876-41D5-88FF-D831-4D7371076E0E}"/>
              </a:ext>
            </a:extLst>
          </p:cNvPr>
          <p:cNvCxnSpPr/>
          <p:nvPr/>
        </p:nvCxnSpPr>
        <p:spPr>
          <a:xfrm>
            <a:off x="6736132" y="2007350"/>
            <a:ext cx="2903168" cy="0"/>
          </a:xfrm>
          <a:prstGeom prst="line">
            <a:avLst/>
          </a:prstGeom>
          <a:ln w="19050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4B5BAE9-3CB6-6C79-E7F9-82E68AA34FF6}"/>
              </a:ext>
            </a:extLst>
          </p:cNvPr>
          <p:cNvCxnSpPr>
            <a:cxnSpLocks/>
          </p:cNvCxnSpPr>
          <p:nvPr/>
        </p:nvCxnSpPr>
        <p:spPr>
          <a:xfrm>
            <a:off x="6736132" y="2397875"/>
            <a:ext cx="2903168" cy="0"/>
          </a:xfrm>
          <a:prstGeom prst="line">
            <a:avLst/>
          </a:prstGeom>
          <a:ln w="25400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CE786D59-2711-268D-B6CD-A80188BA3C0A}"/>
              </a:ext>
            </a:extLst>
          </p:cNvPr>
          <p:cNvCxnSpPr>
            <a:cxnSpLocks/>
          </p:cNvCxnSpPr>
          <p:nvPr/>
        </p:nvCxnSpPr>
        <p:spPr>
          <a:xfrm>
            <a:off x="381630" y="3059431"/>
            <a:ext cx="2903169" cy="0"/>
          </a:xfrm>
          <a:prstGeom prst="line">
            <a:avLst/>
          </a:prstGeom>
          <a:ln w="381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8F1780F0-7486-E22D-FCB6-5234E3DF13F6}"/>
              </a:ext>
            </a:extLst>
          </p:cNvPr>
          <p:cNvCxnSpPr>
            <a:cxnSpLocks/>
          </p:cNvCxnSpPr>
          <p:nvPr/>
        </p:nvCxnSpPr>
        <p:spPr>
          <a:xfrm>
            <a:off x="381630" y="3268981"/>
            <a:ext cx="2903169" cy="0"/>
          </a:xfrm>
          <a:prstGeom prst="line">
            <a:avLst/>
          </a:prstGeom>
          <a:ln w="635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AA8430A-08BB-AFCE-3FD7-86A54F1C68FB}"/>
              </a:ext>
            </a:extLst>
          </p:cNvPr>
          <p:cNvCxnSpPr>
            <a:cxnSpLocks/>
          </p:cNvCxnSpPr>
          <p:nvPr/>
        </p:nvCxnSpPr>
        <p:spPr>
          <a:xfrm>
            <a:off x="381630" y="3521394"/>
            <a:ext cx="2903169" cy="0"/>
          </a:xfrm>
          <a:prstGeom prst="line">
            <a:avLst/>
          </a:prstGeom>
          <a:ln w="1270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8F2AC024-6F6F-3880-4BCD-2D474B989FAF}"/>
              </a:ext>
            </a:extLst>
          </p:cNvPr>
          <p:cNvCxnSpPr>
            <a:cxnSpLocks/>
          </p:cNvCxnSpPr>
          <p:nvPr/>
        </p:nvCxnSpPr>
        <p:spPr>
          <a:xfrm>
            <a:off x="381630" y="2840357"/>
            <a:ext cx="2903169" cy="0"/>
          </a:xfrm>
          <a:prstGeom prst="line">
            <a:avLst/>
          </a:prstGeom>
          <a:ln w="254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0F244DD1-A414-3C08-194F-DC08F0E69910}"/>
              </a:ext>
            </a:extLst>
          </p:cNvPr>
          <p:cNvCxnSpPr>
            <a:cxnSpLocks/>
          </p:cNvCxnSpPr>
          <p:nvPr/>
        </p:nvCxnSpPr>
        <p:spPr>
          <a:xfrm>
            <a:off x="381630" y="3911919"/>
            <a:ext cx="2903169" cy="0"/>
          </a:xfrm>
          <a:prstGeom prst="line">
            <a:avLst/>
          </a:prstGeom>
          <a:ln w="1905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3988E9F-FC0B-445E-A416-DC51C9498BB6}"/>
              </a:ext>
            </a:extLst>
          </p:cNvPr>
          <p:cNvCxnSpPr>
            <a:cxnSpLocks/>
          </p:cNvCxnSpPr>
          <p:nvPr/>
        </p:nvCxnSpPr>
        <p:spPr>
          <a:xfrm>
            <a:off x="381630" y="4302444"/>
            <a:ext cx="2903169" cy="0"/>
          </a:xfrm>
          <a:prstGeom prst="line">
            <a:avLst/>
          </a:prstGeom>
          <a:ln w="2540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912E74C1-48A3-BCAB-333C-58ED88AE6D86}"/>
              </a:ext>
            </a:extLst>
          </p:cNvPr>
          <p:cNvCxnSpPr>
            <a:cxnSpLocks/>
          </p:cNvCxnSpPr>
          <p:nvPr/>
        </p:nvCxnSpPr>
        <p:spPr>
          <a:xfrm>
            <a:off x="381630" y="4991748"/>
            <a:ext cx="2903169" cy="0"/>
          </a:xfrm>
          <a:prstGeom prst="line">
            <a:avLst/>
          </a:prstGeom>
          <a:ln w="381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CD8B497D-399F-F255-505B-BAC5D28AEE36}"/>
              </a:ext>
            </a:extLst>
          </p:cNvPr>
          <p:cNvCxnSpPr>
            <a:cxnSpLocks/>
          </p:cNvCxnSpPr>
          <p:nvPr/>
        </p:nvCxnSpPr>
        <p:spPr>
          <a:xfrm>
            <a:off x="381630" y="5201298"/>
            <a:ext cx="2903169" cy="0"/>
          </a:xfrm>
          <a:prstGeom prst="line">
            <a:avLst/>
          </a:prstGeom>
          <a:ln w="635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BC9C2224-9BD9-1556-7ECE-843DD4DA016E}"/>
              </a:ext>
            </a:extLst>
          </p:cNvPr>
          <p:cNvCxnSpPr>
            <a:cxnSpLocks/>
          </p:cNvCxnSpPr>
          <p:nvPr/>
        </p:nvCxnSpPr>
        <p:spPr>
          <a:xfrm>
            <a:off x="381630" y="5453711"/>
            <a:ext cx="2903169" cy="0"/>
          </a:xfrm>
          <a:prstGeom prst="line">
            <a:avLst/>
          </a:prstGeom>
          <a:ln w="1270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D12979D4-F850-8C64-2922-FE4267687A4E}"/>
              </a:ext>
            </a:extLst>
          </p:cNvPr>
          <p:cNvCxnSpPr>
            <a:cxnSpLocks/>
          </p:cNvCxnSpPr>
          <p:nvPr/>
        </p:nvCxnSpPr>
        <p:spPr>
          <a:xfrm>
            <a:off x="381630" y="4772674"/>
            <a:ext cx="2903169" cy="0"/>
          </a:xfrm>
          <a:prstGeom prst="line">
            <a:avLst/>
          </a:prstGeom>
          <a:ln w="254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D6261DCD-2533-993E-EC8D-A524055A6A46}"/>
              </a:ext>
            </a:extLst>
          </p:cNvPr>
          <p:cNvCxnSpPr>
            <a:cxnSpLocks/>
          </p:cNvCxnSpPr>
          <p:nvPr/>
        </p:nvCxnSpPr>
        <p:spPr>
          <a:xfrm>
            <a:off x="381630" y="5844236"/>
            <a:ext cx="2903169" cy="0"/>
          </a:xfrm>
          <a:prstGeom prst="line">
            <a:avLst/>
          </a:prstGeom>
          <a:ln w="1905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9ACBBFC0-27AB-DBD1-6DFA-BD413D2AD74E}"/>
              </a:ext>
            </a:extLst>
          </p:cNvPr>
          <p:cNvCxnSpPr>
            <a:cxnSpLocks/>
          </p:cNvCxnSpPr>
          <p:nvPr/>
        </p:nvCxnSpPr>
        <p:spPr>
          <a:xfrm>
            <a:off x="381630" y="6234761"/>
            <a:ext cx="2903169" cy="0"/>
          </a:xfrm>
          <a:prstGeom prst="line">
            <a:avLst/>
          </a:prstGeom>
          <a:ln w="2540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B8799602-D755-1E91-C7F2-BE7675F6C679}"/>
              </a:ext>
            </a:extLst>
          </p:cNvPr>
          <p:cNvCxnSpPr>
            <a:cxnSpLocks/>
          </p:cNvCxnSpPr>
          <p:nvPr/>
        </p:nvCxnSpPr>
        <p:spPr>
          <a:xfrm>
            <a:off x="3538898" y="3059431"/>
            <a:ext cx="2911604" cy="0"/>
          </a:xfrm>
          <a:prstGeom prst="line">
            <a:avLst/>
          </a:prstGeom>
          <a:ln w="38100" cmpd="dbl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97D81C12-FA9A-E3A8-4598-90DDA518BD42}"/>
              </a:ext>
            </a:extLst>
          </p:cNvPr>
          <p:cNvCxnSpPr>
            <a:cxnSpLocks/>
          </p:cNvCxnSpPr>
          <p:nvPr/>
        </p:nvCxnSpPr>
        <p:spPr>
          <a:xfrm>
            <a:off x="3538898" y="3268981"/>
            <a:ext cx="2911604" cy="0"/>
          </a:xfrm>
          <a:prstGeom prst="line">
            <a:avLst/>
          </a:prstGeom>
          <a:ln w="63500" cmpd="dbl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603D68DD-C12C-F6FD-EE15-0AD2DC7FF035}"/>
              </a:ext>
            </a:extLst>
          </p:cNvPr>
          <p:cNvCxnSpPr>
            <a:cxnSpLocks/>
          </p:cNvCxnSpPr>
          <p:nvPr/>
        </p:nvCxnSpPr>
        <p:spPr>
          <a:xfrm>
            <a:off x="3538898" y="3521394"/>
            <a:ext cx="2911604" cy="0"/>
          </a:xfrm>
          <a:prstGeom prst="line">
            <a:avLst/>
          </a:prstGeom>
          <a:ln w="127000" cmpd="dbl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E67CF3F6-F618-5695-2CD6-B8ACB77828DB}"/>
              </a:ext>
            </a:extLst>
          </p:cNvPr>
          <p:cNvCxnSpPr>
            <a:cxnSpLocks/>
          </p:cNvCxnSpPr>
          <p:nvPr/>
        </p:nvCxnSpPr>
        <p:spPr>
          <a:xfrm>
            <a:off x="3538898" y="2840357"/>
            <a:ext cx="2911604" cy="0"/>
          </a:xfrm>
          <a:prstGeom prst="line">
            <a:avLst/>
          </a:prstGeom>
          <a:ln w="25400" cmpd="dbl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87C79B8F-7F49-738B-03A6-21E1DAA1AFC6}"/>
              </a:ext>
            </a:extLst>
          </p:cNvPr>
          <p:cNvCxnSpPr>
            <a:cxnSpLocks/>
          </p:cNvCxnSpPr>
          <p:nvPr/>
        </p:nvCxnSpPr>
        <p:spPr>
          <a:xfrm>
            <a:off x="3538898" y="3911919"/>
            <a:ext cx="2911604" cy="0"/>
          </a:xfrm>
          <a:prstGeom prst="line">
            <a:avLst/>
          </a:prstGeom>
          <a:ln w="190500" cmpd="dbl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0818270C-FBF9-4B4D-A3CF-CA2008164359}"/>
              </a:ext>
            </a:extLst>
          </p:cNvPr>
          <p:cNvCxnSpPr>
            <a:cxnSpLocks/>
          </p:cNvCxnSpPr>
          <p:nvPr/>
        </p:nvCxnSpPr>
        <p:spPr>
          <a:xfrm>
            <a:off x="3538898" y="4302444"/>
            <a:ext cx="2911604" cy="0"/>
          </a:xfrm>
          <a:prstGeom prst="line">
            <a:avLst/>
          </a:prstGeom>
          <a:ln w="254000" cmpd="dbl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65E8AA77-1C91-4760-80BD-89938FFC604C}"/>
              </a:ext>
            </a:extLst>
          </p:cNvPr>
          <p:cNvCxnSpPr>
            <a:cxnSpLocks/>
          </p:cNvCxnSpPr>
          <p:nvPr/>
        </p:nvCxnSpPr>
        <p:spPr>
          <a:xfrm>
            <a:off x="3538898" y="4991748"/>
            <a:ext cx="2911604" cy="0"/>
          </a:xfrm>
          <a:prstGeom prst="line">
            <a:avLst/>
          </a:prstGeom>
          <a:ln w="38100" cap="sq" cmpd="dbl">
            <a:solidFill>
              <a:schemeClr val="tx1"/>
            </a:solidFill>
            <a:prstDash val="lgDashDot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A8C1A49E-390A-6E3B-A7CA-B231E23150C0}"/>
              </a:ext>
            </a:extLst>
          </p:cNvPr>
          <p:cNvCxnSpPr>
            <a:cxnSpLocks/>
          </p:cNvCxnSpPr>
          <p:nvPr/>
        </p:nvCxnSpPr>
        <p:spPr>
          <a:xfrm>
            <a:off x="3538898" y="5201298"/>
            <a:ext cx="2911604" cy="0"/>
          </a:xfrm>
          <a:prstGeom prst="line">
            <a:avLst/>
          </a:prstGeom>
          <a:ln w="63500" cap="sq" cmpd="dbl">
            <a:solidFill>
              <a:schemeClr val="tx1"/>
            </a:solidFill>
            <a:prstDash val="lgDashDot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69493B0C-AFD1-320A-231D-8BC16252642B}"/>
              </a:ext>
            </a:extLst>
          </p:cNvPr>
          <p:cNvCxnSpPr>
            <a:cxnSpLocks/>
          </p:cNvCxnSpPr>
          <p:nvPr/>
        </p:nvCxnSpPr>
        <p:spPr>
          <a:xfrm>
            <a:off x="3538898" y="5453711"/>
            <a:ext cx="2911604" cy="0"/>
          </a:xfrm>
          <a:prstGeom prst="line">
            <a:avLst/>
          </a:prstGeom>
          <a:ln w="127000" cap="sq" cmpd="dbl">
            <a:solidFill>
              <a:schemeClr val="tx1"/>
            </a:solidFill>
            <a:prstDash val="lgDashDot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957A52A5-5348-6E52-3A17-756D6BD620C7}"/>
              </a:ext>
            </a:extLst>
          </p:cNvPr>
          <p:cNvCxnSpPr>
            <a:cxnSpLocks/>
          </p:cNvCxnSpPr>
          <p:nvPr/>
        </p:nvCxnSpPr>
        <p:spPr>
          <a:xfrm>
            <a:off x="3538898" y="4772674"/>
            <a:ext cx="2911604" cy="0"/>
          </a:xfrm>
          <a:prstGeom prst="line">
            <a:avLst/>
          </a:prstGeom>
          <a:ln w="25400" cap="sq" cmpd="dbl">
            <a:solidFill>
              <a:schemeClr val="tx1"/>
            </a:solidFill>
            <a:prstDash val="lgDashDot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8731EF10-12ED-F26F-1EB4-06DA9B16A341}"/>
              </a:ext>
            </a:extLst>
          </p:cNvPr>
          <p:cNvCxnSpPr>
            <a:cxnSpLocks/>
          </p:cNvCxnSpPr>
          <p:nvPr/>
        </p:nvCxnSpPr>
        <p:spPr>
          <a:xfrm>
            <a:off x="3538898" y="5844236"/>
            <a:ext cx="2911604" cy="0"/>
          </a:xfrm>
          <a:prstGeom prst="line">
            <a:avLst/>
          </a:prstGeom>
          <a:ln w="190500" cap="sq" cmpd="dbl">
            <a:solidFill>
              <a:schemeClr val="tx1"/>
            </a:solidFill>
            <a:prstDash val="lgDashDot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E54B0B3E-6007-F87C-45BA-28D9567424C4}"/>
              </a:ext>
            </a:extLst>
          </p:cNvPr>
          <p:cNvCxnSpPr>
            <a:cxnSpLocks/>
          </p:cNvCxnSpPr>
          <p:nvPr/>
        </p:nvCxnSpPr>
        <p:spPr>
          <a:xfrm>
            <a:off x="3538898" y="6234761"/>
            <a:ext cx="2911604" cy="0"/>
          </a:xfrm>
          <a:prstGeom prst="line">
            <a:avLst/>
          </a:prstGeom>
          <a:ln w="254000" cap="sq" cmpd="dbl">
            <a:solidFill>
              <a:schemeClr val="tx1"/>
            </a:solidFill>
            <a:prstDash val="lgDashDot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0B1B69D4-B661-3604-EDD4-2A3713217020}"/>
              </a:ext>
            </a:extLst>
          </p:cNvPr>
          <p:cNvSpPr/>
          <p:nvPr/>
        </p:nvSpPr>
        <p:spPr>
          <a:xfrm>
            <a:off x="6797614" y="2789051"/>
            <a:ext cx="2841686" cy="51306"/>
          </a:xfrm>
          <a:custGeom>
            <a:avLst/>
            <a:gdLst>
              <a:gd name="connsiteX0" fmla="*/ 1132235 w 2841686"/>
              <a:gd name="connsiteY0" fmla="*/ 584 h 563751"/>
              <a:gd name="connsiteX1" fmla="*/ 1420843 w 2841686"/>
              <a:gd name="connsiteY1" fmla="*/ 55512 h 563751"/>
              <a:gd name="connsiteX2" fmla="*/ 1776054 w 2841686"/>
              <a:gd name="connsiteY2" fmla="*/ 55512 h 563751"/>
              <a:gd name="connsiteX3" fmla="*/ 2131264 w 2841686"/>
              <a:gd name="connsiteY3" fmla="*/ 55512 h 563751"/>
              <a:gd name="connsiteX4" fmla="*/ 2486476 w 2841686"/>
              <a:gd name="connsiteY4" fmla="*/ 55512 h 563751"/>
              <a:gd name="connsiteX5" fmla="*/ 2841686 w 2841686"/>
              <a:gd name="connsiteY5" fmla="*/ 55512 h 563751"/>
              <a:gd name="connsiteX6" fmla="*/ 2841686 w 2841686"/>
              <a:gd name="connsiteY6" fmla="*/ 563751 h 563751"/>
              <a:gd name="connsiteX7" fmla="*/ 0 w 2841686"/>
              <a:gd name="connsiteY7" fmla="*/ 563751 h 563751"/>
              <a:gd name="connsiteX8" fmla="*/ 0 w 2841686"/>
              <a:gd name="connsiteY8" fmla="*/ 55512 h 563751"/>
              <a:gd name="connsiteX9" fmla="*/ 66602 w 2841686"/>
              <a:gd name="connsiteY9" fmla="*/ 584 h 563751"/>
              <a:gd name="connsiteX10" fmla="*/ 355211 w 2841686"/>
              <a:gd name="connsiteY10" fmla="*/ 55512 h 563751"/>
              <a:gd name="connsiteX11" fmla="*/ 421814 w 2841686"/>
              <a:gd name="connsiteY11" fmla="*/ 584 h 563751"/>
              <a:gd name="connsiteX12" fmla="*/ 710422 w 2841686"/>
              <a:gd name="connsiteY12" fmla="*/ 55512 h 563751"/>
              <a:gd name="connsiteX13" fmla="*/ 777024 w 2841686"/>
              <a:gd name="connsiteY13" fmla="*/ 584 h 563751"/>
              <a:gd name="connsiteX14" fmla="*/ 1065633 w 2841686"/>
              <a:gd name="connsiteY14" fmla="*/ 55512 h 563751"/>
              <a:gd name="connsiteX15" fmla="*/ 1132235 w 2841686"/>
              <a:gd name="connsiteY15" fmla="*/ 584 h 563751"/>
              <a:gd name="connsiteX0" fmla="*/ 0 w 2841686"/>
              <a:gd name="connsiteY0" fmla="*/ 563751 h 655191"/>
              <a:gd name="connsiteX1" fmla="*/ 0 w 2841686"/>
              <a:gd name="connsiteY1" fmla="*/ 55512 h 655191"/>
              <a:gd name="connsiteX2" fmla="*/ 66602 w 2841686"/>
              <a:gd name="connsiteY2" fmla="*/ 584 h 655191"/>
              <a:gd name="connsiteX3" fmla="*/ 355211 w 2841686"/>
              <a:gd name="connsiteY3" fmla="*/ 55512 h 655191"/>
              <a:gd name="connsiteX4" fmla="*/ 421814 w 2841686"/>
              <a:gd name="connsiteY4" fmla="*/ 584 h 655191"/>
              <a:gd name="connsiteX5" fmla="*/ 710422 w 2841686"/>
              <a:gd name="connsiteY5" fmla="*/ 55512 h 655191"/>
              <a:gd name="connsiteX6" fmla="*/ 777024 w 2841686"/>
              <a:gd name="connsiteY6" fmla="*/ 584 h 655191"/>
              <a:gd name="connsiteX7" fmla="*/ 1065633 w 2841686"/>
              <a:gd name="connsiteY7" fmla="*/ 55512 h 655191"/>
              <a:gd name="connsiteX8" fmla="*/ 1132235 w 2841686"/>
              <a:gd name="connsiteY8" fmla="*/ 584 h 655191"/>
              <a:gd name="connsiteX9" fmla="*/ 1420843 w 2841686"/>
              <a:gd name="connsiteY9" fmla="*/ 55512 h 655191"/>
              <a:gd name="connsiteX10" fmla="*/ 1776054 w 2841686"/>
              <a:gd name="connsiteY10" fmla="*/ 55512 h 655191"/>
              <a:gd name="connsiteX11" fmla="*/ 2131264 w 2841686"/>
              <a:gd name="connsiteY11" fmla="*/ 55512 h 655191"/>
              <a:gd name="connsiteX12" fmla="*/ 2486476 w 2841686"/>
              <a:gd name="connsiteY12" fmla="*/ 55512 h 655191"/>
              <a:gd name="connsiteX13" fmla="*/ 2841686 w 2841686"/>
              <a:gd name="connsiteY13" fmla="*/ 55512 h 655191"/>
              <a:gd name="connsiteX14" fmla="*/ 2841686 w 2841686"/>
              <a:gd name="connsiteY14" fmla="*/ 563751 h 655191"/>
              <a:gd name="connsiteX15" fmla="*/ 91440 w 2841686"/>
              <a:gd name="connsiteY15" fmla="*/ 655191 h 655191"/>
              <a:gd name="connsiteX0" fmla="*/ 0 w 2841686"/>
              <a:gd name="connsiteY0" fmla="*/ 55512 h 655191"/>
              <a:gd name="connsiteX1" fmla="*/ 66602 w 2841686"/>
              <a:gd name="connsiteY1" fmla="*/ 584 h 655191"/>
              <a:gd name="connsiteX2" fmla="*/ 355211 w 2841686"/>
              <a:gd name="connsiteY2" fmla="*/ 55512 h 655191"/>
              <a:gd name="connsiteX3" fmla="*/ 421814 w 2841686"/>
              <a:gd name="connsiteY3" fmla="*/ 584 h 655191"/>
              <a:gd name="connsiteX4" fmla="*/ 710422 w 2841686"/>
              <a:gd name="connsiteY4" fmla="*/ 55512 h 655191"/>
              <a:gd name="connsiteX5" fmla="*/ 777024 w 2841686"/>
              <a:gd name="connsiteY5" fmla="*/ 584 h 655191"/>
              <a:gd name="connsiteX6" fmla="*/ 1065633 w 2841686"/>
              <a:gd name="connsiteY6" fmla="*/ 55512 h 655191"/>
              <a:gd name="connsiteX7" fmla="*/ 1132235 w 2841686"/>
              <a:gd name="connsiteY7" fmla="*/ 584 h 655191"/>
              <a:gd name="connsiteX8" fmla="*/ 1420843 w 2841686"/>
              <a:gd name="connsiteY8" fmla="*/ 55512 h 655191"/>
              <a:gd name="connsiteX9" fmla="*/ 1776054 w 2841686"/>
              <a:gd name="connsiteY9" fmla="*/ 55512 h 655191"/>
              <a:gd name="connsiteX10" fmla="*/ 2131264 w 2841686"/>
              <a:gd name="connsiteY10" fmla="*/ 55512 h 655191"/>
              <a:gd name="connsiteX11" fmla="*/ 2486476 w 2841686"/>
              <a:gd name="connsiteY11" fmla="*/ 55512 h 655191"/>
              <a:gd name="connsiteX12" fmla="*/ 2841686 w 2841686"/>
              <a:gd name="connsiteY12" fmla="*/ 55512 h 655191"/>
              <a:gd name="connsiteX13" fmla="*/ 2841686 w 2841686"/>
              <a:gd name="connsiteY13" fmla="*/ 563751 h 655191"/>
              <a:gd name="connsiteX14" fmla="*/ 91440 w 2841686"/>
              <a:gd name="connsiteY14" fmla="*/ 655191 h 655191"/>
              <a:gd name="connsiteX0" fmla="*/ 0 w 2841686"/>
              <a:gd name="connsiteY0" fmla="*/ 55512 h 563751"/>
              <a:gd name="connsiteX1" fmla="*/ 66602 w 2841686"/>
              <a:gd name="connsiteY1" fmla="*/ 584 h 563751"/>
              <a:gd name="connsiteX2" fmla="*/ 355211 w 2841686"/>
              <a:gd name="connsiteY2" fmla="*/ 55512 h 563751"/>
              <a:gd name="connsiteX3" fmla="*/ 421814 w 2841686"/>
              <a:gd name="connsiteY3" fmla="*/ 584 h 563751"/>
              <a:gd name="connsiteX4" fmla="*/ 710422 w 2841686"/>
              <a:gd name="connsiteY4" fmla="*/ 55512 h 563751"/>
              <a:gd name="connsiteX5" fmla="*/ 777024 w 2841686"/>
              <a:gd name="connsiteY5" fmla="*/ 584 h 563751"/>
              <a:gd name="connsiteX6" fmla="*/ 1065633 w 2841686"/>
              <a:gd name="connsiteY6" fmla="*/ 55512 h 563751"/>
              <a:gd name="connsiteX7" fmla="*/ 1132235 w 2841686"/>
              <a:gd name="connsiteY7" fmla="*/ 584 h 563751"/>
              <a:gd name="connsiteX8" fmla="*/ 1420843 w 2841686"/>
              <a:gd name="connsiteY8" fmla="*/ 55512 h 563751"/>
              <a:gd name="connsiteX9" fmla="*/ 1776054 w 2841686"/>
              <a:gd name="connsiteY9" fmla="*/ 55512 h 563751"/>
              <a:gd name="connsiteX10" fmla="*/ 2131264 w 2841686"/>
              <a:gd name="connsiteY10" fmla="*/ 55512 h 563751"/>
              <a:gd name="connsiteX11" fmla="*/ 2486476 w 2841686"/>
              <a:gd name="connsiteY11" fmla="*/ 55512 h 563751"/>
              <a:gd name="connsiteX12" fmla="*/ 2841686 w 2841686"/>
              <a:gd name="connsiteY12" fmla="*/ 55512 h 563751"/>
              <a:gd name="connsiteX13" fmla="*/ 2841686 w 2841686"/>
              <a:gd name="connsiteY13" fmla="*/ 563751 h 563751"/>
              <a:gd name="connsiteX0" fmla="*/ 0 w 2841686"/>
              <a:gd name="connsiteY0" fmla="*/ 55512 h 111023"/>
              <a:gd name="connsiteX1" fmla="*/ 66602 w 2841686"/>
              <a:gd name="connsiteY1" fmla="*/ 584 h 111023"/>
              <a:gd name="connsiteX2" fmla="*/ 355211 w 2841686"/>
              <a:gd name="connsiteY2" fmla="*/ 55512 h 111023"/>
              <a:gd name="connsiteX3" fmla="*/ 421814 w 2841686"/>
              <a:gd name="connsiteY3" fmla="*/ 584 h 111023"/>
              <a:gd name="connsiteX4" fmla="*/ 710422 w 2841686"/>
              <a:gd name="connsiteY4" fmla="*/ 55512 h 111023"/>
              <a:gd name="connsiteX5" fmla="*/ 777024 w 2841686"/>
              <a:gd name="connsiteY5" fmla="*/ 584 h 111023"/>
              <a:gd name="connsiteX6" fmla="*/ 1065633 w 2841686"/>
              <a:gd name="connsiteY6" fmla="*/ 55512 h 111023"/>
              <a:gd name="connsiteX7" fmla="*/ 1132235 w 2841686"/>
              <a:gd name="connsiteY7" fmla="*/ 584 h 111023"/>
              <a:gd name="connsiteX8" fmla="*/ 1420843 w 2841686"/>
              <a:gd name="connsiteY8" fmla="*/ 55512 h 111023"/>
              <a:gd name="connsiteX9" fmla="*/ 1776054 w 2841686"/>
              <a:gd name="connsiteY9" fmla="*/ 55512 h 111023"/>
              <a:gd name="connsiteX10" fmla="*/ 2131264 w 2841686"/>
              <a:gd name="connsiteY10" fmla="*/ 55512 h 111023"/>
              <a:gd name="connsiteX11" fmla="*/ 2486476 w 2841686"/>
              <a:gd name="connsiteY11" fmla="*/ 55512 h 111023"/>
              <a:gd name="connsiteX12" fmla="*/ 2841686 w 2841686"/>
              <a:gd name="connsiteY12" fmla="*/ 55512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41686" h="111023">
                <a:moveTo>
                  <a:pt x="0" y="55512"/>
                </a:moveTo>
                <a:cubicBezTo>
                  <a:pt x="22201" y="19456"/>
                  <a:pt x="44402" y="3682"/>
                  <a:pt x="66602" y="584"/>
                </a:cubicBezTo>
                <a:cubicBezTo>
                  <a:pt x="162806" y="-12844"/>
                  <a:pt x="259009" y="211753"/>
                  <a:pt x="355211" y="55512"/>
                </a:cubicBezTo>
                <a:cubicBezTo>
                  <a:pt x="377412" y="19456"/>
                  <a:pt x="399613" y="3682"/>
                  <a:pt x="421814" y="584"/>
                </a:cubicBezTo>
                <a:cubicBezTo>
                  <a:pt x="518016" y="-12844"/>
                  <a:pt x="614219" y="211753"/>
                  <a:pt x="710422" y="55512"/>
                </a:cubicBezTo>
                <a:cubicBezTo>
                  <a:pt x="732623" y="19456"/>
                  <a:pt x="754824" y="3682"/>
                  <a:pt x="777024" y="584"/>
                </a:cubicBezTo>
                <a:cubicBezTo>
                  <a:pt x="873227" y="-12844"/>
                  <a:pt x="969430" y="211753"/>
                  <a:pt x="1065633" y="55512"/>
                </a:cubicBezTo>
                <a:cubicBezTo>
                  <a:pt x="1087833" y="19456"/>
                  <a:pt x="1110034" y="3682"/>
                  <a:pt x="1132235" y="584"/>
                </a:cubicBezTo>
                <a:cubicBezTo>
                  <a:pt x="1228437" y="-12844"/>
                  <a:pt x="1324640" y="211753"/>
                  <a:pt x="1420843" y="55512"/>
                </a:cubicBezTo>
                <a:cubicBezTo>
                  <a:pt x="1539247" y="-136785"/>
                  <a:pt x="1657650" y="247809"/>
                  <a:pt x="1776054" y="55512"/>
                </a:cubicBezTo>
                <a:cubicBezTo>
                  <a:pt x="1894457" y="-136785"/>
                  <a:pt x="2012861" y="247809"/>
                  <a:pt x="2131264" y="55512"/>
                </a:cubicBezTo>
                <a:cubicBezTo>
                  <a:pt x="2249668" y="-136785"/>
                  <a:pt x="2368072" y="247809"/>
                  <a:pt x="2486476" y="55512"/>
                </a:cubicBezTo>
                <a:cubicBezTo>
                  <a:pt x="2604878" y="-136785"/>
                  <a:pt x="2723282" y="247809"/>
                  <a:pt x="2841686" y="55512"/>
                </a:cubicBezTo>
              </a:path>
            </a:pathLst>
          </a:custGeom>
          <a:ln w="254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512D9C7C-D390-746C-99DC-85421E6833A6}"/>
              </a:ext>
            </a:extLst>
          </p:cNvPr>
          <p:cNvSpPr/>
          <p:nvPr/>
        </p:nvSpPr>
        <p:spPr>
          <a:xfrm>
            <a:off x="6797613" y="4717163"/>
            <a:ext cx="2841685" cy="111022"/>
          </a:xfrm>
          <a:custGeom>
            <a:avLst/>
            <a:gdLst>
              <a:gd name="connsiteX0" fmla="*/ 548048 w 1846054"/>
              <a:gd name="connsiteY0" fmla="*/ 584 h 300716"/>
              <a:gd name="connsiteX1" fmla="*/ 923027 w 1846054"/>
              <a:gd name="connsiteY1" fmla="*/ 55512 h 300716"/>
              <a:gd name="connsiteX2" fmla="*/ 1384541 w 1846054"/>
              <a:gd name="connsiteY2" fmla="*/ 55512 h 300716"/>
              <a:gd name="connsiteX3" fmla="*/ 1846054 w 1846054"/>
              <a:gd name="connsiteY3" fmla="*/ 55512 h 300716"/>
              <a:gd name="connsiteX4" fmla="*/ 1846054 w 1846054"/>
              <a:gd name="connsiteY4" fmla="*/ 300716 h 300716"/>
              <a:gd name="connsiteX5" fmla="*/ 0 w 1846054"/>
              <a:gd name="connsiteY5" fmla="*/ 300716 h 300716"/>
              <a:gd name="connsiteX6" fmla="*/ 0 w 1846054"/>
              <a:gd name="connsiteY6" fmla="*/ 55512 h 300716"/>
              <a:gd name="connsiteX7" fmla="*/ 86534 w 1846054"/>
              <a:gd name="connsiteY7" fmla="*/ 584 h 300716"/>
              <a:gd name="connsiteX8" fmla="*/ 461514 w 1846054"/>
              <a:gd name="connsiteY8" fmla="*/ 55512 h 300716"/>
              <a:gd name="connsiteX9" fmla="*/ 548048 w 1846054"/>
              <a:gd name="connsiteY9" fmla="*/ 584 h 300716"/>
              <a:gd name="connsiteX0" fmla="*/ 0 w 1846054"/>
              <a:gd name="connsiteY0" fmla="*/ 300716 h 392156"/>
              <a:gd name="connsiteX1" fmla="*/ 0 w 1846054"/>
              <a:gd name="connsiteY1" fmla="*/ 55512 h 392156"/>
              <a:gd name="connsiteX2" fmla="*/ 86534 w 1846054"/>
              <a:gd name="connsiteY2" fmla="*/ 584 h 392156"/>
              <a:gd name="connsiteX3" fmla="*/ 461514 w 1846054"/>
              <a:gd name="connsiteY3" fmla="*/ 55512 h 392156"/>
              <a:gd name="connsiteX4" fmla="*/ 548048 w 1846054"/>
              <a:gd name="connsiteY4" fmla="*/ 584 h 392156"/>
              <a:gd name="connsiteX5" fmla="*/ 923027 w 1846054"/>
              <a:gd name="connsiteY5" fmla="*/ 55512 h 392156"/>
              <a:gd name="connsiteX6" fmla="*/ 1384541 w 1846054"/>
              <a:gd name="connsiteY6" fmla="*/ 55512 h 392156"/>
              <a:gd name="connsiteX7" fmla="*/ 1846054 w 1846054"/>
              <a:gd name="connsiteY7" fmla="*/ 55512 h 392156"/>
              <a:gd name="connsiteX8" fmla="*/ 1846054 w 1846054"/>
              <a:gd name="connsiteY8" fmla="*/ 300716 h 392156"/>
              <a:gd name="connsiteX9" fmla="*/ 91440 w 1846054"/>
              <a:gd name="connsiteY9" fmla="*/ 392156 h 392156"/>
              <a:gd name="connsiteX0" fmla="*/ 0 w 1846054"/>
              <a:gd name="connsiteY0" fmla="*/ 55512 h 392156"/>
              <a:gd name="connsiteX1" fmla="*/ 86534 w 1846054"/>
              <a:gd name="connsiteY1" fmla="*/ 584 h 392156"/>
              <a:gd name="connsiteX2" fmla="*/ 461514 w 1846054"/>
              <a:gd name="connsiteY2" fmla="*/ 55512 h 392156"/>
              <a:gd name="connsiteX3" fmla="*/ 548048 w 1846054"/>
              <a:gd name="connsiteY3" fmla="*/ 584 h 392156"/>
              <a:gd name="connsiteX4" fmla="*/ 923027 w 1846054"/>
              <a:gd name="connsiteY4" fmla="*/ 55512 h 392156"/>
              <a:gd name="connsiteX5" fmla="*/ 1384541 w 1846054"/>
              <a:gd name="connsiteY5" fmla="*/ 55512 h 392156"/>
              <a:gd name="connsiteX6" fmla="*/ 1846054 w 1846054"/>
              <a:gd name="connsiteY6" fmla="*/ 55512 h 392156"/>
              <a:gd name="connsiteX7" fmla="*/ 1846054 w 1846054"/>
              <a:gd name="connsiteY7" fmla="*/ 300716 h 392156"/>
              <a:gd name="connsiteX8" fmla="*/ 91440 w 1846054"/>
              <a:gd name="connsiteY8" fmla="*/ 392156 h 392156"/>
              <a:gd name="connsiteX0" fmla="*/ 0 w 1846054"/>
              <a:gd name="connsiteY0" fmla="*/ 55512 h 300716"/>
              <a:gd name="connsiteX1" fmla="*/ 86534 w 1846054"/>
              <a:gd name="connsiteY1" fmla="*/ 584 h 300716"/>
              <a:gd name="connsiteX2" fmla="*/ 461514 w 1846054"/>
              <a:gd name="connsiteY2" fmla="*/ 55512 h 300716"/>
              <a:gd name="connsiteX3" fmla="*/ 548048 w 1846054"/>
              <a:gd name="connsiteY3" fmla="*/ 584 h 300716"/>
              <a:gd name="connsiteX4" fmla="*/ 923027 w 1846054"/>
              <a:gd name="connsiteY4" fmla="*/ 55512 h 300716"/>
              <a:gd name="connsiteX5" fmla="*/ 1384541 w 1846054"/>
              <a:gd name="connsiteY5" fmla="*/ 55512 h 300716"/>
              <a:gd name="connsiteX6" fmla="*/ 1846054 w 1846054"/>
              <a:gd name="connsiteY6" fmla="*/ 55512 h 300716"/>
              <a:gd name="connsiteX7" fmla="*/ 1846054 w 1846054"/>
              <a:gd name="connsiteY7" fmla="*/ 300716 h 300716"/>
              <a:gd name="connsiteX0" fmla="*/ 0 w 1846054"/>
              <a:gd name="connsiteY0" fmla="*/ 55512 h 111023"/>
              <a:gd name="connsiteX1" fmla="*/ 86534 w 1846054"/>
              <a:gd name="connsiteY1" fmla="*/ 584 h 111023"/>
              <a:gd name="connsiteX2" fmla="*/ 461514 w 1846054"/>
              <a:gd name="connsiteY2" fmla="*/ 55512 h 111023"/>
              <a:gd name="connsiteX3" fmla="*/ 548048 w 1846054"/>
              <a:gd name="connsiteY3" fmla="*/ 584 h 111023"/>
              <a:gd name="connsiteX4" fmla="*/ 923027 w 1846054"/>
              <a:gd name="connsiteY4" fmla="*/ 55512 h 111023"/>
              <a:gd name="connsiteX5" fmla="*/ 1384541 w 1846054"/>
              <a:gd name="connsiteY5" fmla="*/ 55512 h 111023"/>
              <a:gd name="connsiteX6" fmla="*/ 1846054 w 1846054"/>
              <a:gd name="connsiteY6" fmla="*/ 55512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6054" h="111023">
                <a:moveTo>
                  <a:pt x="0" y="55512"/>
                </a:moveTo>
                <a:cubicBezTo>
                  <a:pt x="28845" y="19457"/>
                  <a:pt x="57690" y="3682"/>
                  <a:pt x="86534" y="584"/>
                </a:cubicBezTo>
                <a:cubicBezTo>
                  <a:pt x="211528" y="-12844"/>
                  <a:pt x="336521" y="211754"/>
                  <a:pt x="461514" y="55512"/>
                </a:cubicBezTo>
                <a:cubicBezTo>
                  <a:pt x="490359" y="19457"/>
                  <a:pt x="519203" y="3682"/>
                  <a:pt x="548048" y="584"/>
                </a:cubicBezTo>
                <a:cubicBezTo>
                  <a:pt x="673041" y="-12844"/>
                  <a:pt x="798034" y="211754"/>
                  <a:pt x="923027" y="55512"/>
                </a:cubicBezTo>
                <a:cubicBezTo>
                  <a:pt x="1076865" y="-136785"/>
                  <a:pt x="1230703" y="247809"/>
                  <a:pt x="1384541" y="55512"/>
                </a:cubicBezTo>
                <a:cubicBezTo>
                  <a:pt x="1538378" y="-136785"/>
                  <a:pt x="1692216" y="247809"/>
                  <a:pt x="1846054" y="55512"/>
                </a:cubicBezTo>
              </a:path>
            </a:pathLst>
          </a:custGeom>
          <a:ln w="254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34DE6C4F-AAC2-8E37-CE6C-40440B2AAB6A}"/>
              </a:ext>
            </a:extLst>
          </p:cNvPr>
          <p:cNvSpPr/>
          <p:nvPr/>
        </p:nvSpPr>
        <p:spPr>
          <a:xfrm>
            <a:off x="6797614" y="3010031"/>
            <a:ext cx="2841686" cy="51306"/>
          </a:xfrm>
          <a:custGeom>
            <a:avLst/>
            <a:gdLst>
              <a:gd name="connsiteX0" fmla="*/ 1132235 w 2841686"/>
              <a:gd name="connsiteY0" fmla="*/ 584 h 563751"/>
              <a:gd name="connsiteX1" fmla="*/ 1420843 w 2841686"/>
              <a:gd name="connsiteY1" fmla="*/ 55512 h 563751"/>
              <a:gd name="connsiteX2" fmla="*/ 1776054 w 2841686"/>
              <a:gd name="connsiteY2" fmla="*/ 55512 h 563751"/>
              <a:gd name="connsiteX3" fmla="*/ 2131264 w 2841686"/>
              <a:gd name="connsiteY3" fmla="*/ 55512 h 563751"/>
              <a:gd name="connsiteX4" fmla="*/ 2486476 w 2841686"/>
              <a:gd name="connsiteY4" fmla="*/ 55512 h 563751"/>
              <a:gd name="connsiteX5" fmla="*/ 2841686 w 2841686"/>
              <a:gd name="connsiteY5" fmla="*/ 55512 h 563751"/>
              <a:gd name="connsiteX6" fmla="*/ 2841686 w 2841686"/>
              <a:gd name="connsiteY6" fmla="*/ 563751 h 563751"/>
              <a:gd name="connsiteX7" fmla="*/ 0 w 2841686"/>
              <a:gd name="connsiteY7" fmla="*/ 563751 h 563751"/>
              <a:gd name="connsiteX8" fmla="*/ 0 w 2841686"/>
              <a:gd name="connsiteY8" fmla="*/ 55512 h 563751"/>
              <a:gd name="connsiteX9" fmla="*/ 66602 w 2841686"/>
              <a:gd name="connsiteY9" fmla="*/ 584 h 563751"/>
              <a:gd name="connsiteX10" fmla="*/ 355211 w 2841686"/>
              <a:gd name="connsiteY10" fmla="*/ 55512 h 563751"/>
              <a:gd name="connsiteX11" fmla="*/ 421814 w 2841686"/>
              <a:gd name="connsiteY11" fmla="*/ 584 h 563751"/>
              <a:gd name="connsiteX12" fmla="*/ 710422 w 2841686"/>
              <a:gd name="connsiteY12" fmla="*/ 55512 h 563751"/>
              <a:gd name="connsiteX13" fmla="*/ 777024 w 2841686"/>
              <a:gd name="connsiteY13" fmla="*/ 584 h 563751"/>
              <a:gd name="connsiteX14" fmla="*/ 1065633 w 2841686"/>
              <a:gd name="connsiteY14" fmla="*/ 55512 h 563751"/>
              <a:gd name="connsiteX15" fmla="*/ 1132235 w 2841686"/>
              <a:gd name="connsiteY15" fmla="*/ 584 h 563751"/>
              <a:gd name="connsiteX0" fmla="*/ 0 w 2841686"/>
              <a:gd name="connsiteY0" fmla="*/ 563751 h 655191"/>
              <a:gd name="connsiteX1" fmla="*/ 0 w 2841686"/>
              <a:gd name="connsiteY1" fmla="*/ 55512 h 655191"/>
              <a:gd name="connsiteX2" fmla="*/ 66602 w 2841686"/>
              <a:gd name="connsiteY2" fmla="*/ 584 h 655191"/>
              <a:gd name="connsiteX3" fmla="*/ 355211 w 2841686"/>
              <a:gd name="connsiteY3" fmla="*/ 55512 h 655191"/>
              <a:gd name="connsiteX4" fmla="*/ 421814 w 2841686"/>
              <a:gd name="connsiteY4" fmla="*/ 584 h 655191"/>
              <a:gd name="connsiteX5" fmla="*/ 710422 w 2841686"/>
              <a:gd name="connsiteY5" fmla="*/ 55512 h 655191"/>
              <a:gd name="connsiteX6" fmla="*/ 777024 w 2841686"/>
              <a:gd name="connsiteY6" fmla="*/ 584 h 655191"/>
              <a:gd name="connsiteX7" fmla="*/ 1065633 w 2841686"/>
              <a:gd name="connsiteY7" fmla="*/ 55512 h 655191"/>
              <a:gd name="connsiteX8" fmla="*/ 1132235 w 2841686"/>
              <a:gd name="connsiteY8" fmla="*/ 584 h 655191"/>
              <a:gd name="connsiteX9" fmla="*/ 1420843 w 2841686"/>
              <a:gd name="connsiteY9" fmla="*/ 55512 h 655191"/>
              <a:gd name="connsiteX10" fmla="*/ 1776054 w 2841686"/>
              <a:gd name="connsiteY10" fmla="*/ 55512 h 655191"/>
              <a:gd name="connsiteX11" fmla="*/ 2131264 w 2841686"/>
              <a:gd name="connsiteY11" fmla="*/ 55512 h 655191"/>
              <a:gd name="connsiteX12" fmla="*/ 2486476 w 2841686"/>
              <a:gd name="connsiteY12" fmla="*/ 55512 h 655191"/>
              <a:gd name="connsiteX13" fmla="*/ 2841686 w 2841686"/>
              <a:gd name="connsiteY13" fmla="*/ 55512 h 655191"/>
              <a:gd name="connsiteX14" fmla="*/ 2841686 w 2841686"/>
              <a:gd name="connsiteY14" fmla="*/ 563751 h 655191"/>
              <a:gd name="connsiteX15" fmla="*/ 91440 w 2841686"/>
              <a:gd name="connsiteY15" fmla="*/ 655191 h 655191"/>
              <a:gd name="connsiteX0" fmla="*/ 0 w 2841686"/>
              <a:gd name="connsiteY0" fmla="*/ 55512 h 655191"/>
              <a:gd name="connsiteX1" fmla="*/ 66602 w 2841686"/>
              <a:gd name="connsiteY1" fmla="*/ 584 h 655191"/>
              <a:gd name="connsiteX2" fmla="*/ 355211 w 2841686"/>
              <a:gd name="connsiteY2" fmla="*/ 55512 h 655191"/>
              <a:gd name="connsiteX3" fmla="*/ 421814 w 2841686"/>
              <a:gd name="connsiteY3" fmla="*/ 584 h 655191"/>
              <a:gd name="connsiteX4" fmla="*/ 710422 w 2841686"/>
              <a:gd name="connsiteY4" fmla="*/ 55512 h 655191"/>
              <a:gd name="connsiteX5" fmla="*/ 777024 w 2841686"/>
              <a:gd name="connsiteY5" fmla="*/ 584 h 655191"/>
              <a:gd name="connsiteX6" fmla="*/ 1065633 w 2841686"/>
              <a:gd name="connsiteY6" fmla="*/ 55512 h 655191"/>
              <a:gd name="connsiteX7" fmla="*/ 1132235 w 2841686"/>
              <a:gd name="connsiteY7" fmla="*/ 584 h 655191"/>
              <a:gd name="connsiteX8" fmla="*/ 1420843 w 2841686"/>
              <a:gd name="connsiteY8" fmla="*/ 55512 h 655191"/>
              <a:gd name="connsiteX9" fmla="*/ 1776054 w 2841686"/>
              <a:gd name="connsiteY9" fmla="*/ 55512 h 655191"/>
              <a:gd name="connsiteX10" fmla="*/ 2131264 w 2841686"/>
              <a:gd name="connsiteY10" fmla="*/ 55512 h 655191"/>
              <a:gd name="connsiteX11" fmla="*/ 2486476 w 2841686"/>
              <a:gd name="connsiteY11" fmla="*/ 55512 h 655191"/>
              <a:gd name="connsiteX12" fmla="*/ 2841686 w 2841686"/>
              <a:gd name="connsiteY12" fmla="*/ 55512 h 655191"/>
              <a:gd name="connsiteX13" fmla="*/ 2841686 w 2841686"/>
              <a:gd name="connsiteY13" fmla="*/ 563751 h 655191"/>
              <a:gd name="connsiteX14" fmla="*/ 91440 w 2841686"/>
              <a:gd name="connsiteY14" fmla="*/ 655191 h 655191"/>
              <a:gd name="connsiteX0" fmla="*/ 0 w 2841686"/>
              <a:gd name="connsiteY0" fmla="*/ 55512 h 563751"/>
              <a:gd name="connsiteX1" fmla="*/ 66602 w 2841686"/>
              <a:gd name="connsiteY1" fmla="*/ 584 h 563751"/>
              <a:gd name="connsiteX2" fmla="*/ 355211 w 2841686"/>
              <a:gd name="connsiteY2" fmla="*/ 55512 h 563751"/>
              <a:gd name="connsiteX3" fmla="*/ 421814 w 2841686"/>
              <a:gd name="connsiteY3" fmla="*/ 584 h 563751"/>
              <a:gd name="connsiteX4" fmla="*/ 710422 w 2841686"/>
              <a:gd name="connsiteY4" fmla="*/ 55512 h 563751"/>
              <a:gd name="connsiteX5" fmla="*/ 777024 w 2841686"/>
              <a:gd name="connsiteY5" fmla="*/ 584 h 563751"/>
              <a:gd name="connsiteX6" fmla="*/ 1065633 w 2841686"/>
              <a:gd name="connsiteY6" fmla="*/ 55512 h 563751"/>
              <a:gd name="connsiteX7" fmla="*/ 1132235 w 2841686"/>
              <a:gd name="connsiteY7" fmla="*/ 584 h 563751"/>
              <a:gd name="connsiteX8" fmla="*/ 1420843 w 2841686"/>
              <a:gd name="connsiteY8" fmla="*/ 55512 h 563751"/>
              <a:gd name="connsiteX9" fmla="*/ 1776054 w 2841686"/>
              <a:gd name="connsiteY9" fmla="*/ 55512 h 563751"/>
              <a:gd name="connsiteX10" fmla="*/ 2131264 w 2841686"/>
              <a:gd name="connsiteY10" fmla="*/ 55512 h 563751"/>
              <a:gd name="connsiteX11" fmla="*/ 2486476 w 2841686"/>
              <a:gd name="connsiteY11" fmla="*/ 55512 h 563751"/>
              <a:gd name="connsiteX12" fmla="*/ 2841686 w 2841686"/>
              <a:gd name="connsiteY12" fmla="*/ 55512 h 563751"/>
              <a:gd name="connsiteX13" fmla="*/ 2841686 w 2841686"/>
              <a:gd name="connsiteY13" fmla="*/ 563751 h 563751"/>
              <a:gd name="connsiteX0" fmla="*/ 0 w 2841686"/>
              <a:gd name="connsiteY0" fmla="*/ 55512 h 111023"/>
              <a:gd name="connsiteX1" fmla="*/ 66602 w 2841686"/>
              <a:gd name="connsiteY1" fmla="*/ 584 h 111023"/>
              <a:gd name="connsiteX2" fmla="*/ 355211 w 2841686"/>
              <a:gd name="connsiteY2" fmla="*/ 55512 h 111023"/>
              <a:gd name="connsiteX3" fmla="*/ 421814 w 2841686"/>
              <a:gd name="connsiteY3" fmla="*/ 584 h 111023"/>
              <a:gd name="connsiteX4" fmla="*/ 710422 w 2841686"/>
              <a:gd name="connsiteY4" fmla="*/ 55512 h 111023"/>
              <a:gd name="connsiteX5" fmla="*/ 777024 w 2841686"/>
              <a:gd name="connsiteY5" fmla="*/ 584 h 111023"/>
              <a:gd name="connsiteX6" fmla="*/ 1065633 w 2841686"/>
              <a:gd name="connsiteY6" fmla="*/ 55512 h 111023"/>
              <a:gd name="connsiteX7" fmla="*/ 1132235 w 2841686"/>
              <a:gd name="connsiteY7" fmla="*/ 584 h 111023"/>
              <a:gd name="connsiteX8" fmla="*/ 1420843 w 2841686"/>
              <a:gd name="connsiteY8" fmla="*/ 55512 h 111023"/>
              <a:gd name="connsiteX9" fmla="*/ 1776054 w 2841686"/>
              <a:gd name="connsiteY9" fmla="*/ 55512 h 111023"/>
              <a:gd name="connsiteX10" fmla="*/ 2131264 w 2841686"/>
              <a:gd name="connsiteY10" fmla="*/ 55512 h 111023"/>
              <a:gd name="connsiteX11" fmla="*/ 2486476 w 2841686"/>
              <a:gd name="connsiteY11" fmla="*/ 55512 h 111023"/>
              <a:gd name="connsiteX12" fmla="*/ 2841686 w 2841686"/>
              <a:gd name="connsiteY12" fmla="*/ 55512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41686" h="111023">
                <a:moveTo>
                  <a:pt x="0" y="55512"/>
                </a:moveTo>
                <a:cubicBezTo>
                  <a:pt x="22201" y="19456"/>
                  <a:pt x="44402" y="3682"/>
                  <a:pt x="66602" y="584"/>
                </a:cubicBezTo>
                <a:cubicBezTo>
                  <a:pt x="162806" y="-12844"/>
                  <a:pt x="259009" y="211753"/>
                  <a:pt x="355211" y="55512"/>
                </a:cubicBezTo>
                <a:cubicBezTo>
                  <a:pt x="377412" y="19456"/>
                  <a:pt x="399613" y="3682"/>
                  <a:pt x="421814" y="584"/>
                </a:cubicBezTo>
                <a:cubicBezTo>
                  <a:pt x="518016" y="-12844"/>
                  <a:pt x="614219" y="211753"/>
                  <a:pt x="710422" y="55512"/>
                </a:cubicBezTo>
                <a:cubicBezTo>
                  <a:pt x="732623" y="19456"/>
                  <a:pt x="754824" y="3682"/>
                  <a:pt x="777024" y="584"/>
                </a:cubicBezTo>
                <a:cubicBezTo>
                  <a:pt x="873227" y="-12844"/>
                  <a:pt x="969430" y="211753"/>
                  <a:pt x="1065633" y="55512"/>
                </a:cubicBezTo>
                <a:cubicBezTo>
                  <a:pt x="1087833" y="19456"/>
                  <a:pt x="1110034" y="3682"/>
                  <a:pt x="1132235" y="584"/>
                </a:cubicBezTo>
                <a:cubicBezTo>
                  <a:pt x="1228437" y="-12844"/>
                  <a:pt x="1324640" y="211753"/>
                  <a:pt x="1420843" y="55512"/>
                </a:cubicBezTo>
                <a:cubicBezTo>
                  <a:pt x="1539247" y="-136785"/>
                  <a:pt x="1657650" y="247809"/>
                  <a:pt x="1776054" y="55512"/>
                </a:cubicBezTo>
                <a:cubicBezTo>
                  <a:pt x="1894457" y="-136785"/>
                  <a:pt x="2012861" y="247809"/>
                  <a:pt x="2131264" y="55512"/>
                </a:cubicBezTo>
                <a:cubicBezTo>
                  <a:pt x="2249668" y="-136785"/>
                  <a:pt x="2368072" y="247809"/>
                  <a:pt x="2486476" y="55512"/>
                </a:cubicBezTo>
                <a:cubicBezTo>
                  <a:pt x="2604878" y="-136785"/>
                  <a:pt x="2723282" y="247809"/>
                  <a:pt x="2841686" y="55512"/>
                </a:cubicBezTo>
              </a:path>
            </a:pathLst>
          </a:custGeom>
          <a:ln w="381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フリーフォーム: 図形 94">
            <a:extLst>
              <a:ext uri="{FF2B5EF4-FFF2-40B4-BE49-F238E27FC236}">
                <a16:creationId xmlns:a16="http://schemas.microsoft.com/office/drawing/2014/main" id="{40A86F0D-D129-85FD-D855-EFB4ADC33072}"/>
              </a:ext>
            </a:extLst>
          </p:cNvPr>
          <p:cNvSpPr/>
          <p:nvPr/>
        </p:nvSpPr>
        <p:spPr>
          <a:xfrm>
            <a:off x="6797613" y="4938143"/>
            <a:ext cx="2841685" cy="111022"/>
          </a:xfrm>
          <a:custGeom>
            <a:avLst/>
            <a:gdLst>
              <a:gd name="connsiteX0" fmla="*/ 548048 w 1846054"/>
              <a:gd name="connsiteY0" fmla="*/ 584 h 300716"/>
              <a:gd name="connsiteX1" fmla="*/ 923027 w 1846054"/>
              <a:gd name="connsiteY1" fmla="*/ 55512 h 300716"/>
              <a:gd name="connsiteX2" fmla="*/ 1384541 w 1846054"/>
              <a:gd name="connsiteY2" fmla="*/ 55512 h 300716"/>
              <a:gd name="connsiteX3" fmla="*/ 1846054 w 1846054"/>
              <a:gd name="connsiteY3" fmla="*/ 55512 h 300716"/>
              <a:gd name="connsiteX4" fmla="*/ 1846054 w 1846054"/>
              <a:gd name="connsiteY4" fmla="*/ 300716 h 300716"/>
              <a:gd name="connsiteX5" fmla="*/ 0 w 1846054"/>
              <a:gd name="connsiteY5" fmla="*/ 300716 h 300716"/>
              <a:gd name="connsiteX6" fmla="*/ 0 w 1846054"/>
              <a:gd name="connsiteY6" fmla="*/ 55512 h 300716"/>
              <a:gd name="connsiteX7" fmla="*/ 86534 w 1846054"/>
              <a:gd name="connsiteY7" fmla="*/ 584 h 300716"/>
              <a:gd name="connsiteX8" fmla="*/ 461514 w 1846054"/>
              <a:gd name="connsiteY8" fmla="*/ 55512 h 300716"/>
              <a:gd name="connsiteX9" fmla="*/ 548048 w 1846054"/>
              <a:gd name="connsiteY9" fmla="*/ 584 h 300716"/>
              <a:gd name="connsiteX0" fmla="*/ 0 w 1846054"/>
              <a:gd name="connsiteY0" fmla="*/ 300716 h 392156"/>
              <a:gd name="connsiteX1" fmla="*/ 0 w 1846054"/>
              <a:gd name="connsiteY1" fmla="*/ 55512 h 392156"/>
              <a:gd name="connsiteX2" fmla="*/ 86534 w 1846054"/>
              <a:gd name="connsiteY2" fmla="*/ 584 h 392156"/>
              <a:gd name="connsiteX3" fmla="*/ 461514 w 1846054"/>
              <a:gd name="connsiteY3" fmla="*/ 55512 h 392156"/>
              <a:gd name="connsiteX4" fmla="*/ 548048 w 1846054"/>
              <a:gd name="connsiteY4" fmla="*/ 584 h 392156"/>
              <a:gd name="connsiteX5" fmla="*/ 923027 w 1846054"/>
              <a:gd name="connsiteY5" fmla="*/ 55512 h 392156"/>
              <a:gd name="connsiteX6" fmla="*/ 1384541 w 1846054"/>
              <a:gd name="connsiteY6" fmla="*/ 55512 h 392156"/>
              <a:gd name="connsiteX7" fmla="*/ 1846054 w 1846054"/>
              <a:gd name="connsiteY7" fmla="*/ 55512 h 392156"/>
              <a:gd name="connsiteX8" fmla="*/ 1846054 w 1846054"/>
              <a:gd name="connsiteY8" fmla="*/ 300716 h 392156"/>
              <a:gd name="connsiteX9" fmla="*/ 91440 w 1846054"/>
              <a:gd name="connsiteY9" fmla="*/ 392156 h 392156"/>
              <a:gd name="connsiteX0" fmla="*/ 0 w 1846054"/>
              <a:gd name="connsiteY0" fmla="*/ 55512 h 392156"/>
              <a:gd name="connsiteX1" fmla="*/ 86534 w 1846054"/>
              <a:gd name="connsiteY1" fmla="*/ 584 h 392156"/>
              <a:gd name="connsiteX2" fmla="*/ 461514 w 1846054"/>
              <a:gd name="connsiteY2" fmla="*/ 55512 h 392156"/>
              <a:gd name="connsiteX3" fmla="*/ 548048 w 1846054"/>
              <a:gd name="connsiteY3" fmla="*/ 584 h 392156"/>
              <a:gd name="connsiteX4" fmla="*/ 923027 w 1846054"/>
              <a:gd name="connsiteY4" fmla="*/ 55512 h 392156"/>
              <a:gd name="connsiteX5" fmla="*/ 1384541 w 1846054"/>
              <a:gd name="connsiteY5" fmla="*/ 55512 h 392156"/>
              <a:gd name="connsiteX6" fmla="*/ 1846054 w 1846054"/>
              <a:gd name="connsiteY6" fmla="*/ 55512 h 392156"/>
              <a:gd name="connsiteX7" fmla="*/ 1846054 w 1846054"/>
              <a:gd name="connsiteY7" fmla="*/ 300716 h 392156"/>
              <a:gd name="connsiteX8" fmla="*/ 91440 w 1846054"/>
              <a:gd name="connsiteY8" fmla="*/ 392156 h 392156"/>
              <a:gd name="connsiteX0" fmla="*/ 0 w 1846054"/>
              <a:gd name="connsiteY0" fmla="*/ 55512 h 300716"/>
              <a:gd name="connsiteX1" fmla="*/ 86534 w 1846054"/>
              <a:gd name="connsiteY1" fmla="*/ 584 h 300716"/>
              <a:gd name="connsiteX2" fmla="*/ 461514 w 1846054"/>
              <a:gd name="connsiteY2" fmla="*/ 55512 h 300716"/>
              <a:gd name="connsiteX3" fmla="*/ 548048 w 1846054"/>
              <a:gd name="connsiteY3" fmla="*/ 584 h 300716"/>
              <a:gd name="connsiteX4" fmla="*/ 923027 w 1846054"/>
              <a:gd name="connsiteY4" fmla="*/ 55512 h 300716"/>
              <a:gd name="connsiteX5" fmla="*/ 1384541 w 1846054"/>
              <a:gd name="connsiteY5" fmla="*/ 55512 h 300716"/>
              <a:gd name="connsiteX6" fmla="*/ 1846054 w 1846054"/>
              <a:gd name="connsiteY6" fmla="*/ 55512 h 300716"/>
              <a:gd name="connsiteX7" fmla="*/ 1846054 w 1846054"/>
              <a:gd name="connsiteY7" fmla="*/ 300716 h 300716"/>
              <a:gd name="connsiteX0" fmla="*/ 0 w 1846054"/>
              <a:gd name="connsiteY0" fmla="*/ 55512 h 111023"/>
              <a:gd name="connsiteX1" fmla="*/ 86534 w 1846054"/>
              <a:gd name="connsiteY1" fmla="*/ 584 h 111023"/>
              <a:gd name="connsiteX2" fmla="*/ 461514 w 1846054"/>
              <a:gd name="connsiteY2" fmla="*/ 55512 h 111023"/>
              <a:gd name="connsiteX3" fmla="*/ 548048 w 1846054"/>
              <a:gd name="connsiteY3" fmla="*/ 584 h 111023"/>
              <a:gd name="connsiteX4" fmla="*/ 923027 w 1846054"/>
              <a:gd name="connsiteY4" fmla="*/ 55512 h 111023"/>
              <a:gd name="connsiteX5" fmla="*/ 1384541 w 1846054"/>
              <a:gd name="connsiteY5" fmla="*/ 55512 h 111023"/>
              <a:gd name="connsiteX6" fmla="*/ 1846054 w 1846054"/>
              <a:gd name="connsiteY6" fmla="*/ 55512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6054" h="111023">
                <a:moveTo>
                  <a:pt x="0" y="55512"/>
                </a:moveTo>
                <a:cubicBezTo>
                  <a:pt x="28845" y="19457"/>
                  <a:pt x="57690" y="3682"/>
                  <a:pt x="86534" y="584"/>
                </a:cubicBezTo>
                <a:cubicBezTo>
                  <a:pt x="211528" y="-12844"/>
                  <a:pt x="336521" y="211754"/>
                  <a:pt x="461514" y="55512"/>
                </a:cubicBezTo>
                <a:cubicBezTo>
                  <a:pt x="490359" y="19457"/>
                  <a:pt x="519203" y="3682"/>
                  <a:pt x="548048" y="584"/>
                </a:cubicBezTo>
                <a:cubicBezTo>
                  <a:pt x="673041" y="-12844"/>
                  <a:pt x="798034" y="211754"/>
                  <a:pt x="923027" y="55512"/>
                </a:cubicBezTo>
                <a:cubicBezTo>
                  <a:pt x="1076865" y="-136785"/>
                  <a:pt x="1230703" y="247809"/>
                  <a:pt x="1384541" y="55512"/>
                </a:cubicBezTo>
                <a:cubicBezTo>
                  <a:pt x="1538378" y="-136785"/>
                  <a:pt x="1692216" y="247809"/>
                  <a:pt x="1846054" y="55512"/>
                </a:cubicBezTo>
              </a:path>
            </a:pathLst>
          </a:custGeom>
          <a:ln w="381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2C1FA0A5-33D4-D658-BAAB-8470811E72E0}"/>
              </a:ext>
            </a:extLst>
          </p:cNvPr>
          <p:cNvSpPr/>
          <p:nvPr/>
        </p:nvSpPr>
        <p:spPr>
          <a:xfrm>
            <a:off x="6797614" y="3223391"/>
            <a:ext cx="2841686" cy="51306"/>
          </a:xfrm>
          <a:custGeom>
            <a:avLst/>
            <a:gdLst>
              <a:gd name="connsiteX0" fmla="*/ 1132235 w 2841686"/>
              <a:gd name="connsiteY0" fmla="*/ 584 h 563751"/>
              <a:gd name="connsiteX1" fmla="*/ 1420843 w 2841686"/>
              <a:gd name="connsiteY1" fmla="*/ 55512 h 563751"/>
              <a:gd name="connsiteX2" fmla="*/ 1776054 w 2841686"/>
              <a:gd name="connsiteY2" fmla="*/ 55512 h 563751"/>
              <a:gd name="connsiteX3" fmla="*/ 2131264 w 2841686"/>
              <a:gd name="connsiteY3" fmla="*/ 55512 h 563751"/>
              <a:gd name="connsiteX4" fmla="*/ 2486476 w 2841686"/>
              <a:gd name="connsiteY4" fmla="*/ 55512 h 563751"/>
              <a:gd name="connsiteX5" fmla="*/ 2841686 w 2841686"/>
              <a:gd name="connsiteY5" fmla="*/ 55512 h 563751"/>
              <a:gd name="connsiteX6" fmla="*/ 2841686 w 2841686"/>
              <a:gd name="connsiteY6" fmla="*/ 563751 h 563751"/>
              <a:gd name="connsiteX7" fmla="*/ 0 w 2841686"/>
              <a:gd name="connsiteY7" fmla="*/ 563751 h 563751"/>
              <a:gd name="connsiteX8" fmla="*/ 0 w 2841686"/>
              <a:gd name="connsiteY8" fmla="*/ 55512 h 563751"/>
              <a:gd name="connsiteX9" fmla="*/ 66602 w 2841686"/>
              <a:gd name="connsiteY9" fmla="*/ 584 h 563751"/>
              <a:gd name="connsiteX10" fmla="*/ 355211 w 2841686"/>
              <a:gd name="connsiteY10" fmla="*/ 55512 h 563751"/>
              <a:gd name="connsiteX11" fmla="*/ 421814 w 2841686"/>
              <a:gd name="connsiteY11" fmla="*/ 584 h 563751"/>
              <a:gd name="connsiteX12" fmla="*/ 710422 w 2841686"/>
              <a:gd name="connsiteY12" fmla="*/ 55512 h 563751"/>
              <a:gd name="connsiteX13" fmla="*/ 777024 w 2841686"/>
              <a:gd name="connsiteY13" fmla="*/ 584 h 563751"/>
              <a:gd name="connsiteX14" fmla="*/ 1065633 w 2841686"/>
              <a:gd name="connsiteY14" fmla="*/ 55512 h 563751"/>
              <a:gd name="connsiteX15" fmla="*/ 1132235 w 2841686"/>
              <a:gd name="connsiteY15" fmla="*/ 584 h 563751"/>
              <a:gd name="connsiteX0" fmla="*/ 0 w 2841686"/>
              <a:gd name="connsiteY0" fmla="*/ 563751 h 655191"/>
              <a:gd name="connsiteX1" fmla="*/ 0 w 2841686"/>
              <a:gd name="connsiteY1" fmla="*/ 55512 h 655191"/>
              <a:gd name="connsiteX2" fmla="*/ 66602 w 2841686"/>
              <a:gd name="connsiteY2" fmla="*/ 584 h 655191"/>
              <a:gd name="connsiteX3" fmla="*/ 355211 w 2841686"/>
              <a:gd name="connsiteY3" fmla="*/ 55512 h 655191"/>
              <a:gd name="connsiteX4" fmla="*/ 421814 w 2841686"/>
              <a:gd name="connsiteY4" fmla="*/ 584 h 655191"/>
              <a:gd name="connsiteX5" fmla="*/ 710422 w 2841686"/>
              <a:gd name="connsiteY5" fmla="*/ 55512 h 655191"/>
              <a:gd name="connsiteX6" fmla="*/ 777024 w 2841686"/>
              <a:gd name="connsiteY6" fmla="*/ 584 h 655191"/>
              <a:gd name="connsiteX7" fmla="*/ 1065633 w 2841686"/>
              <a:gd name="connsiteY7" fmla="*/ 55512 h 655191"/>
              <a:gd name="connsiteX8" fmla="*/ 1132235 w 2841686"/>
              <a:gd name="connsiteY8" fmla="*/ 584 h 655191"/>
              <a:gd name="connsiteX9" fmla="*/ 1420843 w 2841686"/>
              <a:gd name="connsiteY9" fmla="*/ 55512 h 655191"/>
              <a:gd name="connsiteX10" fmla="*/ 1776054 w 2841686"/>
              <a:gd name="connsiteY10" fmla="*/ 55512 h 655191"/>
              <a:gd name="connsiteX11" fmla="*/ 2131264 w 2841686"/>
              <a:gd name="connsiteY11" fmla="*/ 55512 h 655191"/>
              <a:gd name="connsiteX12" fmla="*/ 2486476 w 2841686"/>
              <a:gd name="connsiteY12" fmla="*/ 55512 h 655191"/>
              <a:gd name="connsiteX13" fmla="*/ 2841686 w 2841686"/>
              <a:gd name="connsiteY13" fmla="*/ 55512 h 655191"/>
              <a:gd name="connsiteX14" fmla="*/ 2841686 w 2841686"/>
              <a:gd name="connsiteY14" fmla="*/ 563751 h 655191"/>
              <a:gd name="connsiteX15" fmla="*/ 91440 w 2841686"/>
              <a:gd name="connsiteY15" fmla="*/ 655191 h 655191"/>
              <a:gd name="connsiteX0" fmla="*/ 0 w 2841686"/>
              <a:gd name="connsiteY0" fmla="*/ 55512 h 655191"/>
              <a:gd name="connsiteX1" fmla="*/ 66602 w 2841686"/>
              <a:gd name="connsiteY1" fmla="*/ 584 h 655191"/>
              <a:gd name="connsiteX2" fmla="*/ 355211 w 2841686"/>
              <a:gd name="connsiteY2" fmla="*/ 55512 h 655191"/>
              <a:gd name="connsiteX3" fmla="*/ 421814 w 2841686"/>
              <a:gd name="connsiteY3" fmla="*/ 584 h 655191"/>
              <a:gd name="connsiteX4" fmla="*/ 710422 w 2841686"/>
              <a:gd name="connsiteY4" fmla="*/ 55512 h 655191"/>
              <a:gd name="connsiteX5" fmla="*/ 777024 w 2841686"/>
              <a:gd name="connsiteY5" fmla="*/ 584 h 655191"/>
              <a:gd name="connsiteX6" fmla="*/ 1065633 w 2841686"/>
              <a:gd name="connsiteY6" fmla="*/ 55512 h 655191"/>
              <a:gd name="connsiteX7" fmla="*/ 1132235 w 2841686"/>
              <a:gd name="connsiteY7" fmla="*/ 584 h 655191"/>
              <a:gd name="connsiteX8" fmla="*/ 1420843 w 2841686"/>
              <a:gd name="connsiteY8" fmla="*/ 55512 h 655191"/>
              <a:gd name="connsiteX9" fmla="*/ 1776054 w 2841686"/>
              <a:gd name="connsiteY9" fmla="*/ 55512 h 655191"/>
              <a:gd name="connsiteX10" fmla="*/ 2131264 w 2841686"/>
              <a:gd name="connsiteY10" fmla="*/ 55512 h 655191"/>
              <a:gd name="connsiteX11" fmla="*/ 2486476 w 2841686"/>
              <a:gd name="connsiteY11" fmla="*/ 55512 h 655191"/>
              <a:gd name="connsiteX12" fmla="*/ 2841686 w 2841686"/>
              <a:gd name="connsiteY12" fmla="*/ 55512 h 655191"/>
              <a:gd name="connsiteX13" fmla="*/ 2841686 w 2841686"/>
              <a:gd name="connsiteY13" fmla="*/ 563751 h 655191"/>
              <a:gd name="connsiteX14" fmla="*/ 91440 w 2841686"/>
              <a:gd name="connsiteY14" fmla="*/ 655191 h 655191"/>
              <a:gd name="connsiteX0" fmla="*/ 0 w 2841686"/>
              <a:gd name="connsiteY0" fmla="*/ 55512 h 563751"/>
              <a:gd name="connsiteX1" fmla="*/ 66602 w 2841686"/>
              <a:gd name="connsiteY1" fmla="*/ 584 h 563751"/>
              <a:gd name="connsiteX2" fmla="*/ 355211 w 2841686"/>
              <a:gd name="connsiteY2" fmla="*/ 55512 h 563751"/>
              <a:gd name="connsiteX3" fmla="*/ 421814 w 2841686"/>
              <a:gd name="connsiteY3" fmla="*/ 584 h 563751"/>
              <a:gd name="connsiteX4" fmla="*/ 710422 w 2841686"/>
              <a:gd name="connsiteY4" fmla="*/ 55512 h 563751"/>
              <a:gd name="connsiteX5" fmla="*/ 777024 w 2841686"/>
              <a:gd name="connsiteY5" fmla="*/ 584 h 563751"/>
              <a:gd name="connsiteX6" fmla="*/ 1065633 w 2841686"/>
              <a:gd name="connsiteY6" fmla="*/ 55512 h 563751"/>
              <a:gd name="connsiteX7" fmla="*/ 1132235 w 2841686"/>
              <a:gd name="connsiteY7" fmla="*/ 584 h 563751"/>
              <a:gd name="connsiteX8" fmla="*/ 1420843 w 2841686"/>
              <a:gd name="connsiteY8" fmla="*/ 55512 h 563751"/>
              <a:gd name="connsiteX9" fmla="*/ 1776054 w 2841686"/>
              <a:gd name="connsiteY9" fmla="*/ 55512 h 563751"/>
              <a:gd name="connsiteX10" fmla="*/ 2131264 w 2841686"/>
              <a:gd name="connsiteY10" fmla="*/ 55512 h 563751"/>
              <a:gd name="connsiteX11" fmla="*/ 2486476 w 2841686"/>
              <a:gd name="connsiteY11" fmla="*/ 55512 h 563751"/>
              <a:gd name="connsiteX12" fmla="*/ 2841686 w 2841686"/>
              <a:gd name="connsiteY12" fmla="*/ 55512 h 563751"/>
              <a:gd name="connsiteX13" fmla="*/ 2841686 w 2841686"/>
              <a:gd name="connsiteY13" fmla="*/ 563751 h 563751"/>
              <a:gd name="connsiteX0" fmla="*/ 0 w 2841686"/>
              <a:gd name="connsiteY0" fmla="*/ 55512 h 111023"/>
              <a:gd name="connsiteX1" fmla="*/ 66602 w 2841686"/>
              <a:gd name="connsiteY1" fmla="*/ 584 h 111023"/>
              <a:gd name="connsiteX2" fmla="*/ 355211 w 2841686"/>
              <a:gd name="connsiteY2" fmla="*/ 55512 h 111023"/>
              <a:gd name="connsiteX3" fmla="*/ 421814 w 2841686"/>
              <a:gd name="connsiteY3" fmla="*/ 584 h 111023"/>
              <a:gd name="connsiteX4" fmla="*/ 710422 w 2841686"/>
              <a:gd name="connsiteY4" fmla="*/ 55512 h 111023"/>
              <a:gd name="connsiteX5" fmla="*/ 777024 w 2841686"/>
              <a:gd name="connsiteY5" fmla="*/ 584 h 111023"/>
              <a:gd name="connsiteX6" fmla="*/ 1065633 w 2841686"/>
              <a:gd name="connsiteY6" fmla="*/ 55512 h 111023"/>
              <a:gd name="connsiteX7" fmla="*/ 1132235 w 2841686"/>
              <a:gd name="connsiteY7" fmla="*/ 584 h 111023"/>
              <a:gd name="connsiteX8" fmla="*/ 1420843 w 2841686"/>
              <a:gd name="connsiteY8" fmla="*/ 55512 h 111023"/>
              <a:gd name="connsiteX9" fmla="*/ 1776054 w 2841686"/>
              <a:gd name="connsiteY9" fmla="*/ 55512 h 111023"/>
              <a:gd name="connsiteX10" fmla="*/ 2131264 w 2841686"/>
              <a:gd name="connsiteY10" fmla="*/ 55512 h 111023"/>
              <a:gd name="connsiteX11" fmla="*/ 2486476 w 2841686"/>
              <a:gd name="connsiteY11" fmla="*/ 55512 h 111023"/>
              <a:gd name="connsiteX12" fmla="*/ 2841686 w 2841686"/>
              <a:gd name="connsiteY12" fmla="*/ 55512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41686" h="111023">
                <a:moveTo>
                  <a:pt x="0" y="55512"/>
                </a:moveTo>
                <a:cubicBezTo>
                  <a:pt x="22201" y="19456"/>
                  <a:pt x="44402" y="3682"/>
                  <a:pt x="66602" y="584"/>
                </a:cubicBezTo>
                <a:cubicBezTo>
                  <a:pt x="162806" y="-12844"/>
                  <a:pt x="259009" y="211753"/>
                  <a:pt x="355211" y="55512"/>
                </a:cubicBezTo>
                <a:cubicBezTo>
                  <a:pt x="377412" y="19456"/>
                  <a:pt x="399613" y="3682"/>
                  <a:pt x="421814" y="584"/>
                </a:cubicBezTo>
                <a:cubicBezTo>
                  <a:pt x="518016" y="-12844"/>
                  <a:pt x="614219" y="211753"/>
                  <a:pt x="710422" y="55512"/>
                </a:cubicBezTo>
                <a:cubicBezTo>
                  <a:pt x="732623" y="19456"/>
                  <a:pt x="754824" y="3682"/>
                  <a:pt x="777024" y="584"/>
                </a:cubicBezTo>
                <a:cubicBezTo>
                  <a:pt x="873227" y="-12844"/>
                  <a:pt x="969430" y="211753"/>
                  <a:pt x="1065633" y="55512"/>
                </a:cubicBezTo>
                <a:cubicBezTo>
                  <a:pt x="1087833" y="19456"/>
                  <a:pt x="1110034" y="3682"/>
                  <a:pt x="1132235" y="584"/>
                </a:cubicBezTo>
                <a:cubicBezTo>
                  <a:pt x="1228437" y="-12844"/>
                  <a:pt x="1324640" y="211753"/>
                  <a:pt x="1420843" y="55512"/>
                </a:cubicBezTo>
                <a:cubicBezTo>
                  <a:pt x="1539247" y="-136785"/>
                  <a:pt x="1657650" y="247809"/>
                  <a:pt x="1776054" y="55512"/>
                </a:cubicBezTo>
                <a:cubicBezTo>
                  <a:pt x="1894457" y="-136785"/>
                  <a:pt x="2012861" y="247809"/>
                  <a:pt x="2131264" y="55512"/>
                </a:cubicBezTo>
                <a:cubicBezTo>
                  <a:pt x="2249668" y="-136785"/>
                  <a:pt x="2368072" y="247809"/>
                  <a:pt x="2486476" y="55512"/>
                </a:cubicBezTo>
                <a:cubicBezTo>
                  <a:pt x="2604878" y="-136785"/>
                  <a:pt x="2723282" y="247809"/>
                  <a:pt x="2841686" y="55512"/>
                </a:cubicBezTo>
              </a:path>
            </a:pathLst>
          </a:custGeom>
          <a:ln w="63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7" name="フリーフォーム: 図形 96">
            <a:extLst>
              <a:ext uri="{FF2B5EF4-FFF2-40B4-BE49-F238E27FC236}">
                <a16:creationId xmlns:a16="http://schemas.microsoft.com/office/drawing/2014/main" id="{9834F19A-1F39-3A2F-62CB-48D0E345A1B4}"/>
              </a:ext>
            </a:extLst>
          </p:cNvPr>
          <p:cNvSpPr/>
          <p:nvPr/>
        </p:nvSpPr>
        <p:spPr>
          <a:xfrm>
            <a:off x="6797613" y="5151503"/>
            <a:ext cx="2841685" cy="111022"/>
          </a:xfrm>
          <a:custGeom>
            <a:avLst/>
            <a:gdLst>
              <a:gd name="connsiteX0" fmla="*/ 548048 w 1846054"/>
              <a:gd name="connsiteY0" fmla="*/ 584 h 300716"/>
              <a:gd name="connsiteX1" fmla="*/ 923027 w 1846054"/>
              <a:gd name="connsiteY1" fmla="*/ 55512 h 300716"/>
              <a:gd name="connsiteX2" fmla="*/ 1384541 w 1846054"/>
              <a:gd name="connsiteY2" fmla="*/ 55512 h 300716"/>
              <a:gd name="connsiteX3" fmla="*/ 1846054 w 1846054"/>
              <a:gd name="connsiteY3" fmla="*/ 55512 h 300716"/>
              <a:gd name="connsiteX4" fmla="*/ 1846054 w 1846054"/>
              <a:gd name="connsiteY4" fmla="*/ 300716 h 300716"/>
              <a:gd name="connsiteX5" fmla="*/ 0 w 1846054"/>
              <a:gd name="connsiteY5" fmla="*/ 300716 h 300716"/>
              <a:gd name="connsiteX6" fmla="*/ 0 w 1846054"/>
              <a:gd name="connsiteY6" fmla="*/ 55512 h 300716"/>
              <a:gd name="connsiteX7" fmla="*/ 86534 w 1846054"/>
              <a:gd name="connsiteY7" fmla="*/ 584 h 300716"/>
              <a:gd name="connsiteX8" fmla="*/ 461514 w 1846054"/>
              <a:gd name="connsiteY8" fmla="*/ 55512 h 300716"/>
              <a:gd name="connsiteX9" fmla="*/ 548048 w 1846054"/>
              <a:gd name="connsiteY9" fmla="*/ 584 h 300716"/>
              <a:gd name="connsiteX0" fmla="*/ 0 w 1846054"/>
              <a:gd name="connsiteY0" fmla="*/ 300716 h 392156"/>
              <a:gd name="connsiteX1" fmla="*/ 0 w 1846054"/>
              <a:gd name="connsiteY1" fmla="*/ 55512 h 392156"/>
              <a:gd name="connsiteX2" fmla="*/ 86534 w 1846054"/>
              <a:gd name="connsiteY2" fmla="*/ 584 h 392156"/>
              <a:gd name="connsiteX3" fmla="*/ 461514 w 1846054"/>
              <a:gd name="connsiteY3" fmla="*/ 55512 h 392156"/>
              <a:gd name="connsiteX4" fmla="*/ 548048 w 1846054"/>
              <a:gd name="connsiteY4" fmla="*/ 584 h 392156"/>
              <a:gd name="connsiteX5" fmla="*/ 923027 w 1846054"/>
              <a:gd name="connsiteY5" fmla="*/ 55512 h 392156"/>
              <a:gd name="connsiteX6" fmla="*/ 1384541 w 1846054"/>
              <a:gd name="connsiteY6" fmla="*/ 55512 h 392156"/>
              <a:gd name="connsiteX7" fmla="*/ 1846054 w 1846054"/>
              <a:gd name="connsiteY7" fmla="*/ 55512 h 392156"/>
              <a:gd name="connsiteX8" fmla="*/ 1846054 w 1846054"/>
              <a:gd name="connsiteY8" fmla="*/ 300716 h 392156"/>
              <a:gd name="connsiteX9" fmla="*/ 91440 w 1846054"/>
              <a:gd name="connsiteY9" fmla="*/ 392156 h 392156"/>
              <a:gd name="connsiteX0" fmla="*/ 0 w 1846054"/>
              <a:gd name="connsiteY0" fmla="*/ 55512 h 392156"/>
              <a:gd name="connsiteX1" fmla="*/ 86534 w 1846054"/>
              <a:gd name="connsiteY1" fmla="*/ 584 h 392156"/>
              <a:gd name="connsiteX2" fmla="*/ 461514 w 1846054"/>
              <a:gd name="connsiteY2" fmla="*/ 55512 h 392156"/>
              <a:gd name="connsiteX3" fmla="*/ 548048 w 1846054"/>
              <a:gd name="connsiteY3" fmla="*/ 584 h 392156"/>
              <a:gd name="connsiteX4" fmla="*/ 923027 w 1846054"/>
              <a:gd name="connsiteY4" fmla="*/ 55512 h 392156"/>
              <a:gd name="connsiteX5" fmla="*/ 1384541 w 1846054"/>
              <a:gd name="connsiteY5" fmla="*/ 55512 h 392156"/>
              <a:gd name="connsiteX6" fmla="*/ 1846054 w 1846054"/>
              <a:gd name="connsiteY6" fmla="*/ 55512 h 392156"/>
              <a:gd name="connsiteX7" fmla="*/ 1846054 w 1846054"/>
              <a:gd name="connsiteY7" fmla="*/ 300716 h 392156"/>
              <a:gd name="connsiteX8" fmla="*/ 91440 w 1846054"/>
              <a:gd name="connsiteY8" fmla="*/ 392156 h 392156"/>
              <a:gd name="connsiteX0" fmla="*/ 0 w 1846054"/>
              <a:gd name="connsiteY0" fmla="*/ 55512 h 300716"/>
              <a:gd name="connsiteX1" fmla="*/ 86534 w 1846054"/>
              <a:gd name="connsiteY1" fmla="*/ 584 h 300716"/>
              <a:gd name="connsiteX2" fmla="*/ 461514 w 1846054"/>
              <a:gd name="connsiteY2" fmla="*/ 55512 h 300716"/>
              <a:gd name="connsiteX3" fmla="*/ 548048 w 1846054"/>
              <a:gd name="connsiteY3" fmla="*/ 584 h 300716"/>
              <a:gd name="connsiteX4" fmla="*/ 923027 w 1846054"/>
              <a:gd name="connsiteY4" fmla="*/ 55512 h 300716"/>
              <a:gd name="connsiteX5" fmla="*/ 1384541 w 1846054"/>
              <a:gd name="connsiteY5" fmla="*/ 55512 h 300716"/>
              <a:gd name="connsiteX6" fmla="*/ 1846054 w 1846054"/>
              <a:gd name="connsiteY6" fmla="*/ 55512 h 300716"/>
              <a:gd name="connsiteX7" fmla="*/ 1846054 w 1846054"/>
              <a:gd name="connsiteY7" fmla="*/ 300716 h 300716"/>
              <a:gd name="connsiteX0" fmla="*/ 0 w 1846054"/>
              <a:gd name="connsiteY0" fmla="*/ 55512 h 111023"/>
              <a:gd name="connsiteX1" fmla="*/ 86534 w 1846054"/>
              <a:gd name="connsiteY1" fmla="*/ 584 h 111023"/>
              <a:gd name="connsiteX2" fmla="*/ 461514 w 1846054"/>
              <a:gd name="connsiteY2" fmla="*/ 55512 h 111023"/>
              <a:gd name="connsiteX3" fmla="*/ 548048 w 1846054"/>
              <a:gd name="connsiteY3" fmla="*/ 584 h 111023"/>
              <a:gd name="connsiteX4" fmla="*/ 923027 w 1846054"/>
              <a:gd name="connsiteY4" fmla="*/ 55512 h 111023"/>
              <a:gd name="connsiteX5" fmla="*/ 1384541 w 1846054"/>
              <a:gd name="connsiteY5" fmla="*/ 55512 h 111023"/>
              <a:gd name="connsiteX6" fmla="*/ 1846054 w 1846054"/>
              <a:gd name="connsiteY6" fmla="*/ 55512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6054" h="111023">
                <a:moveTo>
                  <a:pt x="0" y="55512"/>
                </a:moveTo>
                <a:cubicBezTo>
                  <a:pt x="28845" y="19457"/>
                  <a:pt x="57690" y="3682"/>
                  <a:pt x="86534" y="584"/>
                </a:cubicBezTo>
                <a:cubicBezTo>
                  <a:pt x="211528" y="-12844"/>
                  <a:pt x="336521" y="211754"/>
                  <a:pt x="461514" y="55512"/>
                </a:cubicBezTo>
                <a:cubicBezTo>
                  <a:pt x="490359" y="19457"/>
                  <a:pt x="519203" y="3682"/>
                  <a:pt x="548048" y="584"/>
                </a:cubicBezTo>
                <a:cubicBezTo>
                  <a:pt x="673041" y="-12844"/>
                  <a:pt x="798034" y="211754"/>
                  <a:pt x="923027" y="55512"/>
                </a:cubicBezTo>
                <a:cubicBezTo>
                  <a:pt x="1076865" y="-136785"/>
                  <a:pt x="1230703" y="247809"/>
                  <a:pt x="1384541" y="55512"/>
                </a:cubicBezTo>
                <a:cubicBezTo>
                  <a:pt x="1538378" y="-136785"/>
                  <a:pt x="1692216" y="247809"/>
                  <a:pt x="1846054" y="55512"/>
                </a:cubicBezTo>
              </a:path>
            </a:pathLst>
          </a:custGeom>
          <a:ln w="63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8" name="フリーフォーム: 図形 97">
            <a:extLst>
              <a:ext uri="{FF2B5EF4-FFF2-40B4-BE49-F238E27FC236}">
                <a16:creationId xmlns:a16="http://schemas.microsoft.com/office/drawing/2014/main" id="{C0BD9E8A-C120-3868-01E1-5EA1AC84E57E}"/>
              </a:ext>
            </a:extLst>
          </p:cNvPr>
          <p:cNvSpPr/>
          <p:nvPr/>
        </p:nvSpPr>
        <p:spPr>
          <a:xfrm>
            <a:off x="6797614" y="3506213"/>
            <a:ext cx="2841686" cy="51306"/>
          </a:xfrm>
          <a:custGeom>
            <a:avLst/>
            <a:gdLst>
              <a:gd name="connsiteX0" fmla="*/ 1132235 w 2841686"/>
              <a:gd name="connsiteY0" fmla="*/ 584 h 563751"/>
              <a:gd name="connsiteX1" fmla="*/ 1420843 w 2841686"/>
              <a:gd name="connsiteY1" fmla="*/ 55512 h 563751"/>
              <a:gd name="connsiteX2" fmla="*/ 1776054 w 2841686"/>
              <a:gd name="connsiteY2" fmla="*/ 55512 h 563751"/>
              <a:gd name="connsiteX3" fmla="*/ 2131264 w 2841686"/>
              <a:gd name="connsiteY3" fmla="*/ 55512 h 563751"/>
              <a:gd name="connsiteX4" fmla="*/ 2486476 w 2841686"/>
              <a:gd name="connsiteY4" fmla="*/ 55512 h 563751"/>
              <a:gd name="connsiteX5" fmla="*/ 2841686 w 2841686"/>
              <a:gd name="connsiteY5" fmla="*/ 55512 h 563751"/>
              <a:gd name="connsiteX6" fmla="*/ 2841686 w 2841686"/>
              <a:gd name="connsiteY6" fmla="*/ 563751 h 563751"/>
              <a:gd name="connsiteX7" fmla="*/ 0 w 2841686"/>
              <a:gd name="connsiteY7" fmla="*/ 563751 h 563751"/>
              <a:gd name="connsiteX8" fmla="*/ 0 w 2841686"/>
              <a:gd name="connsiteY8" fmla="*/ 55512 h 563751"/>
              <a:gd name="connsiteX9" fmla="*/ 66602 w 2841686"/>
              <a:gd name="connsiteY9" fmla="*/ 584 h 563751"/>
              <a:gd name="connsiteX10" fmla="*/ 355211 w 2841686"/>
              <a:gd name="connsiteY10" fmla="*/ 55512 h 563751"/>
              <a:gd name="connsiteX11" fmla="*/ 421814 w 2841686"/>
              <a:gd name="connsiteY11" fmla="*/ 584 h 563751"/>
              <a:gd name="connsiteX12" fmla="*/ 710422 w 2841686"/>
              <a:gd name="connsiteY12" fmla="*/ 55512 h 563751"/>
              <a:gd name="connsiteX13" fmla="*/ 777024 w 2841686"/>
              <a:gd name="connsiteY13" fmla="*/ 584 h 563751"/>
              <a:gd name="connsiteX14" fmla="*/ 1065633 w 2841686"/>
              <a:gd name="connsiteY14" fmla="*/ 55512 h 563751"/>
              <a:gd name="connsiteX15" fmla="*/ 1132235 w 2841686"/>
              <a:gd name="connsiteY15" fmla="*/ 584 h 563751"/>
              <a:gd name="connsiteX0" fmla="*/ 0 w 2841686"/>
              <a:gd name="connsiteY0" fmla="*/ 563751 h 655191"/>
              <a:gd name="connsiteX1" fmla="*/ 0 w 2841686"/>
              <a:gd name="connsiteY1" fmla="*/ 55512 h 655191"/>
              <a:gd name="connsiteX2" fmla="*/ 66602 w 2841686"/>
              <a:gd name="connsiteY2" fmla="*/ 584 h 655191"/>
              <a:gd name="connsiteX3" fmla="*/ 355211 w 2841686"/>
              <a:gd name="connsiteY3" fmla="*/ 55512 h 655191"/>
              <a:gd name="connsiteX4" fmla="*/ 421814 w 2841686"/>
              <a:gd name="connsiteY4" fmla="*/ 584 h 655191"/>
              <a:gd name="connsiteX5" fmla="*/ 710422 w 2841686"/>
              <a:gd name="connsiteY5" fmla="*/ 55512 h 655191"/>
              <a:gd name="connsiteX6" fmla="*/ 777024 w 2841686"/>
              <a:gd name="connsiteY6" fmla="*/ 584 h 655191"/>
              <a:gd name="connsiteX7" fmla="*/ 1065633 w 2841686"/>
              <a:gd name="connsiteY7" fmla="*/ 55512 h 655191"/>
              <a:gd name="connsiteX8" fmla="*/ 1132235 w 2841686"/>
              <a:gd name="connsiteY8" fmla="*/ 584 h 655191"/>
              <a:gd name="connsiteX9" fmla="*/ 1420843 w 2841686"/>
              <a:gd name="connsiteY9" fmla="*/ 55512 h 655191"/>
              <a:gd name="connsiteX10" fmla="*/ 1776054 w 2841686"/>
              <a:gd name="connsiteY10" fmla="*/ 55512 h 655191"/>
              <a:gd name="connsiteX11" fmla="*/ 2131264 w 2841686"/>
              <a:gd name="connsiteY11" fmla="*/ 55512 h 655191"/>
              <a:gd name="connsiteX12" fmla="*/ 2486476 w 2841686"/>
              <a:gd name="connsiteY12" fmla="*/ 55512 h 655191"/>
              <a:gd name="connsiteX13" fmla="*/ 2841686 w 2841686"/>
              <a:gd name="connsiteY13" fmla="*/ 55512 h 655191"/>
              <a:gd name="connsiteX14" fmla="*/ 2841686 w 2841686"/>
              <a:gd name="connsiteY14" fmla="*/ 563751 h 655191"/>
              <a:gd name="connsiteX15" fmla="*/ 91440 w 2841686"/>
              <a:gd name="connsiteY15" fmla="*/ 655191 h 655191"/>
              <a:gd name="connsiteX0" fmla="*/ 0 w 2841686"/>
              <a:gd name="connsiteY0" fmla="*/ 55512 h 655191"/>
              <a:gd name="connsiteX1" fmla="*/ 66602 w 2841686"/>
              <a:gd name="connsiteY1" fmla="*/ 584 h 655191"/>
              <a:gd name="connsiteX2" fmla="*/ 355211 w 2841686"/>
              <a:gd name="connsiteY2" fmla="*/ 55512 h 655191"/>
              <a:gd name="connsiteX3" fmla="*/ 421814 w 2841686"/>
              <a:gd name="connsiteY3" fmla="*/ 584 h 655191"/>
              <a:gd name="connsiteX4" fmla="*/ 710422 w 2841686"/>
              <a:gd name="connsiteY4" fmla="*/ 55512 h 655191"/>
              <a:gd name="connsiteX5" fmla="*/ 777024 w 2841686"/>
              <a:gd name="connsiteY5" fmla="*/ 584 h 655191"/>
              <a:gd name="connsiteX6" fmla="*/ 1065633 w 2841686"/>
              <a:gd name="connsiteY6" fmla="*/ 55512 h 655191"/>
              <a:gd name="connsiteX7" fmla="*/ 1132235 w 2841686"/>
              <a:gd name="connsiteY7" fmla="*/ 584 h 655191"/>
              <a:gd name="connsiteX8" fmla="*/ 1420843 w 2841686"/>
              <a:gd name="connsiteY8" fmla="*/ 55512 h 655191"/>
              <a:gd name="connsiteX9" fmla="*/ 1776054 w 2841686"/>
              <a:gd name="connsiteY9" fmla="*/ 55512 h 655191"/>
              <a:gd name="connsiteX10" fmla="*/ 2131264 w 2841686"/>
              <a:gd name="connsiteY10" fmla="*/ 55512 h 655191"/>
              <a:gd name="connsiteX11" fmla="*/ 2486476 w 2841686"/>
              <a:gd name="connsiteY11" fmla="*/ 55512 h 655191"/>
              <a:gd name="connsiteX12" fmla="*/ 2841686 w 2841686"/>
              <a:gd name="connsiteY12" fmla="*/ 55512 h 655191"/>
              <a:gd name="connsiteX13" fmla="*/ 2841686 w 2841686"/>
              <a:gd name="connsiteY13" fmla="*/ 563751 h 655191"/>
              <a:gd name="connsiteX14" fmla="*/ 91440 w 2841686"/>
              <a:gd name="connsiteY14" fmla="*/ 655191 h 655191"/>
              <a:gd name="connsiteX0" fmla="*/ 0 w 2841686"/>
              <a:gd name="connsiteY0" fmla="*/ 55512 h 563751"/>
              <a:gd name="connsiteX1" fmla="*/ 66602 w 2841686"/>
              <a:gd name="connsiteY1" fmla="*/ 584 h 563751"/>
              <a:gd name="connsiteX2" fmla="*/ 355211 w 2841686"/>
              <a:gd name="connsiteY2" fmla="*/ 55512 h 563751"/>
              <a:gd name="connsiteX3" fmla="*/ 421814 w 2841686"/>
              <a:gd name="connsiteY3" fmla="*/ 584 h 563751"/>
              <a:gd name="connsiteX4" fmla="*/ 710422 w 2841686"/>
              <a:gd name="connsiteY4" fmla="*/ 55512 h 563751"/>
              <a:gd name="connsiteX5" fmla="*/ 777024 w 2841686"/>
              <a:gd name="connsiteY5" fmla="*/ 584 h 563751"/>
              <a:gd name="connsiteX6" fmla="*/ 1065633 w 2841686"/>
              <a:gd name="connsiteY6" fmla="*/ 55512 h 563751"/>
              <a:gd name="connsiteX7" fmla="*/ 1132235 w 2841686"/>
              <a:gd name="connsiteY7" fmla="*/ 584 h 563751"/>
              <a:gd name="connsiteX8" fmla="*/ 1420843 w 2841686"/>
              <a:gd name="connsiteY8" fmla="*/ 55512 h 563751"/>
              <a:gd name="connsiteX9" fmla="*/ 1776054 w 2841686"/>
              <a:gd name="connsiteY9" fmla="*/ 55512 h 563751"/>
              <a:gd name="connsiteX10" fmla="*/ 2131264 w 2841686"/>
              <a:gd name="connsiteY10" fmla="*/ 55512 h 563751"/>
              <a:gd name="connsiteX11" fmla="*/ 2486476 w 2841686"/>
              <a:gd name="connsiteY11" fmla="*/ 55512 h 563751"/>
              <a:gd name="connsiteX12" fmla="*/ 2841686 w 2841686"/>
              <a:gd name="connsiteY12" fmla="*/ 55512 h 563751"/>
              <a:gd name="connsiteX13" fmla="*/ 2841686 w 2841686"/>
              <a:gd name="connsiteY13" fmla="*/ 563751 h 563751"/>
              <a:gd name="connsiteX0" fmla="*/ 0 w 2841686"/>
              <a:gd name="connsiteY0" fmla="*/ 55512 h 111023"/>
              <a:gd name="connsiteX1" fmla="*/ 66602 w 2841686"/>
              <a:gd name="connsiteY1" fmla="*/ 584 h 111023"/>
              <a:gd name="connsiteX2" fmla="*/ 355211 w 2841686"/>
              <a:gd name="connsiteY2" fmla="*/ 55512 h 111023"/>
              <a:gd name="connsiteX3" fmla="*/ 421814 w 2841686"/>
              <a:gd name="connsiteY3" fmla="*/ 584 h 111023"/>
              <a:gd name="connsiteX4" fmla="*/ 710422 w 2841686"/>
              <a:gd name="connsiteY4" fmla="*/ 55512 h 111023"/>
              <a:gd name="connsiteX5" fmla="*/ 777024 w 2841686"/>
              <a:gd name="connsiteY5" fmla="*/ 584 h 111023"/>
              <a:gd name="connsiteX6" fmla="*/ 1065633 w 2841686"/>
              <a:gd name="connsiteY6" fmla="*/ 55512 h 111023"/>
              <a:gd name="connsiteX7" fmla="*/ 1132235 w 2841686"/>
              <a:gd name="connsiteY7" fmla="*/ 584 h 111023"/>
              <a:gd name="connsiteX8" fmla="*/ 1420843 w 2841686"/>
              <a:gd name="connsiteY8" fmla="*/ 55512 h 111023"/>
              <a:gd name="connsiteX9" fmla="*/ 1776054 w 2841686"/>
              <a:gd name="connsiteY9" fmla="*/ 55512 h 111023"/>
              <a:gd name="connsiteX10" fmla="*/ 2131264 w 2841686"/>
              <a:gd name="connsiteY10" fmla="*/ 55512 h 111023"/>
              <a:gd name="connsiteX11" fmla="*/ 2486476 w 2841686"/>
              <a:gd name="connsiteY11" fmla="*/ 55512 h 111023"/>
              <a:gd name="connsiteX12" fmla="*/ 2841686 w 2841686"/>
              <a:gd name="connsiteY12" fmla="*/ 55512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41686" h="111023">
                <a:moveTo>
                  <a:pt x="0" y="55512"/>
                </a:moveTo>
                <a:cubicBezTo>
                  <a:pt x="22201" y="19456"/>
                  <a:pt x="44402" y="3682"/>
                  <a:pt x="66602" y="584"/>
                </a:cubicBezTo>
                <a:cubicBezTo>
                  <a:pt x="162806" y="-12844"/>
                  <a:pt x="259009" y="211753"/>
                  <a:pt x="355211" y="55512"/>
                </a:cubicBezTo>
                <a:cubicBezTo>
                  <a:pt x="377412" y="19456"/>
                  <a:pt x="399613" y="3682"/>
                  <a:pt x="421814" y="584"/>
                </a:cubicBezTo>
                <a:cubicBezTo>
                  <a:pt x="518016" y="-12844"/>
                  <a:pt x="614219" y="211753"/>
                  <a:pt x="710422" y="55512"/>
                </a:cubicBezTo>
                <a:cubicBezTo>
                  <a:pt x="732623" y="19456"/>
                  <a:pt x="754824" y="3682"/>
                  <a:pt x="777024" y="584"/>
                </a:cubicBezTo>
                <a:cubicBezTo>
                  <a:pt x="873227" y="-12844"/>
                  <a:pt x="969430" y="211753"/>
                  <a:pt x="1065633" y="55512"/>
                </a:cubicBezTo>
                <a:cubicBezTo>
                  <a:pt x="1087833" y="19456"/>
                  <a:pt x="1110034" y="3682"/>
                  <a:pt x="1132235" y="584"/>
                </a:cubicBezTo>
                <a:cubicBezTo>
                  <a:pt x="1228437" y="-12844"/>
                  <a:pt x="1324640" y="211753"/>
                  <a:pt x="1420843" y="55512"/>
                </a:cubicBezTo>
                <a:cubicBezTo>
                  <a:pt x="1539247" y="-136785"/>
                  <a:pt x="1657650" y="247809"/>
                  <a:pt x="1776054" y="55512"/>
                </a:cubicBezTo>
                <a:cubicBezTo>
                  <a:pt x="1894457" y="-136785"/>
                  <a:pt x="2012861" y="247809"/>
                  <a:pt x="2131264" y="55512"/>
                </a:cubicBezTo>
                <a:cubicBezTo>
                  <a:pt x="2249668" y="-136785"/>
                  <a:pt x="2368072" y="247809"/>
                  <a:pt x="2486476" y="55512"/>
                </a:cubicBezTo>
                <a:cubicBezTo>
                  <a:pt x="2604878" y="-136785"/>
                  <a:pt x="2723282" y="247809"/>
                  <a:pt x="2841686" y="55512"/>
                </a:cubicBezTo>
              </a:path>
            </a:pathLst>
          </a:custGeom>
          <a:ln w="127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9" name="フリーフォーム: 図形 98">
            <a:extLst>
              <a:ext uri="{FF2B5EF4-FFF2-40B4-BE49-F238E27FC236}">
                <a16:creationId xmlns:a16="http://schemas.microsoft.com/office/drawing/2014/main" id="{130E9C87-A7F9-6CFC-5917-B3A80CF6815D}"/>
              </a:ext>
            </a:extLst>
          </p:cNvPr>
          <p:cNvSpPr/>
          <p:nvPr/>
        </p:nvSpPr>
        <p:spPr>
          <a:xfrm>
            <a:off x="6797613" y="5387723"/>
            <a:ext cx="2841685" cy="111022"/>
          </a:xfrm>
          <a:custGeom>
            <a:avLst/>
            <a:gdLst>
              <a:gd name="connsiteX0" fmla="*/ 548048 w 1846054"/>
              <a:gd name="connsiteY0" fmla="*/ 584 h 300716"/>
              <a:gd name="connsiteX1" fmla="*/ 923027 w 1846054"/>
              <a:gd name="connsiteY1" fmla="*/ 55512 h 300716"/>
              <a:gd name="connsiteX2" fmla="*/ 1384541 w 1846054"/>
              <a:gd name="connsiteY2" fmla="*/ 55512 h 300716"/>
              <a:gd name="connsiteX3" fmla="*/ 1846054 w 1846054"/>
              <a:gd name="connsiteY3" fmla="*/ 55512 h 300716"/>
              <a:gd name="connsiteX4" fmla="*/ 1846054 w 1846054"/>
              <a:gd name="connsiteY4" fmla="*/ 300716 h 300716"/>
              <a:gd name="connsiteX5" fmla="*/ 0 w 1846054"/>
              <a:gd name="connsiteY5" fmla="*/ 300716 h 300716"/>
              <a:gd name="connsiteX6" fmla="*/ 0 w 1846054"/>
              <a:gd name="connsiteY6" fmla="*/ 55512 h 300716"/>
              <a:gd name="connsiteX7" fmla="*/ 86534 w 1846054"/>
              <a:gd name="connsiteY7" fmla="*/ 584 h 300716"/>
              <a:gd name="connsiteX8" fmla="*/ 461514 w 1846054"/>
              <a:gd name="connsiteY8" fmla="*/ 55512 h 300716"/>
              <a:gd name="connsiteX9" fmla="*/ 548048 w 1846054"/>
              <a:gd name="connsiteY9" fmla="*/ 584 h 300716"/>
              <a:gd name="connsiteX0" fmla="*/ 0 w 1846054"/>
              <a:gd name="connsiteY0" fmla="*/ 300716 h 392156"/>
              <a:gd name="connsiteX1" fmla="*/ 0 w 1846054"/>
              <a:gd name="connsiteY1" fmla="*/ 55512 h 392156"/>
              <a:gd name="connsiteX2" fmla="*/ 86534 w 1846054"/>
              <a:gd name="connsiteY2" fmla="*/ 584 h 392156"/>
              <a:gd name="connsiteX3" fmla="*/ 461514 w 1846054"/>
              <a:gd name="connsiteY3" fmla="*/ 55512 h 392156"/>
              <a:gd name="connsiteX4" fmla="*/ 548048 w 1846054"/>
              <a:gd name="connsiteY4" fmla="*/ 584 h 392156"/>
              <a:gd name="connsiteX5" fmla="*/ 923027 w 1846054"/>
              <a:gd name="connsiteY5" fmla="*/ 55512 h 392156"/>
              <a:gd name="connsiteX6" fmla="*/ 1384541 w 1846054"/>
              <a:gd name="connsiteY6" fmla="*/ 55512 h 392156"/>
              <a:gd name="connsiteX7" fmla="*/ 1846054 w 1846054"/>
              <a:gd name="connsiteY7" fmla="*/ 55512 h 392156"/>
              <a:gd name="connsiteX8" fmla="*/ 1846054 w 1846054"/>
              <a:gd name="connsiteY8" fmla="*/ 300716 h 392156"/>
              <a:gd name="connsiteX9" fmla="*/ 91440 w 1846054"/>
              <a:gd name="connsiteY9" fmla="*/ 392156 h 392156"/>
              <a:gd name="connsiteX0" fmla="*/ 0 w 1846054"/>
              <a:gd name="connsiteY0" fmla="*/ 55512 h 392156"/>
              <a:gd name="connsiteX1" fmla="*/ 86534 w 1846054"/>
              <a:gd name="connsiteY1" fmla="*/ 584 h 392156"/>
              <a:gd name="connsiteX2" fmla="*/ 461514 w 1846054"/>
              <a:gd name="connsiteY2" fmla="*/ 55512 h 392156"/>
              <a:gd name="connsiteX3" fmla="*/ 548048 w 1846054"/>
              <a:gd name="connsiteY3" fmla="*/ 584 h 392156"/>
              <a:gd name="connsiteX4" fmla="*/ 923027 w 1846054"/>
              <a:gd name="connsiteY4" fmla="*/ 55512 h 392156"/>
              <a:gd name="connsiteX5" fmla="*/ 1384541 w 1846054"/>
              <a:gd name="connsiteY5" fmla="*/ 55512 h 392156"/>
              <a:gd name="connsiteX6" fmla="*/ 1846054 w 1846054"/>
              <a:gd name="connsiteY6" fmla="*/ 55512 h 392156"/>
              <a:gd name="connsiteX7" fmla="*/ 1846054 w 1846054"/>
              <a:gd name="connsiteY7" fmla="*/ 300716 h 392156"/>
              <a:gd name="connsiteX8" fmla="*/ 91440 w 1846054"/>
              <a:gd name="connsiteY8" fmla="*/ 392156 h 392156"/>
              <a:gd name="connsiteX0" fmla="*/ 0 w 1846054"/>
              <a:gd name="connsiteY0" fmla="*/ 55512 h 300716"/>
              <a:gd name="connsiteX1" fmla="*/ 86534 w 1846054"/>
              <a:gd name="connsiteY1" fmla="*/ 584 h 300716"/>
              <a:gd name="connsiteX2" fmla="*/ 461514 w 1846054"/>
              <a:gd name="connsiteY2" fmla="*/ 55512 h 300716"/>
              <a:gd name="connsiteX3" fmla="*/ 548048 w 1846054"/>
              <a:gd name="connsiteY3" fmla="*/ 584 h 300716"/>
              <a:gd name="connsiteX4" fmla="*/ 923027 w 1846054"/>
              <a:gd name="connsiteY4" fmla="*/ 55512 h 300716"/>
              <a:gd name="connsiteX5" fmla="*/ 1384541 w 1846054"/>
              <a:gd name="connsiteY5" fmla="*/ 55512 h 300716"/>
              <a:gd name="connsiteX6" fmla="*/ 1846054 w 1846054"/>
              <a:gd name="connsiteY6" fmla="*/ 55512 h 300716"/>
              <a:gd name="connsiteX7" fmla="*/ 1846054 w 1846054"/>
              <a:gd name="connsiteY7" fmla="*/ 300716 h 300716"/>
              <a:gd name="connsiteX0" fmla="*/ 0 w 1846054"/>
              <a:gd name="connsiteY0" fmla="*/ 55512 h 111023"/>
              <a:gd name="connsiteX1" fmla="*/ 86534 w 1846054"/>
              <a:gd name="connsiteY1" fmla="*/ 584 h 111023"/>
              <a:gd name="connsiteX2" fmla="*/ 461514 w 1846054"/>
              <a:gd name="connsiteY2" fmla="*/ 55512 h 111023"/>
              <a:gd name="connsiteX3" fmla="*/ 548048 w 1846054"/>
              <a:gd name="connsiteY3" fmla="*/ 584 h 111023"/>
              <a:gd name="connsiteX4" fmla="*/ 923027 w 1846054"/>
              <a:gd name="connsiteY4" fmla="*/ 55512 h 111023"/>
              <a:gd name="connsiteX5" fmla="*/ 1384541 w 1846054"/>
              <a:gd name="connsiteY5" fmla="*/ 55512 h 111023"/>
              <a:gd name="connsiteX6" fmla="*/ 1846054 w 1846054"/>
              <a:gd name="connsiteY6" fmla="*/ 55512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6054" h="111023">
                <a:moveTo>
                  <a:pt x="0" y="55512"/>
                </a:moveTo>
                <a:cubicBezTo>
                  <a:pt x="28845" y="19457"/>
                  <a:pt x="57690" y="3682"/>
                  <a:pt x="86534" y="584"/>
                </a:cubicBezTo>
                <a:cubicBezTo>
                  <a:pt x="211528" y="-12844"/>
                  <a:pt x="336521" y="211754"/>
                  <a:pt x="461514" y="55512"/>
                </a:cubicBezTo>
                <a:cubicBezTo>
                  <a:pt x="490359" y="19457"/>
                  <a:pt x="519203" y="3682"/>
                  <a:pt x="548048" y="584"/>
                </a:cubicBezTo>
                <a:cubicBezTo>
                  <a:pt x="673041" y="-12844"/>
                  <a:pt x="798034" y="211754"/>
                  <a:pt x="923027" y="55512"/>
                </a:cubicBezTo>
                <a:cubicBezTo>
                  <a:pt x="1076865" y="-136785"/>
                  <a:pt x="1230703" y="247809"/>
                  <a:pt x="1384541" y="55512"/>
                </a:cubicBezTo>
                <a:cubicBezTo>
                  <a:pt x="1538378" y="-136785"/>
                  <a:pt x="1692216" y="247809"/>
                  <a:pt x="1846054" y="55512"/>
                </a:cubicBezTo>
              </a:path>
            </a:pathLst>
          </a:custGeom>
          <a:ln w="127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0" name="フリーフォーム: 図形 99">
            <a:extLst>
              <a:ext uri="{FF2B5EF4-FFF2-40B4-BE49-F238E27FC236}">
                <a16:creationId xmlns:a16="http://schemas.microsoft.com/office/drawing/2014/main" id="{D8A72F42-36A4-BAD1-2C5F-B230E22AB2AE}"/>
              </a:ext>
            </a:extLst>
          </p:cNvPr>
          <p:cNvSpPr/>
          <p:nvPr/>
        </p:nvSpPr>
        <p:spPr>
          <a:xfrm>
            <a:off x="6797614" y="3863472"/>
            <a:ext cx="2841686" cy="51306"/>
          </a:xfrm>
          <a:custGeom>
            <a:avLst/>
            <a:gdLst>
              <a:gd name="connsiteX0" fmla="*/ 1132235 w 2841686"/>
              <a:gd name="connsiteY0" fmla="*/ 584 h 563751"/>
              <a:gd name="connsiteX1" fmla="*/ 1420843 w 2841686"/>
              <a:gd name="connsiteY1" fmla="*/ 55512 h 563751"/>
              <a:gd name="connsiteX2" fmla="*/ 1776054 w 2841686"/>
              <a:gd name="connsiteY2" fmla="*/ 55512 h 563751"/>
              <a:gd name="connsiteX3" fmla="*/ 2131264 w 2841686"/>
              <a:gd name="connsiteY3" fmla="*/ 55512 h 563751"/>
              <a:gd name="connsiteX4" fmla="*/ 2486476 w 2841686"/>
              <a:gd name="connsiteY4" fmla="*/ 55512 h 563751"/>
              <a:gd name="connsiteX5" fmla="*/ 2841686 w 2841686"/>
              <a:gd name="connsiteY5" fmla="*/ 55512 h 563751"/>
              <a:gd name="connsiteX6" fmla="*/ 2841686 w 2841686"/>
              <a:gd name="connsiteY6" fmla="*/ 563751 h 563751"/>
              <a:gd name="connsiteX7" fmla="*/ 0 w 2841686"/>
              <a:gd name="connsiteY7" fmla="*/ 563751 h 563751"/>
              <a:gd name="connsiteX8" fmla="*/ 0 w 2841686"/>
              <a:gd name="connsiteY8" fmla="*/ 55512 h 563751"/>
              <a:gd name="connsiteX9" fmla="*/ 66602 w 2841686"/>
              <a:gd name="connsiteY9" fmla="*/ 584 h 563751"/>
              <a:gd name="connsiteX10" fmla="*/ 355211 w 2841686"/>
              <a:gd name="connsiteY10" fmla="*/ 55512 h 563751"/>
              <a:gd name="connsiteX11" fmla="*/ 421814 w 2841686"/>
              <a:gd name="connsiteY11" fmla="*/ 584 h 563751"/>
              <a:gd name="connsiteX12" fmla="*/ 710422 w 2841686"/>
              <a:gd name="connsiteY12" fmla="*/ 55512 h 563751"/>
              <a:gd name="connsiteX13" fmla="*/ 777024 w 2841686"/>
              <a:gd name="connsiteY13" fmla="*/ 584 h 563751"/>
              <a:gd name="connsiteX14" fmla="*/ 1065633 w 2841686"/>
              <a:gd name="connsiteY14" fmla="*/ 55512 h 563751"/>
              <a:gd name="connsiteX15" fmla="*/ 1132235 w 2841686"/>
              <a:gd name="connsiteY15" fmla="*/ 584 h 563751"/>
              <a:gd name="connsiteX0" fmla="*/ 0 w 2841686"/>
              <a:gd name="connsiteY0" fmla="*/ 563751 h 655191"/>
              <a:gd name="connsiteX1" fmla="*/ 0 w 2841686"/>
              <a:gd name="connsiteY1" fmla="*/ 55512 h 655191"/>
              <a:gd name="connsiteX2" fmla="*/ 66602 w 2841686"/>
              <a:gd name="connsiteY2" fmla="*/ 584 h 655191"/>
              <a:gd name="connsiteX3" fmla="*/ 355211 w 2841686"/>
              <a:gd name="connsiteY3" fmla="*/ 55512 h 655191"/>
              <a:gd name="connsiteX4" fmla="*/ 421814 w 2841686"/>
              <a:gd name="connsiteY4" fmla="*/ 584 h 655191"/>
              <a:gd name="connsiteX5" fmla="*/ 710422 w 2841686"/>
              <a:gd name="connsiteY5" fmla="*/ 55512 h 655191"/>
              <a:gd name="connsiteX6" fmla="*/ 777024 w 2841686"/>
              <a:gd name="connsiteY6" fmla="*/ 584 h 655191"/>
              <a:gd name="connsiteX7" fmla="*/ 1065633 w 2841686"/>
              <a:gd name="connsiteY7" fmla="*/ 55512 h 655191"/>
              <a:gd name="connsiteX8" fmla="*/ 1132235 w 2841686"/>
              <a:gd name="connsiteY8" fmla="*/ 584 h 655191"/>
              <a:gd name="connsiteX9" fmla="*/ 1420843 w 2841686"/>
              <a:gd name="connsiteY9" fmla="*/ 55512 h 655191"/>
              <a:gd name="connsiteX10" fmla="*/ 1776054 w 2841686"/>
              <a:gd name="connsiteY10" fmla="*/ 55512 h 655191"/>
              <a:gd name="connsiteX11" fmla="*/ 2131264 w 2841686"/>
              <a:gd name="connsiteY11" fmla="*/ 55512 h 655191"/>
              <a:gd name="connsiteX12" fmla="*/ 2486476 w 2841686"/>
              <a:gd name="connsiteY12" fmla="*/ 55512 h 655191"/>
              <a:gd name="connsiteX13" fmla="*/ 2841686 w 2841686"/>
              <a:gd name="connsiteY13" fmla="*/ 55512 h 655191"/>
              <a:gd name="connsiteX14" fmla="*/ 2841686 w 2841686"/>
              <a:gd name="connsiteY14" fmla="*/ 563751 h 655191"/>
              <a:gd name="connsiteX15" fmla="*/ 91440 w 2841686"/>
              <a:gd name="connsiteY15" fmla="*/ 655191 h 655191"/>
              <a:gd name="connsiteX0" fmla="*/ 0 w 2841686"/>
              <a:gd name="connsiteY0" fmla="*/ 55512 h 655191"/>
              <a:gd name="connsiteX1" fmla="*/ 66602 w 2841686"/>
              <a:gd name="connsiteY1" fmla="*/ 584 h 655191"/>
              <a:gd name="connsiteX2" fmla="*/ 355211 w 2841686"/>
              <a:gd name="connsiteY2" fmla="*/ 55512 h 655191"/>
              <a:gd name="connsiteX3" fmla="*/ 421814 w 2841686"/>
              <a:gd name="connsiteY3" fmla="*/ 584 h 655191"/>
              <a:gd name="connsiteX4" fmla="*/ 710422 w 2841686"/>
              <a:gd name="connsiteY4" fmla="*/ 55512 h 655191"/>
              <a:gd name="connsiteX5" fmla="*/ 777024 w 2841686"/>
              <a:gd name="connsiteY5" fmla="*/ 584 h 655191"/>
              <a:gd name="connsiteX6" fmla="*/ 1065633 w 2841686"/>
              <a:gd name="connsiteY6" fmla="*/ 55512 h 655191"/>
              <a:gd name="connsiteX7" fmla="*/ 1132235 w 2841686"/>
              <a:gd name="connsiteY7" fmla="*/ 584 h 655191"/>
              <a:gd name="connsiteX8" fmla="*/ 1420843 w 2841686"/>
              <a:gd name="connsiteY8" fmla="*/ 55512 h 655191"/>
              <a:gd name="connsiteX9" fmla="*/ 1776054 w 2841686"/>
              <a:gd name="connsiteY9" fmla="*/ 55512 h 655191"/>
              <a:gd name="connsiteX10" fmla="*/ 2131264 w 2841686"/>
              <a:gd name="connsiteY10" fmla="*/ 55512 h 655191"/>
              <a:gd name="connsiteX11" fmla="*/ 2486476 w 2841686"/>
              <a:gd name="connsiteY11" fmla="*/ 55512 h 655191"/>
              <a:gd name="connsiteX12" fmla="*/ 2841686 w 2841686"/>
              <a:gd name="connsiteY12" fmla="*/ 55512 h 655191"/>
              <a:gd name="connsiteX13" fmla="*/ 2841686 w 2841686"/>
              <a:gd name="connsiteY13" fmla="*/ 563751 h 655191"/>
              <a:gd name="connsiteX14" fmla="*/ 91440 w 2841686"/>
              <a:gd name="connsiteY14" fmla="*/ 655191 h 655191"/>
              <a:gd name="connsiteX0" fmla="*/ 0 w 2841686"/>
              <a:gd name="connsiteY0" fmla="*/ 55512 h 563751"/>
              <a:gd name="connsiteX1" fmla="*/ 66602 w 2841686"/>
              <a:gd name="connsiteY1" fmla="*/ 584 h 563751"/>
              <a:gd name="connsiteX2" fmla="*/ 355211 w 2841686"/>
              <a:gd name="connsiteY2" fmla="*/ 55512 h 563751"/>
              <a:gd name="connsiteX3" fmla="*/ 421814 w 2841686"/>
              <a:gd name="connsiteY3" fmla="*/ 584 h 563751"/>
              <a:gd name="connsiteX4" fmla="*/ 710422 w 2841686"/>
              <a:gd name="connsiteY4" fmla="*/ 55512 h 563751"/>
              <a:gd name="connsiteX5" fmla="*/ 777024 w 2841686"/>
              <a:gd name="connsiteY5" fmla="*/ 584 h 563751"/>
              <a:gd name="connsiteX6" fmla="*/ 1065633 w 2841686"/>
              <a:gd name="connsiteY6" fmla="*/ 55512 h 563751"/>
              <a:gd name="connsiteX7" fmla="*/ 1132235 w 2841686"/>
              <a:gd name="connsiteY7" fmla="*/ 584 h 563751"/>
              <a:gd name="connsiteX8" fmla="*/ 1420843 w 2841686"/>
              <a:gd name="connsiteY8" fmla="*/ 55512 h 563751"/>
              <a:gd name="connsiteX9" fmla="*/ 1776054 w 2841686"/>
              <a:gd name="connsiteY9" fmla="*/ 55512 h 563751"/>
              <a:gd name="connsiteX10" fmla="*/ 2131264 w 2841686"/>
              <a:gd name="connsiteY10" fmla="*/ 55512 h 563751"/>
              <a:gd name="connsiteX11" fmla="*/ 2486476 w 2841686"/>
              <a:gd name="connsiteY11" fmla="*/ 55512 h 563751"/>
              <a:gd name="connsiteX12" fmla="*/ 2841686 w 2841686"/>
              <a:gd name="connsiteY12" fmla="*/ 55512 h 563751"/>
              <a:gd name="connsiteX13" fmla="*/ 2841686 w 2841686"/>
              <a:gd name="connsiteY13" fmla="*/ 563751 h 563751"/>
              <a:gd name="connsiteX0" fmla="*/ 0 w 2841686"/>
              <a:gd name="connsiteY0" fmla="*/ 55512 h 111023"/>
              <a:gd name="connsiteX1" fmla="*/ 66602 w 2841686"/>
              <a:gd name="connsiteY1" fmla="*/ 584 h 111023"/>
              <a:gd name="connsiteX2" fmla="*/ 355211 w 2841686"/>
              <a:gd name="connsiteY2" fmla="*/ 55512 h 111023"/>
              <a:gd name="connsiteX3" fmla="*/ 421814 w 2841686"/>
              <a:gd name="connsiteY3" fmla="*/ 584 h 111023"/>
              <a:gd name="connsiteX4" fmla="*/ 710422 w 2841686"/>
              <a:gd name="connsiteY4" fmla="*/ 55512 h 111023"/>
              <a:gd name="connsiteX5" fmla="*/ 777024 w 2841686"/>
              <a:gd name="connsiteY5" fmla="*/ 584 h 111023"/>
              <a:gd name="connsiteX6" fmla="*/ 1065633 w 2841686"/>
              <a:gd name="connsiteY6" fmla="*/ 55512 h 111023"/>
              <a:gd name="connsiteX7" fmla="*/ 1132235 w 2841686"/>
              <a:gd name="connsiteY7" fmla="*/ 584 h 111023"/>
              <a:gd name="connsiteX8" fmla="*/ 1420843 w 2841686"/>
              <a:gd name="connsiteY8" fmla="*/ 55512 h 111023"/>
              <a:gd name="connsiteX9" fmla="*/ 1776054 w 2841686"/>
              <a:gd name="connsiteY9" fmla="*/ 55512 h 111023"/>
              <a:gd name="connsiteX10" fmla="*/ 2131264 w 2841686"/>
              <a:gd name="connsiteY10" fmla="*/ 55512 h 111023"/>
              <a:gd name="connsiteX11" fmla="*/ 2486476 w 2841686"/>
              <a:gd name="connsiteY11" fmla="*/ 55512 h 111023"/>
              <a:gd name="connsiteX12" fmla="*/ 2841686 w 2841686"/>
              <a:gd name="connsiteY12" fmla="*/ 55512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41686" h="111023">
                <a:moveTo>
                  <a:pt x="0" y="55512"/>
                </a:moveTo>
                <a:cubicBezTo>
                  <a:pt x="22201" y="19456"/>
                  <a:pt x="44402" y="3682"/>
                  <a:pt x="66602" y="584"/>
                </a:cubicBezTo>
                <a:cubicBezTo>
                  <a:pt x="162806" y="-12844"/>
                  <a:pt x="259009" y="211753"/>
                  <a:pt x="355211" y="55512"/>
                </a:cubicBezTo>
                <a:cubicBezTo>
                  <a:pt x="377412" y="19456"/>
                  <a:pt x="399613" y="3682"/>
                  <a:pt x="421814" y="584"/>
                </a:cubicBezTo>
                <a:cubicBezTo>
                  <a:pt x="518016" y="-12844"/>
                  <a:pt x="614219" y="211753"/>
                  <a:pt x="710422" y="55512"/>
                </a:cubicBezTo>
                <a:cubicBezTo>
                  <a:pt x="732623" y="19456"/>
                  <a:pt x="754824" y="3682"/>
                  <a:pt x="777024" y="584"/>
                </a:cubicBezTo>
                <a:cubicBezTo>
                  <a:pt x="873227" y="-12844"/>
                  <a:pt x="969430" y="211753"/>
                  <a:pt x="1065633" y="55512"/>
                </a:cubicBezTo>
                <a:cubicBezTo>
                  <a:pt x="1087833" y="19456"/>
                  <a:pt x="1110034" y="3682"/>
                  <a:pt x="1132235" y="584"/>
                </a:cubicBezTo>
                <a:cubicBezTo>
                  <a:pt x="1228437" y="-12844"/>
                  <a:pt x="1324640" y="211753"/>
                  <a:pt x="1420843" y="55512"/>
                </a:cubicBezTo>
                <a:cubicBezTo>
                  <a:pt x="1539247" y="-136785"/>
                  <a:pt x="1657650" y="247809"/>
                  <a:pt x="1776054" y="55512"/>
                </a:cubicBezTo>
                <a:cubicBezTo>
                  <a:pt x="1894457" y="-136785"/>
                  <a:pt x="2012861" y="247809"/>
                  <a:pt x="2131264" y="55512"/>
                </a:cubicBezTo>
                <a:cubicBezTo>
                  <a:pt x="2249668" y="-136785"/>
                  <a:pt x="2368072" y="247809"/>
                  <a:pt x="2486476" y="55512"/>
                </a:cubicBezTo>
                <a:cubicBezTo>
                  <a:pt x="2604878" y="-136785"/>
                  <a:pt x="2723282" y="247809"/>
                  <a:pt x="2841686" y="55512"/>
                </a:cubicBezTo>
              </a:path>
            </a:pathLst>
          </a:custGeom>
          <a:ln w="190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1" name="フリーフォーム: 図形 100">
            <a:extLst>
              <a:ext uri="{FF2B5EF4-FFF2-40B4-BE49-F238E27FC236}">
                <a16:creationId xmlns:a16="http://schemas.microsoft.com/office/drawing/2014/main" id="{F97C1C37-F3C1-DB5C-BDC4-C424C4DD2926}"/>
              </a:ext>
            </a:extLst>
          </p:cNvPr>
          <p:cNvSpPr/>
          <p:nvPr/>
        </p:nvSpPr>
        <p:spPr>
          <a:xfrm>
            <a:off x="6797613" y="5765784"/>
            <a:ext cx="2841685" cy="111022"/>
          </a:xfrm>
          <a:custGeom>
            <a:avLst/>
            <a:gdLst>
              <a:gd name="connsiteX0" fmla="*/ 548048 w 1846054"/>
              <a:gd name="connsiteY0" fmla="*/ 584 h 300716"/>
              <a:gd name="connsiteX1" fmla="*/ 923027 w 1846054"/>
              <a:gd name="connsiteY1" fmla="*/ 55512 h 300716"/>
              <a:gd name="connsiteX2" fmla="*/ 1384541 w 1846054"/>
              <a:gd name="connsiteY2" fmla="*/ 55512 h 300716"/>
              <a:gd name="connsiteX3" fmla="*/ 1846054 w 1846054"/>
              <a:gd name="connsiteY3" fmla="*/ 55512 h 300716"/>
              <a:gd name="connsiteX4" fmla="*/ 1846054 w 1846054"/>
              <a:gd name="connsiteY4" fmla="*/ 300716 h 300716"/>
              <a:gd name="connsiteX5" fmla="*/ 0 w 1846054"/>
              <a:gd name="connsiteY5" fmla="*/ 300716 h 300716"/>
              <a:gd name="connsiteX6" fmla="*/ 0 w 1846054"/>
              <a:gd name="connsiteY6" fmla="*/ 55512 h 300716"/>
              <a:gd name="connsiteX7" fmla="*/ 86534 w 1846054"/>
              <a:gd name="connsiteY7" fmla="*/ 584 h 300716"/>
              <a:gd name="connsiteX8" fmla="*/ 461514 w 1846054"/>
              <a:gd name="connsiteY8" fmla="*/ 55512 h 300716"/>
              <a:gd name="connsiteX9" fmla="*/ 548048 w 1846054"/>
              <a:gd name="connsiteY9" fmla="*/ 584 h 300716"/>
              <a:gd name="connsiteX0" fmla="*/ 0 w 1846054"/>
              <a:gd name="connsiteY0" fmla="*/ 300716 h 392156"/>
              <a:gd name="connsiteX1" fmla="*/ 0 w 1846054"/>
              <a:gd name="connsiteY1" fmla="*/ 55512 h 392156"/>
              <a:gd name="connsiteX2" fmla="*/ 86534 w 1846054"/>
              <a:gd name="connsiteY2" fmla="*/ 584 h 392156"/>
              <a:gd name="connsiteX3" fmla="*/ 461514 w 1846054"/>
              <a:gd name="connsiteY3" fmla="*/ 55512 h 392156"/>
              <a:gd name="connsiteX4" fmla="*/ 548048 w 1846054"/>
              <a:gd name="connsiteY4" fmla="*/ 584 h 392156"/>
              <a:gd name="connsiteX5" fmla="*/ 923027 w 1846054"/>
              <a:gd name="connsiteY5" fmla="*/ 55512 h 392156"/>
              <a:gd name="connsiteX6" fmla="*/ 1384541 w 1846054"/>
              <a:gd name="connsiteY6" fmla="*/ 55512 h 392156"/>
              <a:gd name="connsiteX7" fmla="*/ 1846054 w 1846054"/>
              <a:gd name="connsiteY7" fmla="*/ 55512 h 392156"/>
              <a:gd name="connsiteX8" fmla="*/ 1846054 w 1846054"/>
              <a:gd name="connsiteY8" fmla="*/ 300716 h 392156"/>
              <a:gd name="connsiteX9" fmla="*/ 91440 w 1846054"/>
              <a:gd name="connsiteY9" fmla="*/ 392156 h 392156"/>
              <a:gd name="connsiteX0" fmla="*/ 0 w 1846054"/>
              <a:gd name="connsiteY0" fmla="*/ 55512 h 392156"/>
              <a:gd name="connsiteX1" fmla="*/ 86534 w 1846054"/>
              <a:gd name="connsiteY1" fmla="*/ 584 h 392156"/>
              <a:gd name="connsiteX2" fmla="*/ 461514 w 1846054"/>
              <a:gd name="connsiteY2" fmla="*/ 55512 h 392156"/>
              <a:gd name="connsiteX3" fmla="*/ 548048 w 1846054"/>
              <a:gd name="connsiteY3" fmla="*/ 584 h 392156"/>
              <a:gd name="connsiteX4" fmla="*/ 923027 w 1846054"/>
              <a:gd name="connsiteY4" fmla="*/ 55512 h 392156"/>
              <a:gd name="connsiteX5" fmla="*/ 1384541 w 1846054"/>
              <a:gd name="connsiteY5" fmla="*/ 55512 h 392156"/>
              <a:gd name="connsiteX6" fmla="*/ 1846054 w 1846054"/>
              <a:gd name="connsiteY6" fmla="*/ 55512 h 392156"/>
              <a:gd name="connsiteX7" fmla="*/ 1846054 w 1846054"/>
              <a:gd name="connsiteY7" fmla="*/ 300716 h 392156"/>
              <a:gd name="connsiteX8" fmla="*/ 91440 w 1846054"/>
              <a:gd name="connsiteY8" fmla="*/ 392156 h 392156"/>
              <a:gd name="connsiteX0" fmla="*/ 0 w 1846054"/>
              <a:gd name="connsiteY0" fmla="*/ 55512 h 300716"/>
              <a:gd name="connsiteX1" fmla="*/ 86534 w 1846054"/>
              <a:gd name="connsiteY1" fmla="*/ 584 h 300716"/>
              <a:gd name="connsiteX2" fmla="*/ 461514 w 1846054"/>
              <a:gd name="connsiteY2" fmla="*/ 55512 h 300716"/>
              <a:gd name="connsiteX3" fmla="*/ 548048 w 1846054"/>
              <a:gd name="connsiteY3" fmla="*/ 584 h 300716"/>
              <a:gd name="connsiteX4" fmla="*/ 923027 w 1846054"/>
              <a:gd name="connsiteY4" fmla="*/ 55512 h 300716"/>
              <a:gd name="connsiteX5" fmla="*/ 1384541 w 1846054"/>
              <a:gd name="connsiteY5" fmla="*/ 55512 h 300716"/>
              <a:gd name="connsiteX6" fmla="*/ 1846054 w 1846054"/>
              <a:gd name="connsiteY6" fmla="*/ 55512 h 300716"/>
              <a:gd name="connsiteX7" fmla="*/ 1846054 w 1846054"/>
              <a:gd name="connsiteY7" fmla="*/ 300716 h 300716"/>
              <a:gd name="connsiteX0" fmla="*/ 0 w 1846054"/>
              <a:gd name="connsiteY0" fmla="*/ 55512 h 111023"/>
              <a:gd name="connsiteX1" fmla="*/ 86534 w 1846054"/>
              <a:gd name="connsiteY1" fmla="*/ 584 h 111023"/>
              <a:gd name="connsiteX2" fmla="*/ 461514 w 1846054"/>
              <a:gd name="connsiteY2" fmla="*/ 55512 h 111023"/>
              <a:gd name="connsiteX3" fmla="*/ 548048 w 1846054"/>
              <a:gd name="connsiteY3" fmla="*/ 584 h 111023"/>
              <a:gd name="connsiteX4" fmla="*/ 923027 w 1846054"/>
              <a:gd name="connsiteY4" fmla="*/ 55512 h 111023"/>
              <a:gd name="connsiteX5" fmla="*/ 1384541 w 1846054"/>
              <a:gd name="connsiteY5" fmla="*/ 55512 h 111023"/>
              <a:gd name="connsiteX6" fmla="*/ 1846054 w 1846054"/>
              <a:gd name="connsiteY6" fmla="*/ 55512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6054" h="111023">
                <a:moveTo>
                  <a:pt x="0" y="55512"/>
                </a:moveTo>
                <a:cubicBezTo>
                  <a:pt x="28845" y="19457"/>
                  <a:pt x="57690" y="3682"/>
                  <a:pt x="86534" y="584"/>
                </a:cubicBezTo>
                <a:cubicBezTo>
                  <a:pt x="211528" y="-12844"/>
                  <a:pt x="336521" y="211754"/>
                  <a:pt x="461514" y="55512"/>
                </a:cubicBezTo>
                <a:cubicBezTo>
                  <a:pt x="490359" y="19457"/>
                  <a:pt x="519203" y="3682"/>
                  <a:pt x="548048" y="584"/>
                </a:cubicBezTo>
                <a:cubicBezTo>
                  <a:pt x="673041" y="-12844"/>
                  <a:pt x="798034" y="211754"/>
                  <a:pt x="923027" y="55512"/>
                </a:cubicBezTo>
                <a:cubicBezTo>
                  <a:pt x="1076865" y="-136785"/>
                  <a:pt x="1230703" y="247809"/>
                  <a:pt x="1384541" y="55512"/>
                </a:cubicBezTo>
                <a:cubicBezTo>
                  <a:pt x="1538378" y="-136785"/>
                  <a:pt x="1692216" y="247809"/>
                  <a:pt x="1846054" y="55512"/>
                </a:cubicBezTo>
              </a:path>
            </a:pathLst>
          </a:custGeom>
          <a:ln w="190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2" name="フリーフォーム: 図形 101">
            <a:extLst>
              <a:ext uri="{FF2B5EF4-FFF2-40B4-BE49-F238E27FC236}">
                <a16:creationId xmlns:a16="http://schemas.microsoft.com/office/drawing/2014/main" id="{32B28BCB-3DDB-3799-806E-E3A91C8AD793}"/>
              </a:ext>
            </a:extLst>
          </p:cNvPr>
          <p:cNvSpPr/>
          <p:nvPr/>
        </p:nvSpPr>
        <p:spPr>
          <a:xfrm>
            <a:off x="6797614" y="4213991"/>
            <a:ext cx="2841686" cy="51306"/>
          </a:xfrm>
          <a:custGeom>
            <a:avLst/>
            <a:gdLst>
              <a:gd name="connsiteX0" fmla="*/ 1132235 w 2841686"/>
              <a:gd name="connsiteY0" fmla="*/ 584 h 563751"/>
              <a:gd name="connsiteX1" fmla="*/ 1420843 w 2841686"/>
              <a:gd name="connsiteY1" fmla="*/ 55512 h 563751"/>
              <a:gd name="connsiteX2" fmla="*/ 1776054 w 2841686"/>
              <a:gd name="connsiteY2" fmla="*/ 55512 h 563751"/>
              <a:gd name="connsiteX3" fmla="*/ 2131264 w 2841686"/>
              <a:gd name="connsiteY3" fmla="*/ 55512 h 563751"/>
              <a:gd name="connsiteX4" fmla="*/ 2486476 w 2841686"/>
              <a:gd name="connsiteY4" fmla="*/ 55512 h 563751"/>
              <a:gd name="connsiteX5" fmla="*/ 2841686 w 2841686"/>
              <a:gd name="connsiteY5" fmla="*/ 55512 h 563751"/>
              <a:gd name="connsiteX6" fmla="*/ 2841686 w 2841686"/>
              <a:gd name="connsiteY6" fmla="*/ 563751 h 563751"/>
              <a:gd name="connsiteX7" fmla="*/ 0 w 2841686"/>
              <a:gd name="connsiteY7" fmla="*/ 563751 h 563751"/>
              <a:gd name="connsiteX8" fmla="*/ 0 w 2841686"/>
              <a:gd name="connsiteY8" fmla="*/ 55512 h 563751"/>
              <a:gd name="connsiteX9" fmla="*/ 66602 w 2841686"/>
              <a:gd name="connsiteY9" fmla="*/ 584 h 563751"/>
              <a:gd name="connsiteX10" fmla="*/ 355211 w 2841686"/>
              <a:gd name="connsiteY10" fmla="*/ 55512 h 563751"/>
              <a:gd name="connsiteX11" fmla="*/ 421814 w 2841686"/>
              <a:gd name="connsiteY11" fmla="*/ 584 h 563751"/>
              <a:gd name="connsiteX12" fmla="*/ 710422 w 2841686"/>
              <a:gd name="connsiteY12" fmla="*/ 55512 h 563751"/>
              <a:gd name="connsiteX13" fmla="*/ 777024 w 2841686"/>
              <a:gd name="connsiteY13" fmla="*/ 584 h 563751"/>
              <a:gd name="connsiteX14" fmla="*/ 1065633 w 2841686"/>
              <a:gd name="connsiteY14" fmla="*/ 55512 h 563751"/>
              <a:gd name="connsiteX15" fmla="*/ 1132235 w 2841686"/>
              <a:gd name="connsiteY15" fmla="*/ 584 h 563751"/>
              <a:gd name="connsiteX0" fmla="*/ 0 w 2841686"/>
              <a:gd name="connsiteY0" fmla="*/ 563751 h 655191"/>
              <a:gd name="connsiteX1" fmla="*/ 0 w 2841686"/>
              <a:gd name="connsiteY1" fmla="*/ 55512 h 655191"/>
              <a:gd name="connsiteX2" fmla="*/ 66602 w 2841686"/>
              <a:gd name="connsiteY2" fmla="*/ 584 h 655191"/>
              <a:gd name="connsiteX3" fmla="*/ 355211 w 2841686"/>
              <a:gd name="connsiteY3" fmla="*/ 55512 h 655191"/>
              <a:gd name="connsiteX4" fmla="*/ 421814 w 2841686"/>
              <a:gd name="connsiteY4" fmla="*/ 584 h 655191"/>
              <a:gd name="connsiteX5" fmla="*/ 710422 w 2841686"/>
              <a:gd name="connsiteY5" fmla="*/ 55512 h 655191"/>
              <a:gd name="connsiteX6" fmla="*/ 777024 w 2841686"/>
              <a:gd name="connsiteY6" fmla="*/ 584 h 655191"/>
              <a:gd name="connsiteX7" fmla="*/ 1065633 w 2841686"/>
              <a:gd name="connsiteY7" fmla="*/ 55512 h 655191"/>
              <a:gd name="connsiteX8" fmla="*/ 1132235 w 2841686"/>
              <a:gd name="connsiteY8" fmla="*/ 584 h 655191"/>
              <a:gd name="connsiteX9" fmla="*/ 1420843 w 2841686"/>
              <a:gd name="connsiteY9" fmla="*/ 55512 h 655191"/>
              <a:gd name="connsiteX10" fmla="*/ 1776054 w 2841686"/>
              <a:gd name="connsiteY10" fmla="*/ 55512 h 655191"/>
              <a:gd name="connsiteX11" fmla="*/ 2131264 w 2841686"/>
              <a:gd name="connsiteY11" fmla="*/ 55512 h 655191"/>
              <a:gd name="connsiteX12" fmla="*/ 2486476 w 2841686"/>
              <a:gd name="connsiteY12" fmla="*/ 55512 h 655191"/>
              <a:gd name="connsiteX13" fmla="*/ 2841686 w 2841686"/>
              <a:gd name="connsiteY13" fmla="*/ 55512 h 655191"/>
              <a:gd name="connsiteX14" fmla="*/ 2841686 w 2841686"/>
              <a:gd name="connsiteY14" fmla="*/ 563751 h 655191"/>
              <a:gd name="connsiteX15" fmla="*/ 91440 w 2841686"/>
              <a:gd name="connsiteY15" fmla="*/ 655191 h 655191"/>
              <a:gd name="connsiteX0" fmla="*/ 0 w 2841686"/>
              <a:gd name="connsiteY0" fmla="*/ 55512 h 655191"/>
              <a:gd name="connsiteX1" fmla="*/ 66602 w 2841686"/>
              <a:gd name="connsiteY1" fmla="*/ 584 h 655191"/>
              <a:gd name="connsiteX2" fmla="*/ 355211 w 2841686"/>
              <a:gd name="connsiteY2" fmla="*/ 55512 h 655191"/>
              <a:gd name="connsiteX3" fmla="*/ 421814 w 2841686"/>
              <a:gd name="connsiteY3" fmla="*/ 584 h 655191"/>
              <a:gd name="connsiteX4" fmla="*/ 710422 w 2841686"/>
              <a:gd name="connsiteY4" fmla="*/ 55512 h 655191"/>
              <a:gd name="connsiteX5" fmla="*/ 777024 w 2841686"/>
              <a:gd name="connsiteY5" fmla="*/ 584 h 655191"/>
              <a:gd name="connsiteX6" fmla="*/ 1065633 w 2841686"/>
              <a:gd name="connsiteY6" fmla="*/ 55512 h 655191"/>
              <a:gd name="connsiteX7" fmla="*/ 1132235 w 2841686"/>
              <a:gd name="connsiteY7" fmla="*/ 584 h 655191"/>
              <a:gd name="connsiteX8" fmla="*/ 1420843 w 2841686"/>
              <a:gd name="connsiteY8" fmla="*/ 55512 h 655191"/>
              <a:gd name="connsiteX9" fmla="*/ 1776054 w 2841686"/>
              <a:gd name="connsiteY9" fmla="*/ 55512 h 655191"/>
              <a:gd name="connsiteX10" fmla="*/ 2131264 w 2841686"/>
              <a:gd name="connsiteY10" fmla="*/ 55512 h 655191"/>
              <a:gd name="connsiteX11" fmla="*/ 2486476 w 2841686"/>
              <a:gd name="connsiteY11" fmla="*/ 55512 h 655191"/>
              <a:gd name="connsiteX12" fmla="*/ 2841686 w 2841686"/>
              <a:gd name="connsiteY12" fmla="*/ 55512 h 655191"/>
              <a:gd name="connsiteX13" fmla="*/ 2841686 w 2841686"/>
              <a:gd name="connsiteY13" fmla="*/ 563751 h 655191"/>
              <a:gd name="connsiteX14" fmla="*/ 91440 w 2841686"/>
              <a:gd name="connsiteY14" fmla="*/ 655191 h 655191"/>
              <a:gd name="connsiteX0" fmla="*/ 0 w 2841686"/>
              <a:gd name="connsiteY0" fmla="*/ 55512 h 563751"/>
              <a:gd name="connsiteX1" fmla="*/ 66602 w 2841686"/>
              <a:gd name="connsiteY1" fmla="*/ 584 h 563751"/>
              <a:gd name="connsiteX2" fmla="*/ 355211 w 2841686"/>
              <a:gd name="connsiteY2" fmla="*/ 55512 h 563751"/>
              <a:gd name="connsiteX3" fmla="*/ 421814 w 2841686"/>
              <a:gd name="connsiteY3" fmla="*/ 584 h 563751"/>
              <a:gd name="connsiteX4" fmla="*/ 710422 w 2841686"/>
              <a:gd name="connsiteY4" fmla="*/ 55512 h 563751"/>
              <a:gd name="connsiteX5" fmla="*/ 777024 w 2841686"/>
              <a:gd name="connsiteY5" fmla="*/ 584 h 563751"/>
              <a:gd name="connsiteX6" fmla="*/ 1065633 w 2841686"/>
              <a:gd name="connsiteY6" fmla="*/ 55512 h 563751"/>
              <a:gd name="connsiteX7" fmla="*/ 1132235 w 2841686"/>
              <a:gd name="connsiteY7" fmla="*/ 584 h 563751"/>
              <a:gd name="connsiteX8" fmla="*/ 1420843 w 2841686"/>
              <a:gd name="connsiteY8" fmla="*/ 55512 h 563751"/>
              <a:gd name="connsiteX9" fmla="*/ 1776054 w 2841686"/>
              <a:gd name="connsiteY9" fmla="*/ 55512 h 563751"/>
              <a:gd name="connsiteX10" fmla="*/ 2131264 w 2841686"/>
              <a:gd name="connsiteY10" fmla="*/ 55512 h 563751"/>
              <a:gd name="connsiteX11" fmla="*/ 2486476 w 2841686"/>
              <a:gd name="connsiteY11" fmla="*/ 55512 h 563751"/>
              <a:gd name="connsiteX12" fmla="*/ 2841686 w 2841686"/>
              <a:gd name="connsiteY12" fmla="*/ 55512 h 563751"/>
              <a:gd name="connsiteX13" fmla="*/ 2841686 w 2841686"/>
              <a:gd name="connsiteY13" fmla="*/ 563751 h 563751"/>
              <a:gd name="connsiteX0" fmla="*/ 0 w 2841686"/>
              <a:gd name="connsiteY0" fmla="*/ 55512 h 111023"/>
              <a:gd name="connsiteX1" fmla="*/ 66602 w 2841686"/>
              <a:gd name="connsiteY1" fmla="*/ 584 h 111023"/>
              <a:gd name="connsiteX2" fmla="*/ 355211 w 2841686"/>
              <a:gd name="connsiteY2" fmla="*/ 55512 h 111023"/>
              <a:gd name="connsiteX3" fmla="*/ 421814 w 2841686"/>
              <a:gd name="connsiteY3" fmla="*/ 584 h 111023"/>
              <a:gd name="connsiteX4" fmla="*/ 710422 w 2841686"/>
              <a:gd name="connsiteY4" fmla="*/ 55512 h 111023"/>
              <a:gd name="connsiteX5" fmla="*/ 777024 w 2841686"/>
              <a:gd name="connsiteY5" fmla="*/ 584 h 111023"/>
              <a:gd name="connsiteX6" fmla="*/ 1065633 w 2841686"/>
              <a:gd name="connsiteY6" fmla="*/ 55512 h 111023"/>
              <a:gd name="connsiteX7" fmla="*/ 1132235 w 2841686"/>
              <a:gd name="connsiteY7" fmla="*/ 584 h 111023"/>
              <a:gd name="connsiteX8" fmla="*/ 1420843 w 2841686"/>
              <a:gd name="connsiteY8" fmla="*/ 55512 h 111023"/>
              <a:gd name="connsiteX9" fmla="*/ 1776054 w 2841686"/>
              <a:gd name="connsiteY9" fmla="*/ 55512 h 111023"/>
              <a:gd name="connsiteX10" fmla="*/ 2131264 w 2841686"/>
              <a:gd name="connsiteY10" fmla="*/ 55512 h 111023"/>
              <a:gd name="connsiteX11" fmla="*/ 2486476 w 2841686"/>
              <a:gd name="connsiteY11" fmla="*/ 55512 h 111023"/>
              <a:gd name="connsiteX12" fmla="*/ 2841686 w 2841686"/>
              <a:gd name="connsiteY12" fmla="*/ 55512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41686" h="111023">
                <a:moveTo>
                  <a:pt x="0" y="55512"/>
                </a:moveTo>
                <a:cubicBezTo>
                  <a:pt x="22201" y="19456"/>
                  <a:pt x="44402" y="3682"/>
                  <a:pt x="66602" y="584"/>
                </a:cubicBezTo>
                <a:cubicBezTo>
                  <a:pt x="162806" y="-12844"/>
                  <a:pt x="259009" y="211753"/>
                  <a:pt x="355211" y="55512"/>
                </a:cubicBezTo>
                <a:cubicBezTo>
                  <a:pt x="377412" y="19456"/>
                  <a:pt x="399613" y="3682"/>
                  <a:pt x="421814" y="584"/>
                </a:cubicBezTo>
                <a:cubicBezTo>
                  <a:pt x="518016" y="-12844"/>
                  <a:pt x="614219" y="211753"/>
                  <a:pt x="710422" y="55512"/>
                </a:cubicBezTo>
                <a:cubicBezTo>
                  <a:pt x="732623" y="19456"/>
                  <a:pt x="754824" y="3682"/>
                  <a:pt x="777024" y="584"/>
                </a:cubicBezTo>
                <a:cubicBezTo>
                  <a:pt x="873227" y="-12844"/>
                  <a:pt x="969430" y="211753"/>
                  <a:pt x="1065633" y="55512"/>
                </a:cubicBezTo>
                <a:cubicBezTo>
                  <a:pt x="1087833" y="19456"/>
                  <a:pt x="1110034" y="3682"/>
                  <a:pt x="1132235" y="584"/>
                </a:cubicBezTo>
                <a:cubicBezTo>
                  <a:pt x="1228437" y="-12844"/>
                  <a:pt x="1324640" y="211753"/>
                  <a:pt x="1420843" y="55512"/>
                </a:cubicBezTo>
                <a:cubicBezTo>
                  <a:pt x="1539247" y="-136785"/>
                  <a:pt x="1657650" y="247809"/>
                  <a:pt x="1776054" y="55512"/>
                </a:cubicBezTo>
                <a:cubicBezTo>
                  <a:pt x="1894457" y="-136785"/>
                  <a:pt x="2012861" y="247809"/>
                  <a:pt x="2131264" y="55512"/>
                </a:cubicBezTo>
                <a:cubicBezTo>
                  <a:pt x="2249668" y="-136785"/>
                  <a:pt x="2368072" y="247809"/>
                  <a:pt x="2486476" y="55512"/>
                </a:cubicBezTo>
                <a:cubicBezTo>
                  <a:pt x="2604878" y="-136785"/>
                  <a:pt x="2723282" y="247809"/>
                  <a:pt x="2841686" y="55512"/>
                </a:cubicBezTo>
              </a:path>
            </a:pathLst>
          </a:custGeom>
          <a:ln w="254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3" name="フリーフォーム: 図形 102">
            <a:extLst>
              <a:ext uri="{FF2B5EF4-FFF2-40B4-BE49-F238E27FC236}">
                <a16:creationId xmlns:a16="http://schemas.microsoft.com/office/drawing/2014/main" id="{09D73E96-8B6A-5269-0DD4-9041F6032736}"/>
              </a:ext>
            </a:extLst>
          </p:cNvPr>
          <p:cNvSpPr/>
          <p:nvPr/>
        </p:nvSpPr>
        <p:spPr>
          <a:xfrm>
            <a:off x="6797613" y="6142103"/>
            <a:ext cx="2841685" cy="111022"/>
          </a:xfrm>
          <a:custGeom>
            <a:avLst/>
            <a:gdLst>
              <a:gd name="connsiteX0" fmla="*/ 548048 w 1846054"/>
              <a:gd name="connsiteY0" fmla="*/ 584 h 300716"/>
              <a:gd name="connsiteX1" fmla="*/ 923027 w 1846054"/>
              <a:gd name="connsiteY1" fmla="*/ 55512 h 300716"/>
              <a:gd name="connsiteX2" fmla="*/ 1384541 w 1846054"/>
              <a:gd name="connsiteY2" fmla="*/ 55512 h 300716"/>
              <a:gd name="connsiteX3" fmla="*/ 1846054 w 1846054"/>
              <a:gd name="connsiteY3" fmla="*/ 55512 h 300716"/>
              <a:gd name="connsiteX4" fmla="*/ 1846054 w 1846054"/>
              <a:gd name="connsiteY4" fmla="*/ 300716 h 300716"/>
              <a:gd name="connsiteX5" fmla="*/ 0 w 1846054"/>
              <a:gd name="connsiteY5" fmla="*/ 300716 h 300716"/>
              <a:gd name="connsiteX6" fmla="*/ 0 w 1846054"/>
              <a:gd name="connsiteY6" fmla="*/ 55512 h 300716"/>
              <a:gd name="connsiteX7" fmla="*/ 86534 w 1846054"/>
              <a:gd name="connsiteY7" fmla="*/ 584 h 300716"/>
              <a:gd name="connsiteX8" fmla="*/ 461514 w 1846054"/>
              <a:gd name="connsiteY8" fmla="*/ 55512 h 300716"/>
              <a:gd name="connsiteX9" fmla="*/ 548048 w 1846054"/>
              <a:gd name="connsiteY9" fmla="*/ 584 h 300716"/>
              <a:gd name="connsiteX0" fmla="*/ 0 w 1846054"/>
              <a:gd name="connsiteY0" fmla="*/ 300716 h 392156"/>
              <a:gd name="connsiteX1" fmla="*/ 0 w 1846054"/>
              <a:gd name="connsiteY1" fmla="*/ 55512 h 392156"/>
              <a:gd name="connsiteX2" fmla="*/ 86534 w 1846054"/>
              <a:gd name="connsiteY2" fmla="*/ 584 h 392156"/>
              <a:gd name="connsiteX3" fmla="*/ 461514 w 1846054"/>
              <a:gd name="connsiteY3" fmla="*/ 55512 h 392156"/>
              <a:gd name="connsiteX4" fmla="*/ 548048 w 1846054"/>
              <a:gd name="connsiteY4" fmla="*/ 584 h 392156"/>
              <a:gd name="connsiteX5" fmla="*/ 923027 w 1846054"/>
              <a:gd name="connsiteY5" fmla="*/ 55512 h 392156"/>
              <a:gd name="connsiteX6" fmla="*/ 1384541 w 1846054"/>
              <a:gd name="connsiteY6" fmla="*/ 55512 h 392156"/>
              <a:gd name="connsiteX7" fmla="*/ 1846054 w 1846054"/>
              <a:gd name="connsiteY7" fmla="*/ 55512 h 392156"/>
              <a:gd name="connsiteX8" fmla="*/ 1846054 w 1846054"/>
              <a:gd name="connsiteY8" fmla="*/ 300716 h 392156"/>
              <a:gd name="connsiteX9" fmla="*/ 91440 w 1846054"/>
              <a:gd name="connsiteY9" fmla="*/ 392156 h 392156"/>
              <a:gd name="connsiteX0" fmla="*/ 0 w 1846054"/>
              <a:gd name="connsiteY0" fmla="*/ 55512 h 392156"/>
              <a:gd name="connsiteX1" fmla="*/ 86534 w 1846054"/>
              <a:gd name="connsiteY1" fmla="*/ 584 h 392156"/>
              <a:gd name="connsiteX2" fmla="*/ 461514 w 1846054"/>
              <a:gd name="connsiteY2" fmla="*/ 55512 h 392156"/>
              <a:gd name="connsiteX3" fmla="*/ 548048 w 1846054"/>
              <a:gd name="connsiteY3" fmla="*/ 584 h 392156"/>
              <a:gd name="connsiteX4" fmla="*/ 923027 w 1846054"/>
              <a:gd name="connsiteY4" fmla="*/ 55512 h 392156"/>
              <a:gd name="connsiteX5" fmla="*/ 1384541 w 1846054"/>
              <a:gd name="connsiteY5" fmla="*/ 55512 h 392156"/>
              <a:gd name="connsiteX6" fmla="*/ 1846054 w 1846054"/>
              <a:gd name="connsiteY6" fmla="*/ 55512 h 392156"/>
              <a:gd name="connsiteX7" fmla="*/ 1846054 w 1846054"/>
              <a:gd name="connsiteY7" fmla="*/ 300716 h 392156"/>
              <a:gd name="connsiteX8" fmla="*/ 91440 w 1846054"/>
              <a:gd name="connsiteY8" fmla="*/ 392156 h 392156"/>
              <a:gd name="connsiteX0" fmla="*/ 0 w 1846054"/>
              <a:gd name="connsiteY0" fmla="*/ 55512 h 300716"/>
              <a:gd name="connsiteX1" fmla="*/ 86534 w 1846054"/>
              <a:gd name="connsiteY1" fmla="*/ 584 h 300716"/>
              <a:gd name="connsiteX2" fmla="*/ 461514 w 1846054"/>
              <a:gd name="connsiteY2" fmla="*/ 55512 h 300716"/>
              <a:gd name="connsiteX3" fmla="*/ 548048 w 1846054"/>
              <a:gd name="connsiteY3" fmla="*/ 584 h 300716"/>
              <a:gd name="connsiteX4" fmla="*/ 923027 w 1846054"/>
              <a:gd name="connsiteY4" fmla="*/ 55512 h 300716"/>
              <a:gd name="connsiteX5" fmla="*/ 1384541 w 1846054"/>
              <a:gd name="connsiteY5" fmla="*/ 55512 h 300716"/>
              <a:gd name="connsiteX6" fmla="*/ 1846054 w 1846054"/>
              <a:gd name="connsiteY6" fmla="*/ 55512 h 300716"/>
              <a:gd name="connsiteX7" fmla="*/ 1846054 w 1846054"/>
              <a:gd name="connsiteY7" fmla="*/ 300716 h 300716"/>
              <a:gd name="connsiteX0" fmla="*/ 0 w 1846054"/>
              <a:gd name="connsiteY0" fmla="*/ 55512 h 111023"/>
              <a:gd name="connsiteX1" fmla="*/ 86534 w 1846054"/>
              <a:gd name="connsiteY1" fmla="*/ 584 h 111023"/>
              <a:gd name="connsiteX2" fmla="*/ 461514 w 1846054"/>
              <a:gd name="connsiteY2" fmla="*/ 55512 h 111023"/>
              <a:gd name="connsiteX3" fmla="*/ 548048 w 1846054"/>
              <a:gd name="connsiteY3" fmla="*/ 584 h 111023"/>
              <a:gd name="connsiteX4" fmla="*/ 923027 w 1846054"/>
              <a:gd name="connsiteY4" fmla="*/ 55512 h 111023"/>
              <a:gd name="connsiteX5" fmla="*/ 1384541 w 1846054"/>
              <a:gd name="connsiteY5" fmla="*/ 55512 h 111023"/>
              <a:gd name="connsiteX6" fmla="*/ 1846054 w 1846054"/>
              <a:gd name="connsiteY6" fmla="*/ 55512 h 1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46054" h="111023">
                <a:moveTo>
                  <a:pt x="0" y="55512"/>
                </a:moveTo>
                <a:cubicBezTo>
                  <a:pt x="28845" y="19457"/>
                  <a:pt x="57690" y="3682"/>
                  <a:pt x="86534" y="584"/>
                </a:cubicBezTo>
                <a:cubicBezTo>
                  <a:pt x="211528" y="-12844"/>
                  <a:pt x="336521" y="211754"/>
                  <a:pt x="461514" y="55512"/>
                </a:cubicBezTo>
                <a:cubicBezTo>
                  <a:pt x="490359" y="19457"/>
                  <a:pt x="519203" y="3682"/>
                  <a:pt x="548048" y="584"/>
                </a:cubicBezTo>
                <a:cubicBezTo>
                  <a:pt x="673041" y="-12844"/>
                  <a:pt x="798034" y="211754"/>
                  <a:pt x="923027" y="55512"/>
                </a:cubicBezTo>
                <a:cubicBezTo>
                  <a:pt x="1076865" y="-136785"/>
                  <a:pt x="1230703" y="247809"/>
                  <a:pt x="1384541" y="55512"/>
                </a:cubicBezTo>
                <a:cubicBezTo>
                  <a:pt x="1538378" y="-136785"/>
                  <a:pt x="1692216" y="247809"/>
                  <a:pt x="1846054" y="55512"/>
                </a:cubicBezTo>
              </a:path>
            </a:pathLst>
          </a:custGeom>
          <a:ln w="254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437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6B2263-A170-495A-39C9-5E97185C57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D4127A-09BF-B9E7-9FA3-2AFF5603C7E6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二重線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31E14E70-4A74-D410-F64B-62A37668B721}"/>
              </a:ext>
            </a:extLst>
          </p:cNvPr>
          <p:cNvSpPr/>
          <p:nvPr/>
        </p:nvSpPr>
        <p:spPr>
          <a:xfrm>
            <a:off x="381469" y="776704"/>
            <a:ext cx="969776" cy="969776"/>
          </a:xfrm>
          <a:prstGeom prst="ellipse">
            <a:avLst/>
          </a:prstGeom>
          <a:ln w="254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二等辺三角形 48">
            <a:extLst>
              <a:ext uri="{FF2B5EF4-FFF2-40B4-BE49-F238E27FC236}">
                <a16:creationId xmlns:a16="http://schemas.microsoft.com/office/drawing/2014/main" id="{32869DA9-7F1A-5659-8C00-2B03ED22DA0A}"/>
              </a:ext>
            </a:extLst>
          </p:cNvPr>
          <p:cNvSpPr/>
          <p:nvPr/>
        </p:nvSpPr>
        <p:spPr>
          <a:xfrm>
            <a:off x="2746042" y="828348"/>
            <a:ext cx="960340" cy="857904"/>
          </a:xfrm>
          <a:prstGeom prst="triangle">
            <a:avLst/>
          </a:prstGeom>
          <a:ln w="254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ハート 2">
            <a:extLst>
              <a:ext uri="{FF2B5EF4-FFF2-40B4-BE49-F238E27FC236}">
                <a16:creationId xmlns:a16="http://schemas.microsoft.com/office/drawing/2014/main" id="{22ECBD3A-C784-F7B4-80C4-7E5195B6AEFA}"/>
              </a:ext>
            </a:extLst>
          </p:cNvPr>
          <p:cNvSpPr/>
          <p:nvPr/>
        </p:nvSpPr>
        <p:spPr>
          <a:xfrm>
            <a:off x="3727217" y="768020"/>
            <a:ext cx="992258" cy="992260"/>
          </a:xfrm>
          <a:prstGeom prst="heart">
            <a:avLst/>
          </a:prstGeom>
          <a:ln w="254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星: 5 pt 4">
            <a:extLst>
              <a:ext uri="{FF2B5EF4-FFF2-40B4-BE49-F238E27FC236}">
                <a16:creationId xmlns:a16="http://schemas.microsoft.com/office/drawing/2014/main" id="{D3EA8FC2-8CCF-E809-2370-0549C8C1AEFC}"/>
              </a:ext>
            </a:extLst>
          </p:cNvPr>
          <p:cNvSpPr/>
          <p:nvPr/>
        </p:nvSpPr>
        <p:spPr>
          <a:xfrm>
            <a:off x="1679749" y="821942"/>
            <a:ext cx="881902" cy="881904"/>
          </a:xfrm>
          <a:prstGeom prst="star5">
            <a:avLst/>
          </a:prstGeom>
          <a:ln w="254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EEA17CE-572D-BAE4-C500-7294FCF4D0E0}"/>
              </a:ext>
            </a:extLst>
          </p:cNvPr>
          <p:cNvSpPr/>
          <p:nvPr/>
        </p:nvSpPr>
        <p:spPr>
          <a:xfrm>
            <a:off x="5022635" y="802421"/>
            <a:ext cx="870738" cy="856114"/>
          </a:xfrm>
          <a:prstGeom prst="rect">
            <a:avLst/>
          </a:prstGeom>
          <a:ln w="254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矢印: 右 23">
            <a:extLst>
              <a:ext uri="{FF2B5EF4-FFF2-40B4-BE49-F238E27FC236}">
                <a16:creationId xmlns:a16="http://schemas.microsoft.com/office/drawing/2014/main" id="{DDBB918B-7F87-C11F-9A7A-013C69B4A89E}"/>
              </a:ext>
            </a:extLst>
          </p:cNvPr>
          <p:cNvSpPr/>
          <p:nvPr/>
        </p:nvSpPr>
        <p:spPr>
          <a:xfrm>
            <a:off x="6227598" y="835588"/>
            <a:ext cx="870738" cy="789778"/>
          </a:xfrm>
          <a:prstGeom prst="rightArrow">
            <a:avLst>
              <a:gd name="adj1" fmla="val 50000"/>
              <a:gd name="adj2" fmla="val 79016"/>
            </a:avLst>
          </a:prstGeom>
          <a:ln w="254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5F2D8E71-462D-5A5C-198B-99A946137D9C}"/>
              </a:ext>
            </a:extLst>
          </p:cNvPr>
          <p:cNvSpPr/>
          <p:nvPr/>
        </p:nvSpPr>
        <p:spPr>
          <a:xfrm>
            <a:off x="7424810" y="753533"/>
            <a:ext cx="885530" cy="885532"/>
          </a:xfrm>
          <a:prstGeom prst="roundRect">
            <a:avLst/>
          </a:prstGeom>
          <a:ln w="254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ひし形 32">
            <a:extLst>
              <a:ext uri="{FF2B5EF4-FFF2-40B4-BE49-F238E27FC236}">
                <a16:creationId xmlns:a16="http://schemas.microsoft.com/office/drawing/2014/main" id="{2B835502-9892-276E-FB2F-DCD13FB3C0AA}"/>
              </a:ext>
            </a:extLst>
          </p:cNvPr>
          <p:cNvSpPr/>
          <p:nvPr/>
        </p:nvSpPr>
        <p:spPr>
          <a:xfrm>
            <a:off x="8551324" y="637982"/>
            <a:ext cx="989492" cy="989492"/>
          </a:xfrm>
          <a:prstGeom prst="diamond">
            <a:avLst/>
          </a:prstGeom>
          <a:ln w="254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689116B9-4CA5-66EC-4DC7-3BC76E7AE05B}"/>
              </a:ext>
            </a:extLst>
          </p:cNvPr>
          <p:cNvSpPr/>
          <p:nvPr/>
        </p:nvSpPr>
        <p:spPr>
          <a:xfrm>
            <a:off x="381469" y="3131506"/>
            <a:ext cx="969776" cy="969776"/>
          </a:xfrm>
          <a:prstGeom prst="ellipse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二等辺三角形 35">
            <a:extLst>
              <a:ext uri="{FF2B5EF4-FFF2-40B4-BE49-F238E27FC236}">
                <a16:creationId xmlns:a16="http://schemas.microsoft.com/office/drawing/2014/main" id="{0A53D1B4-3ED6-EA76-FEC4-60879BCB211F}"/>
              </a:ext>
            </a:extLst>
          </p:cNvPr>
          <p:cNvSpPr/>
          <p:nvPr/>
        </p:nvSpPr>
        <p:spPr>
          <a:xfrm>
            <a:off x="2746042" y="3183150"/>
            <a:ext cx="960340" cy="857904"/>
          </a:xfrm>
          <a:prstGeom prst="triangle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" name="ハート 36">
            <a:extLst>
              <a:ext uri="{FF2B5EF4-FFF2-40B4-BE49-F238E27FC236}">
                <a16:creationId xmlns:a16="http://schemas.microsoft.com/office/drawing/2014/main" id="{CBA99AB4-9590-C7B1-CF89-6A41689FFEE5}"/>
              </a:ext>
            </a:extLst>
          </p:cNvPr>
          <p:cNvSpPr/>
          <p:nvPr/>
        </p:nvSpPr>
        <p:spPr>
          <a:xfrm>
            <a:off x="3727217" y="3122822"/>
            <a:ext cx="992258" cy="992260"/>
          </a:xfrm>
          <a:prstGeom prst="heart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8" name="星: 5 pt 37">
            <a:extLst>
              <a:ext uri="{FF2B5EF4-FFF2-40B4-BE49-F238E27FC236}">
                <a16:creationId xmlns:a16="http://schemas.microsoft.com/office/drawing/2014/main" id="{974A86A8-6D64-85EE-11F5-4F00AB0632F1}"/>
              </a:ext>
            </a:extLst>
          </p:cNvPr>
          <p:cNvSpPr/>
          <p:nvPr/>
        </p:nvSpPr>
        <p:spPr>
          <a:xfrm>
            <a:off x="1679749" y="3176744"/>
            <a:ext cx="881902" cy="881904"/>
          </a:xfrm>
          <a:prstGeom prst="star5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7DCE6ED2-57C3-5436-D96D-61D495867AEE}"/>
              </a:ext>
            </a:extLst>
          </p:cNvPr>
          <p:cNvSpPr/>
          <p:nvPr/>
        </p:nvSpPr>
        <p:spPr>
          <a:xfrm>
            <a:off x="5022635" y="3157223"/>
            <a:ext cx="870738" cy="856114"/>
          </a:xfrm>
          <a:prstGeom prst="rect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7" name="矢印: 右 46">
            <a:extLst>
              <a:ext uri="{FF2B5EF4-FFF2-40B4-BE49-F238E27FC236}">
                <a16:creationId xmlns:a16="http://schemas.microsoft.com/office/drawing/2014/main" id="{D5F44661-7D81-03CE-8D36-EE76E1C28A48}"/>
              </a:ext>
            </a:extLst>
          </p:cNvPr>
          <p:cNvSpPr/>
          <p:nvPr/>
        </p:nvSpPr>
        <p:spPr>
          <a:xfrm>
            <a:off x="6227598" y="3190390"/>
            <a:ext cx="870738" cy="789778"/>
          </a:xfrm>
          <a:prstGeom prst="rightArrow">
            <a:avLst>
              <a:gd name="adj1" fmla="val 50000"/>
              <a:gd name="adj2" fmla="val 79016"/>
            </a:avLst>
          </a:prstGeom>
          <a:ln w="63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18605E35-B928-3AFA-0847-0C287A121A27}"/>
              </a:ext>
            </a:extLst>
          </p:cNvPr>
          <p:cNvSpPr/>
          <p:nvPr/>
        </p:nvSpPr>
        <p:spPr>
          <a:xfrm>
            <a:off x="7424810" y="3108335"/>
            <a:ext cx="885530" cy="885532"/>
          </a:xfrm>
          <a:prstGeom prst="roundRect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0" name="ひし形 49">
            <a:extLst>
              <a:ext uri="{FF2B5EF4-FFF2-40B4-BE49-F238E27FC236}">
                <a16:creationId xmlns:a16="http://schemas.microsoft.com/office/drawing/2014/main" id="{31A31312-6551-A774-243A-A87EB9A09AB3}"/>
              </a:ext>
            </a:extLst>
          </p:cNvPr>
          <p:cNvSpPr/>
          <p:nvPr/>
        </p:nvSpPr>
        <p:spPr>
          <a:xfrm>
            <a:off x="8551324" y="2992784"/>
            <a:ext cx="989492" cy="989492"/>
          </a:xfrm>
          <a:prstGeom prst="diamond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2" name="楕円 51">
            <a:extLst>
              <a:ext uri="{FF2B5EF4-FFF2-40B4-BE49-F238E27FC236}">
                <a16:creationId xmlns:a16="http://schemas.microsoft.com/office/drawing/2014/main" id="{CE517F81-27DA-7627-D8A9-66CE1EC9A1F5}"/>
              </a:ext>
            </a:extLst>
          </p:cNvPr>
          <p:cNvSpPr/>
          <p:nvPr/>
        </p:nvSpPr>
        <p:spPr>
          <a:xfrm>
            <a:off x="381469" y="1955625"/>
            <a:ext cx="969776" cy="969776"/>
          </a:xfrm>
          <a:prstGeom prst="ellipse">
            <a:avLst/>
          </a:prstGeom>
          <a:ln w="635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二等辺三角形 52">
            <a:extLst>
              <a:ext uri="{FF2B5EF4-FFF2-40B4-BE49-F238E27FC236}">
                <a16:creationId xmlns:a16="http://schemas.microsoft.com/office/drawing/2014/main" id="{00B16AF0-4ECF-550C-7A87-CB27481DB944}"/>
              </a:ext>
            </a:extLst>
          </p:cNvPr>
          <p:cNvSpPr/>
          <p:nvPr/>
        </p:nvSpPr>
        <p:spPr>
          <a:xfrm>
            <a:off x="2746042" y="2007269"/>
            <a:ext cx="960340" cy="857904"/>
          </a:xfrm>
          <a:prstGeom prst="triangle">
            <a:avLst/>
          </a:prstGeom>
          <a:ln w="635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4" name="ハート 53">
            <a:extLst>
              <a:ext uri="{FF2B5EF4-FFF2-40B4-BE49-F238E27FC236}">
                <a16:creationId xmlns:a16="http://schemas.microsoft.com/office/drawing/2014/main" id="{0CB9EB1A-C781-AC00-87D5-658B40B70C67}"/>
              </a:ext>
            </a:extLst>
          </p:cNvPr>
          <p:cNvSpPr/>
          <p:nvPr/>
        </p:nvSpPr>
        <p:spPr>
          <a:xfrm>
            <a:off x="3727217" y="1946941"/>
            <a:ext cx="992258" cy="992260"/>
          </a:xfrm>
          <a:prstGeom prst="heart">
            <a:avLst/>
          </a:prstGeom>
          <a:ln w="635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5" name="星: 5 pt 54">
            <a:extLst>
              <a:ext uri="{FF2B5EF4-FFF2-40B4-BE49-F238E27FC236}">
                <a16:creationId xmlns:a16="http://schemas.microsoft.com/office/drawing/2014/main" id="{35B7229E-81C2-D28E-9DC2-4A80FE2B35A2}"/>
              </a:ext>
            </a:extLst>
          </p:cNvPr>
          <p:cNvSpPr/>
          <p:nvPr/>
        </p:nvSpPr>
        <p:spPr>
          <a:xfrm>
            <a:off x="1679749" y="2000863"/>
            <a:ext cx="881902" cy="881904"/>
          </a:xfrm>
          <a:prstGeom prst="star5">
            <a:avLst/>
          </a:prstGeom>
          <a:ln w="635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2CAB1423-B7F0-F1E3-C014-CA5E1A9B0332}"/>
              </a:ext>
            </a:extLst>
          </p:cNvPr>
          <p:cNvSpPr/>
          <p:nvPr/>
        </p:nvSpPr>
        <p:spPr>
          <a:xfrm>
            <a:off x="5022635" y="1981342"/>
            <a:ext cx="870738" cy="856114"/>
          </a:xfrm>
          <a:prstGeom prst="rect">
            <a:avLst/>
          </a:prstGeom>
          <a:ln w="635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7" name="矢印: 右 56">
            <a:extLst>
              <a:ext uri="{FF2B5EF4-FFF2-40B4-BE49-F238E27FC236}">
                <a16:creationId xmlns:a16="http://schemas.microsoft.com/office/drawing/2014/main" id="{96901B41-1EAA-702A-64C9-0A6CC41FEC6E}"/>
              </a:ext>
            </a:extLst>
          </p:cNvPr>
          <p:cNvSpPr/>
          <p:nvPr/>
        </p:nvSpPr>
        <p:spPr>
          <a:xfrm>
            <a:off x="6227598" y="2014509"/>
            <a:ext cx="870738" cy="789778"/>
          </a:xfrm>
          <a:prstGeom prst="rightArrow">
            <a:avLst>
              <a:gd name="adj1" fmla="val 50000"/>
              <a:gd name="adj2" fmla="val 79016"/>
            </a:avLst>
          </a:prstGeom>
          <a:ln w="635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1A3EBA33-A070-AD27-B0DD-F3DEA4C0D425}"/>
              </a:ext>
            </a:extLst>
          </p:cNvPr>
          <p:cNvSpPr/>
          <p:nvPr/>
        </p:nvSpPr>
        <p:spPr>
          <a:xfrm>
            <a:off x="7424810" y="1932454"/>
            <a:ext cx="885530" cy="885532"/>
          </a:xfrm>
          <a:prstGeom prst="roundRect">
            <a:avLst/>
          </a:prstGeom>
          <a:ln w="635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9" name="ひし形 58">
            <a:extLst>
              <a:ext uri="{FF2B5EF4-FFF2-40B4-BE49-F238E27FC236}">
                <a16:creationId xmlns:a16="http://schemas.microsoft.com/office/drawing/2014/main" id="{CB64587A-4D1C-E122-C006-0FB4731DE4A5}"/>
              </a:ext>
            </a:extLst>
          </p:cNvPr>
          <p:cNvSpPr/>
          <p:nvPr/>
        </p:nvSpPr>
        <p:spPr>
          <a:xfrm>
            <a:off x="8551324" y="1816903"/>
            <a:ext cx="989492" cy="989492"/>
          </a:xfrm>
          <a:prstGeom prst="diamond">
            <a:avLst/>
          </a:prstGeom>
          <a:ln w="63500" cap="sq" cmpd="dbl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26968362-DAB7-580A-985B-7E2CC99ADECD}"/>
              </a:ext>
            </a:extLst>
          </p:cNvPr>
          <p:cNvSpPr/>
          <p:nvPr/>
        </p:nvSpPr>
        <p:spPr>
          <a:xfrm>
            <a:off x="381469" y="4339594"/>
            <a:ext cx="969776" cy="969776"/>
          </a:xfrm>
          <a:prstGeom prst="ellipse">
            <a:avLst/>
          </a:prstGeom>
          <a:ln w="127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二等辺三角形 61">
            <a:extLst>
              <a:ext uri="{FF2B5EF4-FFF2-40B4-BE49-F238E27FC236}">
                <a16:creationId xmlns:a16="http://schemas.microsoft.com/office/drawing/2014/main" id="{8364B456-18CD-C229-8500-7D444559A05A}"/>
              </a:ext>
            </a:extLst>
          </p:cNvPr>
          <p:cNvSpPr/>
          <p:nvPr/>
        </p:nvSpPr>
        <p:spPr>
          <a:xfrm>
            <a:off x="2746042" y="4391238"/>
            <a:ext cx="960340" cy="857904"/>
          </a:xfrm>
          <a:prstGeom prst="triangle">
            <a:avLst/>
          </a:prstGeom>
          <a:ln w="127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3" name="ハート 62">
            <a:extLst>
              <a:ext uri="{FF2B5EF4-FFF2-40B4-BE49-F238E27FC236}">
                <a16:creationId xmlns:a16="http://schemas.microsoft.com/office/drawing/2014/main" id="{1A9383F4-69FD-9BCB-C549-0B0280E7D5B8}"/>
              </a:ext>
            </a:extLst>
          </p:cNvPr>
          <p:cNvSpPr/>
          <p:nvPr/>
        </p:nvSpPr>
        <p:spPr>
          <a:xfrm>
            <a:off x="3727217" y="4330910"/>
            <a:ext cx="992258" cy="992260"/>
          </a:xfrm>
          <a:prstGeom prst="heart">
            <a:avLst/>
          </a:prstGeom>
          <a:ln w="127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4" name="星: 5 pt 63">
            <a:extLst>
              <a:ext uri="{FF2B5EF4-FFF2-40B4-BE49-F238E27FC236}">
                <a16:creationId xmlns:a16="http://schemas.microsoft.com/office/drawing/2014/main" id="{8607C560-5FD8-F97F-3A2A-625EACCA6F05}"/>
              </a:ext>
            </a:extLst>
          </p:cNvPr>
          <p:cNvSpPr/>
          <p:nvPr/>
        </p:nvSpPr>
        <p:spPr>
          <a:xfrm>
            <a:off x="1679749" y="4384832"/>
            <a:ext cx="881902" cy="881904"/>
          </a:xfrm>
          <a:prstGeom prst="star5">
            <a:avLst/>
          </a:prstGeom>
          <a:ln w="127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5F94E1E-2E21-978A-278D-17EEBF21BD8C}"/>
              </a:ext>
            </a:extLst>
          </p:cNvPr>
          <p:cNvSpPr/>
          <p:nvPr/>
        </p:nvSpPr>
        <p:spPr>
          <a:xfrm>
            <a:off x="5022635" y="4365311"/>
            <a:ext cx="870738" cy="856114"/>
          </a:xfrm>
          <a:prstGeom prst="rect">
            <a:avLst/>
          </a:prstGeom>
          <a:ln w="127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6" name="矢印: 右 65">
            <a:extLst>
              <a:ext uri="{FF2B5EF4-FFF2-40B4-BE49-F238E27FC236}">
                <a16:creationId xmlns:a16="http://schemas.microsoft.com/office/drawing/2014/main" id="{2A1B8C3C-8B65-F4A3-DDBC-BE6003EDA1A6}"/>
              </a:ext>
            </a:extLst>
          </p:cNvPr>
          <p:cNvSpPr/>
          <p:nvPr/>
        </p:nvSpPr>
        <p:spPr>
          <a:xfrm>
            <a:off x="6227598" y="4398478"/>
            <a:ext cx="870738" cy="789778"/>
          </a:xfrm>
          <a:prstGeom prst="rightArrow">
            <a:avLst>
              <a:gd name="adj1" fmla="val 50000"/>
              <a:gd name="adj2" fmla="val 79016"/>
            </a:avLst>
          </a:prstGeom>
          <a:ln w="127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7" name="四角形: 角を丸くする 66">
            <a:extLst>
              <a:ext uri="{FF2B5EF4-FFF2-40B4-BE49-F238E27FC236}">
                <a16:creationId xmlns:a16="http://schemas.microsoft.com/office/drawing/2014/main" id="{36B6896D-D09B-C0E3-D7A7-D019E649D5B8}"/>
              </a:ext>
            </a:extLst>
          </p:cNvPr>
          <p:cNvSpPr/>
          <p:nvPr/>
        </p:nvSpPr>
        <p:spPr>
          <a:xfrm>
            <a:off x="7424810" y="4316423"/>
            <a:ext cx="885530" cy="885532"/>
          </a:xfrm>
          <a:prstGeom prst="roundRect">
            <a:avLst/>
          </a:prstGeom>
          <a:ln w="127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8" name="ひし形 67">
            <a:extLst>
              <a:ext uri="{FF2B5EF4-FFF2-40B4-BE49-F238E27FC236}">
                <a16:creationId xmlns:a16="http://schemas.microsoft.com/office/drawing/2014/main" id="{8DB58042-75F2-2042-CED6-36D8F668F66D}"/>
              </a:ext>
            </a:extLst>
          </p:cNvPr>
          <p:cNvSpPr/>
          <p:nvPr/>
        </p:nvSpPr>
        <p:spPr>
          <a:xfrm>
            <a:off x="8551324" y="4200872"/>
            <a:ext cx="989492" cy="989492"/>
          </a:xfrm>
          <a:prstGeom prst="diamond">
            <a:avLst/>
          </a:prstGeom>
          <a:ln w="1270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0" name="楕円 69">
            <a:extLst>
              <a:ext uri="{FF2B5EF4-FFF2-40B4-BE49-F238E27FC236}">
                <a16:creationId xmlns:a16="http://schemas.microsoft.com/office/drawing/2014/main" id="{69FB8A1F-317A-E198-1933-3C5F1218D464}"/>
              </a:ext>
            </a:extLst>
          </p:cNvPr>
          <p:cNvSpPr/>
          <p:nvPr/>
        </p:nvSpPr>
        <p:spPr>
          <a:xfrm>
            <a:off x="381469" y="5556820"/>
            <a:ext cx="969776" cy="969776"/>
          </a:xfrm>
          <a:prstGeom prst="ellipse">
            <a:avLst/>
          </a:prstGeom>
          <a:ln w="635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二等辺三角形 70">
            <a:extLst>
              <a:ext uri="{FF2B5EF4-FFF2-40B4-BE49-F238E27FC236}">
                <a16:creationId xmlns:a16="http://schemas.microsoft.com/office/drawing/2014/main" id="{ECA4D267-4AAC-0103-9487-C74B01F71E45}"/>
              </a:ext>
            </a:extLst>
          </p:cNvPr>
          <p:cNvSpPr/>
          <p:nvPr/>
        </p:nvSpPr>
        <p:spPr>
          <a:xfrm>
            <a:off x="2746042" y="5608464"/>
            <a:ext cx="960340" cy="857904"/>
          </a:xfrm>
          <a:prstGeom prst="triangle">
            <a:avLst/>
          </a:prstGeom>
          <a:ln w="635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2" name="ハート 71">
            <a:extLst>
              <a:ext uri="{FF2B5EF4-FFF2-40B4-BE49-F238E27FC236}">
                <a16:creationId xmlns:a16="http://schemas.microsoft.com/office/drawing/2014/main" id="{64B726FC-4503-1FC0-E2DF-48A5B4652C35}"/>
              </a:ext>
            </a:extLst>
          </p:cNvPr>
          <p:cNvSpPr/>
          <p:nvPr/>
        </p:nvSpPr>
        <p:spPr>
          <a:xfrm>
            <a:off x="3727217" y="5548136"/>
            <a:ext cx="992258" cy="992260"/>
          </a:xfrm>
          <a:prstGeom prst="heart">
            <a:avLst/>
          </a:prstGeom>
          <a:ln w="635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3" name="星: 5 pt 72">
            <a:extLst>
              <a:ext uri="{FF2B5EF4-FFF2-40B4-BE49-F238E27FC236}">
                <a16:creationId xmlns:a16="http://schemas.microsoft.com/office/drawing/2014/main" id="{3B514D7B-7441-1028-577E-277E1AA63439}"/>
              </a:ext>
            </a:extLst>
          </p:cNvPr>
          <p:cNvSpPr/>
          <p:nvPr/>
        </p:nvSpPr>
        <p:spPr>
          <a:xfrm>
            <a:off x="1679749" y="5602058"/>
            <a:ext cx="881902" cy="881904"/>
          </a:xfrm>
          <a:prstGeom prst="star5">
            <a:avLst/>
          </a:prstGeom>
          <a:ln w="635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BE9797B-A264-7D98-7EA0-5B3216F2B683}"/>
              </a:ext>
            </a:extLst>
          </p:cNvPr>
          <p:cNvSpPr/>
          <p:nvPr/>
        </p:nvSpPr>
        <p:spPr>
          <a:xfrm>
            <a:off x="5022635" y="5582537"/>
            <a:ext cx="870738" cy="856114"/>
          </a:xfrm>
          <a:prstGeom prst="rect">
            <a:avLst/>
          </a:prstGeom>
          <a:ln w="635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5" name="矢印: 右 74">
            <a:extLst>
              <a:ext uri="{FF2B5EF4-FFF2-40B4-BE49-F238E27FC236}">
                <a16:creationId xmlns:a16="http://schemas.microsoft.com/office/drawing/2014/main" id="{13D1AA45-66BD-0BD9-63D6-7402419B3D08}"/>
              </a:ext>
            </a:extLst>
          </p:cNvPr>
          <p:cNvSpPr/>
          <p:nvPr/>
        </p:nvSpPr>
        <p:spPr>
          <a:xfrm>
            <a:off x="6227598" y="5615704"/>
            <a:ext cx="870738" cy="789778"/>
          </a:xfrm>
          <a:prstGeom prst="rightArrow">
            <a:avLst>
              <a:gd name="adj1" fmla="val 50000"/>
              <a:gd name="adj2" fmla="val 79016"/>
            </a:avLst>
          </a:prstGeom>
          <a:ln w="635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6" name="四角形: 角を丸くする 75">
            <a:extLst>
              <a:ext uri="{FF2B5EF4-FFF2-40B4-BE49-F238E27FC236}">
                <a16:creationId xmlns:a16="http://schemas.microsoft.com/office/drawing/2014/main" id="{8170FDD5-DFE2-3228-3220-49059CD472A5}"/>
              </a:ext>
            </a:extLst>
          </p:cNvPr>
          <p:cNvSpPr/>
          <p:nvPr/>
        </p:nvSpPr>
        <p:spPr>
          <a:xfrm>
            <a:off x="7424810" y="5533649"/>
            <a:ext cx="885530" cy="885532"/>
          </a:xfrm>
          <a:prstGeom prst="roundRect">
            <a:avLst/>
          </a:prstGeom>
          <a:ln w="635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7" name="ひし形 76">
            <a:extLst>
              <a:ext uri="{FF2B5EF4-FFF2-40B4-BE49-F238E27FC236}">
                <a16:creationId xmlns:a16="http://schemas.microsoft.com/office/drawing/2014/main" id="{DACADD0F-FD3E-C6F8-7127-74F919FA72E7}"/>
              </a:ext>
            </a:extLst>
          </p:cNvPr>
          <p:cNvSpPr/>
          <p:nvPr/>
        </p:nvSpPr>
        <p:spPr>
          <a:xfrm>
            <a:off x="8551324" y="5418098"/>
            <a:ext cx="989492" cy="989492"/>
          </a:xfrm>
          <a:prstGeom prst="diamond">
            <a:avLst/>
          </a:prstGeom>
          <a:ln w="635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449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119172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pptxm57_二重線</dc:title>
  <dc:subject>pptxm57_二重線</dc:subject>
  <dc:creator>でじけろお</dc:creator>
  <cp:revision>1</cp:revision>
  <dcterms:created xsi:type="dcterms:W3CDTF">2018-05-20T00:31:01Z</dcterms:created>
  <dcterms:modified xsi:type="dcterms:W3CDTF">2024-02-21T17:06:27Z</dcterms:modified>
  <cp:version>1</cp:version>
</cp:coreProperties>
</file>