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1" r:id="rId2"/>
    <p:sldId id="332" r:id="rId3"/>
    <p:sldId id="333" r:id="rId4"/>
    <p:sldId id="326" r:id="rId5"/>
    <p:sldId id="334" r:id="rId6"/>
    <p:sldId id="335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3300"/>
    <a:srgbClr val="FF0000"/>
    <a:srgbClr val="99CCFF"/>
    <a:srgbClr val="339933"/>
    <a:srgbClr val="FFFF99"/>
    <a:srgbClr val="006600"/>
    <a:srgbClr val="FFCC66"/>
    <a:srgbClr val="CC66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66" d="100"/>
          <a:sy n="66" d="100"/>
        </p:scale>
        <p:origin x="60" y="18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247CFAF9-024A-29C0-742E-44BBB4B06FAB}"/>
              </a:ext>
            </a:extLst>
          </p:cNvPr>
          <p:cNvGrpSpPr/>
          <p:nvPr/>
        </p:nvGrpSpPr>
        <p:grpSpPr>
          <a:xfrm>
            <a:off x="-6165" y="476671"/>
            <a:ext cx="9912165" cy="5904657"/>
            <a:chOff x="0" y="476671"/>
            <a:chExt cx="9912165" cy="5904657"/>
          </a:xfrm>
        </p:grpSpPr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96857C01-8A58-E900-F647-521EDB80E736}"/>
                </a:ext>
              </a:extLst>
            </p:cNvPr>
            <p:cNvSpPr/>
            <p:nvPr/>
          </p:nvSpPr>
          <p:spPr>
            <a:xfrm>
              <a:off x="0" y="476672"/>
              <a:ext cx="6616460" cy="5904656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7D87A2E0-C43A-7A15-6608-2788F7FF16B1}"/>
                </a:ext>
              </a:extLst>
            </p:cNvPr>
            <p:cNvGrpSpPr/>
            <p:nvPr/>
          </p:nvGrpSpPr>
          <p:grpSpPr>
            <a:xfrm>
              <a:off x="6609183" y="476671"/>
              <a:ext cx="3302982" cy="5904657"/>
              <a:chOff x="6609183" y="476671"/>
              <a:chExt cx="3302982" cy="5904657"/>
            </a:xfrm>
          </p:grpSpPr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1E876A78-EF09-671D-DF8B-99400EAFD8F0}"/>
                  </a:ext>
                </a:extLst>
              </p:cNvPr>
              <p:cNvSpPr/>
              <p:nvPr/>
            </p:nvSpPr>
            <p:spPr>
              <a:xfrm>
                <a:off x="6609183" y="476671"/>
                <a:ext cx="1261660" cy="5904656"/>
              </a:xfrm>
              <a:custGeom>
                <a:avLst/>
                <a:gdLst>
                  <a:gd name="connsiteX0" fmla="*/ 0 w 1261660"/>
                  <a:gd name="connsiteY0" fmla="*/ 0 h 5904656"/>
                  <a:gd name="connsiteX1" fmla="*/ 1261660 w 1261660"/>
                  <a:gd name="connsiteY1" fmla="*/ 643220 h 5904656"/>
                  <a:gd name="connsiteX2" fmla="*/ 1261660 w 1261660"/>
                  <a:gd name="connsiteY2" fmla="*/ 5261436 h 5904656"/>
                  <a:gd name="connsiteX3" fmla="*/ 0 w 1261660"/>
                  <a:gd name="connsiteY3" fmla="*/ 5904656 h 59046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61660" h="5904656">
                    <a:moveTo>
                      <a:pt x="0" y="0"/>
                    </a:moveTo>
                    <a:lnTo>
                      <a:pt x="1261660" y="643220"/>
                    </a:lnTo>
                    <a:lnTo>
                      <a:pt x="1261660" y="5261436"/>
                    </a:lnTo>
                    <a:lnTo>
                      <a:pt x="0" y="5904656"/>
                    </a:lnTo>
                    <a:close/>
                  </a:path>
                </a:pathLst>
              </a:custGeom>
              <a:pattFill prst="dkHorz">
                <a:fgClr>
                  <a:schemeClr val="bg1">
                    <a:lumMod val="85000"/>
                  </a:schemeClr>
                </a:fgClr>
                <a:bgClr>
                  <a:schemeClr val="bg1">
                    <a:lumMod val="95000"/>
                  </a:schemeClr>
                </a:bgClr>
              </a:patt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" name="四角形: 上の 2 つの角を丸める 7">
                <a:extLst>
                  <a:ext uri="{FF2B5EF4-FFF2-40B4-BE49-F238E27FC236}">
                    <a16:creationId xmlns:a16="http://schemas.microsoft.com/office/drawing/2014/main" id="{8182A0AB-6B41-740C-15D0-EAC53E7F99BE}"/>
                  </a:ext>
                </a:extLst>
              </p:cNvPr>
              <p:cNvSpPr/>
              <p:nvPr/>
            </p:nvSpPr>
            <p:spPr>
              <a:xfrm rot="5400000">
                <a:off x="5697571" y="3275956"/>
                <a:ext cx="4652634" cy="306088"/>
              </a:xfrm>
              <a:prstGeom prst="round2SameRect">
                <a:avLst>
                  <a:gd name="adj1" fmla="val 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CB6050EB-913D-B3CA-5362-9CA21E6D1828}"/>
                  </a:ext>
                </a:extLst>
              </p:cNvPr>
              <p:cNvSpPr/>
              <p:nvPr/>
            </p:nvSpPr>
            <p:spPr>
              <a:xfrm>
                <a:off x="8172768" y="1102683"/>
                <a:ext cx="1739397" cy="4652634"/>
              </a:xfrm>
              <a:custGeom>
                <a:avLst/>
                <a:gdLst>
                  <a:gd name="connsiteX0" fmla="*/ 0 w 2527688"/>
                  <a:gd name="connsiteY0" fmla="*/ 0 h 4652634"/>
                  <a:gd name="connsiteX1" fmla="*/ 702975 w 2527688"/>
                  <a:gd name="connsiteY1" fmla="*/ 0 h 4652634"/>
                  <a:gd name="connsiteX2" fmla="*/ 1405950 w 2527688"/>
                  <a:gd name="connsiteY2" fmla="*/ 702975 h 4652634"/>
                  <a:gd name="connsiteX3" fmla="*/ 1405950 w 2527688"/>
                  <a:gd name="connsiteY3" fmla="*/ 1238608 h 4652634"/>
                  <a:gd name="connsiteX4" fmla="*/ 1933600 w 2527688"/>
                  <a:gd name="connsiteY4" fmla="*/ 1370520 h 4652634"/>
                  <a:gd name="connsiteX5" fmla="*/ 1933600 w 2527688"/>
                  <a:gd name="connsiteY5" fmla="*/ 1656271 h 4652634"/>
                  <a:gd name="connsiteX6" fmla="*/ 2527688 w 2527688"/>
                  <a:gd name="connsiteY6" fmla="*/ 1656271 h 4652634"/>
                  <a:gd name="connsiteX7" fmla="*/ 2527688 w 2527688"/>
                  <a:gd name="connsiteY7" fmla="*/ 2924355 h 4652634"/>
                  <a:gd name="connsiteX8" fmla="*/ 1933600 w 2527688"/>
                  <a:gd name="connsiteY8" fmla="*/ 2924355 h 4652634"/>
                  <a:gd name="connsiteX9" fmla="*/ 1933600 w 2527688"/>
                  <a:gd name="connsiteY9" fmla="*/ 3210106 h 4652634"/>
                  <a:gd name="connsiteX10" fmla="*/ 1405950 w 2527688"/>
                  <a:gd name="connsiteY10" fmla="*/ 3342019 h 4652634"/>
                  <a:gd name="connsiteX11" fmla="*/ 1405950 w 2527688"/>
                  <a:gd name="connsiteY11" fmla="*/ 3949659 h 4652634"/>
                  <a:gd name="connsiteX12" fmla="*/ 702975 w 2527688"/>
                  <a:gd name="connsiteY12" fmla="*/ 4652634 h 4652634"/>
                  <a:gd name="connsiteX13" fmla="*/ 0 w 2527688"/>
                  <a:gd name="connsiteY13" fmla="*/ 4652634 h 4652634"/>
                  <a:gd name="connsiteX0" fmla="*/ 0 w 3166416"/>
                  <a:gd name="connsiteY0" fmla="*/ 0 h 4652634"/>
                  <a:gd name="connsiteX1" fmla="*/ 702975 w 3166416"/>
                  <a:gd name="connsiteY1" fmla="*/ 0 h 4652634"/>
                  <a:gd name="connsiteX2" fmla="*/ 1405950 w 3166416"/>
                  <a:gd name="connsiteY2" fmla="*/ 702975 h 4652634"/>
                  <a:gd name="connsiteX3" fmla="*/ 1405950 w 3166416"/>
                  <a:gd name="connsiteY3" fmla="*/ 1238608 h 4652634"/>
                  <a:gd name="connsiteX4" fmla="*/ 1933600 w 3166416"/>
                  <a:gd name="connsiteY4" fmla="*/ 1370520 h 4652634"/>
                  <a:gd name="connsiteX5" fmla="*/ 1933600 w 3166416"/>
                  <a:gd name="connsiteY5" fmla="*/ 1656271 h 4652634"/>
                  <a:gd name="connsiteX6" fmla="*/ 2527688 w 3166416"/>
                  <a:gd name="connsiteY6" fmla="*/ 1656271 h 4652634"/>
                  <a:gd name="connsiteX7" fmla="*/ 3166416 w 3166416"/>
                  <a:gd name="connsiteY7" fmla="*/ 2218487 h 4652634"/>
                  <a:gd name="connsiteX8" fmla="*/ 2527688 w 3166416"/>
                  <a:gd name="connsiteY8" fmla="*/ 2924355 h 4652634"/>
                  <a:gd name="connsiteX9" fmla="*/ 1933600 w 3166416"/>
                  <a:gd name="connsiteY9" fmla="*/ 2924355 h 4652634"/>
                  <a:gd name="connsiteX10" fmla="*/ 1933600 w 3166416"/>
                  <a:gd name="connsiteY10" fmla="*/ 3210106 h 4652634"/>
                  <a:gd name="connsiteX11" fmla="*/ 1405950 w 3166416"/>
                  <a:gd name="connsiteY11" fmla="*/ 3342019 h 4652634"/>
                  <a:gd name="connsiteX12" fmla="*/ 1405950 w 3166416"/>
                  <a:gd name="connsiteY12" fmla="*/ 3949659 h 4652634"/>
                  <a:gd name="connsiteX13" fmla="*/ 702975 w 3166416"/>
                  <a:gd name="connsiteY13" fmla="*/ 4652634 h 4652634"/>
                  <a:gd name="connsiteX14" fmla="*/ 0 w 3166416"/>
                  <a:gd name="connsiteY14" fmla="*/ 4652634 h 4652634"/>
                  <a:gd name="connsiteX15" fmla="*/ 0 w 3166416"/>
                  <a:gd name="connsiteY15" fmla="*/ 0 h 4652634"/>
                  <a:gd name="connsiteX0" fmla="*/ 3166416 w 3299296"/>
                  <a:gd name="connsiteY0" fmla="*/ 2218487 h 4652634"/>
                  <a:gd name="connsiteX1" fmla="*/ 2527688 w 3299296"/>
                  <a:gd name="connsiteY1" fmla="*/ 2924355 h 4652634"/>
                  <a:gd name="connsiteX2" fmla="*/ 1933600 w 3299296"/>
                  <a:gd name="connsiteY2" fmla="*/ 2924355 h 4652634"/>
                  <a:gd name="connsiteX3" fmla="*/ 1933600 w 3299296"/>
                  <a:gd name="connsiteY3" fmla="*/ 3210106 h 4652634"/>
                  <a:gd name="connsiteX4" fmla="*/ 1405950 w 3299296"/>
                  <a:gd name="connsiteY4" fmla="*/ 3342019 h 4652634"/>
                  <a:gd name="connsiteX5" fmla="*/ 1405950 w 3299296"/>
                  <a:gd name="connsiteY5" fmla="*/ 3949659 h 4652634"/>
                  <a:gd name="connsiteX6" fmla="*/ 702975 w 3299296"/>
                  <a:gd name="connsiteY6" fmla="*/ 4652634 h 4652634"/>
                  <a:gd name="connsiteX7" fmla="*/ 0 w 3299296"/>
                  <a:gd name="connsiteY7" fmla="*/ 4652634 h 4652634"/>
                  <a:gd name="connsiteX8" fmla="*/ 0 w 3299296"/>
                  <a:gd name="connsiteY8" fmla="*/ 0 h 4652634"/>
                  <a:gd name="connsiteX9" fmla="*/ 702975 w 3299296"/>
                  <a:gd name="connsiteY9" fmla="*/ 0 h 4652634"/>
                  <a:gd name="connsiteX10" fmla="*/ 1405950 w 3299296"/>
                  <a:gd name="connsiteY10" fmla="*/ 702975 h 4652634"/>
                  <a:gd name="connsiteX11" fmla="*/ 1405950 w 3299296"/>
                  <a:gd name="connsiteY11" fmla="*/ 1238608 h 4652634"/>
                  <a:gd name="connsiteX12" fmla="*/ 1933600 w 3299296"/>
                  <a:gd name="connsiteY12" fmla="*/ 1370520 h 4652634"/>
                  <a:gd name="connsiteX13" fmla="*/ 1933600 w 3299296"/>
                  <a:gd name="connsiteY13" fmla="*/ 1656271 h 4652634"/>
                  <a:gd name="connsiteX14" fmla="*/ 2527688 w 3299296"/>
                  <a:gd name="connsiteY14" fmla="*/ 1656271 h 4652634"/>
                  <a:gd name="connsiteX15" fmla="*/ 3299296 w 3299296"/>
                  <a:gd name="connsiteY15" fmla="*/ 2309927 h 4652634"/>
                  <a:gd name="connsiteX0" fmla="*/ 3166416 w 3166416"/>
                  <a:gd name="connsiteY0" fmla="*/ 2218487 h 4652634"/>
                  <a:gd name="connsiteX1" fmla="*/ 2527688 w 3166416"/>
                  <a:gd name="connsiteY1" fmla="*/ 2924355 h 4652634"/>
                  <a:gd name="connsiteX2" fmla="*/ 1933600 w 3166416"/>
                  <a:gd name="connsiteY2" fmla="*/ 2924355 h 4652634"/>
                  <a:gd name="connsiteX3" fmla="*/ 1933600 w 3166416"/>
                  <a:gd name="connsiteY3" fmla="*/ 3210106 h 4652634"/>
                  <a:gd name="connsiteX4" fmla="*/ 1405950 w 3166416"/>
                  <a:gd name="connsiteY4" fmla="*/ 3342019 h 4652634"/>
                  <a:gd name="connsiteX5" fmla="*/ 1405950 w 3166416"/>
                  <a:gd name="connsiteY5" fmla="*/ 3949659 h 4652634"/>
                  <a:gd name="connsiteX6" fmla="*/ 702975 w 3166416"/>
                  <a:gd name="connsiteY6" fmla="*/ 4652634 h 4652634"/>
                  <a:gd name="connsiteX7" fmla="*/ 0 w 3166416"/>
                  <a:gd name="connsiteY7" fmla="*/ 4652634 h 4652634"/>
                  <a:gd name="connsiteX8" fmla="*/ 0 w 3166416"/>
                  <a:gd name="connsiteY8" fmla="*/ 0 h 4652634"/>
                  <a:gd name="connsiteX9" fmla="*/ 702975 w 3166416"/>
                  <a:gd name="connsiteY9" fmla="*/ 0 h 4652634"/>
                  <a:gd name="connsiteX10" fmla="*/ 1405950 w 3166416"/>
                  <a:gd name="connsiteY10" fmla="*/ 702975 h 4652634"/>
                  <a:gd name="connsiteX11" fmla="*/ 1405950 w 3166416"/>
                  <a:gd name="connsiteY11" fmla="*/ 1238608 h 4652634"/>
                  <a:gd name="connsiteX12" fmla="*/ 1933600 w 3166416"/>
                  <a:gd name="connsiteY12" fmla="*/ 1370520 h 4652634"/>
                  <a:gd name="connsiteX13" fmla="*/ 1933600 w 3166416"/>
                  <a:gd name="connsiteY13" fmla="*/ 1656271 h 4652634"/>
                  <a:gd name="connsiteX14" fmla="*/ 2527688 w 3166416"/>
                  <a:gd name="connsiteY14" fmla="*/ 1656271 h 4652634"/>
                  <a:gd name="connsiteX0" fmla="*/ 2527688 w 2527688"/>
                  <a:gd name="connsiteY0" fmla="*/ 2924355 h 4652634"/>
                  <a:gd name="connsiteX1" fmla="*/ 1933600 w 2527688"/>
                  <a:gd name="connsiteY1" fmla="*/ 2924355 h 4652634"/>
                  <a:gd name="connsiteX2" fmla="*/ 1933600 w 2527688"/>
                  <a:gd name="connsiteY2" fmla="*/ 3210106 h 4652634"/>
                  <a:gd name="connsiteX3" fmla="*/ 1405950 w 2527688"/>
                  <a:gd name="connsiteY3" fmla="*/ 3342019 h 4652634"/>
                  <a:gd name="connsiteX4" fmla="*/ 1405950 w 2527688"/>
                  <a:gd name="connsiteY4" fmla="*/ 3949659 h 4652634"/>
                  <a:gd name="connsiteX5" fmla="*/ 702975 w 2527688"/>
                  <a:gd name="connsiteY5" fmla="*/ 4652634 h 4652634"/>
                  <a:gd name="connsiteX6" fmla="*/ 0 w 2527688"/>
                  <a:gd name="connsiteY6" fmla="*/ 4652634 h 4652634"/>
                  <a:gd name="connsiteX7" fmla="*/ 0 w 2527688"/>
                  <a:gd name="connsiteY7" fmla="*/ 0 h 4652634"/>
                  <a:gd name="connsiteX8" fmla="*/ 702975 w 2527688"/>
                  <a:gd name="connsiteY8" fmla="*/ 0 h 4652634"/>
                  <a:gd name="connsiteX9" fmla="*/ 1405950 w 2527688"/>
                  <a:gd name="connsiteY9" fmla="*/ 702975 h 4652634"/>
                  <a:gd name="connsiteX10" fmla="*/ 1405950 w 2527688"/>
                  <a:gd name="connsiteY10" fmla="*/ 1238608 h 4652634"/>
                  <a:gd name="connsiteX11" fmla="*/ 1933600 w 2527688"/>
                  <a:gd name="connsiteY11" fmla="*/ 1370520 h 4652634"/>
                  <a:gd name="connsiteX12" fmla="*/ 1933600 w 2527688"/>
                  <a:gd name="connsiteY12" fmla="*/ 1656271 h 4652634"/>
                  <a:gd name="connsiteX13" fmla="*/ 2527688 w 2527688"/>
                  <a:gd name="connsiteY13" fmla="*/ 1656271 h 46526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27688" h="4652634">
                    <a:moveTo>
                      <a:pt x="2527688" y="2924355"/>
                    </a:moveTo>
                    <a:lnTo>
                      <a:pt x="1933600" y="2924355"/>
                    </a:lnTo>
                    <a:lnTo>
                      <a:pt x="1933600" y="3210106"/>
                    </a:lnTo>
                    <a:lnTo>
                      <a:pt x="1405950" y="3342019"/>
                    </a:lnTo>
                    <a:lnTo>
                      <a:pt x="1405950" y="3949659"/>
                    </a:lnTo>
                    <a:cubicBezTo>
                      <a:pt x="1405950" y="4337901"/>
                      <a:pt x="1091217" y="4652634"/>
                      <a:pt x="702975" y="4652634"/>
                    </a:cubicBezTo>
                    <a:lnTo>
                      <a:pt x="0" y="4652634"/>
                    </a:lnTo>
                    <a:lnTo>
                      <a:pt x="0" y="0"/>
                    </a:lnTo>
                    <a:lnTo>
                      <a:pt x="702975" y="0"/>
                    </a:lnTo>
                    <a:cubicBezTo>
                      <a:pt x="1091217" y="0"/>
                      <a:pt x="1405950" y="314733"/>
                      <a:pt x="1405950" y="702975"/>
                    </a:cubicBezTo>
                    <a:lnTo>
                      <a:pt x="1405950" y="1238608"/>
                    </a:lnTo>
                    <a:lnTo>
                      <a:pt x="1933600" y="1370520"/>
                    </a:lnTo>
                    <a:lnTo>
                      <a:pt x="1933600" y="1656271"/>
                    </a:lnTo>
                    <a:lnTo>
                      <a:pt x="2527688" y="1656271"/>
                    </a:lnTo>
                  </a:path>
                </a:pathLst>
              </a:custGeom>
              <a:solidFill>
                <a:srgbClr val="FFFFCC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EA548FDD-A0F4-FD16-6767-57FD020C55A9}"/>
                  </a:ext>
                </a:extLst>
              </p:cNvPr>
              <p:cNvSpPr/>
              <p:nvPr/>
            </p:nvSpPr>
            <p:spPr>
              <a:xfrm rot="5400000">
                <a:off x="3867584" y="3228248"/>
                <a:ext cx="5904656" cy="401504"/>
              </a:xfrm>
              <a:custGeom>
                <a:avLst/>
                <a:gdLst>
                  <a:gd name="connsiteX0" fmla="*/ 0 w 5904656"/>
                  <a:gd name="connsiteY0" fmla="*/ 401504 h 401504"/>
                  <a:gd name="connsiteX1" fmla="*/ 132777 w 5904656"/>
                  <a:gd name="connsiteY1" fmla="*/ 141066 h 401504"/>
                  <a:gd name="connsiteX2" fmla="*/ 144430 w 5904656"/>
                  <a:gd name="connsiteY2" fmla="*/ 140156 h 401504"/>
                  <a:gd name="connsiteX3" fmla="*/ 567124 w 5904656"/>
                  <a:gd name="connsiteY3" fmla="*/ 259639 h 401504"/>
                  <a:gd name="connsiteX4" fmla="*/ 1101962 w 5904656"/>
                  <a:gd name="connsiteY4" fmla="*/ 82475 h 401504"/>
                  <a:gd name="connsiteX5" fmla="*/ 1395260 w 5904656"/>
                  <a:gd name="connsiteY5" fmla="*/ 173117 h 401504"/>
                  <a:gd name="connsiteX6" fmla="*/ 1904219 w 5904656"/>
                  <a:gd name="connsiteY6" fmla="*/ 65994 h 401504"/>
                  <a:gd name="connsiteX7" fmla="*/ 2240649 w 5904656"/>
                  <a:gd name="connsiteY7" fmla="*/ 152516 h 401504"/>
                  <a:gd name="connsiteX8" fmla="*/ 2879003 w 5904656"/>
                  <a:gd name="connsiteY8" fmla="*/ 8313 h 401504"/>
                  <a:gd name="connsiteX9" fmla="*/ 3344830 w 5904656"/>
                  <a:gd name="connsiteY9" fmla="*/ 168997 h 401504"/>
                  <a:gd name="connsiteX10" fmla="*/ 3767524 w 5904656"/>
                  <a:gd name="connsiteY10" fmla="*/ 73 h 401504"/>
                  <a:gd name="connsiteX11" fmla="*/ 4216098 w 5904656"/>
                  <a:gd name="connsiteY11" fmla="*/ 193717 h 401504"/>
                  <a:gd name="connsiteX12" fmla="*/ 4587034 w 5904656"/>
                  <a:gd name="connsiteY12" fmla="*/ 4193 h 401504"/>
                  <a:gd name="connsiteX13" fmla="*/ 5380664 w 5904656"/>
                  <a:gd name="connsiteY13" fmla="*/ 206078 h 401504"/>
                  <a:gd name="connsiteX14" fmla="*/ 5737582 w 5904656"/>
                  <a:gd name="connsiteY14" fmla="*/ 136808 h 401504"/>
                  <a:gd name="connsiteX15" fmla="*/ 5764728 w 5904656"/>
                  <a:gd name="connsiteY15" fmla="*/ 127039 h 401504"/>
                  <a:gd name="connsiteX16" fmla="*/ 5904656 w 5904656"/>
                  <a:gd name="connsiteY16" fmla="*/ 401504 h 4015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904656" h="401504">
                    <a:moveTo>
                      <a:pt x="0" y="401504"/>
                    </a:moveTo>
                    <a:lnTo>
                      <a:pt x="132777" y="141066"/>
                    </a:lnTo>
                    <a:lnTo>
                      <a:pt x="144430" y="140156"/>
                    </a:lnTo>
                    <a:cubicBezTo>
                      <a:pt x="285328" y="139469"/>
                      <a:pt x="407535" y="269252"/>
                      <a:pt x="567124" y="259639"/>
                    </a:cubicBezTo>
                    <a:cubicBezTo>
                      <a:pt x="726713" y="250025"/>
                      <a:pt x="963939" y="96895"/>
                      <a:pt x="1101962" y="82475"/>
                    </a:cubicBezTo>
                    <a:cubicBezTo>
                      <a:pt x="1239985" y="68054"/>
                      <a:pt x="1261551" y="175863"/>
                      <a:pt x="1395260" y="173117"/>
                    </a:cubicBezTo>
                    <a:cubicBezTo>
                      <a:pt x="1528969" y="170370"/>
                      <a:pt x="1763321" y="69428"/>
                      <a:pt x="1904219" y="65994"/>
                    </a:cubicBezTo>
                    <a:cubicBezTo>
                      <a:pt x="2045117" y="62560"/>
                      <a:pt x="2078185" y="162130"/>
                      <a:pt x="2240649" y="152516"/>
                    </a:cubicBezTo>
                    <a:cubicBezTo>
                      <a:pt x="2403113" y="142903"/>
                      <a:pt x="2694973" y="5566"/>
                      <a:pt x="2879003" y="8313"/>
                    </a:cubicBezTo>
                    <a:cubicBezTo>
                      <a:pt x="3063033" y="11060"/>
                      <a:pt x="3196743" y="170370"/>
                      <a:pt x="3344830" y="168997"/>
                    </a:cubicBezTo>
                    <a:cubicBezTo>
                      <a:pt x="3492917" y="167624"/>
                      <a:pt x="3622313" y="-4047"/>
                      <a:pt x="3767524" y="73"/>
                    </a:cubicBezTo>
                    <a:cubicBezTo>
                      <a:pt x="3912735" y="4193"/>
                      <a:pt x="4079513" y="193030"/>
                      <a:pt x="4216098" y="193717"/>
                    </a:cubicBezTo>
                    <a:cubicBezTo>
                      <a:pt x="4352683" y="194404"/>
                      <a:pt x="4392940" y="2133"/>
                      <a:pt x="4587034" y="4193"/>
                    </a:cubicBezTo>
                    <a:cubicBezTo>
                      <a:pt x="4781128" y="6253"/>
                      <a:pt x="5143438" y="199211"/>
                      <a:pt x="5380664" y="206078"/>
                    </a:cubicBezTo>
                    <a:cubicBezTo>
                      <a:pt x="5499277" y="209511"/>
                      <a:pt x="5625438" y="175005"/>
                      <a:pt x="5737582" y="136808"/>
                    </a:cubicBezTo>
                    <a:lnTo>
                      <a:pt x="5764728" y="127039"/>
                    </a:lnTo>
                    <a:lnTo>
                      <a:pt x="5904656" y="401504"/>
                    </a:lnTo>
                    <a:close/>
                  </a:path>
                </a:pathLst>
              </a:custGeom>
              <a:solidFill>
                <a:srgbClr val="FF0000"/>
              </a:solidFill>
              <a:ln w="571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8B2047B9-85B5-3850-5D02-CB6989B13319}"/>
              </a:ext>
            </a:extLst>
          </p:cNvPr>
          <p:cNvSpPr txBox="1"/>
          <p:nvPr/>
        </p:nvSpPr>
        <p:spPr>
          <a:xfrm>
            <a:off x="362491" y="773705"/>
            <a:ext cx="5766956" cy="523493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注意！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ペンキ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塗立て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54497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7E0D244-812B-8778-E9D0-DD932EBF306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042D5C70-792A-2A11-BF26-9D43E96C7055}"/>
              </a:ext>
            </a:extLst>
          </p:cNvPr>
          <p:cNvGrpSpPr/>
          <p:nvPr/>
        </p:nvGrpSpPr>
        <p:grpSpPr>
          <a:xfrm>
            <a:off x="0" y="359303"/>
            <a:ext cx="9912165" cy="6238050"/>
            <a:chOff x="0" y="359303"/>
            <a:chExt cx="9912165" cy="6238050"/>
          </a:xfrm>
        </p:grpSpPr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0AF350CF-D014-3773-335B-9B17EEE67D49}"/>
                </a:ext>
              </a:extLst>
            </p:cNvPr>
            <p:cNvGrpSpPr/>
            <p:nvPr/>
          </p:nvGrpSpPr>
          <p:grpSpPr>
            <a:xfrm>
              <a:off x="0" y="359303"/>
              <a:ext cx="9912165" cy="2952329"/>
              <a:chOff x="-3098711" y="476671"/>
              <a:chExt cx="13010876" cy="5904657"/>
            </a:xfrm>
          </p:grpSpPr>
          <p:sp>
            <p:nvSpPr>
              <p:cNvPr id="3" name="正方形/長方形 2">
                <a:extLst>
                  <a:ext uri="{FF2B5EF4-FFF2-40B4-BE49-F238E27FC236}">
                    <a16:creationId xmlns:a16="http://schemas.microsoft.com/office/drawing/2014/main" id="{AA0007AC-6168-9C57-73F5-75A176747059}"/>
                  </a:ext>
                </a:extLst>
              </p:cNvPr>
              <p:cNvSpPr/>
              <p:nvPr/>
            </p:nvSpPr>
            <p:spPr>
              <a:xfrm>
                <a:off x="-3098711" y="476673"/>
                <a:ext cx="9715170" cy="5904655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id="{5CA9BB8E-5666-37E6-99B4-B700A6C35ADA}"/>
                  </a:ext>
                </a:extLst>
              </p:cNvPr>
              <p:cNvGrpSpPr/>
              <p:nvPr/>
            </p:nvGrpSpPr>
            <p:grpSpPr>
              <a:xfrm>
                <a:off x="6609183" y="476671"/>
                <a:ext cx="3302982" cy="5904657"/>
                <a:chOff x="6609183" y="476671"/>
                <a:chExt cx="3302982" cy="5904657"/>
              </a:xfrm>
            </p:grpSpPr>
            <p:sp>
              <p:nvSpPr>
                <p:cNvPr id="13" name="フリーフォーム: 図形 12">
                  <a:extLst>
                    <a:ext uri="{FF2B5EF4-FFF2-40B4-BE49-F238E27FC236}">
                      <a16:creationId xmlns:a16="http://schemas.microsoft.com/office/drawing/2014/main" id="{2902F3F8-5806-29D7-1ABB-12B25016485B}"/>
                    </a:ext>
                  </a:extLst>
                </p:cNvPr>
                <p:cNvSpPr/>
                <p:nvPr/>
              </p:nvSpPr>
              <p:spPr>
                <a:xfrm>
                  <a:off x="6609183" y="476671"/>
                  <a:ext cx="1261660" cy="5904656"/>
                </a:xfrm>
                <a:custGeom>
                  <a:avLst/>
                  <a:gdLst>
                    <a:gd name="connsiteX0" fmla="*/ 0 w 1261660"/>
                    <a:gd name="connsiteY0" fmla="*/ 0 h 5904656"/>
                    <a:gd name="connsiteX1" fmla="*/ 1261660 w 1261660"/>
                    <a:gd name="connsiteY1" fmla="*/ 643220 h 5904656"/>
                    <a:gd name="connsiteX2" fmla="*/ 1261660 w 1261660"/>
                    <a:gd name="connsiteY2" fmla="*/ 5261436 h 5904656"/>
                    <a:gd name="connsiteX3" fmla="*/ 0 w 1261660"/>
                    <a:gd name="connsiteY3" fmla="*/ 5904656 h 59046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261660" h="5904656">
                      <a:moveTo>
                        <a:pt x="0" y="0"/>
                      </a:moveTo>
                      <a:lnTo>
                        <a:pt x="1261660" y="643220"/>
                      </a:lnTo>
                      <a:lnTo>
                        <a:pt x="1261660" y="5261436"/>
                      </a:lnTo>
                      <a:lnTo>
                        <a:pt x="0" y="5904656"/>
                      </a:lnTo>
                      <a:close/>
                    </a:path>
                  </a:pathLst>
                </a:custGeom>
                <a:pattFill prst="dkHorz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95000"/>
                    </a:schemeClr>
                  </a:bgClr>
                </a:patt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" name="四角形: 上の 2 つの角を丸める 13">
                  <a:extLst>
                    <a:ext uri="{FF2B5EF4-FFF2-40B4-BE49-F238E27FC236}">
                      <a16:creationId xmlns:a16="http://schemas.microsoft.com/office/drawing/2014/main" id="{A8056AFB-7596-94A5-4AE0-90A3613A1CCE}"/>
                    </a:ext>
                  </a:extLst>
                </p:cNvPr>
                <p:cNvSpPr/>
                <p:nvPr/>
              </p:nvSpPr>
              <p:spPr>
                <a:xfrm rot="5400000">
                  <a:off x="5697571" y="3275956"/>
                  <a:ext cx="4652634" cy="306088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chemeClr val="bg1">
                    <a:lumMod val="7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" name="フリーフォーム: 図形 14">
                  <a:extLst>
                    <a:ext uri="{FF2B5EF4-FFF2-40B4-BE49-F238E27FC236}">
                      <a16:creationId xmlns:a16="http://schemas.microsoft.com/office/drawing/2014/main" id="{54632D79-EBCD-995D-2632-87186C4082E3}"/>
                    </a:ext>
                  </a:extLst>
                </p:cNvPr>
                <p:cNvSpPr/>
                <p:nvPr/>
              </p:nvSpPr>
              <p:spPr>
                <a:xfrm>
                  <a:off x="8172768" y="1102683"/>
                  <a:ext cx="1739397" cy="4652634"/>
                </a:xfrm>
                <a:custGeom>
                  <a:avLst/>
                  <a:gdLst>
                    <a:gd name="connsiteX0" fmla="*/ 0 w 2527688"/>
                    <a:gd name="connsiteY0" fmla="*/ 0 h 4652634"/>
                    <a:gd name="connsiteX1" fmla="*/ 702975 w 2527688"/>
                    <a:gd name="connsiteY1" fmla="*/ 0 h 4652634"/>
                    <a:gd name="connsiteX2" fmla="*/ 1405950 w 2527688"/>
                    <a:gd name="connsiteY2" fmla="*/ 702975 h 4652634"/>
                    <a:gd name="connsiteX3" fmla="*/ 1405950 w 2527688"/>
                    <a:gd name="connsiteY3" fmla="*/ 1238608 h 4652634"/>
                    <a:gd name="connsiteX4" fmla="*/ 1933600 w 2527688"/>
                    <a:gd name="connsiteY4" fmla="*/ 1370520 h 4652634"/>
                    <a:gd name="connsiteX5" fmla="*/ 1933600 w 2527688"/>
                    <a:gd name="connsiteY5" fmla="*/ 1656271 h 4652634"/>
                    <a:gd name="connsiteX6" fmla="*/ 2527688 w 2527688"/>
                    <a:gd name="connsiteY6" fmla="*/ 1656271 h 4652634"/>
                    <a:gd name="connsiteX7" fmla="*/ 2527688 w 2527688"/>
                    <a:gd name="connsiteY7" fmla="*/ 2924355 h 4652634"/>
                    <a:gd name="connsiteX8" fmla="*/ 1933600 w 2527688"/>
                    <a:gd name="connsiteY8" fmla="*/ 2924355 h 4652634"/>
                    <a:gd name="connsiteX9" fmla="*/ 1933600 w 2527688"/>
                    <a:gd name="connsiteY9" fmla="*/ 3210106 h 4652634"/>
                    <a:gd name="connsiteX10" fmla="*/ 1405950 w 2527688"/>
                    <a:gd name="connsiteY10" fmla="*/ 3342019 h 4652634"/>
                    <a:gd name="connsiteX11" fmla="*/ 1405950 w 2527688"/>
                    <a:gd name="connsiteY11" fmla="*/ 3949659 h 4652634"/>
                    <a:gd name="connsiteX12" fmla="*/ 702975 w 2527688"/>
                    <a:gd name="connsiteY12" fmla="*/ 4652634 h 4652634"/>
                    <a:gd name="connsiteX13" fmla="*/ 0 w 2527688"/>
                    <a:gd name="connsiteY13" fmla="*/ 4652634 h 4652634"/>
                    <a:gd name="connsiteX0" fmla="*/ 0 w 3166416"/>
                    <a:gd name="connsiteY0" fmla="*/ 0 h 4652634"/>
                    <a:gd name="connsiteX1" fmla="*/ 702975 w 3166416"/>
                    <a:gd name="connsiteY1" fmla="*/ 0 h 4652634"/>
                    <a:gd name="connsiteX2" fmla="*/ 1405950 w 3166416"/>
                    <a:gd name="connsiteY2" fmla="*/ 702975 h 4652634"/>
                    <a:gd name="connsiteX3" fmla="*/ 1405950 w 3166416"/>
                    <a:gd name="connsiteY3" fmla="*/ 1238608 h 4652634"/>
                    <a:gd name="connsiteX4" fmla="*/ 1933600 w 3166416"/>
                    <a:gd name="connsiteY4" fmla="*/ 1370520 h 4652634"/>
                    <a:gd name="connsiteX5" fmla="*/ 1933600 w 3166416"/>
                    <a:gd name="connsiteY5" fmla="*/ 1656271 h 4652634"/>
                    <a:gd name="connsiteX6" fmla="*/ 2527688 w 3166416"/>
                    <a:gd name="connsiteY6" fmla="*/ 1656271 h 4652634"/>
                    <a:gd name="connsiteX7" fmla="*/ 3166416 w 3166416"/>
                    <a:gd name="connsiteY7" fmla="*/ 2218487 h 4652634"/>
                    <a:gd name="connsiteX8" fmla="*/ 2527688 w 3166416"/>
                    <a:gd name="connsiteY8" fmla="*/ 2924355 h 4652634"/>
                    <a:gd name="connsiteX9" fmla="*/ 1933600 w 3166416"/>
                    <a:gd name="connsiteY9" fmla="*/ 2924355 h 4652634"/>
                    <a:gd name="connsiteX10" fmla="*/ 1933600 w 3166416"/>
                    <a:gd name="connsiteY10" fmla="*/ 3210106 h 4652634"/>
                    <a:gd name="connsiteX11" fmla="*/ 1405950 w 3166416"/>
                    <a:gd name="connsiteY11" fmla="*/ 3342019 h 4652634"/>
                    <a:gd name="connsiteX12" fmla="*/ 1405950 w 3166416"/>
                    <a:gd name="connsiteY12" fmla="*/ 3949659 h 4652634"/>
                    <a:gd name="connsiteX13" fmla="*/ 702975 w 3166416"/>
                    <a:gd name="connsiteY13" fmla="*/ 4652634 h 4652634"/>
                    <a:gd name="connsiteX14" fmla="*/ 0 w 3166416"/>
                    <a:gd name="connsiteY14" fmla="*/ 4652634 h 4652634"/>
                    <a:gd name="connsiteX15" fmla="*/ 0 w 3166416"/>
                    <a:gd name="connsiteY15" fmla="*/ 0 h 4652634"/>
                    <a:gd name="connsiteX0" fmla="*/ 3166416 w 3299296"/>
                    <a:gd name="connsiteY0" fmla="*/ 2218487 h 4652634"/>
                    <a:gd name="connsiteX1" fmla="*/ 2527688 w 3299296"/>
                    <a:gd name="connsiteY1" fmla="*/ 2924355 h 4652634"/>
                    <a:gd name="connsiteX2" fmla="*/ 1933600 w 3299296"/>
                    <a:gd name="connsiteY2" fmla="*/ 2924355 h 4652634"/>
                    <a:gd name="connsiteX3" fmla="*/ 1933600 w 3299296"/>
                    <a:gd name="connsiteY3" fmla="*/ 3210106 h 4652634"/>
                    <a:gd name="connsiteX4" fmla="*/ 1405950 w 3299296"/>
                    <a:gd name="connsiteY4" fmla="*/ 3342019 h 4652634"/>
                    <a:gd name="connsiteX5" fmla="*/ 1405950 w 3299296"/>
                    <a:gd name="connsiteY5" fmla="*/ 3949659 h 4652634"/>
                    <a:gd name="connsiteX6" fmla="*/ 702975 w 3299296"/>
                    <a:gd name="connsiteY6" fmla="*/ 4652634 h 4652634"/>
                    <a:gd name="connsiteX7" fmla="*/ 0 w 3299296"/>
                    <a:gd name="connsiteY7" fmla="*/ 4652634 h 4652634"/>
                    <a:gd name="connsiteX8" fmla="*/ 0 w 3299296"/>
                    <a:gd name="connsiteY8" fmla="*/ 0 h 4652634"/>
                    <a:gd name="connsiteX9" fmla="*/ 702975 w 3299296"/>
                    <a:gd name="connsiteY9" fmla="*/ 0 h 4652634"/>
                    <a:gd name="connsiteX10" fmla="*/ 1405950 w 3299296"/>
                    <a:gd name="connsiteY10" fmla="*/ 702975 h 4652634"/>
                    <a:gd name="connsiteX11" fmla="*/ 1405950 w 3299296"/>
                    <a:gd name="connsiteY11" fmla="*/ 1238608 h 4652634"/>
                    <a:gd name="connsiteX12" fmla="*/ 1933600 w 3299296"/>
                    <a:gd name="connsiteY12" fmla="*/ 1370520 h 4652634"/>
                    <a:gd name="connsiteX13" fmla="*/ 1933600 w 3299296"/>
                    <a:gd name="connsiteY13" fmla="*/ 1656271 h 4652634"/>
                    <a:gd name="connsiteX14" fmla="*/ 2527688 w 3299296"/>
                    <a:gd name="connsiteY14" fmla="*/ 1656271 h 4652634"/>
                    <a:gd name="connsiteX15" fmla="*/ 3299296 w 3299296"/>
                    <a:gd name="connsiteY15" fmla="*/ 2309927 h 4652634"/>
                    <a:gd name="connsiteX0" fmla="*/ 3166416 w 3166416"/>
                    <a:gd name="connsiteY0" fmla="*/ 2218487 h 4652634"/>
                    <a:gd name="connsiteX1" fmla="*/ 2527688 w 3166416"/>
                    <a:gd name="connsiteY1" fmla="*/ 2924355 h 4652634"/>
                    <a:gd name="connsiteX2" fmla="*/ 1933600 w 3166416"/>
                    <a:gd name="connsiteY2" fmla="*/ 2924355 h 4652634"/>
                    <a:gd name="connsiteX3" fmla="*/ 1933600 w 3166416"/>
                    <a:gd name="connsiteY3" fmla="*/ 3210106 h 4652634"/>
                    <a:gd name="connsiteX4" fmla="*/ 1405950 w 3166416"/>
                    <a:gd name="connsiteY4" fmla="*/ 3342019 h 4652634"/>
                    <a:gd name="connsiteX5" fmla="*/ 1405950 w 3166416"/>
                    <a:gd name="connsiteY5" fmla="*/ 3949659 h 4652634"/>
                    <a:gd name="connsiteX6" fmla="*/ 702975 w 3166416"/>
                    <a:gd name="connsiteY6" fmla="*/ 4652634 h 4652634"/>
                    <a:gd name="connsiteX7" fmla="*/ 0 w 3166416"/>
                    <a:gd name="connsiteY7" fmla="*/ 4652634 h 4652634"/>
                    <a:gd name="connsiteX8" fmla="*/ 0 w 3166416"/>
                    <a:gd name="connsiteY8" fmla="*/ 0 h 4652634"/>
                    <a:gd name="connsiteX9" fmla="*/ 702975 w 3166416"/>
                    <a:gd name="connsiteY9" fmla="*/ 0 h 4652634"/>
                    <a:gd name="connsiteX10" fmla="*/ 1405950 w 3166416"/>
                    <a:gd name="connsiteY10" fmla="*/ 702975 h 4652634"/>
                    <a:gd name="connsiteX11" fmla="*/ 1405950 w 3166416"/>
                    <a:gd name="connsiteY11" fmla="*/ 1238608 h 4652634"/>
                    <a:gd name="connsiteX12" fmla="*/ 1933600 w 3166416"/>
                    <a:gd name="connsiteY12" fmla="*/ 1370520 h 4652634"/>
                    <a:gd name="connsiteX13" fmla="*/ 1933600 w 3166416"/>
                    <a:gd name="connsiteY13" fmla="*/ 1656271 h 4652634"/>
                    <a:gd name="connsiteX14" fmla="*/ 2527688 w 3166416"/>
                    <a:gd name="connsiteY14" fmla="*/ 1656271 h 4652634"/>
                    <a:gd name="connsiteX0" fmla="*/ 2527688 w 2527688"/>
                    <a:gd name="connsiteY0" fmla="*/ 2924355 h 4652634"/>
                    <a:gd name="connsiteX1" fmla="*/ 1933600 w 2527688"/>
                    <a:gd name="connsiteY1" fmla="*/ 2924355 h 4652634"/>
                    <a:gd name="connsiteX2" fmla="*/ 1933600 w 2527688"/>
                    <a:gd name="connsiteY2" fmla="*/ 3210106 h 4652634"/>
                    <a:gd name="connsiteX3" fmla="*/ 1405950 w 2527688"/>
                    <a:gd name="connsiteY3" fmla="*/ 3342019 h 4652634"/>
                    <a:gd name="connsiteX4" fmla="*/ 1405950 w 2527688"/>
                    <a:gd name="connsiteY4" fmla="*/ 3949659 h 4652634"/>
                    <a:gd name="connsiteX5" fmla="*/ 702975 w 2527688"/>
                    <a:gd name="connsiteY5" fmla="*/ 4652634 h 4652634"/>
                    <a:gd name="connsiteX6" fmla="*/ 0 w 2527688"/>
                    <a:gd name="connsiteY6" fmla="*/ 4652634 h 4652634"/>
                    <a:gd name="connsiteX7" fmla="*/ 0 w 2527688"/>
                    <a:gd name="connsiteY7" fmla="*/ 0 h 4652634"/>
                    <a:gd name="connsiteX8" fmla="*/ 702975 w 2527688"/>
                    <a:gd name="connsiteY8" fmla="*/ 0 h 4652634"/>
                    <a:gd name="connsiteX9" fmla="*/ 1405950 w 2527688"/>
                    <a:gd name="connsiteY9" fmla="*/ 702975 h 4652634"/>
                    <a:gd name="connsiteX10" fmla="*/ 1405950 w 2527688"/>
                    <a:gd name="connsiteY10" fmla="*/ 1238608 h 4652634"/>
                    <a:gd name="connsiteX11" fmla="*/ 1933600 w 2527688"/>
                    <a:gd name="connsiteY11" fmla="*/ 1370520 h 4652634"/>
                    <a:gd name="connsiteX12" fmla="*/ 1933600 w 2527688"/>
                    <a:gd name="connsiteY12" fmla="*/ 1656271 h 4652634"/>
                    <a:gd name="connsiteX13" fmla="*/ 2527688 w 2527688"/>
                    <a:gd name="connsiteY13" fmla="*/ 1656271 h 46526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527688" h="4652634">
                      <a:moveTo>
                        <a:pt x="2527688" y="2924355"/>
                      </a:moveTo>
                      <a:lnTo>
                        <a:pt x="1933600" y="2924355"/>
                      </a:lnTo>
                      <a:lnTo>
                        <a:pt x="1933600" y="3210106"/>
                      </a:lnTo>
                      <a:lnTo>
                        <a:pt x="1405950" y="3342019"/>
                      </a:lnTo>
                      <a:lnTo>
                        <a:pt x="1405950" y="3949659"/>
                      </a:lnTo>
                      <a:cubicBezTo>
                        <a:pt x="1405950" y="4337901"/>
                        <a:pt x="1091217" y="4652634"/>
                        <a:pt x="702975" y="4652634"/>
                      </a:cubicBezTo>
                      <a:lnTo>
                        <a:pt x="0" y="4652634"/>
                      </a:lnTo>
                      <a:lnTo>
                        <a:pt x="0" y="0"/>
                      </a:lnTo>
                      <a:lnTo>
                        <a:pt x="702975" y="0"/>
                      </a:lnTo>
                      <a:cubicBezTo>
                        <a:pt x="1091217" y="0"/>
                        <a:pt x="1405950" y="314733"/>
                        <a:pt x="1405950" y="702975"/>
                      </a:cubicBezTo>
                      <a:lnTo>
                        <a:pt x="1405950" y="1238608"/>
                      </a:lnTo>
                      <a:lnTo>
                        <a:pt x="1933600" y="1370520"/>
                      </a:lnTo>
                      <a:lnTo>
                        <a:pt x="1933600" y="1656271"/>
                      </a:lnTo>
                      <a:lnTo>
                        <a:pt x="2527688" y="1656271"/>
                      </a:lnTo>
                    </a:path>
                  </a:pathLst>
                </a:custGeom>
                <a:solidFill>
                  <a:srgbClr val="FFFFCC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" name="フリーフォーム: 図形 15">
                  <a:extLst>
                    <a:ext uri="{FF2B5EF4-FFF2-40B4-BE49-F238E27FC236}">
                      <a16:creationId xmlns:a16="http://schemas.microsoft.com/office/drawing/2014/main" id="{E14A873A-2FD2-156E-735A-9060E6512332}"/>
                    </a:ext>
                  </a:extLst>
                </p:cNvPr>
                <p:cNvSpPr/>
                <p:nvPr/>
              </p:nvSpPr>
              <p:spPr>
                <a:xfrm rot="5400000">
                  <a:off x="3867584" y="3228248"/>
                  <a:ext cx="5904656" cy="401504"/>
                </a:xfrm>
                <a:custGeom>
                  <a:avLst/>
                  <a:gdLst>
                    <a:gd name="connsiteX0" fmla="*/ 0 w 5904656"/>
                    <a:gd name="connsiteY0" fmla="*/ 401504 h 401504"/>
                    <a:gd name="connsiteX1" fmla="*/ 132777 w 5904656"/>
                    <a:gd name="connsiteY1" fmla="*/ 141066 h 401504"/>
                    <a:gd name="connsiteX2" fmla="*/ 144430 w 5904656"/>
                    <a:gd name="connsiteY2" fmla="*/ 140156 h 401504"/>
                    <a:gd name="connsiteX3" fmla="*/ 567124 w 5904656"/>
                    <a:gd name="connsiteY3" fmla="*/ 259639 h 401504"/>
                    <a:gd name="connsiteX4" fmla="*/ 1101962 w 5904656"/>
                    <a:gd name="connsiteY4" fmla="*/ 82475 h 401504"/>
                    <a:gd name="connsiteX5" fmla="*/ 1395260 w 5904656"/>
                    <a:gd name="connsiteY5" fmla="*/ 173117 h 401504"/>
                    <a:gd name="connsiteX6" fmla="*/ 1904219 w 5904656"/>
                    <a:gd name="connsiteY6" fmla="*/ 65994 h 401504"/>
                    <a:gd name="connsiteX7" fmla="*/ 2240649 w 5904656"/>
                    <a:gd name="connsiteY7" fmla="*/ 152516 h 401504"/>
                    <a:gd name="connsiteX8" fmla="*/ 2879003 w 5904656"/>
                    <a:gd name="connsiteY8" fmla="*/ 8313 h 401504"/>
                    <a:gd name="connsiteX9" fmla="*/ 3344830 w 5904656"/>
                    <a:gd name="connsiteY9" fmla="*/ 168997 h 401504"/>
                    <a:gd name="connsiteX10" fmla="*/ 3767524 w 5904656"/>
                    <a:gd name="connsiteY10" fmla="*/ 73 h 401504"/>
                    <a:gd name="connsiteX11" fmla="*/ 4216098 w 5904656"/>
                    <a:gd name="connsiteY11" fmla="*/ 193717 h 401504"/>
                    <a:gd name="connsiteX12" fmla="*/ 4587034 w 5904656"/>
                    <a:gd name="connsiteY12" fmla="*/ 4193 h 401504"/>
                    <a:gd name="connsiteX13" fmla="*/ 5380664 w 5904656"/>
                    <a:gd name="connsiteY13" fmla="*/ 206078 h 401504"/>
                    <a:gd name="connsiteX14" fmla="*/ 5737582 w 5904656"/>
                    <a:gd name="connsiteY14" fmla="*/ 136808 h 401504"/>
                    <a:gd name="connsiteX15" fmla="*/ 5764728 w 5904656"/>
                    <a:gd name="connsiteY15" fmla="*/ 127039 h 401504"/>
                    <a:gd name="connsiteX16" fmla="*/ 5904656 w 5904656"/>
                    <a:gd name="connsiteY16" fmla="*/ 401504 h 4015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5904656" h="401504">
                      <a:moveTo>
                        <a:pt x="0" y="401504"/>
                      </a:moveTo>
                      <a:lnTo>
                        <a:pt x="132777" y="141066"/>
                      </a:lnTo>
                      <a:lnTo>
                        <a:pt x="144430" y="140156"/>
                      </a:lnTo>
                      <a:cubicBezTo>
                        <a:pt x="285328" y="139469"/>
                        <a:pt x="407535" y="269252"/>
                        <a:pt x="567124" y="259639"/>
                      </a:cubicBezTo>
                      <a:cubicBezTo>
                        <a:pt x="726713" y="250025"/>
                        <a:pt x="963939" y="96895"/>
                        <a:pt x="1101962" y="82475"/>
                      </a:cubicBezTo>
                      <a:cubicBezTo>
                        <a:pt x="1239985" y="68054"/>
                        <a:pt x="1261551" y="175863"/>
                        <a:pt x="1395260" y="173117"/>
                      </a:cubicBezTo>
                      <a:cubicBezTo>
                        <a:pt x="1528969" y="170370"/>
                        <a:pt x="1763321" y="69428"/>
                        <a:pt x="1904219" y="65994"/>
                      </a:cubicBezTo>
                      <a:cubicBezTo>
                        <a:pt x="2045117" y="62560"/>
                        <a:pt x="2078185" y="162130"/>
                        <a:pt x="2240649" y="152516"/>
                      </a:cubicBezTo>
                      <a:cubicBezTo>
                        <a:pt x="2403113" y="142903"/>
                        <a:pt x="2694973" y="5566"/>
                        <a:pt x="2879003" y="8313"/>
                      </a:cubicBezTo>
                      <a:cubicBezTo>
                        <a:pt x="3063033" y="11060"/>
                        <a:pt x="3196743" y="170370"/>
                        <a:pt x="3344830" y="168997"/>
                      </a:cubicBezTo>
                      <a:cubicBezTo>
                        <a:pt x="3492917" y="167624"/>
                        <a:pt x="3622313" y="-4047"/>
                        <a:pt x="3767524" y="73"/>
                      </a:cubicBezTo>
                      <a:cubicBezTo>
                        <a:pt x="3912735" y="4193"/>
                        <a:pt x="4079513" y="193030"/>
                        <a:pt x="4216098" y="193717"/>
                      </a:cubicBezTo>
                      <a:cubicBezTo>
                        <a:pt x="4352683" y="194404"/>
                        <a:pt x="4392940" y="2133"/>
                        <a:pt x="4587034" y="4193"/>
                      </a:cubicBezTo>
                      <a:cubicBezTo>
                        <a:pt x="4781128" y="6253"/>
                        <a:pt x="5143438" y="199211"/>
                        <a:pt x="5380664" y="206078"/>
                      </a:cubicBezTo>
                      <a:cubicBezTo>
                        <a:pt x="5499277" y="209511"/>
                        <a:pt x="5625438" y="175005"/>
                        <a:pt x="5737582" y="136808"/>
                      </a:cubicBezTo>
                      <a:lnTo>
                        <a:pt x="5764728" y="127039"/>
                      </a:lnTo>
                      <a:lnTo>
                        <a:pt x="5904656" y="401504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2DC15420-AB25-E212-C6E6-A3FAA4580ACD}"/>
                </a:ext>
              </a:extLst>
            </p:cNvPr>
            <p:cNvGrpSpPr/>
            <p:nvPr/>
          </p:nvGrpSpPr>
          <p:grpSpPr>
            <a:xfrm flipH="1">
              <a:off x="0" y="3645024"/>
              <a:ext cx="9905999" cy="2952329"/>
              <a:chOff x="-3090617" y="476671"/>
              <a:chExt cx="13002782" cy="5904657"/>
            </a:xfrm>
          </p:grpSpPr>
          <p:sp>
            <p:nvSpPr>
              <p:cNvPr id="18" name="正方形/長方形 17">
                <a:extLst>
                  <a:ext uri="{FF2B5EF4-FFF2-40B4-BE49-F238E27FC236}">
                    <a16:creationId xmlns:a16="http://schemas.microsoft.com/office/drawing/2014/main" id="{8108A7E2-2C39-3272-F112-A123689E9580}"/>
                  </a:ext>
                </a:extLst>
              </p:cNvPr>
              <p:cNvSpPr/>
              <p:nvPr/>
            </p:nvSpPr>
            <p:spPr>
              <a:xfrm>
                <a:off x="-3090617" y="476673"/>
                <a:ext cx="9707078" cy="5904655"/>
              </a:xfrm>
              <a:prstGeom prst="rect">
                <a:avLst/>
              </a:prstGeom>
              <a:solidFill>
                <a:srgbClr val="FFFF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9" name="グループ化 18">
                <a:extLst>
                  <a:ext uri="{FF2B5EF4-FFF2-40B4-BE49-F238E27FC236}">
                    <a16:creationId xmlns:a16="http://schemas.microsoft.com/office/drawing/2014/main" id="{811C6DC1-A965-3847-2952-E0F6FB271537}"/>
                  </a:ext>
                </a:extLst>
              </p:cNvPr>
              <p:cNvGrpSpPr/>
              <p:nvPr/>
            </p:nvGrpSpPr>
            <p:grpSpPr>
              <a:xfrm>
                <a:off x="6609183" y="476671"/>
                <a:ext cx="3302982" cy="5904657"/>
                <a:chOff x="6609183" y="476671"/>
                <a:chExt cx="3302982" cy="5904657"/>
              </a:xfrm>
            </p:grpSpPr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BDD03467-0782-27C2-1FFD-3214242A572B}"/>
                    </a:ext>
                  </a:extLst>
                </p:cNvPr>
                <p:cNvSpPr/>
                <p:nvPr/>
              </p:nvSpPr>
              <p:spPr>
                <a:xfrm>
                  <a:off x="6609183" y="476671"/>
                  <a:ext cx="1261660" cy="5904656"/>
                </a:xfrm>
                <a:custGeom>
                  <a:avLst/>
                  <a:gdLst>
                    <a:gd name="connsiteX0" fmla="*/ 0 w 1261660"/>
                    <a:gd name="connsiteY0" fmla="*/ 0 h 5904656"/>
                    <a:gd name="connsiteX1" fmla="*/ 1261660 w 1261660"/>
                    <a:gd name="connsiteY1" fmla="*/ 643220 h 5904656"/>
                    <a:gd name="connsiteX2" fmla="*/ 1261660 w 1261660"/>
                    <a:gd name="connsiteY2" fmla="*/ 5261436 h 5904656"/>
                    <a:gd name="connsiteX3" fmla="*/ 0 w 1261660"/>
                    <a:gd name="connsiteY3" fmla="*/ 5904656 h 59046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261660" h="5904656">
                      <a:moveTo>
                        <a:pt x="0" y="0"/>
                      </a:moveTo>
                      <a:lnTo>
                        <a:pt x="1261660" y="643220"/>
                      </a:lnTo>
                      <a:lnTo>
                        <a:pt x="1261660" y="5261436"/>
                      </a:lnTo>
                      <a:lnTo>
                        <a:pt x="0" y="5904656"/>
                      </a:lnTo>
                      <a:close/>
                    </a:path>
                  </a:pathLst>
                </a:custGeom>
                <a:pattFill prst="dkHorz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95000"/>
                    </a:schemeClr>
                  </a:bgClr>
                </a:patt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" name="四角形: 上の 2 つの角を丸める 20">
                  <a:extLst>
                    <a:ext uri="{FF2B5EF4-FFF2-40B4-BE49-F238E27FC236}">
                      <a16:creationId xmlns:a16="http://schemas.microsoft.com/office/drawing/2014/main" id="{BC67D812-37FA-9F61-9F47-1E17F65FA98A}"/>
                    </a:ext>
                  </a:extLst>
                </p:cNvPr>
                <p:cNvSpPr/>
                <p:nvPr/>
              </p:nvSpPr>
              <p:spPr>
                <a:xfrm rot="5400000">
                  <a:off x="5697571" y="3275956"/>
                  <a:ext cx="4652634" cy="306088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chemeClr val="bg1">
                    <a:lumMod val="75000"/>
                  </a:schemeClr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" name="フリーフォーム: 図形 21">
                  <a:extLst>
                    <a:ext uri="{FF2B5EF4-FFF2-40B4-BE49-F238E27FC236}">
                      <a16:creationId xmlns:a16="http://schemas.microsoft.com/office/drawing/2014/main" id="{30DECB1E-0DA2-252F-EDCF-1DCE226AB961}"/>
                    </a:ext>
                  </a:extLst>
                </p:cNvPr>
                <p:cNvSpPr/>
                <p:nvPr/>
              </p:nvSpPr>
              <p:spPr>
                <a:xfrm>
                  <a:off x="8172768" y="1102683"/>
                  <a:ext cx="1739397" cy="4652634"/>
                </a:xfrm>
                <a:custGeom>
                  <a:avLst/>
                  <a:gdLst>
                    <a:gd name="connsiteX0" fmla="*/ 0 w 2527688"/>
                    <a:gd name="connsiteY0" fmla="*/ 0 h 4652634"/>
                    <a:gd name="connsiteX1" fmla="*/ 702975 w 2527688"/>
                    <a:gd name="connsiteY1" fmla="*/ 0 h 4652634"/>
                    <a:gd name="connsiteX2" fmla="*/ 1405950 w 2527688"/>
                    <a:gd name="connsiteY2" fmla="*/ 702975 h 4652634"/>
                    <a:gd name="connsiteX3" fmla="*/ 1405950 w 2527688"/>
                    <a:gd name="connsiteY3" fmla="*/ 1238608 h 4652634"/>
                    <a:gd name="connsiteX4" fmla="*/ 1933600 w 2527688"/>
                    <a:gd name="connsiteY4" fmla="*/ 1370520 h 4652634"/>
                    <a:gd name="connsiteX5" fmla="*/ 1933600 w 2527688"/>
                    <a:gd name="connsiteY5" fmla="*/ 1656271 h 4652634"/>
                    <a:gd name="connsiteX6" fmla="*/ 2527688 w 2527688"/>
                    <a:gd name="connsiteY6" fmla="*/ 1656271 h 4652634"/>
                    <a:gd name="connsiteX7" fmla="*/ 2527688 w 2527688"/>
                    <a:gd name="connsiteY7" fmla="*/ 2924355 h 4652634"/>
                    <a:gd name="connsiteX8" fmla="*/ 1933600 w 2527688"/>
                    <a:gd name="connsiteY8" fmla="*/ 2924355 h 4652634"/>
                    <a:gd name="connsiteX9" fmla="*/ 1933600 w 2527688"/>
                    <a:gd name="connsiteY9" fmla="*/ 3210106 h 4652634"/>
                    <a:gd name="connsiteX10" fmla="*/ 1405950 w 2527688"/>
                    <a:gd name="connsiteY10" fmla="*/ 3342019 h 4652634"/>
                    <a:gd name="connsiteX11" fmla="*/ 1405950 w 2527688"/>
                    <a:gd name="connsiteY11" fmla="*/ 3949659 h 4652634"/>
                    <a:gd name="connsiteX12" fmla="*/ 702975 w 2527688"/>
                    <a:gd name="connsiteY12" fmla="*/ 4652634 h 4652634"/>
                    <a:gd name="connsiteX13" fmla="*/ 0 w 2527688"/>
                    <a:gd name="connsiteY13" fmla="*/ 4652634 h 4652634"/>
                    <a:gd name="connsiteX0" fmla="*/ 0 w 3166416"/>
                    <a:gd name="connsiteY0" fmla="*/ 0 h 4652634"/>
                    <a:gd name="connsiteX1" fmla="*/ 702975 w 3166416"/>
                    <a:gd name="connsiteY1" fmla="*/ 0 h 4652634"/>
                    <a:gd name="connsiteX2" fmla="*/ 1405950 w 3166416"/>
                    <a:gd name="connsiteY2" fmla="*/ 702975 h 4652634"/>
                    <a:gd name="connsiteX3" fmla="*/ 1405950 w 3166416"/>
                    <a:gd name="connsiteY3" fmla="*/ 1238608 h 4652634"/>
                    <a:gd name="connsiteX4" fmla="*/ 1933600 w 3166416"/>
                    <a:gd name="connsiteY4" fmla="*/ 1370520 h 4652634"/>
                    <a:gd name="connsiteX5" fmla="*/ 1933600 w 3166416"/>
                    <a:gd name="connsiteY5" fmla="*/ 1656271 h 4652634"/>
                    <a:gd name="connsiteX6" fmla="*/ 2527688 w 3166416"/>
                    <a:gd name="connsiteY6" fmla="*/ 1656271 h 4652634"/>
                    <a:gd name="connsiteX7" fmla="*/ 3166416 w 3166416"/>
                    <a:gd name="connsiteY7" fmla="*/ 2218487 h 4652634"/>
                    <a:gd name="connsiteX8" fmla="*/ 2527688 w 3166416"/>
                    <a:gd name="connsiteY8" fmla="*/ 2924355 h 4652634"/>
                    <a:gd name="connsiteX9" fmla="*/ 1933600 w 3166416"/>
                    <a:gd name="connsiteY9" fmla="*/ 2924355 h 4652634"/>
                    <a:gd name="connsiteX10" fmla="*/ 1933600 w 3166416"/>
                    <a:gd name="connsiteY10" fmla="*/ 3210106 h 4652634"/>
                    <a:gd name="connsiteX11" fmla="*/ 1405950 w 3166416"/>
                    <a:gd name="connsiteY11" fmla="*/ 3342019 h 4652634"/>
                    <a:gd name="connsiteX12" fmla="*/ 1405950 w 3166416"/>
                    <a:gd name="connsiteY12" fmla="*/ 3949659 h 4652634"/>
                    <a:gd name="connsiteX13" fmla="*/ 702975 w 3166416"/>
                    <a:gd name="connsiteY13" fmla="*/ 4652634 h 4652634"/>
                    <a:gd name="connsiteX14" fmla="*/ 0 w 3166416"/>
                    <a:gd name="connsiteY14" fmla="*/ 4652634 h 4652634"/>
                    <a:gd name="connsiteX15" fmla="*/ 0 w 3166416"/>
                    <a:gd name="connsiteY15" fmla="*/ 0 h 4652634"/>
                    <a:gd name="connsiteX0" fmla="*/ 3166416 w 3299296"/>
                    <a:gd name="connsiteY0" fmla="*/ 2218487 h 4652634"/>
                    <a:gd name="connsiteX1" fmla="*/ 2527688 w 3299296"/>
                    <a:gd name="connsiteY1" fmla="*/ 2924355 h 4652634"/>
                    <a:gd name="connsiteX2" fmla="*/ 1933600 w 3299296"/>
                    <a:gd name="connsiteY2" fmla="*/ 2924355 h 4652634"/>
                    <a:gd name="connsiteX3" fmla="*/ 1933600 w 3299296"/>
                    <a:gd name="connsiteY3" fmla="*/ 3210106 h 4652634"/>
                    <a:gd name="connsiteX4" fmla="*/ 1405950 w 3299296"/>
                    <a:gd name="connsiteY4" fmla="*/ 3342019 h 4652634"/>
                    <a:gd name="connsiteX5" fmla="*/ 1405950 w 3299296"/>
                    <a:gd name="connsiteY5" fmla="*/ 3949659 h 4652634"/>
                    <a:gd name="connsiteX6" fmla="*/ 702975 w 3299296"/>
                    <a:gd name="connsiteY6" fmla="*/ 4652634 h 4652634"/>
                    <a:gd name="connsiteX7" fmla="*/ 0 w 3299296"/>
                    <a:gd name="connsiteY7" fmla="*/ 4652634 h 4652634"/>
                    <a:gd name="connsiteX8" fmla="*/ 0 w 3299296"/>
                    <a:gd name="connsiteY8" fmla="*/ 0 h 4652634"/>
                    <a:gd name="connsiteX9" fmla="*/ 702975 w 3299296"/>
                    <a:gd name="connsiteY9" fmla="*/ 0 h 4652634"/>
                    <a:gd name="connsiteX10" fmla="*/ 1405950 w 3299296"/>
                    <a:gd name="connsiteY10" fmla="*/ 702975 h 4652634"/>
                    <a:gd name="connsiteX11" fmla="*/ 1405950 w 3299296"/>
                    <a:gd name="connsiteY11" fmla="*/ 1238608 h 4652634"/>
                    <a:gd name="connsiteX12" fmla="*/ 1933600 w 3299296"/>
                    <a:gd name="connsiteY12" fmla="*/ 1370520 h 4652634"/>
                    <a:gd name="connsiteX13" fmla="*/ 1933600 w 3299296"/>
                    <a:gd name="connsiteY13" fmla="*/ 1656271 h 4652634"/>
                    <a:gd name="connsiteX14" fmla="*/ 2527688 w 3299296"/>
                    <a:gd name="connsiteY14" fmla="*/ 1656271 h 4652634"/>
                    <a:gd name="connsiteX15" fmla="*/ 3299296 w 3299296"/>
                    <a:gd name="connsiteY15" fmla="*/ 2309927 h 4652634"/>
                    <a:gd name="connsiteX0" fmla="*/ 3166416 w 3166416"/>
                    <a:gd name="connsiteY0" fmla="*/ 2218487 h 4652634"/>
                    <a:gd name="connsiteX1" fmla="*/ 2527688 w 3166416"/>
                    <a:gd name="connsiteY1" fmla="*/ 2924355 h 4652634"/>
                    <a:gd name="connsiteX2" fmla="*/ 1933600 w 3166416"/>
                    <a:gd name="connsiteY2" fmla="*/ 2924355 h 4652634"/>
                    <a:gd name="connsiteX3" fmla="*/ 1933600 w 3166416"/>
                    <a:gd name="connsiteY3" fmla="*/ 3210106 h 4652634"/>
                    <a:gd name="connsiteX4" fmla="*/ 1405950 w 3166416"/>
                    <a:gd name="connsiteY4" fmla="*/ 3342019 h 4652634"/>
                    <a:gd name="connsiteX5" fmla="*/ 1405950 w 3166416"/>
                    <a:gd name="connsiteY5" fmla="*/ 3949659 h 4652634"/>
                    <a:gd name="connsiteX6" fmla="*/ 702975 w 3166416"/>
                    <a:gd name="connsiteY6" fmla="*/ 4652634 h 4652634"/>
                    <a:gd name="connsiteX7" fmla="*/ 0 w 3166416"/>
                    <a:gd name="connsiteY7" fmla="*/ 4652634 h 4652634"/>
                    <a:gd name="connsiteX8" fmla="*/ 0 w 3166416"/>
                    <a:gd name="connsiteY8" fmla="*/ 0 h 4652634"/>
                    <a:gd name="connsiteX9" fmla="*/ 702975 w 3166416"/>
                    <a:gd name="connsiteY9" fmla="*/ 0 h 4652634"/>
                    <a:gd name="connsiteX10" fmla="*/ 1405950 w 3166416"/>
                    <a:gd name="connsiteY10" fmla="*/ 702975 h 4652634"/>
                    <a:gd name="connsiteX11" fmla="*/ 1405950 w 3166416"/>
                    <a:gd name="connsiteY11" fmla="*/ 1238608 h 4652634"/>
                    <a:gd name="connsiteX12" fmla="*/ 1933600 w 3166416"/>
                    <a:gd name="connsiteY12" fmla="*/ 1370520 h 4652634"/>
                    <a:gd name="connsiteX13" fmla="*/ 1933600 w 3166416"/>
                    <a:gd name="connsiteY13" fmla="*/ 1656271 h 4652634"/>
                    <a:gd name="connsiteX14" fmla="*/ 2527688 w 3166416"/>
                    <a:gd name="connsiteY14" fmla="*/ 1656271 h 4652634"/>
                    <a:gd name="connsiteX0" fmla="*/ 2527688 w 2527688"/>
                    <a:gd name="connsiteY0" fmla="*/ 2924355 h 4652634"/>
                    <a:gd name="connsiteX1" fmla="*/ 1933600 w 2527688"/>
                    <a:gd name="connsiteY1" fmla="*/ 2924355 h 4652634"/>
                    <a:gd name="connsiteX2" fmla="*/ 1933600 w 2527688"/>
                    <a:gd name="connsiteY2" fmla="*/ 3210106 h 4652634"/>
                    <a:gd name="connsiteX3" fmla="*/ 1405950 w 2527688"/>
                    <a:gd name="connsiteY3" fmla="*/ 3342019 h 4652634"/>
                    <a:gd name="connsiteX4" fmla="*/ 1405950 w 2527688"/>
                    <a:gd name="connsiteY4" fmla="*/ 3949659 h 4652634"/>
                    <a:gd name="connsiteX5" fmla="*/ 702975 w 2527688"/>
                    <a:gd name="connsiteY5" fmla="*/ 4652634 h 4652634"/>
                    <a:gd name="connsiteX6" fmla="*/ 0 w 2527688"/>
                    <a:gd name="connsiteY6" fmla="*/ 4652634 h 4652634"/>
                    <a:gd name="connsiteX7" fmla="*/ 0 w 2527688"/>
                    <a:gd name="connsiteY7" fmla="*/ 0 h 4652634"/>
                    <a:gd name="connsiteX8" fmla="*/ 702975 w 2527688"/>
                    <a:gd name="connsiteY8" fmla="*/ 0 h 4652634"/>
                    <a:gd name="connsiteX9" fmla="*/ 1405950 w 2527688"/>
                    <a:gd name="connsiteY9" fmla="*/ 702975 h 4652634"/>
                    <a:gd name="connsiteX10" fmla="*/ 1405950 w 2527688"/>
                    <a:gd name="connsiteY10" fmla="*/ 1238608 h 4652634"/>
                    <a:gd name="connsiteX11" fmla="*/ 1933600 w 2527688"/>
                    <a:gd name="connsiteY11" fmla="*/ 1370520 h 4652634"/>
                    <a:gd name="connsiteX12" fmla="*/ 1933600 w 2527688"/>
                    <a:gd name="connsiteY12" fmla="*/ 1656271 h 4652634"/>
                    <a:gd name="connsiteX13" fmla="*/ 2527688 w 2527688"/>
                    <a:gd name="connsiteY13" fmla="*/ 1656271 h 46526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527688" h="4652634">
                      <a:moveTo>
                        <a:pt x="2527688" y="2924355"/>
                      </a:moveTo>
                      <a:lnTo>
                        <a:pt x="1933600" y="2924355"/>
                      </a:lnTo>
                      <a:lnTo>
                        <a:pt x="1933600" y="3210106"/>
                      </a:lnTo>
                      <a:lnTo>
                        <a:pt x="1405950" y="3342019"/>
                      </a:lnTo>
                      <a:lnTo>
                        <a:pt x="1405950" y="3949659"/>
                      </a:lnTo>
                      <a:cubicBezTo>
                        <a:pt x="1405950" y="4337901"/>
                        <a:pt x="1091217" y="4652634"/>
                        <a:pt x="702975" y="4652634"/>
                      </a:cubicBezTo>
                      <a:lnTo>
                        <a:pt x="0" y="4652634"/>
                      </a:lnTo>
                      <a:lnTo>
                        <a:pt x="0" y="0"/>
                      </a:lnTo>
                      <a:lnTo>
                        <a:pt x="702975" y="0"/>
                      </a:lnTo>
                      <a:cubicBezTo>
                        <a:pt x="1091217" y="0"/>
                        <a:pt x="1405950" y="314733"/>
                        <a:pt x="1405950" y="702975"/>
                      </a:cubicBezTo>
                      <a:lnTo>
                        <a:pt x="1405950" y="1238608"/>
                      </a:lnTo>
                      <a:lnTo>
                        <a:pt x="1933600" y="1370520"/>
                      </a:lnTo>
                      <a:lnTo>
                        <a:pt x="1933600" y="1656271"/>
                      </a:lnTo>
                      <a:lnTo>
                        <a:pt x="2527688" y="1656271"/>
                      </a:lnTo>
                    </a:path>
                  </a:pathLst>
                </a:custGeom>
                <a:solidFill>
                  <a:srgbClr val="FFFFCC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" name="フリーフォーム: 図形 22">
                  <a:extLst>
                    <a:ext uri="{FF2B5EF4-FFF2-40B4-BE49-F238E27FC236}">
                      <a16:creationId xmlns:a16="http://schemas.microsoft.com/office/drawing/2014/main" id="{DBE88470-27C5-2B9A-72F9-CC058D33CA4B}"/>
                    </a:ext>
                  </a:extLst>
                </p:cNvPr>
                <p:cNvSpPr/>
                <p:nvPr/>
              </p:nvSpPr>
              <p:spPr>
                <a:xfrm rot="5400000">
                  <a:off x="3867584" y="3228248"/>
                  <a:ext cx="5904656" cy="401504"/>
                </a:xfrm>
                <a:custGeom>
                  <a:avLst/>
                  <a:gdLst>
                    <a:gd name="connsiteX0" fmla="*/ 0 w 5904656"/>
                    <a:gd name="connsiteY0" fmla="*/ 401504 h 401504"/>
                    <a:gd name="connsiteX1" fmla="*/ 132777 w 5904656"/>
                    <a:gd name="connsiteY1" fmla="*/ 141066 h 401504"/>
                    <a:gd name="connsiteX2" fmla="*/ 144430 w 5904656"/>
                    <a:gd name="connsiteY2" fmla="*/ 140156 h 401504"/>
                    <a:gd name="connsiteX3" fmla="*/ 567124 w 5904656"/>
                    <a:gd name="connsiteY3" fmla="*/ 259639 h 401504"/>
                    <a:gd name="connsiteX4" fmla="*/ 1101962 w 5904656"/>
                    <a:gd name="connsiteY4" fmla="*/ 82475 h 401504"/>
                    <a:gd name="connsiteX5" fmla="*/ 1395260 w 5904656"/>
                    <a:gd name="connsiteY5" fmla="*/ 173117 h 401504"/>
                    <a:gd name="connsiteX6" fmla="*/ 1904219 w 5904656"/>
                    <a:gd name="connsiteY6" fmla="*/ 65994 h 401504"/>
                    <a:gd name="connsiteX7" fmla="*/ 2240649 w 5904656"/>
                    <a:gd name="connsiteY7" fmla="*/ 152516 h 401504"/>
                    <a:gd name="connsiteX8" fmla="*/ 2879003 w 5904656"/>
                    <a:gd name="connsiteY8" fmla="*/ 8313 h 401504"/>
                    <a:gd name="connsiteX9" fmla="*/ 3344830 w 5904656"/>
                    <a:gd name="connsiteY9" fmla="*/ 168997 h 401504"/>
                    <a:gd name="connsiteX10" fmla="*/ 3767524 w 5904656"/>
                    <a:gd name="connsiteY10" fmla="*/ 73 h 401504"/>
                    <a:gd name="connsiteX11" fmla="*/ 4216098 w 5904656"/>
                    <a:gd name="connsiteY11" fmla="*/ 193717 h 401504"/>
                    <a:gd name="connsiteX12" fmla="*/ 4587034 w 5904656"/>
                    <a:gd name="connsiteY12" fmla="*/ 4193 h 401504"/>
                    <a:gd name="connsiteX13" fmla="*/ 5380664 w 5904656"/>
                    <a:gd name="connsiteY13" fmla="*/ 206078 h 401504"/>
                    <a:gd name="connsiteX14" fmla="*/ 5737582 w 5904656"/>
                    <a:gd name="connsiteY14" fmla="*/ 136808 h 401504"/>
                    <a:gd name="connsiteX15" fmla="*/ 5764728 w 5904656"/>
                    <a:gd name="connsiteY15" fmla="*/ 127039 h 401504"/>
                    <a:gd name="connsiteX16" fmla="*/ 5904656 w 5904656"/>
                    <a:gd name="connsiteY16" fmla="*/ 401504 h 4015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5904656" h="401504">
                      <a:moveTo>
                        <a:pt x="0" y="401504"/>
                      </a:moveTo>
                      <a:lnTo>
                        <a:pt x="132777" y="141066"/>
                      </a:lnTo>
                      <a:lnTo>
                        <a:pt x="144430" y="140156"/>
                      </a:lnTo>
                      <a:cubicBezTo>
                        <a:pt x="285328" y="139469"/>
                        <a:pt x="407535" y="269252"/>
                        <a:pt x="567124" y="259639"/>
                      </a:cubicBezTo>
                      <a:cubicBezTo>
                        <a:pt x="726713" y="250025"/>
                        <a:pt x="963939" y="96895"/>
                        <a:pt x="1101962" y="82475"/>
                      </a:cubicBezTo>
                      <a:cubicBezTo>
                        <a:pt x="1239985" y="68054"/>
                        <a:pt x="1261551" y="175863"/>
                        <a:pt x="1395260" y="173117"/>
                      </a:cubicBezTo>
                      <a:cubicBezTo>
                        <a:pt x="1528969" y="170370"/>
                        <a:pt x="1763321" y="69428"/>
                        <a:pt x="1904219" y="65994"/>
                      </a:cubicBezTo>
                      <a:cubicBezTo>
                        <a:pt x="2045117" y="62560"/>
                        <a:pt x="2078185" y="162130"/>
                        <a:pt x="2240649" y="152516"/>
                      </a:cubicBezTo>
                      <a:cubicBezTo>
                        <a:pt x="2403113" y="142903"/>
                        <a:pt x="2694973" y="5566"/>
                        <a:pt x="2879003" y="8313"/>
                      </a:cubicBezTo>
                      <a:cubicBezTo>
                        <a:pt x="3063033" y="11060"/>
                        <a:pt x="3196743" y="170370"/>
                        <a:pt x="3344830" y="168997"/>
                      </a:cubicBezTo>
                      <a:cubicBezTo>
                        <a:pt x="3492917" y="167624"/>
                        <a:pt x="3622313" y="-4047"/>
                        <a:pt x="3767524" y="73"/>
                      </a:cubicBezTo>
                      <a:cubicBezTo>
                        <a:pt x="3912735" y="4193"/>
                        <a:pt x="4079513" y="193030"/>
                        <a:pt x="4216098" y="193717"/>
                      </a:cubicBezTo>
                      <a:cubicBezTo>
                        <a:pt x="4352683" y="194404"/>
                        <a:pt x="4392940" y="2133"/>
                        <a:pt x="4587034" y="4193"/>
                      </a:cubicBezTo>
                      <a:cubicBezTo>
                        <a:pt x="4781128" y="6253"/>
                        <a:pt x="5143438" y="199211"/>
                        <a:pt x="5380664" y="206078"/>
                      </a:cubicBezTo>
                      <a:cubicBezTo>
                        <a:pt x="5499277" y="209511"/>
                        <a:pt x="5625438" y="175005"/>
                        <a:pt x="5737582" y="136808"/>
                      </a:cubicBezTo>
                      <a:lnTo>
                        <a:pt x="5764728" y="127039"/>
                      </a:lnTo>
                      <a:lnTo>
                        <a:pt x="5904656" y="401504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F7D759DF-AA90-82F8-2AD6-4AE36B59F592}"/>
              </a:ext>
            </a:extLst>
          </p:cNvPr>
          <p:cNvSpPr txBox="1"/>
          <p:nvPr/>
        </p:nvSpPr>
        <p:spPr>
          <a:xfrm>
            <a:off x="362491" y="672309"/>
            <a:ext cx="6803324" cy="2224921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ペンキ塗立て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DB8F93E1-70F9-FB4C-9E4D-43C17638737C}"/>
              </a:ext>
            </a:extLst>
          </p:cNvPr>
          <p:cNvSpPr txBox="1"/>
          <p:nvPr/>
        </p:nvSpPr>
        <p:spPr>
          <a:xfrm>
            <a:off x="2769260" y="4019358"/>
            <a:ext cx="6803324" cy="2224921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さわるな！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117792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D287696-CB37-214C-118D-2688002666C4}"/>
              </a:ext>
            </a:extLst>
          </p:cNvPr>
          <p:cNvSpPr txBox="1"/>
          <p:nvPr/>
        </p:nvSpPr>
        <p:spPr>
          <a:xfrm>
            <a:off x="407494" y="323654"/>
            <a:ext cx="8962631" cy="6255695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ペンキ</a:t>
            </a:r>
          </a:p>
          <a:p>
            <a:pPr algn="l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塗立て</a:t>
            </a:r>
          </a:p>
          <a:p>
            <a:pPr algn="l"/>
            <a:r>
              <a:rPr lang="ja-JP" altLang="en-US" sz="8800" dirty="0">
                <a:ln w="38100">
                  <a:noFill/>
                </a:ln>
                <a:effectLst/>
              </a:rPr>
              <a:t>足元注意！</a:t>
            </a:r>
            <a:endParaRPr lang="en-US" altLang="zh-TW" sz="8800" dirty="0">
              <a:ln w="38100">
                <a:noFill/>
              </a:ln>
              <a:effectLst/>
            </a:endParaRP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05F9EE7E-5BAE-6079-53CB-DCD9D9162F2B}"/>
              </a:ext>
            </a:extLst>
          </p:cNvPr>
          <p:cNvGrpSpPr/>
          <p:nvPr/>
        </p:nvGrpSpPr>
        <p:grpSpPr>
          <a:xfrm>
            <a:off x="7069856" y="323654"/>
            <a:ext cx="2492760" cy="4403796"/>
            <a:chOff x="7086950" y="432068"/>
            <a:chExt cx="2492760" cy="4403796"/>
          </a:xfrm>
        </p:grpSpPr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5DE6E0D4-C2A9-A22D-911A-2E73BFE3D7AE}"/>
                </a:ext>
              </a:extLst>
            </p:cNvPr>
            <p:cNvSpPr/>
            <p:nvPr/>
          </p:nvSpPr>
          <p:spPr>
            <a:xfrm rot="4193576" flipH="1">
              <a:off x="5843657" y="1675361"/>
              <a:ext cx="3949337" cy="1462751"/>
            </a:xfrm>
            <a:custGeom>
              <a:avLst/>
              <a:gdLst>
                <a:gd name="connsiteX0" fmla="*/ 204323 w 4863897"/>
                <a:gd name="connsiteY0" fmla="*/ 998013 h 1801486"/>
                <a:gd name="connsiteX1" fmla="*/ 181995 w 4863897"/>
                <a:gd name="connsiteY1" fmla="*/ 1261292 h 1801486"/>
                <a:gd name="connsiteX2" fmla="*/ 201231 w 4863897"/>
                <a:gd name="connsiteY2" fmla="*/ 1301797 h 1801486"/>
                <a:gd name="connsiteX3" fmla="*/ 201706 w 4863897"/>
                <a:gd name="connsiteY3" fmla="*/ 1308790 h 1801486"/>
                <a:gd name="connsiteX4" fmla="*/ 160271 w 4863897"/>
                <a:gd name="connsiteY4" fmla="*/ 1278665 h 1801486"/>
                <a:gd name="connsiteX5" fmla="*/ 2 w 4863897"/>
                <a:gd name="connsiteY5" fmla="*/ 891229 h 1801486"/>
                <a:gd name="connsiteX6" fmla="*/ 153759 w 4863897"/>
                <a:gd name="connsiteY6" fmla="*/ 473896 h 1801486"/>
                <a:gd name="connsiteX7" fmla="*/ 183434 w 4863897"/>
                <a:gd name="connsiteY7" fmla="*/ 445901 h 1801486"/>
                <a:gd name="connsiteX8" fmla="*/ 181995 w 4863897"/>
                <a:gd name="connsiteY8" fmla="*/ 451202 h 1801486"/>
                <a:gd name="connsiteX9" fmla="*/ 181995 w 4863897"/>
                <a:gd name="connsiteY9" fmla="*/ 613220 h 1801486"/>
                <a:gd name="connsiteX10" fmla="*/ 181995 w 4863897"/>
                <a:gd name="connsiteY10" fmla="*/ 937256 h 1801486"/>
                <a:gd name="connsiteX11" fmla="*/ 204323 w 4863897"/>
                <a:gd name="connsiteY11" fmla="*/ 998013 h 1801486"/>
                <a:gd name="connsiteX12" fmla="*/ 414772 w 4863897"/>
                <a:gd name="connsiteY12" fmla="*/ 998013 h 1801486"/>
                <a:gd name="connsiteX13" fmla="*/ 392444 w 4863897"/>
                <a:gd name="connsiteY13" fmla="*/ 1261292 h 1801486"/>
                <a:gd name="connsiteX14" fmla="*/ 414428 w 4863897"/>
                <a:gd name="connsiteY14" fmla="*/ 1342301 h 1801486"/>
                <a:gd name="connsiteX15" fmla="*/ 394097 w 4863897"/>
                <a:gd name="connsiteY15" fmla="*/ 1417219 h 1801486"/>
                <a:gd name="connsiteX16" fmla="*/ 274857 w 4863897"/>
                <a:gd name="connsiteY16" fmla="*/ 1361975 h 1801486"/>
                <a:gd name="connsiteX17" fmla="*/ 260189 w 4863897"/>
                <a:gd name="connsiteY17" fmla="*/ 1351310 h 1801486"/>
                <a:gd name="connsiteX18" fmla="*/ 262634 w 4863897"/>
                <a:gd name="connsiteY18" fmla="*/ 1342301 h 1801486"/>
                <a:gd name="connsiteX19" fmla="*/ 240649 w 4863897"/>
                <a:gd name="connsiteY19" fmla="*/ 1261292 h 1801486"/>
                <a:gd name="connsiteX20" fmla="*/ 262977 w 4863897"/>
                <a:gd name="connsiteY20" fmla="*/ 998013 h 1801486"/>
                <a:gd name="connsiteX21" fmla="*/ 240649 w 4863897"/>
                <a:gd name="connsiteY21" fmla="*/ 937256 h 1801486"/>
                <a:gd name="connsiteX22" fmla="*/ 240649 w 4863897"/>
                <a:gd name="connsiteY22" fmla="*/ 613220 h 1801486"/>
                <a:gd name="connsiteX23" fmla="*/ 240649 w 4863897"/>
                <a:gd name="connsiteY23" fmla="*/ 451202 h 1801486"/>
                <a:gd name="connsiteX24" fmla="*/ 262272 w 4863897"/>
                <a:gd name="connsiteY24" fmla="*/ 371526 h 1801486"/>
                <a:gd name="connsiteX25" fmla="*/ 263621 w 4863897"/>
                <a:gd name="connsiteY25" fmla="*/ 370253 h 1801486"/>
                <a:gd name="connsiteX26" fmla="*/ 391043 w 4863897"/>
                <a:gd name="connsiteY26" fmla="*/ 286236 h 1801486"/>
                <a:gd name="connsiteX27" fmla="*/ 392444 w 4863897"/>
                <a:gd name="connsiteY27" fmla="*/ 289184 h 1801486"/>
                <a:gd name="connsiteX28" fmla="*/ 392444 w 4863897"/>
                <a:gd name="connsiteY28" fmla="*/ 613220 h 1801486"/>
                <a:gd name="connsiteX29" fmla="*/ 392444 w 4863897"/>
                <a:gd name="connsiteY29" fmla="*/ 937256 h 1801486"/>
                <a:gd name="connsiteX30" fmla="*/ 414772 w 4863897"/>
                <a:gd name="connsiteY30" fmla="*/ 998013 h 1801486"/>
                <a:gd name="connsiteX31" fmla="*/ 625217 w 4863897"/>
                <a:gd name="connsiteY31" fmla="*/ 998013 h 1801486"/>
                <a:gd name="connsiteX32" fmla="*/ 602889 w 4863897"/>
                <a:gd name="connsiteY32" fmla="*/ 1261292 h 1801486"/>
                <a:gd name="connsiteX33" fmla="*/ 602889 w 4863897"/>
                <a:gd name="connsiteY33" fmla="*/ 1423310 h 1801486"/>
                <a:gd name="connsiteX34" fmla="*/ 588403 w 4863897"/>
                <a:gd name="connsiteY34" fmla="*/ 1476689 h 1801486"/>
                <a:gd name="connsiteX35" fmla="*/ 572228 w 4863897"/>
                <a:gd name="connsiteY35" fmla="*/ 1473642 h 1801486"/>
                <a:gd name="connsiteX36" fmla="*/ 447550 w 4863897"/>
                <a:gd name="connsiteY36" fmla="*/ 1436382 h 1801486"/>
                <a:gd name="connsiteX37" fmla="*/ 451098 w 4863897"/>
                <a:gd name="connsiteY37" fmla="*/ 1423310 h 1801486"/>
                <a:gd name="connsiteX38" fmla="*/ 451098 w 4863897"/>
                <a:gd name="connsiteY38" fmla="*/ 1261292 h 1801486"/>
                <a:gd name="connsiteX39" fmla="*/ 473426 w 4863897"/>
                <a:gd name="connsiteY39" fmla="*/ 998013 h 1801486"/>
                <a:gd name="connsiteX40" fmla="*/ 451098 w 4863897"/>
                <a:gd name="connsiteY40" fmla="*/ 937256 h 1801486"/>
                <a:gd name="connsiteX41" fmla="*/ 451098 w 4863897"/>
                <a:gd name="connsiteY41" fmla="*/ 613220 h 1801486"/>
                <a:gd name="connsiteX42" fmla="*/ 451098 w 4863897"/>
                <a:gd name="connsiteY42" fmla="*/ 289184 h 1801486"/>
                <a:gd name="connsiteX43" fmla="*/ 438419 w 4863897"/>
                <a:gd name="connsiteY43" fmla="*/ 262488 h 1801486"/>
                <a:gd name="connsiteX44" fmla="*/ 550267 w 4863897"/>
                <a:gd name="connsiteY44" fmla="*/ 208942 h 1801486"/>
                <a:gd name="connsiteX45" fmla="*/ 583929 w 4863897"/>
                <a:gd name="connsiteY45" fmla="*/ 197031 h 1801486"/>
                <a:gd name="connsiteX46" fmla="*/ 580904 w 4863897"/>
                <a:gd name="connsiteY46" fmla="*/ 208175 h 1801486"/>
                <a:gd name="connsiteX47" fmla="*/ 602889 w 4863897"/>
                <a:gd name="connsiteY47" fmla="*/ 289184 h 1801486"/>
                <a:gd name="connsiteX48" fmla="*/ 602889 w 4863897"/>
                <a:gd name="connsiteY48" fmla="*/ 613220 h 1801486"/>
                <a:gd name="connsiteX49" fmla="*/ 602889 w 4863897"/>
                <a:gd name="connsiteY49" fmla="*/ 937256 h 1801486"/>
                <a:gd name="connsiteX50" fmla="*/ 625217 w 4863897"/>
                <a:gd name="connsiteY50" fmla="*/ 998013 h 1801486"/>
                <a:gd name="connsiteX51" fmla="*/ 835662 w 4863897"/>
                <a:gd name="connsiteY51" fmla="*/ 998013 h 1801486"/>
                <a:gd name="connsiteX52" fmla="*/ 813334 w 4863897"/>
                <a:gd name="connsiteY52" fmla="*/ 1261292 h 1801486"/>
                <a:gd name="connsiteX53" fmla="*/ 791349 w 4863897"/>
                <a:gd name="connsiteY53" fmla="*/ 1504319 h 1801486"/>
                <a:gd name="connsiteX54" fmla="*/ 791840 w 4863897"/>
                <a:gd name="connsiteY54" fmla="*/ 1511557 h 1801486"/>
                <a:gd name="connsiteX55" fmla="*/ 747164 w 4863897"/>
                <a:gd name="connsiteY55" fmla="*/ 1506599 h 1801486"/>
                <a:gd name="connsiteX56" fmla="*/ 644204 w 4863897"/>
                <a:gd name="connsiteY56" fmla="*/ 1487202 h 1801486"/>
                <a:gd name="connsiteX57" fmla="*/ 661543 w 4863897"/>
                <a:gd name="connsiteY57" fmla="*/ 1423310 h 1801486"/>
                <a:gd name="connsiteX58" fmla="*/ 661543 w 4863897"/>
                <a:gd name="connsiteY58" fmla="*/ 1261292 h 1801486"/>
                <a:gd name="connsiteX59" fmla="*/ 683871 w 4863897"/>
                <a:gd name="connsiteY59" fmla="*/ 998013 h 1801486"/>
                <a:gd name="connsiteX60" fmla="*/ 661543 w 4863897"/>
                <a:gd name="connsiteY60" fmla="*/ 937256 h 1801486"/>
                <a:gd name="connsiteX61" fmla="*/ 661543 w 4863897"/>
                <a:gd name="connsiteY61" fmla="*/ 613220 h 1801486"/>
                <a:gd name="connsiteX62" fmla="*/ 661543 w 4863897"/>
                <a:gd name="connsiteY62" fmla="*/ 289184 h 1801486"/>
                <a:gd name="connsiteX63" fmla="*/ 639558 w 4863897"/>
                <a:gd name="connsiteY63" fmla="*/ 208175 h 1801486"/>
                <a:gd name="connsiteX64" fmla="*/ 648813 w 4863897"/>
                <a:gd name="connsiteY64" fmla="*/ 174072 h 1801486"/>
                <a:gd name="connsiteX65" fmla="*/ 720053 w 4863897"/>
                <a:gd name="connsiteY65" fmla="*/ 148864 h 1801486"/>
                <a:gd name="connsiteX66" fmla="*/ 814147 w 4863897"/>
                <a:gd name="connsiteY66" fmla="*/ 124170 h 1801486"/>
                <a:gd name="connsiteX67" fmla="*/ 813334 w 4863897"/>
                <a:gd name="connsiteY67" fmla="*/ 127166 h 1801486"/>
                <a:gd name="connsiteX68" fmla="*/ 813334 w 4863897"/>
                <a:gd name="connsiteY68" fmla="*/ 289184 h 1801486"/>
                <a:gd name="connsiteX69" fmla="*/ 813334 w 4863897"/>
                <a:gd name="connsiteY69" fmla="*/ 613220 h 1801486"/>
                <a:gd name="connsiteX70" fmla="*/ 813334 w 4863897"/>
                <a:gd name="connsiteY70" fmla="*/ 937256 h 1801486"/>
                <a:gd name="connsiteX71" fmla="*/ 835662 w 4863897"/>
                <a:gd name="connsiteY71" fmla="*/ 998013 h 1801486"/>
                <a:gd name="connsiteX72" fmla="*/ 1046107 w 4863897"/>
                <a:gd name="connsiteY72" fmla="*/ 998013 h 1801486"/>
                <a:gd name="connsiteX73" fmla="*/ 1023779 w 4863897"/>
                <a:gd name="connsiteY73" fmla="*/ 1261292 h 1801486"/>
                <a:gd name="connsiteX74" fmla="*/ 1001794 w 4863897"/>
                <a:gd name="connsiteY74" fmla="*/ 1504319 h 1801486"/>
                <a:gd name="connsiteX75" fmla="*/ 1003620 w 4863897"/>
                <a:gd name="connsiteY75" fmla="*/ 1531228 h 1801486"/>
                <a:gd name="connsiteX76" fmla="*/ 934368 w 4863897"/>
                <a:gd name="connsiteY76" fmla="*/ 1527372 h 1801486"/>
                <a:gd name="connsiteX77" fmla="*/ 850939 w 4863897"/>
                <a:gd name="connsiteY77" fmla="*/ 1518115 h 1801486"/>
                <a:gd name="connsiteX78" fmla="*/ 850003 w 4863897"/>
                <a:gd name="connsiteY78" fmla="*/ 1504319 h 1801486"/>
                <a:gd name="connsiteX79" fmla="*/ 871988 w 4863897"/>
                <a:gd name="connsiteY79" fmla="*/ 1261292 h 1801486"/>
                <a:gd name="connsiteX80" fmla="*/ 894316 w 4863897"/>
                <a:gd name="connsiteY80" fmla="*/ 998013 h 1801486"/>
                <a:gd name="connsiteX81" fmla="*/ 871988 w 4863897"/>
                <a:gd name="connsiteY81" fmla="*/ 937256 h 1801486"/>
                <a:gd name="connsiteX82" fmla="*/ 871988 w 4863897"/>
                <a:gd name="connsiteY82" fmla="*/ 613220 h 1801486"/>
                <a:gd name="connsiteX83" fmla="*/ 871988 w 4863897"/>
                <a:gd name="connsiteY83" fmla="*/ 289184 h 1801486"/>
                <a:gd name="connsiteX84" fmla="*/ 871988 w 4863897"/>
                <a:gd name="connsiteY84" fmla="*/ 127166 h 1801486"/>
                <a:gd name="connsiteX85" fmla="*/ 877299 w 4863897"/>
                <a:gd name="connsiteY85" fmla="*/ 107596 h 1801486"/>
                <a:gd name="connsiteX86" fmla="*/ 902817 w 4863897"/>
                <a:gd name="connsiteY86" fmla="*/ 100899 h 1801486"/>
                <a:gd name="connsiteX87" fmla="*/ 1037978 w 4863897"/>
                <a:gd name="connsiteY87" fmla="*/ 74844 h 1801486"/>
                <a:gd name="connsiteX88" fmla="*/ 1023779 w 4863897"/>
                <a:gd name="connsiteY88" fmla="*/ 127166 h 1801486"/>
                <a:gd name="connsiteX89" fmla="*/ 1023779 w 4863897"/>
                <a:gd name="connsiteY89" fmla="*/ 289184 h 1801486"/>
                <a:gd name="connsiteX90" fmla="*/ 1023779 w 4863897"/>
                <a:gd name="connsiteY90" fmla="*/ 613220 h 1801486"/>
                <a:gd name="connsiteX91" fmla="*/ 1023779 w 4863897"/>
                <a:gd name="connsiteY91" fmla="*/ 937256 h 1801486"/>
                <a:gd name="connsiteX92" fmla="*/ 1046107 w 4863897"/>
                <a:gd name="connsiteY92" fmla="*/ 998013 h 1801486"/>
                <a:gd name="connsiteX93" fmla="*/ 1256552 w 4863897"/>
                <a:gd name="connsiteY93" fmla="*/ 998013 h 1801486"/>
                <a:gd name="connsiteX94" fmla="*/ 1234224 w 4863897"/>
                <a:gd name="connsiteY94" fmla="*/ 1261292 h 1801486"/>
                <a:gd name="connsiteX95" fmla="*/ 1212239 w 4863897"/>
                <a:gd name="connsiteY95" fmla="*/ 1504319 h 1801486"/>
                <a:gd name="connsiteX96" fmla="*/ 1214637 w 4863897"/>
                <a:gd name="connsiteY96" fmla="*/ 1539661 h 1801486"/>
                <a:gd name="connsiteX97" fmla="*/ 1129916 w 4863897"/>
                <a:gd name="connsiteY97" fmla="*/ 1538261 h 1801486"/>
                <a:gd name="connsiteX98" fmla="*/ 1062496 w 4863897"/>
                <a:gd name="connsiteY98" fmla="*/ 1534507 h 1801486"/>
                <a:gd name="connsiteX99" fmla="*/ 1060448 w 4863897"/>
                <a:gd name="connsiteY99" fmla="*/ 1504319 h 1801486"/>
                <a:gd name="connsiteX100" fmla="*/ 1082433 w 4863897"/>
                <a:gd name="connsiteY100" fmla="*/ 1261292 h 1801486"/>
                <a:gd name="connsiteX101" fmla="*/ 1104761 w 4863897"/>
                <a:gd name="connsiteY101" fmla="*/ 998013 h 1801486"/>
                <a:gd name="connsiteX102" fmla="*/ 1082433 w 4863897"/>
                <a:gd name="connsiteY102" fmla="*/ 937256 h 1801486"/>
                <a:gd name="connsiteX103" fmla="*/ 1082433 w 4863897"/>
                <a:gd name="connsiteY103" fmla="*/ 613220 h 1801486"/>
                <a:gd name="connsiteX104" fmla="*/ 1082433 w 4863897"/>
                <a:gd name="connsiteY104" fmla="*/ 289184 h 1801486"/>
                <a:gd name="connsiteX105" fmla="*/ 1082433 w 4863897"/>
                <a:gd name="connsiteY105" fmla="*/ 127166 h 1801486"/>
                <a:gd name="connsiteX106" fmla="*/ 1099796 w 4863897"/>
                <a:gd name="connsiteY106" fmla="*/ 63187 h 1801486"/>
                <a:gd name="connsiteX107" fmla="*/ 1255902 w 4863897"/>
                <a:gd name="connsiteY107" fmla="*/ 41644 h 1801486"/>
                <a:gd name="connsiteX108" fmla="*/ 1256208 w 4863897"/>
                <a:gd name="connsiteY108" fmla="*/ 46157 h 1801486"/>
                <a:gd name="connsiteX109" fmla="*/ 1234224 w 4863897"/>
                <a:gd name="connsiteY109" fmla="*/ 289184 h 1801486"/>
                <a:gd name="connsiteX110" fmla="*/ 1234224 w 4863897"/>
                <a:gd name="connsiteY110" fmla="*/ 613220 h 1801486"/>
                <a:gd name="connsiteX111" fmla="*/ 1234224 w 4863897"/>
                <a:gd name="connsiteY111" fmla="*/ 937256 h 1801486"/>
                <a:gd name="connsiteX112" fmla="*/ 1256552 w 4863897"/>
                <a:gd name="connsiteY112" fmla="*/ 998013 h 1801486"/>
                <a:gd name="connsiteX113" fmla="*/ 1466997 w 4863897"/>
                <a:gd name="connsiteY113" fmla="*/ 998013 h 1801486"/>
                <a:gd name="connsiteX114" fmla="*/ 1444669 w 4863897"/>
                <a:gd name="connsiteY114" fmla="*/ 1261292 h 1801486"/>
                <a:gd name="connsiteX115" fmla="*/ 1422684 w 4863897"/>
                <a:gd name="connsiteY115" fmla="*/ 1504319 h 1801486"/>
                <a:gd name="connsiteX116" fmla="*/ 1425098 w 4863897"/>
                <a:gd name="connsiteY116" fmla="*/ 1539902 h 1801486"/>
                <a:gd name="connsiteX117" fmla="*/ 1329884 w 4863897"/>
                <a:gd name="connsiteY117" fmla="*/ 1541565 h 1801486"/>
                <a:gd name="connsiteX118" fmla="*/ 1273357 w 4863897"/>
                <a:gd name="connsiteY118" fmla="*/ 1540631 h 1801486"/>
                <a:gd name="connsiteX119" fmla="*/ 1270893 w 4863897"/>
                <a:gd name="connsiteY119" fmla="*/ 1504319 h 1801486"/>
                <a:gd name="connsiteX120" fmla="*/ 1292878 w 4863897"/>
                <a:gd name="connsiteY120" fmla="*/ 1261292 h 1801486"/>
                <a:gd name="connsiteX121" fmla="*/ 1315206 w 4863897"/>
                <a:gd name="connsiteY121" fmla="*/ 998013 h 1801486"/>
                <a:gd name="connsiteX122" fmla="*/ 1292878 w 4863897"/>
                <a:gd name="connsiteY122" fmla="*/ 937256 h 1801486"/>
                <a:gd name="connsiteX123" fmla="*/ 1292878 w 4863897"/>
                <a:gd name="connsiteY123" fmla="*/ 613220 h 1801486"/>
                <a:gd name="connsiteX124" fmla="*/ 1292878 w 4863897"/>
                <a:gd name="connsiteY124" fmla="*/ 289184 h 1801486"/>
                <a:gd name="connsiteX125" fmla="*/ 1314862 w 4863897"/>
                <a:gd name="connsiteY125" fmla="*/ 46157 h 1801486"/>
                <a:gd name="connsiteX126" fmla="*/ 1314073 w 4863897"/>
                <a:gd name="connsiteY126" fmla="*/ 34532 h 1801486"/>
                <a:gd name="connsiteX127" fmla="*/ 1464903 w 4863897"/>
                <a:gd name="connsiteY127" fmla="*/ 20361 h 1801486"/>
                <a:gd name="connsiteX128" fmla="*/ 1466653 w 4863897"/>
                <a:gd name="connsiteY128" fmla="*/ 46157 h 1801486"/>
                <a:gd name="connsiteX129" fmla="*/ 1444669 w 4863897"/>
                <a:gd name="connsiteY129" fmla="*/ 289184 h 1801486"/>
                <a:gd name="connsiteX130" fmla="*/ 1444669 w 4863897"/>
                <a:gd name="connsiteY130" fmla="*/ 613220 h 1801486"/>
                <a:gd name="connsiteX131" fmla="*/ 1444669 w 4863897"/>
                <a:gd name="connsiteY131" fmla="*/ 937256 h 1801486"/>
                <a:gd name="connsiteX132" fmla="*/ 1466997 w 4863897"/>
                <a:gd name="connsiteY132" fmla="*/ 998013 h 1801486"/>
                <a:gd name="connsiteX133" fmla="*/ 1677442 w 4863897"/>
                <a:gd name="connsiteY133" fmla="*/ 998013 h 1801486"/>
                <a:gd name="connsiteX134" fmla="*/ 1655114 w 4863897"/>
                <a:gd name="connsiteY134" fmla="*/ 1261292 h 1801486"/>
                <a:gd name="connsiteX135" fmla="*/ 1633129 w 4863897"/>
                <a:gd name="connsiteY135" fmla="*/ 1504319 h 1801486"/>
                <a:gd name="connsiteX136" fmla="*/ 1635294 w 4863897"/>
                <a:gd name="connsiteY136" fmla="*/ 1536229 h 1801486"/>
                <a:gd name="connsiteX137" fmla="*/ 1483683 w 4863897"/>
                <a:gd name="connsiteY137" fmla="*/ 1538878 h 1801486"/>
                <a:gd name="connsiteX138" fmla="*/ 1481338 w 4863897"/>
                <a:gd name="connsiteY138" fmla="*/ 1504319 h 1801486"/>
                <a:gd name="connsiteX139" fmla="*/ 1503323 w 4863897"/>
                <a:gd name="connsiteY139" fmla="*/ 1261292 h 1801486"/>
                <a:gd name="connsiteX140" fmla="*/ 1525651 w 4863897"/>
                <a:gd name="connsiteY140" fmla="*/ 998013 h 1801486"/>
                <a:gd name="connsiteX141" fmla="*/ 1503323 w 4863897"/>
                <a:gd name="connsiteY141" fmla="*/ 937256 h 1801486"/>
                <a:gd name="connsiteX142" fmla="*/ 1503323 w 4863897"/>
                <a:gd name="connsiteY142" fmla="*/ 613220 h 1801486"/>
                <a:gd name="connsiteX143" fmla="*/ 1503323 w 4863897"/>
                <a:gd name="connsiteY143" fmla="*/ 289184 h 1801486"/>
                <a:gd name="connsiteX144" fmla="*/ 1525307 w 4863897"/>
                <a:gd name="connsiteY144" fmla="*/ 46157 h 1801486"/>
                <a:gd name="connsiteX145" fmla="*/ 1523257 w 4863897"/>
                <a:gd name="connsiteY145" fmla="*/ 15934 h 1801486"/>
                <a:gd name="connsiteX146" fmla="*/ 1674454 w 4863897"/>
                <a:gd name="connsiteY146" fmla="*/ 7178 h 1801486"/>
                <a:gd name="connsiteX147" fmla="*/ 1677098 w 4863897"/>
                <a:gd name="connsiteY147" fmla="*/ 46157 h 1801486"/>
                <a:gd name="connsiteX148" fmla="*/ 1655114 w 4863897"/>
                <a:gd name="connsiteY148" fmla="*/ 289184 h 1801486"/>
                <a:gd name="connsiteX149" fmla="*/ 1655114 w 4863897"/>
                <a:gd name="connsiteY149" fmla="*/ 613220 h 1801486"/>
                <a:gd name="connsiteX150" fmla="*/ 1655114 w 4863897"/>
                <a:gd name="connsiteY150" fmla="*/ 937256 h 1801486"/>
                <a:gd name="connsiteX151" fmla="*/ 1677442 w 4863897"/>
                <a:gd name="connsiteY151" fmla="*/ 998013 h 1801486"/>
                <a:gd name="connsiteX152" fmla="*/ 1887887 w 4863897"/>
                <a:gd name="connsiteY152" fmla="*/ 998013 h 1801486"/>
                <a:gd name="connsiteX153" fmla="*/ 1865559 w 4863897"/>
                <a:gd name="connsiteY153" fmla="*/ 1261292 h 1801486"/>
                <a:gd name="connsiteX154" fmla="*/ 1843574 w 4863897"/>
                <a:gd name="connsiteY154" fmla="*/ 1504319 h 1801486"/>
                <a:gd name="connsiteX155" fmla="*/ 1845392 w 4863897"/>
                <a:gd name="connsiteY155" fmla="*/ 1531105 h 1801486"/>
                <a:gd name="connsiteX156" fmla="*/ 1727382 w 4863897"/>
                <a:gd name="connsiteY156" fmla="*/ 1534620 h 1801486"/>
                <a:gd name="connsiteX157" fmla="*/ 1693879 w 4863897"/>
                <a:gd name="connsiteY157" fmla="*/ 1535205 h 1801486"/>
                <a:gd name="connsiteX158" fmla="*/ 1691783 w 4863897"/>
                <a:gd name="connsiteY158" fmla="*/ 1504319 h 1801486"/>
                <a:gd name="connsiteX159" fmla="*/ 1713768 w 4863897"/>
                <a:gd name="connsiteY159" fmla="*/ 1261292 h 1801486"/>
                <a:gd name="connsiteX160" fmla="*/ 1736096 w 4863897"/>
                <a:gd name="connsiteY160" fmla="*/ 998013 h 1801486"/>
                <a:gd name="connsiteX161" fmla="*/ 1713768 w 4863897"/>
                <a:gd name="connsiteY161" fmla="*/ 937256 h 1801486"/>
                <a:gd name="connsiteX162" fmla="*/ 1713768 w 4863897"/>
                <a:gd name="connsiteY162" fmla="*/ 613220 h 1801486"/>
                <a:gd name="connsiteX163" fmla="*/ 1713768 w 4863897"/>
                <a:gd name="connsiteY163" fmla="*/ 289184 h 1801486"/>
                <a:gd name="connsiteX164" fmla="*/ 1733004 w 4863897"/>
                <a:gd name="connsiteY164" fmla="*/ 5653 h 1801486"/>
                <a:gd name="connsiteX165" fmla="*/ 1732904 w 4863897"/>
                <a:gd name="connsiteY165" fmla="*/ 5443 h 1801486"/>
                <a:gd name="connsiteX166" fmla="*/ 1883560 w 4863897"/>
                <a:gd name="connsiteY166" fmla="*/ 3053 h 1801486"/>
                <a:gd name="connsiteX167" fmla="*/ 1884795 w 4863897"/>
                <a:gd name="connsiteY167" fmla="*/ 5653 h 1801486"/>
                <a:gd name="connsiteX168" fmla="*/ 1865559 w 4863897"/>
                <a:gd name="connsiteY168" fmla="*/ 289184 h 1801486"/>
                <a:gd name="connsiteX169" fmla="*/ 1865559 w 4863897"/>
                <a:gd name="connsiteY169" fmla="*/ 613220 h 1801486"/>
                <a:gd name="connsiteX170" fmla="*/ 1865559 w 4863897"/>
                <a:gd name="connsiteY170" fmla="*/ 937256 h 1801486"/>
                <a:gd name="connsiteX171" fmla="*/ 1887887 w 4863897"/>
                <a:gd name="connsiteY171" fmla="*/ 998013 h 1801486"/>
                <a:gd name="connsiteX172" fmla="*/ 2098332 w 4863897"/>
                <a:gd name="connsiteY172" fmla="*/ 998013 h 1801486"/>
                <a:gd name="connsiteX173" fmla="*/ 2076004 w 4863897"/>
                <a:gd name="connsiteY173" fmla="*/ 1261292 h 1801486"/>
                <a:gd name="connsiteX174" fmla="*/ 2054019 w 4863897"/>
                <a:gd name="connsiteY174" fmla="*/ 1504319 h 1801486"/>
                <a:gd name="connsiteX175" fmla="*/ 2055480 w 4863897"/>
                <a:gd name="connsiteY175" fmla="*/ 1525841 h 1801486"/>
                <a:gd name="connsiteX176" fmla="*/ 1917063 w 4863897"/>
                <a:gd name="connsiteY176" fmla="*/ 1528971 h 1801486"/>
                <a:gd name="connsiteX177" fmla="*/ 1903927 w 4863897"/>
                <a:gd name="connsiteY177" fmla="*/ 1529362 h 1801486"/>
                <a:gd name="connsiteX178" fmla="*/ 1902228 w 4863897"/>
                <a:gd name="connsiteY178" fmla="*/ 1504319 h 1801486"/>
                <a:gd name="connsiteX179" fmla="*/ 1924213 w 4863897"/>
                <a:gd name="connsiteY179" fmla="*/ 1261292 h 1801486"/>
                <a:gd name="connsiteX180" fmla="*/ 1946541 w 4863897"/>
                <a:gd name="connsiteY180" fmla="*/ 998013 h 1801486"/>
                <a:gd name="connsiteX181" fmla="*/ 1924213 w 4863897"/>
                <a:gd name="connsiteY181" fmla="*/ 937256 h 1801486"/>
                <a:gd name="connsiteX182" fmla="*/ 1924213 w 4863897"/>
                <a:gd name="connsiteY182" fmla="*/ 613220 h 1801486"/>
                <a:gd name="connsiteX183" fmla="*/ 1924213 w 4863897"/>
                <a:gd name="connsiteY183" fmla="*/ 289184 h 1801486"/>
                <a:gd name="connsiteX184" fmla="*/ 1943449 w 4863897"/>
                <a:gd name="connsiteY184" fmla="*/ 5653 h 1801486"/>
                <a:gd name="connsiteX185" fmla="*/ 1941776 w 4863897"/>
                <a:gd name="connsiteY185" fmla="*/ 2129 h 1801486"/>
                <a:gd name="connsiteX186" fmla="*/ 2075999 w 4863897"/>
                <a:gd name="connsiteY186" fmla="*/ 0 h 1801486"/>
                <a:gd name="connsiteX187" fmla="*/ 2092695 w 4863897"/>
                <a:gd name="connsiteY187" fmla="*/ 294 h 1801486"/>
                <a:gd name="connsiteX188" fmla="*/ 2095240 w 4863897"/>
                <a:gd name="connsiteY188" fmla="*/ 5653 h 1801486"/>
                <a:gd name="connsiteX189" fmla="*/ 2076004 w 4863897"/>
                <a:gd name="connsiteY189" fmla="*/ 289184 h 1801486"/>
                <a:gd name="connsiteX190" fmla="*/ 2076004 w 4863897"/>
                <a:gd name="connsiteY190" fmla="*/ 613220 h 1801486"/>
                <a:gd name="connsiteX191" fmla="*/ 2076004 w 4863897"/>
                <a:gd name="connsiteY191" fmla="*/ 937256 h 1801486"/>
                <a:gd name="connsiteX192" fmla="*/ 2098332 w 4863897"/>
                <a:gd name="connsiteY192" fmla="*/ 998013 h 1801486"/>
                <a:gd name="connsiteX193" fmla="*/ 2308777 w 4863897"/>
                <a:gd name="connsiteY193" fmla="*/ 998013 h 1801486"/>
                <a:gd name="connsiteX194" fmla="*/ 2286449 w 4863897"/>
                <a:gd name="connsiteY194" fmla="*/ 1261292 h 1801486"/>
                <a:gd name="connsiteX195" fmla="*/ 2264464 w 4863897"/>
                <a:gd name="connsiteY195" fmla="*/ 1504319 h 1801486"/>
                <a:gd name="connsiteX196" fmla="*/ 2265876 w 4863897"/>
                <a:gd name="connsiteY196" fmla="*/ 1525124 h 1801486"/>
                <a:gd name="connsiteX197" fmla="*/ 2258669 w 4863897"/>
                <a:gd name="connsiteY197" fmla="*/ 1524819 h 1801486"/>
                <a:gd name="connsiteX198" fmla="*/ 2114071 w 4863897"/>
                <a:gd name="connsiteY198" fmla="*/ 1524924 h 1801486"/>
                <a:gd name="connsiteX199" fmla="*/ 2112673 w 4863897"/>
                <a:gd name="connsiteY199" fmla="*/ 1504319 h 1801486"/>
                <a:gd name="connsiteX200" fmla="*/ 2134658 w 4863897"/>
                <a:gd name="connsiteY200" fmla="*/ 1261292 h 1801486"/>
                <a:gd name="connsiteX201" fmla="*/ 2156986 w 4863897"/>
                <a:gd name="connsiteY201" fmla="*/ 998013 h 1801486"/>
                <a:gd name="connsiteX202" fmla="*/ 2134658 w 4863897"/>
                <a:gd name="connsiteY202" fmla="*/ 937256 h 1801486"/>
                <a:gd name="connsiteX203" fmla="*/ 2134658 w 4863897"/>
                <a:gd name="connsiteY203" fmla="*/ 613220 h 1801486"/>
                <a:gd name="connsiteX204" fmla="*/ 2134658 w 4863897"/>
                <a:gd name="connsiteY204" fmla="*/ 289184 h 1801486"/>
                <a:gd name="connsiteX205" fmla="*/ 2153894 w 4863897"/>
                <a:gd name="connsiteY205" fmla="*/ 5653 h 1801486"/>
                <a:gd name="connsiteX206" fmla="*/ 2151843 w 4863897"/>
                <a:gd name="connsiteY206" fmla="*/ 1334 h 1801486"/>
                <a:gd name="connsiteX207" fmla="*/ 2251640 w 4863897"/>
                <a:gd name="connsiteY207" fmla="*/ 3089 h 1801486"/>
                <a:gd name="connsiteX208" fmla="*/ 2305351 w 4863897"/>
                <a:gd name="connsiteY208" fmla="*/ 4950 h 1801486"/>
                <a:gd name="connsiteX209" fmla="*/ 2305685 w 4863897"/>
                <a:gd name="connsiteY209" fmla="*/ 5653 h 1801486"/>
                <a:gd name="connsiteX210" fmla="*/ 2286449 w 4863897"/>
                <a:gd name="connsiteY210" fmla="*/ 289184 h 1801486"/>
                <a:gd name="connsiteX211" fmla="*/ 2286449 w 4863897"/>
                <a:gd name="connsiteY211" fmla="*/ 613220 h 1801486"/>
                <a:gd name="connsiteX212" fmla="*/ 2286449 w 4863897"/>
                <a:gd name="connsiteY212" fmla="*/ 937256 h 1801486"/>
                <a:gd name="connsiteX213" fmla="*/ 2308777 w 4863897"/>
                <a:gd name="connsiteY213" fmla="*/ 998013 h 1801486"/>
                <a:gd name="connsiteX214" fmla="*/ 2519222 w 4863897"/>
                <a:gd name="connsiteY214" fmla="*/ 998013 h 1801486"/>
                <a:gd name="connsiteX215" fmla="*/ 2496894 w 4863897"/>
                <a:gd name="connsiteY215" fmla="*/ 1261292 h 1801486"/>
                <a:gd name="connsiteX216" fmla="*/ 2477657 w 4863897"/>
                <a:gd name="connsiteY216" fmla="*/ 1544824 h 1801486"/>
                <a:gd name="connsiteX217" fmla="*/ 2480697 w 4863897"/>
                <a:gd name="connsiteY217" fmla="*/ 1551224 h 1801486"/>
                <a:gd name="connsiteX218" fmla="*/ 2402745 w 4863897"/>
                <a:gd name="connsiteY218" fmla="*/ 1530916 h 1801486"/>
                <a:gd name="connsiteX219" fmla="*/ 2324699 w 4863897"/>
                <a:gd name="connsiteY219" fmla="*/ 1527613 h 1801486"/>
                <a:gd name="connsiteX220" fmla="*/ 2323118 w 4863897"/>
                <a:gd name="connsiteY220" fmla="*/ 1504319 h 1801486"/>
                <a:gd name="connsiteX221" fmla="*/ 2345103 w 4863897"/>
                <a:gd name="connsiteY221" fmla="*/ 1261292 h 1801486"/>
                <a:gd name="connsiteX222" fmla="*/ 2367431 w 4863897"/>
                <a:gd name="connsiteY222" fmla="*/ 998013 h 1801486"/>
                <a:gd name="connsiteX223" fmla="*/ 2345103 w 4863897"/>
                <a:gd name="connsiteY223" fmla="*/ 937256 h 1801486"/>
                <a:gd name="connsiteX224" fmla="*/ 2345103 w 4863897"/>
                <a:gd name="connsiteY224" fmla="*/ 613220 h 1801486"/>
                <a:gd name="connsiteX225" fmla="*/ 2345103 w 4863897"/>
                <a:gd name="connsiteY225" fmla="*/ 289184 h 1801486"/>
                <a:gd name="connsiteX226" fmla="*/ 2367087 w 4863897"/>
                <a:gd name="connsiteY226" fmla="*/ 46157 h 1801486"/>
                <a:gd name="connsiteX227" fmla="*/ 2364430 w 4863897"/>
                <a:gd name="connsiteY227" fmla="*/ 6996 h 1801486"/>
                <a:gd name="connsiteX228" fmla="*/ 2412270 w 4863897"/>
                <a:gd name="connsiteY228" fmla="*/ 8653 h 1801486"/>
                <a:gd name="connsiteX229" fmla="*/ 2516621 w 4863897"/>
                <a:gd name="connsiteY229" fmla="*/ 12895 h 1801486"/>
                <a:gd name="connsiteX230" fmla="*/ 2518878 w 4863897"/>
                <a:gd name="connsiteY230" fmla="*/ 46157 h 1801486"/>
                <a:gd name="connsiteX231" fmla="*/ 2496894 w 4863897"/>
                <a:gd name="connsiteY231" fmla="*/ 289184 h 1801486"/>
                <a:gd name="connsiteX232" fmla="*/ 2496894 w 4863897"/>
                <a:gd name="connsiteY232" fmla="*/ 613220 h 1801486"/>
                <a:gd name="connsiteX233" fmla="*/ 2496894 w 4863897"/>
                <a:gd name="connsiteY233" fmla="*/ 937256 h 1801486"/>
                <a:gd name="connsiteX234" fmla="*/ 2519222 w 4863897"/>
                <a:gd name="connsiteY234" fmla="*/ 998013 h 1801486"/>
                <a:gd name="connsiteX235" fmla="*/ 2729667 w 4863897"/>
                <a:gd name="connsiteY235" fmla="*/ 998013 h 1801486"/>
                <a:gd name="connsiteX236" fmla="*/ 2707339 w 4863897"/>
                <a:gd name="connsiteY236" fmla="*/ 1261292 h 1801486"/>
                <a:gd name="connsiteX237" fmla="*/ 2707339 w 4863897"/>
                <a:gd name="connsiteY237" fmla="*/ 1585328 h 1801486"/>
                <a:gd name="connsiteX238" fmla="*/ 2720856 w 4863897"/>
                <a:gd name="connsiteY238" fmla="*/ 1613791 h 1801486"/>
                <a:gd name="connsiteX239" fmla="*/ 2547633 w 4863897"/>
                <a:gd name="connsiteY239" fmla="*/ 1568662 h 1801486"/>
                <a:gd name="connsiteX240" fmla="*/ 2536311 w 4863897"/>
                <a:gd name="connsiteY240" fmla="*/ 1544824 h 1801486"/>
                <a:gd name="connsiteX241" fmla="*/ 2555548 w 4863897"/>
                <a:gd name="connsiteY241" fmla="*/ 1261292 h 1801486"/>
                <a:gd name="connsiteX242" fmla="*/ 2577876 w 4863897"/>
                <a:gd name="connsiteY242" fmla="*/ 998013 h 1801486"/>
                <a:gd name="connsiteX243" fmla="*/ 2555548 w 4863897"/>
                <a:gd name="connsiteY243" fmla="*/ 937256 h 1801486"/>
                <a:gd name="connsiteX244" fmla="*/ 2555548 w 4863897"/>
                <a:gd name="connsiteY244" fmla="*/ 613220 h 1801486"/>
                <a:gd name="connsiteX245" fmla="*/ 2555548 w 4863897"/>
                <a:gd name="connsiteY245" fmla="*/ 289185 h 1801486"/>
                <a:gd name="connsiteX246" fmla="*/ 2577532 w 4863897"/>
                <a:gd name="connsiteY246" fmla="*/ 46158 h 1801486"/>
                <a:gd name="connsiteX247" fmla="*/ 2575438 w 4863897"/>
                <a:gd name="connsiteY247" fmla="*/ 15292 h 1801486"/>
                <a:gd name="connsiteX248" fmla="*/ 2727686 w 4863897"/>
                <a:gd name="connsiteY248" fmla="*/ 22028 h 1801486"/>
                <a:gd name="connsiteX249" fmla="*/ 2729323 w 4863897"/>
                <a:gd name="connsiteY249" fmla="*/ 46158 h 1801486"/>
                <a:gd name="connsiteX250" fmla="*/ 2707339 w 4863897"/>
                <a:gd name="connsiteY250" fmla="*/ 289185 h 1801486"/>
                <a:gd name="connsiteX251" fmla="*/ 2707339 w 4863897"/>
                <a:gd name="connsiteY251" fmla="*/ 613220 h 1801486"/>
                <a:gd name="connsiteX252" fmla="*/ 2707339 w 4863897"/>
                <a:gd name="connsiteY252" fmla="*/ 937256 h 1801486"/>
                <a:gd name="connsiteX253" fmla="*/ 2729667 w 4863897"/>
                <a:gd name="connsiteY253" fmla="*/ 998013 h 1801486"/>
                <a:gd name="connsiteX254" fmla="*/ 2940112 w 4863897"/>
                <a:gd name="connsiteY254" fmla="*/ 998013 h 1801486"/>
                <a:gd name="connsiteX255" fmla="*/ 2917784 w 4863897"/>
                <a:gd name="connsiteY255" fmla="*/ 1261292 h 1801486"/>
                <a:gd name="connsiteX256" fmla="*/ 2917784 w 4863897"/>
                <a:gd name="connsiteY256" fmla="*/ 1585328 h 1801486"/>
                <a:gd name="connsiteX257" fmla="*/ 2937020 w 4863897"/>
                <a:gd name="connsiteY257" fmla="*/ 1625833 h 1801486"/>
                <a:gd name="connsiteX258" fmla="*/ 2939680 w 4863897"/>
                <a:gd name="connsiteY258" fmla="*/ 1665036 h 1801486"/>
                <a:gd name="connsiteX259" fmla="*/ 2797711 w 4863897"/>
                <a:gd name="connsiteY259" fmla="*/ 1633814 h 1801486"/>
                <a:gd name="connsiteX260" fmla="*/ 2785556 w 4863897"/>
                <a:gd name="connsiteY260" fmla="*/ 1630647 h 1801486"/>
                <a:gd name="connsiteX261" fmla="*/ 2785229 w 4863897"/>
                <a:gd name="connsiteY261" fmla="*/ 1625833 h 1801486"/>
                <a:gd name="connsiteX262" fmla="*/ 2765993 w 4863897"/>
                <a:gd name="connsiteY262" fmla="*/ 1585328 h 1801486"/>
                <a:gd name="connsiteX263" fmla="*/ 2765993 w 4863897"/>
                <a:gd name="connsiteY263" fmla="*/ 1261292 h 1801486"/>
                <a:gd name="connsiteX264" fmla="*/ 2788321 w 4863897"/>
                <a:gd name="connsiteY264" fmla="*/ 998013 h 1801486"/>
                <a:gd name="connsiteX265" fmla="*/ 2765993 w 4863897"/>
                <a:gd name="connsiteY265" fmla="*/ 937256 h 1801486"/>
                <a:gd name="connsiteX266" fmla="*/ 2765993 w 4863897"/>
                <a:gd name="connsiteY266" fmla="*/ 613220 h 1801486"/>
                <a:gd name="connsiteX267" fmla="*/ 2765993 w 4863897"/>
                <a:gd name="connsiteY267" fmla="*/ 289185 h 1801486"/>
                <a:gd name="connsiteX268" fmla="*/ 2787977 w 4863897"/>
                <a:gd name="connsiteY268" fmla="*/ 46158 h 1801486"/>
                <a:gd name="connsiteX269" fmla="*/ 2786566 w 4863897"/>
                <a:gd name="connsiteY269" fmla="*/ 25356 h 1801486"/>
                <a:gd name="connsiteX270" fmla="*/ 2939033 w 4863897"/>
                <a:gd name="connsiteY270" fmla="*/ 35329 h 1801486"/>
                <a:gd name="connsiteX271" fmla="*/ 2939768 w 4863897"/>
                <a:gd name="connsiteY271" fmla="*/ 46158 h 1801486"/>
                <a:gd name="connsiteX272" fmla="*/ 2917784 w 4863897"/>
                <a:gd name="connsiteY272" fmla="*/ 289185 h 1801486"/>
                <a:gd name="connsiteX273" fmla="*/ 2917784 w 4863897"/>
                <a:gd name="connsiteY273" fmla="*/ 613220 h 1801486"/>
                <a:gd name="connsiteX274" fmla="*/ 2917784 w 4863897"/>
                <a:gd name="connsiteY274" fmla="*/ 937256 h 1801486"/>
                <a:gd name="connsiteX275" fmla="*/ 2940112 w 4863897"/>
                <a:gd name="connsiteY275" fmla="*/ 998013 h 1801486"/>
                <a:gd name="connsiteX276" fmla="*/ 3150557 w 4863897"/>
                <a:gd name="connsiteY276" fmla="*/ 998013 h 1801486"/>
                <a:gd name="connsiteX277" fmla="*/ 3128229 w 4863897"/>
                <a:gd name="connsiteY277" fmla="*/ 1261292 h 1801486"/>
                <a:gd name="connsiteX278" fmla="*/ 3128229 w 4863897"/>
                <a:gd name="connsiteY278" fmla="*/ 1585328 h 1801486"/>
                <a:gd name="connsiteX279" fmla="*/ 3150213 w 4863897"/>
                <a:gd name="connsiteY279" fmla="*/ 1666337 h 1801486"/>
                <a:gd name="connsiteX280" fmla="*/ 3138689 w 4863897"/>
                <a:gd name="connsiteY280" fmla="*/ 1708802 h 1801486"/>
                <a:gd name="connsiteX281" fmla="*/ 2995447 w 4863897"/>
                <a:gd name="connsiteY281" fmla="*/ 1677300 h 1801486"/>
                <a:gd name="connsiteX282" fmla="*/ 2998422 w 4863897"/>
                <a:gd name="connsiteY282" fmla="*/ 1666337 h 1801486"/>
                <a:gd name="connsiteX283" fmla="*/ 2976438 w 4863897"/>
                <a:gd name="connsiteY283" fmla="*/ 1585328 h 1801486"/>
                <a:gd name="connsiteX284" fmla="*/ 2976438 w 4863897"/>
                <a:gd name="connsiteY284" fmla="*/ 1261292 h 1801486"/>
                <a:gd name="connsiteX285" fmla="*/ 2998766 w 4863897"/>
                <a:gd name="connsiteY285" fmla="*/ 998013 h 1801486"/>
                <a:gd name="connsiteX286" fmla="*/ 2976438 w 4863897"/>
                <a:gd name="connsiteY286" fmla="*/ 937256 h 1801486"/>
                <a:gd name="connsiteX287" fmla="*/ 2976438 w 4863897"/>
                <a:gd name="connsiteY287" fmla="*/ 613220 h 1801486"/>
                <a:gd name="connsiteX288" fmla="*/ 2976438 w 4863897"/>
                <a:gd name="connsiteY288" fmla="*/ 289185 h 1801486"/>
                <a:gd name="connsiteX289" fmla="*/ 2998422 w 4863897"/>
                <a:gd name="connsiteY289" fmla="*/ 46158 h 1801486"/>
                <a:gd name="connsiteX290" fmla="*/ 2997949 w 4863897"/>
                <a:gd name="connsiteY290" fmla="*/ 39183 h 1801486"/>
                <a:gd name="connsiteX291" fmla="*/ 3144634 w 4863897"/>
                <a:gd name="connsiteY291" fmla="*/ 48779 h 1801486"/>
                <a:gd name="connsiteX292" fmla="*/ 3149372 w 4863897"/>
                <a:gd name="connsiteY292" fmla="*/ 49255 h 1801486"/>
                <a:gd name="connsiteX293" fmla="*/ 3128229 w 4863897"/>
                <a:gd name="connsiteY293" fmla="*/ 127167 h 1801486"/>
                <a:gd name="connsiteX294" fmla="*/ 3128229 w 4863897"/>
                <a:gd name="connsiteY294" fmla="*/ 289185 h 1801486"/>
                <a:gd name="connsiteX295" fmla="*/ 3128229 w 4863897"/>
                <a:gd name="connsiteY295" fmla="*/ 613220 h 1801486"/>
                <a:gd name="connsiteX296" fmla="*/ 3128229 w 4863897"/>
                <a:gd name="connsiteY296" fmla="*/ 937256 h 1801486"/>
                <a:gd name="connsiteX297" fmla="*/ 3150557 w 4863897"/>
                <a:gd name="connsiteY297" fmla="*/ 998013 h 1801486"/>
                <a:gd name="connsiteX298" fmla="*/ 3361002 w 4863897"/>
                <a:gd name="connsiteY298" fmla="*/ 998013 h 1801486"/>
                <a:gd name="connsiteX299" fmla="*/ 3338674 w 4863897"/>
                <a:gd name="connsiteY299" fmla="*/ 1261292 h 1801486"/>
                <a:gd name="connsiteX300" fmla="*/ 3338674 w 4863897"/>
                <a:gd name="connsiteY300" fmla="*/ 1585328 h 1801486"/>
                <a:gd name="connsiteX301" fmla="*/ 3360658 w 4863897"/>
                <a:gd name="connsiteY301" fmla="*/ 1666337 h 1801486"/>
                <a:gd name="connsiteX302" fmla="*/ 3338869 w 4863897"/>
                <a:gd name="connsiteY302" fmla="*/ 1746627 h 1801486"/>
                <a:gd name="connsiteX303" fmla="*/ 3207811 w 4863897"/>
                <a:gd name="connsiteY303" fmla="*/ 1724003 h 1801486"/>
                <a:gd name="connsiteX304" fmla="*/ 3194039 w 4863897"/>
                <a:gd name="connsiteY304" fmla="*/ 1720975 h 1801486"/>
                <a:gd name="connsiteX305" fmla="*/ 3208867 w 4863897"/>
                <a:gd name="connsiteY305" fmla="*/ 1666337 h 1801486"/>
                <a:gd name="connsiteX306" fmla="*/ 3186883 w 4863897"/>
                <a:gd name="connsiteY306" fmla="*/ 1585328 h 1801486"/>
                <a:gd name="connsiteX307" fmla="*/ 3186883 w 4863897"/>
                <a:gd name="connsiteY307" fmla="*/ 1261292 h 1801486"/>
                <a:gd name="connsiteX308" fmla="*/ 3209211 w 4863897"/>
                <a:gd name="connsiteY308" fmla="*/ 998013 h 1801486"/>
                <a:gd name="connsiteX309" fmla="*/ 3186883 w 4863897"/>
                <a:gd name="connsiteY309" fmla="*/ 937256 h 1801486"/>
                <a:gd name="connsiteX310" fmla="*/ 3186883 w 4863897"/>
                <a:gd name="connsiteY310" fmla="*/ 613220 h 1801486"/>
                <a:gd name="connsiteX311" fmla="*/ 3186883 w 4863897"/>
                <a:gd name="connsiteY311" fmla="*/ 289185 h 1801486"/>
                <a:gd name="connsiteX312" fmla="*/ 3186883 w 4863897"/>
                <a:gd name="connsiteY312" fmla="*/ 127167 h 1801486"/>
                <a:gd name="connsiteX313" fmla="*/ 3206469 w 4863897"/>
                <a:gd name="connsiteY313" fmla="*/ 54993 h 1801486"/>
                <a:gd name="connsiteX314" fmla="*/ 3350582 w 4863897"/>
                <a:gd name="connsiteY314" fmla="*/ 69474 h 1801486"/>
                <a:gd name="connsiteX315" fmla="*/ 3354198 w 4863897"/>
                <a:gd name="connsiteY315" fmla="*/ 69961 h 1801486"/>
                <a:gd name="connsiteX316" fmla="*/ 3338674 w 4863897"/>
                <a:gd name="connsiteY316" fmla="*/ 127167 h 1801486"/>
                <a:gd name="connsiteX317" fmla="*/ 3338674 w 4863897"/>
                <a:gd name="connsiteY317" fmla="*/ 289185 h 1801486"/>
                <a:gd name="connsiteX318" fmla="*/ 3338674 w 4863897"/>
                <a:gd name="connsiteY318" fmla="*/ 613220 h 1801486"/>
                <a:gd name="connsiteX319" fmla="*/ 3338674 w 4863897"/>
                <a:gd name="connsiteY319" fmla="*/ 937256 h 1801486"/>
                <a:gd name="connsiteX320" fmla="*/ 3361002 w 4863897"/>
                <a:gd name="connsiteY320" fmla="*/ 998013 h 1801486"/>
                <a:gd name="connsiteX321" fmla="*/ 3571447 w 4863897"/>
                <a:gd name="connsiteY321" fmla="*/ 998013 h 1801486"/>
                <a:gd name="connsiteX322" fmla="*/ 3549119 w 4863897"/>
                <a:gd name="connsiteY322" fmla="*/ 1261292 h 1801486"/>
                <a:gd name="connsiteX323" fmla="*/ 3549119 w 4863897"/>
                <a:gd name="connsiteY323" fmla="*/ 1585328 h 1801486"/>
                <a:gd name="connsiteX324" fmla="*/ 3549119 w 4863897"/>
                <a:gd name="connsiteY324" fmla="*/ 1747346 h 1801486"/>
                <a:gd name="connsiteX325" fmla="*/ 3541325 w 4863897"/>
                <a:gd name="connsiteY325" fmla="*/ 1776064 h 1801486"/>
                <a:gd name="connsiteX326" fmla="*/ 3412267 w 4863897"/>
                <a:gd name="connsiteY326" fmla="*/ 1759298 h 1801486"/>
                <a:gd name="connsiteX327" fmla="*/ 3394898 w 4863897"/>
                <a:gd name="connsiteY327" fmla="*/ 1756299 h 1801486"/>
                <a:gd name="connsiteX328" fmla="*/ 3397328 w 4863897"/>
                <a:gd name="connsiteY328" fmla="*/ 1747346 h 1801486"/>
                <a:gd name="connsiteX329" fmla="*/ 3397328 w 4863897"/>
                <a:gd name="connsiteY329" fmla="*/ 1585328 h 1801486"/>
                <a:gd name="connsiteX330" fmla="*/ 3397328 w 4863897"/>
                <a:gd name="connsiteY330" fmla="*/ 1261292 h 1801486"/>
                <a:gd name="connsiteX331" fmla="*/ 3419656 w 4863897"/>
                <a:gd name="connsiteY331" fmla="*/ 998013 h 1801486"/>
                <a:gd name="connsiteX332" fmla="*/ 3397328 w 4863897"/>
                <a:gd name="connsiteY332" fmla="*/ 937256 h 1801486"/>
                <a:gd name="connsiteX333" fmla="*/ 3397328 w 4863897"/>
                <a:gd name="connsiteY333" fmla="*/ 613220 h 1801486"/>
                <a:gd name="connsiteX334" fmla="*/ 3397328 w 4863897"/>
                <a:gd name="connsiteY334" fmla="*/ 289185 h 1801486"/>
                <a:gd name="connsiteX335" fmla="*/ 3397328 w 4863897"/>
                <a:gd name="connsiteY335" fmla="*/ 127167 h 1801486"/>
                <a:gd name="connsiteX336" fmla="*/ 3410786 w 4863897"/>
                <a:gd name="connsiteY336" fmla="*/ 77574 h 1801486"/>
                <a:gd name="connsiteX337" fmla="*/ 3557230 w 4863897"/>
                <a:gd name="connsiteY337" fmla="*/ 97276 h 1801486"/>
                <a:gd name="connsiteX338" fmla="*/ 3549119 w 4863897"/>
                <a:gd name="connsiteY338" fmla="*/ 127167 h 1801486"/>
                <a:gd name="connsiteX339" fmla="*/ 3549119 w 4863897"/>
                <a:gd name="connsiteY339" fmla="*/ 289185 h 1801486"/>
                <a:gd name="connsiteX340" fmla="*/ 3549119 w 4863897"/>
                <a:gd name="connsiteY340" fmla="*/ 613220 h 1801486"/>
                <a:gd name="connsiteX341" fmla="*/ 3549119 w 4863897"/>
                <a:gd name="connsiteY341" fmla="*/ 937256 h 1801486"/>
                <a:gd name="connsiteX342" fmla="*/ 3571447 w 4863897"/>
                <a:gd name="connsiteY342" fmla="*/ 998013 h 1801486"/>
                <a:gd name="connsiteX343" fmla="*/ 3781892 w 4863897"/>
                <a:gd name="connsiteY343" fmla="*/ 998013 h 1801486"/>
                <a:gd name="connsiteX344" fmla="*/ 3759564 w 4863897"/>
                <a:gd name="connsiteY344" fmla="*/ 1261292 h 1801486"/>
                <a:gd name="connsiteX345" fmla="*/ 3759564 w 4863897"/>
                <a:gd name="connsiteY345" fmla="*/ 1585328 h 1801486"/>
                <a:gd name="connsiteX346" fmla="*/ 3759564 w 4863897"/>
                <a:gd name="connsiteY346" fmla="*/ 1747346 h 1801486"/>
                <a:gd name="connsiteX347" fmla="*/ 3746479 w 4863897"/>
                <a:gd name="connsiteY347" fmla="*/ 1795562 h 1801486"/>
                <a:gd name="connsiteX348" fmla="*/ 3612983 w 4863897"/>
                <a:gd name="connsiteY348" fmla="*/ 1785373 h 1801486"/>
                <a:gd name="connsiteX349" fmla="*/ 3597982 w 4863897"/>
                <a:gd name="connsiteY349" fmla="*/ 1783424 h 1801486"/>
                <a:gd name="connsiteX350" fmla="*/ 3607773 w 4863897"/>
                <a:gd name="connsiteY350" fmla="*/ 1747346 h 1801486"/>
                <a:gd name="connsiteX351" fmla="*/ 3607773 w 4863897"/>
                <a:gd name="connsiteY351" fmla="*/ 1585328 h 1801486"/>
                <a:gd name="connsiteX352" fmla="*/ 3607773 w 4863897"/>
                <a:gd name="connsiteY352" fmla="*/ 1261292 h 1801486"/>
                <a:gd name="connsiteX353" fmla="*/ 3630101 w 4863897"/>
                <a:gd name="connsiteY353" fmla="*/ 998013 h 1801486"/>
                <a:gd name="connsiteX354" fmla="*/ 3607773 w 4863897"/>
                <a:gd name="connsiteY354" fmla="*/ 937256 h 1801486"/>
                <a:gd name="connsiteX355" fmla="*/ 3607773 w 4863897"/>
                <a:gd name="connsiteY355" fmla="*/ 613220 h 1801486"/>
                <a:gd name="connsiteX356" fmla="*/ 3607773 w 4863897"/>
                <a:gd name="connsiteY356" fmla="*/ 289185 h 1801486"/>
                <a:gd name="connsiteX357" fmla="*/ 3607773 w 4863897"/>
                <a:gd name="connsiteY357" fmla="*/ 127167 h 1801486"/>
                <a:gd name="connsiteX358" fmla="*/ 3613183 w 4863897"/>
                <a:gd name="connsiteY358" fmla="*/ 107229 h 1801486"/>
                <a:gd name="connsiteX359" fmla="*/ 3757963 w 4863897"/>
                <a:gd name="connsiteY359" fmla="*/ 133065 h 1801486"/>
                <a:gd name="connsiteX360" fmla="*/ 3737579 w 4863897"/>
                <a:gd name="connsiteY360" fmla="*/ 208176 h 1801486"/>
                <a:gd name="connsiteX361" fmla="*/ 3759564 w 4863897"/>
                <a:gd name="connsiteY361" fmla="*/ 289185 h 1801486"/>
                <a:gd name="connsiteX362" fmla="*/ 3759564 w 4863897"/>
                <a:gd name="connsiteY362" fmla="*/ 613220 h 1801486"/>
                <a:gd name="connsiteX363" fmla="*/ 3759564 w 4863897"/>
                <a:gd name="connsiteY363" fmla="*/ 937256 h 1801486"/>
                <a:gd name="connsiteX364" fmla="*/ 3781892 w 4863897"/>
                <a:gd name="connsiteY364" fmla="*/ 998013 h 1801486"/>
                <a:gd name="connsiteX365" fmla="*/ 3992337 w 4863897"/>
                <a:gd name="connsiteY365" fmla="*/ 998014 h 1801486"/>
                <a:gd name="connsiteX366" fmla="*/ 3970009 w 4863897"/>
                <a:gd name="connsiteY366" fmla="*/ 1261293 h 1801486"/>
                <a:gd name="connsiteX367" fmla="*/ 3970009 w 4863897"/>
                <a:gd name="connsiteY367" fmla="*/ 1585329 h 1801486"/>
                <a:gd name="connsiteX368" fmla="*/ 3970009 w 4863897"/>
                <a:gd name="connsiteY368" fmla="*/ 1747347 h 1801486"/>
                <a:gd name="connsiteX369" fmla="*/ 3955316 w 4863897"/>
                <a:gd name="connsiteY369" fmla="*/ 1801486 h 1801486"/>
                <a:gd name="connsiteX370" fmla="*/ 3807450 w 4863897"/>
                <a:gd name="connsiteY370" fmla="*/ 1800216 h 1801486"/>
                <a:gd name="connsiteX371" fmla="*/ 3803942 w 4863897"/>
                <a:gd name="connsiteY371" fmla="*/ 1799948 h 1801486"/>
                <a:gd name="connsiteX372" fmla="*/ 3818218 w 4863897"/>
                <a:gd name="connsiteY372" fmla="*/ 1747347 h 1801486"/>
                <a:gd name="connsiteX373" fmla="*/ 3818218 w 4863897"/>
                <a:gd name="connsiteY373" fmla="*/ 1585329 h 1801486"/>
                <a:gd name="connsiteX374" fmla="*/ 3818218 w 4863897"/>
                <a:gd name="connsiteY374" fmla="*/ 1261293 h 1801486"/>
                <a:gd name="connsiteX375" fmla="*/ 3840546 w 4863897"/>
                <a:gd name="connsiteY375" fmla="*/ 998014 h 1801486"/>
                <a:gd name="connsiteX376" fmla="*/ 3818218 w 4863897"/>
                <a:gd name="connsiteY376" fmla="*/ 937257 h 1801486"/>
                <a:gd name="connsiteX377" fmla="*/ 3818218 w 4863897"/>
                <a:gd name="connsiteY377" fmla="*/ 613221 h 1801486"/>
                <a:gd name="connsiteX378" fmla="*/ 3818218 w 4863897"/>
                <a:gd name="connsiteY378" fmla="*/ 289185 h 1801486"/>
                <a:gd name="connsiteX379" fmla="*/ 3796233 w 4863897"/>
                <a:gd name="connsiteY379" fmla="*/ 208176 h 1801486"/>
                <a:gd name="connsiteX380" fmla="*/ 3813170 w 4863897"/>
                <a:gd name="connsiteY380" fmla="*/ 145765 h 1801486"/>
                <a:gd name="connsiteX381" fmla="*/ 3955856 w 4863897"/>
                <a:gd name="connsiteY381" fmla="*/ 179317 h 1801486"/>
                <a:gd name="connsiteX382" fmla="*/ 3948024 w 4863897"/>
                <a:gd name="connsiteY382" fmla="*/ 208176 h 1801486"/>
                <a:gd name="connsiteX383" fmla="*/ 3970009 w 4863897"/>
                <a:gd name="connsiteY383" fmla="*/ 289185 h 1801486"/>
                <a:gd name="connsiteX384" fmla="*/ 3970009 w 4863897"/>
                <a:gd name="connsiteY384" fmla="*/ 613221 h 1801486"/>
                <a:gd name="connsiteX385" fmla="*/ 3970009 w 4863897"/>
                <a:gd name="connsiteY385" fmla="*/ 937257 h 1801486"/>
                <a:gd name="connsiteX386" fmla="*/ 3992337 w 4863897"/>
                <a:gd name="connsiteY386" fmla="*/ 998014 h 1801486"/>
                <a:gd name="connsiteX387" fmla="*/ 4202782 w 4863897"/>
                <a:gd name="connsiteY387" fmla="*/ 998014 h 1801486"/>
                <a:gd name="connsiteX388" fmla="*/ 4180454 w 4863897"/>
                <a:gd name="connsiteY388" fmla="*/ 1261293 h 1801486"/>
                <a:gd name="connsiteX389" fmla="*/ 4180454 w 4863897"/>
                <a:gd name="connsiteY389" fmla="*/ 1585329 h 1801486"/>
                <a:gd name="connsiteX390" fmla="*/ 4180453 w 4863897"/>
                <a:gd name="connsiteY390" fmla="*/ 1747347 h 1801486"/>
                <a:gd name="connsiteX391" fmla="*/ 4169479 w 4863897"/>
                <a:gd name="connsiteY391" fmla="*/ 1787786 h 1801486"/>
                <a:gd name="connsiteX392" fmla="*/ 4167606 w 4863897"/>
                <a:gd name="connsiteY392" fmla="*/ 1788146 h 1801486"/>
                <a:gd name="connsiteX393" fmla="*/ 4014332 w 4863897"/>
                <a:gd name="connsiteY393" fmla="*/ 1800153 h 1801486"/>
                <a:gd name="connsiteX394" fmla="*/ 4028663 w 4863897"/>
                <a:gd name="connsiteY394" fmla="*/ 1747347 h 1801486"/>
                <a:gd name="connsiteX395" fmla="*/ 4028663 w 4863897"/>
                <a:gd name="connsiteY395" fmla="*/ 1585329 h 1801486"/>
                <a:gd name="connsiteX396" fmla="*/ 4028663 w 4863897"/>
                <a:gd name="connsiteY396" fmla="*/ 1261293 h 1801486"/>
                <a:gd name="connsiteX397" fmla="*/ 4050991 w 4863897"/>
                <a:gd name="connsiteY397" fmla="*/ 998014 h 1801486"/>
                <a:gd name="connsiteX398" fmla="*/ 4028663 w 4863897"/>
                <a:gd name="connsiteY398" fmla="*/ 937257 h 1801486"/>
                <a:gd name="connsiteX399" fmla="*/ 4028663 w 4863897"/>
                <a:gd name="connsiteY399" fmla="*/ 613221 h 1801486"/>
                <a:gd name="connsiteX400" fmla="*/ 4028663 w 4863897"/>
                <a:gd name="connsiteY400" fmla="*/ 289185 h 1801486"/>
                <a:gd name="connsiteX401" fmla="*/ 4006678 w 4863897"/>
                <a:gd name="connsiteY401" fmla="*/ 208176 h 1801486"/>
                <a:gd name="connsiteX402" fmla="*/ 4010074 w 4863897"/>
                <a:gd name="connsiteY402" fmla="*/ 195664 h 1801486"/>
                <a:gd name="connsiteX403" fmla="*/ 4150165 w 4863897"/>
                <a:gd name="connsiteY403" fmla="*/ 239005 h 1801486"/>
                <a:gd name="connsiteX404" fmla="*/ 4160857 w 4863897"/>
                <a:gd name="connsiteY404" fmla="*/ 243379 h 1801486"/>
                <a:gd name="connsiteX405" fmla="*/ 4161217 w 4863897"/>
                <a:gd name="connsiteY405" fmla="*/ 248680 h 1801486"/>
                <a:gd name="connsiteX406" fmla="*/ 4180454 w 4863897"/>
                <a:gd name="connsiteY406" fmla="*/ 289185 h 1801486"/>
                <a:gd name="connsiteX407" fmla="*/ 4180454 w 4863897"/>
                <a:gd name="connsiteY407" fmla="*/ 613221 h 1801486"/>
                <a:gd name="connsiteX408" fmla="*/ 4180454 w 4863897"/>
                <a:gd name="connsiteY408" fmla="*/ 937257 h 1801486"/>
                <a:gd name="connsiteX409" fmla="*/ 4202782 w 4863897"/>
                <a:gd name="connsiteY409" fmla="*/ 998014 h 1801486"/>
                <a:gd name="connsiteX410" fmla="*/ 4413227 w 4863897"/>
                <a:gd name="connsiteY410" fmla="*/ 998014 h 1801486"/>
                <a:gd name="connsiteX411" fmla="*/ 4390898 w 4863897"/>
                <a:gd name="connsiteY411" fmla="*/ 1261293 h 1801486"/>
                <a:gd name="connsiteX412" fmla="*/ 4390898 w 4863897"/>
                <a:gd name="connsiteY412" fmla="*/ 1585329 h 1801486"/>
                <a:gd name="connsiteX413" fmla="*/ 4412883 w 4863897"/>
                <a:gd name="connsiteY413" fmla="*/ 1666338 h 1801486"/>
                <a:gd name="connsiteX414" fmla="*/ 4394471 w 4863897"/>
                <a:gd name="connsiteY414" fmla="*/ 1734181 h 1801486"/>
                <a:gd name="connsiteX415" fmla="*/ 4328279 w 4863897"/>
                <a:gd name="connsiteY415" fmla="*/ 1757206 h 1801486"/>
                <a:gd name="connsiteX416" fmla="*/ 4231367 w 4863897"/>
                <a:gd name="connsiteY416" fmla="*/ 1775868 h 1801486"/>
                <a:gd name="connsiteX417" fmla="*/ 4239107 w 4863897"/>
                <a:gd name="connsiteY417" fmla="*/ 1747347 h 1801486"/>
                <a:gd name="connsiteX418" fmla="*/ 4239106 w 4863897"/>
                <a:gd name="connsiteY418" fmla="*/ 1585329 h 1801486"/>
                <a:gd name="connsiteX419" fmla="*/ 4239106 w 4863897"/>
                <a:gd name="connsiteY419" fmla="*/ 1261293 h 1801486"/>
                <a:gd name="connsiteX420" fmla="*/ 4261435 w 4863897"/>
                <a:gd name="connsiteY420" fmla="*/ 998014 h 1801486"/>
                <a:gd name="connsiteX421" fmla="*/ 4239106 w 4863897"/>
                <a:gd name="connsiteY421" fmla="*/ 937257 h 1801486"/>
                <a:gd name="connsiteX422" fmla="*/ 4239106 w 4863897"/>
                <a:gd name="connsiteY422" fmla="*/ 613221 h 1801486"/>
                <a:gd name="connsiteX423" fmla="*/ 4239106 w 4863897"/>
                <a:gd name="connsiteY423" fmla="*/ 289185 h 1801486"/>
                <a:gd name="connsiteX424" fmla="*/ 4230977 w 4863897"/>
                <a:gd name="connsiteY424" fmla="*/ 272066 h 1801486"/>
                <a:gd name="connsiteX425" fmla="*/ 4324736 w 4863897"/>
                <a:gd name="connsiteY425" fmla="*/ 310424 h 1801486"/>
                <a:gd name="connsiteX426" fmla="*/ 4412078 w 4863897"/>
                <a:gd name="connsiteY426" fmla="*/ 358334 h 1801486"/>
                <a:gd name="connsiteX427" fmla="*/ 4412883 w 4863897"/>
                <a:gd name="connsiteY427" fmla="*/ 370194 h 1801486"/>
                <a:gd name="connsiteX428" fmla="*/ 4390898 w 4863897"/>
                <a:gd name="connsiteY428" fmla="*/ 613221 h 1801486"/>
                <a:gd name="connsiteX429" fmla="*/ 4390898 w 4863897"/>
                <a:gd name="connsiteY429" fmla="*/ 937257 h 1801486"/>
                <a:gd name="connsiteX430" fmla="*/ 4413227 w 4863897"/>
                <a:gd name="connsiteY430" fmla="*/ 998014 h 1801486"/>
                <a:gd name="connsiteX431" fmla="*/ 4623670 w 4863897"/>
                <a:gd name="connsiteY431" fmla="*/ 998014 h 1801486"/>
                <a:gd name="connsiteX432" fmla="*/ 4601342 w 4863897"/>
                <a:gd name="connsiteY432" fmla="*/ 1261293 h 1801486"/>
                <a:gd name="connsiteX433" fmla="*/ 4601342 w 4863897"/>
                <a:gd name="connsiteY433" fmla="*/ 1585329 h 1801486"/>
                <a:gd name="connsiteX434" fmla="*/ 4617040 w 4863897"/>
                <a:gd name="connsiteY434" fmla="*/ 1618382 h 1801486"/>
                <a:gd name="connsiteX435" fmla="*/ 4598275 w 4863897"/>
                <a:gd name="connsiteY435" fmla="*/ 1635446 h 1801486"/>
                <a:gd name="connsiteX436" fmla="*/ 4472671 w 4863897"/>
                <a:gd name="connsiteY436" fmla="*/ 1706978 h 1801486"/>
                <a:gd name="connsiteX437" fmla="*/ 4459239 w 4863897"/>
                <a:gd name="connsiteY437" fmla="*/ 1711650 h 1801486"/>
                <a:gd name="connsiteX438" fmla="*/ 4471536 w 4863897"/>
                <a:gd name="connsiteY438" fmla="*/ 1666338 h 1801486"/>
                <a:gd name="connsiteX439" fmla="*/ 4449551 w 4863897"/>
                <a:gd name="connsiteY439" fmla="*/ 1585329 h 1801486"/>
                <a:gd name="connsiteX440" fmla="*/ 4449551 w 4863897"/>
                <a:gd name="connsiteY440" fmla="*/ 1261293 h 1801486"/>
                <a:gd name="connsiteX441" fmla="*/ 4471879 w 4863897"/>
                <a:gd name="connsiteY441" fmla="*/ 998014 h 1801486"/>
                <a:gd name="connsiteX442" fmla="*/ 4449551 w 4863897"/>
                <a:gd name="connsiteY442" fmla="*/ 937257 h 1801486"/>
                <a:gd name="connsiteX443" fmla="*/ 4449551 w 4863897"/>
                <a:gd name="connsiteY443" fmla="*/ 613221 h 1801486"/>
                <a:gd name="connsiteX444" fmla="*/ 4449552 w 4863897"/>
                <a:gd name="connsiteY444" fmla="*/ 451203 h 1801486"/>
                <a:gd name="connsiteX445" fmla="*/ 4466633 w 4863897"/>
                <a:gd name="connsiteY445" fmla="*/ 388259 h 1801486"/>
                <a:gd name="connsiteX446" fmla="*/ 4481468 w 4863897"/>
                <a:gd name="connsiteY446" fmla="*/ 396397 h 1801486"/>
                <a:gd name="connsiteX447" fmla="*/ 4593294 w 4863897"/>
                <a:gd name="connsiteY447" fmla="*/ 480861 h 1801486"/>
                <a:gd name="connsiteX448" fmla="*/ 4579358 w 4863897"/>
                <a:gd name="connsiteY448" fmla="*/ 532212 h 1801486"/>
                <a:gd name="connsiteX449" fmla="*/ 4601342 w 4863897"/>
                <a:gd name="connsiteY449" fmla="*/ 613221 h 1801486"/>
                <a:gd name="connsiteX450" fmla="*/ 4601342 w 4863897"/>
                <a:gd name="connsiteY450" fmla="*/ 937257 h 1801486"/>
                <a:gd name="connsiteX451" fmla="*/ 4623670 w 4863897"/>
                <a:gd name="connsiteY451" fmla="*/ 998014 h 1801486"/>
                <a:gd name="connsiteX452" fmla="*/ 4862638 w 4863897"/>
                <a:gd name="connsiteY452" fmla="*/ 1096016 h 1801486"/>
                <a:gd name="connsiteX453" fmla="*/ 4702581 w 4863897"/>
                <a:gd name="connsiteY453" fmla="*/ 1540599 h 1801486"/>
                <a:gd name="connsiteX454" fmla="*/ 4658004 w 4863897"/>
                <a:gd name="connsiteY454" fmla="*/ 1581133 h 1801486"/>
                <a:gd name="connsiteX455" fmla="*/ 4640760 w 4863897"/>
                <a:gd name="connsiteY455" fmla="*/ 1544824 h 1801486"/>
                <a:gd name="connsiteX456" fmla="*/ 4659996 w 4863897"/>
                <a:gd name="connsiteY456" fmla="*/ 1261293 h 1801486"/>
                <a:gd name="connsiteX457" fmla="*/ 4682324 w 4863897"/>
                <a:gd name="connsiteY457" fmla="*/ 998014 h 1801486"/>
                <a:gd name="connsiteX458" fmla="*/ 4659996 w 4863897"/>
                <a:gd name="connsiteY458" fmla="*/ 937257 h 1801486"/>
                <a:gd name="connsiteX459" fmla="*/ 4659996 w 4863897"/>
                <a:gd name="connsiteY459" fmla="*/ 613221 h 1801486"/>
                <a:gd name="connsiteX460" fmla="*/ 4638012 w 4863897"/>
                <a:gd name="connsiteY460" fmla="*/ 532212 h 1801486"/>
                <a:gd name="connsiteX461" fmla="*/ 4640179 w 4863897"/>
                <a:gd name="connsiteY461" fmla="*/ 524228 h 1801486"/>
                <a:gd name="connsiteX462" fmla="*/ 4725998 w 4863897"/>
                <a:gd name="connsiteY462" fmla="*/ 617885 h 1801486"/>
                <a:gd name="connsiteX463" fmla="*/ 4862638 w 4863897"/>
                <a:gd name="connsiteY463" fmla="*/ 1096016 h 18014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  <a:cxn ang="0">
                  <a:pos x="connsiteX330" y="connsiteY330"/>
                </a:cxn>
                <a:cxn ang="0">
                  <a:pos x="connsiteX331" y="connsiteY331"/>
                </a:cxn>
                <a:cxn ang="0">
                  <a:pos x="connsiteX332" y="connsiteY332"/>
                </a:cxn>
                <a:cxn ang="0">
                  <a:pos x="connsiteX333" y="connsiteY333"/>
                </a:cxn>
                <a:cxn ang="0">
                  <a:pos x="connsiteX334" y="connsiteY334"/>
                </a:cxn>
                <a:cxn ang="0">
                  <a:pos x="connsiteX335" y="connsiteY335"/>
                </a:cxn>
                <a:cxn ang="0">
                  <a:pos x="connsiteX336" y="connsiteY336"/>
                </a:cxn>
                <a:cxn ang="0">
                  <a:pos x="connsiteX337" y="connsiteY337"/>
                </a:cxn>
                <a:cxn ang="0">
                  <a:pos x="connsiteX338" y="connsiteY338"/>
                </a:cxn>
                <a:cxn ang="0">
                  <a:pos x="connsiteX339" y="connsiteY339"/>
                </a:cxn>
                <a:cxn ang="0">
                  <a:pos x="connsiteX340" y="connsiteY340"/>
                </a:cxn>
                <a:cxn ang="0">
                  <a:pos x="connsiteX341" y="connsiteY341"/>
                </a:cxn>
                <a:cxn ang="0">
                  <a:pos x="connsiteX342" y="connsiteY342"/>
                </a:cxn>
                <a:cxn ang="0">
                  <a:pos x="connsiteX343" y="connsiteY343"/>
                </a:cxn>
                <a:cxn ang="0">
                  <a:pos x="connsiteX344" y="connsiteY344"/>
                </a:cxn>
                <a:cxn ang="0">
                  <a:pos x="connsiteX345" y="connsiteY345"/>
                </a:cxn>
                <a:cxn ang="0">
                  <a:pos x="connsiteX346" y="connsiteY346"/>
                </a:cxn>
                <a:cxn ang="0">
                  <a:pos x="connsiteX347" y="connsiteY347"/>
                </a:cxn>
                <a:cxn ang="0">
                  <a:pos x="connsiteX348" y="connsiteY348"/>
                </a:cxn>
                <a:cxn ang="0">
                  <a:pos x="connsiteX349" y="connsiteY349"/>
                </a:cxn>
                <a:cxn ang="0">
                  <a:pos x="connsiteX350" y="connsiteY350"/>
                </a:cxn>
                <a:cxn ang="0">
                  <a:pos x="connsiteX351" y="connsiteY351"/>
                </a:cxn>
                <a:cxn ang="0">
                  <a:pos x="connsiteX352" y="connsiteY352"/>
                </a:cxn>
                <a:cxn ang="0">
                  <a:pos x="connsiteX353" y="connsiteY353"/>
                </a:cxn>
                <a:cxn ang="0">
                  <a:pos x="connsiteX354" y="connsiteY354"/>
                </a:cxn>
                <a:cxn ang="0">
                  <a:pos x="connsiteX355" y="connsiteY355"/>
                </a:cxn>
                <a:cxn ang="0">
                  <a:pos x="connsiteX356" y="connsiteY356"/>
                </a:cxn>
                <a:cxn ang="0">
                  <a:pos x="connsiteX357" y="connsiteY357"/>
                </a:cxn>
                <a:cxn ang="0">
                  <a:pos x="connsiteX358" y="connsiteY358"/>
                </a:cxn>
                <a:cxn ang="0">
                  <a:pos x="connsiteX359" y="connsiteY359"/>
                </a:cxn>
                <a:cxn ang="0">
                  <a:pos x="connsiteX360" y="connsiteY360"/>
                </a:cxn>
                <a:cxn ang="0">
                  <a:pos x="connsiteX361" y="connsiteY361"/>
                </a:cxn>
                <a:cxn ang="0">
                  <a:pos x="connsiteX362" y="connsiteY362"/>
                </a:cxn>
                <a:cxn ang="0">
                  <a:pos x="connsiteX363" y="connsiteY363"/>
                </a:cxn>
                <a:cxn ang="0">
                  <a:pos x="connsiteX364" y="connsiteY364"/>
                </a:cxn>
                <a:cxn ang="0">
                  <a:pos x="connsiteX365" y="connsiteY365"/>
                </a:cxn>
                <a:cxn ang="0">
                  <a:pos x="connsiteX366" y="connsiteY366"/>
                </a:cxn>
                <a:cxn ang="0">
                  <a:pos x="connsiteX367" y="connsiteY367"/>
                </a:cxn>
                <a:cxn ang="0">
                  <a:pos x="connsiteX368" y="connsiteY368"/>
                </a:cxn>
                <a:cxn ang="0">
                  <a:pos x="connsiteX369" y="connsiteY369"/>
                </a:cxn>
                <a:cxn ang="0">
                  <a:pos x="connsiteX370" y="connsiteY370"/>
                </a:cxn>
                <a:cxn ang="0">
                  <a:pos x="connsiteX371" y="connsiteY371"/>
                </a:cxn>
                <a:cxn ang="0">
                  <a:pos x="connsiteX372" y="connsiteY372"/>
                </a:cxn>
                <a:cxn ang="0">
                  <a:pos x="connsiteX373" y="connsiteY373"/>
                </a:cxn>
                <a:cxn ang="0">
                  <a:pos x="connsiteX374" y="connsiteY374"/>
                </a:cxn>
                <a:cxn ang="0">
                  <a:pos x="connsiteX375" y="connsiteY375"/>
                </a:cxn>
                <a:cxn ang="0">
                  <a:pos x="connsiteX376" y="connsiteY376"/>
                </a:cxn>
                <a:cxn ang="0">
                  <a:pos x="connsiteX377" y="connsiteY377"/>
                </a:cxn>
                <a:cxn ang="0">
                  <a:pos x="connsiteX378" y="connsiteY378"/>
                </a:cxn>
                <a:cxn ang="0">
                  <a:pos x="connsiteX379" y="connsiteY379"/>
                </a:cxn>
                <a:cxn ang="0">
                  <a:pos x="connsiteX380" y="connsiteY380"/>
                </a:cxn>
                <a:cxn ang="0">
                  <a:pos x="connsiteX381" y="connsiteY381"/>
                </a:cxn>
                <a:cxn ang="0">
                  <a:pos x="connsiteX382" y="connsiteY382"/>
                </a:cxn>
                <a:cxn ang="0">
                  <a:pos x="connsiteX383" y="connsiteY383"/>
                </a:cxn>
                <a:cxn ang="0">
                  <a:pos x="connsiteX384" y="connsiteY384"/>
                </a:cxn>
                <a:cxn ang="0">
                  <a:pos x="connsiteX385" y="connsiteY385"/>
                </a:cxn>
                <a:cxn ang="0">
                  <a:pos x="connsiteX386" y="connsiteY386"/>
                </a:cxn>
                <a:cxn ang="0">
                  <a:pos x="connsiteX387" y="connsiteY387"/>
                </a:cxn>
                <a:cxn ang="0">
                  <a:pos x="connsiteX388" y="connsiteY388"/>
                </a:cxn>
                <a:cxn ang="0">
                  <a:pos x="connsiteX389" y="connsiteY389"/>
                </a:cxn>
                <a:cxn ang="0">
                  <a:pos x="connsiteX390" y="connsiteY390"/>
                </a:cxn>
                <a:cxn ang="0">
                  <a:pos x="connsiteX391" y="connsiteY391"/>
                </a:cxn>
                <a:cxn ang="0">
                  <a:pos x="connsiteX392" y="connsiteY392"/>
                </a:cxn>
                <a:cxn ang="0">
                  <a:pos x="connsiteX393" y="connsiteY393"/>
                </a:cxn>
                <a:cxn ang="0">
                  <a:pos x="connsiteX394" y="connsiteY394"/>
                </a:cxn>
                <a:cxn ang="0">
                  <a:pos x="connsiteX395" y="connsiteY395"/>
                </a:cxn>
                <a:cxn ang="0">
                  <a:pos x="connsiteX396" y="connsiteY396"/>
                </a:cxn>
                <a:cxn ang="0">
                  <a:pos x="connsiteX397" y="connsiteY397"/>
                </a:cxn>
                <a:cxn ang="0">
                  <a:pos x="connsiteX398" y="connsiteY398"/>
                </a:cxn>
                <a:cxn ang="0">
                  <a:pos x="connsiteX399" y="connsiteY399"/>
                </a:cxn>
                <a:cxn ang="0">
                  <a:pos x="connsiteX400" y="connsiteY400"/>
                </a:cxn>
                <a:cxn ang="0">
                  <a:pos x="connsiteX401" y="connsiteY401"/>
                </a:cxn>
                <a:cxn ang="0">
                  <a:pos x="connsiteX402" y="connsiteY402"/>
                </a:cxn>
                <a:cxn ang="0">
                  <a:pos x="connsiteX403" y="connsiteY403"/>
                </a:cxn>
                <a:cxn ang="0">
                  <a:pos x="connsiteX404" y="connsiteY404"/>
                </a:cxn>
                <a:cxn ang="0">
                  <a:pos x="connsiteX405" y="connsiteY405"/>
                </a:cxn>
                <a:cxn ang="0">
                  <a:pos x="connsiteX406" y="connsiteY406"/>
                </a:cxn>
                <a:cxn ang="0">
                  <a:pos x="connsiteX407" y="connsiteY407"/>
                </a:cxn>
                <a:cxn ang="0">
                  <a:pos x="connsiteX408" y="connsiteY408"/>
                </a:cxn>
                <a:cxn ang="0">
                  <a:pos x="connsiteX409" y="connsiteY409"/>
                </a:cxn>
                <a:cxn ang="0">
                  <a:pos x="connsiteX410" y="connsiteY410"/>
                </a:cxn>
                <a:cxn ang="0">
                  <a:pos x="connsiteX411" y="connsiteY411"/>
                </a:cxn>
                <a:cxn ang="0">
                  <a:pos x="connsiteX412" y="connsiteY412"/>
                </a:cxn>
                <a:cxn ang="0">
                  <a:pos x="connsiteX413" y="connsiteY413"/>
                </a:cxn>
                <a:cxn ang="0">
                  <a:pos x="connsiteX414" y="connsiteY414"/>
                </a:cxn>
                <a:cxn ang="0">
                  <a:pos x="connsiteX415" y="connsiteY415"/>
                </a:cxn>
                <a:cxn ang="0">
                  <a:pos x="connsiteX416" y="connsiteY416"/>
                </a:cxn>
                <a:cxn ang="0">
                  <a:pos x="connsiteX417" y="connsiteY417"/>
                </a:cxn>
                <a:cxn ang="0">
                  <a:pos x="connsiteX418" y="connsiteY418"/>
                </a:cxn>
                <a:cxn ang="0">
                  <a:pos x="connsiteX419" y="connsiteY419"/>
                </a:cxn>
                <a:cxn ang="0">
                  <a:pos x="connsiteX420" y="connsiteY420"/>
                </a:cxn>
                <a:cxn ang="0">
                  <a:pos x="connsiteX421" y="connsiteY421"/>
                </a:cxn>
                <a:cxn ang="0">
                  <a:pos x="connsiteX422" y="connsiteY422"/>
                </a:cxn>
                <a:cxn ang="0">
                  <a:pos x="connsiteX423" y="connsiteY423"/>
                </a:cxn>
                <a:cxn ang="0">
                  <a:pos x="connsiteX424" y="connsiteY424"/>
                </a:cxn>
                <a:cxn ang="0">
                  <a:pos x="connsiteX425" y="connsiteY425"/>
                </a:cxn>
                <a:cxn ang="0">
                  <a:pos x="connsiteX426" y="connsiteY426"/>
                </a:cxn>
                <a:cxn ang="0">
                  <a:pos x="connsiteX427" y="connsiteY427"/>
                </a:cxn>
                <a:cxn ang="0">
                  <a:pos x="connsiteX428" y="connsiteY428"/>
                </a:cxn>
                <a:cxn ang="0">
                  <a:pos x="connsiteX429" y="connsiteY429"/>
                </a:cxn>
                <a:cxn ang="0">
                  <a:pos x="connsiteX430" y="connsiteY430"/>
                </a:cxn>
                <a:cxn ang="0">
                  <a:pos x="connsiteX431" y="connsiteY431"/>
                </a:cxn>
                <a:cxn ang="0">
                  <a:pos x="connsiteX432" y="connsiteY432"/>
                </a:cxn>
                <a:cxn ang="0">
                  <a:pos x="connsiteX433" y="connsiteY433"/>
                </a:cxn>
                <a:cxn ang="0">
                  <a:pos x="connsiteX434" y="connsiteY434"/>
                </a:cxn>
                <a:cxn ang="0">
                  <a:pos x="connsiteX435" y="connsiteY435"/>
                </a:cxn>
                <a:cxn ang="0">
                  <a:pos x="connsiteX436" y="connsiteY436"/>
                </a:cxn>
                <a:cxn ang="0">
                  <a:pos x="connsiteX437" y="connsiteY437"/>
                </a:cxn>
                <a:cxn ang="0">
                  <a:pos x="connsiteX438" y="connsiteY438"/>
                </a:cxn>
                <a:cxn ang="0">
                  <a:pos x="connsiteX439" y="connsiteY439"/>
                </a:cxn>
                <a:cxn ang="0">
                  <a:pos x="connsiteX440" y="connsiteY440"/>
                </a:cxn>
                <a:cxn ang="0">
                  <a:pos x="connsiteX441" y="connsiteY441"/>
                </a:cxn>
                <a:cxn ang="0">
                  <a:pos x="connsiteX442" y="connsiteY442"/>
                </a:cxn>
                <a:cxn ang="0">
                  <a:pos x="connsiteX443" y="connsiteY443"/>
                </a:cxn>
                <a:cxn ang="0">
                  <a:pos x="connsiteX444" y="connsiteY444"/>
                </a:cxn>
                <a:cxn ang="0">
                  <a:pos x="connsiteX445" y="connsiteY445"/>
                </a:cxn>
                <a:cxn ang="0">
                  <a:pos x="connsiteX446" y="connsiteY446"/>
                </a:cxn>
                <a:cxn ang="0">
                  <a:pos x="connsiteX447" y="connsiteY447"/>
                </a:cxn>
                <a:cxn ang="0">
                  <a:pos x="connsiteX448" y="connsiteY448"/>
                </a:cxn>
                <a:cxn ang="0">
                  <a:pos x="connsiteX449" y="connsiteY449"/>
                </a:cxn>
                <a:cxn ang="0">
                  <a:pos x="connsiteX450" y="connsiteY450"/>
                </a:cxn>
                <a:cxn ang="0">
                  <a:pos x="connsiteX451" y="connsiteY451"/>
                </a:cxn>
                <a:cxn ang="0">
                  <a:pos x="connsiteX452" y="connsiteY452"/>
                </a:cxn>
                <a:cxn ang="0">
                  <a:pos x="connsiteX453" y="connsiteY453"/>
                </a:cxn>
                <a:cxn ang="0">
                  <a:pos x="connsiteX454" y="connsiteY454"/>
                </a:cxn>
                <a:cxn ang="0">
                  <a:pos x="connsiteX455" y="connsiteY455"/>
                </a:cxn>
                <a:cxn ang="0">
                  <a:pos x="connsiteX456" y="connsiteY456"/>
                </a:cxn>
                <a:cxn ang="0">
                  <a:pos x="connsiteX457" y="connsiteY457"/>
                </a:cxn>
                <a:cxn ang="0">
                  <a:pos x="connsiteX458" y="connsiteY458"/>
                </a:cxn>
                <a:cxn ang="0">
                  <a:pos x="connsiteX459" y="connsiteY459"/>
                </a:cxn>
                <a:cxn ang="0">
                  <a:pos x="connsiteX460" y="connsiteY460"/>
                </a:cxn>
                <a:cxn ang="0">
                  <a:pos x="connsiteX461" y="connsiteY461"/>
                </a:cxn>
                <a:cxn ang="0">
                  <a:pos x="connsiteX462" y="connsiteY462"/>
                </a:cxn>
                <a:cxn ang="0">
                  <a:pos x="connsiteX463" y="connsiteY463"/>
                </a:cxn>
              </a:cxnLst>
              <a:rect l="l" t="t" r="r" b="b"/>
              <a:pathLst>
                <a:path w="4863897" h="1801486">
                  <a:moveTo>
                    <a:pt x="204323" y="998013"/>
                  </a:moveTo>
                  <a:cubicBezTo>
                    <a:pt x="209782" y="1085773"/>
                    <a:pt x="118485" y="1173533"/>
                    <a:pt x="181995" y="1261292"/>
                  </a:cubicBezTo>
                  <a:cubicBezTo>
                    <a:pt x="191766" y="1274794"/>
                    <a:pt x="197872" y="1288295"/>
                    <a:pt x="201231" y="1301797"/>
                  </a:cubicBezTo>
                  <a:lnTo>
                    <a:pt x="201706" y="1308790"/>
                  </a:lnTo>
                  <a:lnTo>
                    <a:pt x="160271" y="1278665"/>
                  </a:lnTo>
                  <a:cubicBezTo>
                    <a:pt x="59014" y="1185046"/>
                    <a:pt x="-296" y="1059350"/>
                    <a:pt x="2" y="891229"/>
                  </a:cubicBezTo>
                  <a:cubicBezTo>
                    <a:pt x="300" y="723107"/>
                    <a:pt x="56800" y="585803"/>
                    <a:pt x="153759" y="473896"/>
                  </a:cubicBezTo>
                  <a:lnTo>
                    <a:pt x="183434" y="445901"/>
                  </a:lnTo>
                  <a:lnTo>
                    <a:pt x="181995" y="451202"/>
                  </a:lnTo>
                  <a:cubicBezTo>
                    <a:pt x="162454" y="505208"/>
                    <a:pt x="142912" y="559214"/>
                    <a:pt x="181995" y="613220"/>
                  </a:cubicBezTo>
                  <a:cubicBezTo>
                    <a:pt x="260162" y="721232"/>
                    <a:pt x="103829" y="829244"/>
                    <a:pt x="181995" y="937256"/>
                  </a:cubicBezTo>
                  <a:cubicBezTo>
                    <a:pt x="196652" y="957508"/>
                    <a:pt x="203064" y="977760"/>
                    <a:pt x="204323" y="998013"/>
                  </a:cubicBezTo>
                  <a:close/>
                  <a:moveTo>
                    <a:pt x="414772" y="998013"/>
                  </a:moveTo>
                  <a:cubicBezTo>
                    <a:pt x="420230" y="1085773"/>
                    <a:pt x="328933" y="1173533"/>
                    <a:pt x="392444" y="1261292"/>
                  </a:cubicBezTo>
                  <a:cubicBezTo>
                    <a:pt x="411985" y="1288295"/>
                    <a:pt x="416871" y="1315298"/>
                    <a:pt x="414428" y="1342301"/>
                  </a:cubicBezTo>
                  <a:lnTo>
                    <a:pt x="394097" y="1417219"/>
                  </a:lnTo>
                  <a:lnTo>
                    <a:pt x="274857" y="1361975"/>
                  </a:lnTo>
                  <a:lnTo>
                    <a:pt x="260189" y="1351310"/>
                  </a:lnTo>
                  <a:lnTo>
                    <a:pt x="262634" y="1342301"/>
                  </a:lnTo>
                  <a:cubicBezTo>
                    <a:pt x="265076" y="1315298"/>
                    <a:pt x="260191" y="1288295"/>
                    <a:pt x="240649" y="1261292"/>
                  </a:cubicBezTo>
                  <a:cubicBezTo>
                    <a:pt x="177139" y="1173533"/>
                    <a:pt x="268436" y="1085773"/>
                    <a:pt x="262977" y="998013"/>
                  </a:cubicBezTo>
                  <a:cubicBezTo>
                    <a:pt x="261718" y="977760"/>
                    <a:pt x="255306" y="957508"/>
                    <a:pt x="240649" y="937256"/>
                  </a:cubicBezTo>
                  <a:cubicBezTo>
                    <a:pt x="162483" y="829244"/>
                    <a:pt x="318817" y="721232"/>
                    <a:pt x="240649" y="613220"/>
                  </a:cubicBezTo>
                  <a:cubicBezTo>
                    <a:pt x="201566" y="559214"/>
                    <a:pt x="221108" y="505208"/>
                    <a:pt x="240649" y="451202"/>
                  </a:cubicBezTo>
                  <a:lnTo>
                    <a:pt x="262272" y="371526"/>
                  </a:lnTo>
                  <a:lnTo>
                    <a:pt x="263621" y="370253"/>
                  </a:lnTo>
                  <a:lnTo>
                    <a:pt x="391043" y="286236"/>
                  </a:lnTo>
                  <a:lnTo>
                    <a:pt x="392444" y="289184"/>
                  </a:lnTo>
                  <a:cubicBezTo>
                    <a:pt x="470611" y="397196"/>
                    <a:pt x="314277" y="505208"/>
                    <a:pt x="392444" y="613220"/>
                  </a:cubicBezTo>
                  <a:cubicBezTo>
                    <a:pt x="470611" y="721232"/>
                    <a:pt x="314277" y="829244"/>
                    <a:pt x="392444" y="937256"/>
                  </a:cubicBezTo>
                  <a:cubicBezTo>
                    <a:pt x="407100" y="957508"/>
                    <a:pt x="413512" y="977760"/>
                    <a:pt x="414772" y="998013"/>
                  </a:cubicBezTo>
                  <a:close/>
                  <a:moveTo>
                    <a:pt x="625217" y="998013"/>
                  </a:moveTo>
                  <a:cubicBezTo>
                    <a:pt x="630675" y="1085773"/>
                    <a:pt x="539378" y="1173533"/>
                    <a:pt x="602889" y="1261292"/>
                  </a:cubicBezTo>
                  <a:cubicBezTo>
                    <a:pt x="641972" y="1315298"/>
                    <a:pt x="622430" y="1369304"/>
                    <a:pt x="602889" y="1423310"/>
                  </a:cubicBezTo>
                  <a:lnTo>
                    <a:pt x="588403" y="1476689"/>
                  </a:lnTo>
                  <a:lnTo>
                    <a:pt x="572228" y="1473642"/>
                  </a:lnTo>
                  <a:lnTo>
                    <a:pt x="447550" y="1436382"/>
                  </a:lnTo>
                  <a:lnTo>
                    <a:pt x="451098" y="1423310"/>
                  </a:lnTo>
                  <a:cubicBezTo>
                    <a:pt x="470640" y="1369304"/>
                    <a:pt x="490181" y="1315298"/>
                    <a:pt x="451098" y="1261292"/>
                  </a:cubicBezTo>
                  <a:cubicBezTo>
                    <a:pt x="387588" y="1173533"/>
                    <a:pt x="478884" y="1085773"/>
                    <a:pt x="473426" y="998013"/>
                  </a:cubicBezTo>
                  <a:cubicBezTo>
                    <a:pt x="472166" y="977760"/>
                    <a:pt x="465754" y="957508"/>
                    <a:pt x="451098" y="937256"/>
                  </a:cubicBezTo>
                  <a:cubicBezTo>
                    <a:pt x="372931" y="829244"/>
                    <a:pt x="529265" y="721232"/>
                    <a:pt x="451098" y="613220"/>
                  </a:cubicBezTo>
                  <a:cubicBezTo>
                    <a:pt x="372931" y="505208"/>
                    <a:pt x="529265" y="397196"/>
                    <a:pt x="451098" y="289184"/>
                  </a:cubicBezTo>
                  <a:lnTo>
                    <a:pt x="438419" y="262488"/>
                  </a:lnTo>
                  <a:lnTo>
                    <a:pt x="550267" y="208942"/>
                  </a:lnTo>
                  <a:lnTo>
                    <a:pt x="583929" y="197031"/>
                  </a:lnTo>
                  <a:lnTo>
                    <a:pt x="580904" y="208175"/>
                  </a:lnTo>
                  <a:cubicBezTo>
                    <a:pt x="578462" y="235178"/>
                    <a:pt x="583347" y="262181"/>
                    <a:pt x="602889" y="289184"/>
                  </a:cubicBezTo>
                  <a:cubicBezTo>
                    <a:pt x="681056" y="397196"/>
                    <a:pt x="524722" y="505208"/>
                    <a:pt x="602889" y="613220"/>
                  </a:cubicBezTo>
                  <a:cubicBezTo>
                    <a:pt x="681056" y="721232"/>
                    <a:pt x="524722" y="829244"/>
                    <a:pt x="602889" y="937256"/>
                  </a:cubicBezTo>
                  <a:cubicBezTo>
                    <a:pt x="617545" y="957508"/>
                    <a:pt x="623957" y="977760"/>
                    <a:pt x="625217" y="998013"/>
                  </a:cubicBezTo>
                  <a:close/>
                  <a:moveTo>
                    <a:pt x="835662" y="998013"/>
                  </a:moveTo>
                  <a:cubicBezTo>
                    <a:pt x="841120" y="1085773"/>
                    <a:pt x="749823" y="1173533"/>
                    <a:pt x="813334" y="1261292"/>
                  </a:cubicBezTo>
                  <a:cubicBezTo>
                    <a:pt x="871959" y="1342301"/>
                    <a:pt x="798677" y="1423310"/>
                    <a:pt x="791349" y="1504319"/>
                  </a:cubicBezTo>
                  <a:lnTo>
                    <a:pt x="791840" y="1511557"/>
                  </a:lnTo>
                  <a:lnTo>
                    <a:pt x="747164" y="1506599"/>
                  </a:lnTo>
                  <a:lnTo>
                    <a:pt x="644204" y="1487202"/>
                  </a:lnTo>
                  <a:lnTo>
                    <a:pt x="661543" y="1423310"/>
                  </a:lnTo>
                  <a:cubicBezTo>
                    <a:pt x="681085" y="1369304"/>
                    <a:pt x="700626" y="1315298"/>
                    <a:pt x="661543" y="1261292"/>
                  </a:cubicBezTo>
                  <a:cubicBezTo>
                    <a:pt x="598033" y="1173533"/>
                    <a:pt x="689329" y="1085773"/>
                    <a:pt x="683871" y="998013"/>
                  </a:cubicBezTo>
                  <a:cubicBezTo>
                    <a:pt x="682611" y="977760"/>
                    <a:pt x="676199" y="957508"/>
                    <a:pt x="661543" y="937256"/>
                  </a:cubicBezTo>
                  <a:cubicBezTo>
                    <a:pt x="583376" y="829244"/>
                    <a:pt x="739710" y="721232"/>
                    <a:pt x="661543" y="613220"/>
                  </a:cubicBezTo>
                  <a:cubicBezTo>
                    <a:pt x="583376" y="505208"/>
                    <a:pt x="739710" y="397196"/>
                    <a:pt x="661543" y="289184"/>
                  </a:cubicBezTo>
                  <a:cubicBezTo>
                    <a:pt x="642001" y="262181"/>
                    <a:pt x="637116" y="235178"/>
                    <a:pt x="639558" y="208175"/>
                  </a:cubicBezTo>
                  <a:lnTo>
                    <a:pt x="648813" y="174072"/>
                  </a:lnTo>
                  <a:lnTo>
                    <a:pt x="720053" y="148864"/>
                  </a:lnTo>
                  <a:lnTo>
                    <a:pt x="814147" y="124170"/>
                  </a:lnTo>
                  <a:lnTo>
                    <a:pt x="813334" y="127166"/>
                  </a:lnTo>
                  <a:cubicBezTo>
                    <a:pt x="793792" y="181172"/>
                    <a:pt x="774250" y="235178"/>
                    <a:pt x="813334" y="289184"/>
                  </a:cubicBezTo>
                  <a:cubicBezTo>
                    <a:pt x="891501" y="397196"/>
                    <a:pt x="735167" y="505208"/>
                    <a:pt x="813334" y="613220"/>
                  </a:cubicBezTo>
                  <a:cubicBezTo>
                    <a:pt x="891501" y="721232"/>
                    <a:pt x="735167" y="829244"/>
                    <a:pt x="813334" y="937256"/>
                  </a:cubicBezTo>
                  <a:cubicBezTo>
                    <a:pt x="827990" y="957508"/>
                    <a:pt x="834402" y="977760"/>
                    <a:pt x="835662" y="998013"/>
                  </a:cubicBezTo>
                  <a:close/>
                  <a:moveTo>
                    <a:pt x="1046107" y="998013"/>
                  </a:moveTo>
                  <a:cubicBezTo>
                    <a:pt x="1051565" y="1085773"/>
                    <a:pt x="960268" y="1173533"/>
                    <a:pt x="1023779" y="1261292"/>
                  </a:cubicBezTo>
                  <a:cubicBezTo>
                    <a:pt x="1082404" y="1342301"/>
                    <a:pt x="1009122" y="1423310"/>
                    <a:pt x="1001794" y="1504319"/>
                  </a:cubicBezTo>
                  <a:lnTo>
                    <a:pt x="1003620" y="1531228"/>
                  </a:lnTo>
                  <a:lnTo>
                    <a:pt x="934368" y="1527372"/>
                  </a:lnTo>
                  <a:lnTo>
                    <a:pt x="850939" y="1518115"/>
                  </a:lnTo>
                  <a:lnTo>
                    <a:pt x="850003" y="1504319"/>
                  </a:lnTo>
                  <a:cubicBezTo>
                    <a:pt x="857331" y="1423310"/>
                    <a:pt x="930613" y="1342301"/>
                    <a:pt x="871988" y="1261292"/>
                  </a:cubicBezTo>
                  <a:cubicBezTo>
                    <a:pt x="808478" y="1173533"/>
                    <a:pt x="899774" y="1085773"/>
                    <a:pt x="894316" y="998013"/>
                  </a:cubicBezTo>
                  <a:cubicBezTo>
                    <a:pt x="893056" y="977760"/>
                    <a:pt x="886644" y="957508"/>
                    <a:pt x="871988" y="937256"/>
                  </a:cubicBezTo>
                  <a:cubicBezTo>
                    <a:pt x="793821" y="829244"/>
                    <a:pt x="950155" y="721232"/>
                    <a:pt x="871988" y="613220"/>
                  </a:cubicBezTo>
                  <a:cubicBezTo>
                    <a:pt x="793821" y="505208"/>
                    <a:pt x="950155" y="397196"/>
                    <a:pt x="871988" y="289184"/>
                  </a:cubicBezTo>
                  <a:cubicBezTo>
                    <a:pt x="832904" y="235178"/>
                    <a:pt x="852446" y="181172"/>
                    <a:pt x="871988" y="127166"/>
                  </a:cubicBezTo>
                  <a:lnTo>
                    <a:pt x="877299" y="107596"/>
                  </a:lnTo>
                  <a:lnTo>
                    <a:pt x="902817" y="100899"/>
                  </a:lnTo>
                  <a:lnTo>
                    <a:pt x="1037978" y="74844"/>
                  </a:lnTo>
                  <a:lnTo>
                    <a:pt x="1023779" y="127166"/>
                  </a:lnTo>
                  <a:cubicBezTo>
                    <a:pt x="1004237" y="181172"/>
                    <a:pt x="984695" y="235178"/>
                    <a:pt x="1023779" y="289184"/>
                  </a:cubicBezTo>
                  <a:cubicBezTo>
                    <a:pt x="1101946" y="397196"/>
                    <a:pt x="945612" y="505208"/>
                    <a:pt x="1023779" y="613220"/>
                  </a:cubicBezTo>
                  <a:cubicBezTo>
                    <a:pt x="1101946" y="721232"/>
                    <a:pt x="945612" y="829244"/>
                    <a:pt x="1023779" y="937256"/>
                  </a:cubicBezTo>
                  <a:cubicBezTo>
                    <a:pt x="1038435" y="957508"/>
                    <a:pt x="1044847" y="977760"/>
                    <a:pt x="1046107" y="998013"/>
                  </a:cubicBezTo>
                  <a:close/>
                  <a:moveTo>
                    <a:pt x="1256552" y="998013"/>
                  </a:moveTo>
                  <a:cubicBezTo>
                    <a:pt x="1262010" y="1085773"/>
                    <a:pt x="1170713" y="1173533"/>
                    <a:pt x="1234224" y="1261292"/>
                  </a:cubicBezTo>
                  <a:cubicBezTo>
                    <a:pt x="1292849" y="1342301"/>
                    <a:pt x="1219567" y="1423310"/>
                    <a:pt x="1212239" y="1504319"/>
                  </a:cubicBezTo>
                  <a:lnTo>
                    <a:pt x="1214637" y="1539661"/>
                  </a:lnTo>
                  <a:lnTo>
                    <a:pt x="1129916" y="1538261"/>
                  </a:lnTo>
                  <a:lnTo>
                    <a:pt x="1062496" y="1534507"/>
                  </a:lnTo>
                  <a:lnTo>
                    <a:pt x="1060448" y="1504319"/>
                  </a:lnTo>
                  <a:cubicBezTo>
                    <a:pt x="1067776" y="1423310"/>
                    <a:pt x="1141058" y="1342301"/>
                    <a:pt x="1082433" y="1261292"/>
                  </a:cubicBezTo>
                  <a:cubicBezTo>
                    <a:pt x="1018923" y="1173533"/>
                    <a:pt x="1110219" y="1085773"/>
                    <a:pt x="1104761" y="998013"/>
                  </a:cubicBezTo>
                  <a:cubicBezTo>
                    <a:pt x="1103501" y="977760"/>
                    <a:pt x="1097089" y="957508"/>
                    <a:pt x="1082433" y="937256"/>
                  </a:cubicBezTo>
                  <a:cubicBezTo>
                    <a:pt x="1004266" y="829244"/>
                    <a:pt x="1160600" y="721232"/>
                    <a:pt x="1082433" y="613220"/>
                  </a:cubicBezTo>
                  <a:cubicBezTo>
                    <a:pt x="1004266" y="505208"/>
                    <a:pt x="1160600" y="397196"/>
                    <a:pt x="1082433" y="289184"/>
                  </a:cubicBezTo>
                  <a:cubicBezTo>
                    <a:pt x="1043349" y="235178"/>
                    <a:pt x="1062891" y="181172"/>
                    <a:pt x="1082433" y="127166"/>
                  </a:cubicBezTo>
                  <a:lnTo>
                    <a:pt x="1099796" y="63187"/>
                  </a:lnTo>
                  <a:lnTo>
                    <a:pt x="1255902" y="41644"/>
                  </a:lnTo>
                  <a:lnTo>
                    <a:pt x="1256208" y="46157"/>
                  </a:lnTo>
                  <a:cubicBezTo>
                    <a:pt x="1248880" y="127166"/>
                    <a:pt x="1175599" y="208175"/>
                    <a:pt x="1234224" y="289184"/>
                  </a:cubicBezTo>
                  <a:cubicBezTo>
                    <a:pt x="1312391" y="397196"/>
                    <a:pt x="1156057" y="505208"/>
                    <a:pt x="1234224" y="613220"/>
                  </a:cubicBezTo>
                  <a:cubicBezTo>
                    <a:pt x="1312391" y="721232"/>
                    <a:pt x="1156057" y="829244"/>
                    <a:pt x="1234224" y="937256"/>
                  </a:cubicBezTo>
                  <a:cubicBezTo>
                    <a:pt x="1248880" y="957508"/>
                    <a:pt x="1255292" y="977760"/>
                    <a:pt x="1256552" y="998013"/>
                  </a:cubicBezTo>
                  <a:close/>
                  <a:moveTo>
                    <a:pt x="1466997" y="998013"/>
                  </a:moveTo>
                  <a:cubicBezTo>
                    <a:pt x="1472455" y="1085773"/>
                    <a:pt x="1381158" y="1173533"/>
                    <a:pt x="1444669" y="1261292"/>
                  </a:cubicBezTo>
                  <a:cubicBezTo>
                    <a:pt x="1503294" y="1342301"/>
                    <a:pt x="1430012" y="1423310"/>
                    <a:pt x="1422684" y="1504319"/>
                  </a:cubicBezTo>
                  <a:lnTo>
                    <a:pt x="1425098" y="1539902"/>
                  </a:lnTo>
                  <a:lnTo>
                    <a:pt x="1329884" y="1541565"/>
                  </a:lnTo>
                  <a:lnTo>
                    <a:pt x="1273357" y="1540631"/>
                  </a:lnTo>
                  <a:lnTo>
                    <a:pt x="1270893" y="1504319"/>
                  </a:lnTo>
                  <a:cubicBezTo>
                    <a:pt x="1278221" y="1423310"/>
                    <a:pt x="1351503" y="1342301"/>
                    <a:pt x="1292878" y="1261292"/>
                  </a:cubicBezTo>
                  <a:cubicBezTo>
                    <a:pt x="1229368" y="1173533"/>
                    <a:pt x="1320664" y="1085773"/>
                    <a:pt x="1315206" y="998013"/>
                  </a:cubicBezTo>
                  <a:cubicBezTo>
                    <a:pt x="1313946" y="977760"/>
                    <a:pt x="1307534" y="957508"/>
                    <a:pt x="1292878" y="937256"/>
                  </a:cubicBezTo>
                  <a:cubicBezTo>
                    <a:pt x="1214711" y="829244"/>
                    <a:pt x="1371045" y="721232"/>
                    <a:pt x="1292878" y="613220"/>
                  </a:cubicBezTo>
                  <a:cubicBezTo>
                    <a:pt x="1214711" y="505208"/>
                    <a:pt x="1371045" y="397196"/>
                    <a:pt x="1292878" y="289184"/>
                  </a:cubicBezTo>
                  <a:cubicBezTo>
                    <a:pt x="1234252" y="208175"/>
                    <a:pt x="1307534" y="127166"/>
                    <a:pt x="1314862" y="46157"/>
                  </a:cubicBezTo>
                  <a:lnTo>
                    <a:pt x="1314073" y="34532"/>
                  </a:lnTo>
                  <a:lnTo>
                    <a:pt x="1464903" y="20361"/>
                  </a:lnTo>
                  <a:lnTo>
                    <a:pt x="1466653" y="46157"/>
                  </a:lnTo>
                  <a:cubicBezTo>
                    <a:pt x="1459325" y="127166"/>
                    <a:pt x="1386043" y="208175"/>
                    <a:pt x="1444669" y="289184"/>
                  </a:cubicBezTo>
                  <a:cubicBezTo>
                    <a:pt x="1522836" y="397196"/>
                    <a:pt x="1366502" y="505208"/>
                    <a:pt x="1444669" y="613220"/>
                  </a:cubicBezTo>
                  <a:cubicBezTo>
                    <a:pt x="1522836" y="721232"/>
                    <a:pt x="1366502" y="829244"/>
                    <a:pt x="1444669" y="937256"/>
                  </a:cubicBezTo>
                  <a:cubicBezTo>
                    <a:pt x="1459325" y="957508"/>
                    <a:pt x="1465737" y="977760"/>
                    <a:pt x="1466997" y="998013"/>
                  </a:cubicBezTo>
                  <a:close/>
                  <a:moveTo>
                    <a:pt x="1677442" y="998013"/>
                  </a:moveTo>
                  <a:cubicBezTo>
                    <a:pt x="1682900" y="1085773"/>
                    <a:pt x="1591603" y="1173533"/>
                    <a:pt x="1655114" y="1261292"/>
                  </a:cubicBezTo>
                  <a:cubicBezTo>
                    <a:pt x="1713739" y="1342301"/>
                    <a:pt x="1640457" y="1423310"/>
                    <a:pt x="1633129" y="1504319"/>
                  </a:cubicBezTo>
                  <a:lnTo>
                    <a:pt x="1635294" y="1536229"/>
                  </a:lnTo>
                  <a:lnTo>
                    <a:pt x="1483683" y="1538878"/>
                  </a:lnTo>
                  <a:lnTo>
                    <a:pt x="1481338" y="1504319"/>
                  </a:lnTo>
                  <a:cubicBezTo>
                    <a:pt x="1488666" y="1423310"/>
                    <a:pt x="1561948" y="1342301"/>
                    <a:pt x="1503323" y="1261292"/>
                  </a:cubicBezTo>
                  <a:cubicBezTo>
                    <a:pt x="1439813" y="1173533"/>
                    <a:pt x="1531109" y="1085773"/>
                    <a:pt x="1525651" y="998013"/>
                  </a:cubicBezTo>
                  <a:cubicBezTo>
                    <a:pt x="1524391" y="977760"/>
                    <a:pt x="1517979" y="957508"/>
                    <a:pt x="1503323" y="937256"/>
                  </a:cubicBezTo>
                  <a:cubicBezTo>
                    <a:pt x="1425156" y="829244"/>
                    <a:pt x="1581490" y="721232"/>
                    <a:pt x="1503323" y="613220"/>
                  </a:cubicBezTo>
                  <a:cubicBezTo>
                    <a:pt x="1425156" y="505208"/>
                    <a:pt x="1581490" y="397196"/>
                    <a:pt x="1503323" y="289184"/>
                  </a:cubicBezTo>
                  <a:cubicBezTo>
                    <a:pt x="1444697" y="208175"/>
                    <a:pt x="1517979" y="127166"/>
                    <a:pt x="1525307" y="46157"/>
                  </a:cubicBezTo>
                  <a:lnTo>
                    <a:pt x="1523257" y="15934"/>
                  </a:lnTo>
                  <a:lnTo>
                    <a:pt x="1674454" y="7178"/>
                  </a:lnTo>
                  <a:lnTo>
                    <a:pt x="1677098" y="46157"/>
                  </a:lnTo>
                  <a:cubicBezTo>
                    <a:pt x="1669770" y="127166"/>
                    <a:pt x="1596488" y="208175"/>
                    <a:pt x="1655114" y="289184"/>
                  </a:cubicBezTo>
                  <a:cubicBezTo>
                    <a:pt x="1733281" y="397196"/>
                    <a:pt x="1576947" y="505208"/>
                    <a:pt x="1655114" y="613220"/>
                  </a:cubicBezTo>
                  <a:cubicBezTo>
                    <a:pt x="1733281" y="721232"/>
                    <a:pt x="1576947" y="829244"/>
                    <a:pt x="1655114" y="937256"/>
                  </a:cubicBezTo>
                  <a:cubicBezTo>
                    <a:pt x="1669770" y="957508"/>
                    <a:pt x="1676182" y="977760"/>
                    <a:pt x="1677442" y="998013"/>
                  </a:cubicBezTo>
                  <a:close/>
                  <a:moveTo>
                    <a:pt x="1887887" y="998013"/>
                  </a:moveTo>
                  <a:cubicBezTo>
                    <a:pt x="1893345" y="1085773"/>
                    <a:pt x="1802048" y="1173533"/>
                    <a:pt x="1865559" y="1261292"/>
                  </a:cubicBezTo>
                  <a:cubicBezTo>
                    <a:pt x="1924184" y="1342301"/>
                    <a:pt x="1850902" y="1423310"/>
                    <a:pt x="1843574" y="1504319"/>
                  </a:cubicBezTo>
                  <a:lnTo>
                    <a:pt x="1845392" y="1531105"/>
                  </a:lnTo>
                  <a:lnTo>
                    <a:pt x="1727382" y="1534620"/>
                  </a:lnTo>
                  <a:lnTo>
                    <a:pt x="1693879" y="1535205"/>
                  </a:lnTo>
                  <a:lnTo>
                    <a:pt x="1691783" y="1504319"/>
                  </a:lnTo>
                  <a:cubicBezTo>
                    <a:pt x="1699111" y="1423310"/>
                    <a:pt x="1772393" y="1342301"/>
                    <a:pt x="1713768" y="1261292"/>
                  </a:cubicBezTo>
                  <a:cubicBezTo>
                    <a:pt x="1650258" y="1173533"/>
                    <a:pt x="1741554" y="1085773"/>
                    <a:pt x="1736096" y="998013"/>
                  </a:cubicBezTo>
                  <a:cubicBezTo>
                    <a:pt x="1734836" y="977760"/>
                    <a:pt x="1728424" y="957508"/>
                    <a:pt x="1713768" y="937256"/>
                  </a:cubicBezTo>
                  <a:cubicBezTo>
                    <a:pt x="1635601" y="829244"/>
                    <a:pt x="1791935" y="721232"/>
                    <a:pt x="1713768" y="613220"/>
                  </a:cubicBezTo>
                  <a:cubicBezTo>
                    <a:pt x="1635601" y="505208"/>
                    <a:pt x="1791935" y="397196"/>
                    <a:pt x="1713768" y="289184"/>
                  </a:cubicBezTo>
                  <a:cubicBezTo>
                    <a:pt x="1645372" y="194674"/>
                    <a:pt x="1756515" y="100163"/>
                    <a:pt x="1733004" y="5653"/>
                  </a:cubicBezTo>
                  <a:lnTo>
                    <a:pt x="1732904" y="5443"/>
                  </a:lnTo>
                  <a:lnTo>
                    <a:pt x="1883560" y="3053"/>
                  </a:lnTo>
                  <a:lnTo>
                    <a:pt x="1884795" y="5653"/>
                  </a:lnTo>
                  <a:cubicBezTo>
                    <a:pt x="1908306" y="100163"/>
                    <a:pt x="1797163" y="194674"/>
                    <a:pt x="1865559" y="289184"/>
                  </a:cubicBezTo>
                  <a:cubicBezTo>
                    <a:pt x="1943726" y="397196"/>
                    <a:pt x="1787392" y="505208"/>
                    <a:pt x="1865559" y="613220"/>
                  </a:cubicBezTo>
                  <a:cubicBezTo>
                    <a:pt x="1943726" y="721232"/>
                    <a:pt x="1787392" y="829244"/>
                    <a:pt x="1865559" y="937256"/>
                  </a:cubicBezTo>
                  <a:cubicBezTo>
                    <a:pt x="1880215" y="957508"/>
                    <a:pt x="1886627" y="977760"/>
                    <a:pt x="1887887" y="998013"/>
                  </a:cubicBezTo>
                  <a:close/>
                  <a:moveTo>
                    <a:pt x="2098332" y="998013"/>
                  </a:moveTo>
                  <a:cubicBezTo>
                    <a:pt x="2103790" y="1085773"/>
                    <a:pt x="2012493" y="1173533"/>
                    <a:pt x="2076004" y="1261292"/>
                  </a:cubicBezTo>
                  <a:cubicBezTo>
                    <a:pt x="2134629" y="1342301"/>
                    <a:pt x="2061347" y="1423310"/>
                    <a:pt x="2054019" y="1504319"/>
                  </a:cubicBezTo>
                  <a:lnTo>
                    <a:pt x="2055480" y="1525841"/>
                  </a:lnTo>
                  <a:lnTo>
                    <a:pt x="1917063" y="1528971"/>
                  </a:lnTo>
                  <a:lnTo>
                    <a:pt x="1903927" y="1529362"/>
                  </a:lnTo>
                  <a:lnTo>
                    <a:pt x="1902228" y="1504319"/>
                  </a:lnTo>
                  <a:cubicBezTo>
                    <a:pt x="1909556" y="1423310"/>
                    <a:pt x="1982838" y="1342301"/>
                    <a:pt x="1924213" y="1261292"/>
                  </a:cubicBezTo>
                  <a:cubicBezTo>
                    <a:pt x="1860703" y="1173533"/>
                    <a:pt x="1951999" y="1085773"/>
                    <a:pt x="1946541" y="998013"/>
                  </a:cubicBezTo>
                  <a:cubicBezTo>
                    <a:pt x="1945281" y="977760"/>
                    <a:pt x="1938869" y="957508"/>
                    <a:pt x="1924213" y="937256"/>
                  </a:cubicBezTo>
                  <a:cubicBezTo>
                    <a:pt x="1846046" y="829244"/>
                    <a:pt x="2002380" y="721232"/>
                    <a:pt x="1924213" y="613220"/>
                  </a:cubicBezTo>
                  <a:cubicBezTo>
                    <a:pt x="1846046" y="505208"/>
                    <a:pt x="2002380" y="397196"/>
                    <a:pt x="1924213" y="289184"/>
                  </a:cubicBezTo>
                  <a:cubicBezTo>
                    <a:pt x="1855817" y="194674"/>
                    <a:pt x="1966960" y="100163"/>
                    <a:pt x="1943449" y="5653"/>
                  </a:cubicBezTo>
                  <a:lnTo>
                    <a:pt x="1941776" y="2129"/>
                  </a:lnTo>
                  <a:lnTo>
                    <a:pt x="2075999" y="0"/>
                  </a:lnTo>
                  <a:lnTo>
                    <a:pt x="2092695" y="294"/>
                  </a:lnTo>
                  <a:lnTo>
                    <a:pt x="2095240" y="5653"/>
                  </a:lnTo>
                  <a:cubicBezTo>
                    <a:pt x="2118751" y="100163"/>
                    <a:pt x="2007608" y="194674"/>
                    <a:pt x="2076004" y="289184"/>
                  </a:cubicBezTo>
                  <a:cubicBezTo>
                    <a:pt x="2154171" y="397196"/>
                    <a:pt x="1997837" y="505208"/>
                    <a:pt x="2076004" y="613220"/>
                  </a:cubicBezTo>
                  <a:cubicBezTo>
                    <a:pt x="2154171" y="721232"/>
                    <a:pt x="1997837" y="829244"/>
                    <a:pt x="2076004" y="937256"/>
                  </a:cubicBezTo>
                  <a:cubicBezTo>
                    <a:pt x="2090660" y="957508"/>
                    <a:pt x="2097072" y="977760"/>
                    <a:pt x="2098332" y="998013"/>
                  </a:cubicBezTo>
                  <a:close/>
                  <a:moveTo>
                    <a:pt x="2308777" y="998013"/>
                  </a:moveTo>
                  <a:cubicBezTo>
                    <a:pt x="2314235" y="1085773"/>
                    <a:pt x="2222938" y="1173533"/>
                    <a:pt x="2286449" y="1261292"/>
                  </a:cubicBezTo>
                  <a:cubicBezTo>
                    <a:pt x="2345074" y="1342301"/>
                    <a:pt x="2271792" y="1423310"/>
                    <a:pt x="2264464" y="1504319"/>
                  </a:cubicBezTo>
                  <a:lnTo>
                    <a:pt x="2265876" y="1525124"/>
                  </a:lnTo>
                  <a:lnTo>
                    <a:pt x="2258669" y="1524819"/>
                  </a:lnTo>
                  <a:lnTo>
                    <a:pt x="2114071" y="1524924"/>
                  </a:lnTo>
                  <a:lnTo>
                    <a:pt x="2112673" y="1504319"/>
                  </a:lnTo>
                  <a:cubicBezTo>
                    <a:pt x="2120001" y="1423310"/>
                    <a:pt x="2193283" y="1342301"/>
                    <a:pt x="2134658" y="1261292"/>
                  </a:cubicBezTo>
                  <a:cubicBezTo>
                    <a:pt x="2071148" y="1173533"/>
                    <a:pt x="2162444" y="1085773"/>
                    <a:pt x="2156986" y="998013"/>
                  </a:cubicBezTo>
                  <a:cubicBezTo>
                    <a:pt x="2155726" y="977760"/>
                    <a:pt x="2149314" y="957508"/>
                    <a:pt x="2134658" y="937256"/>
                  </a:cubicBezTo>
                  <a:cubicBezTo>
                    <a:pt x="2056491" y="829244"/>
                    <a:pt x="2212825" y="721232"/>
                    <a:pt x="2134658" y="613220"/>
                  </a:cubicBezTo>
                  <a:cubicBezTo>
                    <a:pt x="2056491" y="505208"/>
                    <a:pt x="2212825" y="397196"/>
                    <a:pt x="2134658" y="289184"/>
                  </a:cubicBezTo>
                  <a:cubicBezTo>
                    <a:pt x="2066262" y="194674"/>
                    <a:pt x="2177405" y="100163"/>
                    <a:pt x="2153894" y="5653"/>
                  </a:cubicBezTo>
                  <a:lnTo>
                    <a:pt x="2151843" y="1334"/>
                  </a:lnTo>
                  <a:lnTo>
                    <a:pt x="2251640" y="3089"/>
                  </a:lnTo>
                  <a:lnTo>
                    <a:pt x="2305351" y="4950"/>
                  </a:lnTo>
                  <a:lnTo>
                    <a:pt x="2305685" y="5653"/>
                  </a:lnTo>
                  <a:cubicBezTo>
                    <a:pt x="2329196" y="100163"/>
                    <a:pt x="2218053" y="194674"/>
                    <a:pt x="2286449" y="289184"/>
                  </a:cubicBezTo>
                  <a:cubicBezTo>
                    <a:pt x="2364616" y="397196"/>
                    <a:pt x="2208282" y="505208"/>
                    <a:pt x="2286449" y="613220"/>
                  </a:cubicBezTo>
                  <a:cubicBezTo>
                    <a:pt x="2364616" y="721232"/>
                    <a:pt x="2208282" y="829244"/>
                    <a:pt x="2286449" y="937256"/>
                  </a:cubicBezTo>
                  <a:cubicBezTo>
                    <a:pt x="2301105" y="957508"/>
                    <a:pt x="2307517" y="977760"/>
                    <a:pt x="2308777" y="998013"/>
                  </a:cubicBezTo>
                  <a:close/>
                  <a:moveTo>
                    <a:pt x="2519222" y="998013"/>
                  </a:moveTo>
                  <a:cubicBezTo>
                    <a:pt x="2524680" y="1085773"/>
                    <a:pt x="2433383" y="1173533"/>
                    <a:pt x="2496894" y="1261292"/>
                  </a:cubicBezTo>
                  <a:cubicBezTo>
                    <a:pt x="2565290" y="1355803"/>
                    <a:pt x="2454146" y="1450313"/>
                    <a:pt x="2477657" y="1544824"/>
                  </a:cubicBezTo>
                  <a:lnTo>
                    <a:pt x="2480697" y="1551224"/>
                  </a:lnTo>
                  <a:lnTo>
                    <a:pt x="2402745" y="1530916"/>
                  </a:lnTo>
                  <a:lnTo>
                    <a:pt x="2324699" y="1527613"/>
                  </a:lnTo>
                  <a:lnTo>
                    <a:pt x="2323118" y="1504319"/>
                  </a:lnTo>
                  <a:cubicBezTo>
                    <a:pt x="2330446" y="1423310"/>
                    <a:pt x="2403728" y="1342301"/>
                    <a:pt x="2345103" y="1261292"/>
                  </a:cubicBezTo>
                  <a:cubicBezTo>
                    <a:pt x="2281592" y="1173533"/>
                    <a:pt x="2372889" y="1085773"/>
                    <a:pt x="2367431" y="998013"/>
                  </a:cubicBezTo>
                  <a:cubicBezTo>
                    <a:pt x="2366171" y="977760"/>
                    <a:pt x="2359759" y="957508"/>
                    <a:pt x="2345103" y="937256"/>
                  </a:cubicBezTo>
                  <a:cubicBezTo>
                    <a:pt x="2266936" y="829244"/>
                    <a:pt x="2423270" y="721232"/>
                    <a:pt x="2345103" y="613220"/>
                  </a:cubicBezTo>
                  <a:cubicBezTo>
                    <a:pt x="2266936" y="505208"/>
                    <a:pt x="2423270" y="397196"/>
                    <a:pt x="2345103" y="289184"/>
                  </a:cubicBezTo>
                  <a:cubicBezTo>
                    <a:pt x="2286477" y="208175"/>
                    <a:pt x="2359759" y="127166"/>
                    <a:pt x="2367087" y="46157"/>
                  </a:cubicBezTo>
                  <a:lnTo>
                    <a:pt x="2364430" y="6996"/>
                  </a:lnTo>
                  <a:lnTo>
                    <a:pt x="2412270" y="8653"/>
                  </a:lnTo>
                  <a:lnTo>
                    <a:pt x="2516621" y="12895"/>
                  </a:lnTo>
                  <a:lnTo>
                    <a:pt x="2518878" y="46157"/>
                  </a:lnTo>
                  <a:cubicBezTo>
                    <a:pt x="2511550" y="127166"/>
                    <a:pt x="2438268" y="208175"/>
                    <a:pt x="2496894" y="289184"/>
                  </a:cubicBezTo>
                  <a:cubicBezTo>
                    <a:pt x="2575061" y="397197"/>
                    <a:pt x="2418727" y="505208"/>
                    <a:pt x="2496894" y="613220"/>
                  </a:cubicBezTo>
                  <a:cubicBezTo>
                    <a:pt x="2575061" y="721232"/>
                    <a:pt x="2418727" y="829244"/>
                    <a:pt x="2496894" y="937256"/>
                  </a:cubicBezTo>
                  <a:cubicBezTo>
                    <a:pt x="2511550" y="957508"/>
                    <a:pt x="2517962" y="977760"/>
                    <a:pt x="2519222" y="998013"/>
                  </a:cubicBezTo>
                  <a:close/>
                  <a:moveTo>
                    <a:pt x="2729667" y="998013"/>
                  </a:moveTo>
                  <a:cubicBezTo>
                    <a:pt x="2735125" y="1085773"/>
                    <a:pt x="2643828" y="1173533"/>
                    <a:pt x="2707339" y="1261292"/>
                  </a:cubicBezTo>
                  <a:cubicBezTo>
                    <a:pt x="2785506" y="1369304"/>
                    <a:pt x="2629172" y="1477316"/>
                    <a:pt x="2707339" y="1585328"/>
                  </a:cubicBezTo>
                  <a:lnTo>
                    <a:pt x="2720856" y="1613791"/>
                  </a:lnTo>
                  <a:lnTo>
                    <a:pt x="2547633" y="1568662"/>
                  </a:lnTo>
                  <a:lnTo>
                    <a:pt x="2536311" y="1544824"/>
                  </a:lnTo>
                  <a:cubicBezTo>
                    <a:pt x="2512800" y="1450313"/>
                    <a:pt x="2623944" y="1355803"/>
                    <a:pt x="2555548" y="1261292"/>
                  </a:cubicBezTo>
                  <a:cubicBezTo>
                    <a:pt x="2492037" y="1173533"/>
                    <a:pt x="2583334" y="1085773"/>
                    <a:pt x="2577876" y="998013"/>
                  </a:cubicBezTo>
                  <a:cubicBezTo>
                    <a:pt x="2576616" y="977760"/>
                    <a:pt x="2570204" y="957508"/>
                    <a:pt x="2555548" y="937256"/>
                  </a:cubicBezTo>
                  <a:cubicBezTo>
                    <a:pt x="2477381" y="829244"/>
                    <a:pt x="2633715" y="721232"/>
                    <a:pt x="2555548" y="613220"/>
                  </a:cubicBezTo>
                  <a:cubicBezTo>
                    <a:pt x="2477381" y="505208"/>
                    <a:pt x="2633715" y="397197"/>
                    <a:pt x="2555548" y="289185"/>
                  </a:cubicBezTo>
                  <a:cubicBezTo>
                    <a:pt x="2496922" y="208175"/>
                    <a:pt x="2570204" y="127167"/>
                    <a:pt x="2577532" y="46158"/>
                  </a:cubicBezTo>
                  <a:lnTo>
                    <a:pt x="2575438" y="15292"/>
                  </a:lnTo>
                  <a:lnTo>
                    <a:pt x="2727686" y="22028"/>
                  </a:lnTo>
                  <a:lnTo>
                    <a:pt x="2729323" y="46158"/>
                  </a:lnTo>
                  <a:cubicBezTo>
                    <a:pt x="2721995" y="127167"/>
                    <a:pt x="2648713" y="208176"/>
                    <a:pt x="2707339" y="289185"/>
                  </a:cubicBezTo>
                  <a:cubicBezTo>
                    <a:pt x="2785506" y="397197"/>
                    <a:pt x="2629172" y="505208"/>
                    <a:pt x="2707339" y="613220"/>
                  </a:cubicBezTo>
                  <a:cubicBezTo>
                    <a:pt x="2785506" y="721232"/>
                    <a:pt x="2629172" y="829244"/>
                    <a:pt x="2707339" y="937256"/>
                  </a:cubicBezTo>
                  <a:cubicBezTo>
                    <a:pt x="2721995" y="957508"/>
                    <a:pt x="2728407" y="977760"/>
                    <a:pt x="2729667" y="998013"/>
                  </a:cubicBezTo>
                  <a:close/>
                  <a:moveTo>
                    <a:pt x="2940112" y="998013"/>
                  </a:moveTo>
                  <a:cubicBezTo>
                    <a:pt x="2945570" y="1085773"/>
                    <a:pt x="2854273" y="1173533"/>
                    <a:pt x="2917784" y="1261292"/>
                  </a:cubicBezTo>
                  <a:cubicBezTo>
                    <a:pt x="2995951" y="1369304"/>
                    <a:pt x="2839617" y="1477316"/>
                    <a:pt x="2917784" y="1585328"/>
                  </a:cubicBezTo>
                  <a:cubicBezTo>
                    <a:pt x="2927554" y="1598830"/>
                    <a:pt x="2933661" y="1612331"/>
                    <a:pt x="2937020" y="1625833"/>
                  </a:cubicBezTo>
                  <a:lnTo>
                    <a:pt x="2939680" y="1665036"/>
                  </a:lnTo>
                  <a:lnTo>
                    <a:pt x="2797711" y="1633814"/>
                  </a:lnTo>
                  <a:lnTo>
                    <a:pt x="2785556" y="1630647"/>
                  </a:lnTo>
                  <a:lnTo>
                    <a:pt x="2785229" y="1625833"/>
                  </a:lnTo>
                  <a:cubicBezTo>
                    <a:pt x="2781870" y="1612331"/>
                    <a:pt x="2775763" y="1598830"/>
                    <a:pt x="2765993" y="1585328"/>
                  </a:cubicBezTo>
                  <a:cubicBezTo>
                    <a:pt x="2687826" y="1477316"/>
                    <a:pt x="2844160" y="1369304"/>
                    <a:pt x="2765993" y="1261292"/>
                  </a:cubicBezTo>
                  <a:cubicBezTo>
                    <a:pt x="2702482" y="1173533"/>
                    <a:pt x="2793779" y="1085773"/>
                    <a:pt x="2788321" y="998013"/>
                  </a:cubicBezTo>
                  <a:cubicBezTo>
                    <a:pt x="2787061" y="977760"/>
                    <a:pt x="2780649" y="957508"/>
                    <a:pt x="2765993" y="937256"/>
                  </a:cubicBezTo>
                  <a:cubicBezTo>
                    <a:pt x="2687826" y="829244"/>
                    <a:pt x="2844160" y="721232"/>
                    <a:pt x="2765993" y="613220"/>
                  </a:cubicBezTo>
                  <a:cubicBezTo>
                    <a:pt x="2687826" y="505208"/>
                    <a:pt x="2844160" y="397197"/>
                    <a:pt x="2765993" y="289185"/>
                  </a:cubicBezTo>
                  <a:cubicBezTo>
                    <a:pt x="2707367" y="208176"/>
                    <a:pt x="2780649" y="127167"/>
                    <a:pt x="2787977" y="46158"/>
                  </a:cubicBezTo>
                  <a:lnTo>
                    <a:pt x="2786566" y="25356"/>
                  </a:lnTo>
                  <a:lnTo>
                    <a:pt x="2939033" y="35329"/>
                  </a:lnTo>
                  <a:lnTo>
                    <a:pt x="2939768" y="46158"/>
                  </a:lnTo>
                  <a:cubicBezTo>
                    <a:pt x="2932440" y="127167"/>
                    <a:pt x="2859158" y="208176"/>
                    <a:pt x="2917784" y="289185"/>
                  </a:cubicBezTo>
                  <a:cubicBezTo>
                    <a:pt x="2995951" y="397197"/>
                    <a:pt x="2839617" y="505208"/>
                    <a:pt x="2917784" y="613220"/>
                  </a:cubicBezTo>
                  <a:cubicBezTo>
                    <a:pt x="2995951" y="721232"/>
                    <a:pt x="2839617" y="829244"/>
                    <a:pt x="2917784" y="937256"/>
                  </a:cubicBezTo>
                  <a:cubicBezTo>
                    <a:pt x="2932440" y="957508"/>
                    <a:pt x="2938852" y="977760"/>
                    <a:pt x="2940112" y="998013"/>
                  </a:cubicBezTo>
                  <a:close/>
                  <a:moveTo>
                    <a:pt x="3150557" y="998013"/>
                  </a:moveTo>
                  <a:cubicBezTo>
                    <a:pt x="3156015" y="1085773"/>
                    <a:pt x="3064718" y="1173533"/>
                    <a:pt x="3128229" y="1261292"/>
                  </a:cubicBezTo>
                  <a:cubicBezTo>
                    <a:pt x="3206396" y="1369304"/>
                    <a:pt x="3050062" y="1477316"/>
                    <a:pt x="3128229" y="1585328"/>
                  </a:cubicBezTo>
                  <a:cubicBezTo>
                    <a:pt x="3147770" y="1612331"/>
                    <a:pt x="3152656" y="1639334"/>
                    <a:pt x="3150213" y="1666337"/>
                  </a:cubicBezTo>
                  <a:lnTo>
                    <a:pt x="3138689" y="1708802"/>
                  </a:lnTo>
                  <a:lnTo>
                    <a:pt x="2995447" y="1677300"/>
                  </a:lnTo>
                  <a:lnTo>
                    <a:pt x="2998422" y="1666337"/>
                  </a:lnTo>
                  <a:cubicBezTo>
                    <a:pt x="3000865" y="1639334"/>
                    <a:pt x="2995979" y="1612331"/>
                    <a:pt x="2976438" y="1585328"/>
                  </a:cubicBezTo>
                  <a:cubicBezTo>
                    <a:pt x="2898271" y="1477316"/>
                    <a:pt x="3054605" y="1369304"/>
                    <a:pt x="2976438" y="1261292"/>
                  </a:cubicBezTo>
                  <a:cubicBezTo>
                    <a:pt x="2912927" y="1173533"/>
                    <a:pt x="3004224" y="1085773"/>
                    <a:pt x="2998766" y="998013"/>
                  </a:cubicBezTo>
                  <a:cubicBezTo>
                    <a:pt x="2997506" y="977760"/>
                    <a:pt x="2991094" y="957508"/>
                    <a:pt x="2976438" y="937256"/>
                  </a:cubicBezTo>
                  <a:cubicBezTo>
                    <a:pt x="2898271" y="829244"/>
                    <a:pt x="3054605" y="721232"/>
                    <a:pt x="2976438" y="613220"/>
                  </a:cubicBezTo>
                  <a:cubicBezTo>
                    <a:pt x="2898271" y="505208"/>
                    <a:pt x="3054605" y="397197"/>
                    <a:pt x="2976438" y="289185"/>
                  </a:cubicBezTo>
                  <a:cubicBezTo>
                    <a:pt x="2917812" y="208176"/>
                    <a:pt x="2991094" y="127167"/>
                    <a:pt x="2998422" y="46158"/>
                  </a:cubicBezTo>
                  <a:lnTo>
                    <a:pt x="2997949" y="39183"/>
                  </a:lnTo>
                  <a:lnTo>
                    <a:pt x="3144634" y="48779"/>
                  </a:lnTo>
                  <a:lnTo>
                    <a:pt x="3149372" y="49255"/>
                  </a:lnTo>
                  <a:lnTo>
                    <a:pt x="3128229" y="127167"/>
                  </a:lnTo>
                  <a:cubicBezTo>
                    <a:pt x="3108687" y="181173"/>
                    <a:pt x="3089145" y="235179"/>
                    <a:pt x="3128229" y="289185"/>
                  </a:cubicBezTo>
                  <a:cubicBezTo>
                    <a:pt x="3206396" y="397197"/>
                    <a:pt x="3050062" y="505208"/>
                    <a:pt x="3128229" y="613220"/>
                  </a:cubicBezTo>
                  <a:cubicBezTo>
                    <a:pt x="3206396" y="721232"/>
                    <a:pt x="3050062" y="829244"/>
                    <a:pt x="3128229" y="937256"/>
                  </a:cubicBezTo>
                  <a:cubicBezTo>
                    <a:pt x="3142885" y="957508"/>
                    <a:pt x="3149297" y="977760"/>
                    <a:pt x="3150557" y="998013"/>
                  </a:cubicBezTo>
                  <a:close/>
                  <a:moveTo>
                    <a:pt x="3361002" y="998013"/>
                  </a:moveTo>
                  <a:cubicBezTo>
                    <a:pt x="3366460" y="1085773"/>
                    <a:pt x="3275163" y="1173533"/>
                    <a:pt x="3338674" y="1261292"/>
                  </a:cubicBezTo>
                  <a:cubicBezTo>
                    <a:pt x="3416841" y="1369304"/>
                    <a:pt x="3260507" y="1477316"/>
                    <a:pt x="3338674" y="1585328"/>
                  </a:cubicBezTo>
                  <a:cubicBezTo>
                    <a:pt x="3358215" y="1612331"/>
                    <a:pt x="3363101" y="1639334"/>
                    <a:pt x="3360658" y="1666337"/>
                  </a:cubicBezTo>
                  <a:lnTo>
                    <a:pt x="3338869" y="1746627"/>
                  </a:lnTo>
                  <a:lnTo>
                    <a:pt x="3207811" y="1724003"/>
                  </a:lnTo>
                  <a:lnTo>
                    <a:pt x="3194039" y="1720975"/>
                  </a:lnTo>
                  <a:lnTo>
                    <a:pt x="3208867" y="1666337"/>
                  </a:lnTo>
                  <a:cubicBezTo>
                    <a:pt x="3211310" y="1639334"/>
                    <a:pt x="3206424" y="1612331"/>
                    <a:pt x="3186883" y="1585328"/>
                  </a:cubicBezTo>
                  <a:cubicBezTo>
                    <a:pt x="3108716" y="1477316"/>
                    <a:pt x="3265050" y="1369304"/>
                    <a:pt x="3186883" y="1261292"/>
                  </a:cubicBezTo>
                  <a:cubicBezTo>
                    <a:pt x="3123372" y="1173533"/>
                    <a:pt x="3214669" y="1085773"/>
                    <a:pt x="3209211" y="998013"/>
                  </a:cubicBezTo>
                  <a:cubicBezTo>
                    <a:pt x="3207951" y="977760"/>
                    <a:pt x="3201539" y="957508"/>
                    <a:pt x="3186883" y="937256"/>
                  </a:cubicBezTo>
                  <a:cubicBezTo>
                    <a:pt x="3108716" y="829244"/>
                    <a:pt x="3265050" y="721232"/>
                    <a:pt x="3186883" y="613220"/>
                  </a:cubicBezTo>
                  <a:cubicBezTo>
                    <a:pt x="3108716" y="505208"/>
                    <a:pt x="3265050" y="397197"/>
                    <a:pt x="3186883" y="289185"/>
                  </a:cubicBezTo>
                  <a:cubicBezTo>
                    <a:pt x="3147799" y="235179"/>
                    <a:pt x="3167341" y="181173"/>
                    <a:pt x="3186883" y="127167"/>
                  </a:cubicBezTo>
                  <a:lnTo>
                    <a:pt x="3206469" y="54993"/>
                  </a:lnTo>
                  <a:lnTo>
                    <a:pt x="3350582" y="69474"/>
                  </a:lnTo>
                  <a:lnTo>
                    <a:pt x="3354198" y="69961"/>
                  </a:lnTo>
                  <a:lnTo>
                    <a:pt x="3338674" y="127167"/>
                  </a:lnTo>
                  <a:cubicBezTo>
                    <a:pt x="3319132" y="181173"/>
                    <a:pt x="3299590" y="235179"/>
                    <a:pt x="3338674" y="289185"/>
                  </a:cubicBezTo>
                  <a:cubicBezTo>
                    <a:pt x="3416841" y="397197"/>
                    <a:pt x="3260507" y="505208"/>
                    <a:pt x="3338674" y="613220"/>
                  </a:cubicBezTo>
                  <a:cubicBezTo>
                    <a:pt x="3416841" y="721232"/>
                    <a:pt x="3260507" y="829244"/>
                    <a:pt x="3338674" y="937256"/>
                  </a:cubicBezTo>
                  <a:cubicBezTo>
                    <a:pt x="3353330" y="957508"/>
                    <a:pt x="3359742" y="977760"/>
                    <a:pt x="3361002" y="998013"/>
                  </a:cubicBezTo>
                  <a:close/>
                  <a:moveTo>
                    <a:pt x="3571447" y="998013"/>
                  </a:moveTo>
                  <a:cubicBezTo>
                    <a:pt x="3576905" y="1085773"/>
                    <a:pt x="3485608" y="1173533"/>
                    <a:pt x="3549119" y="1261292"/>
                  </a:cubicBezTo>
                  <a:cubicBezTo>
                    <a:pt x="3627286" y="1369304"/>
                    <a:pt x="3470952" y="1477316"/>
                    <a:pt x="3549119" y="1585328"/>
                  </a:cubicBezTo>
                  <a:cubicBezTo>
                    <a:pt x="3588202" y="1639334"/>
                    <a:pt x="3568660" y="1693340"/>
                    <a:pt x="3549119" y="1747346"/>
                  </a:cubicBezTo>
                  <a:lnTo>
                    <a:pt x="3541325" y="1776064"/>
                  </a:lnTo>
                  <a:lnTo>
                    <a:pt x="3412267" y="1759298"/>
                  </a:lnTo>
                  <a:lnTo>
                    <a:pt x="3394898" y="1756299"/>
                  </a:lnTo>
                  <a:lnTo>
                    <a:pt x="3397328" y="1747346"/>
                  </a:lnTo>
                  <a:cubicBezTo>
                    <a:pt x="3416869" y="1693340"/>
                    <a:pt x="3436411" y="1639334"/>
                    <a:pt x="3397328" y="1585328"/>
                  </a:cubicBezTo>
                  <a:cubicBezTo>
                    <a:pt x="3319161" y="1477316"/>
                    <a:pt x="3475495" y="1369304"/>
                    <a:pt x="3397328" y="1261292"/>
                  </a:cubicBezTo>
                  <a:cubicBezTo>
                    <a:pt x="3333817" y="1173533"/>
                    <a:pt x="3425114" y="1085773"/>
                    <a:pt x="3419656" y="998013"/>
                  </a:cubicBezTo>
                  <a:cubicBezTo>
                    <a:pt x="3418396" y="977760"/>
                    <a:pt x="3411984" y="957508"/>
                    <a:pt x="3397328" y="937256"/>
                  </a:cubicBezTo>
                  <a:cubicBezTo>
                    <a:pt x="3319161" y="829244"/>
                    <a:pt x="3475495" y="721232"/>
                    <a:pt x="3397328" y="613220"/>
                  </a:cubicBezTo>
                  <a:cubicBezTo>
                    <a:pt x="3319161" y="505208"/>
                    <a:pt x="3475495" y="397197"/>
                    <a:pt x="3397328" y="289185"/>
                  </a:cubicBezTo>
                  <a:cubicBezTo>
                    <a:pt x="3358244" y="235179"/>
                    <a:pt x="3377786" y="181173"/>
                    <a:pt x="3397328" y="127167"/>
                  </a:cubicBezTo>
                  <a:lnTo>
                    <a:pt x="3410786" y="77574"/>
                  </a:lnTo>
                  <a:lnTo>
                    <a:pt x="3557230" y="97276"/>
                  </a:lnTo>
                  <a:lnTo>
                    <a:pt x="3549119" y="127167"/>
                  </a:lnTo>
                  <a:cubicBezTo>
                    <a:pt x="3529577" y="181173"/>
                    <a:pt x="3510035" y="235179"/>
                    <a:pt x="3549119" y="289185"/>
                  </a:cubicBezTo>
                  <a:cubicBezTo>
                    <a:pt x="3627286" y="397197"/>
                    <a:pt x="3470952" y="505208"/>
                    <a:pt x="3549119" y="613220"/>
                  </a:cubicBezTo>
                  <a:cubicBezTo>
                    <a:pt x="3627286" y="721232"/>
                    <a:pt x="3470952" y="829244"/>
                    <a:pt x="3549119" y="937256"/>
                  </a:cubicBezTo>
                  <a:cubicBezTo>
                    <a:pt x="3563775" y="957508"/>
                    <a:pt x="3570187" y="977760"/>
                    <a:pt x="3571447" y="998013"/>
                  </a:cubicBezTo>
                  <a:close/>
                  <a:moveTo>
                    <a:pt x="3781892" y="998013"/>
                  </a:moveTo>
                  <a:cubicBezTo>
                    <a:pt x="3787350" y="1085773"/>
                    <a:pt x="3696053" y="1173533"/>
                    <a:pt x="3759564" y="1261292"/>
                  </a:cubicBezTo>
                  <a:cubicBezTo>
                    <a:pt x="3837731" y="1369305"/>
                    <a:pt x="3681397" y="1477316"/>
                    <a:pt x="3759564" y="1585328"/>
                  </a:cubicBezTo>
                  <a:cubicBezTo>
                    <a:pt x="3798647" y="1639334"/>
                    <a:pt x="3779105" y="1693340"/>
                    <a:pt x="3759564" y="1747346"/>
                  </a:cubicBezTo>
                  <a:lnTo>
                    <a:pt x="3746479" y="1795562"/>
                  </a:lnTo>
                  <a:lnTo>
                    <a:pt x="3612983" y="1785373"/>
                  </a:lnTo>
                  <a:lnTo>
                    <a:pt x="3597982" y="1783424"/>
                  </a:lnTo>
                  <a:lnTo>
                    <a:pt x="3607773" y="1747346"/>
                  </a:lnTo>
                  <a:cubicBezTo>
                    <a:pt x="3627314" y="1693340"/>
                    <a:pt x="3646856" y="1639334"/>
                    <a:pt x="3607773" y="1585328"/>
                  </a:cubicBezTo>
                  <a:cubicBezTo>
                    <a:pt x="3529606" y="1477316"/>
                    <a:pt x="3685940" y="1369304"/>
                    <a:pt x="3607773" y="1261292"/>
                  </a:cubicBezTo>
                  <a:cubicBezTo>
                    <a:pt x="3544262" y="1173533"/>
                    <a:pt x="3635559" y="1085773"/>
                    <a:pt x="3630101" y="998013"/>
                  </a:cubicBezTo>
                  <a:cubicBezTo>
                    <a:pt x="3628841" y="977760"/>
                    <a:pt x="3622429" y="957508"/>
                    <a:pt x="3607773" y="937256"/>
                  </a:cubicBezTo>
                  <a:cubicBezTo>
                    <a:pt x="3529606" y="829244"/>
                    <a:pt x="3685940" y="721232"/>
                    <a:pt x="3607773" y="613220"/>
                  </a:cubicBezTo>
                  <a:cubicBezTo>
                    <a:pt x="3529606" y="505208"/>
                    <a:pt x="3685940" y="397197"/>
                    <a:pt x="3607773" y="289185"/>
                  </a:cubicBezTo>
                  <a:cubicBezTo>
                    <a:pt x="3568689" y="235179"/>
                    <a:pt x="3588231" y="181173"/>
                    <a:pt x="3607773" y="127167"/>
                  </a:cubicBezTo>
                  <a:lnTo>
                    <a:pt x="3613183" y="107229"/>
                  </a:lnTo>
                  <a:lnTo>
                    <a:pt x="3757963" y="133065"/>
                  </a:lnTo>
                  <a:lnTo>
                    <a:pt x="3737579" y="208176"/>
                  </a:lnTo>
                  <a:cubicBezTo>
                    <a:pt x="3735136" y="235179"/>
                    <a:pt x="3740022" y="262182"/>
                    <a:pt x="3759564" y="289185"/>
                  </a:cubicBezTo>
                  <a:cubicBezTo>
                    <a:pt x="3837731" y="397197"/>
                    <a:pt x="3681397" y="505208"/>
                    <a:pt x="3759564" y="613220"/>
                  </a:cubicBezTo>
                  <a:cubicBezTo>
                    <a:pt x="3837731" y="721233"/>
                    <a:pt x="3681397" y="829244"/>
                    <a:pt x="3759564" y="937256"/>
                  </a:cubicBezTo>
                  <a:cubicBezTo>
                    <a:pt x="3774220" y="957508"/>
                    <a:pt x="3780632" y="977760"/>
                    <a:pt x="3781892" y="998013"/>
                  </a:cubicBezTo>
                  <a:close/>
                  <a:moveTo>
                    <a:pt x="3992337" y="998014"/>
                  </a:moveTo>
                  <a:cubicBezTo>
                    <a:pt x="3997795" y="1085774"/>
                    <a:pt x="3906498" y="1173534"/>
                    <a:pt x="3970009" y="1261293"/>
                  </a:cubicBezTo>
                  <a:cubicBezTo>
                    <a:pt x="4048176" y="1369305"/>
                    <a:pt x="3891842" y="1477317"/>
                    <a:pt x="3970009" y="1585329"/>
                  </a:cubicBezTo>
                  <a:cubicBezTo>
                    <a:pt x="4009092" y="1639335"/>
                    <a:pt x="3989550" y="1693341"/>
                    <a:pt x="3970009" y="1747347"/>
                  </a:cubicBezTo>
                  <a:lnTo>
                    <a:pt x="3955316" y="1801486"/>
                  </a:lnTo>
                  <a:lnTo>
                    <a:pt x="3807450" y="1800216"/>
                  </a:lnTo>
                  <a:lnTo>
                    <a:pt x="3803942" y="1799948"/>
                  </a:lnTo>
                  <a:lnTo>
                    <a:pt x="3818218" y="1747347"/>
                  </a:lnTo>
                  <a:cubicBezTo>
                    <a:pt x="3837759" y="1693341"/>
                    <a:pt x="3857301" y="1639335"/>
                    <a:pt x="3818218" y="1585329"/>
                  </a:cubicBezTo>
                  <a:cubicBezTo>
                    <a:pt x="3740051" y="1477316"/>
                    <a:pt x="3896385" y="1369305"/>
                    <a:pt x="3818218" y="1261293"/>
                  </a:cubicBezTo>
                  <a:cubicBezTo>
                    <a:pt x="3754707" y="1173533"/>
                    <a:pt x="3846004" y="1085774"/>
                    <a:pt x="3840546" y="998014"/>
                  </a:cubicBezTo>
                  <a:cubicBezTo>
                    <a:pt x="3839286" y="977761"/>
                    <a:pt x="3832874" y="957509"/>
                    <a:pt x="3818218" y="937257"/>
                  </a:cubicBezTo>
                  <a:cubicBezTo>
                    <a:pt x="3740051" y="829244"/>
                    <a:pt x="3896385" y="721233"/>
                    <a:pt x="3818218" y="613221"/>
                  </a:cubicBezTo>
                  <a:cubicBezTo>
                    <a:pt x="3740051" y="505208"/>
                    <a:pt x="3896385" y="397197"/>
                    <a:pt x="3818218" y="289185"/>
                  </a:cubicBezTo>
                  <a:cubicBezTo>
                    <a:pt x="3798676" y="262182"/>
                    <a:pt x="3793790" y="235179"/>
                    <a:pt x="3796233" y="208176"/>
                  </a:cubicBezTo>
                  <a:lnTo>
                    <a:pt x="3813170" y="145765"/>
                  </a:lnTo>
                  <a:lnTo>
                    <a:pt x="3955856" y="179317"/>
                  </a:lnTo>
                  <a:lnTo>
                    <a:pt x="3948024" y="208176"/>
                  </a:lnTo>
                  <a:cubicBezTo>
                    <a:pt x="3945581" y="235179"/>
                    <a:pt x="3950467" y="262182"/>
                    <a:pt x="3970009" y="289185"/>
                  </a:cubicBezTo>
                  <a:cubicBezTo>
                    <a:pt x="4048176" y="397197"/>
                    <a:pt x="3891842" y="505209"/>
                    <a:pt x="3970009" y="613221"/>
                  </a:cubicBezTo>
                  <a:cubicBezTo>
                    <a:pt x="4048176" y="721233"/>
                    <a:pt x="3891842" y="829245"/>
                    <a:pt x="3970009" y="937257"/>
                  </a:cubicBezTo>
                  <a:cubicBezTo>
                    <a:pt x="3984665" y="957509"/>
                    <a:pt x="3991077" y="977761"/>
                    <a:pt x="3992337" y="998014"/>
                  </a:cubicBezTo>
                  <a:close/>
                  <a:moveTo>
                    <a:pt x="4202782" y="998014"/>
                  </a:moveTo>
                  <a:cubicBezTo>
                    <a:pt x="4208240" y="1085774"/>
                    <a:pt x="4116943" y="1173534"/>
                    <a:pt x="4180454" y="1261293"/>
                  </a:cubicBezTo>
                  <a:cubicBezTo>
                    <a:pt x="4258620" y="1369305"/>
                    <a:pt x="4102287" y="1477317"/>
                    <a:pt x="4180454" y="1585329"/>
                  </a:cubicBezTo>
                  <a:cubicBezTo>
                    <a:pt x="4219537" y="1639335"/>
                    <a:pt x="4199995" y="1693341"/>
                    <a:pt x="4180453" y="1747347"/>
                  </a:cubicBezTo>
                  <a:lnTo>
                    <a:pt x="4169479" y="1787786"/>
                  </a:lnTo>
                  <a:lnTo>
                    <a:pt x="4167606" y="1788146"/>
                  </a:lnTo>
                  <a:lnTo>
                    <a:pt x="4014332" y="1800153"/>
                  </a:lnTo>
                  <a:lnTo>
                    <a:pt x="4028663" y="1747347"/>
                  </a:lnTo>
                  <a:cubicBezTo>
                    <a:pt x="4048204" y="1693341"/>
                    <a:pt x="4067746" y="1639335"/>
                    <a:pt x="4028663" y="1585329"/>
                  </a:cubicBezTo>
                  <a:cubicBezTo>
                    <a:pt x="3950496" y="1477317"/>
                    <a:pt x="4106830" y="1369305"/>
                    <a:pt x="4028663" y="1261293"/>
                  </a:cubicBezTo>
                  <a:cubicBezTo>
                    <a:pt x="3965152" y="1173534"/>
                    <a:pt x="4056449" y="1085774"/>
                    <a:pt x="4050991" y="998014"/>
                  </a:cubicBezTo>
                  <a:cubicBezTo>
                    <a:pt x="4049731" y="977761"/>
                    <a:pt x="4043319" y="957509"/>
                    <a:pt x="4028663" y="937257"/>
                  </a:cubicBezTo>
                  <a:cubicBezTo>
                    <a:pt x="3950496" y="829245"/>
                    <a:pt x="4106830" y="721233"/>
                    <a:pt x="4028663" y="613221"/>
                  </a:cubicBezTo>
                  <a:cubicBezTo>
                    <a:pt x="3950496" y="505209"/>
                    <a:pt x="4106830" y="397197"/>
                    <a:pt x="4028663" y="289185"/>
                  </a:cubicBezTo>
                  <a:cubicBezTo>
                    <a:pt x="4009121" y="262182"/>
                    <a:pt x="4004235" y="235179"/>
                    <a:pt x="4006678" y="208176"/>
                  </a:cubicBezTo>
                  <a:lnTo>
                    <a:pt x="4010074" y="195664"/>
                  </a:lnTo>
                  <a:lnTo>
                    <a:pt x="4150165" y="239005"/>
                  </a:lnTo>
                  <a:lnTo>
                    <a:pt x="4160857" y="243379"/>
                  </a:lnTo>
                  <a:lnTo>
                    <a:pt x="4161217" y="248680"/>
                  </a:lnTo>
                  <a:cubicBezTo>
                    <a:pt x="4164576" y="262182"/>
                    <a:pt x="4170683" y="275683"/>
                    <a:pt x="4180454" y="289185"/>
                  </a:cubicBezTo>
                  <a:cubicBezTo>
                    <a:pt x="4258620" y="397197"/>
                    <a:pt x="4102287" y="505209"/>
                    <a:pt x="4180454" y="613221"/>
                  </a:cubicBezTo>
                  <a:cubicBezTo>
                    <a:pt x="4258620" y="721233"/>
                    <a:pt x="4102287" y="829245"/>
                    <a:pt x="4180454" y="937257"/>
                  </a:cubicBezTo>
                  <a:cubicBezTo>
                    <a:pt x="4195110" y="957509"/>
                    <a:pt x="4201522" y="977761"/>
                    <a:pt x="4202782" y="998014"/>
                  </a:cubicBezTo>
                  <a:close/>
                  <a:moveTo>
                    <a:pt x="4413227" y="998014"/>
                  </a:moveTo>
                  <a:cubicBezTo>
                    <a:pt x="4418684" y="1085774"/>
                    <a:pt x="4327387" y="1173534"/>
                    <a:pt x="4390898" y="1261293"/>
                  </a:cubicBezTo>
                  <a:cubicBezTo>
                    <a:pt x="4469066" y="1369305"/>
                    <a:pt x="4312731" y="1477317"/>
                    <a:pt x="4390898" y="1585329"/>
                  </a:cubicBezTo>
                  <a:cubicBezTo>
                    <a:pt x="4410440" y="1612332"/>
                    <a:pt x="4415325" y="1639335"/>
                    <a:pt x="4412883" y="1666338"/>
                  </a:cubicBezTo>
                  <a:lnTo>
                    <a:pt x="4394471" y="1734181"/>
                  </a:lnTo>
                  <a:lnTo>
                    <a:pt x="4328279" y="1757206"/>
                  </a:lnTo>
                  <a:lnTo>
                    <a:pt x="4231367" y="1775868"/>
                  </a:lnTo>
                  <a:lnTo>
                    <a:pt x="4239107" y="1747347"/>
                  </a:lnTo>
                  <a:cubicBezTo>
                    <a:pt x="4258649" y="1693341"/>
                    <a:pt x="4278190" y="1639335"/>
                    <a:pt x="4239106" y="1585329"/>
                  </a:cubicBezTo>
                  <a:cubicBezTo>
                    <a:pt x="4160941" y="1477317"/>
                    <a:pt x="4317275" y="1369305"/>
                    <a:pt x="4239106" y="1261293"/>
                  </a:cubicBezTo>
                  <a:cubicBezTo>
                    <a:pt x="4175597" y="1173534"/>
                    <a:pt x="4266894" y="1085774"/>
                    <a:pt x="4261435" y="998014"/>
                  </a:cubicBezTo>
                  <a:cubicBezTo>
                    <a:pt x="4260175" y="977761"/>
                    <a:pt x="4253764" y="957509"/>
                    <a:pt x="4239106" y="937257"/>
                  </a:cubicBezTo>
                  <a:cubicBezTo>
                    <a:pt x="4160941" y="829245"/>
                    <a:pt x="4317275" y="721233"/>
                    <a:pt x="4239106" y="613221"/>
                  </a:cubicBezTo>
                  <a:cubicBezTo>
                    <a:pt x="4160941" y="505209"/>
                    <a:pt x="4317275" y="397197"/>
                    <a:pt x="4239106" y="289185"/>
                  </a:cubicBezTo>
                  <a:lnTo>
                    <a:pt x="4230977" y="272066"/>
                  </a:lnTo>
                  <a:lnTo>
                    <a:pt x="4324736" y="310424"/>
                  </a:lnTo>
                  <a:lnTo>
                    <a:pt x="4412078" y="358334"/>
                  </a:lnTo>
                  <a:lnTo>
                    <a:pt x="4412883" y="370194"/>
                  </a:lnTo>
                  <a:cubicBezTo>
                    <a:pt x="4405555" y="451203"/>
                    <a:pt x="4332273" y="532212"/>
                    <a:pt x="4390898" y="613221"/>
                  </a:cubicBezTo>
                  <a:cubicBezTo>
                    <a:pt x="4469066" y="721233"/>
                    <a:pt x="4312731" y="829245"/>
                    <a:pt x="4390898" y="937257"/>
                  </a:cubicBezTo>
                  <a:cubicBezTo>
                    <a:pt x="4405554" y="957509"/>
                    <a:pt x="4411965" y="977761"/>
                    <a:pt x="4413227" y="998014"/>
                  </a:cubicBezTo>
                  <a:close/>
                  <a:moveTo>
                    <a:pt x="4623670" y="998014"/>
                  </a:moveTo>
                  <a:cubicBezTo>
                    <a:pt x="4629130" y="1085774"/>
                    <a:pt x="4537833" y="1173534"/>
                    <a:pt x="4601342" y="1261293"/>
                  </a:cubicBezTo>
                  <a:cubicBezTo>
                    <a:pt x="4679509" y="1369305"/>
                    <a:pt x="4523177" y="1477317"/>
                    <a:pt x="4601342" y="1585329"/>
                  </a:cubicBezTo>
                  <a:lnTo>
                    <a:pt x="4617040" y="1618382"/>
                  </a:lnTo>
                  <a:lnTo>
                    <a:pt x="4598275" y="1635446"/>
                  </a:lnTo>
                  <a:cubicBezTo>
                    <a:pt x="4559817" y="1663064"/>
                    <a:pt x="4517810" y="1686796"/>
                    <a:pt x="4472671" y="1706978"/>
                  </a:cubicBezTo>
                  <a:lnTo>
                    <a:pt x="4459239" y="1711650"/>
                  </a:lnTo>
                  <a:lnTo>
                    <a:pt x="4471536" y="1666338"/>
                  </a:lnTo>
                  <a:cubicBezTo>
                    <a:pt x="4473979" y="1639335"/>
                    <a:pt x="4469093" y="1612332"/>
                    <a:pt x="4449551" y="1585329"/>
                  </a:cubicBezTo>
                  <a:cubicBezTo>
                    <a:pt x="4371385" y="1477317"/>
                    <a:pt x="4527718" y="1369305"/>
                    <a:pt x="4449551" y="1261293"/>
                  </a:cubicBezTo>
                  <a:cubicBezTo>
                    <a:pt x="4386042" y="1173534"/>
                    <a:pt x="4477338" y="1085774"/>
                    <a:pt x="4471879" y="998014"/>
                  </a:cubicBezTo>
                  <a:cubicBezTo>
                    <a:pt x="4470620" y="977761"/>
                    <a:pt x="4464207" y="957509"/>
                    <a:pt x="4449551" y="937257"/>
                  </a:cubicBezTo>
                  <a:cubicBezTo>
                    <a:pt x="4371385" y="829245"/>
                    <a:pt x="4527718" y="721233"/>
                    <a:pt x="4449551" y="613221"/>
                  </a:cubicBezTo>
                  <a:cubicBezTo>
                    <a:pt x="4410468" y="559215"/>
                    <a:pt x="4430010" y="505209"/>
                    <a:pt x="4449552" y="451203"/>
                  </a:cubicBezTo>
                  <a:lnTo>
                    <a:pt x="4466633" y="388259"/>
                  </a:lnTo>
                  <a:lnTo>
                    <a:pt x="4481468" y="396397"/>
                  </a:lnTo>
                  <a:lnTo>
                    <a:pt x="4593294" y="480861"/>
                  </a:lnTo>
                  <a:lnTo>
                    <a:pt x="4579358" y="532212"/>
                  </a:lnTo>
                  <a:cubicBezTo>
                    <a:pt x="4576916" y="559215"/>
                    <a:pt x="4581801" y="586218"/>
                    <a:pt x="4601342" y="613221"/>
                  </a:cubicBezTo>
                  <a:cubicBezTo>
                    <a:pt x="4679509" y="721233"/>
                    <a:pt x="4523177" y="829245"/>
                    <a:pt x="4601342" y="937257"/>
                  </a:cubicBezTo>
                  <a:cubicBezTo>
                    <a:pt x="4615999" y="957509"/>
                    <a:pt x="4622411" y="977761"/>
                    <a:pt x="4623670" y="998014"/>
                  </a:cubicBezTo>
                  <a:close/>
                  <a:moveTo>
                    <a:pt x="4862638" y="1096016"/>
                  </a:moveTo>
                  <a:cubicBezTo>
                    <a:pt x="4852517" y="1288248"/>
                    <a:pt x="4795403" y="1433421"/>
                    <a:pt x="4702581" y="1540599"/>
                  </a:cubicBezTo>
                  <a:lnTo>
                    <a:pt x="4658004" y="1581133"/>
                  </a:lnTo>
                  <a:lnTo>
                    <a:pt x="4640760" y="1544824"/>
                  </a:lnTo>
                  <a:cubicBezTo>
                    <a:pt x="4617250" y="1450314"/>
                    <a:pt x="4728393" y="1355803"/>
                    <a:pt x="4659996" y="1261293"/>
                  </a:cubicBezTo>
                  <a:cubicBezTo>
                    <a:pt x="4596486" y="1173534"/>
                    <a:pt x="4687783" y="1085774"/>
                    <a:pt x="4682324" y="998014"/>
                  </a:cubicBezTo>
                  <a:cubicBezTo>
                    <a:pt x="4681066" y="977761"/>
                    <a:pt x="4674653" y="957509"/>
                    <a:pt x="4659996" y="937257"/>
                  </a:cubicBezTo>
                  <a:cubicBezTo>
                    <a:pt x="4581830" y="829245"/>
                    <a:pt x="4738163" y="721233"/>
                    <a:pt x="4659996" y="613221"/>
                  </a:cubicBezTo>
                  <a:cubicBezTo>
                    <a:pt x="4640455" y="586218"/>
                    <a:pt x="4635570" y="559215"/>
                    <a:pt x="4638012" y="532212"/>
                  </a:cubicBezTo>
                  <a:lnTo>
                    <a:pt x="4640179" y="524228"/>
                  </a:lnTo>
                  <a:lnTo>
                    <a:pt x="4725998" y="617885"/>
                  </a:lnTo>
                  <a:cubicBezTo>
                    <a:pt x="4821430" y="746612"/>
                    <a:pt x="4872758" y="903784"/>
                    <a:pt x="4862638" y="1096016"/>
                  </a:cubicBezTo>
                  <a:close/>
                </a:path>
              </a:pathLst>
            </a:custGeom>
            <a:solidFill>
              <a:srgbClr val="FF3399"/>
            </a:solidFill>
            <a:ln w="50800"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ln>
                  <a:solidFill>
                    <a:srgbClr val="FF0000"/>
                  </a:solidFill>
                </a:ln>
              </a:endParaRPr>
            </a:p>
          </p:txBody>
        </p: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85BB5363-9F6B-1A98-1826-FFA7E5DA15B8}"/>
                </a:ext>
              </a:extLst>
            </p:cNvPr>
            <p:cNvGrpSpPr/>
            <p:nvPr/>
          </p:nvGrpSpPr>
          <p:grpSpPr>
            <a:xfrm rot="5141964" flipH="1">
              <a:off x="6811435" y="2067589"/>
              <a:ext cx="4039140" cy="1497410"/>
              <a:chOff x="2360707" y="2493876"/>
              <a:chExt cx="4863897" cy="1803168"/>
            </a:xfrm>
          </p:grpSpPr>
          <p:sp>
            <p:nvSpPr>
              <p:cNvPr id="9" name="楕円 3">
                <a:extLst>
                  <a:ext uri="{FF2B5EF4-FFF2-40B4-BE49-F238E27FC236}">
                    <a16:creationId xmlns:a16="http://schemas.microsoft.com/office/drawing/2014/main" id="{03E4833C-5729-EEDA-B6BA-F232CDDA553E}"/>
                  </a:ext>
                </a:extLst>
              </p:cNvPr>
              <p:cNvSpPr/>
              <p:nvPr/>
            </p:nvSpPr>
            <p:spPr>
              <a:xfrm>
                <a:off x="2360707" y="2493876"/>
                <a:ext cx="4863897" cy="1803168"/>
              </a:xfrm>
              <a:custGeom>
                <a:avLst/>
                <a:gdLst>
                  <a:gd name="connsiteX0" fmla="*/ 0 w 4824536"/>
                  <a:gd name="connsiteY0" fmla="*/ 792088 h 1584176"/>
                  <a:gd name="connsiteX1" fmla="*/ 2412268 w 4824536"/>
                  <a:gd name="connsiteY1" fmla="*/ 0 h 1584176"/>
                  <a:gd name="connsiteX2" fmla="*/ 4824536 w 4824536"/>
                  <a:gd name="connsiteY2" fmla="*/ 792088 h 1584176"/>
                  <a:gd name="connsiteX3" fmla="*/ 2412268 w 4824536"/>
                  <a:gd name="connsiteY3" fmla="*/ 1584176 h 1584176"/>
                  <a:gd name="connsiteX4" fmla="*/ 0 w 4824536"/>
                  <a:gd name="connsiteY4" fmla="*/ 792088 h 1584176"/>
                  <a:gd name="connsiteX0" fmla="*/ 15 w 4824551"/>
                  <a:gd name="connsiteY0" fmla="*/ 792088 h 1584176"/>
                  <a:gd name="connsiteX1" fmla="*/ 2412283 w 4824551"/>
                  <a:gd name="connsiteY1" fmla="*/ 0 h 1584176"/>
                  <a:gd name="connsiteX2" fmla="*/ 4824551 w 4824551"/>
                  <a:gd name="connsiteY2" fmla="*/ 792088 h 1584176"/>
                  <a:gd name="connsiteX3" fmla="*/ 2412283 w 4824551"/>
                  <a:gd name="connsiteY3" fmla="*/ 1584176 h 1584176"/>
                  <a:gd name="connsiteX4" fmla="*/ 15 w 4824551"/>
                  <a:gd name="connsiteY4" fmla="*/ 792088 h 1584176"/>
                  <a:gd name="connsiteX0" fmla="*/ 11 w 4824547"/>
                  <a:gd name="connsiteY0" fmla="*/ 883021 h 1585890"/>
                  <a:gd name="connsiteX1" fmla="*/ 2412279 w 4824547"/>
                  <a:gd name="connsiteY1" fmla="*/ 445 h 1585890"/>
                  <a:gd name="connsiteX2" fmla="*/ 4824547 w 4824547"/>
                  <a:gd name="connsiteY2" fmla="*/ 792533 h 1585890"/>
                  <a:gd name="connsiteX3" fmla="*/ 2412279 w 4824547"/>
                  <a:gd name="connsiteY3" fmla="*/ 1584621 h 1585890"/>
                  <a:gd name="connsiteX4" fmla="*/ 11 w 4824547"/>
                  <a:gd name="connsiteY4" fmla="*/ 883021 h 1585890"/>
                  <a:gd name="connsiteX0" fmla="*/ 257 w 4824793"/>
                  <a:gd name="connsiteY0" fmla="*/ 883021 h 1616709"/>
                  <a:gd name="connsiteX1" fmla="*/ 2412525 w 4824793"/>
                  <a:gd name="connsiteY1" fmla="*/ 445 h 1616709"/>
                  <a:gd name="connsiteX2" fmla="*/ 4824793 w 4824793"/>
                  <a:gd name="connsiteY2" fmla="*/ 792533 h 1616709"/>
                  <a:gd name="connsiteX3" fmla="*/ 2412525 w 4824793"/>
                  <a:gd name="connsiteY3" fmla="*/ 1584621 h 1616709"/>
                  <a:gd name="connsiteX4" fmla="*/ 257 w 4824793"/>
                  <a:gd name="connsiteY4" fmla="*/ 883021 h 1616709"/>
                  <a:gd name="connsiteX0" fmla="*/ 258 w 4862894"/>
                  <a:gd name="connsiteY0" fmla="*/ 893847 h 1605664"/>
                  <a:gd name="connsiteX1" fmla="*/ 2412526 w 4862894"/>
                  <a:gd name="connsiteY1" fmla="*/ 11271 h 1605664"/>
                  <a:gd name="connsiteX2" fmla="*/ 4862894 w 4862894"/>
                  <a:gd name="connsiteY2" fmla="*/ 1098634 h 1605664"/>
                  <a:gd name="connsiteX3" fmla="*/ 2412526 w 4862894"/>
                  <a:gd name="connsiteY3" fmla="*/ 1595447 h 1605664"/>
                  <a:gd name="connsiteX4" fmla="*/ 258 w 4862894"/>
                  <a:gd name="connsiteY4" fmla="*/ 893847 h 1605664"/>
                  <a:gd name="connsiteX0" fmla="*/ 258 w 4862904"/>
                  <a:gd name="connsiteY0" fmla="*/ 893847 h 1750718"/>
                  <a:gd name="connsiteX1" fmla="*/ 2412526 w 4862904"/>
                  <a:gd name="connsiteY1" fmla="*/ 11271 h 1750718"/>
                  <a:gd name="connsiteX2" fmla="*/ 4862894 w 4862904"/>
                  <a:gd name="connsiteY2" fmla="*/ 1098634 h 1750718"/>
                  <a:gd name="connsiteX3" fmla="*/ 2412526 w 4862904"/>
                  <a:gd name="connsiteY3" fmla="*/ 1595447 h 1750718"/>
                  <a:gd name="connsiteX4" fmla="*/ 258 w 4862904"/>
                  <a:gd name="connsiteY4" fmla="*/ 893847 h 1750718"/>
                  <a:gd name="connsiteX0" fmla="*/ 258 w 4862904"/>
                  <a:gd name="connsiteY0" fmla="*/ 893847 h 1750718"/>
                  <a:gd name="connsiteX1" fmla="*/ 2412526 w 4862904"/>
                  <a:gd name="connsiteY1" fmla="*/ 11271 h 1750718"/>
                  <a:gd name="connsiteX2" fmla="*/ 4862894 w 4862904"/>
                  <a:gd name="connsiteY2" fmla="*/ 1098634 h 1750718"/>
                  <a:gd name="connsiteX3" fmla="*/ 2412526 w 4862904"/>
                  <a:gd name="connsiteY3" fmla="*/ 1595447 h 1750718"/>
                  <a:gd name="connsiteX4" fmla="*/ 258 w 4862904"/>
                  <a:gd name="connsiteY4" fmla="*/ 893847 h 1750718"/>
                  <a:gd name="connsiteX0" fmla="*/ 258 w 4862904"/>
                  <a:gd name="connsiteY0" fmla="*/ 893847 h 1750718"/>
                  <a:gd name="connsiteX1" fmla="*/ 2412526 w 4862904"/>
                  <a:gd name="connsiteY1" fmla="*/ 11271 h 1750718"/>
                  <a:gd name="connsiteX2" fmla="*/ 4862894 w 4862904"/>
                  <a:gd name="connsiteY2" fmla="*/ 1098634 h 1750718"/>
                  <a:gd name="connsiteX3" fmla="*/ 2412526 w 4862904"/>
                  <a:gd name="connsiteY3" fmla="*/ 1595447 h 1750718"/>
                  <a:gd name="connsiteX4" fmla="*/ 258 w 4862904"/>
                  <a:gd name="connsiteY4" fmla="*/ 893847 h 1750718"/>
                  <a:gd name="connsiteX0" fmla="*/ 2 w 4862639"/>
                  <a:gd name="connsiteY0" fmla="*/ 883846 h 1527106"/>
                  <a:gd name="connsiteX1" fmla="*/ 2412270 w 4862639"/>
                  <a:gd name="connsiteY1" fmla="*/ 1270 h 1527106"/>
                  <a:gd name="connsiteX2" fmla="*/ 4862638 w 4862639"/>
                  <a:gd name="connsiteY2" fmla="*/ 1088633 h 1527106"/>
                  <a:gd name="connsiteX3" fmla="*/ 2402745 w 4862639"/>
                  <a:gd name="connsiteY3" fmla="*/ 1523533 h 1527106"/>
                  <a:gd name="connsiteX4" fmla="*/ 2 w 4862639"/>
                  <a:gd name="connsiteY4" fmla="*/ 883846 h 1527106"/>
                  <a:gd name="connsiteX0" fmla="*/ 2 w 4862639"/>
                  <a:gd name="connsiteY0" fmla="*/ 883846 h 1532681"/>
                  <a:gd name="connsiteX1" fmla="*/ 2412270 w 4862639"/>
                  <a:gd name="connsiteY1" fmla="*/ 1270 h 1532681"/>
                  <a:gd name="connsiteX2" fmla="*/ 4862638 w 4862639"/>
                  <a:gd name="connsiteY2" fmla="*/ 1088633 h 1532681"/>
                  <a:gd name="connsiteX3" fmla="*/ 2402745 w 4862639"/>
                  <a:gd name="connsiteY3" fmla="*/ 1523533 h 1532681"/>
                  <a:gd name="connsiteX4" fmla="*/ 2 w 4862639"/>
                  <a:gd name="connsiteY4" fmla="*/ 883846 h 1532681"/>
                  <a:gd name="connsiteX0" fmla="*/ 2 w 4862639"/>
                  <a:gd name="connsiteY0" fmla="*/ 883846 h 1611529"/>
                  <a:gd name="connsiteX1" fmla="*/ 2412270 w 4862639"/>
                  <a:gd name="connsiteY1" fmla="*/ 1270 h 1611529"/>
                  <a:gd name="connsiteX2" fmla="*/ 4862638 w 4862639"/>
                  <a:gd name="connsiteY2" fmla="*/ 1088633 h 1611529"/>
                  <a:gd name="connsiteX3" fmla="*/ 2402745 w 4862639"/>
                  <a:gd name="connsiteY3" fmla="*/ 1523533 h 1611529"/>
                  <a:gd name="connsiteX4" fmla="*/ 2 w 4862639"/>
                  <a:gd name="connsiteY4" fmla="*/ 883846 h 1611529"/>
                  <a:gd name="connsiteX0" fmla="*/ 2 w 4862639"/>
                  <a:gd name="connsiteY0" fmla="*/ 883846 h 1611529"/>
                  <a:gd name="connsiteX1" fmla="*/ 2412270 w 4862639"/>
                  <a:gd name="connsiteY1" fmla="*/ 1270 h 1611529"/>
                  <a:gd name="connsiteX2" fmla="*/ 4862638 w 4862639"/>
                  <a:gd name="connsiteY2" fmla="*/ 1088633 h 1611529"/>
                  <a:gd name="connsiteX3" fmla="*/ 2402745 w 4862639"/>
                  <a:gd name="connsiteY3" fmla="*/ 1523533 h 1611529"/>
                  <a:gd name="connsiteX4" fmla="*/ 2 w 4862639"/>
                  <a:gd name="connsiteY4" fmla="*/ 883846 h 1611529"/>
                  <a:gd name="connsiteX0" fmla="*/ 225 w 4862862"/>
                  <a:gd name="connsiteY0" fmla="*/ 896385 h 1624068"/>
                  <a:gd name="connsiteX1" fmla="*/ 2412493 w 4862862"/>
                  <a:gd name="connsiteY1" fmla="*/ 13809 h 1624068"/>
                  <a:gd name="connsiteX2" fmla="*/ 4862861 w 4862862"/>
                  <a:gd name="connsiteY2" fmla="*/ 1101172 h 1624068"/>
                  <a:gd name="connsiteX3" fmla="*/ 2402968 w 4862862"/>
                  <a:gd name="connsiteY3" fmla="*/ 1536072 h 1624068"/>
                  <a:gd name="connsiteX4" fmla="*/ 225 w 4862862"/>
                  <a:gd name="connsiteY4" fmla="*/ 896385 h 1624068"/>
                  <a:gd name="connsiteX0" fmla="*/ 225 w 4862862"/>
                  <a:gd name="connsiteY0" fmla="*/ 896385 h 1624068"/>
                  <a:gd name="connsiteX1" fmla="*/ 2412493 w 4862862"/>
                  <a:gd name="connsiteY1" fmla="*/ 13809 h 1624068"/>
                  <a:gd name="connsiteX2" fmla="*/ 4862861 w 4862862"/>
                  <a:gd name="connsiteY2" fmla="*/ 1101172 h 1624068"/>
                  <a:gd name="connsiteX3" fmla="*/ 2402968 w 4862862"/>
                  <a:gd name="connsiteY3" fmla="*/ 1536072 h 1624068"/>
                  <a:gd name="connsiteX4" fmla="*/ 225 w 4862862"/>
                  <a:gd name="connsiteY4" fmla="*/ 896385 h 1624068"/>
                  <a:gd name="connsiteX0" fmla="*/ 225 w 4863469"/>
                  <a:gd name="connsiteY0" fmla="*/ 896385 h 1839254"/>
                  <a:gd name="connsiteX1" fmla="*/ 2412493 w 4863469"/>
                  <a:gd name="connsiteY1" fmla="*/ 13809 h 1839254"/>
                  <a:gd name="connsiteX2" fmla="*/ 4862861 w 4863469"/>
                  <a:gd name="connsiteY2" fmla="*/ 1101172 h 1839254"/>
                  <a:gd name="connsiteX3" fmla="*/ 2402968 w 4863469"/>
                  <a:gd name="connsiteY3" fmla="*/ 1536072 h 1839254"/>
                  <a:gd name="connsiteX4" fmla="*/ 225 w 4863469"/>
                  <a:gd name="connsiteY4" fmla="*/ 896385 h 1839254"/>
                  <a:gd name="connsiteX0" fmla="*/ 225 w 4864588"/>
                  <a:gd name="connsiteY0" fmla="*/ 896385 h 1834001"/>
                  <a:gd name="connsiteX1" fmla="*/ 2412493 w 4864588"/>
                  <a:gd name="connsiteY1" fmla="*/ 13809 h 1834001"/>
                  <a:gd name="connsiteX2" fmla="*/ 4862861 w 4864588"/>
                  <a:gd name="connsiteY2" fmla="*/ 1101172 h 1834001"/>
                  <a:gd name="connsiteX3" fmla="*/ 2402968 w 4864588"/>
                  <a:gd name="connsiteY3" fmla="*/ 1536072 h 1834001"/>
                  <a:gd name="connsiteX4" fmla="*/ 225 w 4864588"/>
                  <a:gd name="connsiteY4" fmla="*/ 896385 h 1834001"/>
                  <a:gd name="connsiteX0" fmla="*/ 225 w 4864588"/>
                  <a:gd name="connsiteY0" fmla="*/ 896385 h 1834001"/>
                  <a:gd name="connsiteX1" fmla="*/ 2412493 w 4864588"/>
                  <a:gd name="connsiteY1" fmla="*/ 13809 h 1834001"/>
                  <a:gd name="connsiteX2" fmla="*/ 4862861 w 4864588"/>
                  <a:gd name="connsiteY2" fmla="*/ 1101172 h 1834001"/>
                  <a:gd name="connsiteX3" fmla="*/ 2402968 w 4864588"/>
                  <a:gd name="connsiteY3" fmla="*/ 1536072 h 1834001"/>
                  <a:gd name="connsiteX4" fmla="*/ 225 w 4864588"/>
                  <a:gd name="connsiteY4" fmla="*/ 896385 h 1834001"/>
                  <a:gd name="connsiteX0" fmla="*/ 225 w 4864588"/>
                  <a:gd name="connsiteY0" fmla="*/ 896385 h 1832178"/>
                  <a:gd name="connsiteX1" fmla="*/ 2412493 w 4864588"/>
                  <a:gd name="connsiteY1" fmla="*/ 13809 h 1832178"/>
                  <a:gd name="connsiteX2" fmla="*/ 4862861 w 4864588"/>
                  <a:gd name="connsiteY2" fmla="*/ 1101172 h 1832178"/>
                  <a:gd name="connsiteX3" fmla="*/ 2402968 w 4864588"/>
                  <a:gd name="connsiteY3" fmla="*/ 1536072 h 1832178"/>
                  <a:gd name="connsiteX4" fmla="*/ 225 w 4864588"/>
                  <a:gd name="connsiteY4" fmla="*/ 896385 h 1832178"/>
                  <a:gd name="connsiteX0" fmla="*/ 225 w 4864120"/>
                  <a:gd name="connsiteY0" fmla="*/ 896385 h 1808049"/>
                  <a:gd name="connsiteX1" fmla="*/ 2412493 w 4864120"/>
                  <a:gd name="connsiteY1" fmla="*/ 13809 h 1808049"/>
                  <a:gd name="connsiteX2" fmla="*/ 4862861 w 4864120"/>
                  <a:gd name="connsiteY2" fmla="*/ 1101172 h 1808049"/>
                  <a:gd name="connsiteX3" fmla="*/ 2402968 w 4864120"/>
                  <a:gd name="connsiteY3" fmla="*/ 1536072 h 1808049"/>
                  <a:gd name="connsiteX4" fmla="*/ 225 w 4864120"/>
                  <a:gd name="connsiteY4" fmla="*/ 896385 h 1808049"/>
                  <a:gd name="connsiteX0" fmla="*/ 30 w 4863925"/>
                  <a:gd name="connsiteY0" fmla="*/ 892353 h 1804017"/>
                  <a:gd name="connsiteX1" fmla="*/ 2412298 w 4863925"/>
                  <a:gd name="connsiteY1" fmla="*/ 9777 h 1804017"/>
                  <a:gd name="connsiteX2" fmla="*/ 4862666 w 4863925"/>
                  <a:gd name="connsiteY2" fmla="*/ 1097140 h 1804017"/>
                  <a:gd name="connsiteX3" fmla="*/ 2402773 w 4863925"/>
                  <a:gd name="connsiteY3" fmla="*/ 1532040 h 1804017"/>
                  <a:gd name="connsiteX4" fmla="*/ 30 w 4863925"/>
                  <a:gd name="connsiteY4" fmla="*/ 892353 h 1804017"/>
                  <a:gd name="connsiteX0" fmla="*/ 2 w 4863897"/>
                  <a:gd name="connsiteY0" fmla="*/ 891504 h 1803168"/>
                  <a:gd name="connsiteX1" fmla="*/ 2412270 w 4863897"/>
                  <a:gd name="connsiteY1" fmla="*/ 8928 h 1803168"/>
                  <a:gd name="connsiteX2" fmla="*/ 4862638 w 4863897"/>
                  <a:gd name="connsiteY2" fmla="*/ 1096291 h 1803168"/>
                  <a:gd name="connsiteX3" fmla="*/ 2402745 w 4863897"/>
                  <a:gd name="connsiteY3" fmla="*/ 1531191 h 1803168"/>
                  <a:gd name="connsiteX4" fmla="*/ 2 w 4863897"/>
                  <a:gd name="connsiteY4" fmla="*/ 891504 h 18031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863897" h="1803168">
                    <a:moveTo>
                      <a:pt x="2" y="891504"/>
                    </a:moveTo>
                    <a:cubicBezTo>
                      <a:pt x="1590" y="-5144"/>
                      <a:pt x="1601831" y="-25203"/>
                      <a:pt x="2412270" y="8928"/>
                    </a:cubicBezTo>
                    <a:cubicBezTo>
                      <a:pt x="3222709" y="43059"/>
                      <a:pt x="4916614" y="71055"/>
                      <a:pt x="4862638" y="1096291"/>
                    </a:cubicBezTo>
                    <a:cubicBezTo>
                      <a:pt x="4808662" y="2121527"/>
                      <a:pt x="3417971" y="1808209"/>
                      <a:pt x="2402745" y="1531191"/>
                    </a:cubicBezTo>
                    <a:cubicBezTo>
                      <a:pt x="1692318" y="1478010"/>
                      <a:pt x="-1586" y="1788152"/>
                      <a:pt x="2" y="891504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ln>
                    <a:solidFill>
                      <a:srgbClr val="FF0000"/>
                    </a:solidFill>
                  </a:ln>
                </a:endParaRPr>
              </a:p>
            </p:txBody>
          </p:sp>
          <p:sp>
            <p:nvSpPr>
              <p:cNvPr id="10" name="楕円 3">
                <a:extLst>
                  <a:ext uri="{FF2B5EF4-FFF2-40B4-BE49-F238E27FC236}">
                    <a16:creationId xmlns:a16="http://schemas.microsoft.com/office/drawing/2014/main" id="{8BAF2D07-C629-DD24-7611-A3BFA0A92DC7}"/>
                  </a:ext>
                </a:extLst>
              </p:cNvPr>
              <p:cNvSpPr/>
              <p:nvPr/>
            </p:nvSpPr>
            <p:spPr>
              <a:xfrm>
                <a:off x="2474340" y="2614526"/>
                <a:ext cx="4635500" cy="1578556"/>
              </a:xfrm>
              <a:custGeom>
                <a:avLst/>
                <a:gdLst>
                  <a:gd name="connsiteX0" fmla="*/ 0 w 4824536"/>
                  <a:gd name="connsiteY0" fmla="*/ 792088 h 1584176"/>
                  <a:gd name="connsiteX1" fmla="*/ 2412268 w 4824536"/>
                  <a:gd name="connsiteY1" fmla="*/ 0 h 1584176"/>
                  <a:gd name="connsiteX2" fmla="*/ 4824536 w 4824536"/>
                  <a:gd name="connsiteY2" fmla="*/ 792088 h 1584176"/>
                  <a:gd name="connsiteX3" fmla="*/ 2412268 w 4824536"/>
                  <a:gd name="connsiteY3" fmla="*/ 1584176 h 1584176"/>
                  <a:gd name="connsiteX4" fmla="*/ 0 w 4824536"/>
                  <a:gd name="connsiteY4" fmla="*/ 792088 h 1584176"/>
                  <a:gd name="connsiteX0" fmla="*/ 15 w 4824551"/>
                  <a:gd name="connsiteY0" fmla="*/ 792088 h 1584176"/>
                  <a:gd name="connsiteX1" fmla="*/ 2412283 w 4824551"/>
                  <a:gd name="connsiteY1" fmla="*/ 0 h 1584176"/>
                  <a:gd name="connsiteX2" fmla="*/ 4824551 w 4824551"/>
                  <a:gd name="connsiteY2" fmla="*/ 792088 h 1584176"/>
                  <a:gd name="connsiteX3" fmla="*/ 2412283 w 4824551"/>
                  <a:gd name="connsiteY3" fmla="*/ 1584176 h 1584176"/>
                  <a:gd name="connsiteX4" fmla="*/ 15 w 4824551"/>
                  <a:gd name="connsiteY4" fmla="*/ 792088 h 1584176"/>
                  <a:gd name="connsiteX0" fmla="*/ 11 w 4824547"/>
                  <a:gd name="connsiteY0" fmla="*/ 883021 h 1585890"/>
                  <a:gd name="connsiteX1" fmla="*/ 2412279 w 4824547"/>
                  <a:gd name="connsiteY1" fmla="*/ 445 h 1585890"/>
                  <a:gd name="connsiteX2" fmla="*/ 4824547 w 4824547"/>
                  <a:gd name="connsiteY2" fmla="*/ 792533 h 1585890"/>
                  <a:gd name="connsiteX3" fmla="*/ 2412279 w 4824547"/>
                  <a:gd name="connsiteY3" fmla="*/ 1584621 h 1585890"/>
                  <a:gd name="connsiteX4" fmla="*/ 11 w 4824547"/>
                  <a:gd name="connsiteY4" fmla="*/ 883021 h 1585890"/>
                  <a:gd name="connsiteX0" fmla="*/ 257 w 4824793"/>
                  <a:gd name="connsiteY0" fmla="*/ 883021 h 1616709"/>
                  <a:gd name="connsiteX1" fmla="*/ 2412525 w 4824793"/>
                  <a:gd name="connsiteY1" fmla="*/ 445 h 1616709"/>
                  <a:gd name="connsiteX2" fmla="*/ 4824793 w 4824793"/>
                  <a:gd name="connsiteY2" fmla="*/ 792533 h 1616709"/>
                  <a:gd name="connsiteX3" fmla="*/ 2412525 w 4824793"/>
                  <a:gd name="connsiteY3" fmla="*/ 1584621 h 1616709"/>
                  <a:gd name="connsiteX4" fmla="*/ 257 w 4824793"/>
                  <a:gd name="connsiteY4" fmla="*/ 883021 h 1616709"/>
                  <a:gd name="connsiteX0" fmla="*/ 258 w 4862894"/>
                  <a:gd name="connsiteY0" fmla="*/ 893847 h 1605664"/>
                  <a:gd name="connsiteX1" fmla="*/ 2412526 w 4862894"/>
                  <a:gd name="connsiteY1" fmla="*/ 11271 h 1605664"/>
                  <a:gd name="connsiteX2" fmla="*/ 4862894 w 4862894"/>
                  <a:gd name="connsiteY2" fmla="*/ 1098634 h 1605664"/>
                  <a:gd name="connsiteX3" fmla="*/ 2412526 w 4862894"/>
                  <a:gd name="connsiteY3" fmla="*/ 1595447 h 1605664"/>
                  <a:gd name="connsiteX4" fmla="*/ 258 w 4862894"/>
                  <a:gd name="connsiteY4" fmla="*/ 893847 h 1605664"/>
                  <a:gd name="connsiteX0" fmla="*/ 258 w 4862904"/>
                  <a:gd name="connsiteY0" fmla="*/ 893847 h 1750718"/>
                  <a:gd name="connsiteX1" fmla="*/ 2412526 w 4862904"/>
                  <a:gd name="connsiteY1" fmla="*/ 11271 h 1750718"/>
                  <a:gd name="connsiteX2" fmla="*/ 4862894 w 4862904"/>
                  <a:gd name="connsiteY2" fmla="*/ 1098634 h 1750718"/>
                  <a:gd name="connsiteX3" fmla="*/ 2412526 w 4862904"/>
                  <a:gd name="connsiteY3" fmla="*/ 1595447 h 1750718"/>
                  <a:gd name="connsiteX4" fmla="*/ 258 w 4862904"/>
                  <a:gd name="connsiteY4" fmla="*/ 893847 h 1750718"/>
                  <a:gd name="connsiteX0" fmla="*/ 258 w 4862904"/>
                  <a:gd name="connsiteY0" fmla="*/ 893847 h 1750718"/>
                  <a:gd name="connsiteX1" fmla="*/ 2412526 w 4862904"/>
                  <a:gd name="connsiteY1" fmla="*/ 11271 h 1750718"/>
                  <a:gd name="connsiteX2" fmla="*/ 4862894 w 4862904"/>
                  <a:gd name="connsiteY2" fmla="*/ 1098634 h 1750718"/>
                  <a:gd name="connsiteX3" fmla="*/ 2412526 w 4862904"/>
                  <a:gd name="connsiteY3" fmla="*/ 1595447 h 1750718"/>
                  <a:gd name="connsiteX4" fmla="*/ 258 w 4862904"/>
                  <a:gd name="connsiteY4" fmla="*/ 893847 h 1750718"/>
                  <a:gd name="connsiteX0" fmla="*/ 258 w 4862904"/>
                  <a:gd name="connsiteY0" fmla="*/ 893847 h 1750718"/>
                  <a:gd name="connsiteX1" fmla="*/ 2412526 w 4862904"/>
                  <a:gd name="connsiteY1" fmla="*/ 11271 h 1750718"/>
                  <a:gd name="connsiteX2" fmla="*/ 4862894 w 4862904"/>
                  <a:gd name="connsiteY2" fmla="*/ 1098634 h 1750718"/>
                  <a:gd name="connsiteX3" fmla="*/ 2412526 w 4862904"/>
                  <a:gd name="connsiteY3" fmla="*/ 1595447 h 1750718"/>
                  <a:gd name="connsiteX4" fmla="*/ 258 w 4862904"/>
                  <a:gd name="connsiteY4" fmla="*/ 893847 h 1750718"/>
                  <a:gd name="connsiteX0" fmla="*/ 2 w 4862639"/>
                  <a:gd name="connsiteY0" fmla="*/ 883846 h 1527106"/>
                  <a:gd name="connsiteX1" fmla="*/ 2412270 w 4862639"/>
                  <a:gd name="connsiteY1" fmla="*/ 1270 h 1527106"/>
                  <a:gd name="connsiteX2" fmla="*/ 4862638 w 4862639"/>
                  <a:gd name="connsiteY2" fmla="*/ 1088633 h 1527106"/>
                  <a:gd name="connsiteX3" fmla="*/ 2402745 w 4862639"/>
                  <a:gd name="connsiteY3" fmla="*/ 1523533 h 1527106"/>
                  <a:gd name="connsiteX4" fmla="*/ 2 w 4862639"/>
                  <a:gd name="connsiteY4" fmla="*/ 883846 h 1527106"/>
                  <a:gd name="connsiteX0" fmla="*/ 2 w 4862639"/>
                  <a:gd name="connsiteY0" fmla="*/ 883846 h 1532681"/>
                  <a:gd name="connsiteX1" fmla="*/ 2412270 w 4862639"/>
                  <a:gd name="connsiteY1" fmla="*/ 1270 h 1532681"/>
                  <a:gd name="connsiteX2" fmla="*/ 4862638 w 4862639"/>
                  <a:gd name="connsiteY2" fmla="*/ 1088633 h 1532681"/>
                  <a:gd name="connsiteX3" fmla="*/ 2402745 w 4862639"/>
                  <a:gd name="connsiteY3" fmla="*/ 1523533 h 1532681"/>
                  <a:gd name="connsiteX4" fmla="*/ 2 w 4862639"/>
                  <a:gd name="connsiteY4" fmla="*/ 883846 h 1532681"/>
                  <a:gd name="connsiteX0" fmla="*/ 2 w 4862639"/>
                  <a:gd name="connsiteY0" fmla="*/ 883846 h 1611529"/>
                  <a:gd name="connsiteX1" fmla="*/ 2412270 w 4862639"/>
                  <a:gd name="connsiteY1" fmla="*/ 1270 h 1611529"/>
                  <a:gd name="connsiteX2" fmla="*/ 4862638 w 4862639"/>
                  <a:gd name="connsiteY2" fmla="*/ 1088633 h 1611529"/>
                  <a:gd name="connsiteX3" fmla="*/ 2402745 w 4862639"/>
                  <a:gd name="connsiteY3" fmla="*/ 1523533 h 1611529"/>
                  <a:gd name="connsiteX4" fmla="*/ 2 w 4862639"/>
                  <a:gd name="connsiteY4" fmla="*/ 883846 h 1611529"/>
                  <a:gd name="connsiteX0" fmla="*/ 2 w 4862639"/>
                  <a:gd name="connsiteY0" fmla="*/ 883846 h 1611529"/>
                  <a:gd name="connsiteX1" fmla="*/ 2412270 w 4862639"/>
                  <a:gd name="connsiteY1" fmla="*/ 1270 h 1611529"/>
                  <a:gd name="connsiteX2" fmla="*/ 4862638 w 4862639"/>
                  <a:gd name="connsiteY2" fmla="*/ 1088633 h 1611529"/>
                  <a:gd name="connsiteX3" fmla="*/ 2402745 w 4862639"/>
                  <a:gd name="connsiteY3" fmla="*/ 1523533 h 1611529"/>
                  <a:gd name="connsiteX4" fmla="*/ 2 w 4862639"/>
                  <a:gd name="connsiteY4" fmla="*/ 883846 h 1611529"/>
                  <a:gd name="connsiteX0" fmla="*/ 225 w 4862862"/>
                  <a:gd name="connsiteY0" fmla="*/ 896385 h 1624068"/>
                  <a:gd name="connsiteX1" fmla="*/ 2412493 w 4862862"/>
                  <a:gd name="connsiteY1" fmla="*/ 13809 h 1624068"/>
                  <a:gd name="connsiteX2" fmla="*/ 4862861 w 4862862"/>
                  <a:gd name="connsiteY2" fmla="*/ 1101172 h 1624068"/>
                  <a:gd name="connsiteX3" fmla="*/ 2402968 w 4862862"/>
                  <a:gd name="connsiteY3" fmla="*/ 1536072 h 1624068"/>
                  <a:gd name="connsiteX4" fmla="*/ 225 w 4862862"/>
                  <a:gd name="connsiteY4" fmla="*/ 896385 h 1624068"/>
                  <a:gd name="connsiteX0" fmla="*/ 225 w 4862862"/>
                  <a:gd name="connsiteY0" fmla="*/ 896385 h 1624068"/>
                  <a:gd name="connsiteX1" fmla="*/ 2412493 w 4862862"/>
                  <a:gd name="connsiteY1" fmla="*/ 13809 h 1624068"/>
                  <a:gd name="connsiteX2" fmla="*/ 4862861 w 4862862"/>
                  <a:gd name="connsiteY2" fmla="*/ 1101172 h 1624068"/>
                  <a:gd name="connsiteX3" fmla="*/ 2402968 w 4862862"/>
                  <a:gd name="connsiteY3" fmla="*/ 1536072 h 1624068"/>
                  <a:gd name="connsiteX4" fmla="*/ 225 w 4862862"/>
                  <a:gd name="connsiteY4" fmla="*/ 896385 h 1624068"/>
                  <a:gd name="connsiteX0" fmla="*/ 225 w 4863469"/>
                  <a:gd name="connsiteY0" fmla="*/ 896385 h 1839254"/>
                  <a:gd name="connsiteX1" fmla="*/ 2412493 w 4863469"/>
                  <a:gd name="connsiteY1" fmla="*/ 13809 h 1839254"/>
                  <a:gd name="connsiteX2" fmla="*/ 4862861 w 4863469"/>
                  <a:gd name="connsiteY2" fmla="*/ 1101172 h 1839254"/>
                  <a:gd name="connsiteX3" fmla="*/ 2402968 w 4863469"/>
                  <a:gd name="connsiteY3" fmla="*/ 1536072 h 1839254"/>
                  <a:gd name="connsiteX4" fmla="*/ 225 w 4863469"/>
                  <a:gd name="connsiteY4" fmla="*/ 896385 h 1839254"/>
                  <a:gd name="connsiteX0" fmla="*/ 225 w 4864588"/>
                  <a:gd name="connsiteY0" fmla="*/ 896385 h 1834001"/>
                  <a:gd name="connsiteX1" fmla="*/ 2412493 w 4864588"/>
                  <a:gd name="connsiteY1" fmla="*/ 13809 h 1834001"/>
                  <a:gd name="connsiteX2" fmla="*/ 4862861 w 4864588"/>
                  <a:gd name="connsiteY2" fmla="*/ 1101172 h 1834001"/>
                  <a:gd name="connsiteX3" fmla="*/ 2402968 w 4864588"/>
                  <a:gd name="connsiteY3" fmla="*/ 1536072 h 1834001"/>
                  <a:gd name="connsiteX4" fmla="*/ 225 w 4864588"/>
                  <a:gd name="connsiteY4" fmla="*/ 896385 h 1834001"/>
                  <a:gd name="connsiteX0" fmla="*/ 225 w 4864588"/>
                  <a:gd name="connsiteY0" fmla="*/ 896385 h 1834001"/>
                  <a:gd name="connsiteX1" fmla="*/ 2412493 w 4864588"/>
                  <a:gd name="connsiteY1" fmla="*/ 13809 h 1834001"/>
                  <a:gd name="connsiteX2" fmla="*/ 4862861 w 4864588"/>
                  <a:gd name="connsiteY2" fmla="*/ 1101172 h 1834001"/>
                  <a:gd name="connsiteX3" fmla="*/ 2402968 w 4864588"/>
                  <a:gd name="connsiteY3" fmla="*/ 1536072 h 1834001"/>
                  <a:gd name="connsiteX4" fmla="*/ 225 w 4864588"/>
                  <a:gd name="connsiteY4" fmla="*/ 896385 h 1834001"/>
                  <a:gd name="connsiteX0" fmla="*/ 225 w 4864588"/>
                  <a:gd name="connsiteY0" fmla="*/ 896385 h 1832178"/>
                  <a:gd name="connsiteX1" fmla="*/ 2412493 w 4864588"/>
                  <a:gd name="connsiteY1" fmla="*/ 13809 h 1832178"/>
                  <a:gd name="connsiteX2" fmla="*/ 4862861 w 4864588"/>
                  <a:gd name="connsiteY2" fmla="*/ 1101172 h 1832178"/>
                  <a:gd name="connsiteX3" fmla="*/ 2402968 w 4864588"/>
                  <a:gd name="connsiteY3" fmla="*/ 1536072 h 1832178"/>
                  <a:gd name="connsiteX4" fmla="*/ 225 w 4864588"/>
                  <a:gd name="connsiteY4" fmla="*/ 896385 h 1832178"/>
                  <a:gd name="connsiteX0" fmla="*/ 225 w 4864120"/>
                  <a:gd name="connsiteY0" fmla="*/ 896385 h 1808049"/>
                  <a:gd name="connsiteX1" fmla="*/ 2412493 w 4864120"/>
                  <a:gd name="connsiteY1" fmla="*/ 13809 h 1808049"/>
                  <a:gd name="connsiteX2" fmla="*/ 4862861 w 4864120"/>
                  <a:gd name="connsiteY2" fmla="*/ 1101172 h 1808049"/>
                  <a:gd name="connsiteX3" fmla="*/ 2402968 w 4864120"/>
                  <a:gd name="connsiteY3" fmla="*/ 1536072 h 1808049"/>
                  <a:gd name="connsiteX4" fmla="*/ 225 w 4864120"/>
                  <a:gd name="connsiteY4" fmla="*/ 896385 h 1808049"/>
                  <a:gd name="connsiteX0" fmla="*/ 30 w 4863925"/>
                  <a:gd name="connsiteY0" fmla="*/ 892353 h 1804017"/>
                  <a:gd name="connsiteX1" fmla="*/ 2412298 w 4863925"/>
                  <a:gd name="connsiteY1" fmla="*/ 9777 h 1804017"/>
                  <a:gd name="connsiteX2" fmla="*/ 4862666 w 4863925"/>
                  <a:gd name="connsiteY2" fmla="*/ 1097140 h 1804017"/>
                  <a:gd name="connsiteX3" fmla="*/ 2402773 w 4863925"/>
                  <a:gd name="connsiteY3" fmla="*/ 1532040 h 1804017"/>
                  <a:gd name="connsiteX4" fmla="*/ 30 w 4863925"/>
                  <a:gd name="connsiteY4" fmla="*/ 892353 h 1804017"/>
                  <a:gd name="connsiteX0" fmla="*/ 2 w 4863897"/>
                  <a:gd name="connsiteY0" fmla="*/ 891504 h 1803168"/>
                  <a:gd name="connsiteX1" fmla="*/ 2412270 w 4863897"/>
                  <a:gd name="connsiteY1" fmla="*/ 8928 h 1803168"/>
                  <a:gd name="connsiteX2" fmla="*/ 4862638 w 4863897"/>
                  <a:gd name="connsiteY2" fmla="*/ 1096291 h 1803168"/>
                  <a:gd name="connsiteX3" fmla="*/ 2402745 w 4863897"/>
                  <a:gd name="connsiteY3" fmla="*/ 1531191 h 1803168"/>
                  <a:gd name="connsiteX4" fmla="*/ 2 w 4863897"/>
                  <a:gd name="connsiteY4" fmla="*/ 891504 h 1803168"/>
                  <a:gd name="connsiteX0" fmla="*/ 2 w 4863897"/>
                  <a:gd name="connsiteY0" fmla="*/ 891504 h 1854209"/>
                  <a:gd name="connsiteX1" fmla="*/ 2412270 w 4863897"/>
                  <a:gd name="connsiteY1" fmla="*/ 8928 h 1854209"/>
                  <a:gd name="connsiteX2" fmla="*/ 4862638 w 4863897"/>
                  <a:gd name="connsiteY2" fmla="*/ 1096291 h 1854209"/>
                  <a:gd name="connsiteX3" fmla="*/ 2402745 w 4863897"/>
                  <a:gd name="connsiteY3" fmla="*/ 1531191 h 1854209"/>
                  <a:gd name="connsiteX4" fmla="*/ 2 w 4863897"/>
                  <a:gd name="connsiteY4" fmla="*/ 891504 h 1854209"/>
                  <a:gd name="connsiteX0" fmla="*/ 2 w 4863897"/>
                  <a:gd name="connsiteY0" fmla="*/ 891504 h 1845215"/>
                  <a:gd name="connsiteX1" fmla="*/ 2412270 w 4863897"/>
                  <a:gd name="connsiteY1" fmla="*/ 8928 h 1845215"/>
                  <a:gd name="connsiteX2" fmla="*/ 4862638 w 4863897"/>
                  <a:gd name="connsiteY2" fmla="*/ 1096291 h 1845215"/>
                  <a:gd name="connsiteX3" fmla="*/ 2402745 w 4863897"/>
                  <a:gd name="connsiteY3" fmla="*/ 1531191 h 1845215"/>
                  <a:gd name="connsiteX4" fmla="*/ 2 w 4863897"/>
                  <a:gd name="connsiteY4" fmla="*/ 891504 h 1845215"/>
                  <a:gd name="connsiteX0" fmla="*/ 2 w 4863897"/>
                  <a:gd name="connsiteY0" fmla="*/ 891504 h 1840733"/>
                  <a:gd name="connsiteX1" fmla="*/ 2412270 w 4863897"/>
                  <a:gd name="connsiteY1" fmla="*/ 8928 h 1840733"/>
                  <a:gd name="connsiteX2" fmla="*/ 4862638 w 4863897"/>
                  <a:gd name="connsiteY2" fmla="*/ 1096291 h 1840733"/>
                  <a:gd name="connsiteX3" fmla="*/ 2402745 w 4863897"/>
                  <a:gd name="connsiteY3" fmla="*/ 1531191 h 1840733"/>
                  <a:gd name="connsiteX4" fmla="*/ 2 w 4863897"/>
                  <a:gd name="connsiteY4" fmla="*/ 891504 h 1840733"/>
                  <a:gd name="connsiteX0" fmla="*/ 2 w 4863897"/>
                  <a:gd name="connsiteY0" fmla="*/ 891504 h 1831807"/>
                  <a:gd name="connsiteX1" fmla="*/ 2412270 w 4863897"/>
                  <a:gd name="connsiteY1" fmla="*/ 8928 h 1831807"/>
                  <a:gd name="connsiteX2" fmla="*/ 4862638 w 4863897"/>
                  <a:gd name="connsiteY2" fmla="*/ 1096291 h 1831807"/>
                  <a:gd name="connsiteX3" fmla="*/ 2402745 w 4863897"/>
                  <a:gd name="connsiteY3" fmla="*/ 1531191 h 1831807"/>
                  <a:gd name="connsiteX4" fmla="*/ 2 w 4863897"/>
                  <a:gd name="connsiteY4" fmla="*/ 891504 h 1831807"/>
                  <a:gd name="connsiteX0" fmla="*/ 2 w 4863897"/>
                  <a:gd name="connsiteY0" fmla="*/ 891504 h 1842972"/>
                  <a:gd name="connsiteX1" fmla="*/ 2412270 w 4863897"/>
                  <a:gd name="connsiteY1" fmla="*/ 8928 h 1842972"/>
                  <a:gd name="connsiteX2" fmla="*/ 4862638 w 4863897"/>
                  <a:gd name="connsiteY2" fmla="*/ 1096291 h 1842972"/>
                  <a:gd name="connsiteX3" fmla="*/ 2402745 w 4863897"/>
                  <a:gd name="connsiteY3" fmla="*/ 1531191 h 1842972"/>
                  <a:gd name="connsiteX4" fmla="*/ 2 w 4863897"/>
                  <a:gd name="connsiteY4" fmla="*/ 891504 h 18429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863897" h="1842972">
                    <a:moveTo>
                      <a:pt x="2" y="891504"/>
                    </a:moveTo>
                    <a:cubicBezTo>
                      <a:pt x="1590" y="-5144"/>
                      <a:pt x="1601831" y="-25203"/>
                      <a:pt x="2412270" y="8928"/>
                    </a:cubicBezTo>
                    <a:cubicBezTo>
                      <a:pt x="3222709" y="43059"/>
                      <a:pt x="4916614" y="71055"/>
                      <a:pt x="4862638" y="1096291"/>
                    </a:cubicBezTo>
                    <a:cubicBezTo>
                      <a:pt x="4808662" y="2121527"/>
                      <a:pt x="3667827" y="1908293"/>
                      <a:pt x="2402745" y="1531191"/>
                    </a:cubicBezTo>
                    <a:cubicBezTo>
                      <a:pt x="1692318" y="1478010"/>
                      <a:pt x="-1586" y="1788152"/>
                      <a:pt x="2" y="891504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ln>
                    <a:solidFill>
                      <a:srgbClr val="FF0000"/>
                    </a:solidFill>
                  </a:ln>
                </a:endParaRPr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712AC125-445A-F331-6271-5ADFE6E1A744}"/>
                  </a:ext>
                </a:extLst>
              </p:cNvPr>
              <p:cNvSpPr/>
              <p:nvPr/>
            </p:nvSpPr>
            <p:spPr>
              <a:xfrm>
                <a:off x="2504728" y="2661469"/>
                <a:ext cx="1656183" cy="1241512"/>
              </a:xfrm>
              <a:custGeom>
                <a:avLst/>
                <a:gdLst>
                  <a:gd name="connsiteX0" fmla="*/ 1552251 w 1656183"/>
                  <a:gd name="connsiteY0" fmla="*/ 0 h 1241512"/>
                  <a:gd name="connsiteX1" fmla="*/ 1570098 w 1656183"/>
                  <a:gd name="connsiteY1" fmla="*/ 40402 h 1241512"/>
                  <a:gd name="connsiteX2" fmla="*/ 1656183 w 1656183"/>
                  <a:gd name="connsiteY2" fmla="*/ 566794 h 1241512"/>
                  <a:gd name="connsiteX3" fmla="*/ 1508548 w 1656183"/>
                  <a:gd name="connsiteY3" fmla="*/ 1232523 h 1241512"/>
                  <a:gd name="connsiteX4" fmla="*/ 1506788 w 1656183"/>
                  <a:gd name="connsiteY4" fmla="*/ 1235237 h 1241512"/>
                  <a:gd name="connsiteX5" fmla="*/ 1480111 w 1656183"/>
                  <a:gd name="connsiteY5" fmla="*/ 1235898 h 1241512"/>
                  <a:gd name="connsiteX6" fmla="*/ 1 w 1656183"/>
                  <a:gd name="connsiteY6" fmla="*/ 716326 h 1241512"/>
                  <a:gd name="connsiteX7" fmla="*/ 1451227 w 1656183"/>
                  <a:gd name="connsiteY7" fmla="*/ 1510 h 12415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656183" h="1241512">
                    <a:moveTo>
                      <a:pt x="1552251" y="0"/>
                    </a:moveTo>
                    <a:lnTo>
                      <a:pt x="1570098" y="40402"/>
                    </a:lnTo>
                    <a:cubicBezTo>
                      <a:pt x="1624448" y="190664"/>
                      <a:pt x="1656183" y="371807"/>
                      <a:pt x="1656183" y="566794"/>
                    </a:cubicBezTo>
                    <a:cubicBezTo>
                      <a:pt x="1656183" y="826778"/>
                      <a:pt x="1599765" y="1062148"/>
                      <a:pt x="1508548" y="1232523"/>
                    </a:cubicBezTo>
                    <a:lnTo>
                      <a:pt x="1506788" y="1235237"/>
                    </a:lnTo>
                    <a:lnTo>
                      <a:pt x="1480111" y="1235898"/>
                    </a:lnTo>
                    <a:cubicBezTo>
                      <a:pt x="815153" y="1254279"/>
                      <a:pt x="-1020" y="1259393"/>
                      <a:pt x="1" y="716326"/>
                    </a:cubicBezTo>
                    <a:cubicBezTo>
                      <a:pt x="1022" y="173259"/>
                      <a:pt x="772560" y="28380"/>
                      <a:pt x="1451227" y="1510"/>
                    </a:cubicBezTo>
                    <a:close/>
                  </a:path>
                </a:pathLst>
              </a:custGeom>
              <a:solidFill>
                <a:schemeClr val="tx1"/>
              </a:solidFill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ln>
                    <a:solidFill>
                      <a:srgbClr val="FF0000"/>
                    </a:solidFill>
                  </a:ln>
                </a:endParaRPr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30959758-640C-7C86-EA17-1F858E0C9612}"/>
                  </a:ext>
                </a:extLst>
              </p:cNvPr>
              <p:cNvSpPr/>
              <p:nvPr/>
            </p:nvSpPr>
            <p:spPr>
              <a:xfrm>
                <a:off x="4008624" y="2665003"/>
                <a:ext cx="2056281" cy="1228726"/>
              </a:xfrm>
              <a:custGeom>
                <a:avLst/>
                <a:gdLst>
                  <a:gd name="connsiteX0" fmla="*/ 42862 w 2065258"/>
                  <a:gd name="connsiteY0" fmla="*/ 0 h 1219200"/>
                  <a:gd name="connsiteX1" fmla="*/ 571500 w 2065258"/>
                  <a:gd name="connsiteY1" fmla="*/ 185738 h 1219200"/>
                  <a:gd name="connsiteX2" fmla="*/ 1195387 w 2065258"/>
                  <a:gd name="connsiteY2" fmla="*/ 319088 h 1219200"/>
                  <a:gd name="connsiteX3" fmla="*/ 1890712 w 2065258"/>
                  <a:gd name="connsiteY3" fmla="*/ 300038 h 1219200"/>
                  <a:gd name="connsiteX4" fmla="*/ 2057400 w 2065258"/>
                  <a:gd name="connsiteY4" fmla="*/ 714375 h 1219200"/>
                  <a:gd name="connsiteX5" fmla="*/ 1714500 w 2065258"/>
                  <a:gd name="connsiteY5" fmla="*/ 1133475 h 1219200"/>
                  <a:gd name="connsiteX6" fmla="*/ 1090612 w 2065258"/>
                  <a:gd name="connsiteY6" fmla="*/ 990600 h 1219200"/>
                  <a:gd name="connsiteX7" fmla="*/ 0 w 2065258"/>
                  <a:gd name="connsiteY7" fmla="*/ 1219200 h 1219200"/>
                  <a:gd name="connsiteX8" fmla="*/ 0 w 2065258"/>
                  <a:gd name="connsiteY8" fmla="*/ 1219200 h 1219200"/>
                  <a:gd name="connsiteX0" fmla="*/ 42862 w 2059131"/>
                  <a:gd name="connsiteY0" fmla="*/ 0 h 1219200"/>
                  <a:gd name="connsiteX1" fmla="*/ 571500 w 2059131"/>
                  <a:gd name="connsiteY1" fmla="*/ 185738 h 1219200"/>
                  <a:gd name="connsiteX2" fmla="*/ 1195387 w 2059131"/>
                  <a:gd name="connsiteY2" fmla="*/ 319088 h 1219200"/>
                  <a:gd name="connsiteX3" fmla="*/ 1890712 w 2059131"/>
                  <a:gd name="connsiteY3" fmla="*/ 300038 h 1219200"/>
                  <a:gd name="connsiteX4" fmla="*/ 2057400 w 2059131"/>
                  <a:gd name="connsiteY4" fmla="*/ 714375 h 1219200"/>
                  <a:gd name="connsiteX5" fmla="*/ 1828800 w 2059131"/>
                  <a:gd name="connsiteY5" fmla="*/ 1176338 h 1219200"/>
                  <a:gd name="connsiteX6" fmla="*/ 1090612 w 2059131"/>
                  <a:gd name="connsiteY6" fmla="*/ 990600 h 1219200"/>
                  <a:gd name="connsiteX7" fmla="*/ 0 w 2059131"/>
                  <a:gd name="connsiteY7" fmla="*/ 1219200 h 1219200"/>
                  <a:gd name="connsiteX8" fmla="*/ 0 w 2059131"/>
                  <a:gd name="connsiteY8" fmla="*/ 1219200 h 1219200"/>
                  <a:gd name="connsiteX0" fmla="*/ 42862 w 2059131"/>
                  <a:gd name="connsiteY0" fmla="*/ 0 h 1219200"/>
                  <a:gd name="connsiteX1" fmla="*/ 571500 w 2059131"/>
                  <a:gd name="connsiteY1" fmla="*/ 185738 h 1219200"/>
                  <a:gd name="connsiteX2" fmla="*/ 1195387 w 2059131"/>
                  <a:gd name="connsiteY2" fmla="*/ 319088 h 1219200"/>
                  <a:gd name="connsiteX3" fmla="*/ 1890712 w 2059131"/>
                  <a:gd name="connsiteY3" fmla="*/ 300038 h 1219200"/>
                  <a:gd name="connsiteX4" fmla="*/ 2057400 w 2059131"/>
                  <a:gd name="connsiteY4" fmla="*/ 738187 h 1219200"/>
                  <a:gd name="connsiteX5" fmla="*/ 1828800 w 2059131"/>
                  <a:gd name="connsiteY5" fmla="*/ 1176338 h 1219200"/>
                  <a:gd name="connsiteX6" fmla="*/ 1090612 w 2059131"/>
                  <a:gd name="connsiteY6" fmla="*/ 990600 h 1219200"/>
                  <a:gd name="connsiteX7" fmla="*/ 0 w 2059131"/>
                  <a:gd name="connsiteY7" fmla="*/ 1219200 h 1219200"/>
                  <a:gd name="connsiteX8" fmla="*/ 0 w 2059131"/>
                  <a:gd name="connsiteY8" fmla="*/ 1219200 h 1219200"/>
                  <a:gd name="connsiteX0" fmla="*/ 42862 w 2059131"/>
                  <a:gd name="connsiteY0" fmla="*/ 0 h 1219200"/>
                  <a:gd name="connsiteX1" fmla="*/ 1195387 w 2059131"/>
                  <a:gd name="connsiteY1" fmla="*/ 319088 h 1219200"/>
                  <a:gd name="connsiteX2" fmla="*/ 1890712 w 2059131"/>
                  <a:gd name="connsiteY2" fmla="*/ 300038 h 1219200"/>
                  <a:gd name="connsiteX3" fmla="*/ 2057400 w 2059131"/>
                  <a:gd name="connsiteY3" fmla="*/ 738187 h 1219200"/>
                  <a:gd name="connsiteX4" fmla="*/ 1828800 w 2059131"/>
                  <a:gd name="connsiteY4" fmla="*/ 1176338 h 1219200"/>
                  <a:gd name="connsiteX5" fmla="*/ 1090612 w 2059131"/>
                  <a:gd name="connsiteY5" fmla="*/ 990600 h 1219200"/>
                  <a:gd name="connsiteX6" fmla="*/ 0 w 2059131"/>
                  <a:gd name="connsiteY6" fmla="*/ 1219200 h 1219200"/>
                  <a:gd name="connsiteX7" fmla="*/ 0 w 2059131"/>
                  <a:gd name="connsiteY7" fmla="*/ 1219200 h 1219200"/>
                  <a:gd name="connsiteX0" fmla="*/ 42862 w 2059746"/>
                  <a:gd name="connsiteY0" fmla="*/ 0 h 1219200"/>
                  <a:gd name="connsiteX1" fmla="*/ 1104899 w 2059746"/>
                  <a:gd name="connsiteY1" fmla="*/ 314326 h 1219200"/>
                  <a:gd name="connsiteX2" fmla="*/ 1890712 w 2059746"/>
                  <a:gd name="connsiteY2" fmla="*/ 300038 h 1219200"/>
                  <a:gd name="connsiteX3" fmla="*/ 2057400 w 2059746"/>
                  <a:gd name="connsiteY3" fmla="*/ 738187 h 1219200"/>
                  <a:gd name="connsiteX4" fmla="*/ 1828800 w 2059746"/>
                  <a:gd name="connsiteY4" fmla="*/ 1176338 h 1219200"/>
                  <a:gd name="connsiteX5" fmla="*/ 1090612 w 2059746"/>
                  <a:gd name="connsiteY5" fmla="*/ 990600 h 1219200"/>
                  <a:gd name="connsiteX6" fmla="*/ 0 w 2059746"/>
                  <a:gd name="connsiteY6" fmla="*/ 1219200 h 1219200"/>
                  <a:gd name="connsiteX7" fmla="*/ 0 w 2059746"/>
                  <a:gd name="connsiteY7" fmla="*/ 1219200 h 1219200"/>
                  <a:gd name="connsiteX0" fmla="*/ 42862 w 2059746"/>
                  <a:gd name="connsiteY0" fmla="*/ 0 h 1219200"/>
                  <a:gd name="connsiteX1" fmla="*/ 1104899 w 2059746"/>
                  <a:gd name="connsiteY1" fmla="*/ 314326 h 1219200"/>
                  <a:gd name="connsiteX2" fmla="*/ 1890712 w 2059746"/>
                  <a:gd name="connsiteY2" fmla="*/ 300038 h 1219200"/>
                  <a:gd name="connsiteX3" fmla="*/ 2057400 w 2059746"/>
                  <a:gd name="connsiteY3" fmla="*/ 738187 h 1219200"/>
                  <a:gd name="connsiteX4" fmla="*/ 1828800 w 2059746"/>
                  <a:gd name="connsiteY4" fmla="*/ 1176338 h 1219200"/>
                  <a:gd name="connsiteX5" fmla="*/ 1090612 w 2059746"/>
                  <a:gd name="connsiteY5" fmla="*/ 990600 h 1219200"/>
                  <a:gd name="connsiteX6" fmla="*/ 0 w 2059746"/>
                  <a:gd name="connsiteY6" fmla="*/ 1219200 h 1219200"/>
                  <a:gd name="connsiteX7" fmla="*/ 0 w 2059746"/>
                  <a:gd name="connsiteY7" fmla="*/ 1219200 h 1219200"/>
                  <a:gd name="connsiteX0" fmla="*/ 42862 w 2059746"/>
                  <a:gd name="connsiteY0" fmla="*/ 0 h 1219200"/>
                  <a:gd name="connsiteX1" fmla="*/ 1104899 w 2059746"/>
                  <a:gd name="connsiteY1" fmla="*/ 314326 h 1219200"/>
                  <a:gd name="connsiteX2" fmla="*/ 1890712 w 2059746"/>
                  <a:gd name="connsiteY2" fmla="*/ 300038 h 1219200"/>
                  <a:gd name="connsiteX3" fmla="*/ 2057400 w 2059746"/>
                  <a:gd name="connsiteY3" fmla="*/ 738187 h 1219200"/>
                  <a:gd name="connsiteX4" fmla="*/ 1828800 w 2059746"/>
                  <a:gd name="connsiteY4" fmla="*/ 1176338 h 1219200"/>
                  <a:gd name="connsiteX5" fmla="*/ 1090612 w 2059746"/>
                  <a:gd name="connsiteY5" fmla="*/ 957262 h 1219200"/>
                  <a:gd name="connsiteX6" fmla="*/ 0 w 2059746"/>
                  <a:gd name="connsiteY6" fmla="*/ 1219200 h 1219200"/>
                  <a:gd name="connsiteX7" fmla="*/ 0 w 2059746"/>
                  <a:gd name="connsiteY7" fmla="*/ 1219200 h 1219200"/>
                  <a:gd name="connsiteX0" fmla="*/ 42862 w 2059746"/>
                  <a:gd name="connsiteY0" fmla="*/ 0 h 1219200"/>
                  <a:gd name="connsiteX1" fmla="*/ 1104899 w 2059746"/>
                  <a:gd name="connsiteY1" fmla="*/ 314326 h 1219200"/>
                  <a:gd name="connsiteX2" fmla="*/ 1890712 w 2059746"/>
                  <a:gd name="connsiteY2" fmla="*/ 300038 h 1219200"/>
                  <a:gd name="connsiteX3" fmla="*/ 2057400 w 2059746"/>
                  <a:gd name="connsiteY3" fmla="*/ 738187 h 1219200"/>
                  <a:gd name="connsiteX4" fmla="*/ 1828800 w 2059746"/>
                  <a:gd name="connsiteY4" fmla="*/ 1176338 h 1219200"/>
                  <a:gd name="connsiteX5" fmla="*/ 1090612 w 2059746"/>
                  <a:gd name="connsiteY5" fmla="*/ 957262 h 1219200"/>
                  <a:gd name="connsiteX6" fmla="*/ 0 w 2059746"/>
                  <a:gd name="connsiteY6" fmla="*/ 1219200 h 1219200"/>
                  <a:gd name="connsiteX7" fmla="*/ 0 w 2059746"/>
                  <a:gd name="connsiteY7" fmla="*/ 1219200 h 1219200"/>
                  <a:gd name="connsiteX0" fmla="*/ 42862 w 2059746"/>
                  <a:gd name="connsiteY0" fmla="*/ 0 h 1219200"/>
                  <a:gd name="connsiteX1" fmla="*/ 1104899 w 2059746"/>
                  <a:gd name="connsiteY1" fmla="*/ 314326 h 1219200"/>
                  <a:gd name="connsiteX2" fmla="*/ 1890712 w 2059746"/>
                  <a:gd name="connsiteY2" fmla="*/ 300038 h 1219200"/>
                  <a:gd name="connsiteX3" fmla="*/ 2057400 w 2059746"/>
                  <a:gd name="connsiteY3" fmla="*/ 738187 h 1219200"/>
                  <a:gd name="connsiteX4" fmla="*/ 1828800 w 2059746"/>
                  <a:gd name="connsiteY4" fmla="*/ 1176338 h 1219200"/>
                  <a:gd name="connsiteX5" fmla="*/ 1090612 w 2059746"/>
                  <a:gd name="connsiteY5" fmla="*/ 957262 h 1219200"/>
                  <a:gd name="connsiteX6" fmla="*/ 0 w 2059746"/>
                  <a:gd name="connsiteY6" fmla="*/ 1219200 h 1219200"/>
                  <a:gd name="connsiteX7" fmla="*/ 0 w 2059746"/>
                  <a:gd name="connsiteY7" fmla="*/ 1219200 h 1219200"/>
                  <a:gd name="connsiteX0" fmla="*/ 42862 w 2061044"/>
                  <a:gd name="connsiteY0" fmla="*/ 0 h 1219200"/>
                  <a:gd name="connsiteX1" fmla="*/ 1104899 w 2061044"/>
                  <a:gd name="connsiteY1" fmla="*/ 314326 h 1219200"/>
                  <a:gd name="connsiteX2" fmla="*/ 1890712 w 2061044"/>
                  <a:gd name="connsiteY2" fmla="*/ 300038 h 1219200"/>
                  <a:gd name="connsiteX3" fmla="*/ 2057400 w 2061044"/>
                  <a:gd name="connsiteY3" fmla="*/ 738187 h 1219200"/>
                  <a:gd name="connsiteX4" fmla="*/ 1804987 w 2061044"/>
                  <a:gd name="connsiteY4" fmla="*/ 1157288 h 1219200"/>
                  <a:gd name="connsiteX5" fmla="*/ 1090612 w 2061044"/>
                  <a:gd name="connsiteY5" fmla="*/ 957262 h 1219200"/>
                  <a:gd name="connsiteX6" fmla="*/ 0 w 2061044"/>
                  <a:gd name="connsiteY6" fmla="*/ 1219200 h 1219200"/>
                  <a:gd name="connsiteX7" fmla="*/ 0 w 2061044"/>
                  <a:gd name="connsiteY7" fmla="*/ 1219200 h 1219200"/>
                  <a:gd name="connsiteX0" fmla="*/ 40480 w 2061044"/>
                  <a:gd name="connsiteY0" fmla="*/ 0 h 1228725"/>
                  <a:gd name="connsiteX1" fmla="*/ 1104899 w 2061044"/>
                  <a:gd name="connsiteY1" fmla="*/ 323851 h 1228725"/>
                  <a:gd name="connsiteX2" fmla="*/ 1890712 w 2061044"/>
                  <a:gd name="connsiteY2" fmla="*/ 309563 h 1228725"/>
                  <a:gd name="connsiteX3" fmla="*/ 2057400 w 2061044"/>
                  <a:gd name="connsiteY3" fmla="*/ 747712 h 1228725"/>
                  <a:gd name="connsiteX4" fmla="*/ 1804987 w 2061044"/>
                  <a:gd name="connsiteY4" fmla="*/ 1166813 h 1228725"/>
                  <a:gd name="connsiteX5" fmla="*/ 1090612 w 2061044"/>
                  <a:gd name="connsiteY5" fmla="*/ 966787 h 1228725"/>
                  <a:gd name="connsiteX6" fmla="*/ 0 w 2061044"/>
                  <a:gd name="connsiteY6" fmla="*/ 1228725 h 1228725"/>
                  <a:gd name="connsiteX7" fmla="*/ 0 w 2061044"/>
                  <a:gd name="connsiteY7" fmla="*/ 1228725 h 1228725"/>
                  <a:gd name="connsiteX0" fmla="*/ 50005 w 2061044"/>
                  <a:gd name="connsiteY0" fmla="*/ 0 h 1221582"/>
                  <a:gd name="connsiteX1" fmla="*/ 1104899 w 2061044"/>
                  <a:gd name="connsiteY1" fmla="*/ 316708 h 1221582"/>
                  <a:gd name="connsiteX2" fmla="*/ 1890712 w 2061044"/>
                  <a:gd name="connsiteY2" fmla="*/ 302420 h 1221582"/>
                  <a:gd name="connsiteX3" fmla="*/ 2057400 w 2061044"/>
                  <a:gd name="connsiteY3" fmla="*/ 740569 h 1221582"/>
                  <a:gd name="connsiteX4" fmla="*/ 1804987 w 2061044"/>
                  <a:gd name="connsiteY4" fmla="*/ 1159670 h 1221582"/>
                  <a:gd name="connsiteX5" fmla="*/ 1090612 w 2061044"/>
                  <a:gd name="connsiteY5" fmla="*/ 959644 h 1221582"/>
                  <a:gd name="connsiteX6" fmla="*/ 0 w 2061044"/>
                  <a:gd name="connsiteY6" fmla="*/ 1221582 h 1221582"/>
                  <a:gd name="connsiteX7" fmla="*/ 0 w 2061044"/>
                  <a:gd name="connsiteY7" fmla="*/ 1221582 h 1221582"/>
                  <a:gd name="connsiteX0" fmla="*/ 50005 w 2061044"/>
                  <a:gd name="connsiteY0" fmla="*/ 0 h 1221582"/>
                  <a:gd name="connsiteX1" fmla="*/ 1104899 w 2061044"/>
                  <a:gd name="connsiteY1" fmla="*/ 316708 h 1221582"/>
                  <a:gd name="connsiteX2" fmla="*/ 1890712 w 2061044"/>
                  <a:gd name="connsiteY2" fmla="*/ 302420 h 1221582"/>
                  <a:gd name="connsiteX3" fmla="*/ 2057400 w 2061044"/>
                  <a:gd name="connsiteY3" fmla="*/ 740569 h 1221582"/>
                  <a:gd name="connsiteX4" fmla="*/ 1804987 w 2061044"/>
                  <a:gd name="connsiteY4" fmla="*/ 1159670 h 1221582"/>
                  <a:gd name="connsiteX5" fmla="*/ 1090612 w 2061044"/>
                  <a:gd name="connsiteY5" fmla="*/ 959644 h 1221582"/>
                  <a:gd name="connsiteX6" fmla="*/ 0 w 2061044"/>
                  <a:gd name="connsiteY6" fmla="*/ 1221582 h 1221582"/>
                  <a:gd name="connsiteX0" fmla="*/ 30955 w 2041994"/>
                  <a:gd name="connsiteY0" fmla="*/ 0 h 1235870"/>
                  <a:gd name="connsiteX1" fmla="*/ 1085849 w 2041994"/>
                  <a:gd name="connsiteY1" fmla="*/ 316708 h 1235870"/>
                  <a:gd name="connsiteX2" fmla="*/ 1871662 w 2041994"/>
                  <a:gd name="connsiteY2" fmla="*/ 302420 h 1235870"/>
                  <a:gd name="connsiteX3" fmla="*/ 2038350 w 2041994"/>
                  <a:gd name="connsiteY3" fmla="*/ 740569 h 1235870"/>
                  <a:gd name="connsiteX4" fmla="*/ 1785937 w 2041994"/>
                  <a:gd name="connsiteY4" fmla="*/ 1159670 h 1235870"/>
                  <a:gd name="connsiteX5" fmla="*/ 1071562 w 2041994"/>
                  <a:gd name="connsiteY5" fmla="*/ 959644 h 1235870"/>
                  <a:gd name="connsiteX6" fmla="*/ 0 w 2041994"/>
                  <a:gd name="connsiteY6" fmla="*/ 1235870 h 1235870"/>
                  <a:gd name="connsiteX0" fmla="*/ 126205 w 2137244"/>
                  <a:gd name="connsiteY0" fmla="*/ 0 h 1202532"/>
                  <a:gd name="connsiteX1" fmla="*/ 1181099 w 2137244"/>
                  <a:gd name="connsiteY1" fmla="*/ 316708 h 1202532"/>
                  <a:gd name="connsiteX2" fmla="*/ 1966912 w 2137244"/>
                  <a:gd name="connsiteY2" fmla="*/ 302420 h 1202532"/>
                  <a:gd name="connsiteX3" fmla="*/ 2133600 w 2137244"/>
                  <a:gd name="connsiteY3" fmla="*/ 740569 h 1202532"/>
                  <a:gd name="connsiteX4" fmla="*/ 1881187 w 2137244"/>
                  <a:gd name="connsiteY4" fmla="*/ 1159670 h 1202532"/>
                  <a:gd name="connsiteX5" fmla="*/ 1166812 w 2137244"/>
                  <a:gd name="connsiteY5" fmla="*/ 959644 h 1202532"/>
                  <a:gd name="connsiteX6" fmla="*/ 0 w 2137244"/>
                  <a:gd name="connsiteY6" fmla="*/ 1202532 h 1202532"/>
                  <a:gd name="connsiteX0" fmla="*/ 59530 w 2070569"/>
                  <a:gd name="connsiteY0" fmla="*/ 0 h 1219201"/>
                  <a:gd name="connsiteX1" fmla="*/ 1114424 w 2070569"/>
                  <a:gd name="connsiteY1" fmla="*/ 316708 h 1219201"/>
                  <a:gd name="connsiteX2" fmla="*/ 1900237 w 2070569"/>
                  <a:gd name="connsiteY2" fmla="*/ 302420 h 1219201"/>
                  <a:gd name="connsiteX3" fmla="*/ 2066925 w 2070569"/>
                  <a:gd name="connsiteY3" fmla="*/ 740569 h 1219201"/>
                  <a:gd name="connsiteX4" fmla="*/ 1814512 w 2070569"/>
                  <a:gd name="connsiteY4" fmla="*/ 1159670 h 1219201"/>
                  <a:gd name="connsiteX5" fmla="*/ 1100137 w 2070569"/>
                  <a:gd name="connsiteY5" fmla="*/ 959644 h 1219201"/>
                  <a:gd name="connsiteX6" fmla="*/ 0 w 2070569"/>
                  <a:gd name="connsiteY6" fmla="*/ 1219201 h 1219201"/>
                  <a:gd name="connsiteX0" fmla="*/ 45242 w 2056281"/>
                  <a:gd name="connsiteY0" fmla="*/ 0 h 1228726"/>
                  <a:gd name="connsiteX1" fmla="*/ 1100136 w 2056281"/>
                  <a:gd name="connsiteY1" fmla="*/ 316708 h 1228726"/>
                  <a:gd name="connsiteX2" fmla="*/ 1885949 w 2056281"/>
                  <a:gd name="connsiteY2" fmla="*/ 302420 h 1228726"/>
                  <a:gd name="connsiteX3" fmla="*/ 2052637 w 2056281"/>
                  <a:gd name="connsiteY3" fmla="*/ 740569 h 1228726"/>
                  <a:gd name="connsiteX4" fmla="*/ 1800224 w 2056281"/>
                  <a:gd name="connsiteY4" fmla="*/ 1159670 h 1228726"/>
                  <a:gd name="connsiteX5" fmla="*/ 1085849 w 2056281"/>
                  <a:gd name="connsiteY5" fmla="*/ 959644 h 1228726"/>
                  <a:gd name="connsiteX6" fmla="*/ 0 w 2056281"/>
                  <a:gd name="connsiteY6" fmla="*/ 1228726 h 12287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056281" h="1228726">
                    <a:moveTo>
                      <a:pt x="45242" y="0"/>
                    </a:moveTo>
                    <a:cubicBezTo>
                      <a:pt x="285352" y="66477"/>
                      <a:pt x="793352" y="266305"/>
                      <a:pt x="1100136" y="316708"/>
                    </a:cubicBezTo>
                    <a:cubicBezTo>
                      <a:pt x="1406920" y="367111"/>
                      <a:pt x="1727199" y="231777"/>
                      <a:pt x="1885949" y="302420"/>
                    </a:cubicBezTo>
                    <a:cubicBezTo>
                      <a:pt x="2044699" y="373064"/>
                      <a:pt x="2066924" y="597694"/>
                      <a:pt x="2052637" y="740569"/>
                    </a:cubicBezTo>
                    <a:cubicBezTo>
                      <a:pt x="2038350" y="883444"/>
                      <a:pt x="1961355" y="1123158"/>
                      <a:pt x="1800224" y="1159670"/>
                    </a:cubicBezTo>
                    <a:cubicBezTo>
                      <a:pt x="1639093" y="1196182"/>
                      <a:pt x="1385886" y="948135"/>
                      <a:pt x="1085849" y="959644"/>
                    </a:cubicBezTo>
                    <a:cubicBezTo>
                      <a:pt x="785812" y="971153"/>
                      <a:pt x="0" y="1228726"/>
                      <a:pt x="0" y="1228726"/>
                    </a:cubicBezTo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50800" cap="rnd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>
                  <a:ln>
                    <a:solidFill>
                      <a:srgbClr val="FF0000"/>
                    </a:solidFill>
                  </a:ln>
                </a:endParaRPr>
              </a:p>
            </p:txBody>
          </p:sp>
          <p:sp>
            <p:nvSpPr>
              <p:cNvPr id="13" name="四角形: 上の 2 つの角を丸める 12">
                <a:extLst>
                  <a:ext uri="{FF2B5EF4-FFF2-40B4-BE49-F238E27FC236}">
                    <a16:creationId xmlns:a16="http://schemas.microsoft.com/office/drawing/2014/main" id="{09D283A4-3886-8B15-1D1C-6CCEA7D27902}"/>
                  </a:ext>
                </a:extLst>
              </p:cNvPr>
              <p:cNvSpPr/>
              <p:nvPr/>
            </p:nvSpPr>
            <p:spPr>
              <a:xfrm rot="16411884">
                <a:off x="4923451" y="2238516"/>
                <a:ext cx="219656" cy="2152958"/>
              </a:xfrm>
              <a:prstGeom prst="round2SameRect">
                <a:avLst>
                  <a:gd name="adj1" fmla="val 32437"/>
                  <a:gd name="adj2" fmla="val 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50800" cap="rnd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>
                  <a:ln>
                    <a:solidFill>
                      <a:srgbClr val="FF0000"/>
                    </a:solidFill>
                  </a:ln>
                </a:endParaRPr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BA316FF2-0A92-347B-21F6-5384B7AE6EB3}"/>
                  </a:ext>
                </a:extLst>
              </p:cNvPr>
              <p:cNvSpPr/>
              <p:nvPr/>
            </p:nvSpPr>
            <p:spPr>
              <a:xfrm>
                <a:off x="3972244" y="2622139"/>
                <a:ext cx="2205421" cy="1339545"/>
              </a:xfrm>
              <a:custGeom>
                <a:avLst/>
                <a:gdLst>
                  <a:gd name="connsiteX0" fmla="*/ 0 w 1912381"/>
                  <a:gd name="connsiteY0" fmla="*/ 0 h 1337248"/>
                  <a:gd name="connsiteX1" fmla="*/ 945792 w 1912381"/>
                  <a:gd name="connsiteY1" fmla="*/ 246278 h 1337248"/>
                  <a:gd name="connsiteX2" fmla="*/ 1714288 w 1912381"/>
                  <a:gd name="connsiteY2" fmla="*/ 259230 h 1337248"/>
                  <a:gd name="connsiteX3" fmla="*/ 1907609 w 1912381"/>
                  <a:gd name="connsiteY3" fmla="*/ 785930 h 1337248"/>
                  <a:gd name="connsiteX4" fmla="*/ 1579623 w 1912381"/>
                  <a:gd name="connsiteY4" fmla="*/ 1329902 h 1337248"/>
                  <a:gd name="connsiteX5" fmla="*/ 836829 w 1912381"/>
                  <a:gd name="connsiteY5" fmla="*/ 1111192 h 1337248"/>
                  <a:gd name="connsiteX6" fmla="*/ 80403 w 1912381"/>
                  <a:gd name="connsiteY6" fmla="*/ 1272056 h 1337248"/>
                  <a:gd name="connsiteX7" fmla="*/ 73752 w 1912381"/>
                  <a:gd name="connsiteY7" fmla="*/ 1166838 h 1337248"/>
                  <a:gd name="connsiteX8" fmla="*/ 169817 w 1912381"/>
                  <a:gd name="connsiteY8" fmla="*/ 1138982 h 1337248"/>
                  <a:gd name="connsiteX9" fmla="*/ 825255 w 1912381"/>
                  <a:gd name="connsiteY9" fmla="*/ 1000125 h 1337248"/>
                  <a:gd name="connsiteX10" fmla="*/ 1539630 w 1912381"/>
                  <a:gd name="connsiteY10" fmla="*/ 1200151 h 1337248"/>
                  <a:gd name="connsiteX11" fmla="*/ 1792043 w 1912381"/>
                  <a:gd name="connsiteY11" fmla="*/ 781050 h 1337248"/>
                  <a:gd name="connsiteX12" fmla="*/ 1625355 w 1912381"/>
                  <a:gd name="connsiteY12" fmla="*/ 342901 h 1337248"/>
                  <a:gd name="connsiteX13" fmla="*/ 839542 w 1912381"/>
                  <a:gd name="connsiteY13" fmla="*/ 357189 h 1337248"/>
                  <a:gd name="connsiteX14" fmla="*/ 7630 w 1912381"/>
                  <a:gd name="connsiteY14" fmla="*/ 110924 h 1337248"/>
                  <a:gd name="connsiteX15" fmla="*/ 6998 w 1912381"/>
                  <a:gd name="connsiteY15" fmla="*/ 110716 h 1337248"/>
                  <a:gd name="connsiteX0" fmla="*/ 285817 w 2198198"/>
                  <a:gd name="connsiteY0" fmla="*/ 0 h 1337248"/>
                  <a:gd name="connsiteX1" fmla="*/ 1231609 w 2198198"/>
                  <a:gd name="connsiteY1" fmla="*/ 246278 h 1337248"/>
                  <a:gd name="connsiteX2" fmla="*/ 2000105 w 2198198"/>
                  <a:gd name="connsiteY2" fmla="*/ 259230 h 1337248"/>
                  <a:gd name="connsiteX3" fmla="*/ 2193426 w 2198198"/>
                  <a:gd name="connsiteY3" fmla="*/ 785930 h 1337248"/>
                  <a:gd name="connsiteX4" fmla="*/ 1865440 w 2198198"/>
                  <a:gd name="connsiteY4" fmla="*/ 1329902 h 1337248"/>
                  <a:gd name="connsiteX5" fmla="*/ 1122646 w 2198198"/>
                  <a:gd name="connsiteY5" fmla="*/ 1111192 h 1337248"/>
                  <a:gd name="connsiteX6" fmla="*/ 366220 w 2198198"/>
                  <a:gd name="connsiteY6" fmla="*/ 1272056 h 1337248"/>
                  <a:gd name="connsiteX7" fmla="*/ 0 w 2198198"/>
                  <a:gd name="connsiteY7" fmla="*/ 1302569 h 1337248"/>
                  <a:gd name="connsiteX8" fmla="*/ 455634 w 2198198"/>
                  <a:gd name="connsiteY8" fmla="*/ 1138982 h 1337248"/>
                  <a:gd name="connsiteX9" fmla="*/ 1111072 w 2198198"/>
                  <a:gd name="connsiteY9" fmla="*/ 1000125 h 1337248"/>
                  <a:gd name="connsiteX10" fmla="*/ 1825447 w 2198198"/>
                  <a:gd name="connsiteY10" fmla="*/ 1200151 h 1337248"/>
                  <a:gd name="connsiteX11" fmla="*/ 2077860 w 2198198"/>
                  <a:gd name="connsiteY11" fmla="*/ 781050 h 1337248"/>
                  <a:gd name="connsiteX12" fmla="*/ 1911172 w 2198198"/>
                  <a:gd name="connsiteY12" fmla="*/ 342901 h 1337248"/>
                  <a:gd name="connsiteX13" fmla="*/ 1125359 w 2198198"/>
                  <a:gd name="connsiteY13" fmla="*/ 357189 h 1337248"/>
                  <a:gd name="connsiteX14" fmla="*/ 293447 w 2198198"/>
                  <a:gd name="connsiteY14" fmla="*/ 110924 h 1337248"/>
                  <a:gd name="connsiteX15" fmla="*/ 292815 w 2198198"/>
                  <a:gd name="connsiteY15" fmla="*/ 110716 h 1337248"/>
                  <a:gd name="connsiteX16" fmla="*/ 285817 w 2198198"/>
                  <a:gd name="connsiteY16" fmla="*/ 0 h 1337248"/>
                  <a:gd name="connsiteX0" fmla="*/ 285817 w 2198198"/>
                  <a:gd name="connsiteY0" fmla="*/ 0 h 1337248"/>
                  <a:gd name="connsiteX1" fmla="*/ 1231609 w 2198198"/>
                  <a:gd name="connsiteY1" fmla="*/ 246278 h 1337248"/>
                  <a:gd name="connsiteX2" fmla="*/ 2000105 w 2198198"/>
                  <a:gd name="connsiteY2" fmla="*/ 259230 h 1337248"/>
                  <a:gd name="connsiteX3" fmla="*/ 2193426 w 2198198"/>
                  <a:gd name="connsiteY3" fmla="*/ 785930 h 1337248"/>
                  <a:gd name="connsiteX4" fmla="*/ 1865440 w 2198198"/>
                  <a:gd name="connsiteY4" fmla="*/ 1329902 h 1337248"/>
                  <a:gd name="connsiteX5" fmla="*/ 1122646 w 2198198"/>
                  <a:gd name="connsiteY5" fmla="*/ 1111192 h 1337248"/>
                  <a:gd name="connsiteX6" fmla="*/ 366220 w 2198198"/>
                  <a:gd name="connsiteY6" fmla="*/ 1272056 h 1337248"/>
                  <a:gd name="connsiteX7" fmla="*/ 0 w 2198198"/>
                  <a:gd name="connsiteY7" fmla="*/ 1302569 h 1337248"/>
                  <a:gd name="connsiteX8" fmla="*/ 455634 w 2198198"/>
                  <a:gd name="connsiteY8" fmla="*/ 1138982 h 1337248"/>
                  <a:gd name="connsiteX9" fmla="*/ 1111072 w 2198198"/>
                  <a:gd name="connsiteY9" fmla="*/ 1000125 h 1337248"/>
                  <a:gd name="connsiteX10" fmla="*/ 1825447 w 2198198"/>
                  <a:gd name="connsiteY10" fmla="*/ 1200151 h 1337248"/>
                  <a:gd name="connsiteX11" fmla="*/ 2077860 w 2198198"/>
                  <a:gd name="connsiteY11" fmla="*/ 781050 h 1337248"/>
                  <a:gd name="connsiteX12" fmla="*/ 1911172 w 2198198"/>
                  <a:gd name="connsiteY12" fmla="*/ 342901 h 1337248"/>
                  <a:gd name="connsiteX13" fmla="*/ 1125359 w 2198198"/>
                  <a:gd name="connsiteY13" fmla="*/ 357189 h 1337248"/>
                  <a:gd name="connsiteX14" fmla="*/ 293447 w 2198198"/>
                  <a:gd name="connsiteY14" fmla="*/ 110924 h 1337248"/>
                  <a:gd name="connsiteX15" fmla="*/ 292815 w 2198198"/>
                  <a:gd name="connsiteY15" fmla="*/ 110716 h 1337248"/>
                  <a:gd name="connsiteX16" fmla="*/ 285817 w 2198198"/>
                  <a:gd name="connsiteY16" fmla="*/ 0 h 1337248"/>
                  <a:gd name="connsiteX0" fmla="*/ 285817 w 2198198"/>
                  <a:gd name="connsiteY0" fmla="*/ 0 h 1337164"/>
                  <a:gd name="connsiteX1" fmla="*/ 1231609 w 2198198"/>
                  <a:gd name="connsiteY1" fmla="*/ 246278 h 1337164"/>
                  <a:gd name="connsiteX2" fmla="*/ 2000105 w 2198198"/>
                  <a:gd name="connsiteY2" fmla="*/ 259230 h 1337164"/>
                  <a:gd name="connsiteX3" fmla="*/ 2193426 w 2198198"/>
                  <a:gd name="connsiteY3" fmla="*/ 785930 h 1337164"/>
                  <a:gd name="connsiteX4" fmla="*/ 1865440 w 2198198"/>
                  <a:gd name="connsiteY4" fmla="*/ 1329902 h 1337164"/>
                  <a:gd name="connsiteX5" fmla="*/ 1122646 w 2198198"/>
                  <a:gd name="connsiteY5" fmla="*/ 1111192 h 1337164"/>
                  <a:gd name="connsiteX6" fmla="*/ 304308 w 2198198"/>
                  <a:gd name="connsiteY6" fmla="*/ 1293487 h 1337164"/>
                  <a:gd name="connsiteX7" fmla="*/ 0 w 2198198"/>
                  <a:gd name="connsiteY7" fmla="*/ 1302569 h 1337164"/>
                  <a:gd name="connsiteX8" fmla="*/ 455634 w 2198198"/>
                  <a:gd name="connsiteY8" fmla="*/ 1138982 h 1337164"/>
                  <a:gd name="connsiteX9" fmla="*/ 1111072 w 2198198"/>
                  <a:gd name="connsiteY9" fmla="*/ 1000125 h 1337164"/>
                  <a:gd name="connsiteX10" fmla="*/ 1825447 w 2198198"/>
                  <a:gd name="connsiteY10" fmla="*/ 1200151 h 1337164"/>
                  <a:gd name="connsiteX11" fmla="*/ 2077860 w 2198198"/>
                  <a:gd name="connsiteY11" fmla="*/ 781050 h 1337164"/>
                  <a:gd name="connsiteX12" fmla="*/ 1911172 w 2198198"/>
                  <a:gd name="connsiteY12" fmla="*/ 342901 h 1337164"/>
                  <a:gd name="connsiteX13" fmla="*/ 1125359 w 2198198"/>
                  <a:gd name="connsiteY13" fmla="*/ 357189 h 1337164"/>
                  <a:gd name="connsiteX14" fmla="*/ 293447 w 2198198"/>
                  <a:gd name="connsiteY14" fmla="*/ 110924 h 1337164"/>
                  <a:gd name="connsiteX15" fmla="*/ 292815 w 2198198"/>
                  <a:gd name="connsiteY15" fmla="*/ 110716 h 1337164"/>
                  <a:gd name="connsiteX16" fmla="*/ 285817 w 2198198"/>
                  <a:gd name="connsiteY16" fmla="*/ 0 h 1337164"/>
                  <a:gd name="connsiteX0" fmla="*/ 285817 w 2198198"/>
                  <a:gd name="connsiteY0" fmla="*/ 0 h 1337164"/>
                  <a:gd name="connsiteX1" fmla="*/ 1231609 w 2198198"/>
                  <a:gd name="connsiteY1" fmla="*/ 246278 h 1337164"/>
                  <a:gd name="connsiteX2" fmla="*/ 2000105 w 2198198"/>
                  <a:gd name="connsiteY2" fmla="*/ 259230 h 1337164"/>
                  <a:gd name="connsiteX3" fmla="*/ 2193426 w 2198198"/>
                  <a:gd name="connsiteY3" fmla="*/ 785930 h 1337164"/>
                  <a:gd name="connsiteX4" fmla="*/ 1865440 w 2198198"/>
                  <a:gd name="connsiteY4" fmla="*/ 1329902 h 1337164"/>
                  <a:gd name="connsiteX5" fmla="*/ 1122646 w 2198198"/>
                  <a:gd name="connsiteY5" fmla="*/ 1111192 h 1337164"/>
                  <a:gd name="connsiteX6" fmla="*/ 304308 w 2198198"/>
                  <a:gd name="connsiteY6" fmla="*/ 1293487 h 1337164"/>
                  <a:gd name="connsiteX7" fmla="*/ 0 w 2198198"/>
                  <a:gd name="connsiteY7" fmla="*/ 1302569 h 1337164"/>
                  <a:gd name="connsiteX8" fmla="*/ 455634 w 2198198"/>
                  <a:gd name="connsiteY8" fmla="*/ 1138982 h 1337164"/>
                  <a:gd name="connsiteX9" fmla="*/ 1111072 w 2198198"/>
                  <a:gd name="connsiteY9" fmla="*/ 1000125 h 1337164"/>
                  <a:gd name="connsiteX10" fmla="*/ 1825447 w 2198198"/>
                  <a:gd name="connsiteY10" fmla="*/ 1200151 h 1337164"/>
                  <a:gd name="connsiteX11" fmla="*/ 2077860 w 2198198"/>
                  <a:gd name="connsiteY11" fmla="*/ 781050 h 1337164"/>
                  <a:gd name="connsiteX12" fmla="*/ 1911172 w 2198198"/>
                  <a:gd name="connsiteY12" fmla="*/ 342901 h 1337164"/>
                  <a:gd name="connsiteX13" fmla="*/ 1125359 w 2198198"/>
                  <a:gd name="connsiteY13" fmla="*/ 357189 h 1337164"/>
                  <a:gd name="connsiteX14" fmla="*/ 293447 w 2198198"/>
                  <a:gd name="connsiteY14" fmla="*/ 110924 h 1337164"/>
                  <a:gd name="connsiteX15" fmla="*/ 292815 w 2198198"/>
                  <a:gd name="connsiteY15" fmla="*/ 110716 h 1337164"/>
                  <a:gd name="connsiteX16" fmla="*/ 285817 w 2198198"/>
                  <a:gd name="connsiteY16" fmla="*/ 0 h 1337164"/>
                  <a:gd name="connsiteX0" fmla="*/ 285817 w 2198198"/>
                  <a:gd name="connsiteY0" fmla="*/ 0 h 1337164"/>
                  <a:gd name="connsiteX1" fmla="*/ 1231609 w 2198198"/>
                  <a:gd name="connsiteY1" fmla="*/ 246278 h 1337164"/>
                  <a:gd name="connsiteX2" fmla="*/ 2000105 w 2198198"/>
                  <a:gd name="connsiteY2" fmla="*/ 259230 h 1337164"/>
                  <a:gd name="connsiteX3" fmla="*/ 2193426 w 2198198"/>
                  <a:gd name="connsiteY3" fmla="*/ 785930 h 1337164"/>
                  <a:gd name="connsiteX4" fmla="*/ 1865440 w 2198198"/>
                  <a:gd name="connsiteY4" fmla="*/ 1329902 h 1337164"/>
                  <a:gd name="connsiteX5" fmla="*/ 1122646 w 2198198"/>
                  <a:gd name="connsiteY5" fmla="*/ 1111192 h 1337164"/>
                  <a:gd name="connsiteX6" fmla="*/ 304308 w 2198198"/>
                  <a:gd name="connsiteY6" fmla="*/ 1293487 h 1337164"/>
                  <a:gd name="connsiteX7" fmla="*/ 0 w 2198198"/>
                  <a:gd name="connsiteY7" fmla="*/ 1302569 h 1337164"/>
                  <a:gd name="connsiteX8" fmla="*/ 455634 w 2198198"/>
                  <a:gd name="connsiteY8" fmla="*/ 1138982 h 1337164"/>
                  <a:gd name="connsiteX9" fmla="*/ 1111072 w 2198198"/>
                  <a:gd name="connsiteY9" fmla="*/ 1000125 h 1337164"/>
                  <a:gd name="connsiteX10" fmla="*/ 1825447 w 2198198"/>
                  <a:gd name="connsiteY10" fmla="*/ 1200151 h 1337164"/>
                  <a:gd name="connsiteX11" fmla="*/ 2077860 w 2198198"/>
                  <a:gd name="connsiteY11" fmla="*/ 781050 h 1337164"/>
                  <a:gd name="connsiteX12" fmla="*/ 1911172 w 2198198"/>
                  <a:gd name="connsiteY12" fmla="*/ 342901 h 1337164"/>
                  <a:gd name="connsiteX13" fmla="*/ 1125359 w 2198198"/>
                  <a:gd name="connsiteY13" fmla="*/ 357189 h 1337164"/>
                  <a:gd name="connsiteX14" fmla="*/ 293447 w 2198198"/>
                  <a:gd name="connsiteY14" fmla="*/ 110924 h 1337164"/>
                  <a:gd name="connsiteX15" fmla="*/ 97552 w 2198198"/>
                  <a:gd name="connsiteY15" fmla="*/ 39279 h 1337164"/>
                  <a:gd name="connsiteX16" fmla="*/ 285817 w 2198198"/>
                  <a:gd name="connsiteY16" fmla="*/ 0 h 1337164"/>
                  <a:gd name="connsiteX0" fmla="*/ 285817 w 2198198"/>
                  <a:gd name="connsiteY0" fmla="*/ 0 h 1337164"/>
                  <a:gd name="connsiteX1" fmla="*/ 1231609 w 2198198"/>
                  <a:gd name="connsiteY1" fmla="*/ 246278 h 1337164"/>
                  <a:gd name="connsiteX2" fmla="*/ 2000105 w 2198198"/>
                  <a:gd name="connsiteY2" fmla="*/ 259230 h 1337164"/>
                  <a:gd name="connsiteX3" fmla="*/ 2193426 w 2198198"/>
                  <a:gd name="connsiteY3" fmla="*/ 785930 h 1337164"/>
                  <a:gd name="connsiteX4" fmla="*/ 1865440 w 2198198"/>
                  <a:gd name="connsiteY4" fmla="*/ 1329902 h 1337164"/>
                  <a:gd name="connsiteX5" fmla="*/ 1122646 w 2198198"/>
                  <a:gd name="connsiteY5" fmla="*/ 1111192 h 1337164"/>
                  <a:gd name="connsiteX6" fmla="*/ 304308 w 2198198"/>
                  <a:gd name="connsiteY6" fmla="*/ 1293487 h 1337164"/>
                  <a:gd name="connsiteX7" fmla="*/ 0 w 2198198"/>
                  <a:gd name="connsiteY7" fmla="*/ 1302569 h 1337164"/>
                  <a:gd name="connsiteX8" fmla="*/ 455634 w 2198198"/>
                  <a:gd name="connsiteY8" fmla="*/ 1138982 h 1337164"/>
                  <a:gd name="connsiteX9" fmla="*/ 1111072 w 2198198"/>
                  <a:gd name="connsiteY9" fmla="*/ 1000125 h 1337164"/>
                  <a:gd name="connsiteX10" fmla="*/ 1825447 w 2198198"/>
                  <a:gd name="connsiteY10" fmla="*/ 1200151 h 1337164"/>
                  <a:gd name="connsiteX11" fmla="*/ 2077860 w 2198198"/>
                  <a:gd name="connsiteY11" fmla="*/ 781050 h 1337164"/>
                  <a:gd name="connsiteX12" fmla="*/ 1911172 w 2198198"/>
                  <a:gd name="connsiteY12" fmla="*/ 342901 h 1337164"/>
                  <a:gd name="connsiteX13" fmla="*/ 1125359 w 2198198"/>
                  <a:gd name="connsiteY13" fmla="*/ 357189 h 1337164"/>
                  <a:gd name="connsiteX14" fmla="*/ 97552 w 2198198"/>
                  <a:gd name="connsiteY14" fmla="*/ 39279 h 1337164"/>
                  <a:gd name="connsiteX15" fmla="*/ 285817 w 2198198"/>
                  <a:gd name="connsiteY15" fmla="*/ 0 h 1337164"/>
                  <a:gd name="connsiteX0" fmla="*/ 293040 w 2205421"/>
                  <a:gd name="connsiteY0" fmla="*/ 0 h 1337164"/>
                  <a:gd name="connsiteX1" fmla="*/ 1238832 w 2205421"/>
                  <a:gd name="connsiteY1" fmla="*/ 246278 h 1337164"/>
                  <a:gd name="connsiteX2" fmla="*/ 2007328 w 2205421"/>
                  <a:gd name="connsiteY2" fmla="*/ 259230 h 1337164"/>
                  <a:gd name="connsiteX3" fmla="*/ 2200649 w 2205421"/>
                  <a:gd name="connsiteY3" fmla="*/ 785930 h 1337164"/>
                  <a:gd name="connsiteX4" fmla="*/ 1872663 w 2205421"/>
                  <a:gd name="connsiteY4" fmla="*/ 1329902 h 1337164"/>
                  <a:gd name="connsiteX5" fmla="*/ 1129869 w 2205421"/>
                  <a:gd name="connsiteY5" fmla="*/ 1111192 h 1337164"/>
                  <a:gd name="connsiteX6" fmla="*/ 311531 w 2205421"/>
                  <a:gd name="connsiteY6" fmla="*/ 1293487 h 1337164"/>
                  <a:gd name="connsiteX7" fmla="*/ 7223 w 2205421"/>
                  <a:gd name="connsiteY7" fmla="*/ 1302569 h 1337164"/>
                  <a:gd name="connsiteX8" fmla="*/ 462857 w 2205421"/>
                  <a:gd name="connsiteY8" fmla="*/ 1138982 h 1337164"/>
                  <a:gd name="connsiteX9" fmla="*/ 1118295 w 2205421"/>
                  <a:gd name="connsiteY9" fmla="*/ 1000125 h 1337164"/>
                  <a:gd name="connsiteX10" fmla="*/ 1832670 w 2205421"/>
                  <a:gd name="connsiteY10" fmla="*/ 1200151 h 1337164"/>
                  <a:gd name="connsiteX11" fmla="*/ 2085083 w 2205421"/>
                  <a:gd name="connsiteY11" fmla="*/ 781050 h 1337164"/>
                  <a:gd name="connsiteX12" fmla="*/ 1918395 w 2205421"/>
                  <a:gd name="connsiteY12" fmla="*/ 342901 h 1337164"/>
                  <a:gd name="connsiteX13" fmla="*/ 1132582 w 2205421"/>
                  <a:gd name="connsiteY13" fmla="*/ 357189 h 1337164"/>
                  <a:gd name="connsiteX14" fmla="*/ 0 w 2205421"/>
                  <a:gd name="connsiteY14" fmla="*/ 1179 h 1337164"/>
                  <a:gd name="connsiteX15" fmla="*/ 293040 w 2205421"/>
                  <a:gd name="connsiteY15" fmla="*/ 0 h 1337164"/>
                  <a:gd name="connsiteX0" fmla="*/ 285896 w 2205421"/>
                  <a:gd name="connsiteY0" fmla="*/ 0 h 1339545"/>
                  <a:gd name="connsiteX1" fmla="*/ 1238832 w 2205421"/>
                  <a:gd name="connsiteY1" fmla="*/ 248659 h 1339545"/>
                  <a:gd name="connsiteX2" fmla="*/ 2007328 w 2205421"/>
                  <a:gd name="connsiteY2" fmla="*/ 261611 h 1339545"/>
                  <a:gd name="connsiteX3" fmla="*/ 2200649 w 2205421"/>
                  <a:gd name="connsiteY3" fmla="*/ 788311 h 1339545"/>
                  <a:gd name="connsiteX4" fmla="*/ 1872663 w 2205421"/>
                  <a:gd name="connsiteY4" fmla="*/ 1332283 h 1339545"/>
                  <a:gd name="connsiteX5" fmla="*/ 1129869 w 2205421"/>
                  <a:gd name="connsiteY5" fmla="*/ 1113573 h 1339545"/>
                  <a:gd name="connsiteX6" fmla="*/ 311531 w 2205421"/>
                  <a:gd name="connsiteY6" fmla="*/ 1295868 h 1339545"/>
                  <a:gd name="connsiteX7" fmla="*/ 7223 w 2205421"/>
                  <a:gd name="connsiteY7" fmla="*/ 1304950 h 1339545"/>
                  <a:gd name="connsiteX8" fmla="*/ 462857 w 2205421"/>
                  <a:gd name="connsiteY8" fmla="*/ 1141363 h 1339545"/>
                  <a:gd name="connsiteX9" fmla="*/ 1118295 w 2205421"/>
                  <a:gd name="connsiteY9" fmla="*/ 1002506 h 1339545"/>
                  <a:gd name="connsiteX10" fmla="*/ 1832670 w 2205421"/>
                  <a:gd name="connsiteY10" fmla="*/ 1202532 h 1339545"/>
                  <a:gd name="connsiteX11" fmla="*/ 2085083 w 2205421"/>
                  <a:gd name="connsiteY11" fmla="*/ 783431 h 1339545"/>
                  <a:gd name="connsiteX12" fmla="*/ 1918395 w 2205421"/>
                  <a:gd name="connsiteY12" fmla="*/ 345282 h 1339545"/>
                  <a:gd name="connsiteX13" fmla="*/ 1132582 w 2205421"/>
                  <a:gd name="connsiteY13" fmla="*/ 359570 h 1339545"/>
                  <a:gd name="connsiteX14" fmla="*/ 0 w 2205421"/>
                  <a:gd name="connsiteY14" fmla="*/ 3560 h 1339545"/>
                  <a:gd name="connsiteX15" fmla="*/ 285896 w 2205421"/>
                  <a:gd name="connsiteY15" fmla="*/ 0 h 13395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205421" h="1339545">
                    <a:moveTo>
                      <a:pt x="285896" y="0"/>
                    </a:moveTo>
                    <a:cubicBezTo>
                      <a:pt x="516349" y="72686"/>
                      <a:pt x="951927" y="205057"/>
                      <a:pt x="1238832" y="248659"/>
                    </a:cubicBezTo>
                    <a:cubicBezTo>
                      <a:pt x="1525737" y="292261"/>
                      <a:pt x="1847026" y="171669"/>
                      <a:pt x="2007328" y="261611"/>
                    </a:cubicBezTo>
                    <a:cubicBezTo>
                      <a:pt x="2167631" y="351553"/>
                      <a:pt x="2223094" y="609866"/>
                      <a:pt x="2200649" y="788311"/>
                    </a:cubicBezTo>
                    <a:cubicBezTo>
                      <a:pt x="2178205" y="966756"/>
                      <a:pt x="2051127" y="1278073"/>
                      <a:pt x="1872663" y="1332283"/>
                    </a:cubicBezTo>
                    <a:cubicBezTo>
                      <a:pt x="1694200" y="1386493"/>
                      <a:pt x="1390058" y="1119642"/>
                      <a:pt x="1129869" y="1113573"/>
                    </a:cubicBezTo>
                    <a:cubicBezTo>
                      <a:pt x="869680" y="1107504"/>
                      <a:pt x="325818" y="1305393"/>
                      <a:pt x="311531" y="1295868"/>
                    </a:cubicBezTo>
                    <a:cubicBezTo>
                      <a:pt x="243432" y="1306039"/>
                      <a:pt x="108659" y="1301923"/>
                      <a:pt x="7223" y="1304950"/>
                    </a:cubicBezTo>
                    <a:cubicBezTo>
                      <a:pt x="67820" y="1243277"/>
                      <a:pt x="430835" y="1150648"/>
                      <a:pt x="462857" y="1141363"/>
                    </a:cubicBezTo>
                    <a:cubicBezTo>
                      <a:pt x="696815" y="1075531"/>
                      <a:pt x="968277" y="1008261"/>
                      <a:pt x="1118295" y="1002506"/>
                    </a:cubicBezTo>
                    <a:cubicBezTo>
                      <a:pt x="1418332" y="990997"/>
                      <a:pt x="1671539" y="1239044"/>
                      <a:pt x="1832670" y="1202532"/>
                    </a:cubicBezTo>
                    <a:cubicBezTo>
                      <a:pt x="1993801" y="1166020"/>
                      <a:pt x="2070796" y="926306"/>
                      <a:pt x="2085083" y="783431"/>
                    </a:cubicBezTo>
                    <a:cubicBezTo>
                      <a:pt x="2099370" y="640556"/>
                      <a:pt x="2077145" y="415926"/>
                      <a:pt x="1918395" y="345282"/>
                    </a:cubicBezTo>
                    <a:cubicBezTo>
                      <a:pt x="1759645" y="274639"/>
                      <a:pt x="1439366" y="409973"/>
                      <a:pt x="1132582" y="359570"/>
                    </a:cubicBezTo>
                    <a:cubicBezTo>
                      <a:pt x="830312" y="308966"/>
                      <a:pt x="139924" y="63092"/>
                      <a:pt x="0" y="3560"/>
                    </a:cubicBezTo>
                    <a:lnTo>
                      <a:pt x="285896" y="0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50800" cap="rnd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>
                  <a:ln>
                    <a:solidFill>
                      <a:srgbClr val="FF0000"/>
                    </a:solidFill>
                  </a:ln>
                </a:endParaRPr>
              </a:p>
            </p:txBody>
          </p:sp>
          <p:sp>
            <p:nvSpPr>
              <p:cNvPr id="15" name="四角形: 角を丸くする 14">
                <a:extLst>
                  <a:ext uri="{FF2B5EF4-FFF2-40B4-BE49-F238E27FC236}">
                    <a16:creationId xmlns:a16="http://schemas.microsoft.com/office/drawing/2014/main" id="{47FA07C1-0112-E32B-B2DF-8184D8707DD1}"/>
                  </a:ext>
                </a:extLst>
              </p:cNvPr>
              <p:cNvSpPr/>
              <p:nvPr/>
            </p:nvSpPr>
            <p:spPr>
              <a:xfrm rot="20877435">
                <a:off x="4729368" y="2653029"/>
                <a:ext cx="104455" cy="1237623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95000"/>
                </a:schemeClr>
              </a:solidFill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四角形: 角を丸くする 15">
                <a:extLst>
                  <a:ext uri="{FF2B5EF4-FFF2-40B4-BE49-F238E27FC236}">
                    <a16:creationId xmlns:a16="http://schemas.microsoft.com/office/drawing/2014/main" id="{061667D3-276A-8FED-147A-2CD47BE629D5}"/>
                  </a:ext>
                </a:extLst>
              </p:cNvPr>
              <p:cNvSpPr/>
              <p:nvPr/>
            </p:nvSpPr>
            <p:spPr>
              <a:xfrm rot="722565" flipH="1">
                <a:off x="4716671" y="2661469"/>
                <a:ext cx="104455" cy="1237623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95000"/>
                </a:schemeClr>
              </a:solidFill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" name="四角形: 角を丸くする 16">
                <a:extLst>
                  <a:ext uri="{FF2B5EF4-FFF2-40B4-BE49-F238E27FC236}">
                    <a16:creationId xmlns:a16="http://schemas.microsoft.com/office/drawing/2014/main" id="{5E56176A-097D-98DA-B0A7-579698C2B995}"/>
                  </a:ext>
                </a:extLst>
              </p:cNvPr>
              <p:cNvSpPr/>
              <p:nvPr/>
            </p:nvSpPr>
            <p:spPr>
              <a:xfrm rot="20877435">
                <a:off x="5149237" y="2696185"/>
                <a:ext cx="104455" cy="1237623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95000"/>
                </a:schemeClr>
              </a:solidFill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四角形: 角を丸くする 17">
                <a:extLst>
                  <a:ext uri="{FF2B5EF4-FFF2-40B4-BE49-F238E27FC236}">
                    <a16:creationId xmlns:a16="http://schemas.microsoft.com/office/drawing/2014/main" id="{05603F32-95EA-7786-D023-06E99BD29B3B}"/>
                  </a:ext>
                </a:extLst>
              </p:cNvPr>
              <p:cNvSpPr/>
              <p:nvPr/>
            </p:nvSpPr>
            <p:spPr>
              <a:xfrm rot="722565" flipH="1">
                <a:off x="5151090" y="2743648"/>
                <a:ext cx="104455" cy="1106917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95000"/>
                </a:schemeClr>
              </a:solidFill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四角形: 角を丸くする 18">
                <a:extLst>
                  <a:ext uri="{FF2B5EF4-FFF2-40B4-BE49-F238E27FC236}">
                    <a16:creationId xmlns:a16="http://schemas.microsoft.com/office/drawing/2014/main" id="{2D3FC21F-F921-18FB-6768-C2C417B7BA21}"/>
                  </a:ext>
                </a:extLst>
              </p:cNvPr>
              <p:cNvSpPr/>
              <p:nvPr/>
            </p:nvSpPr>
            <p:spPr>
              <a:xfrm rot="20877435">
                <a:off x="5595614" y="2765742"/>
                <a:ext cx="104455" cy="1291261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95000"/>
                </a:schemeClr>
              </a:solidFill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四角形: 角を丸くする 19">
                <a:extLst>
                  <a:ext uri="{FF2B5EF4-FFF2-40B4-BE49-F238E27FC236}">
                    <a16:creationId xmlns:a16="http://schemas.microsoft.com/office/drawing/2014/main" id="{6434B450-F570-8BE3-8810-E62454761DDE}"/>
                  </a:ext>
                </a:extLst>
              </p:cNvPr>
              <p:cNvSpPr/>
              <p:nvPr/>
            </p:nvSpPr>
            <p:spPr>
              <a:xfrm rot="722565" flipH="1">
                <a:off x="5590020" y="2766332"/>
                <a:ext cx="104455" cy="1237623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95000"/>
                </a:schemeClr>
              </a:solidFill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0881641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223B7285-01A8-125A-70FA-9021B4064806}"/>
              </a:ext>
            </a:extLst>
          </p:cNvPr>
          <p:cNvSpPr/>
          <p:nvPr/>
        </p:nvSpPr>
        <p:spPr>
          <a:xfrm>
            <a:off x="143635" y="0"/>
            <a:ext cx="9624900" cy="1127575"/>
          </a:xfrm>
          <a:custGeom>
            <a:avLst/>
            <a:gdLst>
              <a:gd name="connsiteX0" fmla="*/ 2237 w 5428439"/>
              <a:gd name="connsiteY0" fmla="*/ 0 h 2632567"/>
              <a:gd name="connsiteX1" fmla="*/ 5423889 w 5428439"/>
              <a:gd name="connsiteY1" fmla="*/ 0 h 2632567"/>
              <a:gd name="connsiteX2" fmla="*/ 5427593 w 5428439"/>
              <a:gd name="connsiteY2" fmla="*/ 120510 h 2632567"/>
              <a:gd name="connsiteX3" fmla="*/ 5395102 w 5428439"/>
              <a:gd name="connsiteY3" fmla="*/ 588408 h 2632567"/>
              <a:gd name="connsiteX4" fmla="*/ 5285564 w 5428439"/>
              <a:gd name="connsiteY4" fmla="*/ 531258 h 2632567"/>
              <a:gd name="connsiteX5" fmla="*/ 5152214 w 5428439"/>
              <a:gd name="connsiteY5" fmla="*/ 959883 h 2632567"/>
              <a:gd name="connsiteX6" fmla="*/ 5042677 w 5428439"/>
              <a:gd name="connsiteY6" fmla="*/ 740808 h 2632567"/>
              <a:gd name="connsiteX7" fmla="*/ 4871227 w 5428439"/>
              <a:gd name="connsiteY7" fmla="*/ 1274208 h 2632567"/>
              <a:gd name="connsiteX8" fmla="*/ 4609289 w 5428439"/>
              <a:gd name="connsiteY8" fmla="*/ 902733 h 2632567"/>
              <a:gd name="connsiteX9" fmla="*/ 4428314 w 5428439"/>
              <a:gd name="connsiteY9" fmla="*/ 2612470 h 2632567"/>
              <a:gd name="connsiteX10" fmla="*/ 4147327 w 5428439"/>
              <a:gd name="connsiteY10" fmla="*/ 1859995 h 2632567"/>
              <a:gd name="connsiteX11" fmla="*/ 3928252 w 5428439"/>
              <a:gd name="connsiteY11" fmla="*/ 2183845 h 2632567"/>
              <a:gd name="connsiteX12" fmla="*/ 3680602 w 5428439"/>
              <a:gd name="connsiteY12" fmla="*/ 950358 h 2632567"/>
              <a:gd name="connsiteX13" fmla="*/ 3518677 w 5428439"/>
              <a:gd name="connsiteY13" fmla="*/ 1069420 h 2632567"/>
              <a:gd name="connsiteX14" fmla="*/ 3280552 w 5428439"/>
              <a:gd name="connsiteY14" fmla="*/ 355045 h 2632567"/>
              <a:gd name="connsiteX15" fmla="*/ 2999564 w 5428439"/>
              <a:gd name="connsiteY15" fmla="*/ 1817133 h 2632567"/>
              <a:gd name="connsiteX16" fmla="*/ 2780489 w 5428439"/>
              <a:gd name="connsiteY16" fmla="*/ 297895 h 2632567"/>
              <a:gd name="connsiteX17" fmla="*/ 2632852 w 5428439"/>
              <a:gd name="connsiteY17" fmla="*/ 1264683 h 2632567"/>
              <a:gd name="connsiteX18" fmla="*/ 2404252 w 5428439"/>
              <a:gd name="connsiteY18" fmla="*/ 683657 h 2632567"/>
              <a:gd name="connsiteX19" fmla="*/ 2261377 w 5428439"/>
              <a:gd name="connsiteY19" fmla="*/ 1521858 h 2632567"/>
              <a:gd name="connsiteX20" fmla="*/ 2018489 w 5428439"/>
              <a:gd name="connsiteY20" fmla="*/ 821770 h 2632567"/>
              <a:gd name="connsiteX21" fmla="*/ 1813702 w 5428439"/>
              <a:gd name="connsiteY21" fmla="*/ 1112282 h 2632567"/>
              <a:gd name="connsiteX22" fmla="*/ 1518427 w 5428439"/>
              <a:gd name="connsiteY22" fmla="*/ 369333 h 2632567"/>
              <a:gd name="connsiteX23" fmla="*/ 1337452 w 5428439"/>
              <a:gd name="connsiteY23" fmla="*/ 636033 h 2632567"/>
              <a:gd name="connsiteX24" fmla="*/ 1108852 w 5428439"/>
              <a:gd name="connsiteY24" fmla="*/ 131208 h 2632567"/>
              <a:gd name="connsiteX25" fmla="*/ 785002 w 5428439"/>
              <a:gd name="connsiteY25" fmla="*/ 2617233 h 2632567"/>
              <a:gd name="connsiteX26" fmla="*/ 480202 w 5428439"/>
              <a:gd name="connsiteY26" fmla="*/ 178833 h 2632567"/>
              <a:gd name="connsiteX27" fmla="*/ 275415 w 5428439"/>
              <a:gd name="connsiteY27" fmla="*/ 693183 h 2632567"/>
              <a:gd name="connsiteX28" fmla="*/ 156352 w 5428439"/>
              <a:gd name="connsiteY28" fmla="*/ 231220 h 2632567"/>
              <a:gd name="connsiteX29" fmla="*/ 17 w 5428439"/>
              <a:gd name="connsiteY29" fmla="*/ 42427 h 2632567"/>
              <a:gd name="connsiteX0" fmla="*/ 2237 w 5428439"/>
              <a:gd name="connsiteY0" fmla="*/ 0 h 2632567"/>
              <a:gd name="connsiteX1" fmla="*/ 5423889 w 5428439"/>
              <a:gd name="connsiteY1" fmla="*/ 0 h 2632567"/>
              <a:gd name="connsiteX2" fmla="*/ 5427593 w 5428439"/>
              <a:gd name="connsiteY2" fmla="*/ 120510 h 2632567"/>
              <a:gd name="connsiteX3" fmla="*/ 5395102 w 5428439"/>
              <a:gd name="connsiteY3" fmla="*/ 588408 h 2632567"/>
              <a:gd name="connsiteX4" fmla="*/ 5285564 w 5428439"/>
              <a:gd name="connsiteY4" fmla="*/ 531258 h 2632567"/>
              <a:gd name="connsiteX5" fmla="*/ 5152214 w 5428439"/>
              <a:gd name="connsiteY5" fmla="*/ 959883 h 2632567"/>
              <a:gd name="connsiteX6" fmla="*/ 5042677 w 5428439"/>
              <a:gd name="connsiteY6" fmla="*/ 740808 h 2632567"/>
              <a:gd name="connsiteX7" fmla="*/ 4871227 w 5428439"/>
              <a:gd name="connsiteY7" fmla="*/ 1274208 h 2632567"/>
              <a:gd name="connsiteX8" fmla="*/ 4609289 w 5428439"/>
              <a:gd name="connsiteY8" fmla="*/ 902733 h 2632567"/>
              <a:gd name="connsiteX9" fmla="*/ 4428314 w 5428439"/>
              <a:gd name="connsiteY9" fmla="*/ 2612470 h 2632567"/>
              <a:gd name="connsiteX10" fmla="*/ 4147327 w 5428439"/>
              <a:gd name="connsiteY10" fmla="*/ 1859995 h 2632567"/>
              <a:gd name="connsiteX11" fmla="*/ 3928252 w 5428439"/>
              <a:gd name="connsiteY11" fmla="*/ 2183845 h 2632567"/>
              <a:gd name="connsiteX12" fmla="*/ 3680602 w 5428439"/>
              <a:gd name="connsiteY12" fmla="*/ 950358 h 2632567"/>
              <a:gd name="connsiteX13" fmla="*/ 3518677 w 5428439"/>
              <a:gd name="connsiteY13" fmla="*/ 1069420 h 2632567"/>
              <a:gd name="connsiteX14" fmla="*/ 3280552 w 5428439"/>
              <a:gd name="connsiteY14" fmla="*/ 355045 h 2632567"/>
              <a:gd name="connsiteX15" fmla="*/ 2999564 w 5428439"/>
              <a:gd name="connsiteY15" fmla="*/ 1817133 h 2632567"/>
              <a:gd name="connsiteX16" fmla="*/ 2780489 w 5428439"/>
              <a:gd name="connsiteY16" fmla="*/ 297895 h 2632567"/>
              <a:gd name="connsiteX17" fmla="*/ 2632852 w 5428439"/>
              <a:gd name="connsiteY17" fmla="*/ 1264683 h 2632567"/>
              <a:gd name="connsiteX18" fmla="*/ 2404252 w 5428439"/>
              <a:gd name="connsiteY18" fmla="*/ 683657 h 2632567"/>
              <a:gd name="connsiteX19" fmla="*/ 2261377 w 5428439"/>
              <a:gd name="connsiteY19" fmla="*/ 1521858 h 2632567"/>
              <a:gd name="connsiteX20" fmla="*/ 2018489 w 5428439"/>
              <a:gd name="connsiteY20" fmla="*/ 821770 h 2632567"/>
              <a:gd name="connsiteX21" fmla="*/ 1813702 w 5428439"/>
              <a:gd name="connsiteY21" fmla="*/ 1112282 h 2632567"/>
              <a:gd name="connsiteX22" fmla="*/ 1518427 w 5428439"/>
              <a:gd name="connsiteY22" fmla="*/ 369333 h 2632567"/>
              <a:gd name="connsiteX23" fmla="*/ 1337452 w 5428439"/>
              <a:gd name="connsiteY23" fmla="*/ 636033 h 2632567"/>
              <a:gd name="connsiteX24" fmla="*/ 1108852 w 5428439"/>
              <a:gd name="connsiteY24" fmla="*/ 131208 h 2632567"/>
              <a:gd name="connsiteX25" fmla="*/ 826685 w 5428439"/>
              <a:gd name="connsiteY25" fmla="*/ 1460848 h 2632567"/>
              <a:gd name="connsiteX26" fmla="*/ 480202 w 5428439"/>
              <a:gd name="connsiteY26" fmla="*/ 178833 h 2632567"/>
              <a:gd name="connsiteX27" fmla="*/ 275415 w 5428439"/>
              <a:gd name="connsiteY27" fmla="*/ 693183 h 2632567"/>
              <a:gd name="connsiteX28" fmla="*/ 156352 w 5428439"/>
              <a:gd name="connsiteY28" fmla="*/ 231220 h 2632567"/>
              <a:gd name="connsiteX29" fmla="*/ 17 w 5428439"/>
              <a:gd name="connsiteY29" fmla="*/ 42427 h 2632567"/>
              <a:gd name="connsiteX30" fmla="*/ 2237 w 5428439"/>
              <a:gd name="connsiteY30" fmla="*/ 0 h 26325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5428439" h="2632567">
                <a:moveTo>
                  <a:pt x="2237" y="0"/>
                </a:moveTo>
                <a:lnTo>
                  <a:pt x="5423889" y="0"/>
                </a:lnTo>
                <a:lnTo>
                  <a:pt x="5427593" y="120510"/>
                </a:lnTo>
                <a:cubicBezTo>
                  <a:pt x="5432867" y="394373"/>
                  <a:pt x="5412466" y="509926"/>
                  <a:pt x="5395102" y="588408"/>
                </a:cubicBezTo>
                <a:cubicBezTo>
                  <a:pt x="5375258" y="678102"/>
                  <a:pt x="5326045" y="469346"/>
                  <a:pt x="5285564" y="531258"/>
                </a:cubicBezTo>
                <a:cubicBezTo>
                  <a:pt x="5245083" y="593170"/>
                  <a:pt x="5211745" y="972583"/>
                  <a:pt x="5152214" y="959883"/>
                </a:cubicBezTo>
                <a:cubicBezTo>
                  <a:pt x="5092683" y="947183"/>
                  <a:pt x="5089508" y="688421"/>
                  <a:pt x="5042677" y="740808"/>
                </a:cubicBezTo>
                <a:cubicBezTo>
                  <a:pt x="4995846" y="793195"/>
                  <a:pt x="4943458" y="1247221"/>
                  <a:pt x="4871227" y="1274208"/>
                </a:cubicBezTo>
                <a:cubicBezTo>
                  <a:pt x="4798996" y="1301195"/>
                  <a:pt x="4683108" y="679689"/>
                  <a:pt x="4609289" y="902733"/>
                </a:cubicBezTo>
                <a:cubicBezTo>
                  <a:pt x="4535470" y="1125777"/>
                  <a:pt x="4505308" y="2452926"/>
                  <a:pt x="4428314" y="2612470"/>
                </a:cubicBezTo>
                <a:cubicBezTo>
                  <a:pt x="4351320" y="2772014"/>
                  <a:pt x="4230671" y="1931432"/>
                  <a:pt x="4147327" y="1859995"/>
                </a:cubicBezTo>
                <a:cubicBezTo>
                  <a:pt x="4063983" y="1788558"/>
                  <a:pt x="4006039" y="2335451"/>
                  <a:pt x="3928252" y="2183845"/>
                </a:cubicBezTo>
                <a:cubicBezTo>
                  <a:pt x="3850465" y="2032239"/>
                  <a:pt x="3748864" y="1136095"/>
                  <a:pt x="3680602" y="950358"/>
                </a:cubicBezTo>
                <a:cubicBezTo>
                  <a:pt x="3612340" y="764621"/>
                  <a:pt x="3585352" y="1168639"/>
                  <a:pt x="3518677" y="1069420"/>
                </a:cubicBezTo>
                <a:cubicBezTo>
                  <a:pt x="3452002" y="970201"/>
                  <a:pt x="3367071" y="230426"/>
                  <a:pt x="3280552" y="355045"/>
                </a:cubicBezTo>
                <a:cubicBezTo>
                  <a:pt x="3194033" y="479664"/>
                  <a:pt x="3082908" y="1826658"/>
                  <a:pt x="2999564" y="1817133"/>
                </a:cubicBezTo>
                <a:cubicBezTo>
                  <a:pt x="2916220" y="1807608"/>
                  <a:pt x="2913045" y="280433"/>
                  <a:pt x="2780489" y="297895"/>
                </a:cubicBezTo>
                <a:cubicBezTo>
                  <a:pt x="2647933" y="315357"/>
                  <a:pt x="2695558" y="1200389"/>
                  <a:pt x="2632852" y="1264683"/>
                </a:cubicBezTo>
                <a:cubicBezTo>
                  <a:pt x="2570146" y="1328977"/>
                  <a:pt x="2466165" y="640795"/>
                  <a:pt x="2404252" y="683657"/>
                </a:cubicBezTo>
                <a:cubicBezTo>
                  <a:pt x="2342340" y="726520"/>
                  <a:pt x="2325671" y="1498839"/>
                  <a:pt x="2261377" y="1521858"/>
                </a:cubicBezTo>
                <a:cubicBezTo>
                  <a:pt x="2197083" y="1544877"/>
                  <a:pt x="2093101" y="890033"/>
                  <a:pt x="2018489" y="821770"/>
                </a:cubicBezTo>
                <a:cubicBezTo>
                  <a:pt x="1943877" y="753507"/>
                  <a:pt x="1982771" y="1125776"/>
                  <a:pt x="1813702" y="1112282"/>
                </a:cubicBezTo>
                <a:cubicBezTo>
                  <a:pt x="1644633" y="1098788"/>
                  <a:pt x="1597802" y="448708"/>
                  <a:pt x="1518427" y="369333"/>
                </a:cubicBezTo>
                <a:cubicBezTo>
                  <a:pt x="1439052" y="289958"/>
                  <a:pt x="1467626" y="632857"/>
                  <a:pt x="1337452" y="636033"/>
                </a:cubicBezTo>
                <a:cubicBezTo>
                  <a:pt x="1207278" y="639209"/>
                  <a:pt x="1193980" y="-6261"/>
                  <a:pt x="1108852" y="131208"/>
                </a:cubicBezTo>
                <a:cubicBezTo>
                  <a:pt x="1023724" y="268677"/>
                  <a:pt x="1031472" y="1452911"/>
                  <a:pt x="826685" y="1460848"/>
                </a:cubicBezTo>
                <a:cubicBezTo>
                  <a:pt x="621898" y="1468785"/>
                  <a:pt x="572080" y="306777"/>
                  <a:pt x="480202" y="178833"/>
                </a:cubicBezTo>
                <a:cubicBezTo>
                  <a:pt x="388324" y="50889"/>
                  <a:pt x="329390" y="684452"/>
                  <a:pt x="275415" y="693183"/>
                </a:cubicBezTo>
                <a:cubicBezTo>
                  <a:pt x="221440" y="701914"/>
                  <a:pt x="200802" y="355839"/>
                  <a:pt x="156352" y="231220"/>
                </a:cubicBezTo>
                <a:cubicBezTo>
                  <a:pt x="117458" y="122178"/>
                  <a:pt x="-1654" y="224622"/>
                  <a:pt x="17" y="42427"/>
                </a:cubicBezTo>
                <a:lnTo>
                  <a:pt x="2237" y="0"/>
                </a:lnTo>
                <a:close/>
              </a:path>
            </a:pathLst>
          </a:cu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852C6BD-E6A1-3A26-18FD-4AED505EAE2B}"/>
              </a:ext>
            </a:extLst>
          </p:cNvPr>
          <p:cNvSpPr txBox="1"/>
          <p:nvPr/>
        </p:nvSpPr>
        <p:spPr>
          <a:xfrm>
            <a:off x="444499" y="386373"/>
            <a:ext cx="9017002" cy="4096137"/>
          </a:xfrm>
          <a:prstGeom prst="rect">
            <a:avLst/>
          </a:prstGeom>
          <a:noFill/>
        </p:spPr>
        <p:txBody>
          <a:bodyPr vert="horz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ペンキ</a:t>
            </a:r>
            <a:endParaRPr lang="en-US" altLang="ja-JP" sz="5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塗立て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F9EACD4-7B47-2B3C-0D2F-F69E5922FD26}"/>
              </a:ext>
            </a:extLst>
          </p:cNvPr>
          <p:cNvSpPr txBox="1"/>
          <p:nvPr/>
        </p:nvSpPr>
        <p:spPr>
          <a:xfrm>
            <a:off x="444497" y="4939987"/>
            <a:ext cx="9017004" cy="1544960"/>
          </a:xfrm>
          <a:prstGeom prst="rect">
            <a:avLst/>
          </a:prstGeom>
          <a:noFill/>
        </p:spPr>
        <p:txBody>
          <a:bodyPr vert="horz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近づかないで！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957042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A0471B5-50E2-97C8-1286-5EE2F443800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8C6D0D3-F961-F585-11F4-9C86FE303838}"/>
              </a:ext>
            </a:extLst>
          </p:cNvPr>
          <p:cNvSpPr txBox="1"/>
          <p:nvPr/>
        </p:nvSpPr>
        <p:spPr>
          <a:xfrm>
            <a:off x="407494" y="323654"/>
            <a:ext cx="8962631" cy="6255695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ペンキ</a:t>
            </a:r>
          </a:p>
          <a:p>
            <a:pPr algn="l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塗立て</a:t>
            </a:r>
          </a:p>
          <a:p>
            <a:pPr algn="l"/>
            <a:r>
              <a:rPr lang="ja-JP" altLang="en-US" sz="8800" dirty="0">
                <a:ln w="38100">
                  <a:noFill/>
                </a:ln>
                <a:effectLst/>
              </a:rPr>
              <a:t>壁面注意！</a:t>
            </a:r>
            <a:endParaRPr lang="en-US" altLang="zh-TW" sz="8800" dirty="0">
              <a:ln w="38100">
                <a:noFill/>
              </a:ln>
              <a:effectLst/>
            </a:endParaRPr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5B975640-6BAE-F9A0-3AAB-418BC4A150B5}"/>
              </a:ext>
            </a:extLst>
          </p:cNvPr>
          <p:cNvSpPr/>
          <p:nvPr/>
        </p:nvSpPr>
        <p:spPr>
          <a:xfrm rot="746010">
            <a:off x="6168745" y="521289"/>
            <a:ext cx="2604176" cy="3215734"/>
          </a:xfrm>
          <a:custGeom>
            <a:avLst/>
            <a:gdLst>
              <a:gd name="connsiteX0" fmla="*/ 2518851 w 2893086"/>
              <a:gd name="connsiteY0" fmla="*/ 3438505 h 3572491"/>
              <a:gd name="connsiteX1" fmla="*/ 2519218 w 2893086"/>
              <a:gd name="connsiteY1" fmla="*/ 3438629 h 3572491"/>
              <a:gd name="connsiteX2" fmla="*/ 2512115 w 2893086"/>
              <a:gd name="connsiteY2" fmla="*/ 3444490 h 3572491"/>
              <a:gd name="connsiteX3" fmla="*/ 2440269 w 2893086"/>
              <a:gd name="connsiteY3" fmla="*/ 3483486 h 3572491"/>
              <a:gd name="connsiteX4" fmla="*/ 2479271 w 2893086"/>
              <a:gd name="connsiteY4" fmla="*/ 3451817 h 3572491"/>
              <a:gd name="connsiteX5" fmla="*/ 2518851 w 2893086"/>
              <a:gd name="connsiteY5" fmla="*/ 3438505 h 3572491"/>
              <a:gd name="connsiteX6" fmla="*/ 2302206 w 2893086"/>
              <a:gd name="connsiteY6" fmla="*/ 3438505 h 3572491"/>
              <a:gd name="connsiteX7" fmla="*/ 2341785 w 2893086"/>
              <a:gd name="connsiteY7" fmla="*/ 3451817 h 3572491"/>
              <a:gd name="connsiteX8" fmla="*/ 2404618 w 2893086"/>
              <a:gd name="connsiteY8" fmla="*/ 3502837 h 3572491"/>
              <a:gd name="connsiteX9" fmla="*/ 2365335 w 2893086"/>
              <a:gd name="connsiteY9" fmla="*/ 3524159 h 3572491"/>
              <a:gd name="connsiteX10" fmla="*/ 2360586 w 2893086"/>
              <a:gd name="connsiteY10" fmla="*/ 3525633 h 3572491"/>
              <a:gd name="connsiteX11" fmla="*/ 2341785 w 2893086"/>
              <a:gd name="connsiteY11" fmla="*/ 3507993 h 3572491"/>
              <a:gd name="connsiteX12" fmla="*/ 2302206 w 2893086"/>
              <a:gd name="connsiteY12" fmla="*/ 3492611 h 3572491"/>
              <a:gd name="connsiteX13" fmla="*/ 2262627 w 2893086"/>
              <a:gd name="connsiteY13" fmla="*/ 3507992 h 3572491"/>
              <a:gd name="connsiteX14" fmla="*/ 2193883 w 2893086"/>
              <a:gd name="connsiteY14" fmla="*/ 3572491 h 3572491"/>
              <a:gd name="connsiteX15" fmla="*/ 2125140 w 2893086"/>
              <a:gd name="connsiteY15" fmla="*/ 3507994 h 3572491"/>
              <a:gd name="connsiteX16" fmla="*/ 2085561 w 2893086"/>
              <a:gd name="connsiteY16" fmla="*/ 3492612 h 3572491"/>
              <a:gd name="connsiteX17" fmla="*/ 2045982 w 2893086"/>
              <a:gd name="connsiteY17" fmla="*/ 3507994 h 3572491"/>
              <a:gd name="connsiteX18" fmla="*/ 1977238 w 2893086"/>
              <a:gd name="connsiteY18" fmla="*/ 3572491 h 3572491"/>
              <a:gd name="connsiteX19" fmla="*/ 1908495 w 2893086"/>
              <a:gd name="connsiteY19" fmla="*/ 3507994 h 3572491"/>
              <a:gd name="connsiteX20" fmla="*/ 1868916 w 2893086"/>
              <a:gd name="connsiteY20" fmla="*/ 3492612 h 3572491"/>
              <a:gd name="connsiteX21" fmla="*/ 1829337 w 2893086"/>
              <a:gd name="connsiteY21" fmla="*/ 3507994 h 3572491"/>
              <a:gd name="connsiteX22" fmla="*/ 1760594 w 2893086"/>
              <a:gd name="connsiteY22" fmla="*/ 3572491 h 3572491"/>
              <a:gd name="connsiteX23" fmla="*/ 1691850 w 2893086"/>
              <a:gd name="connsiteY23" fmla="*/ 3507994 h 3572491"/>
              <a:gd name="connsiteX24" fmla="*/ 1652271 w 2893086"/>
              <a:gd name="connsiteY24" fmla="*/ 3492612 h 3572491"/>
              <a:gd name="connsiteX25" fmla="*/ 1612693 w 2893086"/>
              <a:gd name="connsiteY25" fmla="*/ 3507994 h 3572491"/>
              <a:gd name="connsiteX26" fmla="*/ 1543949 w 2893086"/>
              <a:gd name="connsiteY26" fmla="*/ 3572491 h 3572491"/>
              <a:gd name="connsiteX27" fmla="*/ 1475205 w 2893086"/>
              <a:gd name="connsiteY27" fmla="*/ 3507994 h 3572491"/>
              <a:gd name="connsiteX28" fmla="*/ 1435627 w 2893086"/>
              <a:gd name="connsiteY28" fmla="*/ 3492612 h 3572491"/>
              <a:gd name="connsiteX29" fmla="*/ 1396048 w 2893086"/>
              <a:gd name="connsiteY29" fmla="*/ 3507994 h 3572491"/>
              <a:gd name="connsiteX30" fmla="*/ 1332570 w 2893086"/>
              <a:gd name="connsiteY30" fmla="*/ 3567551 h 3572491"/>
              <a:gd name="connsiteX31" fmla="*/ 1317323 w 2893086"/>
              <a:gd name="connsiteY31" fmla="*/ 3563126 h 3572491"/>
              <a:gd name="connsiteX32" fmla="*/ 1258561 w 2893086"/>
              <a:gd name="connsiteY32" fmla="*/ 3507994 h 3572491"/>
              <a:gd name="connsiteX33" fmla="*/ 1218982 w 2893086"/>
              <a:gd name="connsiteY33" fmla="*/ 3492612 h 3572491"/>
              <a:gd name="connsiteX34" fmla="*/ 1179403 w 2893086"/>
              <a:gd name="connsiteY34" fmla="*/ 3507994 h 3572491"/>
              <a:gd name="connsiteX35" fmla="*/ 1173539 w 2893086"/>
              <a:gd name="connsiteY35" fmla="*/ 3513496 h 3572491"/>
              <a:gd name="connsiteX36" fmla="*/ 1130294 w 2893086"/>
              <a:gd name="connsiteY36" fmla="*/ 3491694 h 3572491"/>
              <a:gd name="connsiteX37" fmla="*/ 1179403 w 2893086"/>
              <a:gd name="connsiteY37" fmla="*/ 3451818 h 3572491"/>
              <a:gd name="connsiteX38" fmla="*/ 1218982 w 2893086"/>
              <a:gd name="connsiteY38" fmla="*/ 3438506 h 3572491"/>
              <a:gd name="connsiteX39" fmla="*/ 1258561 w 2893086"/>
              <a:gd name="connsiteY39" fmla="*/ 3451818 h 3572491"/>
              <a:gd name="connsiteX40" fmla="*/ 1327304 w 2893086"/>
              <a:gd name="connsiteY40" fmla="*/ 3507637 h 3572491"/>
              <a:gd name="connsiteX41" fmla="*/ 1396048 w 2893086"/>
              <a:gd name="connsiteY41" fmla="*/ 3451818 h 3572491"/>
              <a:gd name="connsiteX42" fmla="*/ 1435627 w 2893086"/>
              <a:gd name="connsiteY42" fmla="*/ 3438506 h 3572491"/>
              <a:gd name="connsiteX43" fmla="*/ 1475205 w 2893086"/>
              <a:gd name="connsiteY43" fmla="*/ 3451818 h 3572491"/>
              <a:gd name="connsiteX44" fmla="*/ 1543949 w 2893086"/>
              <a:gd name="connsiteY44" fmla="*/ 3507637 h 3572491"/>
              <a:gd name="connsiteX45" fmla="*/ 1612693 w 2893086"/>
              <a:gd name="connsiteY45" fmla="*/ 3451818 h 3572491"/>
              <a:gd name="connsiteX46" fmla="*/ 1652271 w 2893086"/>
              <a:gd name="connsiteY46" fmla="*/ 3438506 h 3572491"/>
              <a:gd name="connsiteX47" fmla="*/ 1691850 w 2893086"/>
              <a:gd name="connsiteY47" fmla="*/ 3451818 h 3572491"/>
              <a:gd name="connsiteX48" fmla="*/ 1760594 w 2893086"/>
              <a:gd name="connsiteY48" fmla="*/ 3507637 h 3572491"/>
              <a:gd name="connsiteX49" fmla="*/ 1829337 w 2893086"/>
              <a:gd name="connsiteY49" fmla="*/ 3451818 h 3572491"/>
              <a:gd name="connsiteX50" fmla="*/ 1868916 w 2893086"/>
              <a:gd name="connsiteY50" fmla="*/ 3438506 h 3572491"/>
              <a:gd name="connsiteX51" fmla="*/ 1908495 w 2893086"/>
              <a:gd name="connsiteY51" fmla="*/ 3451818 h 3572491"/>
              <a:gd name="connsiteX52" fmla="*/ 1977238 w 2893086"/>
              <a:gd name="connsiteY52" fmla="*/ 3507637 h 3572491"/>
              <a:gd name="connsiteX53" fmla="*/ 2045982 w 2893086"/>
              <a:gd name="connsiteY53" fmla="*/ 3451818 h 3572491"/>
              <a:gd name="connsiteX54" fmla="*/ 2085561 w 2893086"/>
              <a:gd name="connsiteY54" fmla="*/ 3438506 h 3572491"/>
              <a:gd name="connsiteX55" fmla="*/ 2125140 w 2893086"/>
              <a:gd name="connsiteY55" fmla="*/ 3451818 h 3572491"/>
              <a:gd name="connsiteX56" fmla="*/ 2193883 w 2893086"/>
              <a:gd name="connsiteY56" fmla="*/ 3507636 h 3572491"/>
              <a:gd name="connsiteX57" fmla="*/ 2262627 w 2893086"/>
              <a:gd name="connsiteY57" fmla="*/ 3451817 h 3572491"/>
              <a:gd name="connsiteX58" fmla="*/ 2302206 w 2893086"/>
              <a:gd name="connsiteY58" fmla="*/ 3438505 h 3572491"/>
              <a:gd name="connsiteX59" fmla="*/ 2302206 w 2893086"/>
              <a:gd name="connsiteY59" fmla="*/ 3273574 h 3572491"/>
              <a:gd name="connsiteX60" fmla="*/ 2341785 w 2893086"/>
              <a:gd name="connsiteY60" fmla="*/ 3286886 h 3572491"/>
              <a:gd name="connsiteX61" fmla="*/ 2410528 w 2893086"/>
              <a:gd name="connsiteY61" fmla="*/ 3342705 h 3572491"/>
              <a:gd name="connsiteX62" fmla="*/ 2479271 w 2893086"/>
              <a:gd name="connsiteY62" fmla="*/ 3286886 h 3572491"/>
              <a:gd name="connsiteX63" fmla="*/ 2518851 w 2893086"/>
              <a:gd name="connsiteY63" fmla="*/ 3273574 h 3572491"/>
              <a:gd name="connsiteX64" fmla="*/ 2558429 w 2893086"/>
              <a:gd name="connsiteY64" fmla="*/ 3286886 h 3572491"/>
              <a:gd name="connsiteX65" fmla="*/ 2627173 w 2893086"/>
              <a:gd name="connsiteY65" fmla="*/ 3342705 h 3572491"/>
              <a:gd name="connsiteX66" fmla="*/ 2656711 w 2893086"/>
              <a:gd name="connsiteY66" fmla="*/ 3318720 h 3572491"/>
              <a:gd name="connsiteX67" fmla="*/ 2639998 w 2893086"/>
              <a:gd name="connsiteY67" fmla="*/ 3338976 h 3572491"/>
              <a:gd name="connsiteX68" fmla="*/ 2594280 w 2893086"/>
              <a:gd name="connsiteY68" fmla="*/ 3376698 h 3572491"/>
              <a:gd name="connsiteX69" fmla="*/ 2558429 w 2893086"/>
              <a:gd name="connsiteY69" fmla="*/ 3343061 h 3572491"/>
              <a:gd name="connsiteX70" fmla="*/ 2518851 w 2893086"/>
              <a:gd name="connsiteY70" fmla="*/ 3327680 h 3572491"/>
              <a:gd name="connsiteX71" fmla="*/ 2479271 w 2893086"/>
              <a:gd name="connsiteY71" fmla="*/ 3343061 h 3572491"/>
              <a:gd name="connsiteX72" fmla="*/ 2410528 w 2893086"/>
              <a:gd name="connsiteY72" fmla="*/ 3407559 h 3572491"/>
              <a:gd name="connsiteX73" fmla="*/ 2341785 w 2893086"/>
              <a:gd name="connsiteY73" fmla="*/ 3343061 h 3572491"/>
              <a:gd name="connsiteX74" fmla="*/ 2302206 w 2893086"/>
              <a:gd name="connsiteY74" fmla="*/ 3327680 h 3572491"/>
              <a:gd name="connsiteX75" fmla="*/ 2262627 w 2893086"/>
              <a:gd name="connsiteY75" fmla="*/ 3343061 h 3572491"/>
              <a:gd name="connsiteX76" fmla="*/ 2193883 w 2893086"/>
              <a:gd name="connsiteY76" fmla="*/ 3407559 h 3572491"/>
              <a:gd name="connsiteX77" fmla="*/ 2125140 w 2893086"/>
              <a:gd name="connsiteY77" fmla="*/ 3343062 h 3572491"/>
              <a:gd name="connsiteX78" fmla="*/ 2085561 w 2893086"/>
              <a:gd name="connsiteY78" fmla="*/ 3327680 h 3572491"/>
              <a:gd name="connsiteX79" fmla="*/ 2045982 w 2893086"/>
              <a:gd name="connsiteY79" fmla="*/ 3343062 h 3572491"/>
              <a:gd name="connsiteX80" fmla="*/ 1977238 w 2893086"/>
              <a:gd name="connsiteY80" fmla="*/ 3407560 h 3572491"/>
              <a:gd name="connsiteX81" fmla="*/ 1908495 w 2893086"/>
              <a:gd name="connsiteY81" fmla="*/ 3343062 h 3572491"/>
              <a:gd name="connsiteX82" fmla="*/ 1868916 w 2893086"/>
              <a:gd name="connsiteY82" fmla="*/ 3327680 h 3572491"/>
              <a:gd name="connsiteX83" fmla="*/ 1829337 w 2893086"/>
              <a:gd name="connsiteY83" fmla="*/ 3343062 h 3572491"/>
              <a:gd name="connsiteX84" fmla="*/ 1760594 w 2893086"/>
              <a:gd name="connsiteY84" fmla="*/ 3407560 h 3572491"/>
              <a:gd name="connsiteX85" fmla="*/ 1691850 w 2893086"/>
              <a:gd name="connsiteY85" fmla="*/ 3343062 h 3572491"/>
              <a:gd name="connsiteX86" fmla="*/ 1652271 w 2893086"/>
              <a:gd name="connsiteY86" fmla="*/ 3327680 h 3572491"/>
              <a:gd name="connsiteX87" fmla="*/ 1612693 w 2893086"/>
              <a:gd name="connsiteY87" fmla="*/ 3343062 h 3572491"/>
              <a:gd name="connsiteX88" fmla="*/ 1543949 w 2893086"/>
              <a:gd name="connsiteY88" fmla="*/ 3407560 h 3572491"/>
              <a:gd name="connsiteX89" fmla="*/ 1475205 w 2893086"/>
              <a:gd name="connsiteY89" fmla="*/ 3343062 h 3572491"/>
              <a:gd name="connsiteX90" fmla="*/ 1435627 w 2893086"/>
              <a:gd name="connsiteY90" fmla="*/ 3327680 h 3572491"/>
              <a:gd name="connsiteX91" fmla="*/ 1396048 w 2893086"/>
              <a:gd name="connsiteY91" fmla="*/ 3343062 h 3572491"/>
              <a:gd name="connsiteX92" fmla="*/ 1327304 w 2893086"/>
              <a:gd name="connsiteY92" fmla="*/ 3407560 h 3572491"/>
              <a:gd name="connsiteX93" fmla="*/ 1258561 w 2893086"/>
              <a:gd name="connsiteY93" fmla="*/ 3343062 h 3572491"/>
              <a:gd name="connsiteX94" fmla="*/ 1218982 w 2893086"/>
              <a:gd name="connsiteY94" fmla="*/ 3327680 h 3572491"/>
              <a:gd name="connsiteX95" fmla="*/ 1179403 w 2893086"/>
              <a:gd name="connsiteY95" fmla="*/ 3343062 h 3572491"/>
              <a:gd name="connsiteX96" fmla="*/ 1110659 w 2893086"/>
              <a:gd name="connsiteY96" fmla="*/ 3407560 h 3572491"/>
              <a:gd name="connsiteX97" fmla="*/ 1041916 w 2893086"/>
              <a:gd name="connsiteY97" fmla="*/ 3343062 h 3572491"/>
              <a:gd name="connsiteX98" fmla="*/ 1002337 w 2893086"/>
              <a:gd name="connsiteY98" fmla="*/ 3327680 h 3572491"/>
              <a:gd name="connsiteX99" fmla="*/ 962758 w 2893086"/>
              <a:gd name="connsiteY99" fmla="*/ 3343062 h 3572491"/>
              <a:gd name="connsiteX100" fmla="*/ 941838 w 2893086"/>
              <a:gd name="connsiteY100" fmla="*/ 3362691 h 3572491"/>
              <a:gd name="connsiteX101" fmla="*/ 910869 w 2893086"/>
              <a:gd name="connsiteY101" fmla="*/ 3329020 h 3572491"/>
              <a:gd name="connsiteX102" fmla="*/ 962758 w 2893086"/>
              <a:gd name="connsiteY102" fmla="*/ 3286887 h 3572491"/>
              <a:gd name="connsiteX103" fmla="*/ 1002337 w 2893086"/>
              <a:gd name="connsiteY103" fmla="*/ 3273575 h 3572491"/>
              <a:gd name="connsiteX104" fmla="*/ 1041916 w 2893086"/>
              <a:gd name="connsiteY104" fmla="*/ 3286887 h 3572491"/>
              <a:gd name="connsiteX105" fmla="*/ 1110659 w 2893086"/>
              <a:gd name="connsiteY105" fmla="*/ 3342706 h 3572491"/>
              <a:gd name="connsiteX106" fmla="*/ 1179403 w 2893086"/>
              <a:gd name="connsiteY106" fmla="*/ 3286887 h 3572491"/>
              <a:gd name="connsiteX107" fmla="*/ 1218982 w 2893086"/>
              <a:gd name="connsiteY107" fmla="*/ 3273575 h 3572491"/>
              <a:gd name="connsiteX108" fmla="*/ 1258561 w 2893086"/>
              <a:gd name="connsiteY108" fmla="*/ 3286887 h 3572491"/>
              <a:gd name="connsiteX109" fmla="*/ 1327304 w 2893086"/>
              <a:gd name="connsiteY109" fmla="*/ 3342705 h 3572491"/>
              <a:gd name="connsiteX110" fmla="*/ 1396048 w 2893086"/>
              <a:gd name="connsiteY110" fmla="*/ 3286887 h 3572491"/>
              <a:gd name="connsiteX111" fmla="*/ 1435627 w 2893086"/>
              <a:gd name="connsiteY111" fmla="*/ 3273575 h 3572491"/>
              <a:gd name="connsiteX112" fmla="*/ 1475205 w 2893086"/>
              <a:gd name="connsiteY112" fmla="*/ 3286887 h 3572491"/>
              <a:gd name="connsiteX113" fmla="*/ 1543949 w 2893086"/>
              <a:gd name="connsiteY113" fmla="*/ 3342705 h 3572491"/>
              <a:gd name="connsiteX114" fmla="*/ 1612693 w 2893086"/>
              <a:gd name="connsiteY114" fmla="*/ 3286887 h 3572491"/>
              <a:gd name="connsiteX115" fmla="*/ 1652271 w 2893086"/>
              <a:gd name="connsiteY115" fmla="*/ 3273575 h 3572491"/>
              <a:gd name="connsiteX116" fmla="*/ 1691850 w 2893086"/>
              <a:gd name="connsiteY116" fmla="*/ 3286887 h 3572491"/>
              <a:gd name="connsiteX117" fmla="*/ 1760594 w 2893086"/>
              <a:gd name="connsiteY117" fmla="*/ 3342705 h 3572491"/>
              <a:gd name="connsiteX118" fmla="*/ 1829337 w 2893086"/>
              <a:gd name="connsiteY118" fmla="*/ 3286887 h 3572491"/>
              <a:gd name="connsiteX119" fmla="*/ 1868916 w 2893086"/>
              <a:gd name="connsiteY119" fmla="*/ 3273575 h 3572491"/>
              <a:gd name="connsiteX120" fmla="*/ 1908495 w 2893086"/>
              <a:gd name="connsiteY120" fmla="*/ 3286887 h 3572491"/>
              <a:gd name="connsiteX121" fmla="*/ 1977238 w 2893086"/>
              <a:gd name="connsiteY121" fmla="*/ 3342705 h 3572491"/>
              <a:gd name="connsiteX122" fmla="*/ 2045982 w 2893086"/>
              <a:gd name="connsiteY122" fmla="*/ 3286887 h 3572491"/>
              <a:gd name="connsiteX123" fmla="*/ 2085561 w 2893086"/>
              <a:gd name="connsiteY123" fmla="*/ 3273575 h 3572491"/>
              <a:gd name="connsiteX124" fmla="*/ 2125140 w 2893086"/>
              <a:gd name="connsiteY124" fmla="*/ 3286887 h 3572491"/>
              <a:gd name="connsiteX125" fmla="*/ 2193883 w 2893086"/>
              <a:gd name="connsiteY125" fmla="*/ 3342705 h 3572491"/>
              <a:gd name="connsiteX126" fmla="*/ 2262627 w 2893086"/>
              <a:gd name="connsiteY126" fmla="*/ 3286886 h 3572491"/>
              <a:gd name="connsiteX127" fmla="*/ 2302206 w 2893086"/>
              <a:gd name="connsiteY127" fmla="*/ 3273574 h 3572491"/>
              <a:gd name="connsiteX128" fmla="*/ 2302206 w 2893086"/>
              <a:gd name="connsiteY128" fmla="*/ 3108643 h 3572491"/>
              <a:gd name="connsiteX129" fmla="*/ 2341785 w 2893086"/>
              <a:gd name="connsiteY129" fmla="*/ 3121955 h 3572491"/>
              <a:gd name="connsiteX130" fmla="*/ 2410528 w 2893086"/>
              <a:gd name="connsiteY130" fmla="*/ 3177774 h 3572491"/>
              <a:gd name="connsiteX131" fmla="*/ 2479271 w 2893086"/>
              <a:gd name="connsiteY131" fmla="*/ 3121955 h 3572491"/>
              <a:gd name="connsiteX132" fmla="*/ 2518851 w 2893086"/>
              <a:gd name="connsiteY132" fmla="*/ 3108643 h 3572491"/>
              <a:gd name="connsiteX133" fmla="*/ 2558429 w 2893086"/>
              <a:gd name="connsiteY133" fmla="*/ 3121955 h 3572491"/>
              <a:gd name="connsiteX134" fmla="*/ 2627173 w 2893086"/>
              <a:gd name="connsiteY134" fmla="*/ 3177774 h 3572491"/>
              <a:gd name="connsiteX135" fmla="*/ 2695916 w 2893086"/>
              <a:gd name="connsiteY135" fmla="*/ 3121955 h 3572491"/>
              <a:gd name="connsiteX136" fmla="*/ 2735495 w 2893086"/>
              <a:gd name="connsiteY136" fmla="*/ 3108643 h 3572491"/>
              <a:gd name="connsiteX137" fmla="*/ 2775074 w 2893086"/>
              <a:gd name="connsiteY137" fmla="*/ 3121955 h 3572491"/>
              <a:gd name="connsiteX138" fmla="*/ 2788137 w 2893086"/>
              <a:gd name="connsiteY138" fmla="*/ 3132562 h 3572491"/>
              <a:gd name="connsiteX139" fmla="*/ 2765437 w 2893086"/>
              <a:gd name="connsiteY139" fmla="*/ 3174385 h 3572491"/>
              <a:gd name="connsiteX140" fmla="*/ 2735495 w 2893086"/>
              <a:gd name="connsiteY140" fmla="*/ 3162749 h 3572491"/>
              <a:gd name="connsiteX141" fmla="*/ 2695916 w 2893086"/>
              <a:gd name="connsiteY141" fmla="*/ 3178130 h 3572491"/>
              <a:gd name="connsiteX142" fmla="*/ 2627173 w 2893086"/>
              <a:gd name="connsiteY142" fmla="*/ 3242628 h 3572491"/>
              <a:gd name="connsiteX143" fmla="*/ 2558429 w 2893086"/>
              <a:gd name="connsiteY143" fmla="*/ 3178130 h 3572491"/>
              <a:gd name="connsiteX144" fmla="*/ 2518851 w 2893086"/>
              <a:gd name="connsiteY144" fmla="*/ 3162749 h 3572491"/>
              <a:gd name="connsiteX145" fmla="*/ 2479271 w 2893086"/>
              <a:gd name="connsiteY145" fmla="*/ 3178130 h 3572491"/>
              <a:gd name="connsiteX146" fmla="*/ 2410528 w 2893086"/>
              <a:gd name="connsiteY146" fmla="*/ 3242628 h 3572491"/>
              <a:gd name="connsiteX147" fmla="*/ 2341785 w 2893086"/>
              <a:gd name="connsiteY147" fmla="*/ 3178130 h 3572491"/>
              <a:gd name="connsiteX148" fmla="*/ 2302206 w 2893086"/>
              <a:gd name="connsiteY148" fmla="*/ 3162749 h 3572491"/>
              <a:gd name="connsiteX149" fmla="*/ 2262627 w 2893086"/>
              <a:gd name="connsiteY149" fmla="*/ 3178130 h 3572491"/>
              <a:gd name="connsiteX150" fmla="*/ 2193883 w 2893086"/>
              <a:gd name="connsiteY150" fmla="*/ 3242628 h 3572491"/>
              <a:gd name="connsiteX151" fmla="*/ 2125140 w 2893086"/>
              <a:gd name="connsiteY151" fmla="*/ 3178131 h 3572491"/>
              <a:gd name="connsiteX152" fmla="*/ 2085561 w 2893086"/>
              <a:gd name="connsiteY152" fmla="*/ 3162749 h 3572491"/>
              <a:gd name="connsiteX153" fmla="*/ 2045982 w 2893086"/>
              <a:gd name="connsiteY153" fmla="*/ 3178131 h 3572491"/>
              <a:gd name="connsiteX154" fmla="*/ 1977238 w 2893086"/>
              <a:gd name="connsiteY154" fmla="*/ 3242629 h 3572491"/>
              <a:gd name="connsiteX155" fmla="*/ 1908495 w 2893086"/>
              <a:gd name="connsiteY155" fmla="*/ 3178131 h 3572491"/>
              <a:gd name="connsiteX156" fmla="*/ 1868916 w 2893086"/>
              <a:gd name="connsiteY156" fmla="*/ 3162749 h 3572491"/>
              <a:gd name="connsiteX157" fmla="*/ 1829337 w 2893086"/>
              <a:gd name="connsiteY157" fmla="*/ 3178131 h 3572491"/>
              <a:gd name="connsiteX158" fmla="*/ 1760594 w 2893086"/>
              <a:gd name="connsiteY158" fmla="*/ 3242629 h 3572491"/>
              <a:gd name="connsiteX159" fmla="*/ 1691850 w 2893086"/>
              <a:gd name="connsiteY159" fmla="*/ 3178131 h 3572491"/>
              <a:gd name="connsiteX160" fmla="*/ 1652271 w 2893086"/>
              <a:gd name="connsiteY160" fmla="*/ 3162749 h 3572491"/>
              <a:gd name="connsiteX161" fmla="*/ 1612693 w 2893086"/>
              <a:gd name="connsiteY161" fmla="*/ 3178131 h 3572491"/>
              <a:gd name="connsiteX162" fmla="*/ 1543949 w 2893086"/>
              <a:gd name="connsiteY162" fmla="*/ 3242629 h 3572491"/>
              <a:gd name="connsiteX163" fmla="*/ 1475205 w 2893086"/>
              <a:gd name="connsiteY163" fmla="*/ 3178131 h 3572491"/>
              <a:gd name="connsiteX164" fmla="*/ 1435627 w 2893086"/>
              <a:gd name="connsiteY164" fmla="*/ 3162749 h 3572491"/>
              <a:gd name="connsiteX165" fmla="*/ 1396048 w 2893086"/>
              <a:gd name="connsiteY165" fmla="*/ 3178131 h 3572491"/>
              <a:gd name="connsiteX166" fmla="*/ 1327304 w 2893086"/>
              <a:gd name="connsiteY166" fmla="*/ 3242629 h 3572491"/>
              <a:gd name="connsiteX167" fmla="*/ 1258561 w 2893086"/>
              <a:gd name="connsiteY167" fmla="*/ 3178131 h 3572491"/>
              <a:gd name="connsiteX168" fmla="*/ 1218982 w 2893086"/>
              <a:gd name="connsiteY168" fmla="*/ 3162749 h 3572491"/>
              <a:gd name="connsiteX169" fmla="*/ 1179403 w 2893086"/>
              <a:gd name="connsiteY169" fmla="*/ 3178131 h 3572491"/>
              <a:gd name="connsiteX170" fmla="*/ 1110659 w 2893086"/>
              <a:gd name="connsiteY170" fmla="*/ 3242629 h 3572491"/>
              <a:gd name="connsiteX171" fmla="*/ 1041916 w 2893086"/>
              <a:gd name="connsiteY171" fmla="*/ 3178131 h 3572491"/>
              <a:gd name="connsiteX172" fmla="*/ 1002337 w 2893086"/>
              <a:gd name="connsiteY172" fmla="*/ 3162749 h 3572491"/>
              <a:gd name="connsiteX173" fmla="*/ 962758 w 2893086"/>
              <a:gd name="connsiteY173" fmla="*/ 3178131 h 3572491"/>
              <a:gd name="connsiteX174" fmla="*/ 894015 w 2893086"/>
              <a:gd name="connsiteY174" fmla="*/ 3242629 h 3572491"/>
              <a:gd name="connsiteX175" fmla="*/ 825271 w 2893086"/>
              <a:gd name="connsiteY175" fmla="*/ 3178131 h 3572491"/>
              <a:gd name="connsiteX176" fmla="*/ 785692 w 2893086"/>
              <a:gd name="connsiteY176" fmla="*/ 3162749 h 3572491"/>
              <a:gd name="connsiteX177" fmla="*/ 784297 w 2893086"/>
              <a:gd name="connsiteY177" fmla="*/ 3163292 h 3572491"/>
              <a:gd name="connsiteX178" fmla="*/ 757776 w 2893086"/>
              <a:gd name="connsiteY178" fmla="*/ 3121350 h 3572491"/>
              <a:gd name="connsiteX179" fmla="*/ 756604 w 2893086"/>
              <a:gd name="connsiteY179" fmla="*/ 3118427 h 3572491"/>
              <a:gd name="connsiteX180" fmla="*/ 785692 w 2893086"/>
              <a:gd name="connsiteY180" fmla="*/ 3108644 h 3572491"/>
              <a:gd name="connsiteX181" fmla="*/ 825271 w 2893086"/>
              <a:gd name="connsiteY181" fmla="*/ 3121955 h 3572491"/>
              <a:gd name="connsiteX182" fmla="*/ 894015 w 2893086"/>
              <a:gd name="connsiteY182" fmla="*/ 3177774 h 3572491"/>
              <a:gd name="connsiteX183" fmla="*/ 962758 w 2893086"/>
              <a:gd name="connsiteY183" fmla="*/ 3121955 h 3572491"/>
              <a:gd name="connsiteX184" fmla="*/ 1002337 w 2893086"/>
              <a:gd name="connsiteY184" fmla="*/ 3108643 h 3572491"/>
              <a:gd name="connsiteX185" fmla="*/ 1041916 w 2893086"/>
              <a:gd name="connsiteY185" fmla="*/ 3121955 h 3572491"/>
              <a:gd name="connsiteX186" fmla="*/ 1110659 w 2893086"/>
              <a:gd name="connsiteY186" fmla="*/ 3177775 h 3572491"/>
              <a:gd name="connsiteX187" fmla="*/ 1179403 w 2893086"/>
              <a:gd name="connsiteY187" fmla="*/ 3121955 h 3572491"/>
              <a:gd name="connsiteX188" fmla="*/ 1218982 w 2893086"/>
              <a:gd name="connsiteY188" fmla="*/ 3108643 h 3572491"/>
              <a:gd name="connsiteX189" fmla="*/ 1258561 w 2893086"/>
              <a:gd name="connsiteY189" fmla="*/ 3121955 h 3572491"/>
              <a:gd name="connsiteX190" fmla="*/ 1327304 w 2893086"/>
              <a:gd name="connsiteY190" fmla="*/ 3177774 h 3572491"/>
              <a:gd name="connsiteX191" fmla="*/ 1396048 w 2893086"/>
              <a:gd name="connsiteY191" fmla="*/ 3121955 h 3572491"/>
              <a:gd name="connsiteX192" fmla="*/ 1435627 w 2893086"/>
              <a:gd name="connsiteY192" fmla="*/ 3108643 h 3572491"/>
              <a:gd name="connsiteX193" fmla="*/ 1475205 w 2893086"/>
              <a:gd name="connsiteY193" fmla="*/ 3121955 h 3572491"/>
              <a:gd name="connsiteX194" fmla="*/ 1543949 w 2893086"/>
              <a:gd name="connsiteY194" fmla="*/ 3177774 h 3572491"/>
              <a:gd name="connsiteX195" fmla="*/ 1612693 w 2893086"/>
              <a:gd name="connsiteY195" fmla="*/ 3121955 h 3572491"/>
              <a:gd name="connsiteX196" fmla="*/ 1652271 w 2893086"/>
              <a:gd name="connsiteY196" fmla="*/ 3108643 h 3572491"/>
              <a:gd name="connsiteX197" fmla="*/ 1691850 w 2893086"/>
              <a:gd name="connsiteY197" fmla="*/ 3121955 h 3572491"/>
              <a:gd name="connsiteX198" fmla="*/ 1760594 w 2893086"/>
              <a:gd name="connsiteY198" fmla="*/ 3177774 h 3572491"/>
              <a:gd name="connsiteX199" fmla="*/ 1829337 w 2893086"/>
              <a:gd name="connsiteY199" fmla="*/ 3121955 h 3572491"/>
              <a:gd name="connsiteX200" fmla="*/ 1868916 w 2893086"/>
              <a:gd name="connsiteY200" fmla="*/ 3108643 h 3572491"/>
              <a:gd name="connsiteX201" fmla="*/ 1908495 w 2893086"/>
              <a:gd name="connsiteY201" fmla="*/ 3121955 h 3572491"/>
              <a:gd name="connsiteX202" fmla="*/ 1977238 w 2893086"/>
              <a:gd name="connsiteY202" fmla="*/ 3177774 h 3572491"/>
              <a:gd name="connsiteX203" fmla="*/ 2045982 w 2893086"/>
              <a:gd name="connsiteY203" fmla="*/ 3121955 h 3572491"/>
              <a:gd name="connsiteX204" fmla="*/ 2085561 w 2893086"/>
              <a:gd name="connsiteY204" fmla="*/ 3108643 h 3572491"/>
              <a:gd name="connsiteX205" fmla="*/ 2125140 w 2893086"/>
              <a:gd name="connsiteY205" fmla="*/ 3121955 h 3572491"/>
              <a:gd name="connsiteX206" fmla="*/ 2193883 w 2893086"/>
              <a:gd name="connsiteY206" fmla="*/ 3177774 h 3572491"/>
              <a:gd name="connsiteX207" fmla="*/ 2262627 w 2893086"/>
              <a:gd name="connsiteY207" fmla="*/ 3121954 h 3572491"/>
              <a:gd name="connsiteX208" fmla="*/ 2302206 w 2893086"/>
              <a:gd name="connsiteY208" fmla="*/ 3108643 h 3572491"/>
              <a:gd name="connsiteX209" fmla="*/ 2302206 w 2893086"/>
              <a:gd name="connsiteY209" fmla="*/ 2943711 h 3572491"/>
              <a:gd name="connsiteX210" fmla="*/ 2341785 w 2893086"/>
              <a:gd name="connsiteY210" fmla="*/ 2957023 h 3572491"/>
              <a:gd name="connsiteX211" fmla="*/ 2410528 w 2893086"/>
              <a:gd name="connsiteY211" fmla="*/ 3012842 h 3572491"/>
              <a:gd name="connsiteX212" fmla="*/ 2479271 w 2893086"/>
              <a:gd name="connsiteY212" fmla="*/ 2957023 h 3572491"/>
              <a:gd name="connsiteX213" fmla="*/ 2518851 w 2893086"/>
              <a:gd name="connsiteY213" fmla="*/ 2943711 h 3572491"/>
              <a:gd name="connsiteX214" fmla="*/ 2558429 w 2893086"/>
              <a:gd name="connsiteY214" fmla="*/ 2957023 h 3572491"/>
              <a:gd name="connsiteX215" fmla="*/ 2627173 w 2893086"/>
              <a:gd name="connsiteY215" fmla="*/ 3012842 h 3572491"/>
              <a:gd name="connsiteX216" fmla="*/ 2695916 w 2893086"/>
              <a:gd name="connsiteY216" fmla="*/ 2957023 h 3572491"/>
              <a:gd name="connsiteX217" fmla="*/ 2735495 w 2893086"/>
              <a:gd name="connsiteY217" fmla="*/ 2943711 h 3572491"/>
              <a:gd name="connsiteX218" fmla="*/ 2775074 w 2893086"/>
              <a:gd name="connsiteY218" fmla="*/ 2957023 h 3572491"/>
              <a:gd name="connsiteX219" fmla="*/ 2843819 w 2893086"/>
              <a:gd name="connsiteY219" fmla="*/ 3012844 h 3572491"/>
              <a:gd name="connsiteX220" fmla="*/ 2844104 w 2893086"/>
              <a:gd name="connsiteY220" fmla="*/ 3012613 h 3572491"/>
              <a:gd name="connsiteX221" fmla="*/ 2826299 w 2893086"/>
              <a:gd name="connsiteY221" fmla="*/ 3061260 h 3572491"/>
              <a:gd name="connsiteX222" fmla="*/ 2775074 w 2893086"/>
              <a:gd name="connsiteY222" fmla="*/ 3013199 h 3572491"/>
              <a:gd name="connsiteX223" fmla="*/ 2735495 w 2893086"/>
              <a:gd name="connsiteY223" fmla="*/ 2997817 h 3572491"/>
              <a:gd name="connsiteX224" fmla="*/ 2695916 w 2893086"/>
              <a:gd name="connsiteY224" fmla="*/ 3013199 h 3572491"/>
              <a:gd name="connsiteX225" fmla="*/ 2627173 w 2893086"/>
              <a:gd name="connsiteY225" fmla="*/ 3077697 h 3572491"/>
              <a:gd name="connsiteX226" fmla="*/ 2558429 w 2893086"/>
              <a:gd name="connsiteY226" fmla="*/ 3013199 h 3572491"/>
              <a:gd name="connsiteX227" fmla="*/ 2518851 w 2893086"/>
              <a:gd name="connsiteY227" fmla="*/ 2997817 h 3572491"/>
              <a:gd name="connsiteX228" fmla="*/ 2479271 w 2893086"/>
              <a:gd name="connsiteY228" fmla="*/ 3013199 h 3572491"/>
              <a:gd name="connsiteX229" fmla="*/ 2410528 w 2893086"/>
              <a:gd name="connsiteY229" fmla="*/ 3077697 h 3572491"/>
              <a:gd name="connsiteX230" fmla="*/ 2341785 w 2893086"/>
              <a:gd name="connsiteY230" fmla="*/ 3013199 h 3572491"/>
              <a:gd name="connsiteX231" fmla="*/ 2302206 w 2893086"/>
              <a:gd name="connsiteY231" fmla="*/ 2997817 h 3572491"/>
              <a:gd name="connsiteX232" fmla="*/ 2262627 w 2893086"/>
              <a:gd name="connsiteY232" fmla="*/ 3013198 h 3572491"/>
              <a:gd name="connsiteX233" fmla="*/ 2193883 w 2893086"/>
              <a:gd name="connsiteY233" fmla="*/ 3077697 h 3572491"/>
              <a:gd name="connsiteX234" fmla="*/ 2125140 w 2893086"/>
              <a:gd name="connsiteY234" fmla="*/ 3013200 h 3572491"/>
              <a:gd name="connsiteX235" fmla="*/ 2085561 w 2893086"/>
              <a:gd name="connsiteY235" fmla="*/ 2997818 h 3572491"/>
              <a:gd name="connsiteX236" fmla="*/ 2045982 w 2893086"/>
              <a:gd name="connsiteY236" fmla="*/ 3013200 h 3572491"/>
              <a:gd name="connsiteX237" fmla="*/ 1977238 w 2893086"/>
              <a:gd name="connsiteY237" fmla="*/ 3077697 h 3572491"/>
              <a:gd name="connsiteX238" fmla="*/ 1908495 w 2893086"/>
              <a:gd name="connsiteY238" fmla="*/ 3013200 h 3572491"/>
              <a:gd name="connsiteX239" fmla="*/ 1868916 w 2893086"/>
              <a:gd name="connsiteY239" fmla="*/ 2997818 h 3572491"/>
              <a:gd name="connsiteX240" fmla="*/ 1829337 w 2893086"/>
              <a:gd name="connsiteY240" fmla="*/ 3013200 h 3572491"/>
              <a:gd name="connsiteX241" fmla="*/ 1760594 w 2893086"/>
              <a:gd name="connsiteY241" fmla="*/ 3077697 h 3572491"/>
              <a:gd name="connsiteX242" fmla="*/ 1691850 w 2893086"/>
              <a:gd name="connsiteY242" fmla="*/ 3013200 h 3572491"/>
              <a:gd name="connsiteX243" fmla="*/ 1652271 w 2893086"/>
              <a:gd name="connsiteY243" fmla="*/ 2997818 h 3572491"/>
              <a:gd name="connsiteX244" fmla="*/ 1612693 w 2893086"/>
              <a:gd name="connsiteY244" fmla="*/ 3013200 h 3572491"/>
              <a:gd name="connsiteX245" fmla="*/ 1543949 w 2893086"/>
              <a:gd name="connsiteY245" fmla="*/ 3077697 h 3572491"/>
              <a:gd name="connsiteX246" fmla="*/ 1475205 w 2893086"/>
              <a:gd name="connsiteY246" fmla="*/ 3013200 h 3572491"/>
              <a:gd name="connsiteX247" fmla="*/ 1435627 w 2893086"/>
              <a:gd name="connsiteY247" fmla="*/ 2997818 h 3572491"/>
              <a:gd name="connsiteX248" fmla="*/ 1396048 w 2893086"/>
              <a:gd name="connsiteY248" fmla="*/ 3013200 h 3572491"/>
              <a:gd name="connsiteX249" fmla="*/ 1327304 w 2893086"/>
              <a:gd name="connsiteY249" fmla="*/ 3077697 h 3572491"/>
              <a:gd name="connsiteX250" fmla="*/ 1258561 w 2893086"/>
              <a:gd name="connsiteY250" fmla="*/ 3013200 h 3572491"/>
              <a:gd name="connsiteX251" fmla="*/ 1218982 w 2893086"/>
              <a:gd name="connsiteY251" fmla="*/ 2997818 h 3572491"/>
              <a:gd name="connsiteX252" fmla="*/ 1179403 w 2893086"/>
              <a:gd name="connsiteY252" fmla="*/ 3013200 h 3572491"/>
              <a:gd name="connsiteX253" fmla="*/ 1110659 w 2893086"/>
              <a:gd name="connsiteY253" fmla="*/ 3077698 h 3572491"/>
              <a:gd name="connsiteX254" fmla="*/ 1041916 w 2893086"/>
              <a:gd name="connsiteY254" fmla="*/ 3013200 h 3572491"/>
              <a:gd name="connsiteX255" fmla="*/ 1002337 w 2893086"/>
              <a:gd name="connsiteY255" fmla="*/ 2997818 h 3572491"/>
              <a:gd name="connsiteX256" fmla="*/ 962758 w 2893086"/>
              <a:gd name="connsiteY256" fmla="*/ 3013200 h 3572491"/>
              <a:gd name="connsiteX257" fmla="*/ 894015 w 2893086"/>
              <a:gd name="connsiteY257" fmla="*/ 3077697 h 3572491"/>
              <a:gd name="connsiteX258" fmla="*/ 825271 w 2893086"/>
              <a:gd name="connsiteY258" fmla="*/ 3013200 h 3572491"/>
              <a:gd name="connsiteX259" fmla="*/ 785692 w 2893086"/>
              <a:gd name="connsiteY259" fmla="*/ 2997818 h 3572491"/>
              <a:gd name="connsiteX260" fmla="*/ 746113 w 2893086"/>
              <a:gd name="connsiteY260" fmla="*/ 3013200 h 3572491"/>
              <a:gd name="connsiteX261" fmla="*/ 723079 w 2893086"/>
              <a:gd name="connsiteY261" fmla="*/ 3034812 h 3572491"/>
              <a:gd name="connsiteX262" fmla="*/ 705207 w 2893086"/>
              <a:gd name="connsiteY262" fmla="*/ 2990239 h 3572491"/>
              <a:gd name="connsiteX263" fmla="*/ 746113 w 2893086"/>
              <a:gd name="connsiteY263" fmla="*/ 2957024 h 3572491"/>
              <a:gd name="connsiteX264" fmla="*/ 785692 w 2893086"/>
              <a:gd name="connsiteY264" fmla="*/ 2943712 h 3572491"/>
              <a:gd name="connsiteX265" fmla="*/ 825271 w 2893086"/>
              <a:gd name="connsiteY265" fmla="*/ 2957024 h 3572491"/>
              <a:gd name="connsiteX266" fmla="*/ 894015 w 2893086"/>
              <a:gd name="connsiteY266" fmla="*/ 3012843 h 3572491"/>
              <a:gd name="connsiteX267" fmla="*/ 962758 w 2893086"/>
              <a:gd name="connsiteY267" fmla="*/ 2957024 h 3572491"/>
              <a:gd name="connsiteX268" fmla="*/ 1002337 w 2893086"/>
              <a:gd name="connsiteY268" fmla="*/ 2943712 h 3572491"/>
              <a:gd name="connsiteX269" fmla="*/ 1041916 w 2893086"/>
              <a:gd name="connsiteY269" fmla="*/ 2957024 h 3572491"/>
              <a:gd name="connsiteX270" fmla="*/ 1110659 w 2893086"/>
              <a:gd name="connsiteY270" fmla="*/ 3012843 h 3572491"/>
              <a:gd name="connsiteX271" fmla="*/ 1179403 w 2893086"/>
              <a:gd name="connsiteY271" fmla="*/ 2957024 h 3572491"/>
              <a:gd name="connsiteX272" fmla="*/ 1218982 w 2893086"/>
              <a:gd name="connsiteY272" fmla="*/ 2943712 h 3572491"/>
              <a:gd name="connsiteX273" fmla="*/ 1258561 w 2893086"/>
              <a:gd name="connsiteY273" fmla="*/ 2957024 h 3572491"/>
              <a:gd name="connsiteX274" fmla="*/ 1327304 w 2893086"/>
              <a:gd name="connsiteY274" fmla="*/ 3012843 h 3572491"/>
              <a:gd name="connsiteX275" fmla="*/ 1396048 w 2893086"/>
              <a:gd name="connsiteY275" fmla="*/ 2957024 h 3572491"/>
              <a:gd name="connsiteX276" fmla="*/ 1435627 w 2893086"/>
              <a:gd name="connsiteY276" fmla="*/ 2943712 h 3572491"/>
              <a:gd name="connsiteX277" fmla="*/ 1475205 w 2893086"/>
              <a:gd name="connsiteY277" fmla="*/ 2957024 h 3572491"/>
              <a:gd name="connsiteX278" fmla="*/ 1543949 w 2893086"/>
              <a:gd name="connsiteY278" fmla="*/ 3012843 h 3572491"/>
              <a:gd name="connsiteX279" fmla="*/ 1612693 w 2893086"/>
              <a:gd name="connsiteY279" fmla="*/ 2957024 h 3572491"/>
              <a:gd name="connsiteX280" fmla="*/ 1652271 w 2893086"/>
              <a:gd name="connsiteY280" fmla="*/ 2943712 h 3572491"/>
              <a:gd name="connsiteX281" fmla="*/ 1691850 w 2893086"/>
              <a:gd name="connsiteY281" fmla="*/ 2957024 h 3572491"/>
              <a:gd name="connsiteX282" fmla="*/ 1760594 w 2893086"/>
              <a:gd name="connsiteY282" fmla="*/ 3012843 h 3572491"/>
              <a:gd name="connsiteX283" fmla="*/ 1829337 w 2893086"/>
              <a:gd name="connsiteY283" fmla="*/ 2957024 h 3572491"/>
              <a:gd name="connsiteX284" fmla="*/ 1868916 w 2893086"/>
              <a:gd name="connsiteY284" fmla="*/ 2943712 h 3572491"/>
              <a:gd name="connsiteX285" fmla="*/ 1908495 w 2893086"/>
              <a:gd name="connsiteY285" fmla="*/ 2957024 h 3572491"/>
              <a:gd name="connsiteX286" fmla="*/ 1977238 w 2893086"/>
              <a:gd name="connsiteY286" fmla="*/ 3012843 h 3572491"/>
              <a:gd name="connsiteX287" fmla="*/ 2045982 w 2893086"/>
              <a:gd name="connsiteY287" fmla="*/ 2957024 h 3572491"/>
              <a:gd name="connsiteX288" fmla="*/ 2085561 w 2893086"/>
              <a:gd name="connsiteY288" fmla="*/ 2943712 h 3572491"/>
              <a:gd name="connsiteX289" fmla="*/ 2125140 w 2893086"/>
              <a:gd name="connsiteY289" fmla="*/ 2957024 h 3572491"/>
              <a:gd name="connsiteX290" fmla="*/ 2193883 w 2893086"/>
              <a:gd name="connsiteY290" fmla="*/ 3012842 h 3572491"/>
              <a:gd name="connsiteX291" fmla="*/ 2262627 w 2893086"/>
              <a:gd name="connsiteY291" fmla="*/ 2957023 h 3572491"/>
              <a:gd name="connsiteX292" fmla="*/ 2302206 w 2893086"/>
              <a:gd name="connsiteY292" fmla="*/ 2943711 h 3572491"/>
              <a:gd name="connsiteX293" fmla="*/ 2302206 w 2893086"/>
              <a:gd name="connsiteY293" fmla="*/ 2778780 h 3572491"/>
              <a:gd name="connsiteX294" fmla="*/ 2341785 w 2893086"/>
              <a:gd name="connsiteY294" fmla="*/ 2792092 h 3572491"/>
              <a:gd name="connsiteX295" fmla="*/ 2410528 w 2893086"/>
              <a:gd name="connsiteY295" fmla="*/ 2847911 h 3572491"/>
              <a:gd name="connsiteX296" fmla="*/ 2479271 w 2893086"/>
              <a:gd name="connsiteY296" fmla="*/ 2792092 h 3572491"/>
              <a:gd name="connsiteX297" fmla="*/ 2518851 w 2893086"/>
              <a:gd name="connsiteY297" fmla="*/ 2778780 h 3572491"/>
              <a:gd name="connsiteX298" fmla="*/ 2558429 w 2893086"/>
              <a:gd name="connsiteY298" fmla="*/ 2792092 h 3572491"/>
              <a:gd name="connsiteX299" fmla="*/ 2627173 w 2893086"/>
              <a:gd name="connsiteY299" fmla="*/ 2847911 h 3572491"/>
              <a:gd name="connsiteX300" fmla="*/ 2695916 w 2893086"/>
              <a:gd name="connsiteY300" fmla="*/ 2792092 h 3572491"/>
              <a:gd name="connsiteX301" fmla="*/ 2735495 w 2893086"/>
              <a:gd name="connsiteY301" fmla="*/ 2778780 h 3572491"/>
              <a:gd name="connsiteX302" fmla="*/ 2775074 w 2893086"/>
              <a:gd name="connsiteY302" fmla="*/ 2792092 h 3572491"/>
              <a:gd name="connsiteX303" fmla="*/ 2843819 w 2893086"/>
              <a:gd name="connsiteY303" fmla="*/ 2847912 h 3572491"/>
              <a:gd name="connsiteX304" fmla="*/ 2888877 w 2893086"/>
              <a:gd name="connsiteY304" fmla="*/ 2811326 h 3572491"/>
              <a:gd name="connsiteX305" fmla="*/ 2888625 w 2893086"/>
              <a:gd name="connsiteY305" fmla="*/ 2816317 h 3572491"/>
              <a:gd name="connsiteX306" fmla="*/ 2878933 w 2893086"/>
              <a:gd name="connsiteY306" fmla="*/ 2879822 h 3572491"/>
              <a:gd name="connsiteX307" fmla="*/ 2843819 w 2893086"/>
              <a:gd name="connsiteY307" fmla="*/ 2912767 h 3572491"/>
              <a:gd name="connsiteX308" fmla="*/ 2775074 w 2893086"/>
              <a:gd name="connsiteY308" fmla="*/ 2848268 h 3572491"/>
              <a:gd name="connsiteX309" fmla="*/ 2735495 w 2893086"/>
              <a:gd name="connsiteY309" fmla="*/ 2832886 h 3572491"/>
              <a:gd name="connsiteX310" fmla="*/ 2695916 w 2893086"/>
              <a:gd name="connsiteY310" fmla="*/ 2848268 h 3572491"/>
              <a:gd name="connsiteX311" fmla="*/ 2627173 w 2893086"/>
              <a:gd name="connsiteY311" fmla="*/ 2912766 h 3572491"/>
              <a:gd name="connsiteX312" fmla="*/ 2558429 w 2893086"/>
              <a:gd name="connsiteY312" fmla="*/ 2848268 h 3572491"/>
              <a:gd name="connsiteX313" fmla="*/ 2518851 w 2893086"/>
              <a:gd name="connsiteY313" fmla="*/ 2832886 h 3572491"/>
              <a:gd name="connsiteX314" fmla="*/ 2479271 w 2893086"/>
              <a:gd name="connsiteY314" fmla="*/ 2848268 h 3572491"/>
              <a:gd name="connsiteX315" fmla="*/ 2410528 w 2893086"/>
              <a:gd name="connsiteY315" fmla="*/ 2912766 h 3572491"/>
              <a:gd name="connsiteX316" fmla="*/ 2341785 w 2893086"/>
              <a:gd name="connsiteY316" fmla="*/ 2848268 h 3572491"/>
              <a:gd name="connsiteX317" fmla="*/ 2302206 w 2893086"/>
              <a:gd name="connsiteY317" fmla="*/ 2832886 h 3572491"/>
              <a:gd name="connsiteX318" fmla="*/ 2262627 w 2893086"/>
              <a:gd name="connsiteY318" fmla="*/ 2848267 h 3572491"/>
              <a:gd name="connsiteX319" fmla="*/ 2193883 w 2893086"/>
              <a:gd name="connsiteY319" fmla="*/ 2912766 h 3572491"/>
              <a:gd name="connsiteX320" fmla="*/ 2125140 w 2893086"/>
              <a:gd name="connsiteY320" fmla="*/ 2848268 h 3572491"/>
              <a:gd name="connsiteX321" fmla="*/ 2085561 w 2893086"/>
              <a:gd name="connsiteY321" fmla="*/ 2832886 h 3572491"/>
              <a:gd name="connsiteX322" fmla="*/ 2045982 w 2893086"/>
              <a:gd name="connsiteY322" fmla="*/ 2848268 h 3572491"/>
              <a:gd name="connsiteX323" fmla="*/ 1977238 w 2893086"/>
              <a:gd name="connsiteY323" fmla="*/ 2912766 h 3572491"/>
              <a:gd name="connsiteX324" fmla="*/ 1908495 w 2893086"/>
              <a:gd name="connsiteY324" fmla="*/ 2848268 h 3572491"/>
              <a:gd name="connsiteX325" fmla="*/ 1868916 w 2893086"/>
              <a:gd name="connsiteY325" fmla="*/ 2832886 h 3572491"/>
              <a:gd name="connsiteX326" fmla="*/ 1829337 w 2893086"/>
              <a:gd name="connsiteY326" fmla="*/ 2848268 h 3572491"/>
              <a:gd name="connsiteX327" fmla="*/ 1760594 w 2893086"/>
              <a:gd name="connsiteY327" fmla="*/ 2912766 h 3572491"/>
              <a:gd name="connsiteX328" fmla="*/ 1691850 w 2893086"/>
              <a:gd name="connsiteY328" fmla="*/ 2848268 h 3572491"/>
              <a:gd name="connsiteX329" fmla="*/ 1652271 w 2893086"/>
              <a:gd name="connsiteY329" fmla="*/ 2832886 h 3572491"/>
              <a:gd name="connsiteX330" fmla="*/ 1612693 w 2893086"/>
              <a:gd name="connsiteY330" fmla="*/ 2848268 h 3572491"/>
              <a:gd name="connsiteX331" fmla="*/ 1543949 w 2893086"/>
              <a:gd name="connsiteY331" fmla="*/ 2912766 h 3572491"/>
              <a:gd name="connsiteX332" fmla="*/ 1475205 w 2893086"/>
              <a:gd name="connsiteY332" fmla="*/ 2848268 h 3572491"/>
              <a:gd name="connsiteX333" fmla="*/ 1435627 w 2893086"/>
              <a:gd name="connsiteY333" fmla="*/ 2832886 h 3572491"/>
              <a:gd name="connsiteX334" fmla="*/ 1396048 w 2893086"/>
              <a:gd name="connsiteY334" fmla="*/ 2848268 h 3572491"/>
              <a:gd name="connsiteX335" fmla="*/ 1327304 w 2893086"/>
              <a:gd name="connsiteY335" fmla="*/ 2912766 h 3572491"/>
              <a:gd name="connsiteX336" fmla="*/ 1258561 w 2893086"/>
              <a:gd name="connsiteY336" fmla="*/ 2848268 h 3572491"/>
              <a:gd name="connsiteX337" fmla="*/ 1218982 w 2893086"/>
              <a:gd name="connsiteY337" fmla="*/ 2832886 h 3572491"/>
              <a:gd name="connsiteX338" fmla="*/ 1179403 w 2893086"/>
              <a:gd name="connsiteY338" fmla="*/ 2848268 h 3572491"/>
              <a:gd name="connsiteX339" fmla="*/ 1110659 w 2893086"/>
              <a:gd name="connsiteY339" fmla="*/ 2912767 h 3572491"/>
              <a:gd name="connsiteX340" fmla="*/ 1041916 w 2893086"/>
              <a:gd name="connsiteY340" fmla="*/ 2848268 h 3572491"/>
              <a:gd name="connsiteX341" fmla="*/ 1002337 w 2893086"/>
              <a:gd name="connsiteY341" fmla="*/ 2832886 h 3572491"/>
              <a:gd name="connsiteX342" fmla="*/ 962758 w 2893086"/>
              <a:gd name="connsiteY342" fmla="*/ 2848268 h 3572491"/>
              <a:gd name="connsiteX343" fmla="*/ 894015 w 2893086"/>
              <a:gd name="connsiteY343" fmla="*/ 2912766 h 3572491"/>
              <a:gd name="connsiteX344" fmla="*/ 825271 w 2893086"/>
              <a:gd name="connsiteY344" fmla="*/ 2848268 h 3572491"/>
              <a:gd name="connsiteX345" fmla="*/ 785692 w 2893086"/>
              <a:gd name="connsiteY345" fmla="*/ 2832887 h 3572491"/>
              <a:gd name="connsiteX346" fmla="*/ 746113 w 2893086"/>
              <a:gd name="connsiteY346" fmla="*/ 2848268 h 3572491"/>
              <a:gd name="connsiteX347" fmla="*/ 682488 w 2893086"/>
              <a:gd name="connsiteY347" fmla="*/ 2907964 h 3572491"/>
              <a:gd name="connsiteX348" fmla="*/ 679736 w 2893086"/>
              <a:gd name="connsiteY348" fmla="*/ 2896835 h 3572491"/>
              <a:gd name="connsiteX349" fmla="*/ 671744 w 2893086"/>
              <a:gd name="connsiteY349" fmla="*/ 2843343 h 3572491"/>
              <a:gd name="connsiteX350" fmla="*/ 677370 w 2893086"/>
              <a:gd name="connsiteY350" fmla="*/ 2847912 h 3572491"/>
              <a:gd name="connsiteX351" fmla="*/ 746113 w 2893086"/>
              <a:gd name="connsiteY351" fmla="*/ 2792093 h 3572491"/>
              <a:gd name="connsiteX352" fmla="*/ 785692 w 2893086"/>
              <a:gd name="connsiteY352" fmla="*/ 2778781 h 3572491"/>
              <a:gd name="connsiteX353" fmla="*/ 825271 w 2893086"/>
              <a:gd name="connsiteY353" fmla="*/ 2792093 h 3572491"/>
              <a:gd name="connsiteX354" fmla="*/ 894015 w 2893086"/>
              <a:gd name="connsiteY354" fmla="*/ 2847912 h 3572491"/>
              <a:gd name="connsiteX355" fmla="*/ 962758 w 2893086"/>
              <a:gd name="connsiteY355" fmla="*/ 2792093 h 3572491"/>
              <a:gd name="connsiteX356" fmla="*/ 1002337 w 2893086"/>
              <a:gd name="connsiteY356" fmla="*/ 2778781 h 3572491"/>
              <a:gd name="connsiteX357" fmla="*/ 1041916 w 2893086"/>
              <a:gd name="connsiteY357" fmla="*/ 2792093 h 3572491"/>
              <a:gd name="connsiteX358" fmla="*/ 1110659 w 2893086"/>
              <a:gd name="connsiteY358" fmla="*/ 2847912 h 3572491"/>
              <a:gd name="connsiteX359" fmla="*/ 1179403 w 2893086"/>
              <a:gd name="connsiteY359" fmla="*/ 2792093 h 3572491"/>
              <a:gd name="connsiteX360" fmla="*/ 1218982 w 2893086"/>
              <a:gd name="connsiteY360" fmla="*/ 2778781 h 3572491"/>
              <a:gd name="connsiteX361" fmla="*/ 1258561 w 2893086"/>
              <a:gd name="connsiteY361" fmla="*/ 2792093 h 3572491"/>
              <a:gd name="connsiteX362" fmla="*/ 1327304 w 2893086"/>
              <a:gd name="connsiteY362" fmla="*/ 2847912 h 3572491"/>
              <a:gd name="connsiteX363" fmla="*/ 1396048 w 2893086"/>
              <a:gd name="connsiteY363" fmla="*/ 2792093 h 3572491"/>
              <a:gd name="connsiteX364" fmla="*/ 1435627 w 2893086"/>
              <a:gd name="connsiteY364" fmla="*/ 2778781 h 3572491"/>
              <a:gd name="connsiteX365" fmla="*/ 1475205 w 2893086"/>
              <a:gd name="connsiteY365" fmla="*/ 2792093 h 3572491"/>
              <a:gd name="connsiteX366" fmla="*/ 1543949 w 2893086"/>
              <a:gd name="connsiteY366" fmla="*/ 2847912 h 3572491"/>
              <a:gd name="connsiteX367" fmla="*/ 1612693 w 2893086"/>
              <a:gd name="connsiteY367" fmla="*/ 2792093 h 3572491"/>
              <a:gd name="connsiteX368" fmla="*/ 1652271 w 2893086"/>
              <a:gd name="connsiteY368" fmla="*/ 2778781 h 3572491"/>
              <a:gd name="connsiteX369" fmla="*/ 1691850 w 2893086"/>
              <a:gd name="connsiteY369" fmla="*/ 2792093 h 3572491"/>
              <a:gd name="connsiteX370" fmla="*/ 1760594 w 2893086"/>
              <a:gd name="connsiteY370" fmla="*/ 2847912 h 3572491"/>
              <a:gd name="connsiteX371" fmla="*/ 1829337 w 2893086"/>
              <a:gd name="connsiteY371" fmla="*/ 2792093 h 3572491"/>
              <a:gd name="connsiteX372" fmla="*/ 1868916 w 2893086"/>
              <a:gd name="connsiteY372" fmla="*/ 2778781 h 3572491"/>
              <a:gd name="connsiteX373" fmla="*/ 1908495 w 2893086"/>
              <a:gd name="connsiteY373" fmla="*/ 2792093 h 3572491"/>
              <a:gd name="connsiteX374" fmla="*/ 1977238 w 2893086"/>
              <a:gd name="connsiteY374" fmla="*/ 2847912 h 3572491"/>
              <a:gd name="connsiteX375" fmla="*/ 2045982 w 2893086"/>
              <a:gd name="connsiteY375" fmla="*/ 2792093 h 3572491"/>
              <a:gd name="connsiteX376" fmla="*/ 2085561 w 2893086"/>
              <a:gd name="connsiteY376" fmla="*/ 2778781 h 3572491"/>
              <a:gd name="connsiteX377" fmla="*/ 2125140 w 2893086"/>
              <a:gd name="connsiteY377" fmla="*/ 2792093 h 3572491"/>
              <a:gd name="connsiteX378" fmla="*/ 2193883 w 2893086"/>
              <a:gd name="connsiteY378" fmla="*/ 2847911 h 3572491"/>
              <a:gd name="connsiteX379" fmla="*/ 2262627 w 2893086"/>
              <a:gd name="connsiteY379" fmla="*/ 2792092 h 3572491"/>
              <a:gd name="connsiteX380" fmla="*/ 2302206 w 2893086"/>
              <a:gd name="connsiteY380" fmla="*/ 2778780 h 3572491"/>
              <a:gd name="connsiteX381" fmla="*/ 1002337 w 2893086"/>
              <a:gd name="connsiteY381" fmla="*/ 2613849 h 3572491"/>
              <a:gd name="connsiteX382" fmla="*/ 1041916 w 2893086"/>
              <a:gd name="connsiteY382" fmla="*/ 2627161 h 3572491"/>
              <a:gd name="connsiteX383" fmla="*/ 1110659 w 2893086"/>
              <a:gd name="connsiteY383" fmla="*/ 2682981 h 3572491"/>
              <a:gd name="connsiteX384" fmla="*/ 1179403 w 2893086"/>
              <a:gd name="connsiteY384" fmla="*/ 2627161 h 3572491"/>
              <a:gd name="connsiteX385" fmla="*/ 1218982 w 2893086"/>
              <a:gd name="connsiteY385" fmla="*/ 2613849 h 3572491"/>
              <a:gd name="connsiteX386" fmla="*/ 1258561 w 2893086"/>
              <a:gd name="connsiteY386" fmla="*/ 2627161 h 3572491"/>
              <a:gd name="connsiteX387" fmla="*/ 1327304 w 2893086"/>
              <a:gd name="connsiteY387" fmla="*/ 2682980 h 3572491"/>
              <a:gd name="connsiteX388" fmla="*/ 1396048 w 2893086"/>
              <a:gd name="connsiteY388" fmla="*/ 2627161 h 3572491"/>
              <a:gd name="connsiteX389" fmla="*/ 1435627 w 2893086"/>
              <a:gd name="connsiteY389" fmla="*/ 2613849 h 3572491"/>
              <a:gd name="connsiteX390" fmla="*/ 1475205 w 2893086"/>
              <a:gd name="connsiteY390" fmla="*/ 2627161 h 3572491"/>
              <a:gd name="connsiteX391" fmla="*/ 1543949 w 2893086"/>
              <a:gd name="connsiteY391" fmla="*/ 2682980 h 3572491"/>
              <a:gd name="connsiteX392" fmla="*/ 1612693 w 2893086"/>
              <a:gd name="connsiteY392" fmla="*/ 2627161 h 3572491"/>
              <a:gd name="connsiteX393" fmla="*/ 1652271 w 2893086"/>
              <a:gd name="connsiteY393" fmla="*/ 2613849 h 3572491"/>
              <a:gd name="connsiteX394" fmla="*/ 1691850 w 2893086"/>
              <a:gd name="connsiteY394" fmla="*/ 2627161 h 3572491"/>
              <a:gd name="connsiteX395" fmla="*/ 1760594 w 2893086"/>
              <a:gd name="connsiteY395" fmla="*/ 2682980 h 3572491"/>
              <a:gd name="connsiteX396" fmla="*/ 1829337 w 2893086"/>
              <a:gd name="connsiteY396" fmla="*/ 2627161 h 3572491"/>
              <a:gd name="connsiteX397" fmla="*/ 1868916 w 2893086"/>
              <a:gd name="connsiteY397" fmla="*/ 2613849 h 3572491"/>
              <a:gd name="connsiteX398" fmla="*/ 1908495 w 2893086"/>
              <a:gd name="connsiteY398" fmla="*/ 2627161 h 3572491"/>
              <a:gd name="connsiteX399" fmla="*/ 1977238 w 2893086"/>
              <a:gd name="connsiteY399" fmla="*/ 2682980 h 3572491"/>
              <a:gd name="connsiteX400" fmla="*/ 2045982 w 2893086"/>
              <a:gd name="connsiteY400" fmla="*/ 2627161 h 3572491"/>
              <a:gd name="connsiteX401" fmla="*/ 2085561 w 2893086"/>
              <a:gd name="connsiteY401" fmla="*/ 2613849 h 3572491"/>
              <a:gd name="connsiteX402" fmla="*/ 2125140 w 2893086"/>
              <a:gd name="connsiteY402" fmla="*/ 2627161 h 3572491"/>
              <a:gd name="connsiteX403" fmla="*/ 2193883 w 2893086"/>
              <a:gd name="connsiteY403" fmla="*/ 2682980 h 3572491"/>
              <a:gd name="connsiteX404" fmla="*/ 2262627 w 2893086"/>
              <a:gd name="connsiteY404" fmla="*/ 2627160 h 3572491"/>
              <a:gd name="connsiteX405" fmla="*/ 2302206 w 2893086"/>
              <a:gd name="connsiteY405" fmla="*/ 2613849 h 3572491"/>
              <a:gd name="connsiteX406" fmla="*/ 2341785 w 2893086"/>
              <a:gd name="connsiteY406" fmla="*/ 2627161 h 3572491"/>
              <a:gd name="connsiteX407" fmla="*/ 2410528 w 2893086"/>
              <a:gd name="connsiteY407" fmla="*/ 2682980 h 3572491"/>
              <a:gd name="connsiteX408" fmla="*/ 2479271 w 2893086"/>
              <a:gd name="connsiteY408" fmla="*/ 2627161 h 3572491"/>
              <a:gd name="connsiteX409" fmla="*/ 2518851 w 2893086"/>
              <a:gd name="connsiteY409" fmla="*/ 2613849 h 3572491"/>
              <a:gd name="connsiteX410" fmla="*/ 2558429 w 2893086"/>
              <a:gd name="connsiteY410" fmla="*/ 2627161 h 3572491"/>
              <a:gd name="connsiteX411" fmla="*/ 2627173 w 2893086"/>
              <a:gd name="connsiteY411" fmla="*/ 2682980 h 3572491"/>
              <a:gd name="connsiteX412" fmla="*/ 2695916 w 2893086"/>
              <a:gd name="connsiteY412" fmla="*/ 2627161 h 3572491"/>
              <a:gd name="connsiteX413" fmla="*/ 2735495 w 2893086"/>
              <a:gd name="connsiteY413" fmla="*/ 2613849 h 3572491"/>
              <a:gd name="connsiteX414" fmla="*/ 2775074 w 2893086"/>
              <a:gd name="connsiteY414" fmla="*/ 2627161 h 3572491"/>
              <a:gd name="connsiteX415" fmla="*/ 2843819 w 2893086"/>
              <a:gd name="connsiteY415" fmla="*/ 2682981 h 3572491"/>
              <a:gd name="connsiteX416" fmla="*/ 2893086 w 2893086"/>
              <a:gd name="connsiteY416" fmla="*/ 2642977 h 3572491"/>
              <a:gd name="connsiteX417" fmla="*/ 2893086 w 2893086"/>
              <a:gd name="connsiteY417" fmla="*/ 2701611 h 3572491"/>
              <a:gd name="connsiteX418" fmla="*/ 2843819 w 2893086"/>
              <a:gd name="connsiteY418" fmla="*/ 2747836 h 3572491"/>
              <a:gd name="connsiteX419" fmla="*/ 2775074 w 2893086"/>
              <a:gd name="connsiteY419" fmla="*/ 2683336 h 3572491"/>
              <a:gd name="connsiteX420" fmla="*/ 2735495 w 2893086"/>
              <a:gd name="connsiteY420" fmla="*/ 2667955 h 3572491"/>
              <a:gd name="connsiteX421" fmla="*/ 2695916 w 2893086"/>
              <a:gd name="connsiteY421" fmla="*/ 2683336 h 3572491"/>
              <a:gd name="connsiteX422" fmla="*/ 2627173 w 2893086"/>
              <a:gd name="connsiteY422" fmla="*/ 2747834 h 3572491"/>
              <a:gd name="connsiteX423" fmla="*/ 2558429 w 2893086"/>
              <a:gd name="connsiteY423" fmla="*/ 2683336 h 3572491"/>
              <a:gd name="connsiteX424" fmla="*/ 2518851 w 2893086"/>
              <a:gd name="connsiteY424" fmla="*/ 2667955 h 3572491"/>
              <a:gd name="connsiteX425" fmla="*/ 2479271 w 2893086"/>
              <a:gd name="connsiteY425" fmla="*/ 2683336 h 3572491"/>
              <a:gd name="connsiteX426" fmla="*/ 2410528 w 2893086"/>
              <a:gd name="connsiteY426" fmla="*/ 2747834 h 3572491"/>
              <a:gd name="connsiteX427" fmla="*/ 2341785 w 2893086"/>
              <a:gd name="connsiteY427" fmla="*/ 2683336 h 3572491"/>
              <a:gd name="connsiteX428" fmla="*/ 2302206 w 2893086"/>
              <a:gd name="connsiteY428" fmla="*/ 2667955 h 3572491"/>
              <a:gd name="connsiteX429" fmla="*/ 2262627 w 2893086"/>
              <a:gd name="connsiteY429" fmla="*/ 2683336 h 3572491"/>
              <a:gd name="connsiteX430" fmla="*/ 2193883 w 2893086"/>
              <a:gd name="connsiteY430" fmla="*/ 2747834 h 3572491"/>
              <a:gd name="connsiteX431" fmla="*/ 2125140 w 2893086"/>
              <a:gd name="connsiteY431" fmla="*/ 2683337 h 3572491"/>
              <a:gd name="connsiteX432" fmla="*/ 2085561 w 2893086"/>
              <a:gd name="connsiteY432" fmla="*/ 2667955 h 3572491"/>
              <a:gd name="connsiteX433" fmla="*/ 2045982 w 2893086"/>
              <a:gd name="connsiteY433" fmla="*/ 2683337 h 3572491"/>
              <a:gd name="connsiteX434" fmla="*/ 1977238 w 2893086"/>
              <a:gd name="connsiteY434" fmla="*/ 2747835 h 3572491"/>
              <a:gd name="connsiteX435" fmla="*/ 1908495 w 2893086"/>
              <a:gd name="connsiteY435" fmla="*/ 2683337 h 3572491"/>
              <a:gd name="connsiteX436" fmla="*/ 1868916 w 2893086"/>
              <a:gd name="connsiteY436" fmla="*/ 2667955 h 3572491"/>
              <a:gd name="connsiteX437" fmla="*/ 1829337 w 2893086"/>
              <a:gd name="connsiteY437" fmla="*/ 2683337 h 3572491"/>
              <a:gd name="connsiteX438" fmla="*/ 1760594 w 2893086"/>
              <a:gd name="connsiteY438" fmla="*/ 2747835 h 3572491"/>
              <a:gd name="connsiteX439" fmla="*/ 1691850 w 2893086"/>
              <a:gd name="connsiteY439" fmla="*/ 2683337 h 3572491"/>
              <a:gd name="connsiteX440" fmla="*/ 1652271 w 2893086"/>
              <a:gd name="connsiteY440" fmla="*/ 2667955 h 3572491"/>
              <a:gd name="connsiteX441" fmla="*/ 1612693 w 2893086"/>
              <a:gd name="connsiteY441" fmla="*/ 2683337 h 3572491"/>
              <a:gd name="connsiteX442" fmla="*/ 1543949 w 2893086"/>
              <a:gd name="connsiteY442" fmla="*/ 2747835 h 3572491"/>
              <a:gd name="connsiteX443" fmla="*/ 1475205 w 2893086"/>
              <a:gd name="connsiteY443" fmla="*/ 2683337 h 3572491"/>
              <a:gd name="connsiteX444" fmla="*/ 1435627 w 2893086"/>
              <a:gd name="connsiteY444" fmla="*/ 2667955 h 3572491"/>
              <a:gd name="connsiteX445" fmla="*/ 1396048 w 2893086"/>
              <a:gd name="connsiteY445" fmla="*/ 2683337 h 3572491"/>
              <a:gd name="connsiteX446" fmla="*/ 1327304 w 2893086"/>
              <a:gd name="connsiteY446" fmla="*/ 2747835 h 3572491"/>
              <a:gd name="connsiteX447" fmla="*/ 1258561 w 2893086"/>
              <a:gd name="connsiteY447" fmla="*/ 2683337 h 3572491"/>
              <a:gd name="connsiteX448" fmla="*/ 1218982 w 2893086"/>
              <a:gd name="connsiteY448" fmla="*/ 2667955 h 3572491"/>
              <a:gd name="connsiteX449" fmla="*/ 1179403 w 2893086"/>
              <a:gd name="connsiteY449" fmla="*/ 2683337 h 3572491"/>
              <a:gd name="connsiteX450" fmla="*/ 1110659 w 2893086"/>
              <a:gd name="connsiteY450" fmla="*/ 2747835 h 3572491"/>
              <a:gd name="connsiteX451" fmla="*/ 1041916 w 2893086"/>
              <a:gd name="connsiteY451" fmla="*/ 2683337 h 3572491"/>
              <a:gd name="connsiteX452" fmla="*/ 1002337 w 2893086"/>
              <a:gd name="connsiteY452" fmla="*/ 2667955 h 3572491"/>
              <a:gd name="connsiteX453" fmla="*/ 962758 w 2893086"/>
              <a:gd name="connsiteY453" fmla="*/ 2683337 h 3572491"/>
              <a:gd name="connsiteX454" fmla="*/ 894015 w 2893086"/>
              <a:gd name="connsiteY454" fmla="*/ 2747835 h 3572491"/>
              <a:gd name="connsiteX455" fmla="*/ 825271 w 2893086"/>
              <a:gd name="connsiteY455" fmla="*/ 2683337 h 3572491"/>
              <a:gd name="connsiteX456" fmla="*/ 785692 w 2893086"/>
              <a:gd name="connsiteY456" fmla="*/ 2667956 h 3572491"/>
              <a:gd name="connsiteX457" fmla="*/ 746113 w 2893086"/>
              <a:gd name="connsiteY457" fmla="*/ 2683337 h 3572491"/>
              <a:gd name="connsiteX458" fmla="*/ 677370 w 2893086"/>
              <a:gd name="connsiteY458" fmla="*/ 2747835 h 3572491"/>
              <a:gd name="connsiteX459" fmla="*/ 656802 w 2893086"/>
              <a:gd name="connsiteY459" fmla="*/ 2728538 h 3572491"/>
              <a:gd name="connsiteX460" fmla="*/ 595777 w 2893086"/>
              <a:gd name="connsiteY460" fmla="*/ 2622839 h 3572491"/>
              <a:gd name="connsiteX461" fmla="*/ 608626 w 2893086"/>
              <a:gd name="connsiteY461" fmla="*/ 2627161 h 3572491"/>
              <a:gd name="connsiteX462" fmla="*/ 677370 w 2893086"/>
              <a:gd name="connsiteY462" fmla="*/ 2682980 h 3572491"/>
              <a:gd name="connsiteX463" fmla="*/ 746113 w 2893086"/>
              <a:gd name="connsiteY463" fmla="*/ 2627161 h 3572491"/>
              <a:gd name="connsiteX464" fmla="*/ 785692 w 2893086"/>
              <a:gd name="connsiteY464" fmla="*/ 2613850 h 3572491"/>
              <a:gd name="connsiteX465" fmla="*/ 825271 w 2893086"/>
              <a:gd name="connsiteY465" fmla="*/ 2627161 h 3572491"/>
              <a:gd name="connsiteX466" fmla="*/ 894015 w 2893086"/>
              <a:gd name="connsiteY466" fmla="*/ 2682980 h 3572491"/>
              <a:gd name="connsiteX467" fmla="*/ 962758 w 2893086"/>
              <a:gd name="connsiteY467" fmla="*/ 2627161 h 3572491"/>
              <a:gd name="connsiteX468" fmla="*/ 1002337 w 2893086"/>
              <a:gd name="connsiteY468" fmla="*/ 2613849 h 3572491"/>
              <a:gd name="connsiteX469" fmla="*/ 2302206 w 2893086"/>
              <a:gd name="connsiteY469" fmla="*/ 2448918 h 3572491"/>
              <a:gd name="connsiteX470" fmla="*/ 2341785 w 2893086"/>
              <a:gd name="connsiteY470" fmla="*/ 2462230 h 3572491"/>
              <a:gd name="connsiteX471" fmla="*/ 2410528 w 2893086"/>
              <a:gd name="connsiteY471" fmla="*/ 2518048 h 3572491"/>
              <a:gd name="connsiteX472" fmla="*/ 2479271 w 2893086"/>
              <a:gd name="connsiteY472" fmla="*/ 2462230 h 3572491"/>
              <a:gd name="connsiteX473" fmla="*/ 2518851 w 2893086"/>
              <a:gd name="connsiteY473" fmla="*/ 2448918 h 3572491"/>
              <a:gd name="connsiteX474" fmla="*/ 2558429 w 2893086"/>
              <a:gd name="connsiteY474" fmla="*/ 2462230 h 3572491"/>
              <a:gd name="connsiteX475" fmla="*/ 2627173 w 2893086"/>
              <a:gd name="connsiteY475" fmla="*/ 2518048 h 3572491"/>
              <a:gd name="connsiteX476" fmla="*/ 2695916 w 2893086"/>
              <a:gd name="connsiteY476" fmla="*/ 2462230 h 3572491"/>
              <a:gd name="connsiteX477" fmla="*/ 2735495 w 2893086"/>
              <a:gd name="connsiteY477" fmla="*/ 2448918 h 3572491"/>
              <a:gd name="connsiteX478" fmla="*/ 2775074 w 2893086"/>
              <a:gd name="connsiteY478" fmla="*/ 2462230 h 3572491"/>
              <a:gd name="connsiteX479" fmla="*/ 2843819 w 2893086"/>
              <a:gd name="connsiteY479" fmla="*/ 2518050 h 3572491"/>
              <a:gd name="connsiteX480" fmla="*/ 2893086 w 2893086"/>
              <a:gd name="connsiteY480" fmla="*/ 2478046 h 3572491"/>
              <a:gd name="connsiteX481" fmla="*/ 2893086 w 2893086"/>
              <a:gd name="connsiteY481" fmla="*/ 2536680 h 3572491"/>
              <a:gd name="connsiteX482" fmla="*/ 2843819 w 2893086"/>
              <a:gd name="connsiteY482" fmla="*/ 2582904 h 3572491"/>
              <a:gd name="connsiteX483" fmla="*/ 2775074 w 2893086"/>
              <a:gd name="connsiteY483" fmla="*/ 2518405 h 3572491"/>
              <a:gd name="connsiteX484" fmla="*/ 2735495 w 2893086"/>
              <a:gd name="connsiteY484" fmla="*/ 2503023 h 3572491"/>
              <a:gd name="connsiteX485" fmla="*/ 2695916 w 2893086"/>
              <a:gd name="connsiteY485" fmla="*/ 2518405 h 3572491"/>
              <a:gd name="connsiteX486" fmla="*/ 2627173 w 2893086"/>
              <a:gd name="connsiteY486" fmla="*/ 2582903 h 3572491"/>
              <a:gd name="connsiteX487" fmla="*/ 2558429 w 2893086"/>
              <a:gd name="connsiteY487" fmla="*/ 2518405 h 3572491"/>
              <a:gd name="connsiteX488" fmla="*/ 2518851 w 2893086"/>
              <a:gd name="connsiteY488" fmla="*/ 2503023 h 3572491"/>
              <a:gd name="connsiteX489" fmla="*/ 2479271 w 2893086"/>
              <a:gd name="connsiteY489" fmla="*/ 2518405 h 3572491"/>
              <a:gd name="connsiteX490" fmla="*/ 2410528 w 2893086"/>
              <a:gd name="connsiteY490" fmla="*/ 2582903 h 3572491"/>
              <a:gd name="connsiteX491" fmla="*/ 2341785 w 2893086"/>
              <a:gd name="connsiteY491" fmla="*/ 2518405 h 3572491"/>
              <a:gd name="connsiteX492" fmla="*/ 2302206 w 2893086"/>
              <a:gd name="connsiteY492" fmla="*/ 2503023 h 3572491"/>
              <a:gd name="connsiteX493" fmla="*/ 2262627 w 2893086"/>
              <a:gd name="connsiteY493" fmla="*/ 2518404 h 3572491"/>
              <a:gd name="connsiteX494" fmla="*/ 2193883 w 2893086"/>
              <a:gd name="connsiteY494" fmla="*/ 2582903 h 3572491"/>
              <a:gd name="connsiteX495" fmla="*/ 2125140 w 2893086"/>
              <a:gd name="connsiteY495" fmla="*/ 2518406 h 3572491"/>
              <a:gd name="connsiteX496" fmla="*/ 2085561 w 2893086"/>
              <a:gd name="connsiteY496" fmla="*/ 2503024 h 3572491"/>
              <a:gd name="connsiteX497" fmla="*/ 2045982 w 2893086"/>
              <a:gd name="connsiteY497" fmla="*/ 2518406 h 3572491"/>
              <a:gd name="connsiteX498" fmla="*/ 1977238 w 2893086"/>
              <a:gd name="connsiteY498" fmla="*/ 2582903 h 3572491"/>
              <a:gd name="connsiteX499" fmla="*/ 1908495 w 2893086"/>
              <a:gd name="connsiteY499" fmla="*/ 2518406 h 3572491"/>
              <a:gd name="connsiteX500" fmla="*/ 1868916 w 2893086"/>
              <a:gd name="connsiteY500" fmla="*/ 2503024 h 3572491"/>
              <a:gd name="connsiteX501" fmla="*/ 1829337 w 2893086"/>
              <a:gd name="connsiteY501" fmla="*/ 2518406 h 3572491"/>
              <a:gd name="connsiteX502" fmla="*/ 1760594 w 2893086"/>
              <a:gd name="connsiteY502" fmla="*/ 2582903 h 3572491"/>
              <a:gd name="connsiteX503" fmla="*/ 1691850 w 2893086"/>
              <a:gd name="connsiteY503" fmla="*/ 2518406 h 3572491"/>
              <a:gd name="connsiteX504" fmla="*/ 1652271 w 2893086"/>
              <a:gd name="connsiteY504" fmla="*/ 2503024 h 3572491"/>
              <a:gd name="connsiteX505" fmla="*/ 1612693 w 2893086"/>
              <a:gd name="connsiteY505" fmla="*/ 2518406 h 3572491"/>
              <a:gd name="connsiteX506" fmla="*/ 1543949 w 2893086"/>
              <a:gd name="connsiteY506" fmla="*/ 2582903 h 3572491"/>
              <a:gd name="connsiteX507" fmla="*/ 1475205 w 2893086"/>
              <a:gd name="connsiteY507" fmla="*/ 2518406 h 3572491"/>
              <a:gd name="connsiteX508" fmla="*/ 1435627 w 2893086"/>
              <a:gd name="connsiteY508" fmla="*/ 2503024 h 3572491"/>
              <a:gd name="connsiteX509" fmla="*/ 1396048 w 2893086"/>
              <a:gd name="connsiteY509" fmla="*/ 2518406 h 3572491"/>
              <a:gd name="connsiteX510" fmla="*/ 1327304 w 2893086"/>
              <a:gd name="connsiteY510" fmla="*/ 2582903 h 3572491"/>
              <a:gd name="connsiteX511" fmla="*/ 1258561 w 2893086"/>
              <a:gd name="connsiteY511" fmla="*/ 2518406 h 3572491"/>
              <a:gd name="connsiteX512" fmla="*/ 1218982 w 2893086"/>
              <a:gd name="connsiteY512" fmla="*/ 2503024 h 3572491"/>
              <a:gd name="connsiteX513" fmla="*/ 1179403 w 2893086"/>
              <a:gd name="connsiteY513" fmla="*/ 2518406 h 3572491"/>
              <a:gd name="connsiteX514" fmla="*/ 1110659 w 2893086"/>
              <a:gd name="connsiteY514" fmla="*/ 2582904 h 3572491"/>
              <a:gd name="connsiteX515" fmla="*/ 1041916 w 2893086"/>
              <a:gd name="connsiteY515" fmla="*/ 2518406 h 3572491"/>
              <a:gd name="connsiteX516" fmla="*/ 1002337 w 2893086"/>
              <a:gd name="connsiteY516" fmla="*/ 2503024 h 3572491"/>
              <a:gd name="connsiteX517" fmla="*/ 962758 w 2893086"/>
              <a:gd name="connsiteY517" fmla="*/ 2518406 h 3572491"/>
              <a:gd name="connsiteX518" fmla="*/ 894015 w 2893086"/>
              <a:gd name="connsiteY518" fmla="*/ 2582903 h 3572491"/>
              <a:gd name="connsiteX519" fmla="*/ 825271 w 2893086"/>
              <a:gd name="connsiteY519" fmla="*/ 2518406 h 3572491"/>
              <a:gd name="connsiteX520" fmla="*/ 785692 w 2893086"/>
              <a:gd name="connsiteY520" fmla="*/ 2503024 h 3572491"/>
              <a:gd name="connsiteX521" fmla="*/ 746113 w 2893086"/>
              <a:gd name="connsiteY521" fmla="*/ 2518406 h 3572491"/>
              <a:gd name="connsiteX522" fmla="*/ 677370 w 2893086"/>
              <a:gd name="connsiteY522" fmla="*/ 2582903 h 3572491"/>
              <a:gd name="connsiteX523" fmla="*/ 608626 w 2893086"/>
              <a:gd name="connsiteY523" fmla="*/ 2518406 h 3572491"/>
              <a:gd name="connsiteX524" fmla="*/ 569048 w 2893086"/>
              <a:gd name="connsiteY524" fmla="*/ 2503024 h 3572491"/>
              <a:gd name="connsiteX525" fmla="*/ 534380 w 2893086"/>
              <a:gd name="connsiteY525" fmla="*/ 2516497 h 3572491"/>
              <a:gd name="connsiteX526" fmla="*/ 511481 w 2893086"/>
              <a:gd name="connsiteY526" fmla="*/ 2476836 h 3572491"/>
              <a:gd name="connsiteX527" fmla="*/ 529469 w 2893086"/>
              <a:gd name="connsiteY527" fmla="*/ 2462230 h 3572491"/>
              <a:gd name="connsiteX528" fmla="*/ 569048 w 2893086"/>
              <a:gd name="connsiteY528" fmla="*/ 2448918 h 3572491"/>
              <a:gd name="connsiteX529" fmla="*/ 608626 w 2893086"/>
              <a:gd name="connsiteY529" fmla="*/ 2462230 h 3572491"/>
              <a:gd name="connsiteX530" fmla="*/ 677370 w 2893086"/>
              <a:gd name="connsiteY530" fmla="*/ 2518049 h 3572491"/>
              <a:gd name="connsiteX531" fmla="*/ 746113 w 2893086"/>
              <a:gd name="connsiteY531" fmla="*/ 2462230 h 3572491"/>
              <a:gd name="connsiteX532" fmla="*/ 785692 w 2893086"/>
              <a:gd name="connsiteY532" fmla="*/ 2448918 h 3572491"/>
              <a:gd name="connsiteX533" fmla="*/ 825271 w 2893086"/>
              <a:gd name="connsiteY533" fmla="*/ 2462230 h 3572491"/>
              <a:gd name="connsiteX534" fmla="*/ 894015 w 2893086"/>
              <a:gd name="connsiteY534" fmla="*/ 2518049 h 3572491"/>
              <a:gd name="connsiteX535" fmla="*/ 962758 w 2893086"/>
              <a:gd name="connsiteY535" fmla="*/ 2462230 h 3572491"/>
              <a:gd name="connsiteX536" fmla="*/ 1002337 w 2893086"/>
              <a:gd name="connsiteY536" fmla="*/ 2448918 h 3572491"/>
              <a:gd name="connsiteX537" fmla="*/ 1041916 w 2893086"/>
              <a:gd name="connsiteY537" fmla="*/ 2462230 h 3572491"/>
              <a:gd name="connsiteX538" fmla="*/ 1110659 w 2893086"/>
              <a:gd name="connsiteY538" fmla="*/ 2518049 h 3572491"/>
              <a:gd name="connsiteX539" fmla="*/ 1179403 w 2893086"/>
              <a:gd name="connsiteY539" fmla="*/ 2462230 h 3572491"/>
              <a:gd name="connsiteX540" fmla="*/ 1218982 w 2893086"/>
              <a:gd name="connsiteY540" fmla="*/ 2448918 h 3572491"/>
              <a:gd name="connsiteX541" fmla="*/ 1258561 w 2893086"/>
              <a:gd name="connsiteY541" fmla="*/ 2462230 h 3572491"/>
              <a:gd name="connsiteX542" fmla="*/ 1327304 w 2893086"/>
              <a:gd name="connsiteY542" fmla="*/ 2518049 h 3572491"/>
              <a:gd name="connsiteX543" fmla="*/ 1396048 w 2893086"/>
              <a:gd name="connsiteY543" fmla="*/ 2462230 h 3572491"/>
              <a:gd name="connsiteX544" fmla="*/ 1435627 w 2893086"/>
              <a:gd name="connsiteY544" fmla="*/ 2448918 h 3572491"/>
              <a:gd name="connsiteX545" fmla="*/ 1475205 w 2893086"/>
              <a:gd name="connsiteY545" fmla="*/ 2462230 h 3572491"/>
              <a:gd name="connsiteX546" fmla="*/ 1543949 w 2893086"/>
              <a:gd name="connsiteY546" fmla="*/ 2518049 h 3572491"/>
              <a:gd name="connsiteX547" fmla="*/ 1612693 w 2893086"/>
              <a:gd name="connsiteY547" fmla="*/ 2462230 h 3572491"/>
              <a:gd name="connsiteX548" fmla="*/ 1652271 w 2893086"/>
              <a:gd name="connsiteY548" fmla="*/ 2448918 h 3572491"/>
              <a:gd name="connsiteX549" fmla="*/ 1691850 w 2893086"/>
              <a:gd name="connsiteY549" fmla="*/ 2462230 h 3572491"/>
              <a:gd name="connsiteX550" fmla="*/ 1760594 w 2893086"/>
              <a:gd name="connsiteY550" fmla="*/ 2518049 h 3572491"/>
              <a:gd name="connsiteX551" fmla="*/ 1829337 w 2893086"/>
              <a:gd name="connsiteY551" fmla="*/ 2462230 h 3572491"/>
              <a:gd name="connsiteX552" fmla="*/ 1868916 w 2893086"/>
              <a:gd name="connsiteY552" fmla="*/ 2448918 h 3572491"/>
              <a:gd name="connsiteX553" fmla="*/ 1908495 w 2893086"/>
              <a:gd name="connsiteY553" fmla="*/ 2462230 h 3572491"/>
              <a:gd name="connsiteX554" fmla="*/ 1977238 w 2893086"/>
              <a:gd name="connsiteY554" fmla="*/ 2518049 h 3572491"/>
              <a:gd name="connsiteX555" fmla="*/ 2045982 w 2893086"/>
              <a:gd name="connsiteY555" fmla="*/ 2462230 h 3572491"/>
              <a:gd name="connsiteX556" fmla="*/ 2085561 w 2893086"/>
              <a:gd name="connsiteY556" fmla="*/ 2448918 h 3572491"/>
              <a:gd name="connsiteX557" fmla="*/ 2125140 w 2893086"/>
              <a:gd name="connsiteY557" fmla="*/ 2462230 h 3572491"/>
              <a:gd name="connsiteX558" fmla="*/ 2193883 w 2893086"/>
              <a:gd name="connsiteY558" fmla="*/ 2518048 h 3572491"/>
              <a:gd name="connsiteX559" fmla="*/ 2262627 w 2893086"/>
              <a:gd name="connsiteY559" fmla="*/ 2462229 h 3572491"/>
              <a:gd name="connsiteX560" fmla="*/ 2302206 w 2893086"/>
              <a:gd name="connsiteY560" fmla="*/ 2448918 h 3572491"/>
              <a:gd name="connsiteX561" fmla="*/ 2302206 w 2893086"/>
              <a:gd name="connsiteY561" fmla="*/ 2283986 h 3572491"/>
              <a:gd name="connsiteX562" fmla="*/ 2341785 w 2893086"/>
              <a:gd name="connsiteY562" fmla="*/ 2297298 h 3572491"/>
              <a:gd name="connsiteX563" fmla="*/ 2410528 w 2893086"/>
              <a:gd name="connsiteY563" fmla="*/ 2353117 h 3572491"/>
              <a:gd name="connsiteX564" fmla="*/ 2479271 w 2893086"/>
              <a:gd name="connsiteY564" fmla="*/ 2297298 h 3572491"/>
              <a:gd name="connsiteX565" fmla="*/ 2518851 w 2893086"/>
              <a:gd name="connsiteY565" fmla="*/ 2283986 h 3572491"/>
              <a:gd name="connsiteX566" fmla="*/ 2558429 w 2893086"/>
              <a:gd name="connsiteY566" fmla="*/ 2297298 h 3572491"/>
              <a:gd name="connsiteX567" fmla="*/ 2627173 w 2893086"/>
              <a:gd name="connsiteY567" fmla="*/ 2353117 h 3572491"/>
              <a:gd name="connsiteX568" fmla="*/ 2695916 w 2893086"/>
              <a:gd name="connsiteY568" fmla="*/ 2297298 h 3572491"/>
              <a:gd name="connsiteX569" fmla="*/ 2735495 w 2893086"/>
              <a:gd name="connsiteY569" fmla="*/ 2283986 h 3572491"/>
              <a:gd name="connsiteX570" fmla="*/ 2775074 w 2893086"/>
              <a:gd name="connsiteY570" fmla="*/ 2297298 h 3572491"/>
              <a:gd name="connsiteX571" fmla="*/ 2843819 w 2893086"/>
              <a:gd name="connsiteY571" fmla="*/ 2353119 h 3572491"/>
              <a:gd name="connsiteX572" fmla="*/ 2893086 w 2893086"/>
              <a:gd name="connsiteY572" fmla="*/ 2313114 h 3572491"/>
              <a:gd name="connsiteX573" fmla="*/ 2893086 w 2893086"/>
              <a:gd name="connsiteY573" fmla="*/ 2371749 h 3572491"/>
              <a:gd name="connsiteX574" fmla="*/ 2843819 w 2893086"/>
              <a:gd name="connsiteY574" fmla="*/ 2417973 h 3572491"/>
              <a:gd name="connsiteX575" fmla="*/ 2775074 w 2893086"/>
              <a:gd name="connsiteY575" fmla="*/ 2353474 h 3572491"/>
              <a:gd name="connsiteX576" fmla="*/ 2735495 w 2893086"/>
              <a:gd name="connsiteY576" fmla="*/ 2338092 h 3572491"/>
              <a:gd name="connsiteX577" fmla="*/ 2695916 w 2893086"/>
              <a:gd name="connsiteY577" fmla="*/ 2353474 h 3572491"/>
              <a:gd name="connsiteX578" fmla="*/ 2627173 w 2893086"/>
              <a:gd name="connsiteY578" fmla="*/ 2417972 h 3572491"/>
              <a:gd name="connsiteX579" fmla="*/ 2558429 w 2893086"/>
              <a:gd name="connsiteY579" fmla="*/ 2353474 h 3572491"/>
              <a:gd name="connsiteX580" fmla="*/ 2518851 w 2893086"/>
              <a:gd name="connsiteY580" fmla="*/ 2338092 h 3572491"/>
              <a:gd name="connsiteX581" fmla="*/ 2479271 w 2893086"/>
              <a:gd name="connsiteY581" fmla="*/ 2353474 h 3572491"/>
              <a:gd name="connsiteX582" fmla="*/ 2410528 w 2893086"/>
              <a:gd name="connsiteY582" fmla="*/ 2417972 h 3572491"/>
              <a:gd name="connsiteX583" fmla="*/ 2341785 w 2893086"/>
              <a:gd name="connsiteY583" fmla="*/ 2353474 h 3572491"/>
              <a:gd name="connsiteX584" fmla="*/ 2302206 w 2893086"/>
              <a:gd name="connsiteY584" fmla="*/ 2338092 h 3572491"/>
              <a:gd name="connsiteX585" fmla="*/ 2262627 w 2893086"/>
              <a:gd name="connsiteY585" fmla="*/ 2353473 h 3572491"/>
              <a:gd name="connsiteX586" fmla="*/ 2193883 w 2893086"/>
              <a:gd name="connsiteY586" fmla="*/ 2417972 h 3572491"/>
              <a:gd name="connsiteX587" fmla="*/ 2125140 w 2893086"/>
              <a:gd name="connsiteY587" fmla="*/ 2353475 h 3572491"/>
              <a:gd name="connsiteX588" fmla="*/ 2085561 w 2893086"/>
              <a:gd name="connsiteY588" fmla="*/ 2338092 h 3572491"/>
              <a:gd name="connsiteX589" fmla="*/ 2045982 w 2893086"/>
              <a:gd name="connsiteY589" fmla="*/ 2353475 h 3572491"/>
              <a:gd name="connsiteX590" fmla="*/ 1977238 w 2893086"/>
              <a:gd name="connsiteY590" fmla="*/ 2417972 h 3572491"/>
              <a:gd name="connsiteX591" fmla="*/ 1908495 w 2893086"/>
              <a:gd name="connsiteY591" fmla="*/ 2353475 h 3572491"/>
              <a:gd name="connsiteX592" fmla="*/ 1868916 w 2893086"/>
              <a:gd name="connsiteY592" fmla="*/ 2338092 h 3572491"/>
              <a:gd name="connsiteX593" fmla="*/ 1829337 w 2893086"/>
              <a:gd name="connsiteY593" fmla="*/ 2353475 h 3572491"/>
              <a:gd name="connsiteX594" fmla="*/ 1760594 w 2893086"/>
              <a:gd name="connsiteY594" fmla="*/ 2417972 h 3572491"/>
              <a:gd name="connsiteX595" fmla="*/ 1691850 w 2893086"/>
              <a:gd name="connsiteY595" fmla="*/ 2353475 h 3572491"/>
              <a:gd name="connsiteX596" fmla="*/ 1652271 w 2893086"/>
              <a:gd name="connsiteY596" fmla="*/ 2338092 h 3572491"/>
              <a:gd name="connsiteX597" fmla="*/ 1612693 w 2893086"/>
              <a:gd name="connsiteY597" fmla="*/ 2353475 h 3572491"/>
              <a:gd name="connsiteX598" fmla="*/ 1543949 w 2893086"/>
              <a:gd name="connsiteY598" fmla="*/ 2417972 h 3572491"/>
              <a:gd name="connsiteX599" fmla="*/ 1475205 w 2893086"/>
              <a:gd name="connsiteY599" fmla="*/ 2353475 h 3572491"/>
              <a:gd name="connsiteX600" fmla="*/ 1435627 w 2893086"/>
              <a:gd name="connsiteY600" fmla="*/ 2338092 h 3572491"/>
              <a:gd name="connsiteX601" fmla="*/ 1396048 w 2893086"/>
              <a:gd name="connsiteY601" fmla="*/ 2353475 h 3572491"/>
              <a:gd name="connsiteX602" fmla="*/ 1327304 w 2893086"/>
              <a:gd name="connsiteY602" fmla="*/ 2417972 h 3572491"/>
              <a:gd name="connsiteX603" fmla="*/ 1258561 w 2893086"/>
              <a:gd name="connsiteY603" fmla="*/ 2353475 h 3572491"/>
              <a:gd name="connsiteX604" fmla="*/ 1218982 w 2893086"/>
              <a:gd name="connsiteY604" fmla="*/ 2338092 h 3572491"/>
              <a:gd name="connsiteX605" fmla="*/ 1179403 w 2893086"/>
              <a:gd name="connsiteY605" fmla="*/ 2353475 h 3572491"/>
              <a:gd name="connsiteX606" fmla="*/ 1110659 w 2893086"/>
              <a:gd name="connsiteY606" fmla="*/ 2417973 h 3572491"/>
              <a:gd name="connsiteX607" fmla="*/ 1041916 w 2893086"/>
              <a:gd name="connsiteY607" fmla="*/ 2353475 h 3572491"/>
              <a:gd name="connsiteX608" fmla="*/ 1002337 w 2893086"/>
              <a:gd name="connsiteY608" fmla="*/ 2338092 h 3572491"/>
              <a:gd name="connsiteX609" fmla="*/ 962758 w 2893086"/>
              <a:gd name="connsiteY609" fmla="*/ 2353475 h 3572491"/>
              <a:gd name="connsiteX610" fmla="*/ 894015 w 2893086"/>
              <a:gd name="connsiteY610" fmla="*/ 2417972 h 3572491"/>
              <a:gd name="connsiteX611" fmla="*/ 825271 w 2893086"/>
              <a:gd name="connsiteY611" fmla="*/ 2353475 h 3572491"/>
              <a:gd name="connsiteX612" fmla="*/ 785692 w 2893086"/>
              <a:gd name="connsiteY612" fmla="*/ 2338093 h 3572491"/>
              <a:gd name="connsiteX613" fmla="*/ 746113 w 2893086"/>
              <a:gd name="connsiteY613" fmla="*/ 2353475 h 3572491"/>
              <a:gd name="connsiteX614" fmla="*/ 677370 w 2893086"/>
              <a:gd name="connsiteY614" fmla="*/ 2417972 h 3572491"/>
              <a:gd name="connsiteX615" fmla="*/ 608626 w 2893086"/>
              <a:gd name="connsiteY615" fmla="*/ 2353475 h 3572491"/>
              <a:gd name="connsiteX616" fmla="*/ 569048 w 2893086"/>
              <a:gd name="connsiteY616" fmla="*/ 2338092 h 3572491"/>
              <a:gd name="connsiteX617" fmla="*/ 529469 w 2893086"/>
              <a:gd name="connsiteY617" fmla="*/ 2353475 h 3572491"/>
              <a:gd name="connsiteX618" fmla="*/ 471604 w 2893086"/>
              <a:gd name="connsiteY618" fmla="*/ 2407765 h 3572491"/>
              <a:gd name="connsiteX619" fmla="*/ 421809 w 2893086"/>
              <a:gd name="connsiteY619" fmla="*/ 2321518 h 3572491"/>
              <a:gd name="connsiteX620" fmla="*/ 460724 w 2893086"/>
              <a:gd name="connsiteY620" fmla="*/ 2353118 h 3572491"/>
              <a:gd name="connsiteX621" fmla="*/ 529469 w 2893086"/>
              <a:gd name="connsiteY621" fmla="*/ 2297299 h 3572491"/>
              <a:gd name="connsiteX622" fmla="*/ 569048 w 2893086"/>
              <a:gd name="connsiteY622" fmla="*/ 2283987 h 3572491"/>
              <a:gd name="connsiteX623" fmla="*/ 608626 w 2893086"/>
              <a:gd name="connsiteY623" fmla="*/ 2297299 h 3572491"/>
              <a:gd name="connsiteX624" fmla="*/ 677370 w 2893086"/>
              <a:gd name="connsiteY624" fmla="*/ 2353118 h 3572491"/>
              <a:gd name="connsiteX625" fmla="*/ 746113 w 2893086"/>
              <a:gd name="connsiteY625" fmla="*/ 2297299 h 3572491"/>
              <a:gd name="connsiteX626" fmla="*/ 785692 w 2893086"/>
              <a:gd name="connsiteY626" fmla="*/ 2283987 h 3572491"/>
              <a:gd name="connsiteX627" fmla="*/ 825271 w 2893086"/>
              <a:gd name="connsiteY627" fmla="*/ 2297299 h 3572491"/>
              <a:gd name="connsiteX628" fmla="*/ 894015 w 2893086"/>
              <a:gd name="connsiteY628" fmla="*/ 2353118 h 3572491"/>
              <a:gd name="connsiteX629" fmla="*/ 962758 w 2893086"/>
              <a:gd name="connsiteY629" fmla="*/ 2297299 h 3572491"/>
              <a:gd name="connsiteX630" fmla="*/ 1002337 w 2893086"/>
              <a:gd name="connsiteY630" fmla="*/ 2283987 h 3572491"/>
              <a:gd name="connsiteX631" fmla="*/ 1041916 w 2893086"/>
              <a:gd name="connsiteY631" fmla="*/ 2297299 h 3572491"/>
              <a:gd name="connsiteX632" fmla="*/ 1110659 w 2893086"/>
              <a:gd name="connsiteY632" fmla="*/ 2353118 h 3572491"/>
              <a:gd name="connsiteX633" fmla="*/ 1179403 w 2893086"/>
              <a:gd name="connsiteY633" fmla="*/ 2297299 h 3572491"/>
              <a:gd name="connsiteX634" fmla="*/ 1218982 w 2893086"/>
              <a:gd name="connsiteY634" fmla="*/ 2283987 h 3572491"/>
              <a:gd name="connsiteX635" fmla="*/ 1258561 w 2893086"/>
              <a:gd name="connsiteY635" fmla="*/ 2297299 h 3572491"/>
              <a:gd name="connsiteX636" fmla="*/ 1327304 w 2893086"/>
              <a:gd name="connsiteY636" fmla="*/ 2353118 h 3572491"/>
              <a:gd name="connsiteX637" fmla="*/ 1396048 w 2893086"/>
              <a:gd name="connsiteY637" fmla="*/ 2297299 h 3572491"/>
              <a:gd name="connsiteX638" fmla="*/ 1435627 w 2893086"/>
              <a:gd name="connsiteY638" fmla="*/ 2283987 h 3572491"/>
              <a:gd name="connsiteX639" fmla="*/ 1475205 w 2893086"/>
              <a:gd name="connsiteY639" fmla="*/ 2297299 h 3572491"/>
              <a:gd name="connsiteX640" fmla="*/ 1543949 w 2893086"/>
              <a:gd name="connsiteY640" fmla="*/ 2353118 h 3572491"/>
              <a:gd name="connsiteX641" fmla="*/ 1612693 w 2893086"/>
              <a:gd name="connsiteY641" fmla="*/ 2297299 h 3572491"/>
              <a:gd name="connsiteX642" fmla="*/ 1652271 w 2893086"/>
              <a:gd name="connsiteY642" fmla="*/ 2283987 h 3572491"/>
              <a:gd name="connsiteX643" fmla="*/ 1691850 w 2893086"/>
              <a:gd name="connsiteY643" fmla="*/ 2297299 h 3572491"/>
              <a:gd name="connsiteX644" fmla="*/ 1760594 w 2893086"/>
              <a:gd name="connsiteY644" fmla="*/ 2353118 h 3572491"/>
              <a:gd name="connsiteX645" fmla="*/ 1829337 w 2893086"/>
              <a:gd name="connsiteY645" fmla="*/ 2297299 h 3572491"/>
              <a:gd name="connsiteX646" fmla="*/ 1868916 w 2893086"/>
              <a:gd name="connsiteY646" fmla="*/ 2283987 h 3572491"/>
              <a:gd name="connsiteX647" fmla="*/ 1908495 w 2893086"/>
              <a:gd name="connsiteY647" fmla="*/ 2297299 h 3572491"/>
              <a:gd name="connsiteX648" fmla="*/ 1977238 w 2893086"/>
              <a:gd name="connsiteY648" fmla="*/ 2353118 h 3572491"/>
              <a:gd name="connsiteX649" fmla="*/ 2045982 w 2893086"/>
              <a:gd name="connsiteY649" fmla="*/ 2297299 h 3572491"/>
              <a:gd name="connsiteX650" fmla="*/ 2085561 w 2893086"/>
              <a:gd name="connsiteY650" fmla="*/ 2283987 h 3572491"/>
              <a:gd name="connsiteX651" fmla="*/ 2125140 w 2893086"/>
              <a:gd name="connsiteY651" fmla="*/ 2297299 h 3572491"/>
              <a:gd name="connsiteX652" fmla="*/ 2193883 w 2893086"/>
              <a:gd name="connsiteY652" fmla="*/ 2353117 h 3572491"/>
              <a:gd name="connsiteX653" fmla="*/ 2262627 w 2893086"/>
              <a:gd name="connsiteY653" fmla="*/ 2297298 h 3572491"/>
              <a:gd name="connsiteX654" fmla="*/ 2302206 w 2893086"/>
              <a:gd name="connsiteY654" fmla="*/ 2283986 h 3572491"/>
              <a:gd name="connsiteX655" fmla="*/ 569048 w 2893086"/>
              <a:gd name="connsiteY655" fmla="*/ 2119055 h 3572491"/>
              <a:gd name="connsiteX656" fmla="*/ 608626 w 2893086"/>
              <a:gd name="connsiteY656" fmla="*/ 2132367 h 3572491"/>
              <a:gd name="connsiteX657" fmla="*/ 677370 w 2893086"/>
              <a:gd name="connsiteY657" fmla="*/ 2188186 h 3572491"/>
              <a:gd name="connsiteX658" fmla="*/ 746113 w 2893086"/>
              <a:gd name="connsiteY658" fmla="*/ 2132367 h 3572491"/>
              <a:gd name="connsiteX659" fmla="*/ 785692 w 2893086"/>
              <a:gd name="connsiteY659" fmla="*/ 2119056 h 3572491"/>
              <a:gd name="connsiteX660" fmla="*/ 825271 w 2893086"/>
              <a:gd name="connsiteY660" fmla="*/ 2132367 h 3572491"/>
              <a:gd name="connsiteX661" fmla="*/ 894015 w 2893086"/>
              <a:gd name="connsiteY661" fmla="*/ 2188186 h 3572491"/>
              <a:gd name="connsiteX662" fmla="*/ 962758 w 2893086"/>
              <a:gd name="connsiteY662" fmla="*/ 2132367 h 3572491"/>
              <a:gd name="connsiteX663" fmla="*/ 1002337 w 2893086"/>
              <a:gd name="connsiteY663" fmla="*/ 2119055 h 3572491"/>
              <a:gd name="connsiteX664" fmla="*/ 1041916 w 2893086"/>
              <a:gd name="connsiteY664" fmla="*/ 2132367 h 3572491"/>
              <a:gd name="connsiteX665" fmla="*/ 1110659 w 2893086"/>
              <a:gd name="connsiteY665" fmla="*/ 2188187 h 3572491"/>
              <a:gd name="connsiteX666" fmla="*/ 1179403 w 2893086"/>
              <a:gd name="connsiteY666" fmla="*/ 2132367 h 3572491"/>
              <a:gd name="connsiteX667" fmla="*/ 1218982 w 2893086"/>
              <a:gd name="connsiteY667" fmla="*/ 2119055 h 3572491"/>
              <a:gd name="connsiteX668" fmla="*/ 1258561 w 2893086"/>
              <a:gd name="connsiteY668" fmla="*/ 2132367 h 3572491"/>
              <a:gd name="connsiteX669" fmla="*/ 1327304 w 2893086"/>
              <a:gd name="connsiteY669" fmla="*/ 2188186 h 3572491"/>
              <a:gd name="connsiteX670" fmla="*/ 1396048 w 2893086"/>
              <a:gd name="connsiteY670" fmla="*/ 2132367 h 3572491"/>
              <a:gd name="connsiteX671" fmla="*/ 1435627 w 2893086"/>
              <a:gd name="connsiteY671" fmla="*/ 2119055 h 3572491"/>
              <a:gd name="connsiteX672" fmla="*/ 1475205 w 2893086"/>
              <a:gd name="connsiteY672" fmla="*/ 2132367 h 3572491"/>
              <a:gd name="connsiteX673" fmla="*/ 1543949 w 2893086"/>
              <a:gd name="connsiteY673" fmla="*/ 2188186 h 3572491"/>
              <a:gd name="connsiteX674" fmla="*/ 1612693 w 2893086"/>
              <a:gd name="connsiteY674" fmla="*/ 2132367 h 3572491"/>
              <a:gd name="connsiteX675" fmla="*/ 1652271 w 2893086"/>
              <a:gd name="connsiteY675" fmla="*/ 2119055 h 3572491"/>
              <a:gd name="connsiteX676" fmla="*/ 1691850 w 2893086"/>
              <a:gd name="connsiteY676" fmla="*/ 2132367 h 3572491"/>
              <a:gd name="connsiteX677" fmla="*/ 1760594 w 2893086"/>
              <a:gd name="connsiteY677" fmla="*/ 2188186 h 3572491"/>
              <a:gd name="connsiteX678" fmla="*/ 1829337 w 2893086"/>
              <a:gd name="connsiteY678" fmla="*/ 2132367 h 3572491"/>
              <a:gd name="connsiteX679" fmla="*/ 1868916 w 2893086"/>
              <a:gd name="connsiteY679" fmla="*/ 2119055 h 3572491"/>
              <a:gd name="connsiteX680" fmla="*/ 1908495 w 2893086"/>
              <a:gd name="connsiteY680" fmla="*/ 2132367 h 3572491"/>
              <a:gd name="connsiteX681" fmla="*/ 1977238 w 2893086"/>
              <a:gd name="connsiteY681" fmla="*/ 2188186 h 3572491"/>
              <a:gd name="connsiteX682" fmla="*/ 2045982 w 2893086"/>
              <a:gd name="connsiteY682" fmla="*/ 2132367 h 3572491"/>
              <a:gd name="connsiteX683" fmla="*/ 2085561 w 2893086"/>
              <a:gd name="connsiteY683" fmla="*/ 2119055 h 3572491"/>
              <a:gd name="connsiteX684" fmla="*/ 2125140 w 2893086"/>
              <a:gd name="connsiteY684" fmla="*/ 2132367 h 3572491"/>
              <a:gd name="connsiteX685" fmla="*/ 2193883 w 2893086"/>
              <a:gd name="connsiteY685" fmla="*/ 2188186 h 3572491"/>
              <a:gd name="connsiteX686" fmla="*/ 2262627 w 2893086"/>
              <a:gd name="connsiteY686" fmla="*/ 2132366 h 3572491"/>
              <a:gd name="connsiteX687" fmla="*/ 2302206 w 2893086"/>
              <a:gd name="connsiteY687" fmla="*/ 2119055 h 3572491"/>
              <a:gd name="connsiteX688" fmla="*/ 2341785 w 2893086"/>
              <a:gd name="connsiteY688" fmla="*/ 2132367 h 3572491"/>
              <a:gd name="connsiteX689" fmla="*/ 2410528 w 2893086"/>
              <a:gd name="connsiteY689" fmla="*/ 2188186 h 3572491"/>
              <a:gd name="connsiteX690" fmla="*/ 2479271 w 2893086"/>
              <a:gd name="connsiteY690" fmla="*/ 2132367 h 3572491"/>
              <a:gd name="connsiteX691" fmla="*/ 2518851 w 2893086"/>
              <a:gd name="connsiteY691" fmla="*/ 2119055 h 3572491"/>
              <a:gd name="connsiteX692" fmla="*/ 2558429 w 2893086"/>
              <a:gd name="connsiteY692" fmla="*/ 2132367 h 3572491"/>
              <a:gd name="connsiteX693" fmla="*/ 2627173 w 2893086"/>
              <a:gd name="connsiteY693" fmla="*/ 2188186 h 3572491"/>
              <a:gd name="connsiteX694" fmla="*/ 2695916 w 2893086"/>
              <a:gd name="connsiteY694" fmla="*/ 2132367 h 3572491"/>
              <a:gd name="connsiteX695" fmla="*/ 2735495 w 2893086"/>
              <a:gd name="connsiteY695" fmla="*/ 2119055 h 3572491"/>
              <a:gd name="connsiteX696" fmla="*/ 2775074 w 2893086"/>
              <a:gd name="connsiteY696" fmla="*/ 2132367 h 3572491"/>
              <a:gd name="connsiteX697" fmla="*/ 2843819 w 2893086"/>
              <a:gd name="connsiteY697" fmla="*/ 2188187 h 3572491"/>
              <a:gd name="connsiteX698" fmla="*/ 2893086 w 2893086"/>
              <a:gd name="connsiteY698" fmla="*/ 2148183 h 3572491"/>
              <a:gd name="connsiteX699" fmla="*/ 2893086 w 2893086"/>
              <a:gd name="connsiteY699" fmla="*/ 2151904 h 3572491"/>
              <a:gd name="connsiteX700" fmla="*/ 2893086 w 2893086"/>
              <a:gd name="connsiteY700" fmla="*/ 2206817 h 3572491"/>
              <a:gd name="connsiteX701" fmla="*/ 2843819 w 2893086"/>
              <a:gd name="connsiteY701" fmla="*/ 2253042 h 3572491"/>
              <a:gd name="connsiteX702" fmla="*/ 2775074 w 2893086"/>
              <a:gd name="connsiteY702" fmla="*/ 2188542 h 3572491"/>
              <a:gd name="connsiteX703" fmla="*/ 2735495 w 2893086"/>
              <a:gd name="connsiteY703" fmla="*/ 2173161 h 3572491"/>
              <a:gd name="connsiteX704" fmla="*/ 2695916 w 2893086"/>
              <a:gd name="connsiteY704" fmla="*/ 2188542 h 3572491"/>
              <a:gd name="connsiteX705" fmla="*/ 2627173 w 2893086"/>
              <a:gd name="connsiteY705" fmla="*/ 2253040 h 3572491"/>
              <a:gd name="connsiteX706" fmla="*/ 2558429 w 2893086"/>
              <a:gd name="connsiteY706" fmla="*/ 2188542 h 3572491"/>
              <a:gd name="connsiteX707" fmla="*/ 2518851 w 2893086"/>
              <a:gd name="connsiteY707" fmla="*/ 2173161 h 3572491"/>
              <a:gd name="connsiteX708" fmla="*/ 2479271 w 2893086"/>
              <a:gd name="connsiteY708" fmla="*/ 2188542 h 3572491"/>
              <a:gd name="connsiteX709" fmla="*/ 2410528 w 2893086"/>
              <a:gd name="connsiteY709" fmla="*/ 2253040 h 3572491"/>
              <a:gd name="connsiteX710" fmla="*/ 2341785 w 2893086"/>
              <a:gd name="connsiteY710" fmla="*/ 2188542 h 3572491"/>
              <a:gd name="connsiteX711" fmla="*/ 2302206 w 2893086"/>
              <a:gd name="connsiteY711" fmla="*/ 2173161 h 3572491"/>
              <a:gd name="connsiteX712" fmla="*/ 2262627 w 2893086"/>
              <a:gd name="connsiteY712" fmla="*/ 2188542 h 3572491"/>
              <a:gd name="connsiteX713" fmla="*/ 2193883 w 2893086"/>
              <a:gd name="connsiteY713" fmla="*/ 2253040 h 3572491"/>
              <a:gd name="connsiteX714" fmla="*/ 2125140 w 2893086"/>
              <a:gd name="connsiteY714" fmla="*/ 2188543 h 3572491"/>
              <a:gd name="connsiteX715" fmla="*/ 2085561 w 2893086"/>
              <a:gd name="connsiteY715" fmla="*/ 2173161 h 3572491"/>
              <a:gd name="connsiteX716" fmla="*/ 2045982 w 2893086"/>
              <a:gd name="connsiteY716" fmla="*/ 2188543 h 3572491"/>
              <a:gd name="connsiteX717" fmla="*/ 1977238 w 2893086"/>
              <a:gd name="connsiteY717" fmla="*/ 2253041 h 3572491"/>
              <a:gd name="connsiteX718" fmla="*/ 1908495 w 2893086"/>
              <a:gd name="connsiteY718" fmla="*/ 2188543 h 3572491"/>
              <a:gd name="connsiteX719" fmla="*/ 1868916 w 2893086"/>
              <a:gd name="connsiteY719" fmla="*/ 2173161 h 3572491"/>
              <a:gd name="connsiteX720" fmla="*/ 1829337 w 2893086"/>
              <a:gd name="connsiteY720" fmla="*/ 2188543 h 3572491"/>
              <a:gd name="connsiteX721" fmla="*/ 1760594 w 2893086"/>
              <a:gd name="connsiteY721" fmla="*/ 2253041 h 3572491"/>
              <a:gd name="connsiteX722" fmla="*/ 1691850 w 2893086"/>
              <a:gd name="connsiteY722" fmla="*/ 2188543 h 3572491"/>
              <a:gd name="connsiteX723" fmla="*/ 1652271 w 2893086"/>
              <a:gd name="connsiteY723" fmla="*/ 2173161 h 3572491"/>
              <a:gd name="connsiteX724" fmla="*/ 1612693 w 2893086"/>
              <a:gd name="connsiteY724" fmla="*/ 2188543 h 3572491"/>
              <a:gd name="connsiteX725" fmla="*/ 1543949 w 2893086"/>
              <a:gd name="connsiteY725" fmla="*/ 2253041 h 3572491"/>
              <a:gd name="connsiteX726" fmla="*/ 1475205 w 2893086"/>
              <a:gd name="connsiteY726" fmla="*/ 2188543 h 3572491"/>
              <a:gd name="connsiteX727" fmla="*/ 1435627 w 2893086"/>
              <a:gd name="connsiteY727" fmla="*/ 2173161 h 3572491"/>
              <a:gd name="connsiteX728" fmla="*/ 1396048 w 2893086"/>
              <a:gd name="connsiteY728" fmla="*/ 2188543 h 3572491"/>
              <a:gd name="connsiteX729" fmla="*/ 1327304 w 2893086"/>
              <a:gd name="connsiteY729" fmla="*/ 2253041 h 3572491"/>
              <a:gd name="connsiteX730" fmla="*/ 1258561 w 2893086"/>
              <a:gd name="connsiteY730" fmla="*/ 2188543 h 3572491"/>
              <a:gd name="connsiteX731" fmla="*/ 1218982 w 2893086"/>
              <a:gd name="connsiteY731" fmla="*/ 2173161 h 3572491"/>
              <a:gd name="connsiteX732" fmla="*/ 1179403 w 2893086"/>
              <a:gd name="connsiteY732" fmla="*/ 2188543 h 3572491"/>
              <a:gd name="connsiteX733" fmla="*/ 1110659 w 2893086"/>
              <a:gd name="connsiteY733" fmla="*/ 2253041 h 3572491"/>
              <a:gd name="connsiteX734" fmla="*/ 1041916 w 2893086"/>
              <a:gd name="connsiteY734" fmla="*/ 2188543 h 3572491"/>
              <a:gd name="connsiteX735" fmla="*/ 1002337 w 2893086"/>
              <a:gd name="connsiteY735" fmla="*/ 2173161 h 3572491"/>
              <a:gd name="connsiteX736" fmla="*/ 962758 w 2893086"/>
              <a:gd name="connsiteY736" fmla="*/ 2188543 h 3572491"/>
              <a:gd name="connsiteX737" fmla="*/ 894015 w 2893086"/>
              <a:gd name="connsiteY737" fmla="*/ 2253041 h 3572491"/>
              <a:gd name="connsiteX738" fmla="*/ 825271 w 2893086"/>
              <a:gd name="connsiteY738" fmla="*/ 2188543 h 3572491"/>
              <a:gd name="connsiteX739" fmla="*/ 785692 w 2893086"/>
              <a:gd name="connsiteY739" fmla="*/ 2173162 h 3572491"/>
              <a:gd name="connsiteX740" fmla="*/ 746113 w 2893086"/>
              <a:gd name="connsiteY740" fmla="*/ 2188543 h 3572491"/>
              <a:gd name="connsiteX741" fmla="*/ 677370 w 2893086"/>
              <a:gd name="connsiteY741" fmla="*/ 2253041 h 3572491"/>
              <a:gd name="connsiteX742" fmla="*/ 608626 w 2893086"/>
              <a:gd name="connsiteY742" fmla="*/ 2188543 h 3572491"/>
              <a:gd name="connsiteX743" fmla="*/ 569048 w 2893086"/>
              <a:gd name="connsiteY743" fmla="*/ 2173161 h 3572491"/>
              <a:gd name="connsiteX744" fmla="*/ 529469 w 2893086"/>
              <a:gd name="connsiteY744" fmla="*/ 2188543 h 3572491"/>
              <a:gd name="connsiteX745" fmla="*/ 460724 w 2893086"/>
              <a:gd name="connsiteY745" fmla="*/ 2253041 h 3572491"/>
              <a:gd name="connsiteX746" fmla="*/ 391982 w 2893086"/>
              <a:gd name="connsiteY746" fmla="*/ 2188543 h 3572491"/>
              <a:gd name="connsiteX747" fmla="*/ 352403 w 2893086"/>
              <a:gd name="connsiteY747" fmla="*/ 2173163 h 3572491"/>
              <a:gd name="connsiteX748" fmla="*/ 339133 w 2893086"/>
              <a:gd name="connsiteY748" fmla="*/ 2178319 h 3572491"/>
              <a:gd name="connsiteX749" fmla="*/ 312673 w 2893086"/>
              <a:gd name="connsiteY749" fmla="*/ 2132490 h 3572491"/>
              <a:gd name="connsiteX750" fmla="*/ 312824 w 2893086"/>
              <a:gd name="connsiteY750" fmla="*/ 2132367 h 3572491"/>
              <a:gd name="connsiteX751" fmla="*/ 352403 w 2893086"/>
              <a:gd name="connsiteY751" fmla="*/ 2119056 h 3572491"/>
              <a:gd name="connsiteX752" fmla="*/ 391982 w 2893086"/>
              <a:gd name="connsiteY752" fmla="*/ 2132367 h 3572491"/>
              <a:gd name="connsiteX753" fmla="*/ 460724 w 2893086"/>
              <a:gd name="connsiteY753" fmla="*/ 2188186 h 3572491"/>
              <a:gd name="connsiteX754" fmla="*/ 529469 w 2893086"/>
              <a:gd name="connsiteY754" fmla="*/ 2132367 h 3572491"/>
              <a:gd name="connsiteX755" fmla="*/ 569048 w 2893086"/>
              <a:gd name="connsiteY755" fmla="*/ 2119055 h 3572491"/>
              <a:gd name="connsiteX756" fmla="*/ 569048 w 2893086"/>
              <a:gd name="connsiteY756" fmla="*/ 1954124 h 3572491"/>
              <a:gd name="connsiteX757" fmla="*/ 608626 w 2893086"/>
              <a:gd name="connsiteY757" fmla="*/ 1967436 h 3572491"/>
              <a:gd name="connsiteX758" fmla="*/ 677370 w 2893086"/>
              <a:gd name="connsiteY758" fmla="*/ 2023255 h 3572491"/>
              <a:gd name="connsiteX759" fmla="*/ 746113 w 2893086"/>
              <a:gd name="connsiteY759" fmla="*/ 1967436 h 3572491"/>
              <a:gd name="connsiteX760" fmla="*/ 785692 w 2893086"/>
              <a:gd name="connsiteY760" fmla="*/ 1954125 h 3572491"/>
              <a:gd name="connsiteX761" fmla="*/ 825271 w 2893086"/>
              <a:gd name="connsiteY761" fmla="*/ 1967436 h 3572491"/>
              <a:gd name="connsiteX762" fmla="*/ 885572 w 2893086"/>
              <a:gd name="connsiteY762" fmla="*/ 2016400 h 3572491"/>
              <a:gd name="connsiteX763" fmla="*/ 915393 w 2893086"/>
              <a:gd name="connsiteY763" fmla="*/ 2068052 h 3572491"/>
              <a:gd name="connsiteX764" fmla="*/ 894015 w 2893086"/>
              <a:gd name="connsiteY764" fmla="*/ 2088110 h 3572491"/>
              <a:gd name="connsiteX765" fmla="*/ 825271 w 2893086"/>
              <a:gd name="connsiteY765" fmla="*/ 2023612 h 3572491"/>
              <a:gd name="connsiteX766" fmla="*/ 785692 w 2893086"/>
              <a:gd name="connsiteY766" fmla="*/ 2008230 h 3572491"/>
              <a:gd name="connsiteX767" fmla="*/ 746113 w 2893086"/>
              <a:gd name="connsiteY767" fmla="*/ 2023612 h 3572491"/>
              <a:gd name="connsiteX768" fmla="*/ 677370 w 2893086"/>
              <a:gd name="connsiteY768" fmla="*/ 2088110 h 3572491"/>
              <a:gd name="connsiteX769" fmla="*/ 608626 w 2893086"/>
              <a:gd name="connsiteY769" fmla="*/ 2023612 h 3572491"/>
              <a:gd name="connsiteX770" fmla="*/ 569048 w 2893086"/>
              <a:gd name="connsiteY770" fmla="*/ 2008230 h 3572491"/>
              <a:gd name="connsiteX771" fmla="*/ 529469 w 2893086"/>
              <a:gd name="connsiteY771" fmla="*/ 2023612 h 3572491"/>
              <a:gd name="connsiteX772" fmla="*/ 460724 w 2893086"/>
              <a:gd name="connsiteY772" fmla="*/ 2088110 h 3572491"/>
              <a:gd name="connsiteX773" fmla="*/ 391982 w 2893086"/>
              <a:gd name="connsiteY773" fmla="*/ 2023612 h 3572491"/>
              <a:gd name="connsiteX774" fmla="*/ 352403 w 2893086"/>
              <a:gd name="connsiteY774" fmla="*/ 2008231 h 3572491"/>
              <a:gd name="connsiteX775" fmla="*/ 312824 w 2893086"/>
              <a:gd name="connsiteY775" fmla="*/ 2023612 h 3572491"/>
              <a:gd name="connsiteX776" fmla="*/ 271952 w 2893086"/>
              <a:gd name="connsiteY776" fmla="*/ 2061959 h 3572491"/>
              <a:gd name="connsiteX777" fmla="*/ 247843 w 2893086"/>
              <a:gd name="connsiteY777" fmla="*/ 2020200 h 3572491"/>
              <a:gd name="connsiteX778" fmla="*/ 312824 w 2893086"/>
              <a:gd name="connsiteY778" fmla="*/ 1967436 h 3572491"/>
              <a:gd name="connsiteX779" fmla="*/ 352403 w 2893086"/>
              <a:gd name="connsiteY779" fmla="*/ 1954125 h 3572491"/>
              <a:gd name="connsiteX780" fmla="*/ 391982 w 2893086"/>
              <a:gd name="connsiteY780" fmla="*/ 1967436 h 3572491"/>
              <a:gd name="connsiteX781" fmla="*/ 460724 w 2893086"/>
              <a:gd name="connsiteY781" fmla="*/ 2023255 h 3572491"/>
              <a:gd name="connsiteX782" fmla="*/ 529469 w 2893086"/>
              <a:gd name="connsiteY782" fmla="*/ 1967436 h 3572491"/>
              <a:gd name="connsiteX783" fmla="*/ 569048 w 2893086"/>
              <a:gd name="connsiteY783" fmla="*/ 1954124 h 3572491"/>
              <a:gd name="connsiteX784" fmla="*/ 2302206 w 2893086"/>
              <a:gd name="connsiteY784" fmla="*/ 1954124 h 3572491"/>
              <a:gd name="connsiteX785" fmla="*/ 2341785 w 2893086"/>
              <a:gd name="connsiteY785" fmla="*/ 1967436 h 3572491"/>
              <a:gd name="connsiteX786" fmla="*/ 2410528 w 2893086"/>
              <a:gd name="connsiteY786" fmla="*/ 2023255 h 3572491"/>
              <a:gd name="connsiteX787" fmla="*/ 2479271 w 2893086"/>
              <a:gd name="connsiteY787" fmla="*/ 1967436 h 3572491"/>
              <a:gd name="connsiteX788" fmla="*/ 2518851 w 2893086"/>
              <a:gd name="connsiteY788" fmla="*/ 1954124 h 3572491"/>
              <a:gd name="connsiteX789" fmla="*/ 2558429 w 2893086"/>
              <a:gd name="connsiteY789" fmla="*/ 1967436 h 3572491"/>
              <a:gd name="connsiteX790" fmla="*/ 2627173 w 2893086"/>
              <a:gd name="connsiteY790" fmla="*/ 2023255 h 3572491"/>
              <a:gd name="connsiteX791" fmla="*/ 2695916 w 2893086"/>
              <a:gd name="connsiteY791" fmla="*/ 1967436 h 3572491"/>
              <a:gd name="connsiteX792" fmla="*/ 2735495 w 2893086"/>
              <a:gd name="connsiteY792" fmla="*/ 1954124 h 3572491"/>
              <a:gd name="connsiteX793" fmla="*/ 2775074 w 2893086"/>
              <a:gd name="connsiteY793" fmla="*/ 1967436 h 3572491"/>
              <a:gd name="connsiteX794" fmla="*/ 2843819 w 2893086"/>
              <a:gd name="connsiteY794" fmla="*/ 2023256 h 3572491"/>
              <a:gd name="connsiteX795" fmla="*/ 2893086 w 2893086"/>
              <a:gd name="connsiteY795" fmla="*/ 1983252 h 3572491"/>
              <a:gd name="connsiteX796" fmla="*/ 2893086 w 2893086"/>
              <a:gd name="connsiteY796" fmla="*/ 2041886 h 3572491"/>
              <a:gd name="connsiteX797" fmla="*/ 2843819 w 2893086"/>
              <a:gd name="connsiteY797" fmla="*/ 2088110 h 3572491"/>
              <a:gd name="connsiteX798" fmla="*/ 2775074 w 2893086"/>
              <a:gd name="connsiteY798" fmla="*/ 2023611 h 3572491"/>
              <a:gd name="connsiteX799" fmla="*/ 2735495 w 2893086"/>
              <a:gd name="connsiteY799" fmla="*/ 2008229 h 3572491"/>
              <a:gd name="connsiteX800" fmla="*/ 2695916 w 2893086"/>
              <a:gd name="connsiteY800" fmla="*/ 2023611 h 3572491"/>
              <a:gd name="connsiteX801" fmla="*/ 2627173 w 2893086"/>
              <a:gd name="connsiteY801" fmla="*/ 2088109 h 3572491"/>
              <a:gd name="connsiteX802" fmla="*/ 2558429 w 2893086"/>
              <a:gd name="connsiteY802" fmla="*/ 2023611 h 3572491"/>
              <a:gd name="connsiteX803" fmla="*/ 2518851 w 2893086"/>
              <a:gd name="connsiteY803" fmla="*/ 2008229 h 3572491"/>
              <a:gd name="connsiteX804" fmla="*/ 2479271 w 2893086"/>
              <a:gd name="connsiteY804" fmla="*/ 2023611 h 3572491"/>
              <a:gd name="connsiteX805" fmla="*/ 2410528 w 2893086"/>
              <a:gd name="connsiteY805" fmla="*/ 2088109 h 3572491"/>
              <a:gd name="connsiteX806" fmla="*/ 2341785 w 2893086"/>
              <a:gd name="connsiteY806" fmla="*/ 2023611 h 3572491"/>
              <a:gd name="connsiteX807" fmla="*/ 2302206 w 2893086"/>
              <a:gd name="connsiteY807" fmla="*/ 2008229 h 3572491"/>
              <a:gd name="connsiteX808" fmla="*/ 2262627 w 2893086"/>
              <a:gd name="connsiteY808" fmla="*/ 2023611 h 3572491"/>
              <a:gd name="connsiteX809" fmla="*/ 2193883 w 2893086"/>
              <a:gd name="connsiteY809" fmla="*/ 2088109 h 3572491"/>
              <a:gd name="connsiteX810" fmla="*/ 2125140 w 2893086"/>
              <a:gd name="connsiteY810" fmla="*/ 2023612 h 3572491"/>
              <a:gd name="connsiteX811" fmla="*/ 2085561 w 2893086"/>
              <a:gd name="connsiteY811" fmla="*/ 2008230 h 3572491"/>
              <a:gd name="connsiteX812" fmla="*/ 2045982 w 2893086"/>
              <a:gd name="connsiteY812" fmla="*/ 2023612 h 3572491"/>
              <a:gd name="connsiteX813" fmla="*/ 1977238 w 2893086"/>
              <a:gd name="connsiteY813" fmla="*/ 2088110 h 3572491"/>
              <a:gd name="connsiteX814" fmla="*/ 1908495 w 2893086"/>
              <a:gd name="connsiteY814" fmla="*/ 2023612 h 3572491"/>
              <a:gd name="connsiteX815" fmla="*/ 1868916 w 2893086"/>
              <a:gd name="connsiteY815" fmla="*/ 2008230 h 3572491"/>
              <a:gd name="connsiteX816" fmla="*/ 1829337 w 2893086"/>
              <a:gd name="connsiteY816" fmla="*/ 2023612 h 3572491"/>
              <a:gd name="connsiteX817" fmla="*/ 1760594 w 2893086"/>
              <a:gd name="connsiteY817" fmla="*/ 2088110 h 3572491"/>
              <a:gd name="connsiteX818" fmla="*/ 1691850 w 2893086"/>
              <a:gd name="connsiteY818" fmla="*/ 2023612 h 3572491"/>
              <a:gd name="connsiteX819" fmla="*/ 1652271 w 2893086"/>
              <a:gd name="connsiteY819" fmla="*/ 2008230 h 3572491"/>
              <a:gd name="connsiteX820" fmla="*/ 1612693 w 2893086"/>
              <a:gd name="connsiteY820" fmla="*/ 2023612 h 3572491"/>
              <a:gd name="connsiteX821" fmla="*/ 1543949 w 2893086"/>
              <a:gd name="connsiteY821" fmla="*/ 2088110 h 3572491"/>
              <a:gd name="connsiteX822" fmla="*/ 1475205 w 2893086"/>
              <a:gd name="connsiteY822" fmla="*/ 2023612 h 3572491"/>
              <a:gd name="connsiteX823" fmla="*/ 1435627 w 2893086"/>
              <a:gd name="connsiteY823" fmla="*/ 2008230 h 3572491"/>
              <a:gd name="connsiteX824" fmla="*/ 1396048 w 2893086"/>
              <a:gd name="connsiteY824" fmla="*/ 2023612 h 3572491"/>
              <a:gd name="connsiteX825" fmla="*/ 1327304 w 2893086"/>
              <a:gd name="connsiteY825" fmla="*/ 2088110 h 3572491"/>
              <a:gd name="connsiteX826" fmla="*/ 1258561 w 2893086"/>
              <a:gd name="connsiteY826" fmla="*/ 2023612 h 3572491"/>
              <a:gd name="connsiteX827" fmla="*/ 1218982 w 2893086"/>
              <a:gd name="connsiteY827" fmla="*/ 2008230 h 3572491"/>
              <a:gd name="connsiteX828" fmla="*/ 1179403 w 2893086"/>
              <a:gd name="connsiteY828" fmla="*/ 2023612 h 3572491"/>
              <a:gd name="connsiteX829" fmla="*/ 1110659 w 2893086"/>
              <a:gd name="connsiteY829" fmla="*/ 2088110 h 3572491"/>
              <a:gd name="connsiteX830" fmla="*/ 1041916 w 2893086"/>
              <a:gd name="connsiteY830" fmla="*/ 2023612 h 3572491"/>
              <a:gd name="connsiteX831" fmla="*/ 1002337 w 2893086"/>
              <a:gd name="connsiteY831" fmla="*/ 2008230 h 3572491"/>
              <a:gd name="connsiteX832" fmla="*/ 962758 w 2893086"/>
              <a:gd name="connsiteY832" fmla="*/ 2023612 h 3572491"/>
              <a:gd name="connsiteX833" fmla="*/ 947682 w 2893086"/>
              <a:gd name="connsiteY833" fmla="*/ 2037757 h 3572491"/>
              <a:gd name="connsiteX834" fmla="*/ 978899 w 2893086"/>
              <a:gd name="connsiteY834" fmla="*/ 1962008 h 3572491"/>
              <a:gd name="connsiteX835" fmla="*/ 1002337 w 2893086"/>
              <a:gd name="connsiteY835" fmla="*/ 1954124 h 3572491"/>
              <a:gd name="connsiteX836" fmla="*/ 1041916 w 2893086"/>
              <a:gd name="connsiteY836" fmla="*/ 1967436 h 3572491"/>
              <a:gd name="connsiteX837" fmla="*/ 1110659 w 2893086"/>
              <a:gd name="connsiteY837" fmla="*/ 2023255 h 3572491"/>
              <a:gd name="connsiteX838" fmla="*/ 1179403 w 2893086"/>
              <a:gd name="connsiteY838" fmla="*/ 1967436 h 3572491"/>
              <a:gd name="connsiteX839" fmla="*/ 1218982 w 2893086"/>
              <a:gd name="connsiteY839" fmla="*/ 1954124 h 3572491"/>
              <a:gd name="connsiteX840" fmla="*/ 1258561 w 2893086"/>
              <a:gd name="connsiteY840" fmla="*/ 1967436 h 3572491"/>
              <a:gd name="connsiteX841" fmla="*/ 1327304 w 2893086"/>
              <a:gd name="connsiteY841" fmla="*/ 2023255 h 3572491"/>
              <a:gd name="connsiteX842" fmla="*/ 1396048 w 2893086"/>
              <a:gd name="connsiteY842" fmla="*/ 1967436 h 3572491"/>
              <a:gd name="connsiteX843" fmla="*/ 1435627 w 2893086"/>
              <a:gd name="connsiteY843" fmla="*/ 1954124 h 3572491"/>
              <a:gd name="connsiteX844" fmla="*/ 1475205 w 2893086"/>
              <a:gd name="connsiteY844" fmla="*/ 1967436 h 3572491"/>
              <a:gd name="connsiteX845" fmla="*/ 1543949 w 2893086"/>
              <a:gd name="connsiteY845" fmla="*/ 2023255 h 3572491"/>
              <a:gd name="connsiteX846" fmla="*/ 1612693 w 2893086"/>
              <a:gd name="connsiteY846" fmla="*/ 1967436 h 3572491"/>
              <a:gd name="connsiteX847" fmla="*/ 1652271 w 2893086"/>
              <a:gd name="connsiteY847" fmla="*/ 1954124 h 3572491"/>
              <a:gd name="connsiteX848" fmla="*/ 1691850 w 2893086"/>
              <a:gd name="connsiteY848" fmla="*/ 1967436 h 3572491"/>
              <a:gd name="connsiteX849" fmla="*/ 1760594 w 2893086"/>
              <a:gd name="connsiteY849" fmla="*/ 2023255 h 3572491"/>
              <a:gd name="connsiteX850" fmla="*/ 1829337 w 2893086"/>
              <a:gd name="connsiteY850" fmla="*/ 1967436 h 3572491"/>
              <a:gd name="connsiteX851" fmla="*/ 1868916 w 2893086"/>
              <a:gd name="connsiteY851" fmla="*/ 1954124 h 3572491"/>
              <a:gd name="connsiteX852" fmla="*/ 1908495 w 2893086"/>
              <a:gd name="connsiteY852" fmla="*/ 1967436 h 3572491"/>
              <a:gd name="connsiteX853" fmla="*/ 1977238 w 2893086"/>
              <a:gd name="connsiteY853" fmla="*/ 2023255 h 3572491"/>
              <a:gd name="connsiteX854" fmla="*/ 2045982 w 2893086"/>
              <a:gd name="connsiteY854" fmla="*/ 1967436 h 3572491"/>
              <a:gd name="connsiteX855" fmla="*/ 2085561 w 2893086"/>
              <a:gd name="connsiteY855" fmla="*/ 1954124 h 3572491"/>
              <a:gd name="connsiteX856" fmla="*/ 2125140 w 2893086"/>
              <a:gd name="connsiteY856" fmla="*/ 1967436 h 3572491"/>
              <a:gd name="connsiteX857" fmla="*/ 2193883 w 2893086"/>
              <a:gd name="connsiteY857" fmla="*/ 2023255 h 3572491"/>
              <a:gd name="connsiteX858" fmla="*/ 2262627 w 2893086"/>
              <a:gd name="connsiteY858" fmla="*/ 1967435 h 3572491"/>
              <a:gd name="connsiteX859" fmla="*/ 2302206 w 2893086"/>
              <a:gd name="connsiteY859" fmla="*/ 1954124 h 3572491"/>
              <a:gd name="connsiteX860" fmla="*/ 569048 w 2893086"/>
              <a:gd name="connsiteY860" fmla="*/ 1789193 h 3572491"/>
              <a:gd name="connsiteX861" fmla="*/ 608626 w 2893086"/>
              <a:gd name="connsiteY861" fmla="*/ 1802505 h 3572491"/>
              <a:gd name="connsiteX862" fmla="*/ 677370 w 2893086"/>
              <a:gd name="connsiteY862" fmla="*/ 1858324 h 3572491"/>
              <a:gd name="connsiteX863" fmla="*/ 746113 w 2893086"/>
              <a:gd name="connsiteY863" fmla="*/ 1802505 h 3572491"/>
              <a:gd name="connsiteX864" fmla="*/ 759484 w 2893086"/>
              <a:gd name="connsiteY864" fmla="*/ 1798008 h 3572491"/>
              <a:gd name="connsiteX865" fmla="*/ 785643 w 2893086"/>
              <a:gd name="connsiteY865" fmla="*/ 1843318 h 3572491"/>
              <a:gd name="connsiteX866" fmla="*/ 746113 w 2893086"/>
              <a:gd name="connsiteY866" fmla="*/ 1858681 h 3572491"/>
              <a:gd name="connsiteX867" fmla="*/ 677370 w 2893086"/>
              <a:gd name="connsiteY867" fmla="*/ 1923178 h 3572491"/>
              <a:gd name="connsiteX868" fmla="*/ 608626 w 2893086"/>
              <a:gd name="connsiteY868" fmla="*/ 1858681 h 3572491"/>
              <a:gd name="connsiteX869" fmla="*/ 569048 w 2893086"/>
              <a:gd name="connsiteY869" fmla="*/ 1843299 h 3572491"/>
              <a:gd name="connsiteX870" fmla="*/ 529469 w 2893086"/>
              <a:gd name="connsiteY870" fmla="*/ 1858681 h 3572491"/>
              <a:gd name="connsiteX871" fmla="*/ 460724 w 2893086"/>
              <a:gd name="connsiteY871" fmla="*/ 1923178 h 3572491"/>
              <a:gd name="connsiteX872" fmla="*/ 391982 w 2893086"/>
              <a:gd name="connsiteY872" fmla="*/ 1858681 h 3572491"/>
              <a:gd name="connsiteX873" fmla="*/ 352403 w 2893086"/>
              <a:gd name="connsiteY873" fmla="*/ 1843300 h 3572491"/>
              <a:gd name="connsiteX874" fmla="*/ 312824 w 2893086"/>
              <a:gd name="connsiteY874" fmla="*/ 1858681 h 3572491"/>
              <a:gd name="connsiteX875" fmla="*/ 244080 w 2893086"/>
              <a:gd name="connsiteY875" fmla="*/ 1923179 h 3572491"/>
              <a:gd name="connsiteX876" fmla="*/ 175338 w 2893086"/>
              <a:gd name="connsiteY876" fmla="*/ 1858681 h 3572491"/>
              <a:gd name="connsiteX877" fmla="*/ 148587 w 2893086"/>
              <a:gd name="connsiteY877" fmla="*/ 1848285 h 3572491"/>
              <a:gd name="connsiteX878" fmla="*/ 117932 w 2893086"/>
              <a:gd name="connsiteY878" fmla="*/ 1795189 h 3572491"/>
              <a:gd name="connsiteX879" fmla="*/ 135759 w 2893086"/>
              <a:gd name="connsiteY879" fmla="*/ 1789193 h 3572491"/>
              <a:gd name="connsiteX880" fmla="*/ 175338 w 2893086"/>
              <a:gd name="connsiteY880" fmla="*/ 1802505 h 3572491"/>
              <a:gd name="connsiteX881" fmla="*/ 244080 w 2893086"/>
              <a:gd name="connsiteY881" fmla="*/ 1858324 h 3572491"/>
              <a:gd name="connsiteX882" fmla="*/ 312824 w 2893086"/>
              <a:gd name="connsiteY882" fmla="*/ 1802505 h 3572491"/>
              <a:gd name="connsiteX883" fmla="*/ 352403 w 2893086"/>
              <a:gd name="connsiteY883" fmla="*/ 1789194 h 3572491"/>
              <a:gd name="connsiteX884" fmla="*/ 391982 w 2893086"/>
              <a:gd name="connsiteY884" fmla="*/ 1802505 h 3572491"/>
              <a:gd name="connsiteX885" fmla="*/ 460724 w 2893086"/>
              <a:gd name="connsiteY885" fmla="*/ 1858324 h 3572491"/>
              <a:gd name="connsiteX886" fmla="*/ 529469 w 2893086"/>
              <a:gd name="connsiteY886" fmla="*/ 1802505 h 3572491"/>
              <a:gd name="connsiteX887" fmla="*/ 569048 w 2893086"/>
              <a:gd name="connsiteY887" fmla="*/ 1789193 h 3572491"/>
              <a:gd name="connsiteX888" fmla="*/ 2302206 w 2893086"/>
              <a:gd name="connsiteY888" fmla="*/ 1789192 h 3572491"/>
              <a:gd name="connsiteX889" fmla="*/ 2341785 w 2893086"/>
              <a:gd name="connsiteY889" fmla="*/ 1802504 h 3572491"/>
              <a:gd name="connsiteX890" fmla="*/ 2410528 w 2893086"/>
              <a:gd name="connsiteY890" fmla="*/ 1858323 h 3572491"/>
              <a:gd name="connsiteX891" fmla="*/ 2479271 w 2893086"/>
              <a:gd name="connsiteY891" fmla="*/ 1802504 h 3572491"/>
              <a:gd name="connsiteX892" fmla="*/ 2518851 w 2893086"/>
              <a:gd name="connsiteY892" fmla="*/ 1789192 h 3572491"/>
              <a:gd name="connsiteX893" fmla="*/ 2558429 w 2893086"/>
              <a:gd name="connsiteY893" fmla="*/ 1802504 h 3572491"/>
              <a:gd name="connsiteX894" fmla="*/ 2627173 w 2893086"/>
              <a:gd name="connsiteY894" fmla="*/ 1858323 h 3572491"/>
              <a:gd name="connsiteX895" fmla="*/ 2695916 w 2893086"/>
              <a:gd name="connsiteY895" fmla="*/ 1802504 h 3572491"/>
              <a:gd name="connsiteX896" fmla="*/ 2735495 w 2893086"/>
              <a:gd name="connsiteY896" fmla="*/ 1789192 h 3572491"/>
              <a:gd name="connsiteX897" fmla="*/ 2775074 w 2893086"/>
              <a:gd name="connsiteY897" fmla="*/ 1802504 h 3572491"/>
              <a:gd name="connsiteX898" fmla="*/ 2843819 w 2893086"/>
              <a:gd name="connsiteY898" fmla="*/ 1858325 h 3572491"/>
              <a:gd name="connsiteX899" fmla="*/ 2893086 w 2893086"/>
              <a:gd name="connsiteY899" fmla="*/ 1818320 h 3572491"/>
              <a:gd name="connsiteX900" fmla="*/ 2893086 w 2893086"/>
              <a:gd name="connsiteY900" fmla="*/ 1863872 h 3572491"/>
              <a:gd name="connsiteX901" fmla="*/ 2893086 w 2893086"/>
              <a:gd name="connsiteY901" fmla="*/ 1876955 h 3572491"/>
              <a:gd name="connsiteX902" fmla="*/ 2843819 w 2893086"/>
              <a:gd name="connsiteY902" fmla="*/ 1923179 h 3572491"/>
              <a:gd name="connsiteX903" fmla="*/ 2775074 w 2893086"/>
              <a:gd name="connsiteY903" fmla="*/ 1858680 h 3572491"/>
              <a:gd name="connsiteX904" fmla="*/ 2735495 w 2893086"/>
              <a:gd name="connsiteY904" fmla="*/ 1843298 h 3572491"/>
              <a:gd name="connsiteX905" fmla="*/ 2695916 w 2893086"/>
              <a:gd name="connsiteY905" fmla="*/ 1858680 h 3572491"/>
              <a:gd name="connsiteX906" fmla="*/ 2627173 w 2893086"/>
              <a:gd name="connsiteY906" fmla="*/ 1923178 h 3572491"/>
              <a:gd name="connsiteX907" fmla="*/ 2558429 w 2893086"/>
              <a:gd name="connsiteY907" fmla="*/ 1858680 h 3572491"/>
              <a:gd name="connsiteX908" fmla="*/ 2518851 w 2893086"/>
              <a:gd name="connsiteY908" fmla="*/ 1843298 h 3572491"/>
              <a:gd name="connsiteX909" fmla="*/ 2479271 w 2893086"/>
              <a:gd name="connsiteY909" fmla="*/ 1858680 h 3572491"/>
              <a:gd name="connsiteX910" fmla="*/ 2410528 w 2893086"/>
              <a:gd name="connsiteY910" fmla="*/ 1923178 h 3572491"/>
              <a:gd name="connsiteX911" fmla="*/ 2341785 w 2893086"/>
              <a:gd name="connsiteY911" fmla="*/ 1858680 h 3572491"/>
              <a:gd name="connsiteX912" fmla="*/ 2302206 w 2893086"/>
              <a:gd name="connsiteY912" fmla="*/ 1843298 h 3572491"/>
              <a:gd name="connsiteX913" fmla="*/ 2262627 w 2893086"/>
              <a:gd name="connsiteY913" fmla="*/ 1858679 h 3572491"/>
              <a:gd name="connsiteX914" fmla="*/ 2193883 w 2893086"/>
              <a:gd name="connsiteY914" fmla="*/ 1923178 h 3572491"/>
              <a:gd name="connsiteX915" fmla="*/ 2125140 w 2893086"/>
              <a:gd name="connsiteY915" fmla="*/ 1858681 h 3572491"/>
              <a:gd name="connsiteX916" fmla="*/ 2085561 w 2893086"/>
              <a:gd name="connsiteY916" fmla="*/ 1843299 h 3572491"/>
              <a:gd name="connsiteX917" fmla="*/ 2045982 w 2893086"/>
              <a:gd name="connsiteY917" fmla="*/ 1858681 h 3572491"/>
              <a:gd name="connsiteX918" fmla="*/ 1977238 w 2893086"/>
              <a:gd name="connsiteY918" fmla="*/ 1923178 h 3572491"/>
              <a:gd name="connsiteX919" fmla="*/ 1908495 w 2893086"/>
              <a:gd name="connsiteY919" fmla="*/ 1858681 h 3572491"/>
              <a:gd name="connsiteX920" fmla="*/ 1868916 w 2893086"/>
              <a:gd name="connsiteY920" fmla="*/ 1843299 h 3572491"/>
              <a:gd name="connsiteX921" fmla="*/ 1829337 w 2893086"/>
              <a:gd name="connsiteY921" fmla="*/ 1858681 h 3572491"/>
              <a:gd name="connsiteX922" fmla="*/ 1760594 w 2893086"/>
              <a:gd name="connsiteY922" fmla="*/ 1923178 h 3572491"/>
              <a:gd name="connsiteX923" fmla="*/ 1691850 w 2893086"/>
              <a:gd name="connsiteY923" fmla="*/ 1858681 h 3572491"/>
              <a:gd name="connsiteX924" fmla="*/ 1652271 w 2893086"/>
              <a:gd name="connsiteY924" fmla="*/ 1843299 h 3572491"/>
              <a:gd name="connsiteX925" fmla="*/ 1612693 w 2893086"/>
              <a:gd name="connsiteY925" fmla="*/ 1858681 h 3572491"/>
              <a:gd name="connsiteX926" fmla="*/ 1543949 w 2893086"/>
              <a:gd name="connsiteY926" fmla="*/ 1923178 h 3572491"/>
              <a:gd name="connsiteX927" fmla="*/ 1475205 w 2893086"/>
              <a:gd name="connsiteY927" fmla="*/ 1858681 h 3572491"/>
              <a:gd name="connsiteX928" fmla="*/ 1435627 w 2893086"/>
              <a:gd name="connsiteY928" fmla="*/ 1843299 h 3572491"/>
              <a:gd name="connsiteX929" fmla="*/ 1396048 w 2893086"/>
              <a:gd name="connsiteY929" fmla="*/ 1858681 h 3572491"/>
              <a:gd name="connsiteX930" fmla="*/ 1327304 w 2893086"/>
              <a:gd name="connsiteY930" fmla="*/ 1923178 h 3572491"/>
              <a:gd name="connsiteX931" fmla="*/ 1258561 w 2893086"/>
              <a:gd name="connsiteY931" fmla="*/ 1858681 h 3572491"/>
              <a:gd name="connsiteX932" fmla="*/ 1218982 w 2893086"/>
              <a:gd name="connsiteY932" fmla="*/ 1843299 h 3572491"/>
              <a:gd name="connsiteX933" fmla="*/ 1179403 w 2893086"/>
              <a:gd name="connsiteY933" fmla="*/ 1858681 h 3572491"/>
              <a:gd name="connsiteX934" fmla="*/ 1110659 w 2893086"/>
              <a:gd name="connsiteY934" fmla="*/ 1923179 h 3572491"/>
              <a:gd name="connsiteX935" fmla="*/ 1041916 w 2893086"/>
              <a:gd name="connsiteY935" fmla="*/ 1858681 h 3572491"/>
              <a:gd name="connsiteX936" fmla="*/ 1019340 w 2893086"/>
              <a:gd name="connsiteY936" fmla="*/ 1849907 h 3572491"/>
              <a:gd name="connsiteX937" fmla="*/ 1019340 w 2893086"/>
              <a:gd name="connsiteY937" fmla="*/ 1794912 h 3572491"/>
              <a:gd name="connsiteX938" fmla="*/ 1041916 w 2893086"/>
              <a:gd name="connsiteY938" fmla="*/ 1802505 h 3572491"/>
              <a:gd name="connsiteX939" fmla="*/ 1110659 w 2893086"/>
              <a:gd name="connsiteY939" fmla="*/ 1858324 h 3572491"/>
              <a:gd name="connsiteX940" fmla="*/ 1179403 w 2893086"/>
              <a:gd name="connsiteY940" fmla="*/ 1802505 h 3572491"/>
              <a:gd name="connsiteX941" fmla="*/ 1218982 w 2893086"/>
              <a:gd name="connsiteY941" fmla="*/ 1789193 h 3572491"/>
              <a:gd name="connsiteX942" fmla="*/ 1258561 w 2893086"/>
              <a:gd name="connsiteY942" fmla="*/ 1802505 h 3572491"/>
              <a:gd name="connsiteX943" fmla="*/ 1327304 w 2893086"/>
              <a:gd name="connsiteY943" fmla="*/ 1858324 h 3572491"/>
              <a:gd name="connsiteX944" fmla="*/ 1396048 w 2893086"/>
              <a:gd name="connsiteY944" fmla="*/ 1802505 h 3572491"/>
              <a:gd name="connsiteX945" fmla="*/ 1435627 w 2893086"/>
              <a:gd name="connsiteY945" fmla="*/ 1789193 h 3572491"/>
              <a:gd name="connsiteX946" fmla="*/ 1475205 w 2893086"/>
              <a:gd name="connsiteY946" fmla="*/ 1802505 h 3572491"/>
              <a:gd name="connsiteX947" fmla="*/ 1543949 w 2893086"/>
              <a:gd name="connsiteY947" fmla="*/ 1858324 h 3572491"/>
              <a:gd name="connsiteX948" fmla="*/ 1612693 w 2893086"/>
              <a:gd name="connsiteY948" fmla="*/ 1802505 h 3572491"/>
              <a:gd name="connsiteX949" fmla="*/ 1652271 w 2893086"/>
              <a:gd name="connsiteY949" fmla="*/ 1789193 h 3572491"/>
              <a:gd name="connsiteX950" fmla="*/ 1691850 w 2893086"/>
              <a:gd name="connsiteY950" fmla="*/ 1802505 h 3572491"/>
              <a:gd name="connsiteX951" fmla="*/ 1760594 w 2893086"/>
              <a:gd name="connsiteY951" fmla="*/ 1858324 h 3572491"/>
              <a:gd name="connsiteX952" fmla="*/ 1829337 w 2893086"/>
              <a:gd name="connsiteY952" fmla="*/ 1802505 h 3572491"/>
              <a:gd name="connsiteX953" fmla="*/ 1868916 w 2893086"/>
              <a:gd name="connsiteY953" fmla="*/ 1789193 h 3572491"/>
              <a:gd name="connsiteX954" fmla="*/ 1908495 w 2893086"/>
              <a:gd name="connsiteY954" fmla="*/ 1802505 h 3572491"/>
              <a:gd name="connsiteX955" fmla="*/ 1977238 w 2893086"/>
              <a:gd name="connsiteY955" fmla="*/ 1858324 h 3572491"/>
              <a:gd name="connsiteX956" fmla="*/ 2045982 w 2893086"/>
              <a:gd name="connsiteY956" fmla="*/ 1802505 h 3572491"/>
              <a:gd name="connsiteX957" fmla="*/ 2085561 w 2893086"/>
              <a:gd name="connsiteY957" fmla="*/ 1789193 h 3572491"/>
              <a:gd name="connsiteX958" fmla="*/ 2125140 w 2893086"/>
              <a:gd name="connsiteY958" fmla="*/ 1802505 h 3572491"/>
              <a:gd name="connsiteX959" fmla="*/ 2193883 w 2893086"/>
              <a:gd name="connsiteY959" fmla="*/ 1858323 h 3572491"/>
              <a:gd name="connsiteX960" fmla="*/ 2262627 w 2893086"/>
              <a:gd name="connsiteY960" fmla="*/ 1802504 h 3572491"/>
              <a:gd name="connsiteX961" fmla="*/ 2302206 w 2893086"/>
              <a:gd name="connsiteY961" fmla="*/ 1789192 h 3572491"/>
              <a:gd name="connsiteX962" fmla="*/ 569048 w 2893086"/>
              <a:gd name="connsiteY962" fmla="*/ 1624262 h 3572491"/>
              <a:gd name="connsiteX963" fmla="*/ 608626 w 2893086"/>
              <a:gd name="connsiteY963" fmla="*/ 1637574 h 3572491"/>
              <a:gd name="connsiteX964" fmla="*/ 677370 w 2893086"/>
              <a:gd name="connsiteY964" fmla="*/ 1693392 h 3572491"/>
              <a:gd name="connsiteX965" fmla="*/ 692153 w 2893086"/>
              <a:gd name="connsiteY965" fmla="*/ 1681388 h 3572491"/>
              <a:gd name="connsiteX966" fmla="*/ 715742 w 2893086"/>
              <a:gd name="connsiteY966" fmla="*/ 1722245 h 3572491"/>
              <a:gd name="connsiteX967" fmla="*/ 677370 w 2893086"/>
              <a:gd name="connsiteY967" fmla="*/ 1758247 h 3572491"/>
              <a:gd name="connsiteX968" fmla="*/ 608626 w 2893086"/>
              <a:gd name="connsiteY968" fmla="*/ 1693749 h 3572491"/>
              <a:gd name="connsiteX969" fmla="*/ 569048 w 2893086"/>
              <a:gd name="connsiteY969" fmla="*/ 1678367 h 3572491"/>
              <a:gd name="connsiteX970" fmla="*/ 529469 w 2893086"/>
              <a:gd name="connsiteY970" fmla="*/ 1693749 h 3572491"/>
              <a:gd name="connsiteX971" fmla="*/ 460724 w 2893086"/>
              <a:gd name="connsiteY971" fmla="*/ 1758247 h 3572491"/>
              <a:gd name="connsiteX972" fmla="*/ 391983 w 2893086"/>
              <a:gd name="connsiteY972" fmla="*/ 1693749 h 3572491"/>
              <a:gd name="connsiteX973" fmla="*/ 352403 w 2893086"/>
              <a:gd name="connsiteY973" fmla="*/ 1678369 h 3572491"/>
              <a:gd name="connsiteX974" fmla="*/ 312824 w 2893086"/>
              <a:gd name="connsiteY974" fmla="*/ 1693749 h 3572491"/>
              <a:gd name="connsiteX975" fmla="*/ 244080 w 2893086"/>
              <a:gd name="connsiteY975" fmla="*/ 1758247 h 3572491"/>
              <a:gd name="connsiteX976" fmla="*/ 175338 w 2893086"/>
              <a:gd name="connsiteY976" fmla="*/ 1693750 h 3572491"/>
              <a:gd name="connsiteX977" fmla="*/ 135760 w 2893086"/>
              <a:gd name="connsiteY977" fmla="*/ 1678368 h 3572491"/>
              <a:gd name="connsiteX978" fmla="*/ 96180 w 2893086"/>
              <a:gd name="connsiteY978" fmla="*/ 1693750 h 3572491"/>
              <a:gd name="connsiteX979" fmla="*/ 72301 w 2893086"/>
              <a:gd name="connsiteY979" fmla="*/ 1716154 h 3572491"/>
              <a:gd name="connsiteX980" fmla="*/ 49035 w 2893086"/>
              <a:gd name="connsiteY980" fmla="*/ 1675856 h 3572491"/>
              <a:gd name="connsiteX981" fmla="*/ 96180 w 2893086"/>
              <a:gd name="connsiteY981" fmla="*/ 1637574 h 3572491"/>
              <a:gd name="connsiteX982" fmla="*/ 135760 w 2893086"/>
              <a:gd name="connsiteY982" fmla="*/ 1624262 h 3572491"/>
              <a:gd name="connsiteX983" fmla="*/ 175338 w 2893086"/>
              <a:gd name="connsiteY983" fmla="*/ 1637574 h 3572491"/>
              <a:gd name="connsiteX984" fmla="*/ 244080 w 2893086"/>
              <a:gd name="connsiteY984" fmla="*/ 1693393 h 3572491"/>
              <a:gd name="connsiteX985" fmla="*/ 312824 w 2893086"/>
              <a:gd name="connsiteY985" fmla="*/ 1637574 h 3572491"/>
              <a:gd name="connsiteX986" fmla="*/ 352403 w 2893086"/>
              <a:gd name="connsiteY986" fmla="*/ 1624263 h 3572491"/>
              <a:gd name="connsiteX987" fmla="*/ 391983 w 2893086"/>
              <a:gd name="connsiteY987" fmla="*/ 1637574 h 3572491"/>
              <a:gd name="connsiteX988" fmla="*/ 460724 w 2893086"/>
              <a:gd name="connsiteY988" fmla="*/ 1693392 h 3572491"/>
              <a:gd name="connsiteX989" fmla="*/ 529469 w 2893086"/>
              <a:gd name="connsiteY989" fmla="*/ 1637574 h 3572491"/>
              <a:gd name="connsiteX990" fmla="*/ 569048 w 2893086"/>
              <a:gd name="connsiteY990" fmla="*/ 1624262 h 3572491"/>
              <a:gd name="connsiteX991" fmla="*/ 2302206 w 2893086"/>
              <a:gd name="connsiteY991" fmla="*/ 1624261 h 3572491"/>
              <a:gd name="connsiteX992" fmla="*/ 2341785 w 2893086"/>
              <a:gd name="connsiteY992" fmla="*/ 1637573 h 3572491"/>
              <a:gd name="connsiteX993" fmla="*/ 2410528 w 2893086"/>
              <a:gd name="connsiteY993" fmla="*/ 1693392 h 3572491"/>
              <a:gd name="connsiteX994" fmla="*/ 2479271 w 2893086"/>
              <a:gd name="connsiteY994" fmla="*/ 1637573 h 3572491"/>
              <a:gd name="connsiteX995" fmla="*/ 2500854 w 2893086"/>
              <a:gd name="connsiteY995" fmla="*/ 1630314 h 3572491"/>
              <a:gd name="connsiteX996" fmla="*/ 2556040 w 2893086"/>
              <a:gd name="connsiteY996" fmla="*/ 1644313 h 3572491"/>
              <a:gd name="connsiteX997" fmla="*/ 2556040 w 2893086"/>
              <a:gd name="connsiteY997" fmla="*/ 1636770 h 3572491"/>
              <a:gd name="connsiteX998" fmla="*/ 2558429 w 2893086"/>
              <a:gd name="connsiteY998" fmla="*/ 1637573 h 3572491"/>
              <a:gd name="connsiteX999" fmla="*/ 2627173 w 2893086"/>
              <a:gd name="connsiteY999" fmla="*/ 1693392 h 3572491"/>
              <a:gd name="connsiteX1000" fmla="*/ 2695916 w 2893086"/>
              <a:gd name="connsiteY1000" fmla="*/ 1637573 h 3572491"/>
              <a:gd name="connsiteX1001" fmla="*/ 2735495 w 2893086"/>
              <a:gd name="connsiteY1001" fmla="*/ 1624261 h 3572491"/>
              <a:gd name="connsiteX1002" fmla="*/ 2775074 w 2893086"/>
              <a:gd name="connsiteY1002" fmla="*/ 1637573 h 3572491"/>
              <a:gd name="connsiteX1003" fmla="*/ 2843819 w 2893086"/>
              <a:gd name="connsiteY1003" fmla="*/ 1693393 h 3572491"/>
              <a:gd name="connsiteX1004" fmla="*/ 2893086 w 2893086"/>
              <a:gd name="connsiteY1004" fmla="*/ 1653389 h 3572491"/>
              <a:gd name="connsiteX1005" fmla="*/ 2893086 w 2893086"/>
              <a:gd name="connsiteY1005" fmla="*/ 1712024 h 3572491"/>
              <a:gd name="connsiteX1006" fmla="*/ 2843819 w 2893086"/>
              <a:gd name="connsiteY1006" fmla="*/ 1758248 h 3572491"/>
              <a:gd name="connsiteX1007" fmla="*/ 2775074 w 2893086"/>
              <a:gd name="connsiteY1007" fmla="*/ 1693748 h 3572491"/>
              <a:gd name="connsiteX1008" fmla="*/ 2735495 w 2893086"/>
              <a:gd name="connsiteY1008" fmla="*/ 1678367 h 3572491"/>
              <a:gd name="connsiteX1009" fmla="*/ 2695916 w 2893086"/>
              <a:gd name="connsiteY1009" fmla="*/ 1693748 h 3572491"/>
              <a:gd name="connsiteX1010" fmla="*/ 2627173 w 2893086"/>
              <a:gd name="connsiteY1010" fmla="*/ 1758247 h 3572491"/>
              <a:gd name="connsiteX1011" fmla="*/ 2558429 w 2893086"/>
              <a:gd name="connsiteY1011" fmla="*/ 1693748 h 3572491"/>
              <a:gd name="connsiteX1012" fmla="*/ 2518851 w 2893086"/>
              <a:gd name="connsiteY1012" fmla="*/ 1678367 h 3572491"/>
              <a:gd name="connsiteX1013" fmla="*/ 2479271 w 2893086"/>
              <a:gd name="connsiteY1013" fmla="*/ 1693748 h 3572491"/>
              <a:gd name="connsiteX1014" fmla="*/ 2410528 w 2893086"/>
              <a:gd name="connsiteY1014" fmla="*/ 1758247 h 3572491"/>
              <a:gd name="connsiteX1015" fmla="*/ 2341785 w 2893086"/>
              <a:gd name="connsiteY1015" fmla="*/ 1693748 h 3572491"/>
              <a:gd name="connsiteX1016" fmla="*/ 2302206 w 2893086"/>
              <a:gd name="connsiteY1016" fmla="*/ 1678367 h 3572491"/>
              <a:gd name="connsiteX1017" fmla="*/ 2262627 w 2893086"/>
              <a:gd name="connsiteY1017" fmla="*/ 1693748 h 3572491"/>
              <a:gd name="connsiteX1018" fmla="*/ 2193883 w 2893086"/>
              <a:gd name="connsiteY1018" fmla="*/ 1758247 h 3572491"/>
              <a:gd name="connsiteX1019" fmla="*/ 2125140 w 2893086"/>
              <a:gd name="connsiteY1019" fmla="*/ 1693749 h 3572491"/>
              <a:gd name="connsiteX1020" fmla="*/ 2085561 w 2893086"/>
              <a:gd name="connsiteY1020" fmla="*/ 1678367 h 3572491"/>
              <a:gd name="connsiteX1021" fmla="*/ 2045982 w 2893086"/>
              <a:gd name="connsiteY1021" fmla="*/ 1693749 h 3572491"/>
              <a:gd name="connsiteX1022" fmla="*/ 1977238 w 2893086"/>
              <a:gd name="connsiteY1022" fmla="*/ 1758247 h 3572491"/>
              <a:gd name="connsiteX1023" fmla="*/ 1908495 w 2893086"/>
              <a:gd name="connsiteY1023" fmla="*/ 1693749 h 3572491"/>
              <a:gd name="connsiteX1024" fmla="*/ 1868916 w 2893086"/>
              <a:gd name="connsiteY1024" fmla="*/ 1678367 h 3572491"/>
              <a:gd name="connsiteX1025" fmla="*/ 1829337 w 2893086"/>
              <a:gd name="connsiteY1025" fmla="*/ 1693749 h 3572491"/>
              <a:gd name="connsiteX1026" fmla="*/ 1760594 w 2893086"/>
              <a:gd name="connsiteY1026" fmla="*/ 1758247 h 3572491"/>
              <a:gd name="connsiteX1027" fmla="*/ 1691850 w 2893086"/>
              <a:gd name="connsiteY1027" fmla="*/ 1693749 h 3572491"/>
              <a:gd name="connsiteX1028" fmla="*/ 1652271 w 2893086"/>
              <a:gd name="connsiteY1028" fmla="*/ 1678367 h 3572491"/>
              <a:gd name="connsiteX1029" fmla="*/ 1612693 w 2893086"/>
              <a:gd name="connsiteY1029" fmla="*/ 1693749 h 3572491"/>
              <a:gd name="connsiteX1030" fmla="*/ 1543949 w 2893086"/>
              <a:gd name="connsiteY1030" fmla="*/ 1758247 h 3572491"/>
              <a:gd name="connsiteX1031" fmla="*/ 1475205 w 2893086"/>
              <a:gd name="connsiteY1031" fmla="*/ 1693749 h 3572491"/>
              <a:gd name="connsiteX1032" fmla="*/ 1435627 w 2893086"/>
              <a:gd name="connsiteY1032" fmla="*/ 1678367 h 3572491"/>
              <a:gd name="connsiteX1033" fmla="*/ 1396048 w 2893086"/>
              <a:gd name="connsiteY1033" fmla="*/ 1693749 h 3572491"/>
              <a:gd name="connsiteX1034" fmla="*/ 1327304 w 2893086"/>
              <a:gd name="connsiteY1034" fmla="*/ 1758247 h 3572491"/>
              <a:gd name="connsiteX1035" fmla="*/ 1258561 w 2893086"/>
              <a:gd name="connsiteY1035" fmla="*/ 1693749 h 3572491"/>
              <a:gd name="connsiteX1036" fmla="*/ 1218982 w 2893086"/>
              <a:gd name="connsiteY1036" fmla="*/ 1678367 h 3572491"/>
              <a:gd name="connsiteX1037" fmla="*/ 1179403 w 2893086"/>
              <a:gd name="connsiteY1037" fmla="*/ 1693749 h 3572491"/>
              <a:gd name="connsiteX1038" fmla="*/ 1110659 w 2893086"/>
              <a:gd name="connsiteY1038" fmla="*/ 1758247 h 3572491"/>
              <a:gd name="connsiteX1039" fmla="*/ 1041916 w 2893086"/>
              <a:gd name="connsiteY1039" fmla="*/ 1693749 h 3572491"/>
              <a:gd name="connsiteX1040" fmla="*/ 1019340 w 2893086"/>
              <a:gd name="connsiteY1040" fmla="*/ 1684976 h 3572491"/>
              <a:gd name="connsiteX1041" fmla="*/ 1019340 w 2893086"/>
              <a:gd name="connsiteY1041" fmla="*/ 1629981 h 3572491"/>
              <a:gd name="connsiteX1042" fmla="*/ 1041916 w 2893086"/>
              <a:gd name="connsiteY1042" fmla="*/ 1637574 h 3572491"/>
              <a:gd name="connsiteX1043" fmla="*/ 1110659 w 2893086"/>
              <a:gd name="connsiteY1043" fmla="*/ 1693393 h 3572491"/>
              <a:gd name="connsiteX1044" fmla="*/ 1179403 w 2893086"/>
              <a:gd name="connsiteY1044" fmla="*/ 1637574 h 3572491"/>
              <a:gd name="connsiteX1045" fmla="*/ 1218982 w 2893086"/>
              <a:gd name="connsiteY1045" fmla="*/ 1624262 h 3572491"/>
              <a:gd name="connsiteX1046" fmla="*/ 1258561 w 2893086"/>
              <a:gd name="connsiteY1046" fmla="*/ 1637574 h 3572491"/>
              <a:gd name="connsiteX1047" fmla="*/ 1327304 w 2893086"/>
              <a:gd name="connsiteY1047" fmla="*/ 1693392 h 3572491"/>
              <a:gd name="connsiteX1048" fmla="*/ 1396048 w 2893086"/>
              <a:gd name="connsiteY1048" fmla="*/ 1637574 h 3572491"/>
              <a:gd name="connsiteX1049" fmla="*/ 1435627 w 2893086"/>
              <a:gd name="connsiteY1049" fmla="*/ 1624262 h 3572491"/>
              <a:gd name="connsiteX1050" fmla="*/ 1475205 w 2893086"/>
              <a:gd name="connsiteY1050" fmla="*/ 1637574 h 3572491"/>
              <a:gd name="connsiteX1051" fmla="*/ 1543949 w 2893086"/>
              <a:gd name="connsiteY1051" fmla="*/ 1693392 h 3572491"/>
              <a:gd name="connsiteX1052" fmla="*/ 1612693 w 2893086"/>
              <a:gd name="connsiteY1052" fmla="*/ 1637574 h 3572491"/>
              <a:gd name="connsiteX1053" fmla="*/ 1652271 w 2893086"/>
              <a:gd name="connsiteY1053" fmla="*/ 1624262 h 3572491"/>
              <a:gd name="connsiteX1054" fmla="*/ 1691850 w 2893086"/>
              <a:gd name="connsiteY1054" fmla="*/ 1637574 h 3572491"/>
              <a:gd name="connsiteX1055" fmla="*/ 1760594 w 2893086"/>
              <a:gd name="connsiteY1055" fmla="*/ 1693392 h 3572491"/>
              <a:gd name="connsiteX1056" fmla="*/ 1829337 w 2893086"/>
              <a:gd name="connsiteY1056" fmla="*/ 1637574 h 3572491"/>
              <a:gd name="connsiteX1057" fmla="*/ 1868916 w 2893086"/>
              <a:gd name="connsiteY1057" fmla="*/ 1624262 h 3572491"/>
              <a:gd name="connsiteX1058" fmla="*/ 1908495 w 2893086"/>
              <a:gd name="connsiteY1058" fmla="*/ 1637574 h 3572491"/>
              <a:gd name="connsiteX1059" fmla="*/ 1977238 w 2893086"/>
              <a:gd name="connsiteY1059" fmla="*/ 1693392 h 3572491"/>
              <a:gd name="connsiteX1060" fmla="*/ 2045982 w 2893086"/>
              <a:gd name="connsiteY1060" fmla="*/ 1637574 h 3572491"/>
              <a:gd name="connsiteX1061" fmla="*/ 2085561 w 2893086"/>
              <a:gd name="connsiteY1061" fmla="*/ 1624262 h 3572491"/>
              <a:gd name="connsiteX1062" fmla="*/ 2125140 w 2893086"/>
              <a:gd name="connsiteY1062" fmla="*/ 1637574 h 3572491"/>
              <a:gd name="connsiteX1063" fmla="*/ 2193883 w 2893086"/>
              <a:gd name="connsiteY1063" fmla="*/ 1693392 h 3572491"/>
              <a:gd name="connsiteX1064" fmla="*/ 2262627 w 2893086"/>
              <a:gd name="connsiteY1064" fmla="*/ 1637573 h 3572491"/>
              <a:gd name="connsiteX1065" fmla="*/ 2302206 w 2893086"/>
              <a:gd name="connsiteY1065" fmla="*/ 1624261 h 3572491"/>
              <a:gd name="connsiteX1066" fmla="*/ 135760 w 2893086"/>
              <a:gd name="connsiteY1066" fmla="*/ 1459332 h 3572491"/>
              <a:gd name="connsiteX1067" fmla="*/ 175338 w 2893086"/>
              <a:gd name="connsiteY1067" fmla="*/ 1472644 h 3572491"/>
              <a:gd name="connsiteX1068" fmla="*/ 244080 w 2893086"/>
              <a:gd name="connsiteY1068" fmla="*/ 1528462 h 3572491"/>
              <a:gd name="connsiteX1069" fmla="*/ 312824 w 2893086"/>
              <a:gd name="connsiteY1069" fmla="*/ 1472643 h 3572491"/>
              <a:gd name="connsiteX1070" fmla="*/ 352403 w 2893086"/>
              <a:gd name="connsiteY1070" fmla="*/ 1459332 h 3572491"/>
              <a:gd name="connsiteX1071" fmla="*/ 391983 w 2893086"/>
              <a:gd name="connsiteY1071" fmla="*/ 1472643 h 3572491"/>
              <a:gd name="connsiteX1072" fmla="*/ 460724 w 2893086"/>
              <a:gd name="connsiteY1072" fmla="*/ 1528461 h 3572491"/>
              <a:gd name="connsiteX1073" fmla="*/ 529469 w 2893086"/>
              <a:gd name="connsiteY1073" fmla="*/ 1472643 h 3572491"/>
              <a:gd name="connsiteX1074" fmla="*/ 564778 w 2893086"/>
              <a:gd name="connsiteY1074" fmla="*/ 1460767 h 3572491"/>
              <a:gd name="connsiteX1075" fmla="*/ 602748 w 2893086"/>
              <a:gd name="connsiteY1075" fmla="*/ 1526534 h 3572491"/>
              <a:gd name="connsiteX1076" fmla="*/ 569048 w 2893086"/>
              <a:gd name="connsiteY1076" fmla="*/ 1513436 h 3572491"/>
              <a:gd name="connsiteX1077" fmla="*/ 529469 w 2893086"/>
              <a:gd name="connsiteY1077" fmla="*/ 1528818 h 3572491"/>
              <a:gd name="connsiteX1078" fmla="*/ 460724 w 2893086"/>
              <a:gd name="connsiteY1078" fmla="*/ 1593316 h 3572491"/>
              <a:gd name="connsiteX1079" fmla="*/ 391983 w 2893086"/>
              <a:gd name="connsiteY1079" fmla="*/ 1528818 h 3572491"/>
              <a:gd name="connsiteX1080" fmla="*/ 352403 w 2893086"/>
              <a:gd name="connsiteY1080" fmla="*/ 1513437 h 3572491"/>
              <a:gd name="connsiteX1081" fmla="*/ 312824 w 2893086"/>
              <a:gd name="connsiteY1081" fmla="*/ 1528818 h 3572491"/>
              <a:gd name="connsiteX1082" fmla="*/ 244080 w 2893086"/>
              <a:gd name="connsiteY1082" fmla="*/ 1593316 h 3572491"/>
              <a:gd name="connsiteX1083" fmla="*/ 175338 w 2893086"/>
              <a:gd name="connsiteY1083" fmla="*/ 1528819 h 3572491"/>
              <a:gd name="connsiteX1084" fmla="*/ 135760 w 2893086"/>
              <a:gd name="connsiteY1084" fmla="*/ 1513437 h 3572491"/>
              <a:gd name="connsiteX1085" fmla="*/ 96180 w 2893086"/>
              <a:gd name="connsiteY1085" fmla="*/ 1528819 h 3572491"/>
              <a:gd name="connsiteX1086" fmla="*/ 14137 w 2893086"/>
              <a:gd name="connsiteY1086" fmla="*/ 1605795 h 3572491"/>
              <a:gd name="connsiteX1087" fmla="*/ 10771 w 2893086"/>
              <a:gd name="connsiteY1087" fmla="*/ 1598320 h 3572491"/>
              <a:gd name="connsiteX1088" fmla="*/ 0 w 2893086"/>
              <a:gd name="connsiteY1088" fmla="*/ 1550740 h 3572491"/>
              <a:gd name="connsiteX1089" fmla="*/ 96180 w 2893086"/>
              <a:gd name="connsiteY1089" fmla="*/ 1472644 h 3572491"/>
              <a:gd name="connsiteX1090" fmla="*/ 135760 w 2893086"/>
              <a:gd name="connsiteY1090" fmla="*/ 1459332 h 3572491"/>
              <a:gd name="connsiteX1091" fmla="*/ 1652271 w 2893086"/>
              <a:gd name="connsiteY1091" fmla="*/ 1459331 h 3572491"/>
              <a:gd name="connsiteX1092" fmla="*/ 1691850 w 2893086"/>
              <a:gd name="connsiteY1092" fmla="*/ 1472643 h 3572491"/>
              <a:gd name="connsiteX1093" fmla="*/ 1760594 w 2893086"/>
              <a:gd name="connsiteY1093" fmla="*/ 1528461 h 3572491"/>
              <a:gd name="connsiteX1094" fmla="*/ 1829337 w 2893086"/>
              <a:gd name="connsiteY1094" fmla="*/ 1472643 h 3572491"/>
              <a:gd name="connsiteX1095" fmla="*/ 1868916 w 2893086"/>
              <a:gd name="connsiteY1095" fmla="*/ 1459331 h 3572491"/>
              <a:gd name="connsiteX1096" fmla="*/ 1908495 w 2893086"/>
              <a:gd name="connsiteY1096" fmla="*/ 1472643 h 3572491"/>
              <a:gd name="connsiteX1097" fmla="*/ 1963621 w 2893086"/>
              <a:gd name="connsiteY1097" fmla="*/ 1517405 h 3572491"/>
              <a:gd name="connsiteX1098" fmla="*/ 1963621 w 2893086"/>
              <a:gd name="connsiteY1098" fmla="*/ 1576070 h 3572491"/>
              <a:gd name="connsiteX1099" fmla="*/ 1994596 w 2893086"/>
              <a:gd name="connsiteY1099" fmla="*/ 1577030 h 3572491"/>
              <a:gd name="connsiteX1100" fmla="*/ 1977238 w 2893086"/>
              <a:gd name="connsiteY1100" fmla="*/ 1593316 h 3572491"/>
              <a:gd name="connsiteX1101" fmla="*/ 1908495 w 2893086"/>
              <a:gd name="connsiteY1101" fmla="*/ 1528818 h 3572491"/>
              <a:gd name="connsiteX1102" fmla="*/ 1868916 w 2893086"/>
              <a:gd name="connsiteY1102" fmla="*/ 1513436 h 3572491"/>
              <a:gd name="connsiteX1103" fmla="*/ 1829337 w 2893086"/>
              <a:gd name="connsiteY1103" fmla="*/ 1528818 h 3572491"/>
              <a:gd name="connsiteX1104" fmla="*/ 1760594 w 2893086"/>
              <a:gd name="connsiteY1104" fmla="*/ 1593316 h 3572491"/>
              <a:gd name="connsiteX1105" fmla="*/ 1691850 w 2893086"/>
              <a:gd name="connsiteY1105" fmla="*/ 1528818 h 3572491"/>
              <a:gd name="connsiteX1106" fmla="*/ 1652271 w 2893086"/>
              <a:gd name="connsiteY1106" fmla="*/ 1513436 h 3572491"/>
              <a:gd name="connsiteX1107" fmla="*/ 1612693 w 2893086"/>
              <a:gd name="connsiteY1107" fmla="*/ 1528818 h 3572491"/>
              <a:gd name="connsiteX1108" fmla="*/ 1543949 w 2893086"/>
              <a:gd name="connsiteY1108" fmla="*/ 1593316 h 3572491"/>
              <a:gd name="connsiteX1109" fmla="*/ 1531573 w 2893086"/>
              <a:gd name="connsiteY1109" fmla="*/ 1581705 h 3572491"/>
              <a:gd name="connsiteX1110" fmla="*/ 1531573 w 2893086"/>
              <a:gd name="connsiteY1110" fmla="*/ 1518413 h 3572491"/>
              <a:gd name="connsiteX1111" fmla="*/ 1543949 w 2893086"/>
              <a:gd name="connsiteY1111" fmla="*/ 1528461 h 3572491"/>
              <a:gd name="connsiteX1112" fmla="*/ 1612693 w 2893086"/>
              <a:gd name="connsiteY1112" fmla="*/ 1472643 h 3572491"/>
              <a:gd name="connsiteX1113" fmla="*/ 1652271 w 2893086"/>
              <a:gd name="connsiteY1113" fmla="*/ 1459331 h 3572491"/>
              <a:gd name="connsiteX1114" fmla="*/ 1218982 w 2893086"/>
              <a:gd name="connsiteY1114" fmla="*/ 1459331 h 3572491"/>
              <a:gd name="connsiteX1115" fmla="*/ 1258561 w 2893086"/>
              <a:gd name="connsiteY1115" fmla="*/ 1472643 h 3572491"/>
              <a:gd name="connsiteX1116" fmla="*/ 1327304 w 2893086"/>
              <a:gd name="connsiteY1116" fmla="*/ 1528461 h 3572491"/>
              <a:gd name="connsiteX1117" fmla="*/ 1396048 w 2893086"/>
              <a:gd name="connsiteY1117" fmla="*/ 1472643 h 3572491"/>
              <a:gd name="connsiteX1118" fmla="*/ 1435627 w 2893086"/>
              <a:gd name="connsiteY1118" fmla="*/ 1459331 h 3572491"/>
              <a:gd name="connsiteX1119" fmla="*/ 1451388 w 2893086"/>
              <a:gd name="connsiteY1119" fmla="*/ 1464633 h 3572491"/>
              <a:gd name="connsiteX1120" fmla="*/ 1451388 w 2893086"/>
              <a:gd name="connsiteY1120" fmla="*/ 1519562 h 3572491"/>
              <a:gd name="connsiteX1121" fmla="*/ 1435627 w 2893086"/>
              <a:gd name="connsiteY1121" fmla="*/ 1513436 h 3572491"/>
              <a:gd name="connsiteX1122" fmla="*/ 1396048 w 2893086"/>
              <a:gd name="connsiteY1122" fmla="*/ 1528818 h 3572491"/>
              <a:gd name="connsiteX1123" fmla="*/ 1327304 w 2893086"/>
              <a:gd name="connsiteY1123" fmla="*/ 1593316 h 3572491"/>
              <a:gd name="connsiteX1124" fmla="*/ 1258561 w 2893086"/>
              <a:gd name="connsiteY1124" fmla="*/ 1528818 h 3572491"/>
              <a:gd name="connsiteX1125" fmla="*/ 1218982 w 2893086"/>
              <a:gd name="connsiteY1125" fmla="*/ 1513436 h 3572491"/>
              <a:gd name="connsiteX1126" fmla="*/ 1179403 w 2893086"/>
              <a:gd name="connsiteY1126" fmla="*/ 1528818 h 3572491"/>
              <a:gd name="connsiteX1127" fmla="*/ 1110659 w 2893086"/>
              <a:gd name="connsiteY1127" fmla="*/ 1593316 h 3572491"/>
              <a:gd name="connsiteX1128" fmla="*/ 1041916 w 2893086"/>
              <a:gd name="connsiteY1128" fmla="*/ 1528818 h 3572491"/>
              <a:gd name="connsiteX1129" fmla="*/ 1019340 w 2893086"/>
              <a:gd name="connsiteY1129" fmla="*/ 1520045 h 3572491"/>
              <a:gd name="connsiteX1130" fmla="*/ 1019340 w 2893086"/>
              <a:gd name="connsiteY1130" fmla="*/ 1465050 h 3572491"/>
              <a:gd name="connsiteX1131" fmla="*/ 1041916 w 2893086"/>
              <a:gd name="connsiteY1131" fmla="*/ 1472643 h 3572491"/>
              <a:gd name="connsiteX1132" fmla="*/ 1110659 w 2893086"/>
              <a:gd name="connsiteY1132" fmla="*/ 1528462 h 3572491"/>
              <a:gd name="connsiteX1133" fmla="*/ 1179403 w 2893086"/>
              <a:gd name="connsiteY1133" fmla="*/ 1472643 h 3572491"/>
              <a:gd name="connsiteX1134" fmla="*/ 1218982 w 2893086"/>
              <a:gd name="connsiteY1134" fmla="*/ 1459331 h 3572491"/>
              <a:gd name="connsiteX1135" fmla="*/ 2735495 w 2893086"/>
              <a:gd name="connsiteY1135" fmla="*/ 1459331 h 3572491"/>
              <a:gd name="connsiteX1136" fmla="*/ 2775074 w 2893086"/>
              <a:gd name="connsiteY1136" fmla="*/ 1472643 h 3572491"/>
              <a:gd name="connsiteX1137" fmla="*/ 2843819 w 2893086"/>
              <a:gd name="connsiteY1137" fmla="*/ 1528462 h 3572491"/>
              <a:gd name="connsiteX1138" fmla="*/ 2893086 w 2893086"/>
              <a:gd name="connsiteY1138" fmla="*/ 1488459 h 3572491"/>
              <a:gd name="connsiteX1139" fmla="*/ 2893086 w 2893086"/>
              <a:gd name="connsiteY1139" fmla="*/ 1547092 h 3572491"/>
              <a:gd name="connsiteX1140" fmla="*/ 2843819 w 2893086"/>
              <a:gd name="connsiteY1140" fmla="*/ 1593317 h 3572491"/>
              <a:gd name="connsiteX1141" fmla="*/ 2775074 w 2893086"/>
              <a:gd name="connsiteY1141" fmla="*/ 1528817 h 3572491"/>
              <a:gd name="connsiteX1142" fmla="*/ 2735495 w 2893086"/>
              <a:gd name="connsiteY1142" fmla="*/ 1513436 h 3572491"/>
              <a:gd name="connsiteX1143" fmla="*/ 2695916 w 2893086"/>
              <a:gd name="connsiteY1143" fmla="*/ 1528817 h 3572491"/>
              <a:gd name="connsiteX1144" fmla="*/ 2627173 w 2893086"/>
              <a:gd name="connsiteY1144" fmla="*/ 1593315 h 3572491"/>
              <a:gd name="connsiteX1145" fmla="*/ 2558429 w 2893086"/>
              <a:gd name="connsiteY1145" fmla="*/ 1528817 h 3572491"/>
              <a:gd name="connsiteX1146" fmla="*/ 2556040 w 2893086"/>
              <a:gd name="connsiteY1146" fmla="*/ 1527889 h 3572491"/>
              <a:gd name="connsiteX1147" fmla="*/ 2556040 w 2893086"/>
              <a:gd name="connsiteY1147" fmla="*/ 1471839 h 3572491"/>
              <a:gd name="connsiteX1148" fmla="*/ 2558429 w 2893086"/>
              <a:gd name="connsiteY1148" fmla="*/ 1472643 h 3572491"/>
              <a:gd name="connsiteX1149" fmla="*/ 2627173 w 2893086"/>
              <a:gd name="connsiteY1149" fmla="*/ 1528461 h 3572491"/>
              <a:gd name="connsiteX1150" fmla="*/ 2695916 w 2893086"/>
              <a:gd name="connsiteY1150" fmla="*/ 1472643 h 3572491"/>
              <a:gd name="connsiteX1151" fmla="*/ 2735495 w 2893086"/>
              <a:gd name="connsiteY1151" fmla="*/ 1459331 h 3572491"/>
              <a:gd name="connsiteX1152" fmla="*/ 2302206 w 2893086"/>
              <a:gd name="connsiteY1152" fmla="*/ 1459331 h 3572491"/>
              <a:gd name="connsiteX1153" fmla="*/ 2341785 w 2893086"/>
              <a:gd name="connsiteY1153" fmla="*/ 1472643 h 3572491"/>
              <a:gd name="connsiteX1154" fmla="*/ 2410528 w 2893086"/>
              <a:gd name="connsiteY1154" fmla="*/ 1528461 h 3572491"/>
              <a:gd name="connsiteX1155" fmla="*/ 2475854 w 2893086"/>
              <a:gd name="connsiteY1155" fmla="*/ 1475417 h 3572491"/>
              <a:gd name="connsiteX1156" fmla="*/ 2475854 w 2893086"/>
              <a:gd name="connsiteY1156" fmla="*/ 1532023 h 3572491"/>
              <a:gd name="connsiteX1157" fmla="*/ 2410528 w 2893086"/>
              <a:gd name="connsiteY1157" fmla="*/ 1593315 h 3572491"/>
              <a:gd name="connsiteX1158" fmla="*/ 2341785 w 2893086"/>
              <a:gd name="connsiteY1158" fmla="*/ 1528817 h 3572491"/>
              <a:gd name="connsiteX1159" fmla="*/ 2302206 w 2893086"/>
              <a:gd name="connsiteY1159" fmla="*/ 1513436 h 3572491"/>
              <a:gd name="connsiteX1160" fmla="*/ 2262627 w 2893086"/>
              <a:gd name="connsiteY1160" fmla="*/ 1528817 h 3572491"/>
              <a:gd name="connsiteX1161" fmla="*/ 2193883 w 2893086"/>
              <a:gd name="connsiteY1161" fmla="*/ 1593315 h 3572491"/>
              <a:gd name="connsiteX1162" fmla="*/ 2125140 w 2893086"/>
              <a:gd name="connsiteY1162" fmla="*/ 1528818 h 3572491"/>
              <a:gd name="connsiteX1163" fmla="*/ 2085561 w 2893086"/>
              <a:gd name="connsiteY1163" fmla="*/ 1513436 h 3572491"/>
              <a:gd name="connsiteX1164" fmla="*/ 2045982 w 2893086"/>
              <a:gd name="connsiteY1164" fmla="*/ 1528818 h 3572491"/>
              <a:gd name="connsiteX1165" fmla="*/ 2043806 w 2893086"/>
              <a:gd name="connsiteY1165" fmla="*/ 1530860 h 3572491"/>
              <a:gd name="connsiteX1166" fmla="*/ 2043806 w 2893086"/>
              <a:gd name="connsiteY1166" fmla="*/ 1474410 h 3572491"/>
              <a:gd name="connsiteX1167" fmla="*/ 2045982 w 2893086"/>
              <a:gd name="connsiteY1167" fmla="*/ 1472643 h 3572491"/>
              <a:gd name="connsiteX1168" fmla="*/ 2085561 w 2893086"/>
              <a:gd name="connsiteY1168" fmla="*/ 1459331 h 3572491"/>
              <a:gd name="connsiteX1169" fmla="*/ 2125140 w 2893086"/>
              <a:gd name="connsiteY1169" fmla="*/ 1472643 h 3572491"/>
              <a:gd name="connsiteX1170" fmla="*/ 2193883 w 2893086"/>
              <a:gd name="connsiteY1170" fmla="*/ 1528461 h 3572491"/>
              <a:gd name="connsiteX1171" fmla="*/ 2262627 w 2893086"/>
              <a:gd name="connsiteY1171" fmla="*/ 1472642 h 3572491"/>
              <a:gd name="connsiteX1172" fmla="*/ 2302206 w 2893086"/>
              <a:gd name="connsiteY1172" fmla="*/ 1459331 h 3572491"/>
              <a:gd name="connsiteX1173" fmla="*/ 135760 w 2893086"/>
              <a:gd name="connsiteY1173" fmla="*/ 1294400 h 3572491"/>
              <a:gd name="connsiteX1174" fmla="*/ 175338 w 2893086"/>
              <a:gd name="connsiteY1174" fmla="*/ 1307712 h 3572491"/>
              <a:gd name="connsiteX1175" fmla="*/ 244080 w 2893086"/>
              <a:gd name="connsiteY1175" fmla="*/ 1363531 h 3572491"/>
              <a:gd name="connsiteX1176" fmla="*/ 312824 w 2893086"/>
              <a:gd name="connsiteY1176" fmla="*/ 1307712 h 3572491"/>
              <a:gd name="connsiteX1177" fmla="*/ 352403 w 2893086"/>
              <a:gd name="connsiteY1177" fmla="*/ 1294400 h 3572491"/>
              <a:gd name="connsiteX1178" fmla="*/ 391983 w 2893086"/>
              <a:gd name="connsiteY1178" fmla="*/ 1307712 h 3572491"/>
              <a:gd name="connsiteX1179" fmla="*/ 460724 w 2893086"/>
              <a:gd name="connsiteY1179" fmla="*/ 1363531 h 3572491"/>
              <a:gd name="connsiteX1180" fmla="*/ 489382 w 2893086"/>
              <a:gd name="connsiteY1180" fmla="*/ 1340262 h 3572491"/>
              <a:gd name="connsiteX1181" fmla="*/ 513760 w 2893086"/>
              <a:gd name="connsiteY1181" fmla="*/ 1372402 h 3572491"/>
              <a:gd name="connsiteX1182" fmla="*/ 516091 w 2893086"/>
              <a:gd name="connsiteY1182" fmla="*/ 1376439 h 3572491"/>
              <a:gd name="connsiteX1183" fmla="*/ 460724 w 2893086"/>
              <a:gd name="connsiteY1183" fmla="*/ 1428385 h 3572491"/>
              <a:gd name="connsiteX1184" fmla="*/ 391983 w 2893086"/>
              <a:gd name="connsiteY1184" fmla="*/ 1363888 h 3572491"/>
              <a:gd name="connsiteX1185" fmla="*/ 352403 w 2893086"/>
              <a:gd name="connsiteY1185" fmla="*/ 1348507 h 3572491"/>
              <a:gd name="connsiteX1186" fmla="*/ 312824 w 2893086"/>
              <a:gd name="connsiteY1186" fmla="*/ 1363888 h 3572491"/>
              <a:gd name="connsiteX1187" fmla="*/ 244080 w 2893086"/>
              <a:gd name="connsiteY1187" fmla="*/ 1428386 h 3572491"/>
              <a:gd name="connsiteX1188" fmla="*/ 175338 w 2893086"/>
              <a:gd name="connsiteY1188" fmla="*/ 1363888 h 3572491"/>
              <a:gd name="connsiteX1189" fmla="*/ 135760 w 2893086"/>
              <a:gd name="connsiteY1189" fmla="*/ 1348506 h 3572491"/>
              <a:gd name="connsiteX1190" fmla="*/ 96180 w 2893086"/>
              <a:gd name="connsiteY1190" fmla="*/ 1363888 h 3572491"/>
              <a:gd name="connsiteX1191" fmla="*/ 4316 w 2893086"/>
              <a:gd name="connsiteY1191" fmla="*/ 1450078 h 3572491"/>
              <a:gd name="connsiteX1192" fmla="*/ 6136 w 2893086"/>
              <a:gd name="connsiteY1192" fmla="*/ 1439232 h 3572491"/>
              <a:gd name="connsiteX1193" fmla="*/ 52721 w 2893086"/>
              <a:gd name="connsiteY1193" fmla="*/ 1343765 h 3572491"/>
              <a:gd name="connsiteX1194" fmla="*/ 55557 w 2893086"/>
              <a:gd name="connsiteY1194" fmla="*/ 1340698 h 3572491"/>
              <a:gd name="connsiteX1195" fmla="*/ 96180 w 2893086"/>
              <a:gd name="connsiteY1195" fmla="*/ 1307712 h 3572491"/>
              <a:gd name="connsiteX1196" fmla="*/ 135760 w 2893086"/>
              <a:gd name="connsiteY1196" fmla="*/ 1294400 h 3572491"/>
              <a:gd name="connsiteX1197" fmla="*/ 2735495 w 2893086"/>
              <a:gd name="connsiteY1197" fmla="*/ 1294399 h 3572491"/>
              <a:gd name="connsiteX1198" fmla="*/ 2775074 w 2893086"/>
              <a:gd name="connsiteY1198" fmla="*/ 1307711 h 3572491"/>
              <a:gd name="connsiteX1199" fmla="*/ 2843819 w 2893086"/>
              <a:gd name="connsiteY1199" fmla="*/ 1363532 h 3572491"/>
              <a:gd name="connsiteX1200" fmla="*/ 2893086 w 2893086"/>
              <a:gd name="connsiteY1200" fmla="*/ 1323527 h 3572491"/>
              <a:gd name="connsiteX1201" fmla="*/ 2893086 w 2893086"/>
              <a:gd name="connsiteY1201" fmla="*/ 1382162 h 3572491"/>
              <a:gd name="connsiteX1202" fmla="*/ 2843819 w 2893086"/>
              <a:gd name="connsiteY1202" fmla="*/ 1428386 h 3572491"/>
              <a:gd name="connsiteX1203" fmla="*/ 2775074 w 2893086"/>
              <a:gd name="connsiteY1203" fmla="*/ 1363887 h 3572491"/>
              <a:gd name="connsiteX1204" fmla="*/ 2735495 w 2893086"/>
              <a:gd name="connsiteY1204" fmla="*/ 1348505 h 3572491"/>
              <a:gd name="connsiteX1205" fmla="*/ 2695916 w 2893086"/>
              <a:gd name="connsiteY1205" fmla="*/ 1363887 h 3572491"/>
              <a:gd name="connsiteX1206" fmla="*/ 2627173 w 2893086"/>
              <a:gd name="connsiteY1206" fmla="*/ 1428385 h 3572491"/>
              <a:gd name="connsiteX1207" fmla="*/ 2558429 w 2893086"/>
              <a:gd name="connsiteY1207" fmla="*/ 1363887 h 3572491"/>
              <a:gd name="connsiteX1208" fmla="*/ 2556040 w 2893086"/>
              <a:gd name="connsiteY1208" fmla="*/ 1362958 h 3572491"/>
              <a:gd name="connsiteX1209" fmla="*/ 2556040 w 2893086"/>
              <a:gd name="connsiteY1209" fmla="*/ 1306908 h 3572491"/>
              <a:gd name="connsiteX1210" fmla="*/ 2558429 w 2893086"/>
              <a:gd name="connsiteY1210" fmla="*/ 1307711 h 3572491"/>
              <a:gd name="connsiteX1211" fmla="*/ 2627173 w 2893086"/>
              <a:gd name="connsiteY1211" fmla="*/ 1363530 h 3572491"/>
              <a:gd name="connsiteX1212" fmla="*/ 2695916 w 2893086"/>
              <a:gd name="connsiteY1212" fmla="*/ 1307711 h 3572491"/>
              <a:gd name="connsiteX1213" fmla="*/ 2735495 w 2893086"/>
              <a:gd name="connsiteY1213" fmla="*/ 1294399 h 3572491"/>
              <a:gd name="connsiteX1214" fmla="*/ 2085561 w 2893086"/>
              <a:gd name="connsiteY1214" fmla="*/ 1294399 h 3572491"/>
              <a:gd name="connsiteX1215" fmla="*/ 2125140 w 2893086"/>
              <a:gd name="connsiteY1215" fmla="*/ 1307712 h 3572491"/>
              <a:gd name="connsiteX1216" fmla="*/ 2193883 w 2893086"/>
              <a:gd name="connsiteY1216" fmla="*/ 1363530 h 3572491"/>
              <a:gd name="connsiteX1217" fmla="*/ 2262627 w 2893086"/>
              <a:gd name="connsiteY1217" fmla="*/ 1307711 h 3572491"/>
              <a:gd name="connsiteX1218" fmla="*/ 2302206 w 2893086"/>
              <a:gd name="connsiteY1218" fmla="*/ 1294399 h 3572491"/>
              <a:gd name="connsiteX1219" fmla="*/ 2341785 w 2893086"/>
              <a:gd name="connsiteY1219" fmla="*/ 1307711 h 3572491"/>
              <a:gd name="connsiteX1220" fmla="*/ 2410528 w 2893086"/>
              <a:gd name="connsiteY1220" fmla="*/ 1363530 h 3572491"/>
              <a:gd name="connsiteX1221" fmla="*/ 2475854 w 2893086"/>
              <a:gd name="connsiteY1221" fmla="*/ 1310486 h 3572491"/>
              <a:gd name="connsiteX1222" fmla="*/ 2475854 w 2893086"/>
              <a:gd name="connsiteY1222" fmla="*/ 1367093 h 3572491"/>
              <a:gd name="connsiteX1223" fmla="*/ 2410528 w 2893086"/>
              <a:gd name="connsiteY1223" fmla="*/ 1428385 h 3572491"/>
              <a:gd name="connsiteX1224" fmla="*/ 2341785 w 2893086"/>
              <a:gd name="connsiteY1224" fmla="*/ 1363887 h 3572491"/>
              <a:gd name="connsiteX1225" fmla="*/ 2302206 w 2893086"/>
              <a:gd name="connsiteY1225" fmla="*/ 1348505 h 3572491"/>
              <a:gd name="connsiteX1226" fmla="*/ 2262627 w 2893086"/>
              <a:gd name="connsiteY1226" fmla="*/ 1363886 h 3572491"/>
              <a:gd name="connsiteX1227" fmla="*/ 2193883 w 2893086"/>
              <a:gd name="connsiteY1227" fmla="*/ 1428385 h 3572491"/>
              <a:gd name="connsiteX1228" fmla="*/ 2125140 w 2893086"/>
              <a:gd name="connsiteY1228" fmla="*/ 1363888 h 3572491"/>
              <a:gd name="connsiteX1229" fmla="*/ 2085561 w 2893086"/>
              <a:gd name="connsiteY1229" fmla="*/ 1348505 h 3572491"/>
              <a:gd name="connsiteX1230" fmla="*/ 2045982 w 2893086"/>
              <a:gd name="connsiteY1230" fmla="*/ 1363888 h 3572491"/>
              <a:gd name="connsiteX1231" fmla="*/ 2043806 w 2893086"/>
              <a:gd name="connsiteY1231" fmla="*/ 1365929 h 3572491"/>
              <a:gd name="connsiteX1232" fmla="*/ 2043806 w 2893086"/>
              <a:gd name="connsiteY1232" fmla="*/ 1309479 h 3572491"/>
              <a:gd name="connsiteX1233" fmla="*/ 2045982 w 2893086"/>
              <a:gd name="connsiteY1233" fmla="*/ 1307712 h 3572491"/>
              <a:gd name="connsiteX1234" fmla="*/ 2085561 w 2893086"/>
              <a:gd name="connsiteY1234" fmla="*/ 1294399 h 3572491"/>
              <a:gd name="connsiteX1235" fmla="*/ 1652271 w 2893086"/>
              <a:gd name="connsiteY1235" fmla="*/ 1294399 h 3572491"/>
              <a:gd name="connsiteX1236" fmla="*/ 1691850 w 2893086"/>
              <a:gd name="connsiteY1236" fmla="*/ 1307712 h 3572491"/>
              <a:gd name="connsiteX1237" fmla="*/ 1760594 w 2893086"/>
              <a:gd name="connsiteY1237" fmla="*/ 1363531 h 3572491"/>
              <a:gd name="connsiteX1238" fmla="*/ 1829337 w 2893086"/>
              <a:gd name="connsiteY1238" fmla="*/ 1307712 h 3572491"/>
              <a:gd name="connsiteX1239" fmla="*/ 1868916 w 2893086"/>
              <a:gd name="connsiteY1239" fmla="*/ 1294399 h 3572491"/>
              <a:gd name="connsiteX1240" fmla="*/ 1908495 w 2893086"/>
              <a:gd name="connsiteY1240" fmla="*/ 1307712 h 3572491"/>
              <a:gd name="connsiteX1241" fmla="*/ 1963621 w 2893086"/>
              <a:gd name="connsiteY1241" fmla="*/ 1352474 h 3572491"/>
              <a:gd name="connsiteX1242" fmla="*/ 1963621 w 2893086"/>
              <a:gd name="connsiteY1242" fmla="*/ 1415609 h 3572491"/>
              <a:gd name="connsiteX1243" fmla="*/ 1908495 w 2893086"/>
              <a:gd name="connsiteY1243" fmla="*/ 1363888 h 3572491"/>
              <a:gd name="connsiteX1244" fmla="*/ 1868916 w 2893086"/>
              <a:gd name="connsiteY1244" fmla="*/ 1348505 h 3572491"/>
              <a:gd name="connsiteX1245" fmla="*/ 1829337 w 2893086"/>
              <a:gd name="connsiteY1245" fmla="*/ 1363888 h 3572491"/>
              <a:gd name="connsiteX1246" fmla="*/ 1760594 w 2893086"/>
              <a:gd name="connsiteY1246" fmla="*/ 1428385 h 3572491"/>
              <a:gd name="connsiteX1247" fmla="*/ 1691850 w 2893086"/>
              <a:gd name="connsiteY1247" fmla="*/ 1363888 h 3572491"/>
              <a:gd name="connsiteX1248" fmla="*/ 1652271 w 2893086"/>
              <a:gd name="connsiteY1248" fmla="*/ 1348505 h 3572491"/>
              <a:gd name="connsiteX1249" fmla="*/ 1612693 w 2893086"/>
              <a:gd name="connsiteY1249" fmla="*/ 1363888 h 3572491"/>
              <a:gd name="connsiteX1250" fmla="*/ 1543949 w 2893086"/>
              <a:gd name="connsiteY1250" fmla="*/ 1428385 h 3572491"/>
              <a:gd name="connsiteX1251" fmla="*/ 1531573 w 2893086"/>
              <a:gd name="connsiteY1251" fmla="*/ 1416774 h 3572491"/>
              <a:gd name="connsiteX1252" fmla="*/ 1531573 w 2893086"/>
              <a:gd name="connsiteY1252" fmla="*/ 1353482 h 3572491"/>
              <a:gd name="connsiteX1253" fmla="*/ 1543949 w 2893086"/>
              <a:gd name="connsiteY1253" fmla="*/ 1363531 h 3572491"/>
              <a:gd name="connsiteX1254" fmla="*/ 1612693 w 2893086"/>
              <a:gd name="connsiteY1254" fmla="*/ 1307712 h 3572491"/>
              <a:gd name="connsiteX1255" fmla="*/ 1652271 w 2893086"/>
              <a:gd name="connsiteY1255" fmla="*/ 1294399 h 3572491"/>
              <a:gd name="connsiteX1256" fmla="*/ 1218982 w 2893086"/>
              <a:gd name="connsiteY1256" fmla="*/ 1294399 h 3572491"/>
              <a:gd name="connsiteX1257" fmla="*/ 1258561 w 2893086"/>
              <a:gd name="connsiteY1257" fmla="*/ 1307712 h 3572491"/>
              <a:gd name="connsiteX1258" fmla="*/ 1327304 w 2893086"/>
              <a:gd name="connsiteY1258" fmla="*/ 1363531 h 3572491"/>
              <a:gd name="connsiteX1259" fmla="*/ 1396048 w 2893086"/>
              <a:gd name="connsiteY1259" fmla="*/ 1307712 h 3572491"/>
              <a:gd name="connsiteX1260" fmla="*/ 1435627 w 2893086"/>
              <a:gd name="connsiteY1260" fmla="*/ 1294399 h 3572491"/>
              <a:gd name="connsiteX1261" fmla="*/ 1451388 w 2893086"/>
              <a:gd name="connsiteY1261" fmla="*/ 1299701 h 3572491"/>
              <a:gd name="connsiteX1262" fmla="*/ 1451388 w 2893086"/>
              <a:gd name="connsiteY1262" fmla="*/ 1354631 h 3572491"/>
              <a:gd name="connsiteX1263" fmla="*/ 1435627 w 2893086"/>
              <a:gd name="connsiteY1263" fmla="*/ 1348505 h 3572491"/>
              <a:gd name="connsiteX1264" fmla="*/ 1396048 w 2893086"/>
              <a:gd name="connsiteY1264" fmla="*/ 1363888 h 3572491"/>
              <a:gd name="connsiteX1265" fmla="*/ 1327304 w 2893086"/>
              <a:gd name="connsiteY1265" fmla="*/ 1428385 h 3572491"/>
              <a:gd name="connsiteX1266" fmla="*/ 1258561 w 2893086"/>
              <a:gd name="connsiteY1266" fmla="*/ 1363888 h 3572491"/>
              <a:gd name="connsiteX1267" fmla="*/ 1218982 w 2893086"/>
              <a:gd name="connsiteY1267" fmla="*/ 1348505 h 3572491"/>
              <a:gd name="connsiteX1268" fmla="*/ 1179403 w 2893086"/>
              <a:gd name="connsiteY1268" fmla="*/ 1363888 h 3572491"/>
              <a:gd name="connsiteX1269" fmla="*/ 1110659 w 2893086"/>
              <a:gd name="connsiteY1269" fmla="*/ 1428386 h 3572491"/>
              <a:gd name="connsiteX1270" fmla="*/ 1041916 w 2893086"/>
              <a:gd name="connsiteY1270" fmla="*/ 1363888 h 3572491"/>
              <a:gd name="connsiteX1271" fmla="*/ 1019340 w 2893086"/>
              <a:gd name="connsiteY1271" fmla="*/ 1355114 h 3572491"/>
              <a:gd name="connsiteX1272" fmla="*/ 1019340 w 2893086"/>
              <a:gd name="connsiteY1272" fmla="*/ 1300119 h 3572491"/>
              <a:gd name="connsiteX1273" fmla="*/ 1041916 w 2893086"/>
              <a:gd name="connsiteY1273" fmla="*/ 1307712 h 3572491"/>
              <a:gd name="connsiteX1274" fmla="*/ 1110659 w 2893086"/>
              <a:gd name="connsiteY1274" fmla="*/ 1363531 h 3572491"/>
              <a:gd name="connsiteX1275" fmla="*/ 1179403 w 2893086"/>
              <a:gd name="connsiteY1275" fmla="*/ 1307712 h 3572491"/>
              <a:gd name="connsiteX1276" fmla="*/ 1218982 w 2893086"/>
              <a:gd name="connsiteY1276" fmla="*/ 1294399 h 3572491"/>
              <a:gd name="connsiteX1277" fmla="*/ 273353 w 2893086"/>
              <a:gd name="connsiteY1277" fmla="*/ 1235990 h 3572491"/>
              <a:gd name="connsiteX1278" fmla="*/ 244080 w 2893086"/>
              <a:gd name="connsiteY1278" fmla="*/ 1263455 h 3572491"/>
              <a:gd name="connsiteX1279" fmla="*/ 219175 w 2893086"/>
              <a:gd name="connsiteY1279" fmla="*/ 1240087 h 3572491"/>
              <a:gd name="connsiteX1280" fmla="*/ 1652271 w 2893086"/>
              <a:gd name="connsiteY1280" fmla="*/ 1129469 h 3572491"/>
              <a:gd name="connsiteX1281" fmla="*/ 1691850 w 2893086"/>
              <a:gd name="connsiteY1281" fmla="*/ 1142780 h 3572491"/>
              <a:gd name="connsiteX1282" fmla="*/ 1760594 w 2893086"/>
              <a:gd name="connsiteY1282" fmla="*/ 1198600 h 3572491"/>
              <a:gd name="connsiteX1283" fmla="*/ 1829337 w 2893086"/>
              <a:gd name="connsiteY1283" fmla="*/ 1142780 h 3572491"/>
              <a:gd name="connsiteX1284" fmla="*/ 1868916 w 2893086"/>
              <a:gd name="connsiteY1284" fmla="*/ 1129469 h 3572491"/>
              <a:gd name="connsiteX1285" fmla="*/ 1908495 w 2893086"/>
              <a:gd name="connsiteY1285" fmla="*/ 1142780 h 3572491"/>
              <a:gd name="connsiteX1286" fmla="*/ 1963621 w 2893086"/>
              <a:gd name="connsiteY1286" fmla="*/ 1187543 h 3572491"/>
              <a:gd name="connsiteX1287" fmla="*/ 1963621 w 2893086"/>
              <a:gd name="connsiteY1287" fmla="*/ 1250678 h 3572491"/>
              <a:gd name="connsiteX1288" fmla="*/ 1908495 w 2893086"/>
              <a:gd name="connsiteY1288" fmla="*/ 1198956 h 3572491"/>
              <a:gd name="connsiteX1289" fmla="*/ 1868916 w 2893086"/>
              <a:gd name="connsiteY1289" fmla="*/ 1183574 h 3572491"/>
              <a:gd name="connsiteX1290" fmla="*/ 1829337 w 2893086"/>
              <a:gd name="connsiteY1290" fmla="*/ 1198956 h 3572491"/>
              <a:gd name="connsiteX1291" fmla="*/ 1760594 w 2893086"/>
              <a:gd name="connsiteY1291" fmla="*/ 1263454 h 3572491"/>
              <a:gd name="connsiteX1292" fmla="*/ 1691850 w 2893086"/>
              <a:gd name="connsiteY1292" fmla="*/ 1198956 h 3572491"/>
              <a:gd name="connsiteX1293" fmla="*/ 1652271 w 2893086"/>
              <a:gd name="connsiteY1293" fmla="*/ 1183574 h 3572491"/>
              <a:gd name="connsiteX1294" fmla="*/ 1612693 w 2893086"/>
              <a:gd name="connsiteY1294" fmla="*/ 1198956 h 3572491"/>
              <a:gd name="connsiteX1295" fmla="*/ 1543949 w 2893086"/>
              <a:gd name="connsiteY1295" fmla="*/ 1263454 h 3572491"/>
              <a:gd name="connsiteX1296" fmla="*/ 1531573 w 2893086"/>
              <a:gd name="connsiteY1296" fmla="*/ 1251843 h 3572491"/>
              <a:gd name="connsiteX1297" fmla="*/ 1531573 w 2893086"/>
              <a:gd name="connsiteY1297" fmla="*/ 1188551 h 3572491"/>
              <a:gd name="connsiteX1298" fmla="*/ 1543949 w 2893086"/>
              <a:gd name="connsiteY1298" fmla="*/ 1198600 h 3572491"/>
              <a:gd name="connsiteX1299" fmla="*/ 1612693 w 2893086"/>
              <a:gd name="connsiteY1299" fmla="*/ 1142780 h 3572491"/>
              <a:gd name="connsiteX1300" fmla="*/ 1652271 w 2893086"/>
              <a:gd name="connsiteY1300" fmla="*/ 1129469 h 3572491"/>
              <a:gd name="connsiteX1301" fmla="*/ 1218982 w 2893086"/>
              <a:gd name="connsiteY1301" fmla="*/ 1129469 h 3572491"/>
              <a:gd name="connsiteX1302" fmla="*/ 1258561 w 2893086"/>
              <a:gd name="connsiteY1302" fmla="*/ 1142780 h 3572491"/>
              <a:gd name="connsiteX1303" fmla="*/ 1327304 w 2893086"/>
              <a:gd name="connsiteY1303" fmla="*/ 1198600 h 3572491"/>
              <a:gd name="connsiteX1304" fmla="*/ 1396048 w 2893086"/>
              <a:gd name="connsiteY1304" fmla="*/ 1142780 h 3572491"/>
              <a:gd name="connsiteX1305" fmla="*/ 1435627 w 2893086"/>
              <a:gd name="connsiteY1305" fmla="*/ 1129469 h 3572491"/>
              <a:gd name="connsiteX1306" fmla="*/ 1451388 w 2893086"/>
              <a:gd name="connsiteY1306" fmla="*/ 1134770 h 3572491"/>
              <a:gd name="connsiteX1307" fmla="*/ 1451388 w 2893086"/>
              <a:gd name="connsiteY1307" fmla="*/ 1189700 h 3572491"/>
              <a:gd name="connsiteX1308" fmla="*/ 1435627 w 2893086"/>
              <a:gd name="connsiteY1308" fmla="*/ 1183574 h 3572491"/>
              <a:gd name="connsiteX1309" fmla="*/ 1396048 w 2893086"/>
              <a:gd name="connsiteY1309" fmla="*/ 1198956 h 3572491"/>
              <a:gd name="connsiteX1310" fmla="*/ 1327304 w 2893086"/>
              <a:gd name="connsiteY1310" fmla="*/ 1263454 h 3572491"/>
              <a:gd name="connsiteX1311" fmla="*/ 1258561 w 2893086"/>
              <a:gd name="connsiteY1311" fmla="*/ 1198956 h 3572491"/>
              <a:gd name="connsiteX1312" fmla="*/ 1218982 w 2893086"/>
              <a:gd name="connsiteY1312" fmla="*/ 1183574 h 3572491"/>
              <a:gd name="connsiteX1313" fmla="*/ 1179403 w 2893086"/>
              <a:gd name="connsiteY1313" fmla="*/ 1198956 h 3572491"/>
              <a:gd name="connsiteX1314" fmla="*/ 1110659 w 2893086"/>
              <a:gd name="connsiteY1314" fmla="*/ 1263455 h 3572491"/>
              <a:gd name="connsiteX1315" fmla="*/ 1041916 w 2893086"/>
              <a:gd name="connsiteY1315" fmla="*/ 1198956 h 3572491"/>
              <a:gd name="connsiteX1316" fmla="*/ 1019340 w 2893086"/>
              <a:gd name="connsiteY1316" fmla="*/ 1190183 h 3572491"/>
              <a:gd name="connsiteX1317" fmla="*/ 1019340 w 2893086"/>
              <a:gd name="connsiteY1317" fmla="*/ 1135187 h 3572491"/>
              <a:gd name="connsiteX1318" fmla="*/ 1041916 w 2893086"/>
              <a:gd name="connsiteY1318" fmla="*/ 1142780 h 3572491"/>
              <a:gd name="connsiteX1319" fmla="*/ 1110659 w 2893086"/>
              <a:gd name="connsiteY1319" fmla="*/ 1198600 h 3572491"/>
              <a:gd name="connsiteX1320" fmla="*/ 1179403 w 2893086"/>
              <a:gd name="connsiteY1320" fmla="*/ 1142780 h 3572491"/>
              <a:gd name="connsiteX1321" fmla="*/ 1218982 w 2893086"/>
              <a:gd name="connsiteY1321" fmla="*/ 1129469 h 3572491"/>
              <a:gd name="connsiteX1322" fmla="*/ 2735495 w 2893086"/>
              <a:gd name="connsiteY1322" fmla="*/ 1129468 h 3572491"/>
              <a:gd name="connsiteX1323" fmla="*/ 2775074 w 2893086"/>
              <a:gd name="connsiteY1323" fmla="*/ 1142780 h 3572491"/>
              <a:gd name="connsiteX1324" fmla="*/ 2843819 w 2893086"/>
              <a:gd name="connsiteY1324" fmla="*/ 1198600 h 3572491"/>
              <a:gd name="connsiteX1325" fmla="*/ 2893086 w 2893086"/>
              <a:gd name="connsiteY1325" fmla="*/ 1158596 h 3572491"/>
              <a:gd name="connsiteX1326" fmla="*/ 2893086 w 2893086"/>
              <a:gd name="connsiteY1326" fmla="*/ 1217231 h 3572491"/>
              <a:gd name="connsiteX1327" fmla="*/ 2843819 w 2893086"/>
              <a:gd name="connsiteY1327" fmla="*/ 1263455 h 3572491"/>
              <a:gd name="connsiteX1328" fmla="*/ 2775074 w 2893086"/>
              <a:gd name="connsiteY1328" fmla="*/ 1198955 h 3572491"/>
              <a:gd name="connsiteX1329" fmla="*/ 2735495 w 2893086"/>
              <a:gd name="connsiteY1329" fmla="*/ 1183573 h 3572491"/>
              <a:gd name="connsiteX1330" fmla="*/ 2695916 w 2893086"/>
              <a:gd name="connsiteY1330" fmla="*/ 1198955 h 3572491"/>
              <a:gd name="connsiteX1331" fmla="*/ 2627173 w 2893086"/>
              <a:gd name="connsiteY1331" fmla="*/ 1263454 h 3572491"/>
              <a:gd name="connsiteX1332" fmla="*/ 2558429 w 2893086"/>
              <a:gd name="connsiteY1332" fmla="*/ 1198955 h 3572491"/>
              <a:gd name="connsiteX1333" fmla="*/ 2556040 w 2893086"/>
              <a:gd name="connsiteY1333" fmla="*/ 1198027 h 3572491"/>
              <a:gd name="connsiteX1334" fmla="*/ 2556040 w 2893086"/>
              <a:gd name="connsiteY1334" fmla="*/ 1141977 h 3572491"/>
              <a:gd name="connsiteX1335" fmla="*/ 2558429 w 2893086"/>
              <a:gd name="connsiteY1335" fmla="*/ 1142780 h 3572491"/>
              <a:gd name="connsiteX1336" fmla="*/ 2627173 w 2893086"/>
              <a:gd name="connsiteY1336" fmla="*/ 1198599 h 3572491"/>
              <a:gd name="connsiteX1337" fmla="*/ 2695916 w 2893086"/>
              <a:gd name="connsiteY1337" fmla="*/ 1142780 h 3572491"/>
              <a:gd name="connsiteX1338" fmla="*/ 2735495 w 2893086"/>
              <a:gd name="connsiteY1338" fmla="*/ 1129468 h 3572491"/>
              <a:gd name="connsiteX1339" fmla="*/ 2302206 w 2893086"/>
              <a:gd name="connsiteY1339" fmla="*/ 1129468 h 3572491"/>
              <a:gd name="connsiteX1340" fmla="*/ 2341785 w 2893086"/>
              <a:gd name="connsiteY1340" fmla="*/ 1142780 h 3572491"/>
              <a:gd name="connsiteX1341" fmla="*/ 2410528 w 2893086"/>
              <a:gd name="connsiteY1341" fmla="*/ 1198599 h 3572491"/>
              <a:gd name="connsiteX1342" fmla="*/ 2475854 w 2893086"/>
              <a:gd name="connsiteY1342" fmla="*/ 1145555 h 3572491"/>
              <a:gd name="connsiteX1343" fmla="*/ 2475854 w 2893086"/>
              <a:gd name="connsiteY1343" fmla="*/ 1202161 h 3572491"/>
              <a:gd name="connsiteX1344" fmla="*/ 2410528 w 2893086"/>
              <a:gd name="connsiteY1344" fmla="*/ 1263454 h 3572491"/>
              <a:gd name="connsiteX1345" fmla="*/ 2341785 w 2893086"/>
              <a:gd name="connsiteY1345" fmla="*/ 1198955 h 3572491"/>
              <a:gd name="connsiteX1346" fmla="*/ 2302206 w 2893086"/>
              <a:gd name="connsiteY1346" fmla="*/ 1183573 h 3572491"/>
              <a:gd name="connsiteX1347" fmla="*/ 2262627 w 2893086"/>
              <a:gd name="connsiteY1347" fmla="*/ 1198955 h 3572491"/>
              <a:gd name="connsiteX1348" fmla="*/ 2193883 w 2893086"/>
              <a:gd name="connsiteY1348" fmla="*/ 1263454 h 3572491"/>
              <a:gd name="connsiteX1349" fmla="*/ 2125140 w 2893086"/>
              <a:gd name="connsiteY1349" fmla="*/ 1198956 h 3572491"/>
              <a:gd name="connsiteX1350" fmla="*/ 2085561 w 2893086"/>
              <a:gd name="connsiteY1350" fmla="*/ 1183574 h 3572491"/>
              <a:gd name="connsiteX1351" fmla="*/ 2045982 w 2893086"/>
              <a:gd name="connsiteY1351" fmla="*/ 1198956 h 3572491"/>
              <a:gd name="connsiteX1352" fmla="*/ 2043806 w 2893086"/>
              <a:gd name="connsiteY1352" fmla="*/ 1200998 h 3572491"/>
              <a:gd name="connsiteX1353" fmla="*/ 2043806 w 2893086"/>
              <a:gd name="connsiteY1353" fmla="*/ 1144547 h 3572491"/>
              <a:gd name="connsiteX1354" fmla="*/ 2045982 w 2893086"/>
              <a:gd name="connsiteY1354" fmla="*/ 1142780 h 3572491"/>
              <a:gd name="connsiteX1355" fmla="*/ 2085561 w 2893086"/>
              <a:gd name="connsiteY1355" fmla="*/ 1129469 h 3572491"/>
              <a:gd name="connsiteX1356" fmla="*/ 2125140 w 2893086"/>
              <a:gd name="connsiteY1356" fmla="*/ 1142780 h 3572491"/>
              <a:gd name="connsiteX1357" fmla="*/ 2193883 w 2893086"/>
              <a:gd name="connsiteY1357" fmla="*/ 1198599 h 3572491"/>
              <a:gd name="connsiteX1358" fmla="*/ 2262627 w 2893086"/>
              <a:gd name="connsiteY1358" fmla="*/ 1142780 h 3572491"/>
              <a:gd name="connsiteX1359" fmla="*/ 2302206 w 2893086"/>
              <a:gd name="connsiteY1359" fmla="*/ 1129468 h 3572491"/>
              <a:gd name="connsiteX1360" fmla="*/ 1652271 w 2893086"/>
              <a:gd name="connsiteY1360" fmla="*/ 964537 h 3572491"/>
              <a:gd name="connsiteX1361" fmla="*/ 1691850 w 2893086"/>
              <a:gd name="connsiteY1361" fmla="*/ 977849 h 3572491"/>
              <a:gd name="connsiteX1362" fmla="*/ 1760594 w 2893086"/>
              <a:gd name="connsiteY1362" fmla="*/ 1033668 h 3572491"/>
              <a:gd name="connsiteX1363" fmla="*/ 1829337 w 2893086"/>
              <a:gd name="connsiteY1363" fmla="*/ 977849 h 3572491"/>
              <a:gd name="connsiteX1364" fmla="*/ 1868916 w 2893086"/>
              <a:gd name="connsiteY1364" fmla="*/ 964537 h 3572491"/>
              <a:gd name="connsiteX1365" fmla="*/ 1908495 w 2893086"/>
              <a:gd name="connsiteY1365" fmla="*/ 977849 h 3572491"/>
              <a:gd name="connsiteX1366" fmla="*/ 1963621 w 2893086"/>
              <a:gd name="connsiteY1366" fmla="*/ 1022611 h 3572491"/>
              <a:gd name="connsiteX1367" fmla="*/ 1963621 w 2893086"/>
              <a:gd name="connsiteY1367" fmla="*/ 1085747 h 3572491"/>
              <a:gd name="connsiteX1368" fmla="*/ 1908495 w 2893086"/>
              <a:gd name="connsiteY1368" fmla="*/ 1034025 h 3572491"/>
              <a:gd name="connsiteX1369" fmla="*/ 1868916 w 2893086"/>
              <a:gd name="connsiteY1369" fmla="*/ 1018643 h 3572491"/>
              <a:gd name="connsiteX1370" fmla="*/ 1829337 w 2893086"/>
              <a:gd name="connsiteY1370" fmla="*/ 1034025 h 3572491"/>
              <a:gd name="connsiteX1371" fmla="*/ 1760594 w 2893086"/>
              <a:gd name="connsiteY1371" fmla="*/ 1098523 h 3572491"/>
              <a:gd name="connsiteX1372" fmla="*/ 1691850 w 2893086"/>
              <a:gd name="connsiteY1372" fmla="*/ 1034025 h 3572491"/>
              <a:gd name="connsiteX1373" fmla="*/ 1652271 w 2893086"/>
              <a:gd name="connsiteY1373" fmla="*/ 1018643 h 3572491"/>
              <a:gd name="connsiteX1374" fmla="*/ 1612693 w 2893086"/>
              <a:gd name="connsiteY1374" fmla="*/ 1034025 h 3572491"/>
              <a:gd name="connsiteX1375" fmla="*/ 1543949 w 2893086"/>
              <a:gd name="connsiteY1375" fmla="*/ 1098523 h 3572491"/>
              <a:gd name="connsiteX1376" fmla="*/ 1531573 w 2893086"/>
              <a:gd name="connsiteY1376" fmla="*/ 1086912 h 3572491"/>
              <a:gd name="connsiteX1377" fmla="*/ 1531573 w 2893086"/>
              <a:gd name="connsiteY1377" fmla="*/ 1023619 h 3572491"/>
              <a:gd name="connsiteX1378" fmla="*/ 1543949 w 2893086"/>
              <a:gd name="connsiteY1378" fmla="*/ 1033668 h 3572491"/>
              <a:gd name="connsiteX1379" fmla="*/ 1612693 w 2893086"/>
              <a:gd name="connsiteY1379" fmla="*/ 977849 h 3572491"/>
              <a:gd name="connsiteX1380" fmla="*/ 1652271 w 2893086"/>
              <a:gd name="connsiteY1380" fmla="*/ 964537 h 3572491"/>
              <a:gd name="connsiteX1381" fmla="*/ 1218982 w 2893086"/>
              <a:gd name="connsiteY1381" fmla="*/ 964537 h 3572491"/>
              <a:gd name="connsiteX1382" fmla="*/ 1258561 w 2893086"/>
              <a:gd name="connsiteY1382" fmla="*/ 977849 h 3572491"/>
              <a:gd name="connsiteX1383" fmla="*/ 1327304 w 2893086"/>
              <a:gd name="connsiteY1383" fmla="*/ 1033668 h 3572491"/>
              <a:gd name="connsiteX1384" fmla="*/ 1396048 w 2893086"/>
              <a:gd name="connsiteY1384" fmla="*/ 977849 h 3572491"/>
              <a:gd name="connsiteX1385" fmla="*/ 1435627 w 2893086"/>
              <a:gd name="connsiteY1385" fmla="*/ 964537 h 3572491"/>
              <a:gd name="connsiteX1386" fmla="*/ 1451388 w 2893086"/>
              <a:gd name="connsiteY1386" fmla="*/ 969839 h 3572491"/>
              <a:gd name="connsiteX1387" fmla="*/ 1451388 w 2893086"/>
              <a:gd name="connsiteY1387" fmla="*/ 1024769 h 3572491"/>
              <a:gd name="connsiteX1388" fmla="*/ 1435627 w 2893086"/>
              <a:gd name="connsiteY1388" fmla="*/ 1018643 h 3572491"/>
              <a:gd name="connsiteX1389" fmla="*/ 1396048 w 2893086"/>
              <a:gd name="connsiteY1389" fmla="*/ 1034025 h 3572491"/>
              <a:gd name="connsiteX1390" fmla="*/ 1327304 w 2893086"/>
              <a:gd name="connsiteY1390" fmla="*/ 1098523 h 3572491"/>
              <a:gd name="connsiteX1391" fmla="*/ 1258561 w 2893086"/>
              <a:gd name="connsiteY1391" fmla="*/ 1034025 h 3572491"/>
              <a:gd name="connsiteX1392" fmla="*/ 1218982 w 2893086"/>
              <a:gd name="connsiteY1392" fmla="*/ 1018643 h 3572491"/>
              <a:gd name="connsiteX1393" fmla="*/ 1179403 w 2893086"/>
              <a:gd name="connsiteY1393" fmla="*/ 1034025 h 3572491"/>
              <a:gd name="connsiteX1394" fmla="*/ 1110659 w 2893086"/>
              <a:gd name="connsiteY1394" fmla="*/ 1098523 h 3572491"/>
              <a:gd name="connsiteX1395" fmla="*/ 1041916 w 2893086"/>
              <a:gd name="connsiteY1395" fmla="*/ 1034025 h 3572491"/>
              <a:gd name="connsiteX1396" fmla="*/ 1019340 w 2893086"/>
              <a:gd name="connsiteY1396" fmla="*/ 1025251 h 3572491"/>
              <a:gd name="connsiteX1397" fmla="*/ 1019340 w 2893086"/>
              <a:gd name="connsiteY1397" fmla="*/ 970256 h 3572491"/>
              <a:gd name="connsiteX1398" fmla="*/ 1041916 w 2893086"/>
              <a:gd name="connsiteY1398" fmla="*/ 977849 h 3572491"/>
              <a:gd name="connsiteX1399" fmla="*/ 1110659 w 2893086"/>
              <a:gd name="connsiteY1399" fmla="*/ 1033669 h 3572491"/>
              <a:gd name="connsiteX1400" fmla="*/ 1179403 w 2893086"/>
              <a:gd name="connsiteY1400" fmla="*/ 977849 h 3572491"/>
              <a:gd name="connsiteX1401" fmla="*/ 1218982 w 2893086"/>
              <a:gd name="connsiteY1401" fmla="*/ 964537 h 3572491"/>
              <a:gd name="connsiteX1402" fmla="*/ 2735495 w 2893086"/>
              <a:gd name="connsiteY1402" fmla="*/ 964537 h 3572491"/>
              <a:gd name="connsiteX1403" fmla="*/ 2775074 w 2893086"/>
              <a:gd name="connsiteY1403" fmla="*/ 977849 h 3572491"/>
              <a:gd name="connsiteX1404" fmla="*/ 2843819 w 2893086"/>
              <a:gd name="connsiteY1404" fmla="*/ 1033669 h 3572491"/>
              <a:gd name="connsiteX1405" fmla="*/ 2893086 w 2893086"/>
              <a:gd name="connsiteY1405" fmla="*/ 993665 h 3572491"/>
              <a:gd name="connsiteX1406" fmla="*/ 2893086 w 2893086"/>
              <a:gd name="connsiteY1406" fmla="*/ 1052299 h 3572491"/>
              <a:gd name="connsiteX1407" fmla="*/ 2843819 w 2893086"/>
              <a:gd name="connsiteY1407" fmla="*/ 1098524 h 3572491"/>
              <a:gd name="connsiteX1408" fmla="*/ 2775074 w 2893086"/>
              <a:gd name="connsiteY1408" fmla="*/ 1034024 h 3572491"/>
              <a:gd name="connsiteX1409" fmla="*/ 2735495 w 2893086"/>
              <a:gd name="connsiteY1409" fmla="*/ 1018643 h 3572491"/>
              <a:gd name="connsiteX1410" fmla="*/ 2695916 w 2893086"/>
              <a:gd name="connsiteY1410" fmla="*/ 1034024 h 3572491"/>
              <a:gd name="connsiteX1411" fmla="*/ 2627173 w 2893086"/>
              <a:gd name="connsiteY1411" fmla="*/ 1098522 h 3572491"/>
              <a:gd name="connsiteX1412" fmla="*/ 2558429 w 2893086"/>
              <a:gd name="connsiteY1412" fmla="*/ 1034024 h 3572491"/>
              <a:gd name="connsiteX1413" fmla="*/ 2556040 w 2893086"/>
              <a:gd name="connsiteY1413" fmla="*/ 1033096 h 3572491"/>
              <a:gd name="connsiteX1414" fmla="*/ 2556040 w 2893086"/>
              <a:gd name="connsiteY1414" fmla="*/ 977045 h 3572491"/>
              <a:gd name="connsiteX1415" fmla="*/ 2558429 w 2893086"/>
              <a:gd name="connsiteY1415" fmla="*/ 977849 h 3572491"/>
              <a:gd name="connsiteX1416" fmla="*/ 2627173 w 2893086"/>
              <a:gd name="connsiteY1416" fmla="*/ 1033668 h 3572491"/>
              <a:gd name="connsiteX1417" fmla="*/ 2695916 w 2893086"/>
              <a:gd name="connsiteY1417" fmla="*/ 977849 h 3572491"/>
              <a:gd name="connsiteX1418" fmla="*/ 2735495 w 2893086"/>
              <a:gd name="connsiteY1418" fmla="*/ 964537 h 3572491"/>
              <a:gd name="connsiteX1419" fmla="*/ 2302206 w 2893086"/>
              <a:gd name="connsiteY1419" fmla="*/ 964537 h 3572491"/>
              <a:gd name="connsiteX1420" fmla="*/ 2341785 w 2893086"/>
              <a:gd name="connsiteY1420" fmla="*/ 977849 h 3572491"/>
              <a:gd name="connsiteX1421" fmla="*/ 2410528 w 2893086"/>
              <a:gd name="connsiteY1421" fmla="*/ 1033668 h 3572491"/>
              <a:gd name="connsiteX1422" fmla="*/ 2475854 w 2893086"/>
              <a:gd name="connsiteY1422" fmla="*/ 980623 h 3572491"/>
              <a:gd name="connsiteX1423" fmla="*/ 2475854 w 2893086"/>
              <a:gd name="connsiteY1423" fmla="*/ 1037230 h 3572491"/>
              <a:gd name="connsiteX1424" fmla="*/ 2410528 w 2893086"/>
              <a:gd name="connsiteY1424" fmla="*/ 1098522 h 3572491"/>
              <a:gd name="connsiteX1425" fmla="*/ 2341785 w 2893086"/>
              <a:gd name="connsiteY1425" fmla="*/ 1034024 h 3572491"/>
              <a:gd name="connsiteX1426" fmla="*/ 2302206 w 2893086"/>
              <a:gd name="connsiteY1426" fmla="*/ 1018643 h 3572491"/>
              <a:gd name="connsiteX1427" fmla="*/ 2262627 w 2893086"/>
              <a:gd name="connsiteY1427" fmla="*/ 1034024 h 3572491"/>
              <a:gd name="connsiteX1428" fmla="*/ 2193883 w 2893086"/>
              <a:gd name="connsiteY1428" fmla="*/ 1098522 h 3572491"/>
              <a:gd name="connsiteX1429" fmla="*/ 2125140 w 2893086"/>
              <a:gd name="connsiteY1429" fmla="*/ 1034025 h 3572491"/>
              <a:gd name="connsiteX1430" fmla="*/ 2085561 w 2893086"/>
              <a:gd name="connsiteY1430" fmla="*/ 1018643 h 3572491"/>
              <a:gd name="connsiteX1431" fmla="*/ 2045982 w 2893086"/>
              <a:gd name="connsiteY1431" fmla="*/ 1034025 h 3572491"/>
              <a:gd name="connsiteX1432" fmla="*/ 2043806 w 2893086"/>
              <a:gd name="connsiteY1432" fmla="*/ 1036067 h 3572491"/>
              <a:gd name="connsiteX1433" fmla="*/ 2043806 w 2893086"/>
              <a:gd name="connsiteY1433" fmla="*/ 979616 h 3572491"/>
              <a:gd name="connsiteX1434" fmla="*/ 2045982 w 2893086"/>
              <a:gd name="connsiteY1434" fmla="*/ 977849 h 3572491"/>
              <a:gd name="connsiteX1435" fmla="*/ 2085561 w 2893086"/>
              <a:gd name="connsiteY1435" fmla="*/ 964537 h 3572491"/>
              <a:gd name="connsiteX1436" fmla="*/ 2125140 w 2893086"/>
              <a:gd name="connsiteY1436" fmla="*/ 977849 h 3572491"/>
              <a:gd name="connsiteX1437" fmla="*/ 2193883 w 2893086"/>
              <a:gd name="connsiteY1437" fmla="*/ 1033668 h 3572491"/>
              <a:gd name="connsiteX1438" fmla="*/ 2262627 w 2893086"/>
              <a:gd name="connsiteY1438" fmla="*/ 977848 h 3572491"/>
              <a:gd name="connsiteX1439" fmla="*/ 2302206 w 2893086"/>
              <a:gd name="connsiteY1439" fmla="*/ 964537 h 3572491"/>
              <a:gd name="connsiteX1440" fmla="*/ 1652271 w 2893086"/>
              <a:gd name="connsiteY1440" fmla="*/ 799606 h 3572491"/>
              <a:gd name="connsiteX1441" fmla="*/ 1691850 w 2893086"/>
              <a:gd name="connsiteY1441" fmla="*/ 812918 h 3572491"/>
              <a:gd name="connsiteX1442" fmla="*/ 1760594 w 2893086"/>
              <a:gd name="connsiteY1442" fmla="*/ 868737 h 3572491"/>
              <a:gd name="connsiteX1443" fmla="*/ 1829337 w 2893086"/>
              <a:gd name="connsiteY1443" fmla="*/ 812918 h 3572491"/>
              <a:gd name="connsiteX1444" fmla="*/ 1868916 w 2893086"/>
              <a:gd name="connsiteY1444" fmla="*/ 799606 h 3572491"/>
              <a:gd name="connsiteX1445" fmla="*/ 1908495 w 2893086"/>
              <a:gd name="connsiteY1445" fmla="*/ 812918 h 3572491"/>
              <a:gd name="connsiteX1446" fmla="*/ 1963621 w 2893086"/>
              <a:gd name="connsiteY1446" fmla="*/ 857680 h 3572491"/>
              <a:gd name="connsiteX1447" fmla="*/ 1963621 w 2893086"/>
              <a:gd name="connsiteY1447" fmla="*/ 920815 h 3572491"/>
              <a:gd name="connsiteX1448" fmla="*/ 1908495 w 2893086"/>
              <a:gd name="connsiteY1448" fmla="*/ 869094 h 3572491"/>
              <a:gd name="connsiteX1449" fmla="*/ 1868916 w 2893086"/>
              <a:gd name="connsiteY1449" fmla="*/ 853712 h 3572491"/>
              <a:gd name="connsiteX1450" fmla="*/ 1829337 w 2893086"/>
              <a:gd name="connsiteY1450" fmla="*/ 869094 h 3572491"/>
              <a:gd name="connsiteX1451" fmla="*/ 1760594 w 2893086"/>
              <a:gd name="connsiteY1451" fmla="*/ 933591 h 3572491"/>
              <a:gd name="connsiteX1452" fmla="*/ 1691850 w 2893086"/>
              <a:gd name="connsiteY1452" fmla="*/ 869094 h 3572491"/>
              <a:gd name="connsiteX1453" fmla="*/ 1652271 w 2893086"/>
              <a:gd name="connsiteY1453" fmla="*/ 853712 h 3572491"/>
              <a:gd name="connsiteX1454" fmla="*/ 1612693 w 2893086"/>
              <a:gd name="connsiteY1454" fmla="*/ 869094 h 3572491"/>
              <a:gd name="connsiteX1455" fmla="*/ 1543949 w 2893086"/>
              <a:gd name="connsiteY1455" fmla="*/ 933591 h 3572491"/>
              <a:gd name="connsiteX1456" fmla="*/ 1531573 w 2893086"/>
              <a:gd name="connsiteY1456" fmla="*/ 921980 h 3572491"/>
              <a:gd name="connsiteX1457" fmla="*/ 1531573 w 2893086"/>
              <a:gd name="connsiteY1457" fmla="*/ 858688 h 3572491"/>
              <a:gd name="connsiteX1458" fmla="*/ 1543949 w 2893086"/>
              <a:gd name="connsiteY1458" fmla="*/ 868737 h 3572491"/>
              <a:gd name="connsiteX1459" fmla="*/ 1612693 w 2893086"/>
              <a:gd name="connsiteY1459" fmla="*/ 812918 h 3572491"/>
              <a:gd name="connsiteX1460" fmla="*/ 1652271 w 2893086"/>
              <a:gd name="connsiteY1460" fmla="*/ 799606 h 3572491"/>
              <a:gd name="connsiteX1461" fmla="*/ 1218982 w 2893086"/>
              <a:gd name="connsiteY1461" fmla="*/ 799606 h 3572491"/>
              <a:gd name="connsiteX1462" fmla="*/ 1258561 w 2893086"/>
              <a:gd name="connsiteY1462" fmla="*/ 812918 h 3572491"/>
              <a:gd name="connsiteX1463" fmla="*/ 1327304 w 2893086"/>
              <a:gd name="connsiteY1463" fmla="*/ 868737 h 3572491"/>
              <a:gd name="connsiteX1464" fmla="*/ 1396048 w 2893086"/>
              <a:gd name="connsiteY1464" fmla="*/ 812918 h 3572491"/>
              <a:gd name="connsiteX1465" fmla="*/ 1435627 w 2893086"/>
              <a:gd name="connsiteY1465" fmla="*/ 799606 h 3572491"/>
              <a:gd name="connsiteX1466" fmla="*/ 1451388 w 2893086"/>
              <a:gd name="connsiteY1466" fmla="*/ 804907 h 3572491"/>
              <a:gd name="connsiteX1467" fmla="*/ 1451388 w 2893086"/>
              <a:gd name="connsiteY1467" fmla="*/ 859837 h 3572491"/>
              <a:gd name="connsiteX1468" fmla="*/ 1435627 w 2893086"/>
              <a:gd name="connsiteY1468" fmla="*/ 853712 h 3572491"/>
              <a:gd name="connsiteX1469" fmla="*/ 1396048 w 2893086"/>
              <a:gd name="connsiteY1469" fmla="*/ 869094 h 3572491"/>
              <a:gd name="connsiteX1470" fmla="*/ 1327304 w 2893086"/>
              <a:gd name="connsiteY1470" fmla="*/ 933591 h 3572491"/>
              <a:gd name="connsiteX1471" fmla="*/ 1258561 w 2893086"/>
              <a:gd name="connsiteY1471" fmla="*/ 869094 h 3572491"/>
              <a:gd name="connsiteX1472" fmla="*/ 1218982 w 2893086"/>
              <a:gd name="connsiteY1472" fmla="*/ 853712 h 3572491"/>
              <a:gd name="connsiteX1473" fmla="*/ 1179403 w 2893086"/>
              <a:gd name="connsiteY1473" fmla="*/ 869094 h 3572491"/>
              <a:gd name="connsiteX1474" fmla="*/ 1110659 w 2893086"/>
              <a:gd name="connsiteY1474" fmla="*/ 933592 h 3572491"/>
              <a:gd name="connsiteX1475" fmla="*/ 1041916 w 2893086"/>
              <a:gd name="connsiteY1475" fmla="*/ 869094 h 3572491"/>
              <a:gd name="connsiteX1476" fmla="*/ 1019340 w 2893086"/>
              <a:gd name="connsiteY1476" fmla="*/ 860320 h 3572491"/>
              <a:gd name="connsiteX1477" fmla="*/ 1019340 w 2893086"/>
              <a:gd name="connsiteY1477" fmla="*/ 805325 h 3572491"/>
              <a:gd name="connsiteX1478" fmla="*/ 1041916 w 2893086"/>
              <a:gd name="connsiteY1478" fmla="*/ 812918 h 3572491"/>
              <a:gd name="connsiteX1479" fmla="*/ 1110659 w 2893086"/>
              <a:gd name="connsiteY1479" fmla="*/ 868737 h 3572491"/>
              <a:gd name="connsiteX1480" fmla="*/ 1179403 w 2893086"/>
              <a:gd name="connsiteY1480" fmla="*/ 812918 h 3572491"/>
              <a:gd name="connsiteX1481" fmla="*/ 1218982 w 2893086"/>
              <a:gd name="connsiteY1481" fmla="*/ 799606 h 3572491"/>
              <a:gd name="connsiteX1482" fmla="*/ 2735495 w 2893086"/>
              <a:gd name="connsiteY1482" fmla="*/ 799605 h 3572491"/>
              <a:gd name="connsiteX1483" fmla="*/ 2775074 w 2893086"/>
              <a:gd name="connsiteY1483" fmla="*/ 812918 h 3572491"/>
              <a:gd name="connsiteX1484" fmla="*/ 2843819 w 2893086"/>
              <a:gd name="connsiteY1484" fmla="*/ 868738 h 3572491"/>
              <a:gd name="connsiteX1485" fmla="*/ 2893086 w 2893086"/>
              <a:gd name="connsiteY1485" fmla="*/ 828734 h 3572491"/>
              <a:gd name="connsiteX1486" fmla="*/ 2893086 w 2893086"/>
              <a:gd name="connsiteY1486" fmla="*/ 887368 h 3572491"/>
              <a:gd name="connsiteX1487" fmla="*/ 2843819 w 2893086"/>
              <a:gd name="connsiteY1487" fmla="*/ 933592 h 3572491"/>
              <a:gd name="connsiteX1488" fmla="*/ 2775074 w 2893086"/>
              <a:gd name="connsiteY1488" fmla="*/ 869093 h 3572491"/>
              <a:gd name="connsiteX1489" fmla="*/ 2735495 w 2893086"/>
              <a:gd name="connsiteY1489" fmla="*/ 853711 h 3572491"/>
              <a:gd name="connsiteX1490" fmla="*/ 2695916 w 2893086"/>
              <a:gd name="connsiteY1490" fmla="*/ 869093 h 3572491"/>
              <a:gd name="connsiteX1491" fmla="*/ 2627173 w 2893086"/>
              <a:gd name="connsiteY1491" fmla="*/ 933591 h 3572491"/>
              <a:gd name="connsiteX1492" fmla="*/ 2558429 w 2893086"/>
              <a:gd name="connsiteY1492" fmla="*/ 869093 h 3572491"/>
              <a:gd name="connsiteX1493" fmla="*/ 2556040 w 2893086"/>
              <a:gd name="connsiteY1493" fmla="*/ 868164 h 3572491"/>
              <a:gd name="connsiteX1494" fmla="*/ 2556040 w 2893086"/>
              <a:gd name="connsiteY1494" fmla="*/ 812114 h 3572491"/>
              <a:gd name="connsiteX1495" fmla="*/ 2558429 w 2893086"/>
              <a:gd name="connsiteY1495" fmla="*/ 812918 h 3572491"/>
              <a:gd name="connsiteX1496" fmla="*/ 2627173 w 2893086"/>
              <a:gd name="connsiteY1496" fmla="*/ 868736 h 3572491"/>
              <a:gd name="connsiteX1497" fmla="*/ 2695916 w 2893086"/>
              <a:gd name="connsiteY1497" fmla="*/ 812918 h 3572491"/>
              <a:gd name="connsiteX1498" fmla="*/ 2735495 w 2893086"/>
              <a:gd name="connsiteY1498" fmla="*/ 799605 h 3572491"/>
              <a:gd name="connsiteX1499" fmla="*/ 2302206 w 2893086"/>
              <a:gd name="connsiteY1499" fmla="*/ 799605 h 3572491"/>
              <a:gd name="connsiteX1500" fmla="*/ 2341785 w 2893086"/>
              <a:gd name="connsiteY1500" fmla="*/ 812918 h 3572491"/>
              <a:gd name="connsiteX1501" fmla="*/ 2410528 w 2893086"/>
              <a:gd name="connsiteY1501" fmla="*/ 868736 h 3572491"/>
              <a:gd name="connsiteX1502" fmla="*/ 2475854 w 2893086"/>
              <a:gd name="connsiteY1502" fmla="*/ 815692 h 3572491"/>
              <a:gd name="connsiteX1503" fmla="*/ 2475854 w 2893086"/>
              <a:gd name="connsiteY1503" fmla="*/ 872299 h 3572491"/>
              <a:gd name="connsiteX1504" fmla="*/ 2410528 w 2893086"/>
              <a:gd name="connsiteY1504" fmla="*/ 933591 h 3572491"/>
              <a:gd name="connsiteX1505" fmla="*/ 2341785 w 2893086"/>
              <a:gd name="connsiteY1505" fmla="*/ 869093 h 3572491"/>
              <a:gd name="connsiteX1506" fmla="*/ 2302206 w 2893086"/>
              <a:gd name="connsiteY1506" fmla="*/ 853711 h 3572491"/>
              <a:gd name="connsiteX1507" fmla="*/ 2262627 w 2893086"/>
              <a:gd name="connsiteY1507" fmla="*/ 869092 h 3572491"/>
              <a:gd name="connsiteX1508" fmla="*/ 2193883 w 2893086"/>
              <a:gd name="connsiteY1508" fmla="*/ 933591 h 3572491"/>
              <a:gd name="connsiteX1509" fmla="*/ 2125140 w 2893086"/>
              <a:gd name="connsiteY1509" fmla="*/ 869094 h 3572491"/>
              <a:gd name="connsiteX1510" fmla="*/ 2085561 w 2893086"/>
              <a:gd name="connsiteY1510" fmla="*/ 853712 h 3572491"/>
              <a:gd name="connsiteX1511" fmla="*/ 2045982 w 2893086"/>
              <a:gd name="connsiteY1511" fmla="*/ 869094 h 3572491"/>
              <a:gd name="connsiteX1512" fmla="*/ 2043806 w 2893086"/>
              <a:gd name="connsiteY1512" fmla="*/ 871135 h 3572491"/>
              <a:gd name="connsiteX1513" fmla="*/ 2043806 w 2893086"/>
              <a:gd name="connsiteY1513" fmla="*/ 814685 h 3572491"/>
              <a:gd name="connsiteX1514" fmla="*/ 2045982 w 2893086"/>
              <a:gd name="connsiteY1514" fmla="*/ 812918 h 3572491"/>
              <a:gd name="connsiteX1515" fmla="*/ 2085561 w 2893086"/>
              <a:gd name="connsiteY1515" fmla="*/ 799606 h 3572491"/>
              <a:gd name="connsiteX1516" fmla="*/ 2125140 w 2893086"/>
              <a:gd name="connsiteY1516" fmla="*/ 812918 h 3572491"/>
              <a:gd name="connsiteX1517" fmla="*/ 2193883 w 2893086"/>
              <a:gd name="connsiteY1517" fmla="*/ 868736 h 3572491"/>
              <a:gd name="connsiteX1518" fmla="*/ 2262627 w 2893086"/>
              <a:gd name="connsiteY1518" fmla="*/ 812917 h 3572491"/>
              <a:gd name="connsiteX1519" fmla="*/ 2302206 w 2893086"/>
              <a:gd name="connsiteY1519" fmla="*/ 799605 h 3572491"/>
              <a:gd name="connsiteX1520" fmla="*/ 1652271 w 2893086"/>
              <a:gd name="connsiteY1520" fmla="*/ 634675 h 3572491"/>
              <a:gd name="connsiteX1521" fmla="*/ 1691850 w 2893086"/>
              <a:gd name="connsiteY1521" fmla="*/ 647987 h 3572491"/>
              <a:gd name="connsiteX1522" fmla="*/ 1760594 w 2893086"/>
              <a:gd name="connsiteY1522" fmla="*/ 703806 h 3572491"/>
              <a:gd name="connsiteX1523" fmla="*/ 1829337 w 2893086"/>
              <a:gd name="connsiteY1523" fmla="*/ 647987 h 3572491"/>
              <a:gd name="connsiteX1524" fmla="*/ 1868916 w 2893086"/>
              <a:gd name="connsiteY1524" fmla="*/ 634675 h 3572491"/>
              <a:gd name="connsiteX1525" fmla="*/ 1908495 w 2893086"/>
              <a:gd name="connsiteY1525" fmla="*/ 647987 h 3572491"/>
              <a:gd name="connsiteX1526" fmla="*/ 1963621 w 2893086"/>
              <a:gd name="connsiteY1526" fmla="*/ 692749 h 3572491"/>
              <a:gd name="connsiteX1527" fmla="*/ 1963621 w 2893086"/>
              <a:gd name="connsiteY1527" fmla="*/ 755884 h 3572491"/>
              <a:gd name="connsiteX1528" fmla="*/ 1908495 w 2893086"/>
              <a:gd name="connsiteY1528" fmla="*/ 704163 h 3572491"/>
              <a:gd name="connsiteX1529" fmla="*/ 1868916 w 2893086"/>
              <a:gd name="connsiteY1529" fmla="*/ 688780 h 3572491"/>
              <a:gd name="connsiteX1530" fmla="*/ 1829337 w 2893086"/>
              <a:gd name="connsiteY1530" fmla="*/ 704163 h 3572491"/>
              <a:gd name="connsiteX1531" fmla="*/ 1760594 w 2893086"/>
              <a:gd name="connsiteY1531" fmla="*/ 768660 h 3572491"/>
              <a:gd name="connsiteX1532" fmla="*/ 1691850 w 2893086"/>
              <a:gd name="connsiteY1532" fmla="*/ 704163 h 3572491"/>
              <a:gd name="connsiteX1533" fmla="*/ 1652271 w 2893086"/>
              <a:gd name="connsiteY1533" fmla="*/ 688780 h 3572491"/>
              <a:gd name="connsiteX1534" fmla="*/ 1612693 w 2893086"/>
              <a:gd name="connsiteY1534" fmla="*/ 704163 h 3572491"/>
              <a:gd name="connsiteX1535" fmla="*/ 1543949 w 2893086"/>
              <a:gd name="connsiteY1535" fmla="*/ 768660 h 3572491"/>
              <a:gd name="connsiteX1536" fmla="*/ 1531573 w 2893086"/>
              <a:gd name="connsiteY1536" fmla="*/ 757049 h 3572491"/>
              <a:gd name="connsiteX1537" fmla="*/ 1531573 w 2893086"/>
              <a:gd name="connsiteY1537" fmla="*/ 693757 h 3572491"/>
              <a:gd name="connsiteX1538" fmla="*/ 1543949 w 2893086"/>
              <a:gd name="connsiteY1538" fmla="*/ 703806 h 3572491"/>
              <a:gd name="connsiteX1539" fmla="*/ 1612693 w 2893086"/>
              <a:gd name="connsiteY1539" fmla="*/ 647987 h 3572491"/>
              <a:gd name="connsiteX1540" fmla="*/ 1652271 w 2893086"/>
              <a:gd name="connsiteY1540" fmla="*/ 634675 h 3572491"/>
              <a:gd name="connsiteX1541" fmla="*/ 1218982 w 2893086"/>
              <a:gd name="connsiteY1541" fmla="*/ 634675 h 3572491"/>
              <a:gd name="connsiteX1542" fmla="*/ 1258561 w 2893086"/>
              <a:gd name="connsiteY1542" fmla="*/ 647987 h 3572491"/>
              <a:gd name="connsiteX1543" fmla="*/ 1327304 w 2893086"/>
              <a:gd name="connsiteY1543" fmla="*/ 703806 h 3572491"/>
              <a:gd name="connsiteX1544" fmla="*/ 1396048 w 2893086"/>
              <a:gd name="connsiteY1544" fmla="*/ 647987 h 3572491"/>
              <a:gd name="connsiteX1545" fmla="*/ 1435627 w 2893086"/>
              <a:gd name="connsiteY1545" fmla="*/ 634675 h 3572491"/>
              <a:gd name="connsiteX1546" fmla="*/ 1451388 w 2893086"/>
              <a:gd name="connsiteY1546" fmla="*/ 639976 h 3572491"/>
              <a:gd name="connsiteX1547" fmla="*/ 1451388 w 2893086"/>
              <a:gd name="connsiteY1547" fmla="*/ 694906 h 3572491"/>
              <a:gd name="connsiteX1548" fmla="*/ 1435627 w 2893086"/>
              <a:gd name="connsiteY1548" fmla="*/ 688780 h 3572491"/>
              <a:gd name="connsiteX1549" fmla="*/ 1396048 w 2893086"/>
              <a:gd name="connsiteY1549" fmla="*/ 704163 h 3572491"/>
              <a:gd name="connsiteX1550" fmla="*/ 1327304 w 2893086"/>
              <a:gd name="connsiteY1550" fmla="*/ 768660 h 3572491"/>
              <a:gd name="connsiteX1551" fmla="*/ 1258561 w 2893086"/>
              <a:gd name="connsiteY1551" fmla="*/ 704163 h 3572491"/>
              <a:gd name="connsiteX1552" fmla="*/ 1218982 w 2893086"/>
              <a:gd name="connsiteY1552" fmla="*/ 688780 h 3572491"/>
              <a:gd name="connsiteX1553" fmla="*/ 1179403 w 2893086"/>
              <a:gd name="connsiteY1553" fmla="*/ 704163 h 3572491"/>
              <a:gd name="connsiteX1554" fmla="*/ 1110659 w 2893086"/>
              <a:gd name="connsiteY1554" fmla="*/ 768661 h 3572491"/>
              <a:gd name="connsiteX1555" fmla="*/ 1041916 w 2893086"/>
              <a:gd name="connsiteY1555" fmla="*/ 704163 h 3572491"/>
              <a:gd name="connsiteX1556" fmla="*/ 1019340 w 2893086"/>
              <a:gd name="connsiteY1556" fmla="*/ 695389 h 3572491"/>
              <a:gd name="connsiteX1557" fmla="*/ 1019340 w 2893086"/>
              <a:gd name="connsiteY1557" fmla="*/ 640394 h 3572491"/>
              <a:gd name="connsiteX1558" fmla="*/ 1041916 w 2893086"/>
              <a:gd name="connsiteY1558" fmla="*/ 647987 h 3572491"/>
              <a:gd name="connsiteX1559" fmla="*/ 1110659 w 2893086"/>
              <a:gd name="connsiteY1559" fmla="*/ 703807 h 3572491"/>
              <a:gd name="connsiteX1560" fmla="*/ 1179403 w 2893086"/>
              <a:gd name="connsiteY1560" fmla="*/ 647987 h 3572491"/>
              <a:gd name="connsiteX1561" fmla="*/ 1218982 w 2893086"/>
              <a:gd name="connsiteY1561" fmla="*/ 634675 h 3572491"/>
              <a:gd name="connsiteX1562" fmla="*/ 2735495 w 2893086"/>
              <a:gd name="connsiteY1562" fmla="*/ 634674 h 3572491"/>
              <a:gd name="connsiteX1563" fmla="*/ 2775074 w 2893086"/>
              <a:gd name="connsiteY1563" fmla="*/ 647986 h 3572491"/>
              <a:gd name="connsiteX1564" fmla="*/ 2843819 w 2893086"/>
              <a:gd name="connsiteY1564" fmla="*/ 703807 h 3572491"/>
              <a:gd name="connsiteX1565" fmla="*/ 2860966 w 2893086"/>
              <a:gd name="connsiteY1565" fmla="*/ 689884 h 3572491"/>
              <a:gd name="connsiteX1566" fmla="*/ 2879843 w 2893086"/>
              <a:gd name="connsiteY1566" fmla="*/ 717882 h 3572491"/>
              <a:gd name="connsiteX1567" fmla="*/ 2882725 w 2893086"/>
              <a:gd name="connsiteY1567" fmla="*/ 732158 h 3572491"/>
              <a:gd name="connsiteX1568" fmla="*/ 2843819 w 2893086"/>
              <a:gd name="connsiteY1568" fmla="*/ 768661 h 3572491"/>
              <a:gd name="connsiteX1569" fmla="*/ 2775074 w 2893086"/>
              <a:gd name="connsiteY1569" fmla="*/ 704162 h 3572491"/>
              <a:gd name="connsiteX1570" fmla="*/ 2735495 w 2893086"/>
              <a:gd name="connsiteY1570" fmla="*/ 688780 h 3572491"/>
              <a:gd name="connsiteX1571" fmla="*/ 2695916 w 2893086"/>
              <a:gd name="connsiteY1571" fmla="*/ 704162 h 3572491"/>
              <a:gd name="connsiteX1572" fmla="*/ 2627173 w 2893086"/>
              <a:gd name="connsiteY1572" fmla="*/ 768660 h 3572491"/>
              <a:gd name="connsiteX1573" fmla="*/ 2570744 w 2893086"/>
              <a:gd name="connsiteY1573" fmla="*/ 715716 h 3572491"/>
              <a:gd name="connsiteX1574" fmla="*/ 2595897 w 2893086"/>
              <a:gd name="connsiteY1574" fmla="*/ 678409 h 3572491"/>
              <a:gd name="connsiteX1575" fmla="*/ 2627173 w 2893086"/>
              <a:gd name="connsiteY1575" fmla="*/ 703805 h 3572491"/>
              <a:gd name="connsiteX1576" fmla="*/ 2695916 w 2893086"/>
              <a:gd name="connsiteY1576" fmla="*/ 647986 h 3572491"/>
              <a:gd name="connsiteX1577" fmla="*/ 2735495 w 2893086"/>
              <a:gd name="connsiteY1577" fmla="*/ 634674 h 3572491"/>
              <a:gd name="connsiteX1578" fmla="*/ 2302206 w 2893086"/>
              <a:gd name="connsiteY1578" fmla="*/ 634674 h 3572491"/>
              <a:gd name="connsiteX1579" fmla="*/ 2341785 w 2893086"/>
              <a:gd name="connsiteY1579" fmla="*/ 647986 h 3572491"/>
              <a:gd name="connsiteX1580" fmla="*/ 2410528 w 2893086"/>
              <a:gd name="connsiteY1580" fmla="*/ 703805 h 3572491"/>
              <a:gd name="connsiteX1581" fmla="*/ 2475854 w 2893086"/>
              <a:gd name="connsiteY1581" fmla="*/ 650761 h 3572491"/>
              <a:gd name="connsiteX1582" fmla="*/ 2475854 w 2893086"/>
              <a:gd name="connsiteY1582" fmla="*/ 707368 h 3572491"/>
              <a:gd name="connsiteX1583" fmla="*/ 2410528 w 2893086"/>
              <a:gd name="connsiteY1583" fmla="*/ 768660 h 3572491"/>
              <a:gd name="connsiteX1584" fmla="*/ 2341785 w 2893086"/>
              <a:gd name="connsiteY1584" fmla="*/ 704162 h 3572491"/>
              <a:gd name="connsiteX1585" fmla="*/ 2302206 w 2893086"/>
              <a:gd name="connsiteY1585" fmla="*/ 688780 h 3572491"/>
              <a:gd name="connsiteX1586" fmla="*/ 2262627 w 2893086"/>
              <a:gd name="connsiteY1586" fmla="*/ 704161 h 3572491"/>
              <a:gd name="connsiteX1587" fmla="*/ 2193883 w 2893086"/>
              <a:gd name="connsiteY1587" fmla="*/ 768660 h 3572491"/>
              <a:gd name="connsiteX1588" fmla="*/ 2125140 w 2893086"/>
              <a:gd name="connsiteY1588" fmla="*/ 704163 h 3572491"/>
              <a:gd name="connsiteX1589" fmla="*/ 2085561 w 2893086"/>
              <a:gd name="connsiteY1589" fmla="*/ 688780 h 3572491"/>
              <a:gd name="connsiteX1590" fmla="*/ 2045982 w 2893086"/>
              <a:gd name="connsiteY1590" fmla="*/ 704163 h 3572491"/>
              <a:gd name="connsiteX1591" fmla="*/ 2043806 w 2893086"/>
              <a:gd name="connsiteY1591" fmla="*/ 706204 h 3572491"/>
              <a:gd name="connsiteX1592" fmla="*/ 2043806 w 2893086"/>
              <a:gd name="connsiteY1592" fmla="*/ 649753 h 3572491"/>
              <a:gd name="connsiteX1593" fmla="*/ 2045982 w 2893086"/>
              <a:gd name="connsiteY1593" fmla="*/ 647987 h 3572491"/>
              <a:gd name="connsiteX1594" fmla="*/ 2085561 w 2893086"/>
              <a:gd name="connsiteY1594" fmla="*/ 634675 h 3572491"/>
              <a:gd name="connsiteX1595" fmla="*/ 2125140 w 2893086"/>
              <a:gd name="connsiteY1595" fmla="*/ 647987 h 3572491"/>
              <a:gd name="connsiteX1596" fmla="*/ 2193883 w 2893086"/>
              <a:gd name="connsiteY1596" fmla="*/ 703805 h 3572491"/>
              <a:gd name="connsiteX1597" fmla="*/ 2262627 w 2893086"/>
              <a:gd name="connsiteY1597" fmla="*/ 647986 h 3572491"/>
              <a:gd name="connsiteX1598" fmla="*/ 2302206 w 2893086"/>
              <a:gd name="connsiteY1598" fmla="*/ 634674 h 3572491"/>
              <a:gd name="connsiteX1599" fmla="*/ 1652271 w 2893086"/>
              <a:gd name="connsiteY1599" fmla="*/ 469743 h 3572491"/>
              <a:gd name="connsiteX1600" fmla="*/ 1691850 w 2893086"/>
              <a:gd name="connsiteY1600" fmla="*/ 483055 h 3572491"/>
              <a:gd name="connsiteX1601" fmla="*/ 1760594 w 2893086"/>
              <a:gd name="connsiteY1601" fmla="*/ 538874 h 3572491"/>
              <a:gd name="connsiteX1602" fmla="*/ 1829337 w 2893086"/>
              <a:gd name="connsiteY1602" fmla="*/ 483055 h 3572491"/>
              <a:gd name="connsiteX1603" fmla="*/ 1868916 w 2893086"/>
              <a:gd name="connsiteY1603" fmla="*/ 469743 h 3572491"/>
              <a:gd name="connsiteX1604" fmla="*/ 1908495 w 2893086"/>
              <a:gd name="connsiteY1604" fmla="*/ 483055 h 3572491"/>
              <a:gd name="connsiteX1605" fmla="*/ 1963621 w 2893086"/>
              <a:gd name="connsiteY1605" fmla="*/ 527817 h 3572491"/>
              <a:gd name="connsiteX1606" fmla="*/ 1963621 w 2893086"/>
              <a:gd name="connsiteY1606" fmla="*/ 590953 h 3572491"/>
              <a:gd name="connsiteX1607" fmla="*/ 1908495 w 2893086"/>
              <a:gd name="connsiteY1607" fmla="*/ 539231 h 3572491"/>
              <a:gd name="connsiteX1608" fmla="*/ 1868916 w 2893086"/>
              <a:gd name="connsiteY1608" fmla="*/ 523849 h 3572491"/>
              <a:gd name="connsiteX1609" fmla="*/ 1829337 w 2893086"/>
              <a:gd name="connsiteY1609" fmla="*/ 539231 h 3572491"/>
              <a:gd name="connsiteX1610" fmla="*/ 1760594 w 2893086"/>
              <a:gd name="connsiteY1610" fmla="*/ 603729 h 3572491"/>
              <a:gd name="connsiteX1611" fmla="*/ 1691850 w 2893086"/>
              <a:gd name="connsiteY1611" fmla="*/ 539231 h 3572491"/>
              <a:gd name="connsiteX1612" fmla="*/ 1652271 w 2893086"/>
              <a:gd name="connsiteY1612" fmla="*/ 523849 h 3572491"/>
              <a:gd name="connsiteX1613" fmla="*/ 1612693 w 2893086"/>
              <a:gd name="connsiteY1613" fmla="*/ 539231 h 3572491"/>
              <a:gd name="connsiteX1614" fmla="*/ 1543949 w 2893086"/>
              <a:gd name="connsiteY1614" fmla="*/ 603729 h 3572491"/>
              <a:gd name="connsiteX1615" fmla="*/ 1531573 w 2893086"/>
              <a:gd name="connsiteY1615" fmla="*/ 592118 h 3572491"/>
              <a:gd name="connsiteX1616" fmla="*/ 1531573 w 2893086"/>
              <a:gd name="connsiteY1616" fmla="*/ 528825 h 3572491"/>
              <a:gd name="connsiteX1617" fmla="*/ 1543949 w 2893086"/>
              <a:gd name="connsiteY1617" fmla="*/ 538874 h 3572491"/>
              <a:gd name="connsiteX1618" fmla="*/ 1612693 w 2893086"/>
              <a:gd name="connsiteY1618" fmla="*/ 483055 h 3572491"/>
              <a:gd name="connsiteX1619" fmla="*/ 1652271 w 2893086"/>
              <a:gd name="connsiteY1619" fmla="*/ 469743 h 3572491"/>
              <a:gd name="connsiteX1620" fmla="*/ 1218982 w 2893086"/>
              <a:gd name="connsiteY1620" fmla="*/ 469743 h 3572491"/>
              <a:gd name="connsiteX1621" fmla="*/ 1258561 w 2893086"/>
              <a:gd name="connsiteY1621" fmla="*/ 483055 h 3572491"/>
              <a:gd name="connsiteX1622" fmla="*/ 1327304 w 2893086"/>
              <a:gd name="connsiteY1622" fmla="*/ 538874 h 3572491"/>
              <a:gd name="connsiteX1623" fmla="*/ 1396048 w 2893086"/>
              <a:gd name="connsiteY1623" fmla="*/ 483055 h 3572491"/>
              <a:gd name="connsiteX1624" fmla="*/ 1435627 w 2893086"/>
              <a:gd name="connsiteY1624" fmla="*/ 469743 h 3572491"/>
              <a:gd name="connsiteX1625" fmla="*/ 1451388 w 2893086"/>
              <a:gd name="connsiteY1625" fmla="*/ 475045 h 3572491"/>
              <a:gd name="connsiteX1626" fmla="*/ 1451388 w 2893086"/>
              <a:gd name="connsiteY1626" fmla="*/ 529975 h 3572491"/>
              <a:gd name="connsiteX1627" fmla="*/ 1435627 w 2893086"/>
              <a:gd name="connsiteY1627" fmla="*/ 523849 h 3572491"/>
              <a:gd name="connsiteX1628" fmla="*/ 1396048 w 2893086"/>
              <a:gd name="connsiteY1628" fmla="*/ 539231 h 3572491"/>
              <a:gd name="connsiteX1629" fmla="*/ 1327304 w 2893086"/>
              <a:gd name="connsiteY1629" fmla="*/ 603729 h 3572491"/>
              <a:gd name="connsiteX1630" fmla="*/ 1258561 w 2893086"/>
              <a:gd name="connsiteY1630" fmla="*/ 539231 h 3572491"/>
              <a:gd name="connsiteX1631" fmla="*/ 1218982 w 2893086"/>
              <a:gd name="connsiteY1631" fmla="*/ 523849 h 3572491"/>
              <a:gd name="connsiteX1632" fmla="*/ 1179403 w 2893086"/>
              <a:gd name="connsiteY1632" fmla="*/ 539231 h 3572491"/>
              <a:gd name="connsiteX1633" fmla="*/ 1110659 w 2893086"/>
              <a:gd name="connsiteY1633" fmla="*/ 603729 h 3572491"/>
              <a:gd name="connsiteX1634" fmla="*/ 1041916 w 2893086"/>
              <a:gd name="connsiteY1634" fmla="*/ 539231 h 3572491"/>
              <a:gd name="connsiteX1635" fmla="*/ 1019340 w 2893086"/>
              <a:gd name="connsiteY1635" fmla="*/ 530457 h 3572491"/>
              <a:gd name="connsiteX1636" fmla="*/ 1019340 w 2893086"/>
              <a:gd name="connsiteY1636" fmla="*/ 475462 h 3572491"/>
              <a:gd name="connsiteX1637" fmla="*/ 1041916 w 2893086"/>
              <a:gd name="connsiteY1637" fmla="*/ 483055 h 3572491"/>
              <a:gd name="connsiteX1638" fmla="*/ 1110659 w 2893086"/>
              <a:gd name="connsiteY1638" fmla="*/ 538875 h 3572491"/>
              <a:gd name="connsiteX1639" fmla="*/ 1179403 w 2893086"/>
              <a:gd name="connsiteY1639" fmla="*/ 483055 h 3572491"/>
              <a:gd name="connsiteX1640" fmla="*/ 1218982 w 2893086"/>
              <a:gd name="connsiteY1640" fmla="*/ 469743 h 3572491"/>
              <a:gd name="connsiteX1641" fmla="*/ 2302206 w 2893086"/>
              <a:gd name="connsiteY1641" fmla="*/ 469743 h 3572491"/>
              <a:gd name="connsiteX1642" fmla="*/ 2341785 w 2893086"/>
              <a:gd name="connsiteY1642" fmla="*/ 483055 h 3572491"/>
              <a:gd name="connsiteX1643" fmla="*/ 2410528 w 2893086"/>
              <a:gd name="connsiteY1643" fmla="*/ 538874 h 3572491"/>
              <a:gd name="connsiteX1644" fmla="*/ 2475854 w 2893086"/>
              <a:gd name="connsiteY1644" fmla="*/ 485830 h 3572491"/>
              <a:gd name="connsiteX1645" fmla="*/ 2475854 w 2893086"/>
              <a:gd name="connsiteY1645" fmla="*/ 542436 h 3572491"/>
              <a:gd name="connsiteX1646" fmla="*/ 2410528 w 2893086"/>
              <a:gd name="connsiteY1646" fmla="*/ 603728 h 3572491"/>
              <a:gd name="connsiteX1647" fmla="*/ 2341785 w 2893086"/>
              <a:gd name="connsiteY1647" fmla="*/ 539230 h 3572491"/>
              <a:gd name="connsiteX1648" fmla="*/ 2302206 w 2893086"/>
              <a:gd name="connsiteY1648" fmla="*/ 523849 h 3572491"/>
              <a:gd name="connsiteX1649" fmla="*/ 2262627 w 2893086"/>
              <a:gd name="connsiteY1649" fmla="*/ 539230 h 3572491"/>
              <a:gd name="connsiteX1650" fmla="*/ 2193883 w 2893086"/>
              <a:gd name="connsiteY1650" fmla="*/ 603728 h 3572491"/>
              <a:gd name="connsiteX1651" fmla="*/ 2125140 w 2893086"/>
              <a:gd name="connsiteY1651" fmla="*/ 539231 h 3572491"/>
              <a:gd name="connsiteX1652" fmla="*/ 2085561 w 2893086"/>
              <a:gd name="connsiteY1652" fmla="*/ 523849 h 3572491"/>
              <a:gd name="connsiteX1653" fmla="*/ 2045982 w 2893086"/>
              <a:gd name="connsiteY1653" fmla="*/ 539231 h 3572491"/>
              <a:gd name="connsiteX1654" fmla="*/ 2043806 w 2893086"/>
              <a:gd name="connsiteY1654" fmla="*/ 541273 h 3572491"/>
              <a:gd name="connsiteX1655" fmla="*/ 2043806 w 2893086"/>
              <a:gd name="connsiteY1655" fmla="*/ 484822 h 3572491"/>
              <a:gd name="connsiteX1656" fmla="*/ 2045982 w 2893086"/>
              <a:gd name="connsiteY1656" fmla="*/ 483055 h 3572491"/>
              <a:gd name="connsiteX1657" fmla="*/ 2085561 w 2893086"/>
              <a:gd name="connsiteY1657" fmla="*/ 469743 h 3572491"/>
              <a:gd name="connsiteX1658" fmla="*/ 2125140 w 2893086"/>
              <a:gd name="connsiteY1658" fmla="*/ 483055 h 3572491"/>
              <a:gd name="connsiteX1659" fmla="*/ 2193883 w 2893086"/>
              <a:gd name="connsiteY1659" fmla="*/ 538874 h 3572491"/>
              <a:gd name="connsiteX1660" fmla="*/ 2262627 w 2893086"/>
              <a:gd name="connsiteY1660" fmla="*/ 483054 h 3572491"/>
              <a:gd name="connsiteX1661" fmla="*/ 2302206 w 2893086"/>
              <a:gd name="connsiteY1661" fmla="*/ 469743 h 3572491"/>
              <a:gd name="connsiteX1662" fmla="*/ 1652271 w 2893086"/>
              <a:gd name="connsiteY1662" fmla="*/ 304812 h 3572491"/>
              <a:gd name="connsiteX1663" fmla="*/ 1691850 w 2893086"/>
              <a:gd name="connsiteY1663" fmla="*/ 318124 h 3572491"/>
              <a:gd name="connsiteX1664" fmla="*/ 1760594 w 2893086"/>
              <a:gd name="connsiteY1664" fmla="*/ 373943 h 3572491"/>
              <a:gd name="connsiteX1665" fmla="*/ 1829337 w 2893086"/>
              <a:gd name="connsiteY1665" fmla="*/ 318124 h 3572491"/>
              <a:gd name="connsiteX1666" fmla="*/ 1868916 w 2893086"/>
              <a:gd name="connsiteY1666" fmla="*/ 304812 h 3572491"/>
              <a:gd name="connsiteX1667" fmla="*/ 1908495 w 2893086"/>
              <a:gd name="connsiteY1667" fmla="*/ 318124 h 3572491"/>
              <a:gd name="connsiteX1668" fmla="*/ 1963621 w 2893086"/>
              <a:gd name="connsiteY1668" fmla="*/ 362886 h 3572491"/>
              <a:gd name="connsiteX1669" fmla="*/ 1963621 w 2893086"/>
              <a:gd name="connsiteY1669" fmla="*/ 426022 h 3572491"/>
              <a:gd name="connsiteX1670" fmla="*/ 1908495 w 2893086"/>
              <a:gd name="connsiteY1670" fmla="*/ 374300 h 3572491"/>
              <a:gd name="connsiteX1671" fmla="*/ 1868916 w 2893086"/>
              <a:gd name="connsiteY1671" fmla="*/ 358918 h 3572491"/>
              <a:gd name="connsiteX1672" fmla="*/ 1829337 w 2893086"/>
              <a:gd name="connsiteY1672" fmla="*/ 374300 h 3572491"/>
              <a:gd name="connsiteX1673" fmla="*/ 1760594 w 2893086"/>
              <a:gd name="connsiteY1673" fmla="*/ 438798 h 3572491"/>
              <a:gd name="connsiteX1674" fmla="*/ 1691850 w 2893086"/>
              <a:gd name="connsiteY1674" fmla="*/ 374300 h 3572491"/>
              <a:gd name="connsiteX1675" fmla="*/ 1652271 w 2893086"/>
              <a:gd name="connsiteY1675" fmla="*/ 358918 h 3572491"/>
              <a:gd name="connsiteX1676" fmla="*/ 1612693 w 2893086"/>
              <a:gd name="connsiteY1676" fmla="*/ 374300 h 3572491"/>
              <a:gd name="connsiteX1677" fmla="*/ 1543949 w 2893086"/>
              <a:gd name="connsiteY1677" fmla="*/ 438798 h 3572491"/>
              <a:gd name="connsiteX1678" fmla="*/ 1531573 w 2893086"/>
              <a:gd name="connsiteY1678" fmla="*/ 427187 h 3572491"/>
              <a:gd name="connsiteX1679" fmla="*/ 1531573 w 2893086"/>
              <a:gd name="connsiteY1679" fmla="*/ 363894 h 3572491"/>
              <a:gd name="connsiteX1680" fmla="*/ 1543949 w 2893086"/>
              <a:gd name="connsiteY1680" fmla="*/ 373943 h 3572491"/>
              <a:gd name="connsiteX1681" fmla="*/ 1612693 w 2893086"/>
              <a:gd name="connsiteY1681" fmla="*/ 318124 h 3572491"/>
              <a:gd name="connsiteX1682" fmla="*/ 1652271 w 2893086"/>
              <a:gd name="connsiteY1682" fmla="*/ 304812 h 3572491"/>
              <a:gd name="connsiteX1683" fmla="*/ 1218982 w 2893086"/>
              <a:gd name="connsiteY1683" fmla="*/ 304812 h 3572491"/>
              <a:gd name="connsiteX1684" fmla="*/ 1258561 w 2893086"/>
              <a:gd name="connsiteY1684" fmla="*/ 318124 h 3572491"/>
              <a:gd name="connsiteX1685" fmla="*/ 1327304 w 2893086"/>
              <a:gd name="connsiteY1685" fmla="*/ 373943 h 3572491"/>
              <a:gd name="connsiteX1686" fmla="*/ 1396048 w 2893086"/>
              <a:gd name="connsiteY1686" fmla="*/ 318124 h 3572491"/>
              <a:gd name="connsiteX1687" fmla="*/ 1435627 w 2893086"/>
              <a:gd name="connsiteY1687" fmla="*/ 304812 h 3572491"/>
              <a:gd name="connsiteX1688" fmla="*/ 1447048 w 2893086"/>
              <a:gd name="connsiteY1688" fmla="*/ 308654 h 3572491"/>
              <a:gd name="connsiteX1689" fmla="*/ 1451388 w 2893086"/>
              <a:gd name="connsiteY1689" fmla="*/ 351704 h 3572491"/>
              <a:gd name="connsiteX1690" fmla="*/ 1451388 w 2893086"/>
              <a:gd name="connsiteY1690" fmla="*/ 365044 h 3572491"/>
              <a:gd name="connsiteX1691" fmla="*/ 1435627 w 2893086"/>
              <a:gd name="connsiteY1691" fmla="*/ 358918 h 3572491"/>
              <a:gd name="connsiteX1692" fmla="*/ 1396048 w 2893086"/>
              <a:gd name="connsiteY1692" fmla="*/ 374300 h 3572491"/>
              <a:gd name="connsiteX1693" fmla="*/ 1327304 w 2893086"/>
              <a:gd name="connsiteY1693" fmla="*/ 438798 h 3572491"/>
              <a:gd name="connsiteX1694" fmla="*/ 1258561 w 2893086"/>
              <a:gd name="connsiteY1694" fmla="*/ 374300 h 3572491"/>
              <a:gd name="connsiteX1695" fmla="*/ 1218982 w 2893086"/>
              <a:gd name="connsiteY1695" fmla="*/ 358918 h 3572491"/>
              <a:gd name="connsiteX1696" fmla="*/ 1179403 w 2893086"/>
              <a:gd name="connsiteY1696" fmla="*/ 374300 h 3572491"/>
              <a:gd name="connsiteX1697" fmla="*/ 1110659 w 2893086"/>
              <a:gd name="connsiteY1697" fmla="*/ 438798 h 3572491"/>
              <a:gd name="connsiteX1698" fmla="*/ 1041916 w 2893086"/>
              <a:gd name="connsiteY1698" fmla="*/ 374300 h 3572491"/>
              <a:gd name="connsiteX1699" fmla="*/ 1019340 w 2893086"/>
              <a:gd name="connsiteY1699" fmla="*/ 365526 h 3572491"/>
              <a:gd name="connsiteX1700" fmla="*/ 1019340 w 2893086"/>
              <a:gd name="connsiteY1700" fmla="*/ 351704 h 3572491"/>
              <a:gd name="connsiteX1701" fmla="*/ 1023355 w 2893086"/>
              <a:gd name="connsiteY1701" fmla="*/ 311881 h 3572491"/>
              <a:gd name="connsiteX1702" fmla="*/ 1041916 w 2893086"/>
              <a:gd name="connsiteY1702" fmla="*/ 318124 h 3572491"/>
              <a:gd name="connsiteX1703" fmla="*/ 1110659 w 2893086"/>
              <a:gd name="connsiteY1703" fmla="*/ 373943 h 3572491"/>
              <a:gd name="connsiteX1704" fmla="*/ 1179403 w 2893086"/>
              <a:gd name="connsiteY1704" fmla="*/ 318124 h 3572491"/>
              <a:gd name="connsiteX1705" fmla="*/ 1218982 w 2893086"/>
              <a:gd name="connsiteY1705" fmla="*/ 304812 h 3572491"/>
              <a:gd name="connsiteX1706" fmla="*/ 2302206 w 2893086"/>
              <a:gd name="connsiteY1706" fmla="*/ 304812 h 3572491"/>
              <a:gd name="connsiteX1707" fmla="*/ 2341785 w 2893086"/>
              <a:gd name="connsiteY1707" fmla="*/ 318124 h 3572491"/>
              <a:gd name="connsiteX1708" fmla="*/ 2410528 w 2893086"/>
              <a:gd name="connsiteY1708" fmla="*/ 373943 h 3572491"/>
              <a:gd name="connsiteX1709" fmla="*/ 2472984 w 2893086"/>
              <a:gd name="connsiteY1709" fmla="*/ 323229 h 3572491"/>
              <a:gd name="connsiteX1710" fmla="*/ 2475854 w 2893086"/>
              <a:gd name="connsiteY1710" fmla="*/ 351704 h 3572491"/>
              <a:gd name="connsiteX1711" fmla="*/ 2475854 w 2893086"/>
              <a:gd name="connsiteY1711" fmla="*/ 377505 h 3572491"/>
              <a:gd name="connsiteX1712" fmla="*/ 2410528 w 2893086"/>
              <a:gd name="connsiteY1712" fmla="*/ 438797 h 3572491"/>
              <a:gd name="connsiteX1713" fmla="*/ 2341785 w 2893086"/>
              <a:gd name="connsiteY1713" fmla="*/ 374299 h 3572491"/>
              <a:gd name="connsiteX1714" fmla="*/ 2302206 w 2893086"/>
              <a:gd name="connsiteY1714" fmla="*/ 358918 h 3572491"/>
              <a:gd name="connsiteX1715" fmla="*/ 2262627 w 2893086"/>
              <a:gd name="connsiteY1715" fmla="*/ 374298 h 3572491"/>
              <a:gd name="connsiteX1716" fmla="*/ 2193883 w 2893086"/>
              <a:gd name="connsiteY1716" fmla="*/ 438797 h 3572491"/>
              <a:gd name="connsiteX1717" fmla="*/ 2125140 w 2893086"/>
              <a:gd name="connsiteY1717" fmla="*/ 374300 h 3572491"/>
              <a:gd name="connsiteX1718" fmla="*/ 2085561 w 2893086"/>
              <a:gd name="connsiteY1718" fmla="*/ 358918 h 3572491"/>
              <a:gd name="connsiteX1719" fmla="*/ 2045982 w 2893086"/>
              <a:gd name="connsiteY1719" fmla="*/ 374300 h 3572491"/>
              <a:gd name="connsiteX1720" fmla="*/ 2043806 w 2893086"/>
              <a:gd name="connsiteY1720" fmla="*/ 376341 h 3572491"/>
              <a:gd name="connsiteX1721" fmla="*/ 2043806 w 2893086"/>
              <a:gd name="connsiteY1721" fmla="*/ 351704 h 3572491"/>
              <a:gd name="connsiteX1722" fmla="*/ 2047234 w 2893086"/>
              <a:gd name="connsiteY1722" fmla="*/ 317703 h 3572491"/>
              <a:gd name="connsiteX1723" fmla="*/ 2085561 w 2893086"/>
              <a:gd name="connsiteY1723" fmla="*/ 304812 h 3572491"/>
              <a:gd name="connsiteX1724" fmla="*/ 2125140 w 2893086"/>
              <a:gd name="connsiteY1724" fmla="*/ 318124 h 3572491"/>
              <a:gd name="connsiteX1725" fmla="*/ 2193883 w 2893086"/>
              <a:gd name="connsiteY1725" fmla="*/ 373943 h 3572491"/>
              <a:gd name="connsiteX1726" fmla="*/ 2262627 w 2893086"/>
              <a:gd name="connsiteY1726" fmla="*/ 318124 h 3572491"/>
              <a:gd name="connsiteX1727" fmla="*/ 2302206 w 2893086"/>
              <a:gd name="connsiteY1727" fmla="*/ 304812 h 3572491"/>
              <a:gd name="connsiteX1728" fmla="*/ 2294115 w 2893086"/>
              <a:gd name="connsiteY1728" fmla="*/ 142602 h 3572491"/>
              <a:gd name="connsiteX1729" fmla="*/ 2334595 w 2893086"/>
              <a:gd name="connsiteY1729" fmla="*/ 150774 h 3572491"/>
              <a:gd name="connsiteX1730" fmla="*/ 2341785 w 2893086"/>
              <a:gd name="connsiteY1730" fmla="*/ 153193 h 3572491"/>
              <a:gd name="connsiteX1731" fmla="*/ 2410528 w 2893086"/>
              <a:gd name="connsiteY1731" fmla="*/ 209012 h 3572491"/>
              <a:gd name="connsiteX1732" fmla="*/ 2416238 w 2893086"/>
              <a:gd name="connsiteY1732" fmla="*/ 204375 h 3572491"/>
              <a:gd name="connsiteX1733" fmla="*/ 2442724 w 2893086"/>
              <a:gd name="connsiteY1733" fmla="*/ 243658 h 3572491"/>
              <a:gd name="connsiteX1734" fmla="*/ 2410528 w 2893086"/>
              <a:gd name="connsiteY1734" fmla="*/ 273866 h 3572491"/>
              <a:gd name="connsiteX1735" fmla="*/ 2341785 w 2893086"/>
              <a:gd name="connsiteY1735" fmla="*/ 209368 h 3572491"/>
              <a:gd name="connsiteX1736" fmla="*/ 2302206 w 2893086"/>
              <a:gd name="connsiteY1736" fmla="*/ 193987 h 3572491"/>
              <a:gd name="connsiteX1737" fmla="*/ 2262627 w 2893086"/>
              <a:gd name="connsiteY1737" fmla="*/ 209368 h 3572491"/>
              <a:gd name="connsiteX1738" fmla="*/ 2193883 w 2893086"/>
              <a:gd name="connsiteY1738" fmla="*/ 273866 h 3572491"/>
              <a:gd name="connsiteX1739" fmla="*/ 2125140 w 2893086"/>
              <a:gd name="connsiteY1739" fmla="*/ 209369 h 3572491"/>
              <a:gd name="connsiteX1740" fmla="*/ 2105263 w 2893086"/>
              <a:gd name="connsiteY1740" fmla="*/ 201644 h 3572491"/>
              <a:gd name="connsiteX1741" fmla="*/ 2107078 w 2893086"/>
              <a:gd name="connsiteY1741" fmla="*/ 198952 h 3572491"/>
              <a:gd name="connsiteX1742" fmla="*/ 2147735 w 2893086"/>
              <a:gd name="connsiteY1742" fmla="*/ 171540 h 3572491"/>
              <a:gd name="connsiteX1743" fmla="*/ 2193883 w 2893086"/>
              <a:gd name="connsiteY1743" fmla="*/ 209012 h 3572491"/>
              <a:gd name="connsiteX1744" fmla="*/ 2262627 w 2893086"/>
              <a:gd name="connsiteY1744" fmla="*/ 153192 h 3572491"/>
              <a:gd name="connsiteX1745" fmla="*/ 1652271 w 2893086"/>
              <a:gd name="connsiteY1745" fmla="*/ 139881 h 3572491"/>
              <a:gd name="connsiteX1746" fmla="*/ 1691850 w 2893086"/>
              <a:gd name="connsiteY1746" fmla="*/ 153193 h 3572491"/>
              <a:gd name="connsiteX1747" fmla="*/ 1760594 w 2893086"/>
              <a:gd name="connsiteY1747" fmla="*/ 209012 h 3572491"/>
              <a:gd name="connsiteX1748" fmla="*/ 1829337 w 2893086"/>
              <a:gd name="connsiteY1748" fmla="*/ 153193 h 3572491"/>
              <a:gd name="connsiteX1749" fmla="*/ 1868916 w 2893086"/>
              <a:gd name="connsiteY1749" fmla="*/ 139881 h 3572491"/>
              <a:gd name="connsiteX1750" fmla="*/ 1908495 w 2893086"/>
              <a:gd name="connsiteY1750" fmla="*/ 153193 h 3572491"/>
              <a:gd name="connsiteX1751" fmla="*/ 1962552 w 2893086"/>
              <a:gd name="connsiteY1751" fmla="*/ 197087 h 3572491"/>
              <a:gd name="connsiteX1752" fmla="*/ 1963621 w 2893086"/>
              <a:gd name="connsiteY1752" fmla="*/ 207688 h 3572491"/>
              <a:gd name="connsiteX1753" fmla="*/ 1963621 w 2893086"/>
              <a:gd name="connsiteY1753" fmla="*/ 261091 h 3572491"/>
              <a:gd name="connsiteX1754" fmla="*/ 1908495 w 2893086"/>
              <a:gd name="connsiteY1754" fmla="*/ 209369 h 3572491"/>
              <a:gd name="connsiteX1755" fmla="*/ 1868916 w 2893086"/>
              <a:gd name="connsiteY1755" fmla="*/ 193987 h 3572491"/>
              <a:gd name="connsiteX1756" fmla="*/ 1829337 w 2893086"/>
              <a:gd name="connsiteY1756" fmla="*/ 209369 h 3572491"/>
              <a:gd name="connsiteX1757" fmla="*/ 1760594 w 2893086"/>
              <a:gd name="connsiteY1757" fmla="*/ 273867 h 3572491"/>
              <a:gd name="connsiteX1758" fmla="*/ 1691850 w 2893086"/>
              <a:gd name="connsiteY1758" fmla="*/ 209369 h 3572491"/>
              <a:gd name="connsiteX1759" fmla="*/ 1652271 w 2893086"/>
              <a:gd name="connsiteY1759" fmla="*/ 193987 h 3572491"/>
              <a:gd name="connsiteX1760" fmla="*/ 1612693 w 2893086"/>
              <a:gd name="connsiteY1760" fmla="*/ 209369 h 3572491"/>
              <a:gd name="connsiteX1761" fmla="*/ 1543949 w 2893086"/>
              <a:gd name="connsiteY1761" fmla="*/ 273867 h 3572491"/>
              <a:gd name="connsiteX1762" fmla="*/ 1531573 w 2893086"/>
              <a:gd name="connsiteY1762" fmla="*/ 262256 h 3572491"/>
              <a:gd name="connsiteX1763" fmla="*/ 1531573 w 2893086"/>
              <a:gd name="connsiteY1763" fmla="*/ 207688 h 3572491"/>
              <a:gd name="connsiteX1764" fmla="*/ 1532386 w 2893086"/>
              <a:gd name="connsiteY1764" fmla="*/ 199624 h 3572491"/>
              <a:gd name="connsiteX1765" fmla="*/ 1543949 w 2893086"/>
              <a:gd name="connsiteY1765" fmla="*/ 209012 h 3572491"/>
              <a:gd name="connsiteX1766" fmla="*/ 1612693 w 2893086"/>
              <a:gd name="connsiteY1766" fmla="*/ 153193 h 3572491"/>
              <a:gd name="connsiteX1767" fmla="*/ 1652271 w 2893086"/>
              <a:gd name="connsiteY1767" fmla="*/ 139881 h 3572491"/>
              <a:gd name="connsiteX1768" fmla="*/ 1218982 w 2893086"/>
              <a:gd name="connsiteY1768" fmla="*/ 139881 h 3572491"/>
              <a:gd name="connsiteX1769" fmla="*/ 1258561 w 2893086"/>
              <a:gd name="connsiteY1769" fmla="*/ 153193 h 3572491"/>
              <a:gd name="connsiteX1770" fmla="*/ 1327304 w 2893086"/>
              <a:gd name="connsiteY1770" fmla="*/ 209012 h 3572491"/>
              <a:gd name="connsiteX1771" fmla="*/ 1361661 w 2893086"/>
              <a:gd name="connsiteY1771" fmla="*/ 181115 h 3572491"/>
              <a:gd name="connsiteX1772" fmla="*/ 1388116 w 2893086"/>
              <a:gd name="connsiteY1772" fmla="*/ 198952 h 3572491"/>
              <a:gd name="connsiteX1773" fmla="*/ 1395492 w 2893086"/>
              <a:gd name="connsiteY1773" fmla="*/ 209891 h 3572491"/>
              <a:gd name="connsiteX1774" fmla="*/ 1327304 w 2893086"/>
              <a:gd name="connsiteY1774" fmla="*/ 273867 h 3572491"/>
              <a:gd name="connsiteX1775" fmla="*/ 1258561 w 2893086"/>
              <a:gd name="connsiteY1775" fmla="*/ 209369 h 3572491"/>
              <a:gd name="connsiteX1776" fmla="*/ 1218982 w 2893086"/>
              <a:gd name="connsiteY1776" fmla="*/ 193987 h 3572491"/>
              <a:gd name="connsiteX1777" fmla="*/ 1179403 w 2893086"/>
              <a:gd name="connsiteY1777" fmla="*/ 209369 h 3572491"/>
              <a:gd name="connsiteX1778" fmla="*/ 1110659 w 2893086"/>
              <a:gd name="connsiteY1778" fmla="*/ 273867 h 3572491"/>
              <a:gd name="connsiteX1779" fmla="*/ 1062541 w 2893086"/>
              <a:gd name="connsiteY1779" fmla="*/ 228721 h 3572491"/>
              <a:gd name="connsiteX1780" fmla="*/ 1082612 w 2893086"/>
              <a:gd name="connsiteY1780" fmla="*/ 198952 h 3572491"/>
              <a:gd name="connsiteX1781" fmla="*/ 1091166 w 2893086"/>
              <a:gd name="connsiteY1781" fmla="*/ 193185 h 3572491"/>
              <a:gd name="connsiteX1782" fmla="*/ 1110659 w 2893086"/>
              <a:gd name="connsiteY1782" fmla="*/ 209013 h 3572491"/>
              <a:gd name="connsiteX1783" fmla="*/ 1179403 w 2893086"/>
              <a:gd name="connsiteY1783" fmla="*/ 153193 h 3572491"/>
              <a:gd name="connsiteX1784" fmla="*/ 1218982 w 2893086"/>
              <a:gd name="connsiteY1784" fmla="*/ 139881 h 3572491"/>
              <a:gd name="connsiteX1785" fmla="*/ 1706307 w 2893086"/>
              <a:gd name="connsiteY1785" fmla="*/ 0 h 3572491"/>
              <a:gd name="connsiteX1786" fmla="*/ 1760594 w 2893086"/>
              <a:gd name="connsiteY1786" fmla="*/ 44081 h 3572491"/>
              <a:gd name="connsiteX1787" fmla="*/ 1809705 w 2893086"/>
              <a:gd name="connsiteY1787" fmla="*/ 4203 h 3572491"/>
              <a:gd name="connsiteX1788" fmla="*/ 1831684 w 2893086"/>
              <a:gd name="connsiteY1788" fmla="*/ 8640 h 3572491"/>
              <a:gd name="connsiteX1789" fmla="*/ 1864506 w 2893086"/>
              <a:gd name="connsiteY1789" fmla="*/ 30770 h 3572491"/>
              <a:gd name="connsiteX1790" fmla="*/ 1829337 w 2893086"/>
              <a:gd name="connsiteY1790" fmla="*/ 44438 h 3572491"/>
              <a:gd name="connsiteX1791" fmla="*/ 1760594 w 2893086"/>
              <a:gd name="connsiteY1791" fmla="*/ 108935 h 3572491"/>
              <a:gd name="connsiteX1792" fmla="*/ 1691850 w 2893086"/>
              <a:gd name="connsiteY1792" fmla="*/ 44438 h 3572491"/>
              <a:gd name="connsiteX1793" fmla="*/ 1652271 w 2893086"/>
              <a:gd name="connsiteY1793" fmla="*/ 29056 h 3572491"/>
              <a:gd name="connsiteX1794" fmla="*/ 1612693 w 2893086"/>
              <a:gd name="connsiteY1794" fmla="*/ 44438 h 3572491"/>
              <a:gd name="connsiteX1795" fmla="*/ 1583382 w 2893086"/>
              <a:gd name="connsiteY1795" fmla="*/ 71938 h 3572491"/>
              <a:gd name="connsiteX1796" fmla="*/ 1594845 w 2893086"/>
              <a:gd name="connsiteY1796" fmla="*/ 54936 h 3572491"/>
              <a:gd name="connsiteX1797" fmla="*/ 1663511 w 2893086"/>
              <a:gd name="connsiteY1797" fmla="*/ 8640 h 35724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</a:cxnLst>
            <a:rect l="l" t="t" r="r" b="b"/>
            <a:pathLst>
              <a:path w="2893086" h="3572491">
                <a:moveTo>
                  <a:pt x="2518851" y="3438505"/>
                </a:moveTo>
                <a:lnTo>
                  <a:pt x="2519218" y="3438629"/>
                </a:lnTo>
                <a:lnTo>
                  <a:pt x="2512115" y="3444490"/>
                </a:lnTo>
                <a:lnTo>
                  <a:pt x="2440269" y="3483486"/>
                </a:lnTo>
                <a:lnTo>
                  <a:pt x="2479271" y="3451817"/>
                </a:lnTo>
                <a:cubicBezTo>
                  <a:pt x="2490201" y="3442943"/>
                  <a:pt x="2504526" y="3438505"/>
                  <a:pt x="2518851" y="3438505"/>
                </a:cubicBezTo>
                <a:close/>
                <a:moveTo>
                  <a:pt x="2302206" y="3438505"/>
                </a:moveTo>
                <a:cubicBezTo>
                  <a:pt x="2316531" y="3438505"/>
                  <a:pt x="2330855" y="3442943"/>
                  <a:pt x="2341785" y="3451817"/>
                </a:cubicBezTo>
                <a:lnTo>
                  <a:pt x="2404618" y="3502837"/>
                </a:lnTo>
                <a:lnTo>
                  <a:pt x="2365335" y="3524159"/>
                </a:lnTo>
                <a:lnTo>
                  <a:pt x="2360586" y="3525633"/>
                </a:lnTo>
                <a:lnTo>
                  <a:pt x="2341785" y="3507993"/>
                </a:lnTo>
                <a:cubicBezTo>
                  <a:pt x="2330855" y="3497739"/>
                  <a:pt x="2316531" y="3492611"/>
                  <a:pt x="2302206" y="3492611"/>
                </a:cubicBezTo>
                <a:cubicBezTo>
                  <a:pt x="2287881" y="3492611"/>
                  <a:pt x="2273557" y="3497739"/>
                  <a:pt x="2262627" y="3507992"/>
                </a:cubicBezTo>
                <a:lnTo>
                  <a:pt x="2193883" y="3572491"/>
                </a:lnTo>
                <a:lnTo>
                  <a:pt x="2125140" y="3507994"/>
                </a:lnTo>
                <a:cubicBezTo>
                  <a:pt x="2114210" y="3497739"/>
                  <a:pt x="2099885" y="3492612"/>
                  <a:pt x="2085561" y="3492612"/>
                </a:cubicBezTo>
                <a:cubicBezTo>
                  <a:pt x="2071236" y="3492612"/>
                  <a:pt x="2056912" y="3497739"/>
                  <a:pt x="2045982" y="3507994"/>
                </a:cubicBezTo>
                <a:lnTo>
                  <a:pt x="1977238" y="3572491"/>
                </a:lnTo>
                <a:lnTo>
                  <a:pt x="1908495" y="3507994"/>
                </a:lnTo>
                <a:cubicBezTo>
                  <a:pt x="1897565" y="3497739"/>
                  <a:pt x="1883241" y="3492612"/>
                  <a:pt x="1868916" y="3492612"/>
                </a:cubicBezTo>
                <a:cubicBezTo>
                  <a:pt x="1854591" y="3492612"/>
                  <a:pt x="1840267" y="3497739"/>
                  <a:pt x="1829337" y="3507994"/>
                </a:cubicBezTo>
                <a:lnTo>
                  <a:pt x="1760594" y="3572491"/>
                </a:lnTo>
                <a:lnTo>
                  <a:pt x="1691850" y="3507994"/>
                </a:lnTo>
                <a:cubicBezTo>
                  <a:pt x="1680921" y="3497739"/>
                  <a:pt x="1666596" y="3492612"/>
                  <a:pt x="1652271" y="3492612"/>
                </a:cubicBezTo>
                <a:cubicBezTo>
                  <a:pt x="1637947" y="3492612"/>
                  <a:pt x="1623622" y="3497739"/>
                  <a:pt x="1612693" y="3507994"/>
                </a:cubicBezTo>
                <a:lnTo>
                  <a:pt x="1543949" y="3572491"/>
                </a:lnTo>
                <a:lnTo>
                  <a:pt x="1475205" y="3507994"/>
                </a:lnTo>
                <a:cubicBezTo>
                  <a:pt x="1464276" y="3497739"/>
                  <a:pt x="1449952" y="3492612"/>
                  <a:pt x="1435627" y="3492612"/>
                </a:cubicBezTo>
                <a:cubicBezTo>
                  <a:pt x="1421302" y="3492612"/>
                  <a:pt x="1406977" y="3497739"/>
                  <a:pt x="1396048" y="3507994"/>
                </a:cubicBezTo>
                <a:lnTo>
                  <a:pt x="1332570" y="3567551"/>
                </a:lnTo>
                <a:lnTo>
                  <a:pt x="1317323" y="3563126"/>
                </a:lnTo>
                <a:lnTo>
                  <a:pt x="1258561" y="3507994"/>
                </a:lnTo>
                <a:cubicBezTo>
                  <a:pt x="1247631" y="3497739"/>
                  <a:pt x="1233307" y="3492612"/>
                  <a:pt x="1218982" y="3492612"/>
                </a:cubicBezTo>
                <a:cubicBezTo>
                  <a:pt x="1204657" y="3492612"/>
                  <a:pt x="1190332" y="3497739"/>
                  <a:pt x="1179403" y="3507994"/>
                </a:cubicBezTo>
                <a:lnTo>
                  <a:pt x="1173539" y="3513496"/>
                </a:lnTo>
                <a:lnTo>
                  <a:pt x="1130294" y="3491694"/>
                </a:lnTo>
                <a:lnTo>
                  <a:pt x="1179403" y="3451818"/>
                </a:lnTo>
                <a:cubicBezTo>
                  <a:pt x="1190332" y="3442943"/>
                  <a:pt x="1204657" y="3438506"/>
                  <a:pt x="1218982" y="3438506"/>
                </a:cubicBezTo>
                <a:cubicBezTo>
                  <a:pt x="1233307" y="3438506"/>
                  <a:pt x="1247631" y="3442943"/>
                  <a:pt x="1258561" y="3451818"/>
                </a:cubicBezTo>
                <a:lnTo>
                  <a:pt x="1327304" y="3507637"/>
                </a:lnTo>
                <a:lnTo>
                  <a:pt x="1396048" y="3451818"/>
                </a:lnTo>
                <a:cubicBezTo>
                  <a:pt x="1406977" y="3442943"/>
                  <a:pt x="1421302" y="3438506"/>
                  <a:pt x="1435627" y="3438506"/>
                </a:cubicBezTo>
                <a:cubicBezTo>
                  <a:pt x="1449952" y="3438506"/>
                  <a:pt x="1464276" y="3442943"/>
                  <a:pt x="1475205" y="3451818"/>
                </a:cubicBezTo>
                <a:lnTo>
                  <a:pt x="1543949" y="3507637"/>
                </a:lnTo>
                <a:lnTo>
                  <a:pt x="1612693" y="3451818"/>
                </a:lnTo>
                <a:cubicBezTo>
                  <a:pt x="1623622" y="3442943"/>
                  <a:pt x="1637947" y="3438506"/>
                  <a:pt x="1652271" y="3438506"/>
                </a:cubicBezTo>
                <a:cubicBezTo>
                  <a:pt x="1666596" y="3438506"/>
                  <a:pt x="1680921" y="3442943"/>
                  <a:pt x="1691850" y="3451818"/>
                </a:cubicBezTo>
                <a:lnTo>
                  <a:pt x="1760594" y="3507637"/>
                </a:lnTo>
                <a:lnTo>
                  <a:pt x="1829337" y="3451818"/>
                </a:lnTo>
                <a:cubicBezTo>
                  <a:pt x="1840267" y="3442943"/>
                  <a:pt x="1854591" y="3438506"/>
                  <a:pt x="1868916" y="3438506"/>
                </a:cubicBezTo>
                <a:cubicBezTo>
                  <a:pt x="1883241" y="3438506"/>
                  <a:pt x="1897565" y="3442943"/>
                  <a:pt x="1908495" y="3451818"/>
                </a:cubicBezTo>
                <a:lnTo>
                  <a:pt x="1977238" y="3507637"/>
                </a:lnTo>
                <a:lnTo>
                  <a:pt x="2045982" y="3451818"/>
                </a:lnTo>
                <a:cubicBezTo>
                  <a:pt x="2056912" y="3442943"/>
                  <a:pt x="2071236" y="3438506"/>
                  <a:pt x="2085561" y="3438506"/>
                </a:cubicBezTo>
                <a:cubicBezTo>
                  <a:pt x="2099885" y="3438506"/>
                  <a:pt x="2114210" y="3442943"/>
                  <a:pt x="2125140" y="3451818"/>
                </a:cubicBezTo>
                <a:lnTo>
                  <a:pt x="2193883" y="3507636"/>
                </a:lnTo>
                <a:lnTo>
                  <a:pt x="2262627" y="3451817"/>
                </a:lnTo>
                <a:cubicBezTo>
                  <a:pt x="2273557" y="3442943"/>
                  <a:pt x="2287881" y="3438505"/>
                  <a:pt x="2302206" y="3438505"/>
                </a:cubicBezTo>
                <a:close/>
                <a:moveTo>
                  <a:pt x="2302206" y="3273574"/>
                </a:moveTo>
                <a:cubicBezTo>
                  <a:pt x="2316531" y="3273574"/>
                  <a:pt x="2330855" y="3278011"/>
                  <a:pt x="2341785" y="3286886"/>
                </a:cubicBezTo>
                <a:lnTo>
                  <a:pt x="2410528" y="3342705"/>
                </a:lnTo>
                <a:lnTo>
                  <a:pt x="2479271" y="3286886"/>
                </a:lnTo>
                <a:cubicBezTo>
                  <a:pt x="2490201" y="3278011"/>
                  <a:pt x="2504526" y="3273574"/>
                  <a:pt x="2518851" y="3273574"/>
                </a:cubicBezTo>
                <a:cubicBezTo>
                  <a:pt x="2533175" y="3273574"/>
                  <a:pt x="2547500" y="3278012"/>
                  <a:pt x="2558429" y="3286886"/>
                </a:cubicBezTo>
                <a:lnTo>
                  <a:pt x="2627173" y="3342705"/>
                </a:lnTo>
                <a:lnTo>
                  <a:pt x="2656711" y="3318720"/>
                </a:lnTo>
                <a:lnTo>
                  <a:pt x="2639998" y="3338976"/>
                </a:lnTo>
                <a:lnTo>
                  <a:pt x="2594280" y="3376698"/>
                </a:lnTo>
                <a:lnTo>
                  <a:pt x="2558429" y="3343061"/>
                </a:lnTo>
                <a:cubicBezTo>
                  <a:pt x="2547500" y="3332808"/>
                  <a:pt x="2533175" y="3327680"/>
                  <a:pt x="2518851" y="3327680"/>
                </a:cubicBezTo>
                <a:cubicBezTo>
                  <a:pt x="2504526" y="3327680"/>
                  <a:pt x="2490201" y="3332807"/>
                  <a:pt x="2479271" y="3343061"/>
                </a:cubicBezTo>
                <a:lnTo>
                  <a:pt x="2410528" y="3407559"/>
                </a:lnTo>
                <a:lnTo>
                  <a:pt x="2341785" y="3343061"/>
                </a:lnTo>
                <a:cubicBezTo>
                  <a:pt x="2330855" y="3332807"/>
                  <a:pt x="2316531" y="3327680"/>
                  <a:pt x="2302206" y="3327680"/>
                </a:cubicBezTo>
                <a:cubicBezTo>
                  <a:pt x="2287881" y="3327680"/>
                  <a:pt x="2273557" y="3332808"/>
                  <a:pt x="2262627" y="3343061"/>
                </a:cubicBezTo>
                <a:lnTo>
                  <a:pt x="2193883" y="3407559"/>
                </a:lnTo>
                <a:lnTo>
                  <a:pt x="2125140" y="3343062"/>
                </a:lnTo>
                <a:cubicBezTo>
                  <a:pt x="2114210" y="3332808"/>
                  <a:pt x="2099885" y="3327681"/>
                  <a:pt x="2085561" y="3327680"/>
                </a:cubicBezTo>
                <a:cubicBezTo>
                  <a:pt x="2071236" y="3327680"/>
                  <a:pt x="2056912" y="3332808"/>
                  <a:pt x="2045982" y="3343062"/>
                </a:cubicBezTo>
                <a:lnTo>
                  <a:pt x="1977238" y="3407560"/>
                </a:lnTo>
                <a:lnTo>
                  <a:pt x="1908495" y="3343062"/>
                </a:lnTo>
                <a:cubicBezTo>
                  <a:pt x="1897565" y="3332808"/>
                  <a:pt x="1883241" y="3327680"/>
                  <a:pt x="1868916" y="3327680"/>
                </a:cubicBezTo>
                <a:cubicBezTo>
                  <a:pt x="1854591" y="3327681"/>
                  <a:pt x="1840267" y="3332808"/>
                  <a:pt x="1829337" y="3343062"/>
                </a:cubicBezTo>
                <a:lnTo>
                  <a:pt x="1760594" y="3407560"/>
                </a:lnTo>
                <a:lnTo>
                  <a:pt x="1691850" y="3343062"/>
                </a:lnTo>
                <a:cubicBezTo>
                  <a:pt x="1680921" y="3332808"/>
                  <a:pt x="1666596" y="3327680"/>
                  <a:pt x="1652271" y="3327680"/>
                </a:cubicBezTo>
                <a:cubicBezTo>
                  <a:pt x="1637947" y="3327680"/>
                  <a:pt x="1623622" y="3332808"/>
                  <a:pt x="1612693" y="3343062"/>
                </a:cubicBezTo>
                <a:lnTo>
                  <a:pt x="1543949" y="3407560"/>
                </a:lnTo>
                <a:lnTo>
                  <a:pt x="1475205" y="3343062"/>
                </a:lnTo>
                <a:cubicBezTo>
                  <a:pt x="1464276" y="3332808"/>
                  <a:pt x="1449952" y="3327681"/>
                  <a:pt x="1435627" y="3327680"/>
                </a:cubicBezTo>
                <a:cubicBezTo>
                  <a:pt x="1421302" y="3327680"/>
                  <a:pt x="1406977" y="3332808"/>
                  <a:pt x="1396048" y="3343062"/>
                </a:cubicBezTo>
                <a:lnTo>
                  <a:pt x="1327304" y="3407560"/>
                </a:lnTo>
                <a:lnTo>
                  <a:pt x="1258561" y="3343062"/>
                </a:lnTo>
                <a:cubicBezTo>
                  <a:pt x="1247631" y="3332808"/>
                  <a:pt x="1233307" y="3327680"/>
                  <a:pt x="1218982" y="3327680"/>
                </a:cubicBezTo>
                <a:cubicBezTo>
                  <a:pt x="1204657" y="3327680"/>
                  <a:pt x="1190332" y="3332808"/>
                  <a:pt x="1179403" y="3343062"/>
                </a:cubicBezTo>
                <a:lnTo>
                  <a:pt x="1110659" y="3407560"/>
                </a:lnTo>
                <a:lnTo>
                  <a:pt x="1041916" y="3343062"/>
                </a:lnTo>
                <a:cubicBezTo>
                  <a:pt x="1030986" y="3332808"/>
                  <a:pt x="1016661" y="3327680"/>
                  <a:pt x="1002337" y="3327680"/>
                </a:cubicBezTo>
                <a:cubicBezTo>
                  <a:pt x="988012" y="3327680"/>
                  <a:pt x="973688" y="3332808"/>
                  <a:pt x="962758" y="3343062"/>
                </a:cubicBezTo>
                <a:lnTo>
                  <a:pt x="941838" y="3362691"/>
                </a:lnTo>
                <a:lnTo>
                  <a:pt x="910869" y="3329020"/>
                </a:lnTo>
                <a:lnTo>
                  <a:pt x="962758" y="3286887"/>
                </a:lnTo>
                <a:cubicBezTo>
                  <a:pt x="973688" y="3278012"/>
                  <a:pt x="988012" y="3273575"/>
                  <a:pt x="1002337" y="3273575"/>
                </a:cubicBezTo>
                <a:cubicBezTo>
                  <a:pt x="1016661" y="3273575"/>
                  <a:pt x="1030986" y="3278012"/>
                  <a:pt x="1041916" y="3286887"/>
                </a:cubicBezTo>
                <a:lnTo>
                  <a:pt x="1110659" y="3342706"/>
                </a:lnTo>
                <a:lnTo>
                  <a:pt x="1179403" y="3286887"/>
                </a:lnTo>
                <a:cubicBezTo>
                  <a:pt x="1190332" y="3278012"/>
                  <a:pt x="1204657" y="3273575"/>
                  <a:pt x="1218982" y="3273575"/>
                </a:cubicBezTo>
                <a:cubicBezTo>
                  <a:pt x="1233307" y="3273575"/>
                  <a:pt x="1247631" y="3278012"/>
                  <a:pt x="1258561" y="3286887"/>
                </a:cubicBezTo>
                <a:lnTo>
                  <a:pt x="1327304" y="3342705"/>
                </a:lnTo>
                <a:lnTo>
                  <a:pt x="1396048" y="3286887"/>
                </a:lnTo>
                <a:cubicBezTo>
                  <a:pt x="1406977" y="3278012"/>
                  <a:pt x="1421302" y="3273575"/>
                  <a:pt x="1435627" y="3273575"/>
                </a:cubicBezTo>
                <a:cubicBezTo>
                  <a:pt x="1449952" y="3273575"/>
                  <a:pt x="1464276" y="3278012"/>
                  <a:pt x="1475205" y="3286887"/>
                </a:cubicBezTo>
                <a:lnTo>
                  <a:pt x="1543949" y="3342705"/>
                </a:lnTo>
                <a:lnTo>
                  <a:pt x="1612693" y="3286887"/>
                </a:lnTo>
                <a:cubicBezTo>
                  <a:pt x="1623622" y="3278012"/>
                  <a:pt x="1637947" y="3273575"/>
                  <a:pt x="1652271" y="3273575"/>
                </a:cubicBezTo>
                <a:cubicBezTo>
                  <a:pt x="1666596" y="3273575"/>
                  <a:pt x="1680921" y="3278012"/>
                  <a:pt x="1691850" y="3286887"/>
                </a:cubicBezTo>
                <a:lnTo>
                  <a:pt x="1760594" y="3342705"/>
                </a:lnTo>
                <a:lnTo>
                  <a:pt x="1829337" y="3286887"/>
                </a:lnTo>
                <a:cubicBezTo>
                  <a:pt x="1840267" y="3278012"/>
                  <a:pt x="1854591" y="3273575"/>
                  <a:pt x="1868916" y="3273575"/>
                </a:cubicBezTo>
                <a:cubicBezTo>
                  <a:pt x="1883241" y="3273575"/>
                  <a:pt x="1897565" y="3278012"/>
                  <a:pt x="1908495" y="3286887"/>
                </a:cubicBezTo>
                <a:lnTo>
                  <a:pt x="1977238" y="3342705"/>
                </a:lnTo>
                <a:lnTo>
                  <a:pt x="2045982" y="3286887"/>
                </a:lnTo>
                <a:cubicBezTo>
                  <a:pt x="2056912" y="3278012"/>
                  <a:pt x="2071236" y="3273575"/>
                  <a:pt x="2085561" y="3273575"/>
                </a:cubicBezTo>
                <a:cubicBezTo>
                  <a:pt x="2099885" y="3273575"/>
                  <a:pt x="2114210" y="3278012"/>
                  <a:pt x="2125140" y="3286887"/>
                </a:cubicBezTo>
                <a:lnTo>
                  <a:pt x="2193883" y="3342705"/>
                </a:lnTo>
                <a:lnTo>
                  <a:pt x="2262627" y="3286886"/>
                </a:lnTo>
                <a:cubicBezTo>
                  <a:pt x="2273557" y="3278012"/>
                  <a:pt x="2287881" y="3273574"/>
                  <a:pt x="2302206" y="3273574"/>
                </a:cubicBezTo>
                <a:close/>
                <a:moveTo>
                  <a:pt x="2302206" y="3108643"/>
                </a:moveTo>
                <a:cubicBezTo>
                  <a:pt x="2316531" y="3108643"/>
                  <a:pt x="2330855" y="3113080"/>
                  <a:pt x="2341785" y="3121955"/>
                </a:cubicBezTo>
                <a:lnTo>
                  <a:pt x="2410528" y="3177774"/>
                </a:lnTo>
                <a:lnTo>
                  <a:pt x="2479271" y="3121955"/>
                </a:lnTo>
                <a:cubicBezTo>
                  <a:pt x="2490201" y="3113080"/>
                  <a:pt x="2504526" y="3108643"/>
                  <a:pt x="2518851" y="3108643"/>
                </a:cubicBezTo>
                <a:cubicBezTo>
                  <a:pt x="2533175" y="3108643"/>
                  <a:pt x="2547500" y="3113081"/>
                  <a:pt x="2558429" y="3121955"/>
                </a:cubicBezTo>
                <a:lnTo>
                  <a:pt x="2627173" y="3177774"/>
                </a:lnTo>
                <a:lnTo>
                  <a:pt x="2695916" y="3121955"/>
                </a:lnTo>
                <a:cubicBezTo>
                  <a:pt x="2706846" y="3113080"/>
                  <a:pt x="2721171" y="3108643"/>
                  <a:pt x="2735495" y="3108643"/>
                </a:cubicBezTo>
                <a:cubicBezTo>
                  <a:pt x="2749820" y="3108643"/>
                  <a:pt x="2764144" y="3113080"/>
                  <a:pt x="2775074" y="3121955"/>
                </a:cubicBezTo>
                <a:lnTo>
                  <a:pt x="2788137" y="3132562"/>
                </a:lnTo>
                <a:lnTo>
                  <a:pt x="2765437" y="3174385"/>
                </a:lnTo>
                <a:lnTo>
                  <a:pt x="2735495" y="3162749"/>
                </a:lnTo>
                <a:cubicBezTo>
                  <a:pt x="2721171" y="3162749"/>
                  <a:pt x="2706846" y="3167876"/>
                  <a:pt x="2695916" y="3178130"/>
                </a:cubicBezTo>
                <a:lnTo>
                  <a:pt x="2627173" y="3242628"/>
                </a:lnTo>
                <a:lnTo>
                  <a:pt x="2558429" y="3178130"/>
                </a:lnTo>
                <a:cubicBezTo>
                  <a:pt x="2547500" y="3167877"/>
                  <a:pt x="2533175" y="3162749"/>
                  <a:pt x="2518851" y="3162749"/>
                </a:cubicBezTo>
                <a:cubicBezTo>
                  <a:pt x="2504526" y="3162749"/>
                  <a:pt x="2490201" y="3167876"/>
                  <a:pt x="2479271" y="3178130"/>
                </a:cubicBezTo>
                <a:lnTo>
                  <a:pt x="2410528" y="3242628"/>
                </a:lnTo>
                <a:lnTo>
                  <a:pt x="2341785" y="3178130"/>
                </a:lnTo>
                <a:cubicBezTo>
                  <a:pt x="2330855" y="3167876"/>
                  <a:pt x="2316531" y="3162749"/>
                  <a:pt x="2302206" y="3162749"/>
                </a:cubicBezTo>
                <a:cubicBezTo>
                  <a:pt x="2287881" y="3162749"/>
                  <a:pt x="2273557" y="3167877"/>
                  <a:pt x="2262627" y="3178130"/>
                </a:cubicBezTo>
                <a:lnTo>
                  <a:pt x="2193883" y="3242628"/>
                </a:lnTo>
                <a:lnTo>
                  <a:pt x="2125140" y="3178131"/>
                </a:lnTo>
                <a:cubicBezTo>
                  <a:pt x="2114210" y="3167877"/>
                  <a:pt x="2099885" y="3162749"/>
                  <a:pt x="2085561" y="3162749"/>
                </a:cubicBezTo>
                <a:cubicBezTo>
                  <a:pt x="2071236" y="3162749"/>
                  <a:pt x="2056912" y="3167877"/>
                  <a:pt x="2045982" y="3178131"/>
                </a:cubicBezTo>
                <a:lnTo>
                  <a:pt x="1977238" y="3242629"/>
                </a:lnTo>
                <a:lnTo>
                  <a:pt x="1908495" y="3178131"/>
                </a:lnTo>
                <a:cubicBezTo>
                  <a:pt x="1897565" y="3167877"/>
                  <a:pt x="1883241" y="3162749"/>
                  <a:pt x="1868916" y="3162749"/>
                </a:cubicBezTo>
                <a:cubicBezTo>
                  <a:pt x="1854591" y="3162749"/>
                  <a:pt x="1840267" y="3167877"/>
                  <a:pt x="1829337" y="3178131"/>
                </a:cubicBezTo>
                <a:lnTo>
                  <a:pt x="1760594" y="3242629"/>
                </a:lnTo>
                <a:lnTo>
                  <a:pt x="1691850" y="3178131"/>
                </a:lnTo>
                <a:cubicBezTo>
                  <a:pt x="1680921" y="3167877"/>
                  <a:pt x="1666596" y="3162749"/>
                  <a:pt x="1652271" y="3162749"/>
                </a:cubicBezTo>
                <a:cubicBezTo>
                  <a:pt x="1637947" y="3162749"/>
                  <a:pt x="1623622" y="3167877"/>
                  <a:pt x="1612693" y="3178131"/>
                </a:cubicBezTo>
                <a:lnTo>
                  <a:pt x="1543949" y="3242629"/>
                </a:lnTo>
                <a:lnTo>
                  <a:pt x="1475205" y="3178131"/>
                </a:lnTo>
                <a:cubicBezTo>
                  <a:pt x="1464276" y="3167877"/>
                  <a:pt x="1449952" y="3162749"/>
                  <a:pt x="1435627" y="3162749"/>
                </a:cubicBezTo>
                <a:cubicBezTo>
                  <a:pt x="1421302" y="3162749"/>
                  <a:pt x="1406977" y="3167877"/>
                  <a:pt x="1396048" y="3178131"/>
                </a:cubicBezTo>
                <a:lnTo>
                  <a:pt x="1327304" y="3242629"/>
                </a:lnTo>
                <a:lnTo>
                  <a:pt x="1258561" y="3178131"/>
                </a:lnTo>
                <a:cubicBezTo>
                  <a:pt x="1247631" y="3167877"/>
                  <a:pt x="1233307" y="3162749"/>
                  <a:pt x="1218982" y="3162749"/>
                </a:cubicBezTo>
                <a:cubicBezTo>
                  <a:pt x="1204657" y="3162749"/>
                  <a:pt x="1190332" y="3167877"/>
                  <a:pt x="1179403" y="3178131"/>
                </a:cubicBezTo>
                <a:lnTo>
                  <a:pt x="1110659" y="3242629"/>
                </a:lnTo>
                <a:lnTo>
                  <a:pt x="1041916" y="3178131"/>
                </a:lnTo>
                <a:cubicBezTo>
                  <a:pt x="1030986" y="3167877"/>
                  <a:pt x="1016661" y="3162749"/>
                  <a:pt x="1002337" y="3162749"/>
                </a:cubicBezTo>
                <a:cubicBezTo>
                  <a:pt x="988012" y="3162749"/>
                  <a:pt x="973688" y="3167877"/>
                  <a:pt x="962758" y="3178131"/>
                </a:cubicBezTo>
                <a:lnTo>
                  <a:pt x="894015" y="3242629"/>
                </a:lnTo>
                <a:lnTo>
                  <a:pt x="825271" y="3178131"/>
                </a:lnTo>
                <a:cubicBezTo>
                  <a:pt x="814341" y="3167877"/>
                  <a:pt x="800017" y="3162749"/>
                  <a:pt x="785692" y="3162749"/>
                </a:cubicBezTo>
                <a:lnTo>
                  <a:pt x="784297" y="3163292"/>
                </a:lnTo>
                <a:lnTo>
                  <a:pt x="757776" y="3121350"/>
                </a:lnTo>
                <a:lnTo>
                  <a:pt x="756604" y="3118427"/>
                </a:lnTo>
                <a:lnTo>
                  <a:pt x="785692" y="3108644"/>
                </a:lnTo>
                <a:cubicBezTo>
                  <a:pt x="800017" y="3108643"/>
                  <a:pt x="814341" y="3113081"/>
                  <a:pt x="825271" y="3121955"/>
                </a:cubicBezTo>
                <a:lnTo>
                  <a:pt x="894015" y="3177774"/>
                </a:lnTo>
                <a:lnTo>
                  <a:pt x="962758" y="3121955"/>
                </a:lnTo>
                <a:cubicBezTo>
                  <a:pt x="973688" y="3113081"/>
                  <a:pt x="988012" y="3108643"/>
                  <a:pt x="1002337" y="3108643"/>
                </a:cubicBezTo>
                <a:cubicBezTo>
                  <a:pt x="1016661" y="3108643"/>
                  <a:pt x="1030986" y="3113081"/>
                  <a:pt x="1041916" y="3121955"/>
                </a:cubicBezTo>
                <a:lnTo>
                  <a:pt x="1110659" y="3177775"/>
                </a:lnTo>
                <a:lnTo>
                  <a:pt x="1179403" y="3121955"/>
                </a:lnTo>
                <a:cubicBezTo>
                  <a:pt x="1190332" y="3113081"/>
                  <a:pt x="1204657" y="3108643"/>
                  <a:pt x="1218982" y="3108643"/>
                </a:cubicBezTo>
                <a:cubicBezTo>
                  <a:pt x="1233307" y="3108643"/>
                  <a:pt x="1247631" y="3113081"/>
                  <a:pt x="1258561" y="3121955"/>
                </a:cubicBezTo>
                <a:lnTo>
                  <a:pt x="1327304" y="3177774"/>
                </a:lnTo>
                <a:lnTo>
                  <a:pt x="1396048" y="3121955"/>
                </a:lnTo>
                <a:cubicBezTo>
                  <a:pt x="1406977" y="3113081"/>
                  <a:pt x="1421302" y="3108643"/>
                  <a:pt x="1435627" y="3108643"/>
                </a:cubicBezTo>
                <a:cubicBezTo>
                  <a:pt x="1449952" y="3108644"/>
                  <a:pt x="1464276" y="3113081"/>
                  <a:pt x="1475205" y="3121955"/>
                </a:cubicBezTo>
                <a:lnTo>
                  <a:pt x="1543949" y="3177774"/>
                </a:lnTo>
                <a:lnTo>
                  <a:pt x="1612693" y="3121955"/>
                </a:lnTo>
                <a:cubicBezTo>
                  <a:pt x="1623622" y="3113081"/>
                  <a:pt x="1637947" y="3108643"/>
                  <a:pt x="1652271" y="3108643"/>
                </a:cubicBezTo>
                <a:cubicBezTo>
                  <a:pt x="1666596" y="3108643"/>
                  <a:pt x="1680921" y="3113081"/>
                  <a:pt x="1691850" y="3121955"/>
                </a:cubicBezTo>
                <a:lnTo>
                  <a:pt x="1760594" y="3177774"/>
                </a:lnTo>
                <a:lnTo>
                  <a:pt x="1829337" y="3121955"/>
                </a:lnTo>
                <a:cubicBezTo>
                  <a:pt x="1840267" y="3113081"/>
                  <a:pt x="1854591" y="3108644"/>
                  <a:pt x="1868916" y="3108643"/>
                </a:cubicBezTo>
                <a:cubicBezTo>
                  <a:pt x="1883241" y="3108643"/>
                  <a:pt x="1897565" y="3113081"/>
                  <a:pt x="1908495" y="3121955"/>
                </a:cubicBezTo>
                <a:lnTo>
                  <a:pt x="1977238" y="3177774"/>
                </a:lnTo>
                <a:lnTo>
                  <a:pt x="2045982" y="3121955"/>
                </a:lnTo>
                <a:cubicBezTo>
                  <a:pt x="2056912" y="3113081"/>
                  <a:pt x="2071236" y="3108643"/>
                  <a:pt x="2085561" y="3108643"/>
                </a:cubicBezTo>
                <a:cubicBezTo>
                  <a:pt x="2099885" y="3108644"/>
                  <a:pt x="2114210" y="3113081"/>
                  <a:pt x="2125140" y="3121955"/>
                </a:cubicBezTo>
                <a:lnTo>
                  <a:pt x="2193883" y="3177774"/>
                </a:lnTo>
                <a:lnTo>
                  <a:pt x="2262627" y="3121954"/>
                </a:lnTo>
                <a:cubicBezTo>
                  <a:pt x="2273557" y="3113081"/>
                  <a:pt x="2287881" y="3108643"/>
                  <a:pt x="2302206" y="3108643"/>
                </a:cubicBezTo>
                <a:close/>
                <a:moveTo>
                  <a:pt x="2302206" y="2943711"/>
                </a:moveTo>
                <a:cubicBezTo>
                  <a:pt x="2316531" y="2943711"/>
                  <a:pt x="2330855" y="2948149"/>
                  <a:pt x="2341785" y="2957023"/>
                </a:cubicBezTo>
                <a:lnTo>
                  <a:pt x="2410528" y="3012842"/>
                </a:lnTo>
                <a:lnTo>
                  <a:pt x="2479271" y="2957023"/>
                </a:lnTo>
                <a:cubicBezTo>
                  <a:pt x="2490201" y="2948149"/>
                  <a:pt x="2504526" y="2943711"/>
                  <a:pt x="2518851" y="2943711"/>
                </a:cubicBezTo>
                <a:cubicBezTo>
                  <a:pt x="2533175" y="2943711"/>
                  <a:pt x="2547500" y="2948149"/>
                  <a:pt x="2558429" y="2957023"/>
                </a:cubicBezTo>
                <a:lnTo>
                  <a:pt x="2627173" y="3012842"/>
                </a:lnTo>
                <a:lnTo>
                  <a:pt x="2695916" y="2957023"/>
                </a:lnTo>
                <a:cubicBezTo>
                  <a:pt x="2706846" y="2948149"/>
                  <a:pt x="2721171" y="2943711"/>
                  <a:pt x="2735495" y="2943711"/>
                </a:cubicBezTo>
                <a:cubicBezTo>
                  <a:pt x="2749820" y="2943711"/>
                  <a:pt x="2764144" y="2948149"/>
                  <a:pt x="2775074" y="2957023"/>
                </a:cubicBezTo>
                <a:lnTo>
                  <a:pt x="2843819" y="3012844"/>
                </a:lnTo>
                <a:lnTo>
                  <a:pt x="2844104" y="3012613"/>
                </a:lnTo>
                <a:lnTo>
                  <a:pt x="2826299" y="3061260"/>
                </a:lnTo>
                <a:lnTo>
                  <a:pt x="2775074" y="3013199"/>
                </a:lnTo>
                <a:cubicBezTo>
                  <a:pt x="2764144" y="3002945"/>
                  <a:pt x="2749820" y="2997817"/>
                  <a:pt x="2735495" y="2997817"/>
                </a:cubicBezTo>
                <a:cubicBezTo>
                  <a:pt x="2721171" y="2997817"/>
                  <a:pt x="2706846" y="3002945"/>
                  <a:pt x="2695916" y="3013199"/>
                </a:cubicBezTo>
                <a:lnTo>
                  <a:pt x="2627173" y="3077697"/>
                </a:lnTo>
                <a:lnTo>
                  <a:pt x="2558429" y="3013199"/>
                </a:lnTo>
                <a:cubicBezTo>
                  <a:pt x="2547500" y="3002945"/>
                  <a:pt x="2533175" y="2997817"/>
                  <a:pt x="2518851" y="2997817"/>
                </a:cubicBezTo>
                <a:cubicBezTo>
                  <a:pt x="2504526" y="2997817"/>
                  <a:pt x="2490201" y="3002945"/>
                  <a:pt x="2479271" y="3013199"/>
                </a:cubicBezTo>
                <a:lnTo>
                  <a:pt x="2410528" y="3077697"/>
                </a:lnTo>
                <a:lnTo>
                  <a:pt x="2341785" y="3013199"/>
                </a:lnTo>
                <a:cubicBezTo>
                  <a:pt x="2330855" y="3002945"/>
                  <a:pt x="2316531" y="2997817"/>
                  <a:pt x="2302206" y="2997817"/>
                </a:cubicBezTo>
                <a:cubicBezTo>
                  <a:pt x="2287881" y="2997817"/>
                  <a:pt x="2273557" y="3002945"/>
                  <a:pt x="2262627" y="3013198"/>
                </a:cubicBezTo>
                <a:lnTo>
                  <a:pt x="2193883" y="3077697"/>
                </a:lnTo>
                <a:lnTo>
                  <a:pt x="2125140" y="3013200"/>
                </a:lnTo>
                <a:cubicBezTo>
                  <a:pt x="2114210" y="3002945"/>
                  <a:pt x="2099885" y="2997818"/>
                  <a:pt x="2085561" y="2997818"/>
                </a:cubicBezTo>
                <a:cubicBezTo>
                  <a:pt x="2071236" y="2997818"/>
                  <a:pt x="2056912" y="3002945"/>
                  <a:pt x="2045982" y="3013200"/>
                </a:cubicBezTo>
                <a:lnTo>
                  <a:pt x="1977238" y="3077697"/>
                </a:lnTo>
                <a:lnTo>
                  <a:pt x="1908495" y="3013200"/>
                </a:lnTo>
                <a:cubicBezTo>
                  <a:pt x="1897565" y="3002945"/>
                  <a:pt x="1883241" y="2997818"/>
                  <a:pt x="1868916" y="2997818"/>
                </a:cubicBezTo>
                <a:cubicBezTo>
                  <a:pt x="1854591" y="2997818"/>
                  <a:pt x="1840267" y="3002945"/>
                  <a:pt x="1829337" y="3013200"/>
                </a:cubicBezTo>
                <a:lnTo>
                  <a:pt x="1760594" y="3077697"/>
                </a:lnTo>
                <a:lnTo>
                  <a:pt x="1691850" y="3013200"/>
                </a:lnTo>
                <a:cubicBezTo>
                  <a:pt x="1680921" y="3002945"/>
                  <a:pt x="1666596" y="2997818"/>
                  <a:pt x="1652271" y="2997818"/>
                </a:cubicBezTo>
                <a:cubicBezTo>
                  <a:pt x="1637947" y="2997818"/>
                  <a:pt x="1623622" y="3002945"/>
                  <a:pt x="1612693" y="3013200"/>
                </a:cubicBezTo>
                <a:lnTo>
                  <a:pt x="1543949" y="3077697"/>
                </a:lnTo>
                <a:lnTo>
                  <a:pt x="1475205" y="3013200"/>
                </a:lnTo>
                <a:cubicBezTo>
                  <a:pt x="1464276" y="3002945"/>
                  <a:pt x="1449952" y="2997818"/>
                  <a:pt x="1435627" y="2997818"/>
                </a:cubicBezTo>
                <a:cubicBezTo>
                  <a:pt x="1421302" y="2997818"/>
                  <a:pt x="1406977" y="3002945"/>
                  <a:pt x="1396048" y="3013200"/>
                </a:cubicBezTo>
                <a:lnTo>
                  <a:pt x="1327304" y="3077697"/>
                </a:lnTo>
                <a:lnTo>
                  <a:pt x="1258561" y="3013200"/>
                </a:lnTo>
                <a:cubicBezTo>
                  <a:pt x="1247631" y="3002945"/>
                  <a:pt x="1233307" y="2997818"/>
                  <a:pt x="1218982" y="2997818"/>
                </a:cubicBezTo>
                <a:cubicBezTo>
                  <a:pt x="1204657" y="2997818"/>
                  <a:pt x="1190332" y="3002945"/>
                  <a:pt x="1179403" y="3013200"/>
                </a:cubicBezTo>
                <a:lnTo>
                  <a:pt x="1110659" y="3077698"/>
                </a:lnTo>
                <a:lnTo>
                  <a:pt x="1041916" y="3013200"/>
                </a:lnTo>
                <a:cubicBezTo>
                  <a:pt x="1030986" y="3002945"/>
                  <a:pt x="1016661" y="2997818"/>
                  <a:pt x="1002337" y="2997818"/>
                </a:cubicBezTo>
                <a:cubicBezTo>
                  <a:pt x="988012" y="2997818"/>
                  <a:pt x="973688" y="3002945"/>
                  <a:pt x="962758" y="3013200"/>
                </a:cubicBezTo>
                <a:lnTo>
                  <a:pt x="894015" y="3077697"/>
                </a:lnTo>
                <a:lnTo>
                  <a:pt x="825271" y="3013200"/>
                </a:lnTo>
                <a:cubicBezTo>
                  <a:pt x="814341" y="3002945"/>
                  <a:pt x="800017" y="2997818"/>
                  <a:pt x="785692" y="2997818"/>
                </a:cubicBezTo>
                <a:cubicBezTo>
                  <a:pt x="771368" y="2997818"/>
                  <a:pt x="757043" y="3002945"/>
                  <a:pt x="746113" y="3013200"/>
                </a:cubicBezTo>
                <a:lnTo>
                  <a:pt x="723079" y="3034812"/>
                </a:lnTo>
                <a:lnTo>
                  <a:pt x="705207" y="2990239"/>
                </a:lnTo>
                <a:lnTo>
                  <a:pt x="746113" y="2957024"/>
                </a:lnTo>
                <a:cubicBezTo>
                  <a:pt x="757043" y="2948149"/>
                  <a:pt x="771368" y="2943712"/>
                  <a:pt x="785692" y="2943712"/>
                </a:cubicBezTo>
                <a:cubicBezTo>
                  <a:pt x="800017" y="2943712"/>
                  <a:pt x="814341" y="2948149"/>
                  <a:pt x="825271" y="2957024"/>
                </a:cubicBezTo>
                <a:lnTo>
                  <a:pt x="894015" y="3012843"/>
                </a:lnTo>
                <a:lnTo>
                  <a:pt x="962758" y="2957024"/>
                </a:lnTo>
                <a:cubicBezTo>
                  <a:pt x="973688" y="2948149"/>
                  <a:pt x="988012" y="2943712"/>
                  <a:pt x="1002337" y="2943712"/>
                </a:cubicBezTo>
                <a:cubicBezTo>
                  <a:pt x="1016661" y="2943712"/>
                  <a:pt x="1030986" y="2948149"/>
                  <a:pt x="1041916" y="2957024"/>
                </a:cubicBezTo>
                <a:lnTo>
                  <a:pt x="1110659" y="3012843"/>
                </a:lnTo>
                <a:lnTo>
                  <a:pt x="1179403" y="2957024"/>
                </a:lnTo>
                <a:cubicBezTo>
                  <a:pt x="1190332" y="2948149"/>
                  <a:pt x="1204657" y="2943712"/>
                  <a:pt x="1218982" y="2943712"/>
                </a:cubicBezTo>
                <a:cubicBezTo>
                  <a:pt x="1233307" y="2943712"/>
                  <a:pt x="1247631" y="2948149"/>
                  <a:pt x="1258561" y="2957024"/>
                </a:cubicBezTo>
                <a:lnTo>
                  <a:pt x="1327304" y="3012843"/>
                </a:lnTo>
                <a:lnTo>
                  <a:pt x="1396048" y="2957024"/>
                </a:lnTo>
                <a:cubicBezTo>
                  <a:pt x="1406977" y="2948149"/>
                  <a:pt x="1421302" y="2943712"/>
                  <a:pt x="1435627" y="2943712"/>
                </a:cubicBezTo>
                <a:cubicBezTo>
                  <a:pt x="1449952" y="2943712"/>
                  <a:pt x="1464276" y="2948149"/>
                  <a:pt x="1475205" y="2957024"/>
                </a:cubicBezTo>
                <a:lnTo>
                  <a:pt x="1543949" y="3012843"/>
                </a:lnTo>
                <a:lnTo>
                  <a:pt x="1612693" y="2957024"/>
                </a:lnTo>
                <a:cubicBezTo>
                  <a:pt x="1623622" y="2948149"/>
                  <a:pt x="1637947" y="2943712"/>
                  <a:pt x="1652271" y="2943712"/>
                </a:cubicBezTo>
                <a:cubicBezTo>
                  <a:pt x="1666596" y="2943712"/>
                  <a:pt x="1680921" y="2948149"/>
                  <a:pt x="1691850" y="2957024"/>
                </a:cubicBezTo>
                <a:lnTo>
                  <a:pt x="1760594" y="3012843"/>
                </a:lnTo>
                <a:lnTo>
                  <a:pt x="1829337" y="2957024"/>
                </a:lnTo>
                <a:cubicBezTo>
                  <a:pt x="1840267" y="2948149"/>
                  <a:pt x="1854591" y="2943712"/>
                  <a:pt x="1868916" y="2943712"/>
                </a:cubicBezTo>
                <a:cubicBezTo>
                  <a:pt x="1883241" y="2943712"/>
                  <a:pt x="1897565" y="2948149"/>
                  <a:pt x="1908495" y="2957024"/>
                </a:cubicBezTo>
                <a:lnTo>
                  <a:pt x="1977238" y="3012843"/>
                </a:lnTo>
                <a:lnTo>
                  <a:pt x="2045982" y="2957024"/>
                </a:lnTo>
                <a:cubicBezTo>
                  <a:pt x="2056912" y="2948149"/>
                  <a:pt x="2071236" y="2943712"/>
                  <a:pt x="2085561" y="2943712"/>
                </a:cubicBezTo>
                <a:cubicBezTo>
                  <a:pt x="2099885" y="2943712"/>
                  <a:pt x="2114210" y="2948149"/>
                  <a:pt x="2125140" y="2957024"/>
                </a:cubicBezTo>
                <a:lnTo>
                  <a:pt x="2193883" y="3012842"/>
                </a:lnTo>
                <a:lnTo>
                  <a:pt x="2262627" y="2957023"/>
                </a:lnTo>
                <a:cubicBezTo>
                  <a:pt x="2273557" y="2948149"/>
                  <a:pt x="2287881" y="2943711"/>
                  <a:pt x="2302206" y="2943711"/>
                </a:cubicBezTo>
                <a:close/>
                <a:moveTo>
                  <a:pt x="2302206" y="2778780"/>
                </a:moveTo>
                <a:cubicBezTo>
                  <a:pt x="2316531" y="2778780"/>
                  <a:pt x="2330855" y="2783217"/>
                  <a:pt x="2341785" y="2792092"/>
                </a:cubicBezTo>
                <a:lnTo>
                  <a:pt x="2410528" y="2847911"/>
                </a:lnTo>
                <a:lnTo>
                  <a:pt x="2479271" y="2792092"/>
                </a:lnTo>
                <a:cubicBezTo>
                  <a:pt x="2490201" y="2783217"/>
                  <a:pt x="2504526" y="2778780"/>
                  <a:pt x="2518851" y="2778780"/>
                </a:cubicBezTo>
                <a:cubicBezTo>
                  <a:pt x="2533175" y="2778780"/>
                  <a:pt x="2547500" y="2783218"/>
                  <a:pt x="2558429" y="2792092"/>
                </a:cubicBezTo>
                <a:lnTo>
                  <a:pt x="2627173" y="2847911"/>
                </a:lnTo>
                <a:lnTo>
                  <a:pt x="2695916" y="2792092"/>
                </a:lnTo>
                <a:cubicBezTo>
                  <a:pt x="2706846" y="2783217"/>
                  <a:pt x="2721171" y="2778780"/>
                  <a:pt x="2735495" y="2778780"/>
                </a:cubicBezTo>
                <a:cubicBezTo>
                  <a:pt x="2749820" y="2778780"/>
                  <a:pt x="2764144" y="2783217"/>
                  <a:pt x="2775074" y="2792092"/>
                </a:cubicBezTo>
                <a:lnTo>
                  <a:pt x="2843819" y="2847912"/>
                </a:lnTo>
                <a:lnTo>
                  <a:pt x="2888877" y="2811326"/>
                </a:lnTo>
                <a:lnTo>
                  <a:pt x="2888625" y="2816317"/>
                </a:lnTo>
                <a:lnTo>
                  <a:pt x="2878933" y="2879822"/>
                </a:lnTo>
                <a:lnTo>
                  <a:pt x="2843819" y="2912767"/>
                </a:lnTo>
                <a:lnTo>
                  <a:pt x="2775074" y="2848268"/>
                </a:lnTo>
                <a:cubicBezTo>
                  <a:pt x="2764144" y="2838013"/>
                  <a:pt x="2749820" y="2832886"/>
                  <a:pt x="2735495" y="2832886"/>
                </a:cubicBezTo>
                <a:cubicBezTo>
                  <a:pt x="2721171" y="2832886"/>
                  <a:pt x="2706846" y="2838013"/>
                  <a:pt x="2695916" y="2848268"/>
                </a:cubicBezTo>
                <a:lnTo>
                  <a:pt x="2627173" y="2912766"/>
                </a:lnTo>
                <a:lnTo>
                  <a:pt x="2558429" y="2848268"/>
                </a:lnTo>
                <a:cubicBezTo>
                  <a:pt x="2547500" y="2838014"/>
                  <a:pt x="2533175" y="2832886"/>
                  <a:pt x="2518851" y="2832886"/>
                </a:cubicBezTo>
                <a:cubicBezTo>
                  <a:pt x="2504526" y="2832886"/>
                  <a:pt x="2490201" y="2838013"/>
                  <a:pt x="2479271" y="2848268"/>
                </a:cubicBezTo>
                <a:lnTo>
                  <a:pt x="2410528" y="2912766"/>
                </a:lnTo>
                <a:lnTo>
                  <a:pt x="2341785" y="2848268"/>
                </a:lnTo>
                <a:cubicBezTo>
                  <a:pt x="2330855" y="2838013"/>
                  <a:pt x="2316531" y="2832886"/>
                  <a:pt x="2302206" y="2832886"/>
                </a:cubicBezTo>
                <a:cubicBezTo>
                  <a:pt x="2287881" y="2832886"/>
                  <a:pt x="2273557" y="2838014"/>
                  <a:pt x="2262627" y="2848267"/>
                </a:cubicBezTo>
                <a:lnTo>
                  <a:pt x="2193883" y="2912766"/>
                </a:lnTo>
                <a:lnTo>
                  <a:pt x="2125140" y="2848268"/>
                </a:lnTo>
                <a:cubicBezTo>
                  <a:pt x="2114210" y="2838014"/>
                  <a:pt x="2099885" y="2832887"/>
                  <a:pt x="2085561" y="2832886"/>
                </a:cubicBezTo>
                <a:cubicBezTo>
                  <a:pt x="2071236" y="2832886"/>
                  <a:pt x="2056912" y="2838014"/>
                  <a:pt x="2045982" y="2848268"/>
                </a:cubicBezTo>
                <a:lnTo>
                  <a:pt x="1977238" y="2912766"/>
                </a:lnTo>
                <a:lnTo>
                  <a:pt x="1908495" y="2848268"/>
                </a:lnTo>
                <a:cubicBezTo>
                  <a:pt x="1897565" y="2838014"/>
                  <a:pt x="1883241" y="2832886"/>
                  <a:pt x="1868916" y="2832886"/>
                </a:cubicBezTo>
                <a:cubicBezTo>
                  <a:pt x="1854591" y="2832887"/>
                  <a:pt x="1840267" y="2838014"/>
                  <a:pt x="1829337" y="2848268"/>
                </a:cubicBezTo>
                <a:lnTo>
                  <a:pt x="1760594" y="2912766"/>
                </a:lnTo>
                <a:lnTo>
                  <a:pt x="1691850" y="2848268"/>
                </a:lnTo>
                <a:cubicBezTo>
                  <a:pt x="1680921" y="2838014"/>
                  <a:pt x="1666596" y="2832886"/>
                  <a:pt x="1652271" y="2832886"/>
                </a:cubicBezTo>
                <a:cubicBezTo>
                  <a:pt x="1637947" y="2832886"/>
                  <a:pt x="1623622" y="2838014"/>
                  <a:pt x="1612693" y="2848268"/>
                </a:cubicBezTo>
                <a:lnTo>
                  <a:pt x="1543949" y="2912766"/>
                </a:lnTo>
                <a:lnTo>
                  <a:pt x="1475205" y="2848268"/>
                </a:lnTo>
                <a:cubicBezTo>
                  <a:pt x="1464276" y="2838014"/>
                  <a:pt x="1449952" y="2832887"/>
                  <a:pt x="1435627" y="2832886"/>
                </a:cubicBezTo>
                <a:cubicBezTo>
                  <a:pt x="1421302" y="2832886"/>
                  <a:pt x="1406977" y="2838014"/>
                  <a:pt x="1396048" y="2848268"/>
                </a:cubicBezTo>
                <a:lnTo>
                  <a:pt x="1327304" y="2912766"/>
                </a:lnTo>
                <a:lnTo>
                  <a:pt x="1258561" y="2848268"/>
                </a:lnTo>
                <a:cubicBezTo>
                  <a:pt x="1247631" y="2838014"/>
                  <a:pt x="1233307" y="2832886"/>
                  <a:pt x="1218982" y="2832886"/>
                </a:cubicBezTo>
                <a:cubicBezTo>
                  <a:pt x="1204657" y="2832886"/>
                  <a:pt x="1190332" y="2838014"/>
                  <a:pt x="1179403" y="2848268"/>
                </a:cubicBezTo>
                <a:lnTo>
                  <a:pt x="1110659" y="2912767"/>
                </a:lnTo>
                <a:lnTo>
                  <a:pt x="1041916" y="2848268"/>
                </a:lnTo>
                <a:cubicBezTo>
                  <a:pt x="1030986" y="2838014"/>
                  <a:pt x="1016661" y="2832886"/>
                  <a:pt x="1002337" y="2832886"/>
                </a:cubicBezTo>
                <a:cubicBezTo>
                  <a:pt x="988012" y="2832886"/>
                  <a:pt x="973688" y="2838014"/>
                  <a:pt x="962758" y="2848268"/>
                </a:cubicBezTo>
                <a:lnTo>
                  <a:pt x="894015" y="2912766"/>
                </a:lnTo>
                <a:lnTo>
                  <a:pt x="825271" y="2848268"/>
                </a:lnTo>
                <a:cubicBezTo>
                  <a:pt x="814341" y="2838014"/>
                  <a:pt x="800017" y="2832886"/>
                  <a:pt x="785692" y="2832887"/>
                </a:cubicBezTo>
                <a:cubicBezTo>
                  <a:pt x="771368" y="2832886"/>
                  <a:pt x="757043" y="2838014"/>
                  <a:pt x="746113" y="2848268"/>
                </a:cubicBezTo>
                <a:lnTo>
                  <a:pt x="682488" y="2907964"/>
                </a:lnTo>
                <a:lnTo>
                  <a:pt x="679736" y="2896835"/>
                </a:lnTo>
                <a:lnTo>
                  <a:pt x="671744" y="2843343"/>
                </a:lnTo>
                <a:lnTo>
                  <a:pt x="677370" y="2847912"/>
                </a:lnTo>
                <a:lnTo>
                  <a:pt x="746113" y="2792093"/>
                </a:lnTo>
                <a:cubicBezTo>
                  <a:pt x="757043" y="2783218"/>
                  <a:pt x="771368" y="2778781"/>
                  <a:pt x="785692" y="2778781"/>
                </a:cubicBezTo>
                <a:cubicBezTo>
                  <a:pt x="800017" y="2778781"/>
                  <a:pt x="814341" y="2783218"/>
                  <a:pt x="825271" y="2792093"/>
                </a:cubicBezTo>
                <a:lnTo>
                  <a:pt x="894015" y="2847912"/>
                </a:lnTo>
                <a:lnTo>
                  <a:pt x="962758" y="2792093"/>
                </a:lnTo>
                <a:cubicBezTo>
                  <a:pt x="973688" y="2783218"/>
                  <a:pt x="988012" y="2778781"/>
                  <a:pt x="1002337" y="2778781"/>
                </a:cubicBezTo>
                <a:cubicBezTo>
                  <a:pt x="1016661" y="2778781"/>
                  <a:pt x="1030986" y="2783218"/>
                  <a:pt x="1041916" y="2792093"/>
                </a:cubicBezTo>
                <a:lnTo>
                  <a:pt x="1110659" y="2847912"/>
                </a:lnTo>
                <a:lnTo>
                  <a:pt x="1179403" y="2792093"/>
                </a:lnTo>
                <a:cubicBezTo>
                  <a:pt x="1190332" y="2783218"/>
                  <a:pt x="1204657" y="2778781"/>
                  <a:pt x="1218982" y="2778781"/>
                </a:cubicBezTo>
                <a:cubicBezTo>
                  <a:pt x="1233307" y="2778781"/>
                  <a:pt x="1247631" y="2783218"/>
                  <a:pt x="1258561" y="2792093"/>
                </a:cubicBezTo>
                <a:lnTo>
                  <a:pt x="1327304" y="2847912"/>
                </a:lnTo>
                <a:lnTo>
                  <a:pt x="1396048" y="2792093"/>
                </a:lnTo>
                <a:cubicBezTo>
                  <a:pt x="1406977" y="2783218"/>
                  <a:pt x="1421302" y="2778781"/>
                  <a:pt x="1435627" y="2778781"/>
                </a:cubicBezTo>
                <a:cubicBezTo>
                  <a:pt x="1449952" y="2778781"/>
                  <a:pt x="1464276" y="2783218"/>
                  <a:pt x="1475205" y="2792093"/>
                </a:cubicBezTo>
                <a:lnTo>
                  <a:pt x="1543949" y="2847912"/>
                </a:lnTo>
                <a:lnTo>
                  <a:pt x="1612693" y="2792093"/>
                </a:lnTo>
                <a:cubicBezTo>
                  <a:pt x="1623622" y="2783218"/>
                  <a:pt x="1637947" y="2778781"/>
                  <a:pt x="1652271" y="2778781"/>
                </a:cubicBezTo>
                <a:cubicBezTo>
                  <a:pt x="1666596" y="2778781"/>
                  <a:pt x="1680921" y="2783218"/>
                  <a:pt x="1691850" y="2792093"/>
                </a:cubicBezTo>
                <a:lnTo>
                  <a:pt x="1760594" y="2847912"/>
                </a:lnTo>
                <a:lnTo>
                  <a:pt x="1829337" y="2792093"/>
                </a:lnTo>
                <a:cubicBezTo>
                  <a:pt x="1840267" y="2783218"/>
                  <a:pt x="1854591" y="2778781"/>
                  <a:pt x="1868916" y="2778781"/>
                </a:cubicBezTo>
                <a:cubicBezTo>
                  <a:pt x="1883241" y="2778781"/>
                  <a:pt x="1897565" y="2783218"/>
                  <a:pt x="1908495" y="2792093"/>
                </a:cubicBezTo>
                <a:lnTo>
                  <a:pt x="1977238" y="2847912"/>
                </a:lnTo>
                <a:lnTo>
                  <a:pt x="2045982" y="2792093"/>
                </a:lnTo>
                <a:cubicBezTo>
                  <a:pt x="2056912" y="2783218"/>
                  <a:pt x="2071236" y="2778781"/>
                  <a:pt x="2085561" y="2778781"/>
                </a:cubicBezTo>
                <a:cubicBezTo>
                  <a:pt x="2099885" y="2778781"/>
                  <a:pt x="2114210" y="2783218"/>
                  <a:pt x="2125140" y="2792093"/>
                </a:cubicBezTo>
                <a:lnTo>
                  <a:pt x="2193883" y="2847911"/>
                </a:lnTo>
                <a:lnTo>
                  <a:pt x="2262627" y="2792092"/>
                </a:lnTo>
                <a:cubicBezTo>
                  <a:pt x="2273557" y="2783218"/>
                  <a:pt x="2287881" y="2778780"/>
                  <a:pt x="2302206" y="2778780"/>
                </a:cubicBezTo>
                <a:close/>
                <a:moveTo>
                  <a:pt x="1002337" y="2613849"/>
                </a:moveTo>
                <a:cubicBezTo>
                  <a:pt x="1016661" y="2613849"/>
                  <a:pt x="1030986" y="2618287"/>
                  <a:pt x="1041916" y="2627161"/>
                </a:cubicBezTo>
                <a:lnTo>
                  <a:pt x="1110659" y="2682981"/>
                </a:lnTo>
                <a:lnTo>
                  <a:pt x="1179403" y="2627161"/>
                </a:lnTo>
                <a:cubicBezTo>
                  <a:pt x="1190332" y="2618287"/>
                  <a:pt x="1204657" y="2613849"/>
                  <a:pt x="1218982" y="2613849"/>
                </a:cubicBezTo>
                <a:cubicBezTo>
                  <a:pt x="1233307" y="2613849"/>
                  <a:pt x="1247631" y="2618287"/>
                  <a:pt x="1258561" y="2627161"/>
                </a:cubicBezTo>
                <a:lnTo>
                  <a:pt x="1327304" y="2682980"/>
                </a:lnTo>
                <a:lnTo>
                  <a:pt x="1396048" y="2627161"/>
                </a:lnTo>
                <a:cubicBezTo>
                  <a:pt x="1406977" y="2618287"/>
                  <a:pt x="1421302" y="2613849"/>
                  <a:pt x="1435627" y="2613849"/>
                </a:cubicBezTo>
                <a:cubicBezTo>
                  <a:pt x="1449952" y="2613850"/>
                  <a:pt x="1464276" y="2618287"/>
                  <a:pt x="1475205" y="2627161"/>
                </a:cubicBezTo>
                <a:lnTo>
                  <a:pt x="1543949" y="2682980"/>
                </a:lnTo>
                <a:lnTo>
                  <a:pt x="1612693" y="2627161"/>
                </a:lnTo>
                <a:cubicBezTo>
                  <a:pt x="1623622" y="2618287"/>
                  <a:pt x="1637947" y="2613849"/>
                  <a:pt x="1652271" y="2613849"/>
                </a:cubicBezTo>
                <a:cubicBezTo>
                  <a:pt x="1666596" y="2613849"/>
                  <a:pt x="1680921" y="2618287"/>
                  <a:pt x="1691850" y="2627161"/>
                </a:cubicBezTo>
                <a:lnTo>
                  <a:pt x="1760594" y="2682980"/>
                </a:lnTo>
                <a:lnTo>
                  <a:pt x="1829337" y="2627161"/>
                </a:lnTo>
                <a:cubicBezTo>
                  <a:pt x="1840267" y="2618287"/>
                  <a:pt x="1854591" y="2613850"/>
                  <a:pt x="1868916" y="2613849"/>
                </a:cubicBezTo>
                <a:cubicBezTo>
                  <a:pt x="1883241" y="2613849"/>
                  <a:pt x="1897565" y="2618287"/>
                  <a:pt x="1908495" y="2627161"/>
                </a:cubicBezTo>
                <a:lnTo>
                  <a:pt x="1977238" y="2682980"/>
                </a:lnTo>
                <a:lnTo>
                  <a:pt x="2045982" y="2627161"/>
                </a:lnTo>
                <a:cubicBezTo>
                  <a:pt x="2056912" y="2618287"/>
                  <a:pt x="2071236" y="2613849"/>
                  <a:pt x="2085561" y="2613849"/>
                </a:cubicBezTo>
                <a:cubicBezTo>
                  <a:pt x="2099885" y="2613850"/>
                  <a:pt x="2114210" y="2618287"/>
                  <a:pt x="2125140" y="2627161"/>
                </a:cubicBezTo>
                <a:lnTo>
                  <a:pt x="2193883" y="2682980"/>
                </a:lnTo>
                <a:lnTo>
                  <a:pt x="2262627" y="2627160"/>
                </a:lnTo>
                <a:cubicBezTo>
                  <a:pt x="2273557" y="2618287"/>
                  <a:pt x="2287881" y="2613849"/>
                  <a:pt x="2302206" y="2613849"/>
                </a:cubicBezTo>
                <a:cubicBezTo>
                  <a:pt x="2316531" y="2613849"/>
                  <a:pt x="2330855" y="2618286"/>
                  <a:pt x="2341785" y="2627161"/>
                </a:cubicBezTo>
                <a:lnTo>
                  <a:pt x="2410528" y="2682980"/>
                </a:lnTo>
                <a:lnTo>
                  <a:pt x="2479271" y="2627161"/>
                </a:lnTo>
                <a:cubicBezTo>
                  <a:pt x="2490201" y="2618286"/>
                  <a:pt x="2504526" y="2613849"/>
                  <a:pt x="2518851" y="2613849"/>
                </a:cubicBezTo>
                <a:cubicBezTo>
                  <a:pt x="2533175" y="2613849"/>
                  <a:pt x="2547500" y="2618287"/>
                  <a:pt x="2558429" y="2627161"/>
                </a:cubicBezTo>
                <a:lnTo>
                  <a:pt x="2627173" y="2682980"/>
                </a:lnTo>
                <a:lnTo>
                  <a:pt x="2695916" y="2627161"/>
                </a:lnTo>
                <a:cubicBezTo>
                  <a:pt x="2706846" y="2618286"/>
                  <a:pt x="2721171" y="2613849"/>
                  <a:pt x="2735495" y="2613849"/>
                </a:cubicBezTo>
                <a:cubicBezTo>
                  <a:pt x="2749820" y="2613849"/>
                  <a:pt x="2764144" y="2618286"/>
                  <a:pt x="2775074" y="2627161"/>
                </a:cubicBezTo>
                <a:lnTo>
                  <a:pt x="2843819" y="2682981"/>
                </a:lnTo>
                <a:lnTo>
                  <a:pt x="2893086" y="2642977"/>
                </a:lnTo>
                <a:lnTo>
                  <a:pt x="2893086" y="2701611"/>
                </a:lnTo>
                <a:lnTo>
                  <a:pt x="2843819" y="2747836"/>
                </a:lnTo>
                <a:lnTo>
                  <a:pt x="2775074" y="2683336"/>
                </a:lnTo>
                <a:cubicBezTo>
                  <a:pt x="2764144" y="2673082"/>
                  <a:pt x="2749820" y="2667955"/>
                  <a:pt x="2735495" y="2667955"/>
                </a:cubicBezTo>
                <a:cubicBezTo>
                  <a:pt x="2721171" y="2667955"/>
                  <a:pt x="2706846" y="2673082"/>
                  <a:pt x="2695916" y="2683336"/>
                </a:cubicBezTo>
                <a:lnTo>
                  <a:pt x="2627173" y="2747834"/>
                </a:lnTo>
                <a:lnTo>
                  <a:pt x="2558429" y="2683336"/>
                </a:lnTo>
                <a:cubicBezTo>
                  <a:pt x="2547500" y="2673083"/>
                  <a:pt x="2533175" y="2667955"/>
                  <a:pt x="2518851" y="2667955"/>
                </a:cubicBezTo>
                <a:cubicBezTo>
                  <a:pt x="2504526" y="2667955"/>
                  <a:pt x="2490201" y="2673082"/>
                  <a:pt x="2479271" y="2683336"/>
                </a:cubicBezTo>
                <a:lnTo>
                  <a:pt x="2410528" y="2747834"/>
                </a:lnTo>
                <a:lnTo>
                  <a:pt x="2341785" y="2683336"/>
                </a:lnTo>
                <a:cubicBezTo>
                  <a:pt x="2330855" y="2673082"/>
                  <a:pt x="2316531" y="2667955"/>
                  <a:pt x="2302206" y="2667955"/>
                </a:cubicBezTo>
                <a:cubicBezTo>
                  <a:pt x="2287881" y="2667955"/>
                  <a:pt x="2273557" y="2673083"/>
                  <a:pt x="2262627" y="2683336"/>
                </a:cubicBezTo>
                <a:lnTo>
                  <a:pt x="2193883" y="2747834"/>
                </a:lnTo>
                <a:lnTo>
                  <a:pt x="2125140" y="2683337"/>
                </a:lnTo>
                <a:cubicBezTo>
                  <a:pt x="2114210" y="2673083"/>
                  <a:pt x="2099885" y="2667956"/>
                  <a:pt x="2085561" y="2667955"/>
                </a:cubicBezTo>
                <a:cubicBezTo>
                  <a:pt x="2071236" y="2667955"/>
                  <a:pt x="2056912" y="2673083"/>
                  <a:pt x="2045982" y="2683337"/>
                </a:cubicBezTo>
                <a:lnTo>
                  <a:pt x="1977238" y="2747835"/>
                </a:lnTo>
                <a:lnTo>
                  <a:pt x="1908495" y="2683337"/>
                </a:lnTo>
                <a:cubicBezTo>
                  <a:pt x="1897565" y="2673083"/>
                  <a:pt x="1883241" y="2667955"/>
                  <a:pt x="1868916" y="2667955"/>
                </a:cubicBezTo>
                <a:cubicBezTo>
                  <a:pt x="1854591" y="2667956"/>
                  <a:pt x="1840267" y="2673083"/>
                  <a:pt x="1829337" y="2683337"/>
                </a:cubicBezTo>
                <a:lnTo>
                  <a:pt x="1760594" y="2747835"/>
                </a:lnTo>
                <a:lnTo>
                  <a:pt x="1691850" y="2683337"/>
                </a:lnTo>
                <a:cubicBezTo>
                  <a:pt x="1680921" y="2673083"/>
                  <a:pt x="1666596" y="2667955"/>
                  <a:pt x="1652271" y="2667955"/>
                </a:cubicBezTo>
                <a:cubicBezTo>
                  <a:pt x="1637947" y="2667955"/>
                  <a:pt x="1623622" y="2673083"/>
                  <a:pt x="1612693" y="2683337"/>
                </a:cubicBezTo>
                <a:lnTo>
                  <a:pt x="1543949" y="2747835"/>
                </a:lnTo>
                <a:lnTo>
                  <a:pt x="1475205" y="2683337"/>
                </a:lnTo>
                <a:cubicBezTo>
                  <a:pt x="1464276" y="2673083"/>
                  <a:pt x="1449952" y="2667956"/>
                  <a:pt x="1435627" y="2667955"/>
                </a:cubicBezTo>
                <a:cubicBezTo>
                  <a:pt x="1421302" y="2667955"/>
                  <a:pt x="1406977" y="2673083"/>
                  <a:pt x="1396048" y="2683337"/>
                </a:cubicBezTo>
                <a:lnTo>
                  <a:pt x="1327304" y="2747835"/>
                </a:lnTo>
                <a:lnTo>
                  <a:pt x="1258561" y="2683337"/>
                </a:lnTo>
                <a:cubicBezTo>
                  <a:pt x="1247631" y="2673083"/>
                  <a:pt x="1233307" y="2667955"/>
                  <a:pt x="1218982" y="2667955"/>
                </a:cubicBezTo>
                <a:cubicBezTo>
                  <a:pt x="1204657" y="2667955"/>
                  <a:pt x="1190332" y="2673083"/>
                  <a:pt x="1179403" y="2683337"/>
                </a:cubicBezTo>
                <a:lnTo>
                  <a:pt x="1110659" y="2747835"/>
                </a:lnTo>
                <a:lnTo>
                  <a:pt x="1041916" y="2683337"/>
                </a:lnTo>
                <a:cubicBezTo>
                  <a:pt x="1030986" y="2673083"/>
                  <a:pt x="1016661" y="2667955"/>
                  <a:pt x="1002337" y="2667955"/>
                </a:cubicBezTo>
                <a:cubicBezTo>
                  <a:pt x="988012" y="2667955"/>
                  <a:pt x="973688" y="2673083"/>
                  <a:pt x="962758" y="2683337"/>
                </a:cubicBezTo>
                <a:lnTo>
                  <a:pt x="894015" y="2747835"/>
                </a:lnTo>
                <a:lnTo>
                  <a:pt x="825271" y="2683337"/>
                </a:lnTo>
                <a:cubicBezTo>
                  <a:pt x="814341" y="2673083"/>
                  <a:pt x="800017" y="2667955"/>
                  <a:pt x="785692" y="2667956"/>
                </a:cubicBezTo>
                <a:cubicBezTo>
                  <a:pt x="771368" y="2667955"/>
                  <a:pt x="757043" y="2673083"/>
                  <a:pt x="746113" y="2683337"/>
                </a:cubicBezTo>
                <a:lnTo>
                  <a:pt x="677370" y="2747835"/>
                </a:lnTo>
                <a:lnTo>
                  <a:pt x="656802" y="2728538"/>
                </a:lnTo>
                <a:lnTo>
                  <a:pt x="595777" y="2622839"/>
                </a:lnTo>
                <a:lnTo>
                  <a:pt x="608626" y="2627161"/>
                </a:lnTo>
                <a:lnTo>
                  <a:pt x="677370" y="2682980"/>
                </a:lnTo>
                <a:lnTo>
                  <a:pt x="746113" y="2627161"/>
                </a:lnTo>
                <a:cubicBezTo>
                  <a:pt x="757043" y="2618287"/>
                  <a:pt x="771368" y="2613849"/>
                  <a:pt x="785692" y="2613850"/>
                </a:cubicBezTo>
                <a:cubicBezTo>
                  <a:pt x="800017" y="2613849"/>
                  <a:pt x="814341" y="2618287"/>
                  <a:pt x="825271" y="2627161"/>
                </a:cubicBezTo>
                <a:lnTo>
                  <a:pt x="894015" y="2682980"/>
                </a:lnTo>
                <a:lnTo>
                  <a:pt x="962758" y="2627161"/>
                </a:lnTo>
                <a:cubicBezTo>
                  <a:pt x="973688" y="2618287"/>
                  <a:pt x="988012" y="2613849"/>
                  <a:pt x="1002337" y="2613849"/>
                </a:cubicBezTo>
                <a:close/>
                <a:moveTo>
                  <a:pt x="2302206" y="2448918"/>
                </a:moveTo>
                <a:cubicBezTo>
                  <a:pt x="2316531" y="2448918"/>
                  <a:pt x="2330855" y="2453355"/>
                  <a:pt x="2341785" y="2462230"/>
                </a:cubicBezTo>
                <a:lnTo>
                  <a:pt x="2410528" y="2518048"/>
                </a:lnTo>
                <a:lnTo>
                  <a:pt x="2479271" y="2462230"/>
                </a:lnTo>
                <a:cubicBezTo>
                  <a:pt x="2490201" y="2453355"/>
                  <a:pt x="2504526" y="2448918"/>
                  <a:pt x="2518851" y="2448918"/>
                </a:cubicBezTo>
                <a:cubicBezTo>
                  <a:pt x="2533175" y="2448918"/>
                  <a:pt x="2547500" y="2453355"/>
                  <a:pt x="2558429" y="2462230"/>
                </a:cubicBezTo>
                <a:lnTo>
                  <a:pt x="2627173" y="2518048"/>
                </a:lnTo>
                <a:lnTo>
                  <a:pt x="2695916" y="2462230"/>
                </a:lnTo>
                <a:cubicBezTo>
                  <a:pt x="2706846" y="2453355"/>
                  <a:pt x="2721171" y="2448918"/>
                  <a:pt x="2735495" y="2448918"/>
                </a:cubicBezTo>
                <a:cubicBezTo>
                  <a:pt x="2749820" y="2448918"/>
                  <a:pt x="2764144" y="2453355"/>
                  <a:pt x="2775074" y="2462230"/>
                </a:cubicBezTo>
                <a:lnTo>
                  <a:pt x="2843819" y="2518050"/>
                </a:lnTo>
                <a:lnTo>
                  <a:pt x="2893086" y="2478046"/>
                </a:lnTo>
                <a:lnTo>
                  <a:pt x="2893086" y="2536680"/>
                </a:lnTo>
                <a:lnTo>
                  <a:pt x="2843819" y="2582904"/>
                </a:lnTo>
                <a:lnTo>
                  <a:pt x="2775074" y="2518405"/>
                </a:lnTo>
                <a:cubicBezTo>
                  <a:pt x="2764144" y="2508151"/>
                  <a:pt x="2749820" y="2503023"/>
                  <a:pt x="2735495" y="2503023"/>
                </a:cubicBezTo>
                <a:cubicBezTo>
                  <a:pt x="2721171" y="2503023"/>
                  <a:pt x="2706846" y="2508151"/>
                  <a:pt x="2695916" y="2518405"/>
                </a:cubicBezTo>
                <a:lnTo>
                  <a:pt x="2627173" y="2582903"/>
                </a:lnTo>
                <a:lnTo>
                  <a:pt x="2558429" y="2518405"/>
                </a:lnTo>
                <a:cubicBezTo>
                  <a:pt x="2547500" y="2508151"/>
                  <a:pt x="2533175" y="2503023"/>
                  <a:pt x="2518851" y="2503023"/>
                </a:cubicBezTo>
                <a:cubicBezTo>
                  <a:pt x="2504526" y="2503023"/>
                  <a:pt x="2490201" y="2508151"/>
                  <a:pt x="2479271" y="2518405"/>
                </a:cubicBezTo>
                <a:lnTo>
                  <a:pt x="2410528" y="2582903"/>
                </a:lnTo>
                <a:lnTo>
                  <a:pt x="2341785" y="2518405"/>
                </a:lnTo>
                <a:cubicBezTo>
                  <a:pt x="2330855" y="2508151"/>
                  <a:pt x="2316531" y="2503023"/>
                  <a:pt x="2302206" y="2503023"/>
                </a:cubicBezTo>
                <a:cubicBezTo>
                  <a:pt x="2287881" y="2503023"/>
                  <a:pt x="2273557" y="2508151"/>
                  <a:pt x="2262627" y="2518404"/>
                </a:cubicBezTo>
                <a:lnTo>
                  <a:pt x="2193883" y="2582903"/>
                </a:lnTo>
                <a:lnTo>
                  <a:pt x="2125140" y="2518406"/>
                </a:lnTo>
                <a:cubicBezTo>
                  <a:pt x="2114210" y="2508151"/>
                  <a:pt x="2099885" y="2503024"/>
                  <a:pt x="2085561" y="2503024"/>
                </a:cubicBezTo>
                <a:cubicBezTo>
                  <a:pt x="2071236" y="2503024"/>
                  <a:pt x="2056912" y="2508151"/>
                  <a:pt x="2045982" y="2518406"/>
                </a:cubicBezTo>
                <a:lnTo>
                  <a:pt x="1977238" y="2582903"/>
                </a:lnTo>
                <a:lnTo>
                  <a:pt x="1908495" y="2518406"/>
                </a:lnTo>
                <a:cubicBezTo>
                  <a:pt x="1897565" y="2508151"/>
                  <a:pt x="1883241" y="2503024"/>
                  <a:pt x="1868916" y="2503024"/>
                </a:cubicBezTo>
                <a:cubicBezTo>
                  <a:pt x="1854591" y="2503024"/>
                  <a:pt x="1840267" y="2508151"/>
                  <a:pt x="1829337" y="2518406"/>
                </a:cubicBezTo>
                <a:lnTo>
                  <a:pt x="1760594" y="2582903"/>
                </a:lnTo>
                <a:lnTo>
                  <a:pt x="1691850" y="2518406"/>
                </a:lnTo>
                <a:cubicBezTo>
                  <a:pt x="1680921" y="2508151"/>
                  <a:pt x="1666596" y="2503024"/>
                  <a:pt x="1652271" y="2503024"/>
                </a:cubicBezTo>
                <a:cubicBezTo>
                  <a:pt x="1637947" y="2503024"/>
                  <a:pt x="1623622" y="2508151"/>
                  <a:pt x="1612693" y="2518406"/>
                </a:cubicBezTo>
                <a:lnTo>
                  <a:pt x="1543949" y="2582903"/>
                </a:lnTo>
                <a:lnTo>
                  <a:pt x="1475205" y="2518406"/>
                </a:lnTo>
                <a:cubicBezTo>
                  <a:pt x="1464276" y="2508151"/>
                  <a:pt x="1449952" y="2503024"/>
                  <a:pt x="1435627" y="2503024"/>
                </a:cubicBezTo>
                <a:cubicBezTo>
                  <a:pt x="1421302" y="2503024"/>
                  <a:pt x="1406977" y="2508151"/>
                  <a:pt x="1396048" y="2518406"/>
                </a:cubicBezTo>
                <a:lnTo>
                  <a:pt x="1327304" y="2582903"/>
                </a:lnTo>
                <a:lnTo>
                  <a:pt x="1258561" y="2518406"/>
                </a:lnTo>
                <a:cubicBezTo>
                  <a:pt x="1247631" y="2508151"/>
                  <a:pt x="1233307" y="2503024"/>
                  <a:pt x="1218982" y="2503024"/>
                </a:cubicBezTo>
                <a:cubicBezTo>
                  <a:pt x="1204657" y="2503024"/>
                  <a:pt x="1190332" y="2508151"/>
                  <a:pt x="1179403" y="2518406"/>
                </a:cubicBezTo>
                <a:lnTo>
                  <a:pt x="1110659" y="2582904"/>
                </a:lnTo>
                <a:lnTo>
                  <a:pt x="1041916" y="2518406"/>
                </a:lnTo>
                <a:cubicBezTo>
                  <a:pt x="1030986" y="2508151"/>
                  <a:pt x="1016661" y="2503024"/>
                  <a:pt x="1002337" y="2503024"/>
                </a:cubicBezTo>
                <a:cubicBezTo>
                  <a:pt x="988012" y="2503024"/>
                  <a:pt x="973688" y="2508151"/>
                  <a:pt x="962758" y="2518406"/>
                </a:cubicBezTo>
                <a:lnTo>
                  <a:pt x="894015" y="2582903"/>
                </a:lnTo>
                <a:lnTo>
                  <a:pt x="825271" y="2518406"/>
                </a:lnTo>
                <a:cubicBezTo>
                  <a:pt x="814341" y="2508151"/>
                  <a:pt x="800017" y="2503024"/>
                  <a:pt x="785692" y="2503024"/>
                </a:cubicBezTo>
                <a:cubicBezTo>
                  <a:pt x="771368" y="2503024"/>
                  <a:pt x="757043" y="2508151"/>
                  <a:pt x="746113" y="2518406"/>
                </a:cubicBezTo>
                <a:lnTo>
                  <a:pt x="677370" y="2582903"/>
                </a:lnTo>
                <a:lnTo>
                  <a:pt x="608626" y="2518406"/>
                </a:lnTo>
                <a:cubicBezTo>
                  <a:pt x="597697" y="2508151"/>
                  <a:pt x="583372" y="2503024"/>
                  <a:pt x="569048" y="2503024"/>
                </a:cubicBezTo>
                <a:lnTo>
                  <a:pt x="534380" y="2516497"/>
                </a:lnTo>
                <a:lnTo>
                  <a:pt x="511481" y="2476836"/>
                </a:lnTo>
                <a:lnTo>
                  <a:pt x="529469" y="2462230"/>
                </a:lnTo>
                <a:cubicBezTo>
                  <a:pt x="540398" y="2453355"/>
                  <a:pt x="554723" y="2448918"/>
                  <a:pt x="569048" y="2448918"/>
                </a:cubicBezTo>
                <a:cubicBezTo>
                  <a:pt x="583372" y="2448918"/>
                  <a:pt x="597697" y="2453355"/>
                  <a:pt x="608626" y="2462230"/>
                </a:cubicBezTo>
                <a:lnTo>
                  <a:pt x="677370" y="2518049"/>
                </a:lnTo>
                <a:lnTo>
                  <a:pt x="746113" y="2462230"/>
                </a:lnTo>
                <a:cubicBezTo>
                  <a:pt x="757043" y="2453355"/>
                  <a:pt x="771368" y="2448918"/>
                  <a:pt x="785692" y="2448918"/>
                </a:cubicBezTo>
                <a:cubicBezTo>
                  <a:pt x="800017" y="2448918"/>
                  <a:pt x="814341" y="2453355"/>
                  <a:pt x="825271" y="2462230"/>
                </a:cubicBezTo>
                <a:lnTo>
                  <a:pt x="894015" y="2518049"/>
                </a:lnTo>
                <a:lnTo>
                  <a:pt x="962758" y="2462230"/>
                </a:lnTo>
                <a:cubicBezTo>
                  <a:pt x="973688" y="2453355"/>
                  <a:pt x="988012" y="2448918"/>
                  <a:pt x="1002337" y="2448918"/>
                </a:cubicBezTo>
                <a:cubicBezTo>
                  <a:pt x="1016661" y="2448918"/>
                  <a:pt x="1030986" y="2453355"/>
                  <a:pt x="1041916" y="2462230"/>
                </a:cubicBezTo>
                <a:lnTo>
                  <a:pt x="1110659" y="2518049"/>
                </a:lnTo>
                <a:lnTo>
                  <a:pt x="1179403" y="2462230"/>
                </a:lnTo>
                <a:cubicBezTo>
                  <a:pt x="1190332" y="2453355"/>
                  <a:pt x="1204657" y="2448918"/>
                  <a:pt x="1218982" y="2448918"/>
                </a:cubicBezTo>
                <a:cubicBezTo>
                  <a:pt x="1233307" y="2448918"/>
                  <a:pt x="1247631" y="2453355"/>
                  <a:pt x="1258561" y="2462230"/>
                </a:cubicBezTo>
                <a:lnTo>
                  <a:pt x="1327304" y="2518049"/>
                </a:lnTo>
                <a:lnTo>
                  <a:pt x="1396048" y="2462230"/>
                </a:lnTo>
                <a:cubicBezTo>
                  <a:pt x="1406977" y="2453355"/>
                  <a:pt x="1421302" y="2448918"/>
                  <a:pt x="1435627" y="2448918"/>
                </a:cubicBezTo>
                <a:cubicBezTo>
                  <a:pt x="1449952" y="2448918"/>
                  <a:pt x="1464276" y="2453355"/>
                  <a:pt x="1475205" y="2462230"/>
                </a:cubicBezTo>
                <a:lnTo>
                  <a:pt x="1543949" y="2518049"/>
                </a:lnTo>
                <a:lnTo>
                  <a:pt x="1612693" y="2462230"/>
                </a:lnTo>
                <a:cubicBezTo>
                  <a:pt x="1623622" y="2453355"/>
                  <a:pt x="1637947" y="2448918"/>
                  <a:pt x="1652271" y="2448918"/>
                </a:cubicBezTo>
                <a:cubicBezTo>
                  <a:pt x="1666596" y="2448918"/>
                  <a:pt x="1680921" y="2453355"/>
                  <a:pt x="1691850" y="2462230"/>
                </a:cubicBezTo>
                <a:lnTo>
                  <a:pt x="1760594" y="2518049"/>
                </a:lnTo>
                <a:lnTo>
                  <a:pt x="1829337" y="2462230"/>
                </a:lnTo>
                <a:cubicBezTo>
                  <a:pt x="1840267" y="2453355"/>
                  <a:pt x="1854591" y="2448918"/>
                  <a:pt x="1868916" y="2448918"/>
                </a:cubicBezTo>
                <a:cubicBezTo>
                  <a:pt x="1883241" y="2448918"/>
                  <a:pt x="1897565" y="2453355"/>
                  <a:pt x="1908495" y="2462230"/>
                </a:cubicBezTo>
                <a:lnTo>
                  <a:pt x="1977238" y="2518049"/>
                </a:lnTo>
                <a:lnTo>
                  <a:pt x="2045982" y="2462230"/>
                </a:lnTo>
                <a:cubicBezTo>
                  <a:pt x="2056912" y="2453355"/>
                  <a:pt x="2071236" y="2448918"/>
                  <a:pt x="2085561" y="2448918"/>
                </a:cubicBezTo>
                <a:cubicBezTo>
                  <a:pt x="2099885" y="2448918"/>
                  <a:pt x="2114210" y="2453355"/>
                  <a:pt x="2125140" y="2462230"/>
                </a:cubicBezTo>
                <a:lnTo>
                  <a:pt x="2193883" y="2518048"/>
                </a:lnTo>
                <a:lnTo>
                  <a:pt x="2262627" y="2462229"/>
                </a:lnTo>
                <a:cubicBezTo>
                  <a:pt x="2273557" y="2453355"/>
                  <a:pt x="2287881" y="2448918"/>
                  <a:pt x="2302206" y="2448918"/>
                </a:cubicBezTo>
                <a:close/>
                <a:moveTo>
                  <a:pt x="2302206" y="2283986"/>
                </a:moveTo>
                <a:cubicBezTo>
                  <a:pt x="2316531" y="2283986"/>
                  <a:pt x="2330855" y="2288424"/>
                  <a:pt x="2341785" y="2297298"/>
                </a:cubicBezTo>
                <a:lnTo>
                  <a:pt x="2410528" y="2353117"/>
                </a:lnTo>
                <a:lnTo>
                  <a:pt x="2479271" y="2297298"/>
                </a:lnTo>
                <a:cubicBezTo>
                  <a:pt x="2490201" y="2288424"/>
                  <a:pt x="2504526" y="2283986"/>
                  <a:pt x="2518851" y="2283986"/>
                </a:cubicBezTo>
                <a:cubicBezTo>
                  <a:pt x="2533175" y="2283986"/>
                  <a:pt x="2547500" y="2288424"/>
                  <a:pt x="2558429" y="2297298"/>
                </a:cubicBezTo>
                <a:lnTo>
                  <a:pt x="2627173" y="2353117"/>
                </a:lnTo>
                <a:lnTo>
                  <a:pt x="2695916" y="2297298"/>
                </a:lnTo>
                <a:cubicBezTo>
                  <a:pt x="2706846" y="2288424"/>
                  <a:pt x="2721171" y="2283986"/>
                  <a:pt x="2735495" y="2283986"/>
                </a:cubicBezTo>
                <a:cubicBezTo>
                  <a:pt x="2749820" y="2283986"/>
                  <a:pt x="2764144" y="2288424"/>
                  <a:pt x="2775074" y="2297298"/>
                </a:cubicBezTo>
                <a:lnTo>
                  <a:pt x="2843819" y="2353119"/>
                </a:lnTo>
                <a:lnTo>
                  <a:pt x="2893086" y="2313114"/>
                </a:lnTo>
                <a:lnTo>
                  <a:pt x="2893086" y="2371749"/>
                </a:lnTo>
                <a:lnTo>
                  <a:pt x="2843819" y="2417973"/>
                </a:lnTo>
                <a:lnTo>
                  <a:pt x="2775074" y="2353474"/>
                </a:lnTo>
                <a:cubicBezTo>
                  <a:pt x="2764144" y="2343220"/>
                  <a:pt x="2749820" y="2338092"/>
                  <a:pt x="2735495" y="2338092"/>
                </a:cubicBezTo>
                <a:cubicBezTo>
                  <a:pt x="2721171" y="2338092"/>
                  <a:pt x="2706846" y="2343220"/>
                  <a:pt x="2695916" y="2353474"/>
                </a:cubicBezTo>
                <a:lnTo>
                  <a:pt x="2627173" y="2417972"/>
                </a:lnTo>
                <a:lnTo>
                  <a:pt x="2558429" y="2353474"/>
                </a:lnTo>
                <a:cubicBezTo>
                  <a:pt x="2547500" y="2343220"/>
                  <a:pt x="2533175" y="2338092"/>
                  <a:pt x="2518851" y="2338092"/>
                </a:cubicBezTo>
                <a:cubicBezTo>
                  <a:pt x="2504526" y="2338092"/>
                  <a:pt x="2490201" y="2343220"/>
                  <a:pt x="2479271" y="2353474"/>
                </a:cubicBezTo>
                <a:lnTo>
                  <a:pt x="2410528" y="2417972"/>
                </a:lnTo>
                <a:lnTo>
                  <a:pt x="2341785" y="2353474"/>
                </a:lnTo>
                <a:cubicBezTo>
                  <a:pt x="2330855" y="2343220"/>
                  <a:pt x="2316531" y="2338092"/>
                  <a:pt x="2302206" y="2338092"/>
                </a:cubicBezTo>
                <a:cubicBezTo>
                  <a:pt x="2287881" y="2338092"/>
                  <a:pt x="2273557" y="2343220"/>
                  <a:pt x="2262627" y="2353473"/>
                </a:cubicBezTo>
                <a:lnTo>
                  <a:pt x="2193883" y="2417972"/>
                </a:lnTo>
                <a:lnTo>
                  <a:pt x="2125140" y="2353475"/>
                </a:lnTo>
                <a:cubicBezTo>
                  <a:pt x="2114210" y="2343220"/>
                  <a:pt x="2099885" y="2338093"/>
                  <a:pt x="2085561" y="2338092"/>
                </a:cubicBezTo>
                <a:cubicBezTo>
                  <a:pt x="2071236" y="2338092"/>
                  <a:pt x="2056912" y="2343220"/>
                  <a:pt x="2045982" y="2353475"/>
                </a:cubicBezTo>
                <a:lnTo>
                  <a:pt x="1977238" y="2417972"/>
                </a:lnTo>
                <a:lnTo>
                  <a:pt x="1908495" y="2353475"/>
                </a:lnTo>
                <a:cubicBezTo>
                  <a:pt x="1897565" y="2343220"/>
                  <a:pt x="1883241" y="2338092"/>
                  <a:pt x="1868916" y="2338092"/>
                </a:cubicBezTo>
                <a:cubicBezTo>
                  <a:pt x="1854591" y="2338093"/>
                  <a:pt x="1840267" y="2343220"/>
                  <a:pt x="1829337" y="2353475"/>
                </a:cubicBezTo>
                <a:lnTo>
                  <a:pt x="1760594" y="2417972"/>
                </a:lnTo>
                <a:lnTo>
                  <a:pt x="1691850" y="2353475"/>
                </a:lnTo>
                <a:cubicBezTo>
                  <a:pt x="1680921" y="2343220"/>
                  <a:pt x="1666596" y="2338092"/>
                  <a:pt x="1652271" y="2338092"/>
                </a:cubicBezTo>
                <a:cubicBezTo>
                  <a:pt x="1637947" y="2338092"/>
                  <a:pt x="1623622" y="2343220"/>
                  <a:pt x="1612693" y="2353475"/>
                </a:cubicBezTo>
                <a:lnTo>
                  <a:pt x="1543949" y="2417972"/>
                </a:lnTo>
                <a:lnTo>
                  <a:pt x="1475205" y="2353475"/>
                </a:lnTo>
                <a:cubicBezTo>
                  <a:pt x="1464276" y="2343220"/>
                  <a:pt x="1449952" y="2338093"/>
                  <a:pt x="1435627" y="2338092"/>
                </a:cubicBezTo>
                <a:cubicBezTo>
                  <a:pt x="1421302" y="2338092"/>
                  <a:pt x="1406977" y="2343220"/>
                  <a:pt x="1396048" y="2353475"/>
                </a:cubicBezTo>
                <a:lnTo>
                  <a:pt x="1327304" y="2417972"/>
                </a:lnTo>
                <a:lnTo>
                  <a:pt x="1258561" y="2353475"/>
                </a:lnTo>
                <a:cubicBezTo>
                  <a:pt x="1247631" y="2343220"/>
                  <a:pt x="1233307" y="2338092"/>
                  <a:pt x="1218982" y="2338092"/>
                </a:cubicBezTo>
                <a:cubicBezTo>
                  <a:pt x="1204657" y="2338092"/>
                  <a:pt x="1190332" y="2343220"/>
                  <a:pt x="1179403" y="2353475"/>
                </a:cubicBezTo>
                <a:lnTo>
                  <a:pt x="1110659" y="2417973"/>
                </a:lnTo>
                <a:lnTo>
                  <a:pt x="1041916" y="2353475"/>
                </a:lnTo>
                <a:cubicBezTo>
                  <a:pt x="1030986" y="2343220"/>
                  <a:pt x="1016661" y="2338092"/>
                  <a:pt x="1002337" y="2338092"/>
                </a:cubicBezTo>
                <a:cubicBezTo>
                  <a:pt x="988012" y="2338092"/>
                  <a:pt x="973688" y="2343220"/>
                  <a:pt x="962758" y="2353475"/>
                </a:cubicBezTo>
                <a:lnTo>
                  <a:pt x="894015" y="2417972"/>
                </a:lnTo>
                <a:lnTo>
                  <a:pt x="825271" y="2353475"/>
                </a:lnTo>
                <a:cubicBezTo>
                  <a:pt x="814341" y="2343220"/>
                  <a:pt x="800017" y="2338092"/>
                  <a:pt x="785692" y="2338093"/>
                </a:cubicBezTo>
                <a:cubicBezTo>
                  <a:pt x="771368" y="2338092"/>
                  <a:pt x="757043" y="2343220"/>
                  <a:pt x="746113" y="2353475"/>
                </a:cubicBezTo>
                <a:lnTo>
                  <a:pt x="677370" y="2417972"/>
                </a:lnTo>
                <a:lnTo>
                  <a:pt x="608626" y="2353475"/>
                </a:lnTo>
                <a:cubicBezTo>
                  <a:pt x="597697" y="2343220"/>
                  <a:pt x="583372" y="2338092"/>
                  <a:pt x="569048" y="2338092"/>
                </a:cubicBezTo>
                <a:cubicBezTo>
                  <a:pt x="554723" y="2338092"/>
                  <a:pt x="540398" y="2343220"/>
                  <a:pt x="529469" y="2353475"/>
                </a:cubicBezTo>
                <a:lnTo>
                  <a:pt x="471604" y="2407765"/>
                </a:lnTo>
                <a:lnTo>
                  <a:pt x="421809" y="2321518"/>
                </a:lnTo>
                <a:lnTo>
                  <a:pt x="460724" y="2353118"/>
                </a:lnTo>
                <a:lnTo>
                  <a:pt x="529469" y="2297299"/>
                </a:lnTo>
                <a:cubicBezTo>
                  <a:pt x="540398" y="2288424"/>
                  <a:pt x="554723" y="2283987"/>
                  <a:pt x="569048" y="2283987"/>
                </a:cubicBezTo>
                <a:cubicBezTo>
                  <a:pt x="583372" y="2283987"/>
                  <a:pt x="597697" y="2288424"/>
                  <a:pt x="608626" y="2297299"/>
                </a:cubicBezTo>
                <a:lnTo>
                  <a:pt x="677370" y="2353118"/>
                </a:lnTo>
                <a:lnTo>
                  <a:pt x="746113" y="2297299"/>
                </a:lnTo>
                <a:cubicBezTo>
                  <a:pt x="757043" y="2288424"/>
                  <a:pt x="771368" y="2283987"/>
                  <a:pt x="785692" y="2283987"/>
                </a:cubicBezTo>
                <a:cubicBezTo>
                  <a:pt x="800017" y="2283987"/>
                  <a:pt x="814341" y="2288424"/>
                  <a:pt x="825271" y="2297299"/>
                </a:cubicBezTo>
                <a:lnTo>
                  <a:pt x="894015" y="2353118"/>
                </a:lnTo>
                <a:lnTo>
                  <a:pt x="962758" y="2297299"/>
                </a:lnTo>
                <a:cubicBezTo>
                  <a:pt x="973688" y="2288424"/>
                  <a:pt x="988012" y="2283987"/>
                  <a:pt x="1002337" y="2283987"/>
                </a:cubicBezTo>
                <a:cubicBezTo>
                  <a:pt x="1016661" y="2283987"/>
                  <a:pt x="1030986" y="2288424"/>
                  <a:pt x="1041916" y="2297299"/>
                </a:cubicBezTo>
                <a:lnTo>
                  <a:pt x="1110659" y="2353118"/>
                </a:lnTo>
                <a:lnTo>
                  <a:pt x="1179403" y="2297299"/>
                </a:lnTo>
                <a:cubicBezTo>
                  <a:pt x="1190332" y="2288424"/>
                  <a:pt x="1204657" y="2283987"/>
                  <a:pt x="1218982" y="2283987"/>
                </a:cubicBezTo>
                <a:cubicBezTo>
                  <a:pt x="1233307" y="2283987"/>
                  <a:pt x="1247631" y="2288424"/>
                  <a:pt x="1258561" y="2297299"/>
                </a:cubicBezTo>
                <a:lnTo>
                  <a:pt x="1327304" y="2353118"/>
                </a:lnTo>
                <a:lnTo>
                  <a:pt x="1396048" y="2297299"/>
                </a:lnTo>
                <a:cubicBezTo>
                  <a:pt x="1406977" y="2288424"/>
                  <a:pt x="1421302" y="2283987"/>
                  <a:pt x="1435627" y="2283987"/>
                </a:cubicBezTo>
                <a:cubicBezTo>
                  <a:pt x="1449952" y="2283987"/>
                  <a:pt x="1464276" y="2288424"/>
                  <a:pt x="1475205" y="2297299"/>
                </a:cubicBezTo>
                <a:lnTo>
                  <a:pt x="1543949" y="2353118"/>
                </a:lnTo>
                <a:lnTo>
                  <a:pt x="1612693" y="2297299"/>
                </a:lnTo>
                <a:cubicBezTo>
                  <a:pt x="1623622" y="2288424"/>
                  <a:pt x="1637947" y="2283987"/>
                  <a:pt x="1652271" y="2283987"/>
                </a:cubicBezTo>
                <a:cubicBezTo>
                  <a:pt x="1666596" y="2283987"/>
                  <a:pt x="1680921" y="2288424"/>
                  <a:pt x="1691850" y="2297299"/>
                </a:cubicBezTo>
                <a:lnTo>
                  <a:pt x="1760594" y="2353118"/>
                </a:lnTo>
                <a:lnTo>
                  <a:pt x="1829337" y="2297299"/>
                </a:lnTo>
                <a:cubicBezTo>
                  <a:pt x="1840267" y="2288424"/>
                  <a:pt x="1854591" y="2283987"/>
                  <a:pt x="1868916" y="2283987"/>
                </a:cubicBezTo>
                <a:cubicBezTo>
                  <a:pt x="1883241" y="2283987"/>
                  <a:pt x="1897565" y="2288424"/>
                  <a:pt x="1908495" y="2297299"/>
                </a:cubicBezTo>
                <a:lnTo>
                  <a:pt x="1977238" y="2353118"/>
                </a:lnTo>
                <a:lnTo>
                  <a:pt x="2045982" y="2297299"/>
                </a:lnTo>
                <a:cubicBezTo>
                  <a:pt x="2056912" y="2288424"/>
                  <a:pt x="2071236" y="2283987"/>
                  <a:pt x="2085561" y="2283987"/>
                </a:cubicBezTo>
                <a:cubicBezTo>
                  <a:pt x="2099885" y="2283987"/>
                  <a:pt x="2114210" y="2288424"/>
                  <a:pt x="2125140" y="2297299"/>
                </a:cubicBezTo>
                <a:lnTo>
                  <a:pt x="2193883" y="2353117"/>
                </a:lnTo>
                <a:lnTo>
                  <a:pt x="2262627" y="2297298"/>
                </a:lnTo>
                <a:cubicBezTo>
                  <a:pt x="2273557" y="2288424"/>
                  <a:pt x="2287881" y="2283986"/>
                  <a:pt x="2302206" y="2283986"/>
                </a:cubicBezTo>
                <a:close/>
                <a:moveTo>
                  <a:pt x="569048" y="2119055"/>
                </a:moveTo>
                <a:cubicBezTo>
                  <a:pt x="583372" y="2119055"/>
                  <a:pt x="597697" y="2123493"/>
                  <a:pt x="608626" y="2132367"/>
                </a:cubicBezTo>
                <a:lnTo>
                  <a:pt x="677370" y="2188186"/>
                </a:lnTo>
                <a:lnTo>
                  <a:pt x="746113" y="2132367"/>
                </a:lnTo>
                <a:cubicBezTo>
                  <a:pt x="757043" y="2123493"/>
                  <a:pt x="771368" y="2119055"/>
                  <a:pt x="785692" y="2119056"/>
                </a:cubicBezTo>
                <a:cubicBezTo>
                  <a:pt x="800017" y="2119055"/>
                  <a:pt x="814341" y="2123493"/>
                  <a:pt x="825271" y="2132367"/>
                </a:cubicBezTo>
                <a:lnTo>
                  <a:pt x="894015" y="2188186"/>
                </a:lnTo>
                <a:lnTo>
                  <a:pt x="962758" y="2132367"/>
                </a:lnTo>
                <a:cubicBezTo>
                  <a:pt x="973688" y="2123493"/>
                  <a:pt x="988012" y="2119055"/>
                  <a:pt x="1002337" y="2119055"/>
                </a:cubicBezTo>
                <a:cubicBezTo>
                  <a:pt x="1016661" y="2119055"/>
                  <a:pt x="1030986" y="2123493"/>
                  <a:pt x="1041916" y="2132367"/>
                </a:cubicBezTo>
                <a:lnTo>
                  <a:pt x="1110659" y="2188187"/>
                </a:lnTo>
                <a:lnTo>
                  <a:pt x="1179403" y="2132367"/>
                </a:lnTo>
                <a:cubicBezTo>
                  <a:pt x="1190332" y="2123493"/>
                  <a:pt x="1204657" y="2119055"/>
                  <a:pt x="1218982" y="2119055"/>
                </a:cubicBezTo>
                <a:cubicBezTo>
                  <a:pt x="1233307" y="2119055"/>
                  <a:pt x="1247631" y="2123493"/>
                  <a:pt x="1258561" y="2132367"/>
                </a:cubicBezTo>
                <a:lnTo>
                  <a:pt x="1327304" y="2188186"/>
                </a:lnTo>
                <a:lnTo>
                  <a:pt x="1396048" y="2132367"/>
                </a:lnTo>
                <a:cubicBezTo>
                  <a:pt x="1406977" y="2123493"/>
                  <a:pt x="1421302" y="2119055"/>
                  <a:pt x="1435627" y="2119055"/>
                </a:cubicBezTo>
                <a:cubicBezTo>
                  <a:pt x="1449952" y="2119056"/>
                  <a:pt x="1464276" y="2123493"/>
                  <a:pt x="1475205" y="2132367"/>
                </a:cubicBezTo>
                <a:lnTo>
                  <a:pt x="1543949" y="2188186"/>
                </a:lnTo>
                <a:lnTo>
                  <a:pt x="1612693" y="2132367"/>
                </a:lnTo>
                <a:cubicBezTo>
                  <a:pt x="1623622" y="2123493"/>
                  <a:pt x="1637947" y="2119055"/>
                  <a:pt x="1652271" y="2119055"/>
                </a:cubicBezTo>
                <a:cubicBezTo>
                  <a:pt x="1666596" y="2119055"/>
                  <a:pt x="1680921" y="2123493"/>
                  <a:pt x="1691850" y="2132367"/>
                </a:cubicBezTo>
                <a:lnTo>
                  <a:pt x="1760594" y="2188186"/>
                </a:lnTo>
                <a:lnTo>
                  <a:pt x="1829337" y="2132367"/>
                </a:lnTo>
                <a:cubicBezTo>
                  <a:pt x="1840267" y="2123493"/>
                  <a:pt x="1854591" y="2119056"/>
                  <a:pt x="1868916" y="2119055"/>
                </a:cubicBezTo>
                <a:cubicBezTo>
                  <a:pt x="1883241" y="2119055"/>
                  <a:pt x="1897565" y="2123493"/>
                  <a:pt x="1908495" y="2132367"/>
                </a:cubicBezTo>
                <a:lnTo>
                  <a:pt x="1977238" y="2188186"/>
                </a:lnTo>
                <a:lnTo>
                  <a:pt x="2045982" y="2132367"/>
                </a:lnTo>
                <a:cubicBezTo>
                  <a:pt x="2056912" y="2123493"/>
                  <a:pt x="2071236" y="2119055"/>
                  <a:pt x="2085561" y="2119055"/>
                </a:cubicBezTo>
                <a:cubicBezTo>
                  <a:pt x="2099885" y="2119056"/>
                  <a:pt x="2114210" y="2123493"/>
                  <a:pt x="2125140" y="2132367"/>
                </a:cubicBezTo>
                <a:lnTo>
                  <a:pt x="2193883" y="2188186"/>
                </a:lnTo>
                <a:lnTo>
                  <a:pt x="2262627" y="2132366"/>
                </a:lnTo>
                <a:cubicBezTo>
                  <a:pt x="2273557" y="2123493"/>
                  <a:pt x="2287881" y="2119055"/>
                  <a:pt x="2302206" y="2119055"/>
                </a:cubicBezTo>
                <a:cubicBezTo>
                  <a:pt x="2316531" y="2119055"/>
                  <a:pt x="2330855" y="2123492"/>
                  <a:pt x="2341785" y="2132367"/>
                </a:cubicBezTo>
                <a:lnTo>
                  <a:pt x="2410528" y="2188186"/>
                </a:lnTo>
                <a:lnTo>
                  <a:pt x="2479271" y="2132367"/>
                </a:lnTo>
                <a:cubicBezTo>
                  <a:pt x="2490201" y="2123492"/>
                  <a:pt x="2504526" y="2119055"/>
                  <a:pt x="2518851" y="2119055"/>
                </a:cubicBezTo>
                <a:cubicBezTo>
                  <a:pt x="2533175" y="2119055"/>
                  <a:pt x="2547500" y="2123493"/>
                  <a:pt x="2558429" y="2132367"/>
                </a:cubicBezTo>
                <a:lnTo>
                  <a:pt x="2627173" y="2188186"/>
                </a:lnTo>
                <a:lnTo>
                  <a:pt x="2695916" y="2132367"/>
                </a:lnTo>
                <a:cubicBezTo>
                  <a:pt x="2706846" y="2123492"/>
                  <a:pt x="2721171" y="2119055"/>
                  <a:pt x="2735495" y="2119055"/>
                </a:cubicBezTo>
                <a:cubicBezTo>
                  <a:pt x="2749820" y="2119055"/>
                  <a:pt x="2764144" y="2123492"/>
                  <a:pt x="2775074" y="2132367"/>
                </a:cubicBezTo>
                <a:lnTo>
                  <a:pt x="2843819" y="2188187"/>
                </a:lnTo>
                <a:lnTo>
                  <a:pt x="2893086" y="2148183"/>
                </a:lnTo>
                <a:lnTo>
                  <a:pt x="2893086" y="2151904"/>
                </a:lnTo>
                <a:lnTo>
                  <a:pt x="2893086" y="2206817"/>
                </a:lnTo>
                <a:lnTo>
                  <a:pt x="2843819" y="2253042"/>
                </a:lnTo>
                <a:lnTo>
                  <a:pt x="2775074" y="2188542"/>
                </a:lnTo>
                <a:cubicBezTo>
                  <a:pt x="2764144" y="2178288"/>
                  <a:pt x="2749820" y="2173161"/>
                  <a:pt x="2735495" y="2173161"/>
                </a:cubicBezTo>
                <a:cubicBezTo>
                  <a:pt x="2721171" y="2173161"/>
                  <a:pt x="2706846" y="2178288"/>
                  <a:pt x="2695916" y="2188542"/>
                </a:cubicBezTo>
                <a:lnTo>
                  <a:pt x="2627173" y="2253040"/>
                </a:lnTo>
                <a:lnTo>
                  <a:pt x="2558429" y="2188542"/>
                </a:lnTo>
                <a:cubicBezTo>
                  <a:pt x="2547500" y="2178289"/>
                  <a:pt x="2533175" y="2173161"/>
                  <a:pt x="2518851" y="2173161"/>
                </a:cubicBezTo>
                <a:cubicBezTo>
                  <a:pt x="2504526" y="2173161"/>
                  <a:pt x="2490201" y="2178288"/>
                  <a:pt x="2479271" y="2188542"/>
                </a:cubicBezTo>
                <a:lnTo>
                  <a:pt x="2410528" y="2253040"/>
                </a:lnTo>
                <a:lnTo>
                  <a:pt x="2341785" y="2188542"/>
                </a:lnTo>
                <a:cubicBezTo>
                  <a:pt x="2330855" y="2178288"/>
                  <a:pt x="2316531" y="2173161"/>
                  <a:pt x="2302206" y="2173161"/>
                </a:cubicBezTo>
                <a:cubicBezTo>
                  <a:pt x="2287881" y="2173161"/>
                  <a:pt x="2273557" y="2178289"/>
                  <a:pt x="2262627" y="2188542"/>
                </a:cubicBezTo>
                <a:lnTo>
                  <a:pt x="2193883" y="2253040"/>
                </a:lnTo>
                <a:lnTo>
                  <a:pt x="2125140" y="2188543"/>
                </a:lnTo>
                <a:cubicBezTo>
                  <a:pt x="2114210" y="2178289"/>
                  <a:pt x="2099885" y="2173162"/>
                  <a:pt x="2085561" y="2173161"/>
                </a:cubicBezTo>
                <a:cubicBezTo>
                  <a:pt x="2071236" y="2173161"/>
                  <a:pt x="2056912" y="2178289"/>
                  <a:pt x="2045982" y="2188543"/>
                </a:cubicBezTo>
                <a:lnTo>
                  <a:pt x="1977238" y="2253041"/>
                </a:lnTo>
                <a:lnTo>
                  <a:pt x="1908495" y="2188543"/>
                </a:lnTo>
                <a:cubicBezTo>
                  <a:pt x="1897565" y="2178289"/>
                  <a:pt x="1883241" y="2173161"/>
                  <a:pt x="1868916" y="2173161"/>
                </a:cubicBezTo>
                <a:cubicBezTo>
                  <a:pt x="1854591" y="2173162"/>
                  <a:pt x="1840267" y="2178289"/>
                  <a:pt x="1829337" y="2188543"/>
                </a:cubicBezTo>
                <a:lnTo>
                  <a:pt x="1760594" y="2253041"/>
                </a:lnTo>
                <a:lnTo>
                  <a:pt x="1691850" y="2188543"/>
                </a:lnTo>
                <a:cubicBezTo>
                  <a:pt x="1680921" y="2178289"/>
                  <a:pt x="1666596" y="2173161"/>
                  <a:pt x="1652271" y="2173161"/>
                </a:cubicBezTo>
                <a:cubicBezTo>
                  <a:pt x="1637947" y="2173161"/>
                  <a:pt x="1623622" y="2178289"/>
                  <a:pt x="1612693" y="2188543"/>
                </a:cubicBezTo>
                <a:lnTo>
                  <a:pt x="1543949" y="2253041"/>
                </a:lnTo>
                <a:lnTo>
                  <a:pt x="1475205" y="2188543"/>
                </a:lnTo>
                <a:cubicBezTo>
                  <a:pt x="1464276" y="2178289"/>
                  <a:pt x="1449952" y="2173162"/>
                  <a:pt x="1435627" y="2173161"/>
                </a:cubicBezTo>
                <a:cubicBezTo>
                  <a:pt x="1421302" y="2173161"/>
                  <a:pt x="1406977" y="2178289"/>
                  <a:pt x="1396048" y="2188543"/>
                </a:cubicBezTo>
                <a:lnTo>
                  <a:pt x="1327304" y="2253041"/>
                </a:lnTo>
                <a:lnTo>
                  <a:pt x="1258561" y="2188543"/>
                </a:lnTo>
                <a:cubicBezTo>
                  <a:pt x="1247631" y="2178289"/>
                  <a:pt x="1233307" y="2173161"/>
                  <a:pt x="1218982" y="2173161"/>
                </a:cubicBezTo>
                <a:cubicBezTo>
                  <a:pt x="1204657" y="2173161"/>
                  <a:pt x="1190332" y="2178289"/>
                  <a:pt x="1179403" y="2188543"/>
                </a:cubicBezTo>
                <a:lnTo>
                  <a:pt x="1110659" y="2253041"/>
                </a:lnTo>
                <a:lnTo>
                  <a:pt x="1041916" y="2188543"/>
                </a:lnTo>
                <a:cubicBezTo>
                  <a:pt x="1030986" y="2178289"/>
                  <a:pt x="1016661" y="2173161"/>
                  <a:pt x="1002337" y="2173161"/>
                </a:cubicBezTo>
                <a:cubicBezTo>
                  <a:pt x="988012" y="2173161"/>
                  <a:pt x="973688" y="2178289"/>
                  <a:pt x="962758" y="2188543"/>
                </a:cubicBezTo>
                <a:lnTo>
                  <a:pt x="894015" y="2253041"/>
                </a:lnTo>
                <a:lnTo>
                  <a:pt x="825271" y="2188543"/>
                </a:lnTo>
                <a:cubicBezTo>
                  <a:pt x="814341" y="2178289"/>
                  <a:pt x="800017" y="2173161"/>
                  <a:pt x="785692" y="2173162"/>
                </a:cubicBezTo>
                <a:cubicBezTo>
                  <a:pt x="771368" y="2173161"/>
                  <a:pt x="757043" y="2178289"/>
                  <a:pt x="746113" y="2188543"/>
                </a:cubicBezTo>
                <a:lnTo>
                  <a:pt x="677370" y="2253041"/>
                </a:lnTo>
                <a:lnTo>
                  <a:pt x="608626" y="2188543"/>
                </a:lnTo>
                <a:cubicBezTo>
                  <a:pt x="597697" y="2178289"/>
                  <a:pt x="583372" y="2173161"/>
                  <a:pt x="569048" y="2173161"/>
                </a:cubicBezTo>
                <a:cubicBezTo>
                  <a:pt x="554723" y="2173161"/>
                  <a:pt x="540398" y="2178289"/>
                  <a:pt x="529469" y="2188543"/>
                </a:cubicBezTo>
                <a:lnTo>
                  <a:pt x="460724" y="2253041"/>
                </a:lnTo>
                <a:lnTo>
                  <a:pt x="391982" y="2188543"/>
                </a:lnTo>
                <a:cubicBezTo>
                  <a:pt x="381052" y="2178289"/>
                  <a:pt x="366727" y="2173163"/>
                  <a:pt x="352403" y="2173163"/>
                </a:cubicBezTo>
                <a:lnTo>
                  <a:pt x="339133" y="2178319"/>
                </a:lnTo>
                <a:lnTo>
                  <a:pt x="312673" y="2132490"/>
                </a:lnTo>
                <a:lnTo>
                  <a:pt x="312824" y="2132367"/>
                </a:lnTo>
                <a:cubicBezTo>
                  <a:pt x="323753" y="2123493"/>
                  <a:pt x="338079" y="2119056"/>
                  <a:pt x="352403" y="2119056"/>
                </a:cubicBezTo>
                <a:cubicBezTo>
                  <a:pt x="366727" y="2119056"/>
                  <a:pt x="381052" y="2123493"/>
                  <a:pt x="391982" y="2132367"/>
                </a:cubicBezTo>
                <a:lnTo>
                  <a:pt x="460724" y="2188186"/>
                </a:lnTo>
                <a:lnTo>
                  <a:pt x="529469" y="2132367"/>
                </a:lnTo>
                <a:cubicBezTo>
                  <a:pt x="540398" y="2123493"/>
                  <a:pt x="554723" y="2119055"/>
                  <a:pt x="569048" y="2119055"/>
                </a:cubicBezTo>
                <a:close/>
                <a:moveTo>
                  <a:pt x="569048" y="1954124"/>
                </a:moveTo>
                <a:cubicBezTo>
                  <a:pt x="583372" y="1954124"/>
                  <a:pt x="597697" y="1958561"/>
                  <a:pt x="608626" y="1967436"/>
                </a:cubicBezTo>
                <a:lnTo>
                  <a:pt x="677370" y="2023255"/>
                </a:lnTo>
                <a:lnTo>
                  <a:pt x="746113" y="1967436"/>
                </a:lnTo>
                <a:cubicBezTo>
                  <a:pt x="757043" y="1958561"/>
                  <a:pt x="771368" y="1954124"/>
                  <a:pt x="785692" y="1954125"/>
                </a:cubicBezTo>
                <a:cubicBezTo>
                  <a:pt x="800017" y="1954124"/>
                  <a:pt x="814341" y="1958561"/>
                  <a:pt x="825271" y="1967436"/>
                </a:cubicBezTo>
                <a:lnTo>
                  <a:pt x="885572" y="2016400"/>
                </a:lnTo>
                <a:lnTo>
                  <a:pt x="915393" y="2068052"/>
                </a:lnTo>
                <a:lnTo>
                  <a:pt x="894015" y="2088110"/>
                </a:lnTo>
                <a:lnTo>
                  <a:pt x="825271" y="2023612"/>
                </a:lnTo>
                <a:cubicBezTo>
                  <a:pt x="814341" y="2013357"/>
                  <a:pt x="800017" y="2008230"/>
                  <a:pt x="785692" y="2008230"/>
                </a:cubicBezTo>
                <a:cubicBezTo>
                  <a:pt x="771368" y="2008230"/>
                  <a:pt x="757043" y="2013357"/>
                  <a:pt x="746113" y="2023612"/>
                </a:cubicBezTo>
                <a:lnTo>
                  <a:pt x="677370" y="2088110"/>
                </a:lnTo>
                <a:lnTo>
                  <a:pt x="608626" y="2023612"/>
                </a:lnTo>
                <a:cubicBezTo>
                  <a:pt x="597697" y="2013357"/>
                  <a:pt x="583372" y="2008230"/>
                  <a:pt x="569048" y="2008230"/>
                </a:cubicBezTo>
                <a:cubicBezTo>
                  <a:pt x="554723" y="2008230"/>
                  <a:pt x="540398" y="2013357"/>
                  <a:pt x="529469" y="2023612"/>
                </a:cubicBezTo>
                <a:lnTo>
                  <a:pt x="460724" y="2088110"/>
                </a:lnTo>
                <a:lnTo>
                  <a:pt x="391982" y="2023612"/>
                </a:lnTo>
                <a:cubicBezTo>
                  <a:pt x="381052" y="2013358"/>
                  <a:pt x="366727" y="2008231"/>
                  <a:pt x="352403" y="2008231"/>
                </a:cubicBezTo>
                <a:cubicBezTo>
                  <a:pt x="338079" y="2008231"/>
                  <a:pt x="323753" y="2013358"/>
                  <a:pt x="312824" y="2023612"/>
                </a:cubicBezTo>
                <a:lnTo>
                  <a:pt x="271952" y="2061959"/>
                </a:lnTo>
                <a:lnTo>
                  <a:pt x="247843" y="2020200"/>
                </a:lnTo>
                <a:lnTo>
                  <a:pt x="312824" y="1967436"/>
                </a:lnTo>
                <a:cubicBezTo>
                  <a:pt x="323753" y="1958562"/>
                  <a:pt x="338079" y="1954125"/>
                  <a:pt x="352403" y="1954125"/>
                </a:cubicBezTo>
                <a:cubicBezTo>
                  <a:pt x="366727" y="1954125"/>
                  <a:pt x="381052" y="1958562"/>
                  <a:pt x="391982" y="1967436"/>
                </a:cubicBezTo>
                <a:lnTo>
                  <a:pt x="460724" y="2023255"/>
                </a:lnTo>
                <a:lnTo>
                  <a:pt x="529469" y="1967436"/>
                </a:lnTo>
                <a:cubicBezTo>
                  <a:pt x="540398" y="1958561"/>
                  <a:pt x="554723" y="1954124"/>
                  <a:pt x="569048" y="1954124"/>
                </a:cubicBezTo>
                <a:close/>
                <a:moveTo>
                  <a:pt x="2302206" y="1954124"/>
                </a:moveTo>
                <a:cubicBezTo>
                  <a:pt x="2316531" y="1954124"/>
                  <a:pt x="2330855" y="1958561"/>
                  <a:pt x="2341785" y="1967436"/>
                </a:cubicBezTo>
                <a:lnTo>
                  <a:pt x="2410528" y="2023255"/>
                </a:lnTo>
                <a:lnTo>
                  <a:pt x="2479271" y="1967436"/>
                </a:lnTo>
                <a:cubicBezTo>
                  <a:pt x="2490201" y="1958561"/>
                  <a:pt x="2504526" y="1954124"/>
                  <a:pt x="2518851" y="1954124"/>
                </a:cubicBezTo>
                <a:cubicBezTo>
                  <a:pt x="2533175" y="1954124"/>
                  <a:pt x="2547500" y="1958561"/>
                  <a:pt x="2558429" y="1967436"/>
                </a:cubicBezTo>
                <a:lnTo>
                  <a:pt x="2627173" y="2023255"/>
                </a:lnTo>
                <a:lnTo>
                  <a:pt x="2695916" y="1967436"/>
                </a:lnTo>
                <a:cubicBezTo>
                  <a:pt x="2706846" y="1958561"/>
                  <a:pt x="2721171" y="1954124"/>
                  <a:pt x="2735495" y="1954124"/>
                </a:cubicBezTo>
                <a:cubicBezTo>
                  <a:pt x="2749820" y="1954124"/>
                  <a:pt x="2764144" y="1958561"/>
                  <a:pt x="2775074" y="1967436"/>
                </a:cubicBezTo>
                <a:lnTo>
                  <a:pt x="2843819" y="2023256"/>
                </a:lnTo>
                <a:lnTo>
                  <a:pt x="2893086" y="1983252"/>
                </a:lnTo>
                <a:lnTo>
                  <a:pt x="2893086" y="2041886"/>
                </a:lnTo>
                <a:lnTo>
                  <a:pt x="2843819" y="2088110"/>
                </a:lnTo>
                <a:lnTo>
                  <a:pt x="2775074" y="2023611"/>
                </a:lnTo>
                <a:cubicBezTo>
                  <a:pt x="2764144" y="2013357"/>
                  <a:pt x="2749820" y="2008229"/>
                  <a:pt x="2735495" y="2008229"/>
                </a:cubicBezTo>
                <a:cubicBezTo>
                  <a:pt x="2721171" y="2008229"/>
                  <a:pt x="2706846" y="2013357"/>
                  <a:pt x="2695916" y="2023611"/>
                </a:cubicBezTo>
                <a:lnTo>
                  <a:pt x="2627173" y="2088109"/>
                </a:lnTo>
                <a:lnTo>
                  <a:pt x="2558429" y="2023611"/>
                </a:lnTo>
                <a:cubicBezTo>
                  <a:pt x="2547500" y="2013357"/>
                  <a:pt x="2533175" y="2008229"/>
                  <a:pt x="2518851" y="2008229"/>
                </a:cubicBezTo>
                <a:cubicBezTo>
                  <a:pt x="2504526" y="2008229"/>
                  <a:pt x="2490201" y="2013357"/>
                  <a:pt x="2479271" y="2023611"/>
                </a:cubicBezTo>
                <a:lnTo>
                  <a:pt x="2410528" y="2088109"/>
                </a:lnTo>
                <a:lnTo>
                  <a:pt x="2341785" y="2023611"/>
                </a:lnTo>
                <a:cubicBezTo>
                  <a:pt x="2330855" y="2013357"/>
                  <a:pt x="2316531" y="2008229"/>
                  <a:pt x="2302206" y="2008229"/>
                </a:cubicBezTo>
                <a:cubicBezTo>
                  <a:pt x="2287881" y="2008229"/>
                  <a:pt x="2273557" y="2013357"/>
                  <a:pt x="2262627" y="2023611"/>
                </a:cubicBezTo>
                <a:lnTo>
                  <a:pt x="2193883" y="2088109"/>
                </a:lnTo>
                <a:lnTo>
                  <a:pt x="2125140" y="2023612"/>
                </a:lnTo>
                <a:cubicBezTo>
                  <a:pt x="2114210" y="2013357"/>
                  <a:pt x="2099885" y="2008230"/>
                  <a:pt x="2085561" y="2008230"/>
                </a:cubicBezTo>
                <a:cubicBezTo>
                  <a:pt x="2071236" y="2008230"/>
                  <a:pt x="2056912" y="2013357"/>
                  <a:pt x="2045982" y="2023612"/>
                </a:cubicBezTo>
                <a:lnTo>
                  <a:pt x="1977238" y="2088110"/>
                </a:lnTo>
                <a:lnTo>
                  <a:pt x="1908495" y="2023612"/>
                </a:lnTo>
                <a:cubicBezTo>
                  <a:pt x="1897565" y="2013357"/>
                  <a:pt x="1883241" y="2008230"/>
                  <a:pt x="1868916" y="2008230"/>
                </a:cubicBezTo>
                <a:cubicBezTo>
                  <a:pt x="1854591" y="2008230"/>
                  <a:pt x="1840267" y="2013357"/>
                  <a:pt x="1829337" y="2023612"/>
                </a:cubicBezTo>
                <a:lnTo>
                  <a:pt x="1760594" y="2088110"/>
                </a:lnTo>
                <a:lnTo>
                  <a:pt x="1691850" y="2023612"/>
                </a:lnTo>
                <a:cubicBezTo>
                  <a:pt x="1680921" y="2013357"/>
                  <a:pt x="1666596" y="2008230"/>
                  <a:pt x="1652271" y="2008230"/>
                </a:cubicBezTo>
                <a:cubicBezTo>
                  <a:pt x="1637947" y="2008230"/>
                  <a:pt x="1623622" y="2013357"/>
                  <a:pt x="1612693" y="2023612"/>
                </a:cubicBezTo>
                <a:lnTo>
                  <a:pt x="1543949" y="2088110"/>
                </a:lnTo>
                <a:lnTo>
                  <a:pt x="1475205" y="2023612"/>
                </a:lnTo>
                <a:cubicBezTo>
                  <a:pt x="1464276" y="2013357"/>
                  <a:pt x="1449952" y="2008230"/>
                  <a:pt x="1435627" y="2008230"/>
                </a:cubicBezTo>
                <a:cubicBezTo>
                  <a:pt x="1421302" y="2008230"/>
                  <a:pt x="1406977" y="2013357"/>
                  <a:pt x="1396048" y="2023612"/>
                </a:cubicBezTo>
                <a:lnTo>
                  <a:pt x="1327304" y="2088110"/>
                </a:lnTo>
                <a:lnTo>
                  <a:pt x="1258561" y="2023612"/>
                </a:lnTo>
                <a:cubicBezTo>
                  <a:pt x="1247631" y="2013357"/>
                  <a:pt x="1233307" y="2008230"/>
                  <a:pt x="1218982" y="2008230"/>
                </a:cubicBezTo>
                <a:cubicBezTo>
                  <a:pt x="1204657" y="2008230"/>
                  <a:pt x="1190332" y="2013357"/>
                  <a:pt x="1179403" y="2023612"/>
                </a:cubicBezTo>
                <a:lnTo>
                  <a:pt x="1110659" y="2088110"/>
                </a:lnTo>
                <a:lnTo>
                  <a:pt x="1041916" y="2023612"/>
                </a:lnTo>
                <a:cubicBezTo>
                  <a:pt x="1030986" y="2013357"/>
                  <a:pt x="1016661" y="2008230"/>
                  <a:pt x="1002337" y="2008230"/>
                </a:cubicBezTo>
                <a:cubicBezTo>
                  <a:pt x="988012" y="2008230"/>
                  <a:pt x="973688" y="2013357"/>
                  <a:pt x="962758" y="2023612"/>
                </a:cubicBezTo>
                <a:lnTo>
                  <a:pt x="947682" y="2037757"/>
                </a:lnTo>
                <a:lnTo>
                  <a:pt x="978899" y="1962008"/>
                </a:lnTo>
                <a:lnTo>
                  <a:pt x="1002337" y="1954124"/>
                </a:lnTo>
                <a:cubicBezTo>
                  <a:pt x="1016661" y="1954124"/>
                  <a:pt x="1030986" y="1958561"/>
                  <a:pt x="1041916" y="1967436"/>
                </a:cubicBezTo>
                <a:lnTo>
                  <a:pt x="1110659" y="2023255"/>
                </a:lnTo>
                <a:lnTo>
                  <a:pt x="1179403" y="1967436"/>
                </a:lnTo>
                <a:cubicBezTo>
                  <a:pt x="1190332" y="1958561"/>
                  <a:pt x="1204657" y="1954124"/>
                  <a:pt x="1218982" y="1954124"/>
                </a:cubicBezTo>
                <a:cubicBezTo>
                  <a:pt x="1233307" y="1954124"/>
                  <a:pt x="1247631" y="1958561"/>
                  <a:pt x="1258561" y="1967436"/>
                </a:cubicBezTo>
                <a:lnTo>
                  <a:pt x="1327304" y="2023255"/>
                </a:lnTo>
                <a:lnTo>
                  <a:pt x="1396048" y="1967436"/>
                </a:lnTo>
                <a:cubicBezTo>
                  <a:pt x="1406977" y="1958561"/>
                  <a:pt x="1421302" y="1954124"/>
                  <a:pt x="1435627" y="1954124"/>
                </a:cubicBezTo>
                <a:cubicBezTo>
                  <a:pt x="1449952" y="1954125"/>
                  <a:pt x="1464276" y="1958561"/>
                  <a:pt x="1475205" y="1967436"/>
                </a:cubicBezTo>
                <a:lnTo>
                  <a:pt x="1543949" y="2023255"/>
                </a:lnTo>
                <a:lnTo>
                  <a:pt x="1612693" y="1967436"/>
                </a:lnTo>
                <a:cubicBezTo>
                  <a:pt x="1623622" y="1958561"/>
                  <a:pt x="1637947" y="1954124"/>
                  <a:pt x="1652271" y="1954124"/>
                </a:cubicBezTo>
                <a:cubicBezTo>
                  <a:pt x="1666596" y="1954124"/>
                  <a:pt x="1680921" y="1958561"/>
                  <a:pt x="1691850" y="1967436"/>
                </a:cubicBezTo>
                <a:lnTo>
                  <a:pt x="1760594" y="2023255"/>
                </a:lnTo>
                <a:lnTo>
                  <a:pt x="1829337" y="1967436"/>
                </a:lnTo>
                <a:cubicBezTo>
                  <a:pt x="1840267" y="1958561"/>
                  <a:pt x="1854591" y="1954125"/>
                  <a:pt x="1868916" y="1954124"/>
                </a:cubicBezTo>
                <a:cubicBezTo>
                  <a:pt x="1883241" y="1954124"/>
                  <a:pt x="1897565" y="1958561"/>
                  <a:pt x="1908495" y="1967436"/>
                </a:cubicBezTo>
                <a:lnTo>
                  <a:pt x="1977238" y="2023255"/>
                </a:lnTo>
                <a:lnTo>
                  <a:pt x="2045982" y="1967436"/>
                </a:lnTo>
                <a:cubicBezTo>
                  <a:pt x="2056912" y="1958561"/>
                  <a:pt x="2071236" y="1954124"/>
                  <a:pt x="2085561" y="1954124"/>
                </a:cubicBezTo>
                <a:cubicBezTo>
                  <a:pt x="2099885" y="1954125"/>
                  <a:pt x="2114210" y="1958561"/>
                  <a:pt x="2125140" y="1967436"/>
                </a:cubicBezTo>
                <a:lnTo>
                  <a:pt x="2193883" y="2023255"/>
                </a:lnTo>
                <a:lnTo>
                  <a:pt x="2262627" y="1967435"/>
                </a:lnTo>
                <a:cubicBezTo>
                  <a:pt x="2273557" y="1958561"/>
                  <a:pt x="2287881" y="1954124"/>
                  <a:pt x="2302206" y="1954124"/>
                </a:cubicBezTo>
                <a:close/>
                <a:moveTo>
                  <a:pt x="569048" y="1789193"/>
                </a:moveTo>
                <a:cubicBezTo>
                  <a:pt x="583372" y="1789193"/>
                  <a:pt x="597697" y="1793630"/>
                  <a:pt x="608626" y="1802505"/>
                </a:cubicBezTo>
                <a:lnTo>
                  <a:pt x="677370" y="1858324"/>
                </a:lnTo>
                <a:lnTo>
                  <a:pt x="746113" y="1802505"/>
                </a:lnTo>
                <a:lnTo>
                  <a:pt x="759484" y="1798008"/>
                </a:lnTo>
                <a:lnTo>
                  <a:pt x="785643" y="1843318"/>
                </a:lnTo>
                <a:lnTo>
                  <a:pt x="746113" y="1858681"/>
                </a:lnTo>
                <a:lnTo>
                  <a:pt x="677370" y="1923178"/>
                </a:lnTo>
                <a:lnTo>
                  <a:pt x="608626" y="1858681"/>
                </a:lnTo>
                <a:cubicBezTo>
                  <a:pt x="597697" y="1848426"/>
                  <a:pt x="583372" y="1843299"/>
                  <a:pt x="569048" y="1843299"/>
                </a:cubicBezTo>
                <a:cubicBezTo>
                  <a:pt x="554723" y="1843299"/>
                  <a:pt x="540398" y="1848426"/>
                  <a:pt x="529469" y="1858681"/>
                </a:cubicBezTo>
                <a:lnTo>
                  <a:pt x="460724" y="1923178"/>
                </a:lnTo>
                <a:lnTo>
                  <a:pt x="391982" y="1858681"/>
                </a:lnTo>
                <a:cubicBezTo>
                  <a:pt x="381052" y="1848427"/>
                  <a:pt x="366727" y="1843300"/>
                  <a:pt x="352403" y="1843300"/>
                </a:cubicBezTo>
                <a:cubicBezTo>
                  <a:pt x="338079" y="1843300"/>
                  <a:pt x="323753" y="1848427"/>
                  <a:pt x="312824" y="1858681"/>
                </a:cubicBezTo>
                <a:lnTo>
                  <a:pt x="244080" y="1923179"/>
                </a:lnTo>
                <a:lnTo>
                  <a:pt x="175338" y="1858681"/>
                </a:lnTo>
                <a:lnTo>
                  <a:pt x="148587" y="1848285"/>
                </a:lnTo>
                <a:lnTo>
                  <a:pt x="117932" y="1795189"/>
                </a:lnTo>
                <a:lnTo>
                  <a:pt x="135759" y="1789193"/>
                </a:lnTo>
                <a:cubicBezTo>
                  <a:pt x="150083" y="1789194"/>
                  <a:pt x="164408" y="1793631"/>
                  <a:pt x="175338" y="1802505"/>
                </a:cubicBezTo>
                <a:lnTo>
                  <a:pt x="244080" y="1858324"/>
                </a:lnTo>
                <a:lnTo>
                  <a:pt x="312824" y="1802505"/>
                </a:lnTo>
                <a:cubicBezTo>
                  <a:pt x="323753" y="1793631"/>
                  <a:pt x="338079" y="1789194"/>
                  <a:pt x="352403" y="1789194"/>
                </a:cubicBezTo>
                <a:cubicBezTo>
                  <a:pt x="366727" y="1789194"/>
                  <a:pt x="381052" y="1793631"/>
                  <a:pt x="391982" y="1802505"/>
                </a:cubicBezTo>
                <a:lnTo>
                  <a:pt x="460724" y="1858324"/>
                </a:lnTo>
                <a:lnTo>
                  <a:pt x="529469" y="1802505"/>
                </a:lnTo>
                <a:cubicBezTo>
                  <a:pt x="540398" y="1793630"/>
                  <a:pt x="554723" y="1789193"/>
                  <a:pt x="569048" y="1789193"/>
                </a:cubicBezTo>
                <a:close/>
                <a:moveTo>
                  <a:pt x="2302206" y="1789192"/>
                </a:moveTo>
                <a:cubicBezTo>
                  <a:pt x="2316531" y="1789192"/>
                  <a:pt x="2330855" y="1793630"/>
                  <a:pt x="2341785" y="1802504"/>
                </a:cubicBezTo>
                <a:lnTo>
                  <a:pt x="2410528" y="1858323"/>
                </a:lnTo>
                <a:lnTo>
                  <a:pt x="2479271" y="1802504"/>
                </a:lnTo>
                <a:cubicBezTo>
                  <a:pt x="2490201" y="1793630"/>
                  <a:pt x="2504526" y="1789192"/>
                  <a:pt x="2518851" y="1789192"/>
                </a:cubicBezTo>
                <a:cubicBezTo>
                  <a:pt x="2533175" y="1789192"/>
                  <a:pt x="2547500" y="1793630"/>
                  <a:pt x="2558429" y="1802504"/>
                </a:cubicBezTo>
                <a:lnTo>
                  <a:pt x="2627173" y="1858323"/>
                </a:lnTo>
                <a:lnTo>
                  <a:pt x="2695916" y="1802504"/>
                </a:lnTo>
                <a:cubicBezTo>
                  <a:pt x="2706846" y="1793630"/>
                  <a:pt x="2721171" y="1789192"/>
                  <a:pt x="2735495" y="1789192"/>
                </a:cubicBezTo>
                <a:cubicBezTo>
                  <a:pt x="2749820" y="1789192"/>
                  <a:pt x="2764144" y="1793630"/>
                  <a:pt x="2775074" y="1802504"/>
                </a:cubicBezTo>
                <a:lnTo>
                  <a:pt x="2843819" y="1858325"/>
                </a:lnTo>
                <a:lnTo>
                  <a:pt x="2893086" y="1818320"/>
                </a:lnTo>
                <a:lnTo>
                  <a:pt x="2893086" y="1863872"/>
                </a:lnTo>
                <a:lnTo>
                  <a:pt x="2893086" y="1876955"/>
                </a:lnTo>
                <a:lnTo>
                  <a:pt x="2843819" y="1923179"/>
                </a:lnTo>
                <a:lnTo>
                  <a:pt x="2775074" y="1858680"/>
                </a:lnTo>
                <a:cubicBezTo>
                  <a:pt x="2764144" y="1848426"/>
                  <a:pt x="2749820" y="1843298"/>
                  <a:pt x="2735495" y="1843298"/>
                </a:cubicBezTo>
                <a:cubicBezTo>
                  <a:pt x="2721171" y="1843298"/>
                  <a:pt x="2706846" y="1848426"/>
                  <a:pt x="2695916" y="1858680"/>
                </a:cubicBezTo>
                <a:lnTo>
                  <a:pt x="2627173" y="1923178"/>
                </a:lnTo>
                <a:lnTo>
                  <a:pt x="2558429" y="1858680"/>
                </a:lnTo>
                <a:cubicBezTo>
                  <a:pt x="2547500" y="1848426"/>
                  <a:pt x="2533175" y="1843298"/>
                  <a:pt x="2518851" y="1843298"/>
                </a:cubicBezTo>
                <a:cubicBezTo>
                  <a:pt x="2504526" y="1843298"/>
                  <a:pt x="2490201" y="1848426"/>
                  <a:pt x="2479271" y="1858680"/>
                </a:cubicBezTo>
                <a:lnTo>
                  <a:pt x="2410528" y="1923178"/>
                </a:lnTo>
                <a:lnTo>
                  <a:pt x="2341785" y="1858680"/>
                </a:lnTo>
                <a:cubicBezTo>
                  <a:pt x="2330855" y="1848426"/>
                  <a:pt x="2316531" y="1843298"/>
                  <a:pt x="2302206" y="1843298"/>
                </a:cubicBezTo>
                <a:cubicBezTo>
                  <a:pt x="2287881" y="1843298"/>
                  <a:pt x="2273557" y="1848426"/>
                  <a:pt x="2262627" y="1858679"/>
                </a:cubicBezTo>
                <a:lnTo>
                  <a:pt x="2193883" y="1923178"/>
                </a:lnTo>
                <a:lnTo>
                  <a:pt x="2125140" y="1858681"/>
                </a:lnTo>
                <a:cubicBezTo>
                  <a:pt x="2114210" y="1848426"/>
                  <a:pt x="2099885" y="1843299"/>
                  <a:pt x="2085561" y="1843299"/>
                </a:cubicBezTo>
                <a:cubicBezTo>
                  <a:pt x="2071236" y="1843299"/>
                  <a:pt x="2056912" y="1848426"/>
                  <a:pt x="2045982" y="1858681"/>
                </a:cubicBezTo>
                <a:lnTo>
                  <a:pt x="1977238" y="1923178"/>
                </a:lnTo>
                <a:lnTo>
                  <a:pt x="1908495" y="1858681"/>
                </a:lnTo>
                <a:cubicBezTo>
                  <a:pt x="1897565" y="1848426"/>
                  <a:pt x="1883241" y="1843299"/>
                  <a:pt x="1868916" y="1843299"/>
                </a:cubicBezTo>
                <a:cubicBezTo>
                  <a:pt x="1854591" y="1843299"/>
                  <a:pt x="1840267" y="1848426"/>
                  <a:pt x="1829337" y="1858681"/>
                </a:cubicBezTo>
                <a:lnTo>
                  <a:pt x="1760594" y="1923178"/>
                </a:lnTo>
                <a:lnTo>
                  <a:pt x="1691850" y="1858681"/>
                </a:lnTo>
                <a:cubicBezTo>
                  <a:pt x="1680921" y="1848426"/>
                  <a:pt x="1666596" y="1843299"/>
                  <a:pt x="1652271" y="1843299"/>
                </a:cubicBezTo>
                <a:cubicBezTo>
                  <a:pt x="1637947" y="1843299"/>
                  <a:pt x="1623622" y="1848426"/>
                  <a:pt x="1612693" y="1858681"/>
                </a:cubicBezTo>
                <a:lnTo>
                  <a:pt x="1543949" y="1923178"/>
                </a:lnTo>
                <a:lnTo>
                  <a:pt x="1475205" y="1858681"/>
                </a:lnTo>
                <a:cubicBezTo>
                  <a:pt x="1464276" y="1848426"/>
                  <a:pt x="1449952" y="1843299"/>
                  <a:pt x="1435627" y="1843299"/>
                </a:cubicBezTo>
                <a:cubicBezTo>
                  <a:pt x="1421302" y="1843299"/>
                  <a:pt x="1406977" y="1848426"/>
                  <a:pt x="1396048" y="1858681"/>
                </a:cubicBezTo>
                <a:lnTo>
                  <a:pt x="1327304" y="1923178"/>
                </a:lnTo>
                <a:lnTo>
                  <a:pt x="1258561" y="1858681"/>
                </a:lnTo>
                <a:cubicBezTo>
                  <a:pt x="1247631" y="1848426"/>
                  <a:pt x="1233307" y="1843299"/>
                  <a:pt x="1218982" y="1843299"/>
                </a:cubicBezTo>
                <a:cubicBezTo>
                  <a:pt x="1204657" y="1843299"/>
                  <a:pt x="1190332" y="1848426"/>
                  <a:pt x="1179403" y="1858681"/>
                </a:cubicBezTo>
                <a:lnTo>
                  <a:pt x="1110659" y="1923179"/>
                </a:lnTo>
                <a:lnTo>
                  <a:pt x="1041916" y="1858681"/>
                </a:lnTo>
                <a:lnTo>
                  <a:pt x="1019340" y="1849907"/>
                </a:lnTo>
                <a:lnTo>
                  <a:pt x="1019340" y="1794912"/>
                </a:lnTo>
                <a:lnTo>
                  <a:pt x="1041916" y="1802505"/>
                </a:lnTo>
                <a:lnTo>
                  <a:pt x="1110659" y="1858324"/>
                </a:lnTo>
                <a:lnTo>
                  <a:pt x="1179403" y="1802505"/>
                </a:lnTo>
                <a:cubicBezTo>
                  <a:pt x="1190332" y="1793630"/>
                  <a:pt x="1204657" y="1789193"/>
                  <a:pt x="1218982" y="1789193"/>
                </a:cubicBezTo>
                <a:cubicBezTo>
                  <a:pt x="1233307" y="1789193"/>
                  <a:pt x="1247631" y="1793630"/>
                  <a:pt x="1258561" y="1802505"/>
                </a:cubicBezTo>
                <a:lnTo>
                  <a:pt x="1327304" y="1858324"/>
                </a:lnTo>
                <a:lnTo>
                  <a:pt x="1396048" y="1802505"/>
                </a:lnTo>
                <a:cubicBezTo>
                  <a:pt x="1406977" y="1793630"/>
                  <a:pt x="1421302" y="1789193"/>
                  <a:pt x="1435627" y="1789193"/>
                </a:cubicBezTo>
                <a:cubicBezTo>
                  <a:pt x="1449952" y="1789193"/>
                  <a:pt x="1464276" y="1793630"/>
                  <a:pt x="1475205" y="1802505"/>
                </a:cubicBezTo>
                <a:lnTo>
                  <a:pt x="1543949" y="1858324"/>
                </a:lnTo>
                <a:lnTo>
                  <a:pt x="1612693" y="1802505"/>
                </a:lnTo>
                <a:cubicBezTo>
                  <a:pt x="1623622" y="1793630"/>
                  <a:pt x="1637947" y="1789193"/>
                  <a:pt x="1652271" y="1789193"/>
                </a:cubicBezTo>
                <a:cubicBezTo>
                  <a:pt x="1666596" y="1789193"/>
                  <a:pt x="1680921" y="1793630"/>
                  <a:pt x="1691850" y="1802505"/>
                </a:cubicBezTo>
                <a:lnTo>
                  <a:pt x="1760594" y="1858324"/>
                </a:lnTo>
                <a:lnTo>
                  <a:pt x="1829337" y="1802505"/>
                </a:lnTo>
                <a:cubicBezTo>
                  <a:pt x="1840267" y="1793630"/>
                  <a:pt x="1854591" y="1789193"/>
                  <a:pt x="1868916" y="1789193"/>
                </a:cubicBezTo>
                <a:cubicBezTo>
                  <a:pt x="1883241" y="1789193"/>
                  <a:pt x="1897565" y="1793630"/>
                  <a:pt x="1908495" y="1802505"/>
                </a:cubicBezTo>
                <a:lnTo>
                  <a:pt x="1977238" y="1858324"/>
                </a:lnTo>
                <a:lnTo>
                  <a:pt x="2045982" y="1802505"/>
                </a:lnTo>
                <a:cubicBezTo>
                  <a:pt x="2056912" y="1793630"/>
                  <a:pt x="2071236" y="1789193"/>
                  <a:pt x="2085561" y="1789193"/>
                </a:cubicBezTo>
                <a:cubicBezTo>
                  <a:pt x="2099885" y="1789193"/>
                  <a:pt x="2114210" y="1793630"/>
                  <a:pt x="2125140" y="1802505"/>
                </a:cubicBezTo>
                <a:lnTo>
                  <a:pt x="2193883" y="1858323"/>
                </a:lnTo>
                <a:lnTo>
                  <a:pt x="2262627" y="1802504"/>
                </a:lnTo>
                <a:cubicBezTo>
                  <a:pt x="2273557" y="1793630"/>
                  <a:pt x="2287881" y="1789192"/>
                  <a:pt x="2302206" y="1789192"/>
                </a:cubicBezTo>
                <a:close/>
                <a:moveTo>
                  <a:pt x="569048" y="1624262"/>
                </a:moveTo>
                <a:cubicBezTo>
                  <a:pt x="583372" y="1624262"/>
                  <a:pt x="597697" y="1628699"/>
                  <a:pt x="608626" y="1637574"/>
                </a:cubicBezTo>
                <a:lnTo>
                  <a:pt x="677370" y="1693392"/>
                </a:lnTo>
                <a:lnTo>
                  <a:pt x="692153" y="1681388"/>
                </a:lnTo>
                <a:lnTo>
                  <a:pt x="715742" y="1722245"/>
                </a:lnTo>
                <a:lnTo>
                  <a:pt x="677370" y="1758247"/>
                </a:lnTo>
                <a:lnTo>
                  <a:pt x="608626" y="1693749"/>
                </a:lnTo>
                <a:cubicBezTo>
                  <a:pt x="597697" y="1683495"/>
                  <a:pt x="583372" y="1678367"/>
                  <a:pt x="569048" y="1678367"/>
                </a:cubicBezTo>
                <a:cubicBezTo>
                  <a:pt x="554723" y="1678367"/>
                  <a:pt x="540398" y="1683495"/>
                  <a:pt x="529469" y="1693749"/>
                </a:cubicBezTo>
                <a:lnTo>
                  <a:pt x="460724" y="1758247"/>
                </a:lnTo>
                <a:lnTo>
                  <a:pt x="391983" y="1693749"/>
                </a:lnTo>
                <a:cubicBezTo>
                  <a:pt x="381053" y="1683495"/>
                  <a:pt x="366727" y="1678369"/>
                  <a:pt x="352403" y="1678369"/>
                </a:cubicBezTo>
                <a:cubicBezTo>
                  <a:pt x="338079" y="1678369"/>
                  <a:pt x="323753" y="1683495"/>
                  <a:pt x="312824" y="1693749"/>
                </a:cubicBezTo>
                <a:lnTo>
                  <a:pt x="244080" y="1758247"/>
                </a:lnTo>
                <a:lnTo>
                  <a:pt x="175338" y="1693750"/>
                </a:lnTo>
                <a:cubicBezTo>
                  <a:pt x="164408" y="1683495"/>
                  <a:pt x="150083" y="1678369"/>
                  <a:pt x="135760" y="1678368"/>
                </a:cubicBezTo>
                <a:cubicBezTo>
                  <a:pt x="121434" y="1678368"/>
                  <a:pt x="107110" y="1683495"/>
                  <a:pt x="96180" y="1693750"/>
                </a:cubicBezTo>
                <a:lnTo>
                  <a:pt x="72301" y="1716154"/>
                </a:lnTo>
                <a:lnTo>
                  <a:pt x="49035" y="1675856"/>
                </a:lnTo>
                <a:lnTo>
                  <a:pt x="96180" y="1637574"/>
                </a:lnTo>
                <a:cubicBezTo>
                  <a:pt x="107110" y="1628699"/>
                  <a:pt x="121434" y="1624262"/>
                  <a:pt x="135760" y="1624262"/>
                </a:cubicBezTo>
                <a:cubicBezTo>
                  <a:pt x="150083" y="1624263"/>
                  <a:pt x="164408" y="1628699"/>
                  <a:pt x="175338" y="1637574"/>
                </a:cubicBezTo>
                <a:lnTo>
                  <a:pt x="244080" y="1693393"/>
                </a:lnTo>
                <a:lnTo>
                  <a:pt x="312824" y="1637574"/>
                </a:lnTo>
                <a:cubicBezTo>
                  <a:pt x="323753" y="1628699"/>
                  <a:pt x="338079" y="1624263"/>
                  <a:pt x="352403" y="1624263"/>
                </a:cubicBezTo>
                <a:cubicBezTo>
                  <a:pt x="366727" y="1624263"/>
                  <a:pt x="381053" y="1628699"/>
                  <a:pt x="391983" y="1637574"/>
                </a:cubicBezTo>
                <a:lnTo>
                  <a:pt x="460724" y="1693392"/>
                </a:lnTo>
                <a:lnTo>
                  <a:pt x="529469" y="1637574"/>
                </a:lnTo>
                <a:cubicBezTo>
                  <a:pt x="540398" y="1628699"/>
                  <a:pt x="554723" y="1624262"/>
                  <a:pt x="569048" y="1624262"/>
                </a:cubicBezTo>
                <a:close/>
                <a:moveTo>
                  <a:pt x="2302206" y="1624261"/>
                </a:moveTo>
                <a:cubicBezTo>
                  <a:pt x="2316531" y="1624261"/>
                  <a:pt x="2330855" y="1628698"/>
                  <a:pt x="2341785" y="1637573"/>
                </a:cubicBezTo>
                <a:lnTo>
                  <a:pt x="2410528" y="1693392"/>
                </a:lnTo>
                <a:lnTo>
                  <a:pt x="2479271" y="1637573"/>
                </a:lnTo>
                <a:lnTo>
                  <a:pt x="2500854" y="1630314"/>
                </a:lnTo>
                <a:lnTo>
                  <a:pt x="2556040" y="1644313"/>
                </a:lnTo>
                <a:lnTo>
                  <a:pt x="2556040" y="1636770"/>
                </a:lnTo>
                <a:lnTo>
                  <a:pt x="2558429" y="1637573"/>
                </a:lnTo>
                <a:lnTo>
                  <a:pt x="2627173" y="1693392"/>
                </a:lnTo>
                <a:lnTo>
                  <a:pt x="2695916" y="1637573"/>
                </a:lnTo>
                <a:cubicBezTo>
                  <a:pt x="2706846" y="1628698"/>
                  <a:pt x="2721171" y="1624261"/>
                  <a:pt x="2735495" y="1624261"/>
                </a:cubicBezTo>
                <a:cubicBezTo>
                  <a:pt x="2749820" y="1624261"/>
                  <a:pt x="2764144" y="1628698"/>
                  <a:pt x="2775074" y="1637573"/>
                </a:cubicBezTo>
                <a:lnTo>
                  <a:pt x="2843819" y="1693393"/>
                </a:lnTo>
                <a:lnTo>
                  <a:pt x="2893086" y="1653389"/>
                </a:lnTo>
                <a:lnTo>
                  <a:pt x="2893086" y="1712024"/>
                </a:lnTo>
                <a:lnTo>
                  <a:pt x="2843819" y="1758248"/>
                </a:lnTo>
                <a:lnTo>
                  <a:pt x="2775074" y="1693748"/>
                </a:lnTo>
                <a:cubicBezTo>
                  <a:pt x="2764144" y="1683494"/>
                  <a:pt x="2749820" y="1678367"/>
                  <a:pt x="2735495" y="1678367"/>
                </a:cubicBezTo>
                <a:cubicBezTo>
                  <a:pt x="2721171" y="1678367"/>
                  <a:pt x="2706846" y="1683494"/>
                  <a:pt x="2695916" y="1693748"/>
                </a:cubicBezTo>
                <a:lnTo>
                  <a:pt x="2627173" y="1758247"/>
                </a:lnTo>
                <a:lnTo>
                  <a:pt x="2558429" y="1693748"/>
                </a:lnTo>
                <a:cubicBezTo>
                  <a:pt x="2547500" y="1683495"/>
                  <a:pt x="2533175" y="1678367"/>
                  <a:pt x="2518851" y="1678367"/>
                </a:cubicBezTo>
                <a:cubicBezTo>
                  <a:pt x="2504526" y="1678367"/>
                  <a:pt x="2490201" y="1683494"/>
                  <a:pt x="2479271" y="1693748"/>
                </a:cubicBezTo>
                <a:lnTo>
                  <a:pt x="2410528" y="1758247"/>
                </a:lnTo>
                <a:lnTo>
                  <a:pt x="2341785" y="1693748"/>
                </a:lnTo>
                <a:cubicBezTo>
                  <a:pt x="2330855" y="1683494"/>
                  <a:pt x="2316531" y="1678367"/>
                  <a:pt x="2302206" y="1678367"/>
                </a:cubicBezTo>
                <a:cubicBezTo>
                  <a:pt x="2287881" y="1678367"/>
                  <a:pt x="2273557" y="1683495"/>
                  <a:pt x="2262627" y="1693748"/>
                </a:cubicBezTo>
                <a:lnTo>
                  <a:pt x="2193883" y="1758247"/>
                </a:lnTo>
                <a:lnTo>
                  <a:pt x="2125140" y="1693749"/>
                </a:lnTo>
                <a:cubicBezTo>
                  <a:pt x="2114210" y="1683495"/>
                  <a:pt x="2099885" y="1678368"/>
                  <a:pt x="2085561" y="1678367"/>
                </a:cubicBezTo>
                <a:cubicBezTo>
                  <a:pt x="2071236" y="1678367"/>
                  <a:pt x="2056912" y="1683495"/>
                  <a:pt x="2045982" y="1693749"/>
                </a:cubicBezTo>
                <a:lnTo>
                  <a:pt x="1977238" y="1758247"/>
                </a:lnTo>
                <a:lnTo>
                  <a:pt x="1908495" y="1693749"/>
                </a:lnTo>
                <a:cubicBezTo>
                  <a:pt x="1897565" y="1683495"/>
                  <a:pt x="1883241" y="1678367"/>
                  <a:pt x="1868916" y="1678367"/>
                </a:cubicBezTo>
                <a:cubicBezTo>
                  <a:pt x="1854591" y="1678368"/>
                  <a:pt x="1840267" y="1683495"/>
                  <a:pt x="1829337" y="1693749"/>
                </a:cubicBezTo>
                <a:lnTo>
                  <a:pt x="1760594" y="1758247"/>
                </a:lnTo>
                <a:lnTo>
                  <a:pt x="1691850" y="1693749"/>
                </a:lnTo>
                <a:cubicBezTo>
                  <a:pt x="1680921" y="1683495"/>
                  <a:pt x="1666596" y="1678367"/>
                  <a:pt x="1652271" y="1678367"/>
                </a:cubicBezTo>
                <a:cubicBezTo>
                  <a:pt x="1637947" y="1678367"/>
                  <a:pt x="1623622" y="1683495"/>
                  <a:pt x="1612693" y="1693749"/>
                </a:cubicBezTo>
                <a:lnTo>
                  <a:pt x="1543949" y="1758247"/>
                </a:lnTo>
                <a:lnTo>
                  <a:pt x="1475205" y="1693749"/>
                </a:lnTo>
                <a:cubicBezTo>
                  <a:pt x="1464276" y="1683495"/>
                  <a:pt x="1449952" y="1678368"/>
                  <a:pt x="1435627" y="1678367"/>
                </a:cubicBezTo>
                <a:cubicBezTo>
                  <a:pt x="1421302" y="1678367"/>
                  <a:pt x="1406977" y="1683495"/>
                  <a:pt x="1396048" y="1693749"/>
                </a:cubicBezTo>
                <a:lnTo>
                  <a:pt x="1327304" y="1758247"/>
                </a:lnTo>
                <a:lnTo>
                  <a:pt x="1258561" y="1693749"/>
                </a:lnTo>
                <a:cubicBezTo>
                  <a:pt x="1247631" y="1683495"/>
                  <a:pt x="1233307" y="1678367"/>
                  <a:pt x="1218982" y="1678367"/>
                </a:cubicBezTo>
                <a:cubicBezTo>
                  <a:pt x="1204657" y="1678367"/>
                  <a:pt x="1190332" y="1683495"/>
                  <a:pt x="1179403" y="1693749"/>
                </a:cubicBezTo>
                <a:lnTo>
                  <a:pt x="1110659" y="1758247"/>
                </a:lnTo>
                <a:lnTo>
                  <a:pt x="1041916" y="1693749"/>
                </a:lnTo>
                <a:lnTo>
                  <a:pt x="1019340" y="1684976"/>
                </a:lnTo>
                <a:lnTo>
                  <a:pt x="1019340" y="1629981"/>
                </a:lnTo>
                <a:lnTo>
                  <a:pt x="1041916" y="1637574"/>
                </a:lnTo>
                <a:lnTo>
                  <a:pt x="1110659" y="1693393"/>
                </a:lnTo>
                <a:lnTo>
                  <a:pt x="1179403" y="1637574"/>
                </a:lnTo>
                <a:cubicBezTo>
                  <a:pt x="1190332" y="1628699"/>
                  <a:pt x="1204657" y="1624262"/>
                  <a:pt x="1218982" y="1624262"/>
                </a:cubicBezTo>
                <a:cubicBezTo>
                  <a:pt x="1233307" y="1624262"/>
                  <a:pt x="1247631" y="1628699"/>
                  <a:pt x="1258561" y="1637574"/>
                </a:cubicBezTo>
                <a:lnTo>
                  <a:pt x="1327304" y="1693392"/>
                </a:lnTo>
                <a:lnTo>
                  <a:pt x="1396048" y="1637574"/>
                </a:lnTo>
                <a:cubicBezTo>
                  <a:pt x="1406977" y="1628699"/>
                  <a:pt x="1421302" y="1624262"/>
                  <a:pt x="1435627" y="1624262"/>
                </a:cubicBezTo>
                <a:cubicBezTo>
                  <a:pt x="1449952" y="1624262"/>
                  <a:pt x="1464276" y="1628699"/>
                  <a:pt x="1475205" y="1637574"/>
                </a:cubicBezTo>
                <a:lnTo>
                  <a:pt x="1543949" y="1693392"/>
                </a:lnTo>
                <a:lnTo>
                  <a:pt x="1612693" y="1637574"/>
                </a:lnTo>
                <a:cubicBezTo>
                  <a:pt x="1623622" y="1628699"/>
                  <a:pt x="1637947" y="1624262"/>
                  <a:pt x="1652271" y="1624262"/>
                </a:cubicBezTo>
                <a:cubicBezTo>
                  <a:pt x="1666596" y="1624262"/>
                  <a:pt x="1680921" y="1628699"/>
                  <a:pt x="1691850" y="1637574"/>
                </a:cubicBezTo>
                <a:lnTo>
                  <a:pt x="1760594" y="1693392"/>
                </a:lnTo>
                <a:lnTo>
                  <a:pt x="1829337" y="1637574"/>
                </a:lnTo>
                <a:cubicBezTo>
                  <a:pt x="1840267" y="1628699"/>
                  <a:pt x="1854591" y="1624262"/>
                  <a:pt x="1868916" y="1624262"/>
                </a:cubicBezTo>
                <a:cubicBezTo>
                  <a:pt x="1883241" y="1624262"/>
                  <a:pt x="1897565" y="1628699"/>
                  <a:pt x="1908495" y="1637574"/>
                </a:cubicBezTo>
                <a:lnTo>
                  <a:pt x="1977238" y="1693392"/>
                </a:lnTo>
                <a:lnTo>
                  <a:pt x="2045982" y="1637574"/>
                </a:lnTo>
                <a:cubicBezTo>
                  <a:pt x="2056912" y="1628699"/>
                  <a:pt x="2071236" y="1624262"/>
                  <a:pt x="2085561" y="1624262"/>
                </a:cubicBezTo>
                <a:cubicBezTo>
                  <a:pt x="2099885" y="1624262"/>
                  <a:pt x="2114210" y="1628699"/>
                  <a:pt x="2125140" y="1637574"/>
                </a:cubicBezTo>
                <a:lnTo>
                  <a:pt x="2193883" y="1693392"/>
                </a:lnTo>
                <a:lnTo>
                  <a:pt x="2262627" y="1637573"/>
                </a:lnTo>
                <a:cubicBezTo>
                  <a:pt x="2273557" y="1628699"/>
                  <a:pt x="2287881" y="1624261"/>
                  <a:pt x="2302206" y="1624261"/>
                </a:cubicBezTo>
                <a:close/>
                <a:moveTo>
                  <a:pt x="135760" y="1459332"/>
                </a:moveTo>
                <a:cubicBezTo>
                  <a:pt x="150083" y="1459332"/>
                  <a:pt x="164408" y="1463769"/>
                  <a:pt x="175338" y="1472644"/>
                </a:cubicBezTo>
                <a:lnTo>
                  <a:pt x="244080" y="1528462"/>
                </a:lnTo>
                <a:lnTo>
                  <a:pt x="312824" y="1472643"/>
                </a:lnTo>
                <a:cubicBezTo>
                  <a:pt x="323753" y="1463769"/>
                  <a:pt x="338079" y="1459332"/>
                  <a:pt x="352403" y="1459332"/>
                </a:cubicBezTo>
                <a:cubicBezTo>
                  <a:pt x="366727" y="1459332"/>
                  <a:pt x="381053" y="1463769"/>
                  <a:pt x="391983" y="1472643"/>
                </a:cubicBezTo>
                <a:lnTo>
                  <a:pt x="460724" y="1528461"/>
                </a:lnTo>
                <a:lnTo>
                  <a:pt x="529469" y="1472643"/>
                </a:lnTo>
                <a:lnTo>
                  <a:pt x="564778" y="1460767"/>
                </a:lnTo>
                <a:lnTo>
                  <a:pt x="602748" y="1526534"/>
                </a:lnTo>
                <a:lnTo>
                  <a:pt x="569048" y="1513436"/>
                </a:lnTo>
                <a:cubicBezTo>
                  <a:pt x="554723" y="1513436"/>
                  <a:pt x="540398" y="1518564"/>
                  <a:pt x="529469" y="1528818"/>
                </a:cubicBezTo>
                <a:lnTo>
                  <a:pt x="460724" y="1593316"/>
                </a:lnTo>
                <a:lnTo>
                  <a:pt x="391983" y="1528818"/>
                </a:lnTo>
                <a:cubicBezTo>
                  <a:pt x="381053" y="1518564"/>
                  <a:pt x="366727" y="1513437"/>
                  <a:pt x="352403" y="1513437"/>
                </a:cubicBezTo>
                <a:cubicBezTo>
                  <a:pt x="338079" y="1513437"/>
                  <a:pt x="323753" y="1518564"/>
                  <a:pt x="312824" y="1528818"/>
                </a:cubicBezTo>
                <a:lnTo>
                  <a:pt x="244080" y="1593316"/>
                </a:lnTo>
                <a:lnTo>
                  <a:pt x="175338" y="1528819"/>
                </a:lnTo>
                <a:cubicBezTo>
                  <a:pt x="164408" y="1518564"/>
                  <a:pt x="150083" y="1513437"/>
                  <a:pt x="135760" y="1513437"/>
                </a:cubicBezTo>
                <a:cubicBezTo>
                  <a:pt x="121434" y="1513437"/>
                  <a:pt x="107110" y="1518564"/>
                  <a:pt x="96180" y="1528819"/>
                </a:cubicBezTo>
                <a:lnTo>
                  <a:pt x="14137" y="1605795"/>
                </a:lnTo>
                <a:lnTo>
                  <a:pt x="10771" y="1598320"/>
                </a:lnTo>
                <a:lnTo>
                  <a:pt x="0" y="1550740"/>
                </a:lnTo>
                <a:lnTo>
                  <a:pt x="96180" y="1472644"/>
                </a:lnTo>
                <a:cubicBezTo>
                  <a:pt x="107110" y="1463769"/>
                  <a:pt x="121434" y="1459332"/>
                  <a:pt x="135760" y="1459332"/>
                </a:cubicBezTo>
                <a:close/>
                <a:moveTo>
                  <a:pt x="1652271" y="1459331"/>
                </a:moveTo>
                <a:cubicBezTo>
                  <a:pt x="1666596" y="1459331"/>
                  <a:pt x="1680921" y="1463769"/>
                  <a:pt x="1691850" y="1472643"/>
                </a:cubicBezTo>
                <a:lnTo>
                  <a:pt x="1760594" y="1528461"/>
                </a:lnTo>
                <a:lnTo>
                  <a:pt x="1829337" y="1472643"/>
                </a:lnTo>
                <a:cubicBezTo>
                  <a:pt x="1840267" y="1463769"/>
                  <a:pt x="1854591" y="1459332"/>
                  <a:pt x="1868916" y="1459331"/>
                </a:cubicBezTo>
                <a:cubicBezTo>
                  <a:pt x="1883241" y="1459331"/>
                  <a:pt x="1897565" y="1463769"/>
                  <a:pt x="1908495" y="1472643"/>
                </a:cubicBezTo>
                <a:lnTo>
                  <a:pt x="1963621" y="1517405"/>
                </a:lnTo>
                <a:lnTo>
                  <a:pt x="1963621" y="1576070"/>
                </a:lnTo>
                <a:lnTo>
                  <a:pt x="1994596" y="1577030"/>
                </a:lnTo>
                <a:lnTo>
                  <a:pt x="1977238" y="1593316"/>
                </a:lnTo>
                <a:lnTo>
                  <a:pt x="1908495" y="1528818"/>
                </a:lnTo>
                <a:cubicBezTo>
                  <a:pt x="1897565" y="1518564"/>
                  <a:pt x="1883241" y="1513436"/>
                  <a:pt x="1868916" y="1513436"/>
                </a:cubicBezTo>
                <a:cubicBezTo>
                  <a:pt x="1854591" y="1513437"/>
                  <a:pt x="1840267" y="1518564"/>
                  <a:pt x="1829337" y="1528818"/>
                </a:cubicBezTo>
                <a:lnTo>
                  <a:pt x="1760594" y="1593316"/>
                </a:lnTo>
                <a:lnTo>
                  <a:pt x="1691850" y="1528818"/>
                </a:lnTo>
                <a:cubicBezTo>
                  <a:pt x="1680921" y="1518564"/>
                  <a:pt x="1666596" y="1513436"/>
                  <a:pt x="1652271" y="1513436"/>
                </a:cubicBezTo>
                <a:cubicBezTo>
                  <a:pt x="1637947" y="1513436"/>
                  <a:pt x="1623622" y="1518564"/>
                  <a:pt x="1612693" y="1528818"/>
                </a:cubicBezTo>
                <a:lnTo>
                  <a:pt x="1543949" y="1593316"/>
                </a:lnTo>
                <a:lnTo>
                  <a:pt x="1531573" y="1581705"/>
                </a:lnTo>
                <a:lnTo>
                  <a:pt x="1531573" y="1518413"/>
                </a:lnTo>
                <a:lnTo>
                  <a:pt x="1543949" y="1528461"/>
                </a:lnTo>
                <a:lnTo>
                  <a:pt x="1612693" y="1472643"/>
                </a:lnTo>
                <a:cubicBezTo>
                  <a:pt x="1623622" y="1463769"/>
                  <a:pt x="1637947" y="1459331"/>
                  <a:pt x="1652271" y="1459331"/>
                </a:cubicBezTo>
                <a:close/>
                <a:moveTo>
                  <a:pt x="1218982" y="1459331"/>
                </a:moveTo>
                <a:cubicBezTo>
                  <a:pt x="1233307" y="1459331"/>
                  <a:pt x="1247631" y="1463769"/>
                  <a:pt x="1258561" y="1472643"/>
                </a:cubicBezTo>
                <a:lnTo>
                  <a:pt x="1327304" y="1528461"/>
                </a:lnTo>
                <a:lnTo>
                  <a:pt x="1396048" y="1472643"/>
                </a:lnTo>
                <a:cubicBezTo>
                  <a:pt x="1406977" y="1463769"/>
                  <a:pt x="1421302" y="1459331"/>
                  <a:pt x="1435627" y="1459331"/>
                </a:cubicBezTo>
                <a:lnTo>
                  <a:pt x="1451388" y="1464633"/>
                </a:lnTo>
                <a:lnTo>
                  <a:pt x="1451388" y="1519562"/>
                </a:lnTo>
                <a:lnTo>
                  <a:pt x="1435627" y="1513436"/>
                </a:lnTo>
                <a:cubicBezTo>
                  <a:pt x="1421302" y="1513436"/>
                  <a:pt x="1406977" y="1518564"/>
                  <a:pt x="1396048" y="1528818"/>
                </a:cubicBezTo>
                <a:lnTo>
                  <a:pt x="1327304" y="1593316"/>
                </a:lnTo>
                <a:lnTo>
                  <a:pt x="1258561" y="1528818"/>
                </a:lnTo>
                <a:cubicBezTo>
                  <a:pt x="1247631" y="1518564"/>
                  <a:pt x="1233307" y="1513436"/>
                  <a:pt x="1218982" y="1513436"/>
                </a:cubicBezTo>
                <a:cubicBezTo>
                  <a:pt x="1204657" y="1513436"/>
                  <a:pt x="1190332" y="1518564"/>
                  <a:pt x="1179403" y="1528818"/>
                </a:cubicBezTo>
                <a:lnTo>
                  <a:pt x="1110659" y="1593316"/>
                </a:lnTo>
                <a:lnTo>
                  <a:pt x="1041916" y="1528818"/>
                </a:lnTo>
                <a:lnTo>
                  <a:pt x="1019340" y="1520045"/>
                </a:lnTo>
                <a:lnTo>
                  <a:pt x="1019340" y="1465050"/>
                </a:lnTo>
                <a:lnTo>
                  <a:pt x="1041916" y="1472643"/>
                </a:lnTo>
                <a:lnTo>
                  <a:pt x="1110659" y="1528462"/>
                </a:lnTo>
                <a:lnTo>
                  <a:pt x="1179403" y="1472643"/>
                </a:lnTo>
                <a:cubicBezTo>
                  <a:pt x="1190332" y="1463769"/>
                  <a:pt x="1204657" y="1459331"/>
                  <a:pt x="1218982" y="1459331"/>
                </a:cubicBezTo>
                <a:close/>
                <a:moveTo>
                  <a:pt x="2735495" y="1459331"/>
                </a:moveTo>
                <a:cubicBezTo>
                  <a:pt x="2749820" y="1459331"/>
                  <a:pt x="2764144" y="1463768"/>
                  <a:pt x="2775074" y="1472643"/>
                </a:cubicBezTo>
                <a:lnTo>
                  <a:pt x="2843819" y="1528462"/>
                </a:lnTo>
                <a:lnTo>
                  <a:pt x="2893086" y="1488459"/>
                </a:lnTo>
                <a:lnTo>
                  <a:pt x="2893086" y="1547092"/>
                </a:lnTo>
                <a:lnTo>
                  <a:pt x="2843819" y="1593317"/>
                </a:lnTo>
                <a:lnTo>
                  <a:pt x="2775074" y="1528817"/>
                </a:lnTo>
                <a:cubicBezTo>
                  <a:pt x="2764144" y="1518563"/>
                  <a:pt x="2749820" y="1513436"/>
                  <a:pt x="2735495" y="1513436"/>
                </a:cubicBezTo>
                <a:cubicBezTo>
                  <a:pt x="2721171" y="1513436"/>
                  <a:pt x="2706846" y="1518563"/>
                  <a:pt x="2695916" y="1528817"/>
                </a:cubicBezTo>
                <a:lnTo>
                  <a:pt x="2627173" y="1593315"/>
                </a:lnTo>
                <a:lnTo>
                  <a:pt x="2558429" y="1528817"/>
                </a:lnTo>
                <a:lnTo>
                  <a:pt x="2556040" y="1527889"/>
                </a:lnTo>
                <a:lnTo>
                  <a:pt x="2556040" y="1471839"/>
                </a:lnTo>
                <a:lnTo>
                  <a:pt x="2558429" y="1472643"/>
                </a:lnTo>
                <a:lnTo>
                  <a:pt x="2627173" y="1528461"/>
                </a:lnTo>
                <a:lnTo>
                  <a:pt x="2695916" y="1472643"/>
                </a:lnTo>
                <a:cubicBezTo>
                  <a:pt x="2706846" y="1463768"/>
                  <a:pt x="2721171" y="1459331"/>
                  <a:pt x="2735495" y="1459331"/>
                </a:cubicBezTo>
                <a:close/>
                <a:moveTo>
                  <a:pt x="2302206" y="1459331"/>
                </a:moveTo>
                <a:cubicBezTo>
                  <a:pt x="2316531" y="1459331"/>
                  <a:pt x="2330855" y="1463768"/>
                  <a:pt x="2341785" y="1472643"/>
                </a:cubicBezTo>
                <a:lnTo>
                  <a:pt x="2410528" y="1528461"/>
                </a:lnTo>
                <a:lnTo>
                  <a:pt x="2475854" y="1475417"/>
                </a:lnTo>
                <a:lnTo>
                  <a:pt x="2475854" y="1532023"/>
                </a:lnTo>
                <a:lnTo>
                  <a:pt x="2410528" y="1593315"/>
                </a:lnTo>
                <a:lnTo>
                  <a:pt x="2341785" y="1528817"/>
                </a:lnTo>
                <a:cubicBezTo>
                  <a:pt x="2330855" y="1518563"/>
                  <a:pt x="2316531" y="1513436"/>
                  <a:pt x="2302206" y="1513436"/>
                </a:cubicBezTo>
                <a:cubicBezTo>
                  <a:pt x="2287881" y="1513436"/>
                  <a:pt x="2273557" y="1518564"/>
                  <a:pt x="2262627" y="1528817"/>
                </a:cubicBezTo>
                <a:lnTo>
                  <a:pt x="2193883" y="1593315"/>
                </a:lnTo>
                <a:lnTo>
                  <a:pt x="2125140" y="1528818"/>
                </a:lnTo>
                <a:cubicBezTo>
                  <a:pt x="2114210" y="1518564"/>
                  <a:pt x="2099885" y="1513437"/>
                  <a:pt x="2085561" y="1513436"/>
                </a:cubicBezTo>
                <a:cubicBezTo>
                  <a:pt x="2071236" y="1513436"/>
                  <a:pt x="2056912" y="1518564"/>
                  <a:pt x="2045982" y="1528818"/>
                </a:cubicBezTo>
                <a:lnTo>
                  <a:pt x="2043806" y="1530860"/>
                </a:lnTo>
                <a:lnTo>
                  <a:pt x="2043806" y="1474410"/>
                </a:lnTo>
                <a:lnTo>
                  <a:pt x="2045982" y="1472643"/>
                </a:lnTo>
                <a:cubicBezTo>
                  <a:pt x="2056912" y="1463769"/>
                  <a:pt x="2071236" y="1459331"/>
                  <a:pt x="2085561" y="1459331"/>
                </a:cubicBezTo>
                <a:cubicBezTo>
                  <a:pt x="2099885" y="1459332"/>
                  <a:pt x="2114210" y="1463769"/>
                  <a:pt x="2125140" y="1472643"/>
                </a:cubicBezTo>
                <a:lnTo>
                  <a:pt x="2193883" y="1528461"/>
                </a:lnTo>
                <a:lnTo>
                  <a:pt x="2262627" y="1472642"/>
                </a:lnTo>
                <a:cubicBezTo>
                  <a:pt x="2273557" y="1463769"/>
                  <a:pt x="2287881" y="1459331"/>
                  <a:pt x="2302206" y="1459331"/>
                </a:cubicBezTo>
                <a:close/>
                <a:moveTo>
                  <a:pt x="135760" y="1294400"/>
                </a:moveTo>
                <a:cubicBezTo>
                  <a:pt x="150083" y="1294400"/>
                  <a:pt x="164408" y="1298838"/>
                  <a:pt x="175338" y="1307712"/>
                </a:cubicBezTo>
                <a:lnTo>
                  <a:pt x="244080" y="1363531"/>
                </a:lnTo>
                <a:lnTo>
                  <a:pt x="312824" y="1307712"/>
                </a:lnTo>
                <a:cubicBezTo>
                  <a:pt x="323753" y="1298838"/>
                  <a:pt x="338079" y="1294400"/>
                  <a:pt x="352403" y="1294400"/>
                </a:cubicBezTo>
                <a:cubicBezTo>
                  <a:pt x="366727" y="1294400"/>
                  <a:pt x="381053" y="1298838"/>
                  <a:pt x="391983" y="1307712"/>
                </a:cubicBezTo>
                <a:lnTo>
                  <a:pt x="460724" y="1363531"/>
                </a:lnTo>
                <a:lnTo>
                  <a:pt x="489382" y="1340262"/>
                </a:lnTo>
                <a:lnTo>
                  <a:pt x="513760" y="1372402"/>
                </a:lnTo>
                <a:lnTo>
                  <a:pt x="516091" y="1376439"/>
                </a:lnTo>
                <a:lnTo>
                  <a:pt x="460724" y="1428385"/>
                </a:lnTo>
                <a:lnTo>
                  <a:pt x="391983" y="1363888"/>
                </a:lnTo>
                <a:cubicBezTo>
                  <a:pt x="381053" y="1353634"/>
                  <a:pt x="366727" y="1348507"/>
                  <a:pt x="352403" y="1348507"/>
                </a:cubicBezTo>
                <a:cubicBezTo>
                  <a:pt x="338079" y="1348507"/>
                  <a:pt x="323753" y="1353634"/>
                  <a:pt x="312824" y="1363888"/>
                </a:cubicBezTo>
                <a:lnTo>
                  <a:pt x="244080" y="1428386"/>
                </a:lnTo>
                <a:lnTo>
                  <a:pt x="175338" y="1363888"/>
                </a:lnTo>
                <a:cubicBezTo>
                  <a:pt x="164408" y="1353634"/>
                  <a:pt x="150083" y="1348507"/>
                  <a:pt x="135760" y="1348506"/>
                </a:cubicBezTo>
                <a:cubicBezTo>
                  <a:pt x="121434" y="1348506"/>
                  <a:pt x="107110" y="1353634"/>
                  <a:pt x="96180" y="1363888"/>
                </a:cubicBezTo>
                <a:lnTo>
                  <a:pt x="4316" y="1450078"/>
                </a:lnTo>
                <a:lnTo>
                  <a:pt x="6136" y="1439232"/>
                </a:lnTo>
                <a:cubicBezTo>
                  <a:pt x="15313" y="1404983"/>
                  <a:pt x="31023" y="1372484"/>
                  <a:pt x="52721" y="1343765"/>
                </a:cubicBezTo>
                <a:lnTo>
                  <a:pt x="55557" y="1340698"/>
                </a:lnTo>
                <a:lnTo>
                  <a:pt x="96180" y="1307712"/>
                </a:lnTo>
                <a:cubicBezTo>
                  <a:pt x="107110" y="1298838"/>
                  <a:pt x="121434" y="1294400"/>
                  <a:pt x="135760" y="1294400"/>
                </a:cubicBezTo>
                <a:close/>
                <a:moveTo>
                  <a:pt x="2735495" y="1294399"/>
                </a:moveTo>
                <a:cubicBezTo>
                  <a:pt x="2749820" y="1294399"/>
                  <a:pt x="2764144" y="1298837"/>
                  <a:pt x="2775074" y="1307711"/>
                </a:cubicBezTo>
                <a:lnTo>
                  <a:pt x="2843819" y="1363532"/>
                </a:lnTo>
                <a:lnTo>
                  <a:pt x="2893086" y="1323527"/>
                </a:lnTo>
                <a:lnTo>
                  <a:pt x="2893086" y="1382162"/>
                </a:lnTo>
                <a:lnTo>
                  <a:pt x="2843819" y="1428386"/>
                </a:lnTo>
                <a:lnTo>
                  <a:pt x="2775074" y="1363887"/>
                </a:lnTo>
                <a:cubicBezTo>
                  <a:pt x="2764144" y="1353633"/>
                  <a:pt x="2749820" y="1348505"/>
                  <a:pt x="2735495" y="1348505"/>
                </a:cubicBezTo>
                <a:cubicBezTo>
                  <a:pt x="2721171" y="1348505"/>
                  <a:pt x="2706846" y="1353633"/>
                  <a:pt x="2695916" y="1363887"/>
                </a:cubicBezTo>
                <a:lnTo>
                  <a:pt x="2627173" y="1428385"/>
                </a:lnTo>
                <a:lnTo>
                  <a:pt x="2558429" y="1363887"/>
                </a:lnTo>
                <a:lnTo>
                  <a:pt x="2556040" y="1362958"/>
                </a:lnTo>
                <a:lnTo>
                  <a:pt x="2556040" y="1306908"/>
                </a:lnTo>
                <a:lnTo>
                  <a:pt x="2558429" y="1307711"/>
                </a:lnTo>
                <a:lnTo>
                  <a:pt x="2627173" y="1363530"/>
                </a:lnTo>
                <a:lnTo>
                  <a:pt x="2695916" y="1307711"/>
                </a:lnTo>
                <a:cubicBezTo>
                  <a:pt x="2706846" y="1298837"/>
                  <a:pt x="2721171" y="1294399"/>
                  <a:pt x="2735495" y="1294399"/>
                </a:cubicBezTo>
                <a:close/>
                <a:moveTo>
                  <a:pt x="2085561" y="1294399"/>
                </a:moveTo>
                <a:cubicBezTo>
                  <a:pt x="2099885" y="1294400"/>
                  <a:pt x="2114210" y="1298837"/>
                  <a:pt x="2125140" y="1307712"/>
                </a:cubicBezTo>
                <a:lnTo>
                  <a:pt x="2193883" y="1363530"/>
                </a:lnTo>
                <a:lnTo>
                  <a:pt x="2262627" y="1307711"/>
                </a:lnTo>
                <a:cubicBezTo>
                  <a:pt x="2273557" y="1298837"/>
                  <a:pt x="2287881" y="1294399"/>
                  <a:pt x="2302206" y="1294399"/>
                </a:cubicBezTo>
                <a:cubicBezTo>
                  <a:pt x="2316531" y="1294399"/>
                  <a:pt x="2330855" y="1298837"/>
                  <a:pt x="2341785" y="1307711"/>
                </a:cubicBezTo>
                <a:lnTo>
                  <a:pt x="2410528" y="1363530"/>
                </a:lnTo>
                <a:lnTo>
                  <a:pt x="2475854" y="1310486"/>
                </a:lnTo>
                <a:lnTo>
                  <a:pt x="2475854" y="1367093"/>
                </a:lnTo>
                <a:lnTo>
                  <a:pt x="2410528" y="1428385"/>
                </a:lnTo>
                <a:lnTo>
                  <a:pt x="2341785" y="1363887"/>
                </a:lnTo>
                <a:cubicBezTo>
                  <a:pt x="2330855" y="1353633"/>
                  <a:pt x="2316531" y="1348505"/>
                  <a:pt x="2302206" y="1348505"/>
                </a:cubicBezTo>
                <a:cubicBezTo>
                  <a:pt x="2287881" y="1348505"/>
                  <a:pt x="2273557" y="1353633"/>
                  <a:pt x="2262627" y="1363886"/>
                </a:cubicBezTo>
                <a:lnTo>
                  <a:pt x="2193883" y="1428385"/>
                </a:lnTo>
                <a:lnTo>
                  <a:pt x="2125140" y="1363888"/>
                </a:lnTo>
                <a:cubicBezTo>
                  <a:pt x="2114210" y="1353633"/>
                  <a:pt x="2099885" y="1348506"/>
                  <a:pt x="2085561" y="1348505"/>
                </a:cubicBezTo>
                <a:cubicBezTo>
                  <a:pt x="2071236" y="1348505"/>
                  <a:pt x="2056912" y="1353633"/>
                  <a:pt x="2045982" y="1363888"/>
                </a:cubicBezTo>
                <a:lnTo>
                  <a:pt x="2043806" y="1365929"/>
                </a:lnTo>
                <a:lnTo>
                  <a:pt x="2043806" y="1309479"/>
                </a:lnTo>
                <a:lnTo>
                  <a:pt x="2045982" y="1307712"/>
                </a:lnTo>
                <a:cubicBezTo>
                  <a:pt x="2056912" y="1298837"/>
                  <a:pt x="2071236" y="1294399"/>
                  <a:pt x="2085561" y="1294399"/>
                </a:cubicBezTo>
                <a:close/>
                <a:moveTo>
                  <a:pt x="1652271" y="1294399"/>
                </a:moveTo>
                <a:cubicBezTo>
                  <a:pt x="1666596" y="1294399"/>
                  <a:pt x="1680921" y="1298837"/>
                  <a:pt x="1691850" y="1307712"/>
                </a:cubicBezTo>
                <a:lnTo>
                  <a:pt x="1760594" y="1363531"/>
                </a:lnTo>
                <a:lnTo>
                  <a:pt x="1829337" y="1307712"/>
                </a:lnTo>
                <a:cubicBezTo>
                  <a:pt x="1840267" y="1298837"/>
                  <a:pt x="1854591" y="1294400"/>
                  <a:pt x="1868916" y="1294399"/>
                </a:cubicBezTo>
                <a:cubicBezTo>
                  <a:pt x="1883241" y="1294399"/>
                  <a:pt x="1897565" y="1298837"/>
                  <a:pt x="1908495" y="1307712"/>
                </a:cubicBezTo>
                <a:lnTo>
                  <a:pt x="1963621" y="1352474"/>
                </a:lnTo>
                <a:lnTo>
                  <a:pt x="1963621" y="1415609"/>
                </a:lnTo>
                <a:lnTo>
                  <a:pt x="1908495" y="1363888"/>
                </a:lnTo>
                <a:cubicBezTo>
                  <a:pt x="1897565" y="1353633"/>
                  <a:pt x="1883241" y="1348505"/>
                  <a:pt x="1868916" y="1348505"/>
                </a:cubicBezTo>
                <a:cubicBezTo>
                  <a:pt x="1854591" y="1348506"/>
                  <a:pt x="1840267" y="1353633"/>
                  <a:pt x="1829337" y="1363888"/>
                </a:cubicBezTo>
                <a:lnTo>
                  <a:pt x="1760594" y="1428385"/>
                </a:lnTo>
                <a:lnTo>
                  <a:pt x="1691850" y="1363888"/>
                </a:lnTo>
                <a:cubicBezTo>
                  <a:pt x="1680921" y="1353633"/>
                  <a:pt x="1666596" y="1348505"/>
                  <a:pt x="1652271" y="1348505"/>
                </a:cubicBezTo>
                <a:cubicBezTo>
                  <a:pt x="1637947" y="1348505"/>
                  <a:pt x="1623622" y="1353633"/>
                  <a:pt x="1612693" y="1363888"/>
                </a:cubicBezTo>
                <a:lnTo>
                  <a:pt x="1543949" y="1428385"/>
                </a:lnTo>
                <a:lnTo>
                  <a:pt x="1531573" y="1416774"/>
                </a:lnTo>
                <a:lnTo>
                  <a:pt x="1531573" y="1353482"/>
                </a:lnTo>
                <a:lnTo>
                  <a:pt x="1543949" y="1363531"/>
                </a:lnTo>
                <a:lnTo>
                  <a:pt x="1612693" y="1307712"/>
                </a:lnTo>
                <a:cubicBezTo>
                  <a:pt x="1623622" y="1298837"/>
                  <a:pt x="1637947" y="1294399"/>
                  <a:pt x="1652271" y="1294399"/>
                </a:cubicBezTo>
                <a:close/>
                <a:moveTo>
                  <a:pt x="1218982" y="1294399"/>
                </a:moveTo>
                <a:cubicBezTo>
                  <a:pt x="1233307" y="1294399"/>
                  <a:pt x="1247631" y="1298837"/>
                  <a:pt x="1258561" y="1307712"/>
                </a:cubicBezTo>
                <a:lnTo>
                  <a:pt x="1327304" y="1363531"/>
                </a:lnTo>
                <a:lnTo>
                  <a:pt x="1396048" y="1307712"/>
                </a:lnTo>
                <a:cubicBezTo>
                  <a:pt x="1406977" y="1298837"/>
                  <a:pt x="1421302" y="1294399"/>
                  <a:pt x="1435627" y="1294399"/>
                </a:cubicBezTo>
                <a:lnTo>
                  <a:pt x="1451388" y="1299701"/>
                </a:lnTo>
                <a:lnTo>
                  <a:pt x="1451388" y="1354631"/>
                </a:lnTo>
                <a:lnTo>
                  <a:pt x="1435627" y="1348505"/>
                </a:lnTo>
                <a:cubicBezTo>
                  <a:pt x="1421302" y="1348505"/>
                  <a:pt x="1406977" y="1353633"/>
                  <a:pt x="1396048" y="1363888"/>
                </a:cubicBezTo>
                <a:lnTo>
                  <a:pt x="1327304" y="1428385"/>
                </a:lnTo>
                <a:lnTo>
                  <a:pt x="1258561" y="1363888"/>
                </a:lnTo>
                <a:cubicBezTo>
                  <a:pt x="1247631" y="1353633"/>
                  <a:pt x="1233307" y="1348505"/>
                  <a:pt x="1218982" y="1348505"/>
                </a:cubicBezTo>
                <a:cubicBezTo>
                  <a:pt x="1204657" y="1348505"/>
                  <a:pt x="1190332" y="1353633"/>
                  <a:pt x="1179403" y="1363888"/>
                </a:cubicBezTo>
                <a:lnTo>
                  <a:pt x="1110659" y="1428386"/>
                </a:lnTo>
                <a:lnTo>
                  <a:pt x="1041916" y="1363888"/>
                </a:lnTo>
                <a:lnTo>
                  <a:pt x="1019340" y="1355114"/>
                </a:lnTo>
                <a:lnTo>
                  <a:pt x="1019340" y="1300119"/>
                </a:lnTo>
                <a:lnTo>
                  <a:pt x="1041916" y="1307712"/>
                </a:lnTo>
                <a:lnTo>
                  <a:pt x="1110659" y="1363531"/>
                </a:lnTo>
                <a:lnTo>
                  <a:pt x="1179403" y="1307712"/>
                </a:lnTo>
                <a:cubicBezTo>
                  <a:pt x="1190332" y="1298837"/>
                  <a:pt x="1204657" y="1294399"/>
                  <a:pt x="1218982" y="1294399"/>
                </a:cubicBezTo>
                <a:close/>
                <a:moveTo>
                  <a:pt x="273353" y="1235990"/>
                </a:moveTo>
                <a:lnTo>
                  <a:pt x="244080" y="1263455"/>
                </a:lnTo>
                <a:lnTo>
                  <a:pt x="219175" y="1240087"/>
                </a:lnTo>
                <a:close/>
                <a:moveTo>
                  <a:pt x="1652271" y="1129469"/>
                </a:moveTo>
                <a:cubicBezTo>
                  <a:pt x="1666596" y="1129469"/>
                  <a:pt x="1680921" y="1133906"/>
                  <a:pt x="1691850" y="1142780"/>
                </a:cubicBezTo>
                <a:lnTo>
                  <a:pt x="1760594" y="1198600"/>
                </a:lnTo>
                <a:lnTo>
                  <a:pt x="1829337" y="1142780"/>
                </a:lnTo>
                <a:cubicBezTo>
                  <a:pt x="1840267" y="1133906"/>
                  <a:pt x="1854591" y="1129469"/>
                  <a:pt x="1868916" y="1129469"/>
                </a:cubicBezTo>
                <a:cubicBezTo>
                  <a:pt x="1883241" y="1129469"/>
                  <a:pt x="1897565" y="1133906"/>
                  <a:pt x="1908495" y="1142780"/>
                </a:cubicBezTo>
                <a:lnTo>
                  <a:pt x="1963621" y="1187543"/>
                </a:lnTo>
                <a:lnTo>
                  <a:pt x="1963621" y="1250678"/>
                </a:lnTo>
                <a:lnTo>
                  <a:pt x="1908495" y="1198956"/>
                </a:lnTo>
                <a:cubicBezTo>
                  <a:pt x="1897565" y="1188702"/>
                  <a:pt x="1883241" y="1183574"/>
                  <a:pt x="1868916" y="1183574"/>
                </a:cubicBezTo>
                <a:cubicBezTo>
                  <a:pt x="1854591" y="1183575"/>
                  <a:pt x="1840267" y="1188702"/>
                  <a:pt x="1829337" y="1198956"/>
                </a:cubicBezTo>
                <a:lnTo>
                  <a:pt x="1760594" y="1263454"/>
                </a:lnTo>
                <a:lnTo>
                  <a:pt x="1691850" y="1198956"/>
                </a:lnTo>
                <a:cubicBezTo>
                  <a:pt x="1680921" y="1188702"/>
                  <a:pt x="1666596" y="1183574"/>
                  <a:pt x="1652271" y="1183574"/>
                </a:cubicBezTo>
                <a:cubicBezTo>
                  <a:pt x="1637947" y="1183574"/>
                  <a:pt x="1623622" y="1188702"/>
                  <a:pt x="1612693" y="1198956"/>
                </a:cubicBezTo>
                <a:lnTo>
                  <a:pt x="1543949" y="1263454"/>
                </a:lnTo>
                <a:lnTo>
                  <a:pt x="1531573" y="1251843"/>
                </a:lnTo>
                <a:lnTo>
                  <a:pt x="1531573" y="1188551"/>
                </a:lnTo>
                <a:lnTo>
                  <a:pt x="1543949" y="1198600"/>
                </a:lnTo>
                <a:lnTo>
                  <a:pt x="1612693" y="1142780"/>
                </a:lnTo>
                <a:cubicBezTo>
                  <a:pt x="1623622" y="1133906"/>
                  <a:pt x="1637947" y="1129469"/>
                  <a:pt x="1652271" y="1129469"/>
                </a:cubicBezTo>
                <a:close/>
                <a:moveTo>
                  <a:pt x="1218982" y="1129469"/>
                </a:moveTo>
                <a:cubicBezTo>
                  <a:pt x="1233307" y="1129469"/>
                  <a:pt x="1247631" y="1133906"/>
                  <a:pt x="1258561" y="1142780"/>
                </a:cubicBezTo>
                <a:lnTo>
                  <a:pt x="1327304" y="1198600"/>
                </a:lnTo>
                <a:lnTo>
                  <a:pt x="1396048" y="1142780"/>
                </a:lnTo>
                <a:cubicBezTo>
                  <a:pt x="1406977" y="1133906"/>
                  <a:pt x="1421302" y="1129469"/>
                  <a:pt x="1435627" y="1129469"/>
                </a:cubicBezTo>
                <a:lnTo>
                  <a:pt x="1451388" y="1134770"/>
                </a:lnTo>
                <a:lnTo>
                  <a:pt x="1451388" y="1189700"/>
                </a:lnTo>
                <a:lnTo>
                  <a:pt x="1435627" y="1183574"/>
                </a:lnTo>
                <a:cubicBezTo>
                  <a:pt x="1421302" y="1183574"/>
                  <a:pt x="1406977" y="1188702"/>
                  <a:pt x="1396048" y="1198956"/>
                </a:cubicBezTo>
                <a:lnTo>
                  <a:pt x="1327304" y="1263454"/>
                </a:lnTo>
                <a:lnTo>
                  <a:pt x="1258561" y="1198956"/>
                </a:lnTo>
                <a:cubicBezTo>
                  <a:pt x="1247631" y="1188702"/>
                  <a:pt x="1233307" y="1183574"/>
                  <a:pt x="1218982" y="1183574"/>
                </a:cubicBezTo>
                <a:cubicBezTo>
                  <a:pt x="1204657" y="1183574"/>
                  <a:pt x="1190332" y="1188702"/>
                  <a:pt x="1179403" y="1198956"/>
                </a:cubicBezTo>
                <a:lnTo>
                  <a:pt x="1110659" y="1263455"/>
                </a:lnTo>
                <a:lnTo>
                  <a:pt x="1041916" y="1198956"/>
                </a:lnTo>
                <a:lnTo>
                  <a:pt x="1019340" y="1190183"/>
                </a:lnTo>
                <a:lnTo>
                  <a:pt x="1019340" y="1135187"/>
                </a:lnTo>
                <a:lnTo>
                  <a:pt x="1041916" y="1142780"/>
                </a:lnTo>
                <a:lnTo>
                  <a:pt x="1110659" y="1198600"/>
                </a:lnTo>
                <a:lnTo>
                  <a:pt x="1179403" y="1142780"/>
                </a:lnTo>
                <a:cubicBezTo>
                  <a:pt x="1190332" y="1133906"/>
                  <a:pt x="1204657" y="1129469"/>
                  <a:pt x="1218982" y="1129469"/>
                </a:cubicBezTo>
                <a:close/>
                <a:moveTo>
                  <a:pt x="2735495" y="1129468"/>
                </a:moveTo>
                <a:cubicBezTo>
                  <a:pt x="2749820" y="1129468"/>
                  <a:pt x="2764144" y="1133905"/>
                  <a:pt x="2775074" y="1142780"/>
                </a:cubicBezTo>
                <a:lnTo>
                  <a:pt x="2843819" y="1198600"/>
                </a:lnTo>
                <a:lnTo>
                  <a:pt x="2893086" y="1158596"/>
                </a:lnTo>
                <a:lnTo>
                  <a:pt x="2893086" y="1217231"/>
                </a:lnTo>
                <a:lnTo>
                  <a:pt x="2843819" y="1263455"/>
                </a:lnTo>
                <a:lnTo>
                  <a:pt x="2775074" y="1198955"/>
                </a:lnTo>
                <a:cubicBezTo>
                  <a:pt x="2764144" y="1188701"/>
                  <a:pt x="2749820" y="1183573"/>
                  <a:pt x="2735495" y="1183573"/>
                </a:cubicBezTo>
                <a:cubicBezTo>
                  <a:pt x="2721171" y="1183573"/>
                  <a:pt x="2706846" y="1188701"/>
                  <a:pt x="2695916" y="1198955"/>
                </a:cubicBezTo>
                <a:lnTo>
                  <a:pt x="2627173" y="1263454"/>
                </a:lnTo>
                <a:lnTo>
                  <a:pt x="2558429" y="1198955"/>
                </a:lnTo>
                <a:lnTo>
                  <a:pt x="2556040" y="1198027"/>
                </a:lnTo>
                <a:lnTo>
                  <a:pt x="2556040" y="1141977"/>
                </a:lnTo>
                <a:lnTo>
                  <a:pt x="2558429" y="1142780"/>
                </a:lnTo>
                <a:lnTo>
                  <a:pt x="2627173" y="1198599"/>
                </a:lnTo>
                <a:lnTo>
                  <a:pt x="2695916" y="1142780"/>
                </a:lnTo>
                <a:cubicBezTo>
                  <a:pt x="2706846" y="1133905"/>
                  <a:pt x="2721171" y="1129468"/>
                  <a:pt x="2735495" y="1129468"/>
                </a:cubicBezTo>
                <a:close/>
                <a:moveTo>
                  <a:pt x="2302206" y="1129468"/>
                </a:moveTo>
                <a:cubicBezTo>
                  <a:pt x="2316531" y="1129468"/>
                  <a:pt x="2330855" y="1133905"/>
                  <a:pt x="2341785" y="1142780"/>
                </a:cubicBezTo>
                <a:lnTo>
                  <a:pt x="2410528" y="1198599"/>
                </a:lnTo>
                <a:lnTo>
                  <a:pt x="2475854" y="1145555"/>
                </a:lnTo>
                <a:lnTo>
                  <a:pt x="2475854" y="1202161"/>
                </a:lnTo>
                <a:lnTo>
                  <a:pt x="2410528" y="1263454"/>
                </a:lnTo>
                <a:lnTo>
                  <a:pt x="2341785" y="1198955"/>
                </a:lnTo>
                <a:cubicBezTo>
                  <a:pt x="2330855" y="1188701"/>
                  <a:pt x="2316531" y="1183573"/>
                  <a:pt x="2302206" y="1183573"/>
                </a:cubicBezTo>
                <a:cubicBezTo>
                  <a:pt x="2287881" y="1183573"/>
                  <a:pt x="2273557" y="1188702"/>
                  <a:pt x="2262627" y="1198955"/>
                </a:cubicBezTo>
                <a:lnTo>
                  <a:pt x="2193883" y="1263454"/>
                </a:lnTo>
                <a:lnTo>
                  <a:pt x="2125140" y="1198956"/>
                </a:lnTo>
                <a:cubicBezTo>
                  <a:pt x="2114210" y="1188702"/>
                  <a:pt x="2099885" y="1183575"/>
                  <a:pt x="2085561" y="1183574"/>
                </a:cubicBezTo>
                <a:cubicBezTo>
                  <a:pt x="2071236" y="1183574"/>
                  <a:pt x="2056912" y="1188702"/>
                  <a:pt x="2045982" y="1198956"/>
                </a:cubicBezTo>
                <a:lnTo>
                  <a:pt x="2043806" y="1200998"/>
                </a:lnTo>
                <a:lnTo>
                  <a:pt x="2043806" y="1144547"/>
                </a:lnTo>
                <a:lnTo>
                  <a:pt x="2045982" y="1142780"/>
                </a:lnTo>
                <a:cubicBezTo>
                  <a:pt x="2056912" y="1133906"/>
                  <a:pt x="2071236" y="1129469"/>
                  <a:pt x="2085561" y="1129469"/>
                </a:cubicBezTo>
                <a:cubicBezTo>
                  <a:pt x="2099885" y="1129469"/>
                  <a:pt x="2114210" y="1133906"/>
                  <a:pt x="2125140" y="1142780"/>
                </a:cubicBezTo>
                <a:lnTo>
                  <a:pt x="2193883" y="1198599"/>
                </a:lnTo>
                <a:lnTo>
                  <a:pt x="2262627" y="1142780"/>
                </a:lnTo>
                <a:cubicBezTo>
                  <a:pt x="2273557" y="1133906"/>
                  <a:pt x="2287881" y="1129468"/>
                  <a:pt x="2302206" y="1129468"/>
                </a:cubicBezTo>
                <a:close/>
                <a:moveTo>
                  <a:pt x="1652271" y="964537"/>
                </a:moveTo>
                <a:cubicBezTo>
                  <a:pt x="1666596" y="964537"/>
                  <a:pt x="1680921" y="968975"/>
                  <a:pt x="1691850" y="977849"/>
                </a:cubicBezTo>
                <a:lnTo>
                  <a:pt x="1760594" y="1033668"/>
                </a:lnTo>
                <a:lnTo>
                  <a:pt x="1829337" y="977849"/>
                </a:lnTo>
                <a:cubicBezTo>
                  <a:pt x="1840267" y="968975"/>
                  <a:pt x="1854591" y="964537"/>
                  <a:pt x="1868916" y="964537"/>
                </a:cubicBezTo>
                <a:cubicBezTo>
                  <a:pt x="1883241" y="964537"/>
                  <a:pt x="1897565" y="968975"/>
                  <a:pt x="1908495" y="977849"/>
                </a:cubicBezTo>
                <a:lnTo>
                  <a:pt x="1963621" y="1022611"/>
                </a:lnTo>
                <a:lnTo>
                  <a:pt x="1963621" y="1085747"/>
                </a:lnTo>
                <a:lnTo>
                  <a:pt x="1908495" y="1034025"/>
                </a:lnTo>
                <a:cubicBezTo>
                  <a:pt x="1897565" y="1023771"/>
                  <a:pt x="1883241" y="1018643"/>
                  <a:pt x="1868916" y="1018643"/>
                </a:cubicBezTo>
                <a:cubicBezTo>
                  <a:pt x="1854591" y="1018644"/>
                  <a:pt x="1840267" y="1023771"/>
                  <a:pt x="1829337" y="1034025"/>
                </a:cubicBezTo>
                <a:lnTo>
                  <a:pt x="1760594" y="1098523"/>
                </a:lnTo>
                <a:lnTo>
                  <a:pt x="1691850" y="1034025"/>
                </a:lnTo>
                <a:cubicBezTo>
                  <a:pt x="1680921" y="1023771"/>
                  <a:pt x="1666596" y="1018643"/>
                  <a:pt x="1652271" y="1018643"/>
                </a:cubicBezTo>
                <a:cubicBezTo>
                  <a:pt x="1637947" y="1018643"/>
                  <a:pt x="1623622" y="1023771"/>
                  <a:pt x="1612693" y="1034025"/>
                </a:cubicBezTo>
                <a:lnTo>
                  <a:pt x="1543949" y="1098523"/>
                </a:lnTo>
                <a:lnTo>
                  <a:pt x="1531573" y="1086912"/>
                </a:lnTo>
                <a:lnTo>
                  <a:pt x="1531573" y="1023619"/>
                </a:lnTo>
                <a:lnTo>
                  <a:pt x="1543949" y="1033668"/>
                </a:lnTo>
                <a:lnTo>
                  <a:pt x="1612693" y="977849"/>
                </a:lnTo>
                <a:cubicBezTo>
                  <a:pt x="1623622" y="968975"/>
                  <a:pt x="1637947" y="964537"/>
                  <a:pt x="1652271" y="964537"/>
                </a:cubicBezTo>
                <a:close/>
                <a:moveTo>
                  <a:pt x="1218982" y="964537"/>
                </a:moveTo>
                <a:cubicBezTo>
                  <a:pt x="1233307" y="964537"/>
                  <a:pt x="1247631" y="968975"/>
                  <a:pt x="1258561" y="977849"/>
                </a:cubicBezTo>
                <a:lnTo>
                  <a:pt x="1327304" y="1033668"/>
                </a:lnTo>
                <a:lnTo>
                  <a:pt x="1396048" y="977849"/>
                </a:lnTo>
                <a:cubicBezTo>
                  <a:pt x="1406977" y="968975"/>
                  <a:pt x="1421302" y="964537"/>
                  <a:pt x="1435627" y="964537"/>
                </a:cubicBezTo>
                <a:lnTo>
                  <a:pt x="1451388" y="969839"/>
                </a:lnTo>
                <a:lnTo>
                  <a:pt x="1451388" y="1024769"/>
                </a:lnTo>
                <a:lnTo>
                  <a:pt x="1435627" y="1018643"/>
                </a:lnTo>
                <a:cubicBezTo>
                  <a:pt x="1421302" y="1018643"/>
                  <a:pt x="1406977" y="1023771"/>
                  <a:pt x="1396048" y="1034025"/>
                </a:cubicBezTo>
                <a:lnTo>
                  <a:pt x="1327304" y="1098523"/>
                </a:lnTo>
                <a:lnTo>
                  <a:pt x="1258561" y="1034025"/>
                </a:lnTo>
                <a:cubicBezTo>
                  <a:pt x="1247631" y="1023771"/>
                  <a:pt x="1233307" y="1018643"/>
                  <a:pt x="1218982" y="1018643"/>
                </a:cubicBezTo>
                <a:cubicBezTo>
                  <a:pt x="1204657" y="1018643"/>
                  <a:pt x="1190332" y="1023771"/>
                  <a:pt x="1179403" y="1034025"/>
                </a:cubicBezTo>
                <a:lnTo>
                  <a:pt x="1110659" y="1098523"/>
                </a:lnTo>
                <a:lnTo>
                  <a:pt x="1041916" y="1034025"/>
                </a:lnTo>
                <a:lnTo>
                  <a:pt x="1019340" y="1025251"/>
                </a:lnTo>
                <a:lnTo>
                  <a:pt x="1019340" y="970256"/>
                </a:lnTo>
                <a:lnTo>
                  <a:pt x="1041916" y="977849"/>
                </a:lnTo>
                <a:lnTo>
                  <a:pt x="1110659" y="1033669"/>
                </a:lnTo>
                <a:lnTo>
                  <a:pt x="1179403" y="977849"/>
                </a:lnTo>
                <a:cubicBezTo>
                  <a:pt x="1190332" y="968975"/>
                  <a:pt x="1204657" y="964537"/>
                  <a:pt x="1218982" y="964537"/>
                </a:cubicBezTo>
                <a:close/>
                <a:moveTo>
                  <a:pt x="2735495" y="964537"/>
                </a:moveTo>
                <a:cubicBezTo>
                  <a:pt x="2749820" y="964537"/>
                  <a:pt x="2764144" y="968974"/>
                  <a:pt x="2775074" y="977849"/>
                </a:cubicBezTo>
                <a:lnTo>
                  <a:pt x="2843819" y="1033669"/>
                </a:lnTo>
                <a:lnTo>
                  <a:pt x="2893086" y="993665"/>
                </a:lnTo>
                <a:lnTo>
                  <a:pt x="2893086" y="1052299"/>
                </a:lnTo>
                <a:lnTo>
                  <a:pt x="2843819" y="1098524"/>
                </a:lnTo>
                <a:lnTo>
                  <a:pt x="2775074" y="1034024"/>
                </a:lnTo>
                <a:cubicBezTo>
                  <a:pt x="2764144" y="1023770"/>
                  <a:pt x="2749820" y="1018643"/>
                  <a:pt x="2735495" y="1018643"/>
                </a:cubicBezTo>
                <a:cubicBezTo>
                  <a:pt x="2721171" y="1018643"/>
                  <a:pt x="2706846" y="1023770"/>
                  <a:pt x="2695916" y="1034024"/>
                </a:cubicBezTo>
                <a:lnTo>
                  <a:pt x="2627173" y="1098522"/>
                </a:lnTo>
                <a:lnTo>
                  <a:pt x="2558429" y="1034024"/>
                </a:lnTo>
                <a:lnTo>
                  <a:pt x="2556040" y="1033096"/>
                </a:lnTo>
                <a:lnTo>
                  <a:pt x="2556040" y="977045"/>
                </a:lnTo>
                <a:lnTo>
                  <a:pt x="2558429" y="977849"/>
                </a:lnTo>
                <a:lnTo>
                  <a:pt x="2627173" y="1033668"/>
                </a:lnTo>
                <a:lnTo>
                  <a:pt x="2695916" y="977849"/>
                </a:lnTo>
                <a:cubicBezTo>
                  <a:pt x="2706846" y="968974"/>
                  <a:pt x="2721171" y="964537"/>
                  <a:pt x="2735495" y="964537"/>
                </a:cubicBezTo>
                <a:close/>
                <a:moveTo>
                  <a:pt x="2302206" y="964537"/>
                </a:moveTo>
                <a:cubicBezTo>
                  <a:pt x="2316531" y="964537"/>
                  <a:pt x="2330855" y="968974"/>
                  <a:pt x="2341785" y="977849"/>
                </a:cubicBezTo>
                <a:lnTo>
                  <a:pt x="2410528" y="1033668"/>
                </a:lnTo>
                <a:lnTo>
                  <a:pt x="2475854" y="980623"/>
                </a:lnTo>
                <a:lnTo>
                  <a:pt x="2475854" y="1037230"/>
                </a:lnTo>
                <a:lnTo>
                  <a:pt x="2410528" y="1098522"/>
                </a:lnTo>
                <a:lnTo>
                  <a:pt x="2341785" y="1034024"/>
                </a:lnTo>
                <a:cubicBezTo>
                  <a:pt x="2330855" y="1023770"/>
                  <a:pt x="2316531" y="1018643"/>
                  <a:pt x="2302206" y="1018643"/>
                </a:cubicBezTo>
                <a:cubicBezTo>
                  <a:pt x="2287881" y="1018643"/>
                  <a:pt x="2273557" y="1023771"/>
                  <a:pt x="2262627" y="1034024"/>
                </a:cubicBezTo>
                <a:lnTo>
                  <a:pt x="2193883" y="1098522"/>
                </a:lnTo>
                <a:lnTo>
                  <a:pt x="2125140" y="1034025"/>
                </a:lnTo>
                <a:cubicBezTo>
                  <a:pt x="2114210" y="1023771"/>
                  <a:pt x="2099885" y="1018644"/>
                  <a:pt x="2085561" y="1018643"/>
                </a:cubicBezTo>
                <a:cubicBezTo>
                  <a:pt x="2071236" y="1018643"/>
                  <a:pt x="2056912" y="1023771"/>
                  <a:pt x="2045982" y="1034025"/>
                </a:cubicBezTo>
                <a:lnTo>
                  <a:pt x="2043806" y="1036067"/>
                </a:lnTo>
                <a:lnTo>
                  <a:pt x="2043806" y="979616"/>
                </a:lnTo>
                <a:lnTo>
                  <a:pt x="2045982" y="977849"/>
                </a:lnTo>
                <a:cubicBezTo>
                  <a:pt x="2056912" y="968975"/>
                  <a:pt x="2071236" y="964537"/>
                  <a:pt x="2085561" y="964537"/>
                </a:cubicBezTo>
                <a:cubicBezTo>
                  <a:pt x="2099885" y="964537"/>
                  <a:pt x="2114210" y="968975"/>
                  <a:pt x="2125140" y="977849"/>
                </a:cubicBezTo>
                <a:lnTo>
                  <a:pt x="2193883" y="1033668"/>
                </a:lnTo>
                <a:lnTo>
                  <a:pt x="2262627" y="977848"/>
                </a:lnTo>
                <a:cubicBezTo>
                  <a:pt x="2273557" y="968975"/>
                  <a:pt x="2287881" y="964537"/>
                  <a:pt x="2302206" y="964537"/>
                </a:cubicBezTo>
                <a:close/>
                <a:moveTo>
                  <a:pt x="1652271" y="799606"/>
                </a:moveTo>
                <a:cubicBezTo>
                  <a:pt x="1666596" y="799606"/>
                  <a:pt x="1680921" y="804043"/>
                  <a:pt x="1691850" y="812918"/>
                </a:cubicBezTo>
                <a:lnTo>
                  <a:pt x="1760594" y="868737"/>
                </a:lnTo>
                <a:lnTo>
                  <a:pt x="1829337" y="812918"/>
                </a:lnTo>
                <a:cubicBezTo>
                  <a:pt x="1840267" y="804043"/>
                  <a:pt x="1854591" y="799606"/>
                  <a:pt x="1868916" y="799606"/>
                </a:cubicBezTo>
                <a:cubicBezTo>
                  <a:pt x="1883241" y="799606"/>
                  <a:pt x="1897565" y="804043"/>
                  <a:pt x="1908495" y="812918"/>
                </a:cubicBezTo>
                <a:lnTo>
                  <a:pt x="1963621" y="857680"/>
                </a:lnTo>
                <a:lnTo>
                  <a:pt x="1963621" y="920815"/>
                </a:lnTo>
                <a:lnTo>
                  <a:pt x="1908495" y="869094"/>
                </a:lnTo>
                <a:cubicBezTo>
                  <a:pt x="1897565" y="858839"/>
                  <a:pt x="1883241" y="853712"/>
                  <a:pt x="1868916" y="853712"/>
                </a:cubicBezTo>
                <a:cubicBezTo>
                  <a:pt x="1854591" y="853712"/>
                  <a:pt x="1840267" y="858839"/>
                  <a:pt x="1829337" y="869094"/>
                </a:cubicBezTo>
                <a:lnTo>
                  <a:pt x="1760594" y="933591"/>
                </a:lnTo>
                <a:lnTo>
                  <a:pt x="1691850" y="869094"/>
                </a:lnTo>
                <a:cubicBezTo>
                  <a:pt x="1680921" y="858839"/>
                  <a:pt x="1666596" y="853712"/>
                  <a:pt x="1652271" y="853712"/>
                </a:cubicBezTo>
                <a:cubicBezTo>
                  <a:pt x="1637947" y="853712"/>
                  <a:pt x="1623622" y="858839"/>
                  <a:pt x="1612693" y="869094"/>
                </a:cubicBezTo>
                <a:lnTo>
                  <a:pt x="1543949" y="933591"/>
                </a:lnTo>
                <a:lnTo>
                  <a:pt x="1531573" y="921980"/>
                </a:lnTo>
                <a:lnTo>
                  <a:pt x="1531573" y="858688"/>
                </a:lnTo>
                <a:lnTo>
                  <a:pt x="1543949" y="868737"/>
                </a:lnTo>
                <a:lnTo>
                  <a:pt x="1612693" y="812918"/>
                </a:lnTo>
                <a:cubicBezTo>
                  <a:pt x="1623622" y="804043"/>
                  <a:pt x="1637947" y="799606"/>
                  <a:pt x="1652271" y="799606"/>
                </a:cubicBezTo>
                <a:close/>
                <a:moveTo>
                  <a:pt x="1218982" y="799606"/>
                </a:moveTo>
                <a:cubicBezTo>
                  <a:pt x="1233307" y="799606"/>
                  <a:pt x="1247631" y="804043"/>
                  <a:pt x="1258561" y="812918"/>
                </a:cubicBezTo>
                <a:lnTo>
                  <a:pt x="1327304" y="868737"/>
                </a:lnTo>
                <a:lnTo>
                  <a:pt x="1396048" y="812918"/>
                </a:lnTo>
                <a:cubicBezTo>
                  <a:pt x="1406977" y="804043"/>
                  <a:pt x="1421302" y="799606"/>
                  <a:pt x="1435627" y="799606"/>
                </a:cubicBezTo>
                <a:lnTo>
                  <a:pt x="1451388" y="804907"/>
                </a:lnTo>
                <a:lnTo>
                  <a:pt x="1451388" y="859837"/>
                </a:lnTo>
                <a:lnTo>
                  <a:pt x="1435627" y="853712"/>
                </a:lnTo>
                <a:cubicBezTo>
                  <a:pt x="1421302" y="853712"/>
                  <a:pt x="1406977" y="858839"/>
                  <a:pt x="1396048" y="869094"/>
                </a:cubicBezTo>
                <a:lnTo>
                  <a:pt x="1327304" y="933591"/>
                </a:lnTo>
                <a:lnTo>
                  <a:pt x="1258561" y="869094"/>
                </a:lnTo>
                <a:cubicBezTo>
                  <a:pt x="1247631" y="858839"/>
                  <a:pt x="1233307" y="853712"/>
                  <a:pt x="1218982" y="853712"/>
                </a:cubicBezTo>
                <a:cubicBezTo>
                  <a:pt x="1204657" y="853712"/>
                  <a:pt x="1190332" y="858839"/>
                  <a:pt x="1179403" y="869094"/>
                </a:cubicBezTo>
                <a:lnTo>
                  <a:pt x="1110659" y="933592"/>
                </a:lnTo>
                <a:lnTo>
                  <a:pt x="1041916" y="869094"/>
                </a:lnTo>
                <a:lnTo>
                  <a:pt x="1019340" y="860320"/>
                </a:lnTo>
                <a:lnTo>
                  <a:pt x="1019340" y="805325"/>
                </a:lnTo>
                <a:lnTo>
                  <a:pt x="1041916" y="812918"/>
                </a:lnTo>
                <a:lnTo>
                  <a:pt x="1110659" y="868737"/>
                </a:lnTo>
                <a:lnTo>
                  <a:pt x="1179403" y="812918"/>
                </a:lnTo>
                <a:cubicBezTo>
                  <a:pt x="1190332" y="804043"/>
                  <a:pt x="1204657" y="799606"/>
                  <a:pt x="1218982" y="799606"/>
                </a:cubicBezTo>
                <a:close/>
                <a:moveTo>
                  <a:pt x="2735495" y="799605"/>
                </a:moveTo>
                <a:cubicBezTo>
                  <a:pt x="2749820" y="799605"/>
                  <a:pt x="2764144" y="804043"/>
                  <a:pt x="2775074" y="812918"/>
                </a:cubicBezTo>
                <a:lnTo>
                  <a:pt x="2843819" y="868738"/>
                </a:lnTo>
                <a:lnTo>
                  <a:pt x="2893086" y="828734"/>
                </a:lnTo>
                <a:lnTo>
                  <a:pt x="2893086" y="887368"/>
                </a:lnTo>
                <a:lnTo>
                  <a:pt x="2843819" y="933592"/>
                </a:lnTo>
                <a:lnTo>
                  <a:pt x="2775074" y="869093"/>
                </a:lnTo>
                <a:cubicBezTo>
                  <a:pt x="2764144" y="858839"/>
                  <a:pt x="2749820" y="853711"/>
                  <a:pt x="2735495" y="853711"/>
                </a:cubicBezTo>
                <a:cubicBezTo>
                  <a:pt x="2721171" y="853711"/>
                  <a:pt x="2706846" y="858839"/>
                  <a:pt x="2695916" y="869093"/>
                </a:cubicBezTo>
                <a:lnTo>
                  <a:pt x="2627173" y="933591"/>
                </a:lnTo>
                <a:lnTo>
                  <a:pt x="2558429" y="869093"/>
                </a:lnTo>
                <a:lnTo>
                  <a:pt x="2556040" y="868164"/>
                </a:lnTo>
                <a:lnTo>
                  <a:pt x="2556040" y="812114"/>
                </a:lnTo>
                <a:lnTo>
                  <a:pt x="2558429" y="812918"/>
                </a:lnTo>
                <a:lnTo>
                  <a:pt x="2627173" y="868736"/>
                </a:lnTo>
                <a:lnTo>
                  <a:pt x="2695916" y="812918"/>
                </a:lnTo>
                <a:cubicBezTo>
                  <a:pt x="2706846" y="804043"/>
                  <a:pt x="2721171" y="799605"/>
                  <a:pt x="2735495" y="799605"/>
                </a:cubicBezTo>
                <a:close/>
                <a:moveTo>
                  <a:pt x="2302206" y="799605"/>
                </a:moveTo>
                <a:cubicBezTo>
                  <a:pt x="2316531" y="799605"/>
                  <a:pt x="2330855" y="804043"/>
                  <a:pt x="2341785" y="812918"/>
                </a:cubicBezTo>
                <a:lnTo>
                  <a:pt x="2410528" y="868736"/>
                </a:lnTo>
                <a:lnTo>
                  <a:pt x="2475854" y="815692"/>
                </a:lnTo>
                <a:lnTo>
                  <a:pt x="2475854" y="872299"/>
                </a:lnTo>
                <a:lnTo>
                  <a:pt x="2410528" y="933591"/>
                </a:lnTo>
                <a:lnTo>
                  <a:pt x="2341785" y="869093"/>
                </a:lnTo>
                <a:cubicBezTo>
                  <a:pt x="2330855" y="858839"/>
                  <a:pt x="2316531" y="853711"/>
                  <a:pt x="2302206" y="853711"/>
                </a:cubicBezTo>
                <a:cubicBezTo>
                  <a:pt x="2287881" y="853711"/>
                  <a:pt x="2273557" y="858839"/>
                  <a:pt x="2262627" y="869092"/>
                </a:cubicBezTo>
                <a:lnTo>
                  <a:pt x="2193883" y="933591"/>
                </a:lnTo>
                <a:lnTo>
                  <a:pt x="2125140" y="869094"/>
                </a:lnTo>
                <a:cubicBezTo>
                  <a:pt x="2114210" y="858839"/>
                  <a:pt x="2099885" y="853712"/>
                  <a:pt x="2085561" y="853712"/>
                </a:cubicBezTo>
                <a:cubicBezTo>
                  <a:pt x="2071236" y="853712"/>
                  <a:pt x="2056912" y="858839"/>
                  <a:pt x="2045982" y="869094"/>
                </a:cubicBezTo>
                <a:lnTo>
                  <a:pt x="2043806" y="871135"/>
                </a:lnTo>
                <a:lnTo>
                  <a:pt x="2043806" y="814685"/>
                </a:lnTo>
                <a:lnTo>
                  <a:pt x="2045982" y="812918"/>
                </a:lnTo>
                <a:cubicBezTo>
                  <a:pt x="2056912" y="804043"/>
                  <a:pt x="2071236" y="799606"/>
                  <a:pt x="2085561" y="799606"/>
                </a:cubicBezTo>
                <a:cubicBezTo>
                  <a:pt x="2099885" y="799606"/>
                  <a:pt x="2114210" y="804043"/>
                  <a:pt x="2125140" y="812918"/>
                </a:cubicBezTo>
                <a:lnTo>
                  <a:pt x="2193883" y="868736"/>
                </a:lnTo>
                <a:lnTo>
                  <a:pt x="2262627" y="812917"/>
                </a:lnTo>
                <a:cubicBezTo>
                  <a:pt x="2273557" y="804043"/>
                  <a:pt x="2287881" y="799605"/>
                  <a:pt x="2302206" y="799605"/>
                </a:cubicBezTo>
                <a:close/>
                <a:moveTo>
                  <a:pt x="1652271" y="634675"/>
                </a:moveTo>
                <a:cubicBezTo>
                  <a:pt x="1666596" y="634675"/>
                  <a:pt x="1680921" y="639112"/>
                  <a:pt x="1691850" y="647987"/>
                </a:cubicBezTo>
                <a:lnTo>
                  <a:pt x="1760594" y="703806"/>
                </a:lnTo>
                <a:lnTo>
                  <a:pt x="1829337" y="647987"/>
                </a:lnTo>
                <a:cubicBezTo>
                  <a:pt x="1840267" y="639112"/>
                  <a:pt x="1854591" y="634675"/>
                  <a:pt x="1868916" y="634675"/>
                </a:cubicBezTo>
                <a:cubicBezTo>
                  <a:pt x="1883241" y="634675"/>
                  <a:pt x="1897565" y="639112"/>
                  <a:pt x="1908495" y="647987"/>
                </a:cubicBezTo>
                <a:lnTo>
                  <a:pt x="1963621" y="692749"/>
                </a:lnTo>
                <a:lnTo>
                  <a:pt x="1963621" y="755884"/>
                </a:lnTo>
                <a:lnTo>
                  <a:pt x="1908495" y="704163"/>
                </a:lnTo>
                <a:cubicBezTo>
                  <a:pt x="1897565" y="693908"/>
                  <a:pt x="1883241" y="688780"/>
                  <a:pt x="1868916" y="688780"/>
                </a:cubicBezTo>
                <a:cubicBezTo>
                  <a:pt x="1854591" y="688781"/>
                  <a:pt x="1840267" y="693908"/>
                  <a:pt x="1829337" y="704163"/>
                </a:cubicBezTo>
                <a:lnTo>
                  <a:pt x="1760594" y="768660"/>
                </a:lnTo>
                <a:lnTo>
                  <a:pt x="1691850" y="704163"/>
                </a:lnTo>
                <a:cubicBezTo>
                  <a:pt x="1680921" y="693908"/>
                  <a:pt x="1666596" y="688780"/>
                  <a:pt x="1652271" y="688780"/>
                </a:cubicBezTo>
                <a:cubicBezTo>
                  <a:pt x="1637947" y="688780"/>
                  <a:pt x="1623622" y="693908"/>
                  <a:pt x="1612693" y="704163"/>
                </a:cubicBezTo>
                <a:lnTo>
                  <a:pt x="1543949" y="768660"/>
                </a:lnTo>
                <a:lnTo>
                  <a:pt x="1531573" y="757049"/>
                </a:lnTo>
                <a:lnTo>
                  <a:pt x="1531573" y="693757"/>
                </a:lnTo>
                <a:lnTo>
                  <a:pt x="1543949" y="703806"/>
                </a:lnTo>
                <a:lnTo>
                  <a:pt x="1612693" y="647987"/>
                </a:lnTo>
                <a:cubicBezTo>
                  <a:pt x="1623622" y="639112"/>
                  <a:pt x="1637947" y="634675"/>
                  <a:pt x="1652271" y="634675"/>
                </a:cubicBezTo>
                <a:close/>
                <a:moveTo>
                  <a:pt x="1218982" y="634675"/>
                </a:moveTo>
                <a:cubicBezTo>
                  <a:pt x="1233307" y="634675"/>
                  <a:pt x="1247631" y="639112"/>
                  <a:pt x="1258561" y="647987"/>
                </a:cubicBezTo>
                <a:lnTo>
                  <a:pt x="1327304" y="703806"/>
                </a:lnTo>
                <a:lnTo>
                  <a:pt x="1396048" y="647987"/>
                </a:lnTo>
                <a:cubicBezTo>
                  <a:pt x="1406977" y="639112"/>
                  <a:pt x="1421302" y="634675"/>
                  <a:pt x="1435627" y="634675"/>
                </a:cubicBezTo>
                <a:lnTo>
                  <a:pt x="1451388" y="639976"/>
                </a:lnTo>
                <a:lnTo>
                  <a:pt x="1451388" y="694906"/>
                </a:lnTo>
                <a:lnTo>
                  <a:pt x="1435627" y="688780"/>
                </a:lnTo>
                <a:cubicBezTo>
                  <a:pt x="1421302" y="688780"/>
                  <a:pt x="1406977" y="693908"/>
                  <a:pt x="1396048" y="704163"/>
                </a:cubicBezTo>
                <a:lnTo>
                  <a:pt x="1327304" y="768660"/>
                </a:lnTo>
                <a:lnTo>
                  <a:pt x="1258561" y="704163"/>
                </a:lnTo>
                <a:cubicBezTo>
                  <a:pt x="1247631" y="693908"/>
                  <a:pt x="1233307" y="688780"/>
                  <a:pt x="1218982" y="688780"/>
                </a:cubicBezTo>
                <a:cubicBezTo>
                  <a:pt x="1204657" y="688780"/>
                  <a:pt x="1190332" y="693908"/>
                  <a:pt x="1179403" y="704163"/>
                </a:cubicBezTo>
                <a:lnTo>
                  <a:pt x="1110659" y="768661"/>
                </a:lnTo>
                <a:lnTo>
                  <a:pt x="1041916" y="704163"/>
                </a:lnTo>
                <a:lnTo>
                  <a:pt x="1019340" y="695389"/>
                </a:lnTo>
                <a:lnTo>
                  <a:pt x="1019340" y="640394"/>
                </a:lnTo>
                <a:lnTo>
                  <a:pt x="1041916" y="647987"/>
                </a:lnTo>
                <a:lnTo>
                  <a:pt x="1110659" y="703807"/>
                </a:lnTo>
                <a:lnTo>
                  <a:pt x="1179403" y="647987"/>
                </a:lnTo>
                <a:cubicBezTo>
                  <a:pt x="1190332" y="639112"/>
                  <a:pt x="1204657" y="634675"/>
                  <a:pt x="1218982" y="634675"/>
                </a:cubicBezTo>
                <a:close/>
                <a:moveTo>
                  <a:pt x="2735495" y="634674"/>
                </a:moveTo>
                <a:cubicBezTo>
                  <a:pt x="2749820" y="634674"/>
                  <a:pt x="2764144" y="639112"/>
                  <a:pt x="2775074" y="647986"/>
                </a:cubicBezTo>
                <a:lnTo>
                  <a:pt x="2843819" y="703807"/>
                </a:lnTo>
                <a:lnTo>
                  <a:pt x="2860966" y="689884"/>
                </a:lnTo>
                <a:lnTo>
                  <a:pt x="2879843" y="717882"/>
                </a:lnTo>
                <a:lnTo>
                  <a:pt x="2882725" y="732158"/>
                </a:lnTo>
                <a:lnTo>
                  <a:pt x="2843819" y="768661"/>
                </a:lnTo>
                <a:lnTo>
                  <a:pt x="2775074" y="704162"/>
                </a:lnTo>
                <a:cubicBezTo>
                  <a:pt x="2764144" y="693907"/>
                  <a:pt x="2749820" y="688780"/>
                  <a:pt x="2735495" y="688780"/>
                </a:cubicBezTo>
                <a:cubicBezTo>
                  <a:pt x="2721171" y="688780"/>
                  <a:pt x="2706846" y="693907"/>
                  <a:pt x="2695916" y="704162"/>
                </a:cubicBezTo>
                <a:lnTo>
                  <a:pt x="2627173" y="768660"/>
                </a:lnTo>
                <a:lnTo>
                  <a:pt x="2570744" y="715716"/>
                </a:lnTo>
                <a:lnTo>
                  <a:pt x="2595897" y="678409"/>
                </a:lnTo>
                <a:lnTo>
                  <a:pt x="2627173" y="703805"/>
                </a:lnTo>
                <a:lnTo>
                  <a:pt x="2695916" y="647986"/>
                </a:lnTo>
                <a:cubicBezTo>
                  <a:pt x="2706846" y="639112"/>
                  <a:pt x="2721171" y="634674"/>
                  <a:pt x="2735495" y="634674"/>
                </a:cubicBezTo>
                <a:close/>
                <a:moveTo>
                  <a:pt x="2302206" y="634674"/>
                </a:moveTo>
                <a:cubicBezTo>
                  <a:pt x="2316531" y="634674"/>
                  <a:pt x="2330855" y="639112"/>
                  <a:pt x="2341785" y="647986"/>
                </a:cubicBezTo>
                <a:lnTo>
                  <a:pt x="2410528" y="703805"/>
                </a:lnTo>
                <a:lnTo>
                  <a:pt x="2475854" y="650761"/>
                </a:lnTo>
                <a:lnTo>
                  <a:pt x="2475854" y="707368"/>
                </a:lnTo>
                <a:lnTo>
                  <a:pt x="2410528" y="768660"/>
                </a:lnTo>
                <a:lnTo>
                  <a:pt x="2341785" y="704162"/>
                </a:lnTo>
                <a:cubicBezTo>
                  <a:pt x="2330855" y="693907"/>
                  <a:pt x="2316531" y="688780"/>
                  <a:pt x="2302206" y="688780"/>
                </a:cubicBezTo>
                <a:cubicBezTo>
                  <a:pt x="2287881" y="688780"/>
                  <a:pt x="2273557" y="693908"/>
                  <a:pt x="2262627" y="704161"/>
                </a:cubicBezTo>
                <a:lnTo>
                  <a:pt x="2193883" y="768660"/>
                </a:lnTo>
                <a:lnTo>
                  <a:pt x="2125140" y="704163"/>
                </a:lnTo>
                <a:cubicBezTo>
                  <a:pt x="2114210" y="693908"/>
                  <a:pt x="2099885" y="688781"/>
                  <a:pt x="2085561" y="688780"/>
                </a:cubicBezTo>
                <a:cubicBezTo>
                  <a:pt x="2071236" y="688780"/>
                  <a:pt x="2056912" y="693908"/>
                  <a:pt x="2045982" y="704163"/>
                </a:cubicBezTo>
                <a:lnTo>
                  <a:pt x="2043806" y="706204"/>
                </a:lnTo>
                <a:lnTo>
                  <a:pt x="2043806" y="649753"/>
                </a:lnTo>
                <a:lnTo>
                  <a:pt x="2045982" y="647987"/>
                </a:lnTo>
                <a:cubicBezTo>
                  <a:pt x="2056912" y="639112"/>
                  <a:pt x="2071236" y="634675"/>
                  <a:pt x="2085561" y="634675"/>
                </a:cubicBezTo>
                <a:cubicBezTo>
                  <a:pt x="2099885" y="634675"/>
                  <a:pt x="2114210" y="639112"/>
                  <a:pt x="2125140" y="647987"/>
                </a:cubicBezTo>
                <a:lnTo>
                  <a:pt x="2193883" y="703805"/>
                </a:lnTo>
                <a:lnTo>
                  <a:pt x="2262627" y="647986"/>
                </a:lnTo>
                <a:cubicBezTo>
                  <a:pt x="2273557" y="639112"/>
                  <a:pt x="2287881" y="634674"/>
                  <a:pt x="2302206" y="634674"/>
                </a:cubicBezTo>
                <a:close/>
                <a:moveTo>
                  <a:pt x="1652271" y="469743"/>
                </a:moveTo>
                <a:cubicBezTo>
                  <a:pt x="1666596" y="469743"/>
                  <a:pt x="1680921" y="474181"/>
                  <a:pt x="1691850" y="483055"/>
                </a:cubicBezTo>
                <a:lnTo>
                  <a:pt x="1760594" y="538874"/>
                </a:lnTo>
                <a:lnTo>
                  <a:pt x="1829337" y="483055"/>
                </a:lnTo>
                <a:cubicBezTo>
                  <a:pt x="1840267" y="474181"/>
                  <a:pt x="1854591" y="469744"/>
                  <a:pt x="1868916" y="469743"/>
                </a:cubicBezTo>
                <a:cubicBezTo>
                  <a:pt x="1883241" y="469743"/>
                  <a:pt x="1897565" y="474181"/>
                  <a:pt x="1908495" y="483055"/>
                </a:cubicBezTo>
                <a:lnTo>
                  <a:pt x="1963621" y="527817"/>
                </a:lnTo>
                <a:lnTo>
                  <a:pt x="1963621" y="590953"/>
                </a:lnTo>
                <a:lnTo>
                  <a:pt x="1908495" y="539231"/>
                </a:lnTo>
                <a:cubicBezTo>
                  <a:pt x="1897565" y="528977"/>
                  <a:pt x="1883241" y="523849"/>
                  <a:pt x="1868916" y="523849"/>
                </a:cubicBezTo>
                <a:cubicBezTo>
                  <a:pt x="1854591" y="523850"/>
                  <a:pt x="1840267" y="528977"/>
                  <a:pt x="1829337" y="539231"/>
                </a:cubicBezTo>
                <a:lnTo>
                  <a:pt x="1760594" y="603729"/>
                </a:lnTo>
                <a:lnTo>
                  <a:pt x="1691850" y="539231"/>
                </a:lnTo>
                <a:cubicBezTo>
                  <a:pt x="1680921" y="528977"/>
                  <a:pt x="1666596" y="523849"/>
                  <a:pt x="1652271" y="523849"/>
                </a:cubicBezTo>
                <a:cubicBezTo>
                  <a:pt x="1637947" y="523849"/>
                  <a:pt x="1623622" y="528977"/>
                  <a:pt x="1612693" y="539231"/>
                </a:cubicBezTo>
                <a:lnTo>
                  <a:pt x="1543949" y="603729"/>
                </a:lnTo>
                <a:lnTo>
                  <a:pt x="1531573" y="592118"/>
                </a:lnTo>
                <a:lnTo>
                  <a:pt x="1531573" y="528825"/>
                </a:lnTo>
                <a:lnTo>
                  <a:pt x="1543949" y="538874"/>
                </a:lnTo>
                <a:lnTo>
                  <a:pt x="1612693" y="483055"/>
                </a:lnTo>
                <a:cubicBezTo>
                  <a:pt x="1623622" y="474181"/>
                  <a:pt x="1637947" y="469743"/>
                  <a:pt x="1652271" y="469743"/>
                </a:cubicBezTo>
                <a:close/>
                <a:moveTo>
                  <a:pt x="1218982" y="469743"/>
                </a:moveTo>
                <a:cubicBezTo>
                  <a:pt x="1233307" y="469743"/>
                  <a:pt x="1247631" y="474181"/>
                  <a:pt x="1258561" y="483055"/>
                </a:cubicBezTo>
                <a:lnTo>
                  <a:pt x="1327304" y="538874"/>
                </a:lnTo>
                <a:lnTo>
                  <a:pt x="1396048" y="483055"/>
                </a:lnTo>
                <a:cubicBezTo>
                  <a:pt x="1406977" y="474181"/>
                  <a:pt x="1421302" y="469743"/>
                  <a:pt x="1435627" y="469743"/>
                </a:cubicBezTo>
                <a:lnTo>
                  <a:pt x="1451388" y="475045"/>
                </a:lnTo>
                <a:lnTo>
                  <a:pt x="1451388" y="529975"/>
                </a:lnTo>
                <a:lnTo>
                  <a:pt x="1435627" y="523849"/>
                </a:lnTo>
                <a:cubicBezTo>
                  <a:pt x="1421302" y="523849"/>
                  <a:pt x="1406977" y="528977"/>
                  <a:pt x="1396048" y="539231"/>
                </a:cubicBezTo>
                <a:lnTo>
                  <a:pt x="1327304" y="603729"/>
                </a:lnTo>
                <a:lnTo>
                  <a:pt x="1258561" y="539231"/>
                </a:lnTo>
                <a:cubicBezTo>
                  <a:pt x="1247631" y="528977"/>
                  <a:pt x="1233307" y="523849"/>
                  <a:pt x="1218982" y="523849"/>
                </a:cubicBezTo>
                <a:cubicBezTo>
                  <a:pt x="1204657" y="523849"/>
                  <a:pt x="1190332" y="528977"/>
                  <a:pt x="1179403" y="539231"/>
                </a:cubicBezTo>
                <a:lnTo>
                  <a:pt x="1110659" y="603729"/>
                </a:lnTo>
                <a:lnTo>
                  <a:pt x="1041916" y="539231"/>
                </a:lnTo>
                <a:lnTo>
                  <a:pt x="1019340" y="530457"/>
                </a:lnTo>
                <a:lnTo>
                  <a:pt x="1019340" y="475462"/>
                </a:lnTo>
                <a:lnTo>
                  <a:pt x="1041916" y="483055"/>
                </a:lnTo>
                <a:lnTo>
                  <a:pt x="1110659" y="538875"/>
                </a:lnTo>
                <a:lnTo>
                  <a:pt x="1179403" y="483055"/>
                </a:lnTo>
                <a:cubicBezTo>
                  <a:pt x="1190332" y="474181"/>
                  <a:pt x="1204657" y="469743"/>
                  <a:pt x="1218982" y="469743"/>
                </a:cubicBezTo>
                <a:close/>
                <a:moveTo>
                  <a:pt x="2302206" y="469743"/>
                </a:moveTo>
                <a:cubicBezTo>
                  <a:pt x="2316531" y="469743"/>
                  <a:pt x="2330855" y="474180"/>
                  <a:pt x="2341785" y="483055"/>
                </a:cubicBezTo>
                <a:lnTo>
                  <a:pt x="2410528" y="538874"/>
                </a:lnTo>
                <a:lnTo>
                  <a:pt x="2475854" y="485830"/>
                </a:lnTo>
                <a:lnTo>
                  <a:pt x="2475854" y="542436"/>
                </a:lnTo>
                <a:lnTo>
                  <a:pt x="2410528" y="603728"/>
                </a:lnTo>
                <a:lnTo>
                  <a:pt x="2341785" y="539230"/>
                </a:lnTo>
                <a:cubicBezTo>
                  <a:pt x="2330855" y="528976"/>
                  <a:pt x="2316531" y="523849"/>
                  <a:pt x="2302206" y="523849"/>
                </a:cubicBezTo>
                <a:cubicBezTo>
                  <a:pt x="2287881" y="523849"/>
                  <a:pt x="2273557" y="528977"/>
                  <a:pt x="2262627" y="539230"/>
                </a:cubicBezTo>
                <a:lnTo>
                  <a:pt x="2193883" y="603728"/>
                </a:lnTo>
                <a:lnTo>
                  <a:pt x="2125140" y="539231"/>
                </a:lnTo>
                <a:cubicBezTo>
                  <a:pt x="2114210" y="528977"/>
                  <a:pt x="2099885" y="523850"/>
                  <a:pt x="2085561" y="523849"/>
                </a:cubicBezTo>
                <a:cubicBezTo>
                  <a:pt x="2071236" y="523849"/>
                  <a:pt x="2056912" y="528977"/>
                  <a:pt x="2045982" y="539231"/>
                </a:cubicBezTo>
                <a:lnTo>
                  <a:pt x="2043806" y="541273"/>
                </a:lnTo>
                <a:lnTo>
                  <a:pt x="2043806" y="484822"/>
                </a:lnTo>
                <a:lnTo>
                  <a:pt x="2045982" y="483055"/>
                </a:lnTo>
                <a:cubicBezTo>
                  <a:pt x="2056912" y="474181"/>
                  <a:pt x="2071236" y="469743"/>
                  <a:pt x="2085561" y="469743"/>
                </a:cubicBezTo>
                <a:cubicBezTo>
                  <a:pt x="2099885" y="469744"/>
                  <a:pt x="2114210" y="474181"/>
                  <a:pt x="2125140" y="483055"/>
                </a:cubicBezTo>
                <a:lnTo>
                  <a:pt x="2193883" y="538874"/>
                </a:lnTo>
                <a:lnTo>
                  <a:pt x="2262627" y="483054"/>
                </a:lnTo>
                <a:cubicBezTo>
                  <a:pt x="2273557" y="474181"/>
                  <a:pt x="2287881" y="469743"/>
                  <a:pt x="2302206" y="469743"/>
                </a:cubicBezTo>
                <a:close/>
                <a:moveTo>
                  <a:pt x="1652271" y="304812"/>
                </a:moveTo>
                <a:cubicBezTo>
                  <a:pt x="1666596" y="304812"/>
                  <a:pt x="1680921" y="309250"/>
                  <a:pt x="1691850" y="318124"/>
                </a:cubicBezTo>
                <a:lnTo>
                  <a:pt x="1760594" y="373943"/>
                </a:lnTo>
                <a:lnTo>
                  <a:pt x="1829337" y="318124"/>
                </a:lnTo>
                <a:cubicBezTo>
                  <a:pt x="1840267" y="309250"/>
                  <a:pt x="1854591" y="304813"/>
                  <a:pt x="1868916" y="304812"/>
                </a:cubicBezTo>
                <a:cubicBezTo>
                  <a:pt x="1883241" y="304812"/>
                  <a:pt x="1897565" y="309250"/>
                  <a:pt x="1908495" y="318124"/>
                </a:cubicBezTo>
                <a:lnTo>
                  <a:pt x="1963621" y="362886"/>
                </a:lnTo>
                <a:lnTo>
                  <a:pt x="1963621" y="426022"/>
                </a:lnTo>
                <a:lnTo>
                  <a:pt x="1908495" y="374300"/>
                </a:lnTo>
                <a:cubicBezTo>
                  <a:pt x="1897565" y="364045"/>
                  <a:pt x="1883241" y="358918"/>
                  <a:pt x="1868916" y="358918"/>
                </a:cubicBezTo>
                <a:cubicBezTo>
                  <a:pt x="1854591" y="358918"/>
                  <a:pt x="1840267" y="364045"/>
                  <a:pt x="1829337" y="374300"/>
                </a:cubicBezTo>
                <a:lnTo>
                  <a:pt x="1760594" y="438798"/>
                </a:lnTo>
                <a:lnTo>
                  <a:pt x="1691850" y="374300"/>
                </a:lnTo>
                <a:cubicBezTo>
                  <a:pt x="1680921" y="364045"/>
                  <a:pt x="1666596" y="358918"/>
                  <a:pt x="1652271" y="358918"/>
                </a:cubicBezTo>
                <a:cubicBezTo>
                  <a:pt x="1637947" y="358918"/>
                  <a:pt x="1623622" y="364045"/>
                  <a:pt x="1612693" y="374300"/>
                </a:cubicBezTo>
                <a:lnTo>
                  <a:pt x="1543949" y="438798"/>
                </a:lnTo>
                <a:lnTo>
                  <a:pt x="1531573" y="427187"/>
                </a:lnTo>
                <a:lnTo>
                  <a:pt x="1531573" y="363894"/>
                </a:lnTo>
                <a:lnTo>
                  <a:pt x="1543949" y="373943"/>
                </a:lnTo>
                <a:lnTo>
                  <a:pt x="1612693" y="318124"/>
                </a:lnTo>
                <a:cubicBezTo>
                  <a:pt x="1623622" y="309250"/>
                  <a:pt x="1637947" y="304812"/>
                  <a:pt x="1652271" y="304812"/>
                </a:cubicBezTo>
                <a:close/>
                <a:moveTo>
                  <a:pt x="1218982" y="304812"/>
                </a:moveTo>
                <a:cubicBezTo>
                  <a:pt x="1233307" y="304812"/>
                  <a:pt x="1247631" y="309250"/>
                  <a:pt x="1258561" y="318124"/>
                </a:cubicBezTo>
                <a:lnTo>
                  <a:pt x="1327304" y="373943"/>
                </a:lnTo>
                <a:lnTo>
                  <a:pt x="1396048" y="318124"/>
                </a:lnTo>
                <a:cubicBezTo>
                  <a:pt x="1406977" y="309250"/>
                  <a:pt x="1421302" y="304812"/>
                  <a:pt x="1435627" y="304812"/>
                </a:cubicBezTo>
                <a:lnTo>
                  <a:pt x="1447048" y="308654"/>
                </a:lnTo>
                <a:lnTo>
                  <a:pt x="1451388" y="351704"/>
                </a:lnTo>
                <a:lnTo>
                  <a:pt x="1451388" y="365044"/>
                </a:lnTo>
                <a:lnTo>
                  <a:pt x="1435627" y="358918"/>
                </a:lnTo>
                <a:cubicBezTo>
                  <a:pt x="1421302" y="358918"/>
                  <a:pt x="1406977" y="364045"/>
                  <a:pt x="1396048" y="374300"/>
                </a:cubicBezTo>
                <a:lnTo>
                  <a:pt x="1327304" y="438798"/>
                </a:lnTo>
                <a:lnTo>
                  <a:pt x="1258561" y="374300"/>
                </a:lnTo>
                <a:cubicBezTo>
                  <a:pt x="1247631" y="364045"/>
                  <a:pt x="1233307" y="358918"/>
                  <a:pt x="1218982" y="358918"/>
                </a:cubicBezTo>
                <a:cubicBezTo>
                  <a:pt x="1204657" y="358918"/>
                  <a:pt x="1190332" y="364045"/>
                  <a:pt x="1179403" y="374300"/>
                </a:cubicBezTo>
                <a:lnTo>
                  <a:pt x="1110659" y="438798"/>
                </a:lnTo>
                <a:lnTo>
                  <a:pt x="1041916" y="374300"/>
                </a:lnTo>
                <a:lnTo>
                  <a:pt x="1019340" y="365526"/>
                </a:lnTo>
                <a:lnTo>
                  <a:pt x="1019340" y="351704"/>
                </a:lnTo>
                <a:lnTo>
                  <a:pt x="1023355" y="311881"/>
                </a:lnTo>
                <a:lnTo>
                  <a:pt x="1041916" y="318124"/>
                </a:lnTo>
                <a:lnTo>
                  <a:pt x="1110659" y="373943"/>
                </a:lnTo>
                <a:lnTo>
                  <a:pt x="1179403" y="318124"/>
                </a:lnTo>
                <a:cubicBezTo>
                  <a:pt x="1190332" y="309250"/>
                  <a:pt x="1204657" y="304812"/>
                  <a:pt x="1218982" y="304812"/>
                </a:cubicBezTo>
                <a:close/>
                <a:moveTo>
                  <a:pt x="2302206" y="304812"/>
                </a:moveTo>
                <a:cubicBezTo>
                  <a:pt x="2316531" y="304812"/>
                  <a:pt x="2330855" y="309249"/>
                  <a:pt x="2341785" y="318124"/>
                </a:cubicBezTo>
                <a:lnTo>
                  <a:pt x="2410528" y="373943"/>
                </a:lnTo>
                <a:lnTo>
                  <a:pt x="2472984" y="323229"/>
                </a:lnTo>
                <a:lnTo>
                  <a:pt x="2475854" y="351704"/>
                </a:lnTo>
                <a:lnTo>
                  <a:pt x="2475854" y="377505"/>
                </a:lnTo>
                <a:lnTo>
                  <a:pt x="2410528" y="438797"/>
                </a:lnTo>
                <a:lnTo>
                  <a:pt x="2341785" y="374299"/>
                </a:lnTo>
                <a:cubicBezTo>
                  <a:pt x="2330855" y="364045"/>
                  <a:pt x="2316531" y="358918"/>
                  <a:pt x="2302206" y="358918"/>
                </a:cubicBezTo>
                <a:cubicBezTo>
                  <a:pt x="2287881" y="358918"/>
                  <a:pt x="2273557" y="364045"/>
                  <a:pt x="2262627" y="374298"/>
                </a:cubicBezTo>
                <a:lnTo>
                  <a:pt x="2193883" y="438797"/>
                </a:lnTo>
                <a:lnTo>
                  <a:pt x="2125140" y="374300"/>
                </a:lnTo>
                <a:cubicBezTo>
                  <a:pt x="2114210" y="364045"/>
                  <a:pt x="2099885" y="358918"/>
                  <a:pt x="2085561" y="358918"/>
                </a:cubicBezTo>
                <a:cubicBezTo>
                  <a:pt x="2071236" y="358918"/>
                  <a:pt x="2056912" y="364045"/>
                  <a:pt x="2045982" y="374300"/>
                </a:cubicBezTo>
                <a:lnTo>
                  <a:pt x="2043806" y="376341"/>
                </a:lnTo>
                <a:lnTo>
                  <a:pt x="2043806" y="351704"/>
                </a:lnTo>
                <a:lnTo>
                  <a:pt x="2047234" y="317703"/>
                </a:lnTo>
                <a:lnTo>
                  <a:pt x="2085561" y="304812"/>
                </a:lnTo>
                <a:cubicBezTo>
                  <a:pt x="2099885" y="304813"/>
                  <a:pt x="2114210" y="309250"/>
                  <a:pt x="2125140" y="318124"/>
                </a:cubicBezTo>
                <a:lnTo>
                  <a:pt x="2193883" y="373943"/>
                </a:lnTo>
                <a:lnTo>
                  <a:pt x="2262627" y="318124"/>
                </a:lnTo>
                <a:cubicBezTo>
                  <a:pt x="2273557" y="309250"/>
                  <a:pt x="2287881" y="304812"/>
                  <a:pt x="2302206" y="304812"/>
                </a:cubicBezTo>
                <a:close/>
                <a:moveTo>
                  <a:pt x="2294115" y="142602"/>
                </a:moveTo>
                <a:lnTo>
                  <a:pt x="2334595" y="150774"/>
                </a:lnTo>
                <a:lnTo>
                  <a:pt x="2341785" y="153193"/>
                </a:lnTo>
                <a:lnTo>
                  <a:pt x="2410528" y="209012"/>
                </a:lnTo>
                <a:lnTo>
                  <a:pt x="2416238" y="204375"/>
                </a:lnTo>
                <a:lnTo>
                  <a:pt x="2442724" y="243658"/>
                </a:lnTo>
                <a:lnTo>
                  <a:pt x="2410528" y="273866"/>
                </a:lnTo>
                <a:lnTo>
                  <a:pt x="2341785" y="209368"/>
                </a:lnTo>
                <a:cubicBezTo>
                  <a:pt x="2330855" y="199114"/>
                  <a:pt x="2316531" y="193987"/>
                  <a:pt x="2302206" y="193987"/>
                </a:cubicBezTo>
                <a:cubicBezTo>
                  <a:pt x="2287881" y="193987"/>
                  <a:pt x="2273557" y="199115"/>
                  <a:pt x="2262627" y="209368"/>
                </a:cubicBezTo>
                <a:lnTo>
                  <a:pt x="2193883" y="273866"/>
                </a:lnTo>
                <a:lnTo>
                  <a:pt x="2125140" y="209369"/>
                </a:lnTo>
                <a:lnTo>
                  <a:pt x="2105263" y="201644"/>
                </a:lnTo>
                <a:lnTo>
                  <a:pt x="2107078" y="198952"/>
                </a:lnTo>
                <a:lnTo>
                  <a:pt x="2147735" y="171540"/>
                </a:lnTo>
                <a:lnTo>
                  <a:pt x="2193883" y="209012"/>
                </a:lnTo>
                <a:lnTo>
                  <a:pt x="2262627" y="153192"/>
                </a:lnTo>
                <a:close/>
                <a:moveTo>
                  <a:pt x="1652271" y="139881"/>
                </a:moveTo>
                <a:cubicBezTo>
                  <a:pt x="1666596" y="139881"/>
                  <a:pt x="1680921" y="144319"/>
                  <a:pt x="1691850" y="153193"/>
                </a:cubicBezTo>
                <a:lnTo>
                  <a:pt x="1760594" y="209012"/>
                </a:lnTo>
                <a:lnTo>
                  <a:pt x="1829337" y="153193"/>
                </a:lnTo>
                <a:cubicBezTo>
                  <a:pt x="1840267" y="144319"/>
                  <a:pt x="1854591" y="139882"/>
                  <a:pt x="1868916" y="139881"/>
                </a:cubicBezTo>
                <a:cubicBezTo>
                  <a:pt x="1883241" y="139881"/>
                  <a:pt x="1897565" y="144319"/>
                  <a:pt x="1908495" y="153193"/>
                </a:cubicBezTo>
                <a:lnTo>
                  <a:pt x="1962552" y="197087"/>
                </a:lnTo>
                <a:lnTo>
                  <a:pt x="1963621" y="207688"/>
                </a:lnTo>
                <a:lnTo>
                  <a:pt x="1963621" y="261091"/>
                </a:lnTo>
                <a:lnTo>
                  <a:pt x="1908495" y="209369"/>
                </a:lnTo>
                <a:cubicBezTo>
                  <a:pt x="1897565" y="199115"/>
                  <a:pt x="1883241" y="193987"/>
                  <a:pt x="1868916" y="193987"/>
                </a:cubicBezTo>
                <a:cubicBezTo>
                  <a:pt x="1854591" y="193987"/>
                  <a:pt x="1840267" y="199115"/>
                  <a:pt x="1829337" y="209369"/>
                </a:cubicBezTo>
                <a:lnTo>
                  <a:pt x="1760594" y="273867"/>
                </a:lnTo>
                <a:lnTo>
                  <a:pt x="1691850" y="209369"/>
                </a:lnTo>
                <a:cubicBezTo>
                  <a:pt x="1680921" y="199115"/>
                  <a:pt x="1666596" y="193987"/>
                  <a:pt x="1652271" y="193987"/>
                </a:cubicBezTo>
                <a:cubicBezTo>
                  <a:pt x="1637947" y="193987"/>
                  <a:pt x="1623622" y="199115"/>
                  <a:pt x="1612693" y="209369"/>
                </a:cubicBezTo>
                <a:lnTo>
                  <a:pt x="1543949" y="273867"/>
                </a:lnTo>
                <a:lnTo>
                  <a:pt x="1531573" y="262256"/>
                </a:lnTo>
                <a:lnTo>
                  <a:pt x="1531573" y="207688"/>
                </a:lnTo>
                <a:lnTo>
                  <a:pt x="1532386" y="199624"/>
                </a:lnTo>
                <a:lnTo>
                  <a:pt x="1543949" y="209012"/>
                </a:lnTo>
                <a:lnTo>
                  <a:pt x="1612693" y="153193"/>
                </a:lnTo>
                <a:cubicBezTo>
                  <a:pt x="1623622" y="144319"/>
                  <a:pt x="1637947" y="139881"/>
                  <a:pt x="1652271" y="139881"/>
                </a:cubicBezTo>
                <a:close/>
                <a:moveTo>
                  <a:pt x="1218982" y="139881"/>
                </a:moveTo>
                <a:cubicBezTo>
                  <a:pt x="1233307" y="139881"/>
                  <a:pt x="1247631" y="144319"/>
                  <a:pt x="1258561" y="153193"/>
                </a:cubicBezTo>
                <a:lnTo>
                  <a:pt x="1327304" y="209012"/>
                </a:lnTo>
                <a:lnTo>
                  <a:pt x="1361661" y="181115"/>
                </a:lnTo>
                <a:lnTo>
                  <a:pt x="1388116" y="198952"/>
                </a:lnTo>
                <a:lnTo>
                  <a:pt x="1395492" y="209891"/>
                </a:lnTo>
                <a:lnTo>
                  <a:pt x="1327304" y="273867"/>
                </a:lnTo>
                <a:lnTo>
                  <a:pt x="1258561" y="209369"/>
                </a:lnTo>
                <a:cubicBezTo>
                  <a:pt x="1247631" y="199115"/>
                  <a:pt x="1233307" y="193987"/>
                  <a:pt x="1218982" y="193987"/>
                </a:cubicBezTo>
                <a:cubicBezTo>
                  <a:pt x="1204657" y="193987"/>
                  <a:pt x="1190332" y="199115"/>
                  <a:pt x="1179403" y="209369"/>
                </a:cubicBezTo>
                <a:lnTo>
                  <a:pt x="1110659" y="273867"/>
                </a:lnTo>
                <a:lnTo>
                  <a:pt x="1062541" y="228721"/>
                </a:lnTo>
                <a:lnTo>
                  <a:pt x="1082612" y="198952"/>
                </a:lnTo>
                <a:lnTo>
                  <a:pt x="1091166" y="193185"/>
                </a:lnTo>
                <a:lnTo>
                  <a:pt x="1110659" y="209013"/>
                </a:lnTo>
                <a:lnTo>
                  <a:pt x="1179403" y="153193"/>
                </a:lnTo>
                <a:cubicBezTo>
                  <a:pt x="1190332" y="144319"/>
                  <a:pt x="1204657" y="139881"/>
                  <a:pt x="1218982" y="139881"/>
                </a:cubicBezTo>
                <a:close/>
                <a:moveTo>
                  <a:pt x="1706307" y="0"/>
                </a:moveTo>
                <a:lnTo>
                  <a:pt x="1760594" y="44081"/>
                </a:lnTo>
                <a:lnTo>
                  <a:pt x="1809705" y="4203"/>
                </a:lnTo>
                <a:lnTo>
                  <a:pt x="1831684" y="8640"/>
                </a:lnTo>
                <a:lnTo>
                  <a:pt x="1864506" y="30770"/>
                </a:lnTo>
                <a:lnTo>
                  <a:pt x="1829337" y="44438"/>
                </a:lnTo>
                <a:lnTo>
                  <a:pt x="1760594" y="108935"/>
                </a:lnTo>
                <a:lnTo>
                  <a:pt x="1691850" y="44438"/>
                </a:lnTo>
                <a:cubicBezTo>
                  <a:pt x="1680921" y="34183"/>
                  <a:pt x="1666596" y="29056"/>
                  <a:pt x="1652271" y="29056"/>
                </a:cubicBezTo>
                <a:cubicBezTo>
                  <a:pt x="1637947" y="29056"/>
                  <a:pt x="1623622" y="34183"/>
                  <a:pt x="1612693" y="44438"/>
                </a:cubicBezTo>
                <a:lnTo>
                  <a:pt x="1583382" y="71938"/>
                </a:lnTo>
                <a:lnTo>
                  <a:pt x="1594845" y="54936"/>
                </a:lnTo>
                <a:cubicBezTo>
                  <a:pt x="1614391" y="35390"/>
                  <a:pt x="1637666" y="19572"/>
                  <a:pt x="1663511" y="8640"/>
                </a:cubicBezTo>
                <a:close/>
              </a:path>
            </a:pathLst>
          </a:custGeom>
          <a:solidFill>
            <a:srgbClr val="FF3399"/>
          </a:solidFill>
          <a:ln>
            <a:solidFill>
              <a:srgbClr val="FF33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118587B8-0313-3A44-70A2-B7D41C1C8891}"/>
              </a:ext>
            </a:extLst>
          </p:cNvPr>
          <p:cNvSpPr/>
          <p:nvPr/>
        </p:nvSpPr>
        <p:spPr>
          <a:xfrm rot="746010">
            <a:off x="6800649" y="1419426"/>
            <a:ext cx="2607193" cy="3240856"/>
          </a:xfrm>
          <a:custGeom>
            <a:avLst/>
            <a:gdLst>
              <a:gd name="connsiteX0" fmla="*/ 1750949 w 2896438"/>
              <a:gd name="connsiteY0" fmla="*/ 0 h 3600400"/>
              <a:gd name="connsiteX1" fmla="*/ 1966973 w 2896438"/>
              <a:gd name="connsiteY1" fmla="*/ 216024 h 3600400"/>
              <a:gd name="connsiteX2" fmla="*/ 1966973 w 2896438"/>
              <a:gd name="connsiteY2" fmla="*/ 1584406 h 3600400"/>
              <a:gd name="connsiteX3" fmla="*/ 2047158 w 2896438"/>
              <a:gd name="connsiteY3" fmla="*/ 1586891 h 3600400"/>
              <a:gd name="connsiteX4" fmla="*/ 2047158 w 2896438"/>
              <a:gd name="connsiteY4" fmla="*/ 360040 h 3600400"/>
              <a:gd name="connsiteX5" fmla="*/ 2263182 w 2896438"/>
              <a:gd name="connsiteY5" fmla="*/ 144016 h 3600400"/>
              <a:gd name="connsiteX6" fmla="*/ 2479206 w 2896438"/>
              <a:gd name="connsiteY6" fmla="*/ 360040 h 3600400"/>
              <a:gd name="connsiteX7" fmla="*/ 2479206 w 2896438"/>
              <a:gd name="connsiteY7" fmla="*/ 1632671 h 3600400"/>
              <a:gd name="connsiteX8" fmla="*/ 2483380 w 2896438"/>
              <a:gd name="connsiteY8" fmla="*/ 1633367 h 3600400"/>
              <a:gd name="connsiteX9" fmla="*/ 2559392 w 2896438"/>
              <a:gd name="connsiteY9" fmla="*/ 1652649 h 3600400"/>
              <a:gd name="connsiteX10" fmla="*/ 2559392 w 2896438"/>
              <a:gd name="connsiteY10" fmla="*/ 791815 h 3600400"/>
              <a:gd name="connsiteX11" fmla="*/ 2727915 w 2896438"/>
              <a:gd name="connsiteY11" fmla="*/ 623292 h 3600400"/>
              <a:gd name="connsiteX12" fmla="*/ 2896438 w 2896438"/>
              <a:gd name="connsiteY12" fmla="*/ 791815 h 3600400"/>
              <a:gd name="connsiteX13" fmla="*/ 2896438 w 2896438"/>
              <a:gd name="connsiteY13" fmla="*/ 1872208 h 3600400"/>
              <a:gd name="connsiteX14" fmla="*/ 2896438 w 2896438"/>
              <a:gd name="connsiteY14" fmla="*/ 2160240 h 3600400"/>
              <a:gd name="connsiteX15" fmla="*/ 2896438 w 2896438"/>
              <a:gd name="connsiteY15" fmla="*/ 2736304 h 3600400"/>
              <a:gd name="connsiteX16" fmla="*/ 2032342 w 2896438"/>
              <a:gd name="connsiteY16" fmla="*/ 3600400 h 3600400"/>
              <a:gd name="connsiteX17" fmla="*/ 1530692 w 2896438"/>
              <a:gd name="connsiteY17" fmla="*/ 3600400 h 3600400"/>
              <a:gd name="connsiteX18" fmla="*/ 671057 w 2896438"/>
              <a:gd name="connsiteY18" fmla="*/ 2824653 h 3600400"/>
              <a:gd name="connsiteX19" fmla="*/ 667245 w 2896438"/>
              <a:gd name="connsiteY19" fmla="*/ 2749156 h 3600400"/>
              <a:gd name="connsiteX20" fmla="*/ 37169 w 2896438"/>
              <a:gd name="connsiteY20" fmla="*/ 1657833 h 3600400"/>
              <a:gd name="connsiteX21" fmla="*/ 138593 w 2896438"/>
              <a:gd name="connsiteY21" fmla="*/ 1279314 h 3600400"/>
              <a:gd name="connsiteX22" fmla="*/ 296425 w 2896438"/>
              <a:gd name="connsiteY22" fmla="*/ 1242834 h 3600400"/>
              <a:gd name="connsiteX23" fmla="*/ 517112 w 2896438"/>
              <a:gd name="connsiteY23" fmla="*/ 1380738 h 3600400"/>
              <a:gd name="connsiteX24" fmla="*/ 930301 w 2896438"/>
              <a:gd name="connsiteY24" fmla="*/ 2096403 h 3600400"/>
              <a:gd name="connsiteX25" fmla="*/ 1022692 w 2896438"/>
              <a:gd name="connsiteY25" fmla="*/ 1872208 h 3600400"/>
              <a:gd name="connsiteX26" fmla="*/ 1022692 w 2896438"/>
              <a:gd name="connsiteY26" fmla="*/ 360040 h 3600400"/>
              <a:gd name="connsiteX27" fmla="*/ 1238716 w 2896438"/>
              <a:gd name="connsiteY27" fmla="*/ 144016 h 3600400"/>
              <a:gd name="connsiteX28" fmla="*/ 1454740 w 2896438"/>
              <a:gd name="connsiteY28" fmla="*/ 360040 h 3600400"/>
              <a:gd name="connsiteX29" fmla="*/ 1454740 w 2896438"/>
              <a:gd name="connsiteY29" fmla="*/ 1630199 h 3600400"/>
              <a:gd name="connsiteX30" fmla="*/ 1534925 w 2896438"/>
              <a:gd name="connsiteY30" fmla="*/ 1616818 h 3600400"/>
              <a:gd name="connsiteX31" fmla="*/ 1534925 w 2896438"/>
              <a:gd name="connsiteY31" fmla="*/ 216024 h 3600400"/>
              <a:gd name="connsiteX32" fmla="*/ 1750949 w 2896438"/>
              <a:gd name="connsiteY32" fmla="*/ 0 h 3600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</a:cxnLst>
            <a:rect l="l" t="t" r="r" b="b"/>
            <a:pathLst>
              <a:path w="2896438" h="3600400">
                <a:moveTo>
                  <a:pt x="1750949" y="0"/>
                </a:moveTo>
                <a:cubicBezTo>
                  <a:pt x="1870256" y="0"/>
                  <a:pt x="1966973" y="96717"/>
                  <a:pt x="1966973" y="216024"/>
                </a:cubicBezTo>
                <a:lnTo>
                  <a:pt x="1966973" y="1584406"/>
                </a:lnTo>
                <a:lnTo>
                  <a:pt x="2047158" y="1586891"/>
                </a:lnTo>
                <a:lnTo>
                  <a:pt x="2047158" y="360040"/>
                </a:lnTo>
                <a:cubicBezTo>
                  <a:pt x="2047158" y="240733"/>
                  <a:pt x="2143875" y="144016"/>
                  <a:pt x="2263182" y="144016"/>
                </a:cubicBezTo>
                <a:cubicBezTo>
                  <a:pt x="2382489" y="144016"/>
                  <a:pt x="2479206" y="240733"/>
                  <a:pt x="2479206" y="360040"/>
                </a:cubicBezTo>
                <a:lnTo>
                  <a:pt x="2479206" y="1632671"/>
                </a:lnTo>
                <a:lnTo>
                  <a:pt x="2483380" y="1633367"/>
                </a:lnTo>
                <a:lnTo>
                  <a:pt x="2559392" y="1652649"/>
                </a:lnTo>
                <a:lnTo>
                  <a:pt x="2559392" y="791815"/>
                </a:lnTo>
                <a:cubicBezTo>
                  <a:pt x="2559392" y="698742"/>
                  <a:pt x="2634842" y="623292"/>
                  <a:pt x="2727915" y="623292"/>
                </a:cubicBezTo>
                <a:cubicBezTo>
                  <a:pt x="2820988" y="623292"/>
                  <a:pt x="2896438" y="698742"/>
                  <a:pt x="2896438" y="791815"/>
                </a:cubicBezTo>
                <a:lnTo>
                  <a:pt x="2896438" y="1872208"/>
                </a:lnTo>
                <a:lnTo>
                  <a:pt x="2896438" y="2160240"/>
                </a:lnTo>
                <a:lnTo>
                  <a:pt x="2896438" y="2736304"/>
                </a:lnTo>
                <a:cubicBezTo>
                  <a:pt x="2896438" y="3213531"/>
                  <a:pt x="2509569" y="3600400"/>
                  <a:pt x="2032342" y="3600400"/>
                </a:cubicBezTo>
                <a:lnTo>
                  <a:pt x="1530692" y="3600400"/>
                </a:lnTo>
                <a:cubicBezTo>
                  <a:pt x="1083292" y="3600400"/>
                  <a:pt x="715308" y="3260379"/>
                  <a:pt x="671057" y="2824653"/>
                </a:cubicBezTo>
                <a:lnTo>
                  <a:pt x="667245" y="2749156"/>
                </a:lnTo>
                <a:lnTo>
                  <a:pt x="37169" y="1657833"/>
                </a:lnTo>
                <a:cubicBezTo>
                  <a:pt x="-39348" y="1525300"/>
                  <a:pt x="6061" y="1355831"/>
                  <a:pt x="138593" y="1279314"/>
                </a:cubicBezTo>
                <a:cubicBezTo>
                  <a:pt x="188293" y="1250620"/>
                  <a:pt x="243186" y="1239071"/>
                  <a:pt x="296425" y="1242834"/>
                </a:cubicBezTo>
                <a:cubicBezTo>
                  <a:pt x="385156" y="1249105"/>
                  <a:pt x="469288" y="1297905"/>
                  <a:pt x="517112" y="1380738"/>
                </a:cubicBezTo>
                <a:lnTo>
                  <a:pt x="930301" y="2096403"/>
                </a:lnTo>
                <a:lnTo>
                  <a:pt x="1022692" y="1872208"/>
                </a:lnTo>
                <a:lnTo>
                  <a:pt x="1022692" y="360040"/>
                </a:lnTo>
                <a:cubicBezTo>
                  <a:pt x="1022692" y="240733"/>
                  <a:pt x="1119409" y="144016"/>
                  <a:pt x="1238716" y="144016"/>
                </a:cubicBezTo>
                <a:cubicBezTo>
                  <a:pt x="1358023" y="144016"/>
                  <a:pt x="1454740" y="240733"/>
                  <a:pt x="1454740" y="360040"/>
                </a:cubicBezTo>
                <a:lnTo>
                  <a:pt x="1454740" y="1630199"/>
                </a:lnTo>
                <a:lnTo>
                  <a:pt x="1534925" y="1616818"/>
                </a:lnTo>
                <a:lnTo>
                  <a:pt x="1534925" y="216024"/>
                </a:lnTo>
                <a:cubicBezTo>
                  <a:pt x="1534925" y="96717"/>
                  <a:pt x="1631642" y="0"/>
                  <a:pt x="1750949" y="0"/>
                </a:cubicBezTo>
                <a:close/>
              </a:path>
            </a:pathLst>
          </a:custGeom>
          <a:solidFill>
            <a:srgbClr val="FFCC66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77169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AC2EFE8-D727-C268-B8A1-D3DB48DEF2C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C4423037-7CA2-E35B-09A0-DEDE51D23E2D}"/>
              </a:ext>
            </a:extLst>
          </p:cNvPr>
          <p:cNvSpPr/>
          <p:nvPr/>
        </p:nvSpPr>
        <p:spPr>
          <a:xfrm rot="5400000">
            <a:off x="892109" y="-664634"/>
            <a:ext cx="4175169" cy="5959388"/>
          </a:xfrm>
          <a:custGeom>
            <a:avLst/>
            <a:gdLst>
              <a:gd name="connsiteX0" fmla="*/ 0 w 4175169"/>
              <a:gd name="connsiteY0" fmla="*/ 5949283 h 5949283"/>
              <a:gd name="connsiteX1" fmla="*/ 0 w 4175169"/>
              <a:gd name="connsiteY1" fmla="*/ 1867712 h 5949283"/>
              <a:gd name="connsiteX2" fmla="*/ 413252 w 4175169"/>
              <a:gd name="connsiteY2" fmla="*/ 1360669 h 5949283"/>
              <a:gd name="connsiteX3" fmla="*/ 517558 w 4175169"/>
              <a:gd name="connsiteY3" fmla="*/ 1350154 h 5949283"/>
              <a:gd name="connsiteX4" fmla="*/ 517558 w 4175169"/>
              <a:gd name="connsiteY4" fmla="*/ 517558 h 5949283"/>
              <a:gd name="connsiteX5" fmla="*/ 1035116 w 4175169"/>
              <a:gd name="connsiteY5" fmla="*/ 0 h 5949283"/>
              <a:gd name="connsiteX6" fmla="*/ 1552674 w 4175169"/>
              <a:gd name="connsiteY6" fmla="*/ 517558 h 5949283"/>
              <a:gd name="connsiteX7" fmla="*/ 1552674 w 4175169"/>
              <a:gd name="connsiteY7" fmla="*/ 540544 h 5949283"/>
              <a:gd name="connsiteX8" fmla="*/ 1653164 w 4175169"/>
              <a:gd name="connsiteY8" fmla="*/ 550675 h 5949283"/>
              <a:gd name="connsiteX9" fmla="*/ 2070233 w 4175169"/>
              <a:gd name="connsiteY9" fmla="*/ 1062401 h 5949283"/>
              <a:gd name="connsiteX10" fmla="*/ 2070233 w 4175169"/>
              <a:gd name="connsiteY10" fmla="*/ 1348493 h 5949283"/>
              <a:gd name="connsiteX11" fmla="*/ 2157381 w 4175169"/>
              <a:gd name="connsiteY11" fmla="*/ 1301191 h 5949283"/>
              <a:gd name="connsiteX12" fmla="*/ 2360698 w 4175169"/>
              <a:gd name="connsiteY12" fmla="*/ 1260143 h 5949283"/>
              <a:gd name="connsiteX13" fmla="*/ 2564015 w 4175169"/>
              <a:gd name="connsiteY13" fmla="*/ 1301191 h 5949283"/>
              <a:gd name="connsiteX14" fmla="*/ 2605764 w 4175169"/>
              <a:gd name="connsiteY14" fmla="*/ 1323851 h 5949283"/>
              <a:gd name="connsiteX15" fmla="*/ 2610974 w 4175169"/>
              <a:gd name="connsiteY15" fmla="*/ 1272168 h 5949283"/>
              <a:gd name="connsiteX16" fmla="*/ 3122701 w 4175169"/>
              <a:gd name="connsiteY16" fmla="*/ 855099 h 5949283"/>
              <a:gd name="connsiteX17" fmla="*/ 3645040 w 4175169"/>
              <a:gd name="connsiteY17" fmla="*/ 1377438 h 5949283"/>
              <a:gd name="connsiteX18" fmla="*/ 3645040 w 4175169"/>
              <a:gd name="connsiteY18" fmla="*/ 2300688 h 5949283"/>
              <a:gd name="connsiteX19" fmla="*/ 3698916 w 4175169"/>
              <a:gd name="connsiteY19" fmla="*/ 2295257 h 5949283"/>
              <a:gd name="connsiteX20" fmla="*/ 4175169 w 4175169"/>
              <a:gd name="connsiteY20" fmla="*/ 2771510 h 5949283"/>
              <a:gd name="connsiteX21" fmla="*/ 4175169 w 4175169"/>
              <a:gd name="connsiteY21" fmla="*/ 5949283 h 59492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4175169" h="5949283">
                <a:moveTo>
                  <a:pt x="0" y="5949283"/>
                </a:moveTo>
                <a:lnTo>
                  <a:pt x="0" y="1867712"/>
                </a:lnTo>
                <a:cubicBezTo>
                  <a:pt x="0" y="1617603"/>
                  <a:pt x="177410" y="1408929"/>
                  <a:pt x="413252" y="1360669"/>
                </a:cubicBezTo>
                <a:lnTo>
                  <a:pt x="517558" y="1350154"/>
                </a:lnTo>
                <a:lnTo>
                  <a:pt x="517558" y="517558"/>
                </a:lnTo>
                <a:cubicBezTo>
                  <a:pt x="517558" y="231719"/>
                  <a:pt x="749277" y="0"/>
                  <a:pt x="1035116" y="0"/>
                </a:cubicBezTo>
                <a:cubicBezTo>
                  <a:pt x="1320955" y="0"/>
                  <a:pt x="1552674" y="231719"/>
                  <a:pt x="1552674" y="517558"/>
                </a:cubicBezTo>
                <a:lnTo>
                  <a:pt x="1552674" y="540544"/>
                </a:lnTo>
                <a:lnTo>
                  <a:pt x="1653164" y="550675"/>
                </a:lnTo>
                <a:cubicBezTo>
                  <a:pt x="1891185" y="599381"/>
                  <a:pt x="2070233" y="809982"/>
                  <a:pt x="2070233" y="1062401"/>
                </a:cubicBezTo>
                <a:lnTo>
                  <a:pt x="2070233" y="1348493"/>
                </a:lnTo>
                <a:lnTo>
                  <a:pt x="2157381" y="1301191"/>
                </a:lnTo>
                <a:cubicBezTo>
                  <a:pt x="2219872" y="1274759"/>
                  <a:pt x="2288578" y="1260143"/>
                  <a:pt x="2360698" y="1260143"/>
                </a:cubicBezTo>
                <a:cubicBezTo>
                  <a:pt x="2432818" y="1260143"/>
                  <a:pt x="2501524" y="1274759"/>
                  <a:pt x="2564015" y="1301191"/>
                </a:cubicBezTo>
                <a:lnTo>
                  <a:pt x="2605764" y="1323851"/>
                </a:lnTo>
                <a:lnTo>
                  <a:pt x="2610974" y="1272168"/>
                </a:lnTo>
                <a:cubicBezTo>
                  <a:pt x="2659680" y="1034147"/>
                  <a:pt x="2870281" y="855099"/>
                  <a:pt x="3122701" y="855099"/>
                </a:cubicBezTo>
                <a:cubicBezTo>
                  <a:pt x="3411181" y="855099"/>
                  <a:pt x="3645040" y="1088958"/>
                  <a:pt x="3645040" y="1377438"/>
                </a:cubicBezTo>
                <a:lnTo>
                  <a:pt x="3645040" y="2300688"/>
                </a:lnTo>
                <a:lnTo>
                  <a:pt x="3698916" y="2295257"/>
                </a:lnTo>
                <a:cubicBezTo>
                  <a:pt x="3961943" y="2295257"/>
                  <a:pt x="4175169" y="2508483"/>
                  <a:pt x="4175169" y="2771510"/>
                </a:cubicBezTo>
                <a:lnTo>
                  <a:pt x="4175169" y="5949283"/>
                </a:lnTo>
                <a:close/>
              </a:path>
            </a:pathLst>
          </a:cu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1C789603-80A4-4548-F59C-C26B7143D140}"/>
              </a:ext>
            </a:extLst>
          </p:cNvPr>
          <p:cNvSpPr/>
          <p:nvPr/>
        </p:nvSpPr>
        <p:spPr>
          <a:xfrm rot="16200000">
            <a:off x="5307853" y="2034843"/>
            <a:ext cx="3882260" cy="5309105"/>
          </a:xfrm>
          <a:custGeom>
            <a:avLst/>
            <a:gdLst>
              <a:gd name="connsiteX0" fmla="*/ 0 w 4175169"/>
              <a:gd name="connsiteY0" fmla="*/ 5949283 h 5949283"/>
              <a:gd name="connsiteX1" fmla="*/ 0 w 4175169"/>
              <a:gd name="connsiteY1" fmla="*/ 1867712 h 5949283"/>
              <a:gd name="connsiteX2" fmla="*/ 413252 w 4175169"/>
              <a:gd name="connsiteY2" fmla="*/ 1360669 h 5949283"/>
              <a:gd name="connsiteX3" fmla="*/ 517558 w 4175169"/>
              <a:gd name="connsiteY3" fmla="*/ 1350154 h 5949283"/>
              <a:gd name="connsiteX4" fmla="*/ 517558 w 4175169"/>
              <a:gd name="connsiteY4" fmla="*/ 517558 h 5949283"/>
              <a:gd name="connsiteX5" fmla="*/ 1035116 w 4175169"/>
              <a:gd name="connsiteY5" fmla="*/ 0 h 5949283"/>
              <a:gd name="connsiteX6" fmla="*/ 1552674 w 4175169"/>
              <a:gd name="connsiteY6" fmla="*/ 517558 h 5949283"/>
              <a:gd name="connsiteX7" fmla="*/ 1552674 w 4175169"/>
              <a:gd name="connsiteY7" fmla="*/ 540544 h 5949283"/>
              <a:gd name="connsiteX8" fmla="*/ 1653164 w 4175169"/>
              <a:gd name="connsiteY8" fmla="*/ 550675 h 5949283"/>
              <a:gd name="connsiteX9" fmla="*/ 2070233 w 4175169"/>
              <a:gd name="connsiteY9" fmla="*/ 1062401 h 5949283"/>
              <a:gd name="connsiteX10" fmla="*/ 2070233 w 4175169"/>
              <a:gd name="connsiteY10" fmla="*/ 1348493 h 5949283"/>
              <a:gd name="connsiteX11" fmla="*/ 2157381 w 4175169"/>
              <a:gd name="connsiteY11" fmla="*/ 1301191 h 5949283"/>
              <a:gd name="connsiteX12" fmla="*/ 2360698 w 4175169"/>
              <a:gd name="connsiteY12" fmla="*/ 1260143 h 5949283"/>
              <a:gd name="connsiteX13" fmla="*/ 2564015 w 4175169"/>
              <a:gd name="connsiteY13" fmla="*/ 1301191 h 5949283"/>
              <a:gd name="connsiteX14" fmla="*/ 2605764 w 4175169"/>
              <a:gd name="connsiteY14" fmla="*/ 1323851 h 5949283"/>
              <a:gd name="connsiteX15" fmla="*/ 2610974 w 4175169"/>
              <a:gd name="connsiteY15" fmla="*/ 1272168 h 5949283"/>
              <a:gd name="connsiteX16" fmla="*/ 3122701 w 4175169"/>
              <a:gd name="connsiteY16" fmla="*/ 855099 h 5949283"/>
              <a:gd name="connsiteX17" fmla="*/ 3645040 w 4175169"/>
              <a:gd name="connsiteY17" fmla="*/ 1377438 h 5949283"/>
              <a:gd name="connsiteX18" fmla="*/ 3645040 w 4175169"/>
              <a:gd name="connsiteY18" fmla="*/ 2300688 h 5949283"/>
              <a:gd name="connsiteX19" fmla="*/ 3698916 w 4175169"/>
              <a:gd name="connsiteY19" fmla="*/ 2295257 h 5949283"/>
              <a:gd name="connsiteX20" fmla="*/ 4175169 w 4175169"/>
              <a:gd name="connsiteY20" fmla="*/ 2771510 h 5949283"/>
              <a:gd name="connsiteX21" fmla="*/ 4175169 w 4175169"/>
              <a:gd name="connsiteY21" fmla="*/ 5949283 h 59492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4175169" h="5949283">
                <a:moveTo>
                  <a:pt x="0" y="5949283"/>
                </a:moveTo>
                <a:lnTo>
                  <a:pt x="0" y="1867712"/>
                </a:lnTo>
                <a:cubicBezTo>
                  <a:pt x="0" y="1617603"/>
                  <a:pt x="177410" y="1408929"/>
                  <a:pt x="413252" y="1360669"/>
                </a:cubicBezTo>
                <a:lnTo>
                  <a:pt x="517558" y="1350154"/>
                </a:lnTo>
                <a:lnTo>
                  <a:pt x="517558" y="517558"/>
                </a:lnTo>
                <a:cubicBezTo>
                  <a:pt x="517558" y="231719"/>
                  <a:pt x="749277" y="0"/>
                  <a:pt x="1035116" y="0"/>
                </a:cubicBezTo>
                <a:cubicBezTo>
                  <a:pt x="1320955" y="0"/>
                  <a:pt x="1552674" y="231719"/>
                  <a:pt x="1552674" y="517558"/>
                </a:cubicBezTo>
                <a:lnTo>
                  <a:pt x="1552674" y="540544"/>
                </a:lnTo>
                <a:lnTo>
                  <a:pt x="1653164" y="550675"/>
                </a:lnTo>
                <a:cubicBezTo>
                  <a:pt x="1891185" y="599381"/>
                  <a:pt x="2070233" y="809982"/>
                  <a:pt x="2070233" y="1062401"/>
                </a:cubicBezTo>
                <a:lnTo>
                  <a:pt x="2070233" y="1348493"/>
                </a:lnTo>
                <a:lnTo>
                  <a:pt x="2157381" y="1301191"/>
                </a:lnTo>
                <a:cubicBezTo>
                  <a:pt x="2219872" y="1274759"/>
                  <a:pt x="2288578" y="1260143"/>
                  <a:pt x="2360698" y="1260143"/>
                </a:cubicBezTo>
                <a:cubicBezTo>
                  <a:pt x="2432818" y="1260143"/>
                  <a:pt x="2501524" y="1274759"/>
                  <a:pt x="2564015" y="1301191"/>
                </a:cubicBezTo>
                <a:lnTo>
                  <a:pt x="2605764" y="1323851"/>
                </a:lnTo>
                <a:lnTo>
                  <a:pt x="2610974" y="1272168"/>
                </a:lnTo>
                <a:cubicBezTo>
                  <a:pt x="2659680" y="1034147"/>
                  <a:pt x="2870281" y="855099"/>
                  <a:pt x="3122701" y="855099"/>
                </a:cubicBezTo>
                <a:cubicBezTo>
                  <a:pt x="3411181" y="855099"/>
                  <a:pt x="3645040" y="1088958"/>
                  <a:pt x="3645040" y="1377438"/>
                </a:cubicBezTo>
                <a:lnTo>
                  <a:pt x="3645040" y="2300688"/>
                </a:lnTo>
                <a:lnTo>
                  <a:pt x="3698916" y="2295257"/>
                </a:lnTo>
                <a:cubicBezTo>
                  <a:pt x="3961943" y="2295257"/>
                  <a:pt x="4175169" y="2508483"/>
                  <a:pt x="4175169" y="2771510"/>
                </a:cubicBezTo>
                <a:lnTo>
                  <a:pt x="4175169" y="5949283"/>
                </a:lnTo>
                <a:close/>
              </a:path>
            </a:pathLst>
          </a:custGeom>
          <a:solidFill>
            <a:srgbClr val="99CCFF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33FDAD8-3C36-EF09-7DDD-A2950DF97120}"/>
              </a:ext>
            </a:extLst>
          </p:cNvPr>
          <p:cNvGrpSpPr/>
          <p:nvPr/>
        </p:nvGrpSpPr>
        <p:grpSpPr>
          <a:xfrm>
            <a:off x="387350" y="873402"/>
            <a:ext cx="9131300" cy="5111196"/>
            <a:chOff x="-1109701" y="2439817"/>
            <a:chExt cx="9131300" cy="5202902"/>
          </a:xfrm>
        </p:grpSpPr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CEF570F3-A204-F29C-820D-CB8643CE972B}"/>
                </a:ext>
              </a:extLst>
            </p:cNvPr>
            <p:cNvSpPr txBox="1"/>
            <p:nvPr/>
          </p:nvSpPr>
          <p:spPr>
            <a:xfrm>
              <a:off x="-1109701" y="2439817"/>
              <a:ext cx="9131300" cy="5202902"/>
            </a:xfrm>
            <a:prstGeom prst="rect">
              <a:avLst/>
            </a:prstGeom>
            <a:noFill/>
            <a:ln>
              <a:noFill/>
            </a:ln>
          </p:spPr>
          <p:txBody>
            <a:bodyPr vert="horz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190500">
                    <a:solidFill>
                      <a:schemeClr val="tx1"/>
                    </a:solidFill>
                  </a:ln>
                </a:rPr>
                <a:t>ペンキ塗立て</a:t>
              </a:r>
              <a:endParaRPr lang="en-US" altLang="ja-JP" sz="5400" dirty="0">
                <a:ln w="190500">
                  <a:solidFill>
                    <a:schemeClr val="tx1"/>
                  </a:solidFill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190500">
                    <a:solidFill>
                      <a:schemeClr val="tx1"/>
                    </a:solidFill>
                  </a:ln>
                </a:rPr>
                <a:t>乾燥中！</a:t>
              </a:r>
              <a:endParaRPr lang="en-US" altLang="ja-JP" sz="5400" dirty="0">
                <a:ln w="190500">
                  <a:solidFill>
                    <a:schemeClr val="tx1"/>
                  </a:solidFill>
                </a:ln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6CAC024C-4393-3683-02AF-55909B828442}"/>
                </a:ext>
              </a:extLst>
            </p:cNvPr>
            <p:cNvSpPr txBox="1"/>
            <p:nvPr/>
          </p:nvSpPr>
          <p:spPr>
            <a:xfrm>
              <a:off x="-1109701" y="2439817"/>
              <a:ext cx="9131300" cy="5202902"/>
            </a:xfrm>
            <a:prstGeom prst="rect">
              <a:avLst/>
            </a:prstGeom>
            <a:noFill/>
            <a:ln>
              <a:noFill/>
            </a:ln>
          </p:spPr>
          <p:txBody>
            <a:bodyPr vert="horz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</a:rPr>
                <a:t>ペンキ塗立て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FF00"/>
                  </a:solidFill>
                </a:rPr>
                <a:t>乾燥中！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3146284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31</Words>
  <Application>Microsoft Office PowerPoint</Application>
  <PresentationFormat>A4 210 x 297 mm</PresentationFormat>
  <Paragraphs>18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hari0034_ペンキ塗立ての貼り紙</dc:title>
  <dc:subject>hari0034_ペンキ塗立ての貼り紙</dc:subject>
  <dc:creator>でじけろお</dc:creator>
  <cp:lastModifiedBy/>
  <cp:revision>1</cp:revision>
  <dcterms:created xsi:type="dcterms:W3CDTF">2014-12-04T06:28:23Z</dcterms:created>
  <dcterms:modified xsi:type="dcterms:W3CDTF">2024-02-17T15:14:30Z</dcterms:modified>
  <cp:version>1</cp:version>
</cp:coreProperties>
</file>

<file path=docProps/thumbnail.jpeg>
</file>