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96" r:id="rId3"/>
    <p:sldId id="289" r:id="rId4"/>
    <p:sldId id="297" r:id="rId5"/>
    <p:sldId id="291" r:id="rId6"/>
    <p:sldId id="298" r:id="rId7"/>
    <p:sldId id="299" r:id="rId8"/>
    <p:sldId id="300" r:id="rId9"/>
    <p:sldId id="302" r:id="rId10"/>
    <p:sldId id="301" r:id="rId11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60" y="18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レーム 1"/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3329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フリーフォーム: 図形 8"/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880422 w 9631069"/>
              <a:gd name="connsiteY0" fmla="*/ 6395497 h 6615735"/>
              <a:gd name="connsiteX1" fmla="*/ 9196616 w 9631069"/>
              <a:gd name="connsiteY1" fmla="*/ 6395497 h 6615735"/>
              <a:gd name="connsiteX2" fmla="*/ 9045024 w 9631069"/>
              <a:gd name="connsiteY2" fmla="*/ 6615735 h 6615735"/>
              <a:gd name="connsiteX3" fmla="*/ 8728830 w 9631069"/>
              <a:gd name="connsiteY3" fmla="*/ 6615735 h 6615735"/>
              <a:gd name="connsiteX4" fmla="*/ 8246088 w 9631069"/>
              <a:gd name="connsiteY4" fmla="*/ 6395497 h 6615735"/>
              <a:gd name="connsiteX5" fmla="*/ 8562282 w 9631069"/>
              <a:gd name="connsiteY5" fmla="*/ 6395497 h 6615735"/>
              <a:gd name="connsiteX6" fmla="*/ 8410690 w 9631069"/>
              <a:gd name="connsiteY6" fmla="*/ 6615735 h 6615735"/>
              <a:gd name="connsiteX7" fmla="*/ 8094496 w 9631069"/>
              <a:gd name="connsiteY7" fmla="*/ 6615735 h 6615735"/>
              <a:gd name="connsiteX8" fmla="*/ 7611754 w 9631069"/>
              <a:gd name="connsiteY8" fmla="*/ 6395497 h 6615735"/>
              <a:gd name="connsiteX9" fmla="*/ 7927948 w 9631069"/>
              <a:gd name="connsiteY9" fmla="*/ 6395497 h 6615735"/>
              <a:gd name="connsiteX10" fmla="*/ 7776356 w 9631069"/>
              <a:gd name="connsiteY10" fmla="*/ 6615735 h 6615735"/>
              <a:gd name="connsiteX11" fmla="*/ 7460162 w 9631069"/>
              <a:gd name="connsiteY11" fmla="*/ 6615735 h 6615735"/>
              <a:gd name="connsiteX12" fmla="*/ 6977420 w 9631069"/>
              <a:gd name="connsiteY12" fmla="*/ 6395497 h 6615735"/>
              <a:gd name="connsiteX13" fmla="*/ 7293614 w 9631069"/>
              <a:gd name="connsiteY13" fmla="*/ 6395497 h 6615735"/>
              <a:gd name="connsiteX14" fmla="*/ 7142022 w 9631069"/>
              <a:gd name="connsiteY14" fmla="*/ 6615735 h 6615735"/>
              <a:gd name="connsiteX15" fmla="*/ 6825828 w 9631069"/>
              <a:gd name="connsiteY15" fmla="*/ 6615735 h 6615735"/>
              <a:gd name="connsiteX16" fmla="*/ 6343086 w 9631069"/>
              <a:gd name="connsiteY16" fmla="*/ 6395497 h 6615735"/>
              <a:gd name="connsiteX17" fmla="*/ 6659280 w 9631069"/>
              <a:gd name="connsiteY17" fmla="*/ 6395497 h 6615735"/>
              <a:gd name="connsiteX18" fmla="*/ 6507688 w 9631069"/>
              <a:gd name="connsiteY18" fmla="*/ 6615735 h 6615735"/>
              <a:gd name="connsiteX19" fmla="*/ 6191494 w 9631069"/>
              <a:gd name="connsiteY19" fmla="*/ 6615735 h 6615735"/>
              <a:gd name="connsiteX20" fmla="*/ 5708752 w 9631069"/>
              <a:gd name="connsiteY20" fmla="*/ 6395497 h 6615735"/>
              <a:gd name="connsiteX21" fmla="*/ 6024946 w 9631069"/>
              <a:gd name="connsiteY21" fmla="*/ 6395497 h 6615735"/>
              <a:gd name="connsiteX22" fmla="*/ 5873354 w 9631069"/>
              <a:gd name="connsiteY22" fmla="*/ 6615735 h 6615735"/>
              <a:gd name="connsiteX23" fmla="*/ 5557160 w 9631069"/>
              <a:gd name="connsiteY23" fmla="*/ 6615735 h 6615735"/>
              <a:gd name="connsiteX24" fmla="*/ 5074418 w 9631069"/>
              <a:gd name="connsiteY24" fmla="*/ 6395497 h 6615735"/>
              <a:gd name="connsiteX25" fmla="*/ 5390612 w 9631069"/>
              <a:gd name="connsiteY25" fmla="*/ 6395497 h 6615735"/>
              <a:gd name="connsiteX26" fmla="*/ 5239020 w 9631069"/>
              <a:gd name="connsiteY26" fmla="*/ 6615735 h 6615735"/>
              <a:gd name="connsiteX27" fmla="*/ 4922826 w 9631069"/>
              <a:gd name="connsiteY27" fmla="*/ 6615735 h 6615735"/>
              <a:gd name="connsiteX28" fmla="*/ 4440086 w 9631069"/>
              <a:gd name="connsiteY28" fmla="*/ 6395497 h 6615735"/>
              <a:gd name="connsiteX29" fmla="*/ 4756278 w 9631069"/>
              <a:gd name="connsiteY29" fmla="*/ 6395497 h 6615735"/>
              <a:gd name="connsiteX30" fmla="*/ 4604686 w 9631069"/>
              <a:gd name="connsiteY30" fmla="*/ 6615735 h 6615735"/>
              <a:gd name="connsiteX31" fmla="*/ 4288494 w 9631069"/>
              <a:gd name="connsiteY31" fmla="*/ 6615735 h 6615735"/>
              <a:gd name="connsiteX32" fmla="*/ 3805753 w 9631069"/>
              <a:gd name="connsiteY32" fmla="*/ 6395497 h 6615735"/>
              <a:gd name="connsiteX33" fmla="*/ 4121947 w 9631069"/>
              <a:gd name="connsiteY33" fmla="*/ 6395497 h 6615735"/>
              <a:gd name="connsiteX34" fmla="*/ 3970355 w 9631069"/>
              <a:gd name="connsiteY34" fmla="*/ 6615735 h 6615735"/>
              <a:gd name="connsiteX35" fmla="*/ 3654161 w 9631069"/>
              <a:gd name="connsiteY35" fmla="*/ 6615735 h 6615735"/>
              <a:gd name="connsiteX36" fmla="*/ 3171419 w 9631069"/>
              <a:gd name="connsiteY36" fmla="*/ 6395497 h 6615735"/>
              <a:gd name="connsiteX37" fmla="*/ 3487613 w 9631069"/>
              <a:gd name="connsiteY37" fmla="*/ 6395497 h 6615735"/>
              <a:gd name="connsiteX38" fmla="*/ 3336021 w 9631069"/>
              <a:gd name="connsiteY38" fmla="*/ 6615735 h 6615735"/>
              <a:gd name="connsiteX39" fmla="*/ 3019827 w 9631069"/>
              <a:gd name="connsiteY39" fmla="*/ 6615735 h 6615735"/>
              <a:gd name="connsiteX40" fmla="*/ 2537087 w 9631069"/>
              <a:gd name="connsiteY40" fmla="*/ 6395497 h 6615735"/>
              <a:gd name="connsiteX41" fmla="*/ 2853280 w 9631069"/>
              <a:gd name="connsiteY41" fmla="*/ 6395497 h 6615735"/>
              <a:gd name="connsiteX42" fmla="*/ 2701688 w 9631069"/>
              <a:gd name="connsiteY42" fmla="*/ 6615735 h 6615735"/>
              <a:gd name="connsiteX43" fmla="*/ 2385495 w 9631069"/>
              <a:gd name="connsiteY43" fmla="*/ 6615735 h 6615735"/>
              <a:gd name="connsiteX44" fmla="*/ 1902752 w 9631069"/>
              <a:gd name="connsiteY44" fmla="*/ 6395497 h 6615735"/>
              <a:gd name="connsiteX45" fmla="*/ 2218945 w 9631069"/>
              <a:gd name="connsiteY45" fmla="*/ 6395497 h 6615735"/>
              <a:gd name="connsiteX46" fmla="*/ 2067353 w 9631069"/>
              <a:gd name="connsiteY46" fmla="*/ 6615735 h 6615735"/>
              <a:gd name="connsiteX47" fmla="*/ 1751160 w 9631069"/>
              <a:gd name="connsiteY47" fmla="*/ 6615735 h 6615735"/>
              <a:gd name="connsiteX48" fmla="*/ 1268418 w 9631069"/>
              <a:gd name="connsiteY48" fmla="*/ 6395497 h 6615735"/>
              <a:gd name="connsiteX49" fmla="*/ 1584612 w 9631069"/>
              <a:gd name="connsiteY49" fmla="*/ 6395497 h 6615735"/>
              <a:gd name="connsiteX50" fmla="*/ 1433020 w 9631069"/>
              <a:gd name="connsiteY50" fmla="*/ 6615735 h 6615735"/>
              <a:gd name="connsiteX51" fmla="*/ 1116826 w 9631069"/>
              <a:gd name="connsiteY51" fmla="*/ 6615735 h 6615735"/>
              <a:gd name="connsiteX52" fmla="*/ 634084 w 9631069"/>
              <a:gd name="connsiteY52" fmla="*/ 6395497 h 6615735"/>
              <a:gd name="connsiteX53" fmla="*/ 950278 w 9631069"/>
              <a:gd name="connsiteY53" fmla="*/ 6395497 h 6615735"/>
              <a:gd name="connsiteX54" fmla="*/ 798686 w 9631069"/>
              <a:gd name="connsiteY54" fmla="*/ 6615735 h 6615735"/>
              <a:gd name="connsiteX55" fmla="*/ 482492 w 9631069"/>
              <a:gd name="connsiteY55" fmla="*/ 6615735 h 6615735"/>
              <a:gd name="connsiteX56" fmla="*/ 9631069 w 9631069"/>
              <a:gd name="connsiteY56" fmla="*/ 6226524 h 6615735"/>
              <a:gd name="connsiteX57" fmla="*/ 9631069 w 9631069"/>
              <a:gd name="connsiteY57" fmla="*/ 6615735 h 6615735"/>
              <a:gd name="connsiteX58" fmla="*/ 9363171 w 9631069"/>
              <a:gd name="connsiteY58" fmla="*/ 6615735 h 6615735"/>
              <a:gd name="connsiteX59" fmla="*/ 220238 w 9631069"/>
              <a:gd name="connsiteY59" fmla="*/ 6075164 h 6615735"/>
              <a:gd name="connsiteX60" fmla="*/ 220238 w 9631069"/>
              <a:gd name="connsiteY60" fmla="*/ 6395497 h 6615735"/>
              <a:gd name="connsiteX61" fmla="*/ 315944 w 9631069"/>
              <a:gd name="connsiteY61" fmla="*/ 6395497 h 6615735"/>
              <a:gd name="connsiteX62" fmla="*/ 164352 w 9631069"/>
              <a:gd name="connsiteY62" fmla="*/ 6615735 h 6615735"/>
              <a:gd name="connsiteX63" fmla="*/ 0 w 9631069"/>
              <a:gd name="connsiteY63" fmla="*/ 6615735 h 6615735"/>
              <a:gd name="connsiteX64" fmla="*/ 0 w 9631069"/>
              <a:gd name="connsiteY64" fmla="*/ 6395134 h 6615735"/>
              <a:gd name="connsiteX65" fmla="*/ 9631069 w 9631069"/>
              <a:gd name="connsiteY65" fmla="*/ 5304931 h 6615735"/>
              <a:gd name="connsiteX66" fmla="*/ 9631069 w 9631069"/>
              <a:gd name="connsiteY66" fmla="*/ 5764309 h 6615735"/>
              <a:gd name="connsiteX67" fmla="*/ 9410831 w 9631069"/>
              <a:gd name="connsiteY67" fmla="*/ 6084278 h 6615735"/>
              <a:gd name="connsiteX68" fmla="*/ 9410831 w 9631069"/>
              <a:gd name="connsiteY68" fmla="*/ 5624900 h 6615735"/>
              <a:gd name="connsiteX69" fmla="*/ 220238 w 9631069"/>
              <a:gd name="connsiteY69" fmla="*/ 5153581 h 6615735"/>
              <a:gd name="connsiteX70" fmla="*/ 220238 w 9631069"/>
              <a:gd name="connsiteY70" fmla="*/ 5612959 h 6615735"/>
              <a:gd name="connsiteX71" fmla="*/ 0 w 9631069"/>
              <a:gd name="connsiteY71" fmla="*/ 5932928 h 6615735"/>
              <a:gd name="connsiteX72" fmla="*/ 0 w 9631069"/>
              <a:gd name="connsiteY72" fmla="*/ 5473551 h 6615735"/>
              <a:gd name="connsiteX73" fmla="*/ 9631069 w 9631069"/>
              <a:gd name="connsiteY73" fmla="*/ 4383349 h 6615735"/>
              <a:gd name="connsiteX74" fmla="*/ 9631069 w 9631069"/>
              <a:gd name="connsiteY74" fmla="*/ 4842726 h 6615735"/>
              <a:gd name="connsiteX75" fmla="*/ 9410831 w 9631069"/>
              <a:gd name="connsiteY75" fmla="*/ 5162695 h 6615735"/>
              <a:gd name="connsiteX76" fmla="*/ 9410831 w 9631069"/>
              <a:gd name="connsiteY76" fmla="*/ 4703318 h 6615735"/>
              <a:gd name="connsiteX77" fmla="*/ 220238 w 9631069"/>
              <a:gd name="connsiteY77" fmla="*/ 4231999 h 6615735"/>
              <a:gd name="connsiteX78" fmla="*/ 220238 w 9631069"/>
              <a:gd name="connsiteY78" fmla="*/ 4691376 h 6615735"/>
              <a:gd name="connsiteX79" fmla="*/ 0 w 9631069"/>
              <a:gd name="connsiteY79" fmla="*/ 5011345 h 6615735"/>
              <a:gd name="connsiteX80" fmla="*/ 0 w 9631069"/>
              <a:gd name="connsiteY80" fmla="*/ 4551969 h 6615735"/>
              <a:gd name="connsiteX81" fmla="*/ 9631069 w 9631069"/>
              <a:gd name="connsiteY81" fmla="*/ 3461766 h 6615735"/>
              <a:gd name="connsiteX82" fmla="*/ 9631069 w 9631069"/>
              <a:gd name="connsiteY82" fmla="*/ 3921144 h 6615735"/>
              <a:gd name="connsiteX83" fmla="*/ 9410831 w 9631069"/>
              <a:gd name="connsiteY83" fmla="*/ 4241113 h 6615735"/>
              <a:gd name="connsiteX84" fmla="*/ 9410831 w 9631069"/>
              <a:gd name="connsiteY84" fmla="*/ 3781735 h 6615735"/>
              <a:gd name="connsiteX85" fmla="*/ 220238 w 9631069"/>
              <a:gd name="connsiteY85" fmla="*/ 3310416 h 6615735"/>
              <a:gd name="connsiteX86" fmla="*/ 220238 w 9631069"/>
              <a:gd name="connsiteY86" fmla="*/ 3769793 h 6615735"/>
              <a:gd name="connsiteX87" fmla="*/ 0 w 9631069"/>
              <a:gd name="connsiteY87" fmla="*/ 4089763 h 6615735"/>
              <a:gd name="connsiteX88" fmla="*/ 0 w 9631069"/>
              <a:gd name="connsiteY88" fmla="*/ 3630386 h 6615735"/>
              <a:gd name="connsiteX89" fmla="*/ 9631069 w 9631069"/>
              <a:gd name="connsiteY89" fmla="*/ 2540183 h 6615735"/>
              <a:gd name="connsiteX90" fmla="*/ 9631069 w 9631069"/>
              <a:gd name="connsiteY90" fmla="*/ 2999561 h 6615735"/>
              <a:gd name="connsiteX91" fmla="*/ 9410831 w 9631069"/>
              <a:gd name="connsiteY91" fmla="*/ 3319530 h 6615735"/>
              <a:gd name="connsiteX92" fmla="*/ 9410831 w 9631069"/>
              <a:gd name="connsiteY92" fmla="*/ 2860152 h 6615735"/>
              <a:gd name="connsiteX93" fmla="*/ 220238 w 9631069"/>
              <a:gd name="connsiteY93" fmla="*/ 2388833 h 6615735"/>
              <a:gd name="connsiteX94" fmla="*/ 220238 w 9631069"/>
              <a:gd name="connsiteY94" fmla="*/ 2848211 h 6615735"/>
              <a:gd name="connsiteX95" fmla="*/ 0 w 9631069"/>
              <a:gd name="connsiteY95" fmla="*/ 3168181 h 6615735"/>
              <a:gd name="connsiteX96" fmla="*/ 0 w 9631069"/>
              <a:gd name="connsiteY96" fmla="*/ 2708803 h 6615735"/>
              <a:gd name="connsiteX97" fmla="*/ 9631069 w 9631069"/>
              <a:gd name="connsiteY97" fmla="*/ 1618601 h 6615735"/>
              <a:gd name="connsiteX98" fmla="*/ 9631069 w 9631069"/>
              <a:gd name="connsiteY98" fmla="*/ 2077978 h 6615735"/>
              <a:gd name="connsiteX99" fmla="*/ 9410831 w 9631069"/>
              <a:gd name="connsiteY99" fmla="*/ 2397948 h 6615735"/>
              <a:gd name="connsiteX100" fmla="*/ 9410831 w 9631069"/>
              <a:gd name="connsiteY100" fmla="*/ 1938570 h 6615735"/>
              <a:gd name="connsiteX101" fmla="*/ 220238 w 9631069"/>
              <a:gd name="connsiteY101" fmla="*/ 1467251 h 6615735"/>
              <a:gd name="connsiteX102" fmla="*/ 220238 w 9631069"/>
              <a:gd name="connsiteY102" fmla="*/ 1926628 h 6615735"/>
              <a:gd name="connsiteX103" fmla="*/ 0 w 9631069"/>
              <a:gd name="connsiteY103" fmla="*/ 2246598 h 6615735"/>
              <a:gd name="connsiteX104" fmla="*/ 0 w 9631069"/>
              <a:gd name="connsiteY104" fmla="*/ 1787220 h 6615735"/>
              <a:gd name="connsiteX105" fmla="*/ 9631069 w 9631069"/>
              <a:gd name="connsiteY105" fmla="*/ 697018 h 6615735"/>
              <a:gd name="connsiteX106" fmla="*/ 9631069 w 9631069"/>
              <a:gd name="connsiteY106" fmla="*/ 1156396 h 6615735"/>
              <a:gd name="connsiteX107" fmla="*/ 9410831 w 9631069"/>
              <a:gd name="connsiteY107" fmla="*/ 1476365 h 6615735"/>
              <a:gd name="connsiteX108" fmla="*/ 9410831 w 9631069"/>
              <a:gd name="connsiteY108" fmla="*/ 1016987 h 6615735"/>
              <a:gd name="connsiteX109" fmla="*/ 220238 w 9631069"/>
              <a:gd name="connsiteY109" fmla="*/ 545669 h 6615735"/>
              <a:gd name="connsiteX110" fmla="*/ 220238 w 9631069"/>
              <a:gd name="connsiteY110" fmla="*/ 1005046 h 6615735"/>
              <a:gd name="connsiteX111" fmla="*/ 0 w 9631069"/>
              <a:gd name="connsiteY111" fmla="*/ 1325016 h 6615735"/>
              <a:gd name="connsiteX112" fmla="*/ 0 w 9631069"/>
              <a:gd name="connsiteY112" fmla="*/ 865638 h 6615735"/>
              <a:gd name="connsiteX113" fmla="*/ 9476499 w 9631069"/>
              <a:gd name="connsiteY113" fmla="*/ 0 h 6615735"/>
              <a:gd name="connsiteX114" fmla="*/ 9631069 w 9631069"/>
              <a:gd name="connsiteY114" fmla="*/ 0 h 6615735"/>
              <a:gd name="connsiteX115" fmla="*/ 9631069 w 9631069"/>
              <a:gd name="connsiteY115" fmla="*/ 234813 h 6615735"/>
              <a:gd name="connsiteX116" fmla="*/ 9410831 w 9631069"/>
              <a:gd name="connsiteY116" fmla="*/ 554783 h 6615735"/>
              <a:gd name="connsiteX117" fmla="*/ 9410831 w 9631069"/>
              <a:gd name="connsiteY117" fmla="*/ 220238 h 6615735"/>
              <a:gd name="connsiteX118" fmla="*/ 9324907 w 9631069"/>
              <a:gd name="connsiteY118" fmla="*/ 220238 h 6615735"/>
              <a:gd name="connsiteX119" fmla="*/ 8842166 w 9631069"/>
              <a:gd name="connsiteY119" fmla="*/ 0 h 6615735"/>
              <a:gd name="connsiteX120" fmla="*/ 9158361 w 9631069"/>
              <a:gd name="connsiteY120" fmla="*/ 0 h 6615735"/>
              <a:gd name="connsiteX121" fmla="*/ 9006769 w 9631069"/>
              <a:gd name="connsiteY121" fmla="*/ 220238 h 6615735"/>
              <a:gd name="connsiteX122" fmla="*/ 8690574 w 9631069"/>
              <a:gd name="connsiteY122" fmla="*/ 220238 h 6615735"/>
              <a:gd name="connsiteX123" fmla="*/ 8207833 w 9631069"/>
              <a:gd name="connsiteY123" fmla="*/ 0 h 6615735"/>
              <a:gd name="connsiteX124" fmla="*/ 8524027 w 9631069"/>
              <a:gd name="connsiteY124" fmla="*/ 0 h 6615735"/>
              <a:gd name="connsiteX125" fmla="*/ 8372435 w 9631069"/>
              <a:gd name="connsiteY125" fmla="*/ 220238 h 6615735"/>
              <a:gd name="connsiteX126" fmla="*/ 8056241 w 9631069"/>
              <a:gd name="connsiteY126" fmla="*/ 220238 h 6615735"/>
              <a:gd name="connsiteX127" fmla="*/ 7573499 w 9631069"/>
              <a:gd name="connsiteY127" fmla="*/ 0 h 6615735"/>
              <a:gd name="connsiteX128" fmla="*/ 7889693 w 9631069"/>
              <a:gd name="connsiteY128" fmla="*/ 0 h 6615735"/>
              <a:gd name="connsiteX129" fmla="*/ 7738101 w 9631069"/>
              <a:gd name="connsiteY129" fmla="*/ 220238 h 6615735"/>
              <a:gd name="connsiteX130" fmla="*/ 7421907 w 9631069"/>
              <a:gd name="connsiteY130" fmla="*/ 220238 h 6615735"/>
              <a:gd name="connsiteX131" fmla="*/ 6939165 w 9631069"/>
              <a:gd name="connsiteY131" fmla="*/ 0 h 6615735"/>
              <a:gd name="connsiteX132" fmla="*/ 7255359 w 9631069"/>
              <a:gd name="connsiteY132" fmla="*/ 0 h 6615735"/>
              <a:gd name="connsiteX133" fmla="*/ 7103767 w 9631069"/>
              <a:gd name="connsiteY133" fmla="*/ 220238 h 6615735"/>
              <a:gd name="connsiteX134" fmla="*/ 6787573 w 9631069"/>
              <a:gd name="connsiteY134" fmla="*/ 220238 h 6615735"/>
              <a:gd name="connsiteX135" fmla="*/ 6304831 w 9631069"/>
              <a:gd name="connsiteY135" fmla="*/ 0 h 6615735"/>
              <a:gd name="connsiteX136" fmla="*/ 6621025 w 9631069"/>
              <a:gd name="connsiteY136" fmla="*/ 0 h 6615735"/>
              <a:gd name="connsiteX137" fmla="*/ 6469433 w 9631069"/>
              <a:gd name="connsiteY137" fmla="*/ 220238 h 6615735"/>
              <a:gd name="connsiteX138" fmla="*/ 6153239 w 9631069"/>
              <a:gd name="connsiteY138" fmla="*/ 220238 h 6615735"/>
              <a:gd name="connsiteX139" fmla="*/ 5670497 w 9631069"/>
              <a:gd name="connsiteY139" fmla="*/ 0 h 6615735"/>
              <a:gd name="connsiteX140" fmla="*/ 5986691 w 9631069"/>
              <a:gd name="connsiteY140" fmla="*/ 0 h 6615735"/>
              <a:gd name="connsiteX141" fmla="*/ 5835099 w 9631069"/>
              <a:gd name="connsiteY141" fmla="*/ 220238 h 6615735"/>
              <a:gd name="connsiteX142" fmla="*/ 5518905 w 9631069"/>
              <a:gd name="connsiteY142" fmla="*/ 220238 h 6615735"/>
              <a:gd name="connsiteX143" fmla="*/ 5036163 w 9631069"/>
              <a:gd name="connsiteY143" fmla="*/ 0 h 6615735"/>
              <a:gd name="connsiteX144" fmla="*/ 5352357 w 9631069"/>
              <a:gd name="connsiteY144" fmla="*/ 0 h 6615735"/>
              <a:gd name="connsiteX145" fmla="*/ 5200765 w 9631069"/>
              <a:gd name="connsiteY145" fmla="*/ 220238 h 6615735"/>
              <a:gd name="connsiteX146" fmla="*/ 4884571 w 9631069"/>
              <a:gd name="connsiteY146" fmla="*/ 220238 h 6615735"/>
              <a:gd name="connsiteX147" fmla="*/ 4401831 w 9631069"/>
              <a:gd name="connsiteY147" fmla="*/ 0 h 6615735"/>
              <a:gd name="connsiteX148" fmla="*/ 4718023 w 9631069"/>
              <a:gd name="connsiteY148" fmla="*/ 0 h 6615735"/>
              <a:gd name="connsiteX149" fmla="*/ 4566431 w 9631069"/>
              <a:gd name="connsiteY149" fmla="*/ 220238 h 6615735"/>
              <a:gd name="connsiteX150" fmla="*/ 4250239 w 9631069"/>
              <a:gd name="connsiteY150" fmla="*/ 220238 h 6615735"/>
              <a:gd name="connsiteX151" fmla="*/ 3767497 w 9631069"/>
              <a:gd name="connsiteY151" fmla="*/ 0 h 6615735"/>
              <a:gd name="connsiteX152" fmla="*/ 4083689 w 9631069"/>
              <a:gd name="connsiteY152" fmla="*/ 0 h 6615735"/>
              <a:gd name="connsiteX153" fmla="*/ 3932097 w 9631069"/>
              <a:gd name="connsiteY153" fmla="*/ 220238 h 6615735"/>
              <a:gd name="connsiteX154" fmla="*/ 3615905 w 9631069"/>
              <a:gd name="connsiteY154" fmla="*/ 220238 h 6615735"/>
              <a:gd name="connsiteX155" fmla="*/ 3133164 w 9631069"/>
              <a:gd name="connsiteY155" fmla="*/ 0 h 6615735"/>
              <a:gd name="connsiteX156" fmla="*/ 3449358 w 9631069"/>
              <a:gd name="connsiteY156" fmla="*/ 0 h 6615735"/>
              <a:gd name="connsiteX157" fmla="*/ 3297766 w 9631069"/>
              <a:gd name="connsiteY157" fmla="*/ 220238 h 6615735"/>
              <a:gd name="connsiteX158" fmla="*/ 2981572 w 9631069"/>
              <a:gd name="connsiteY158" fmla="*/ 220238 h 6615735"/>
              <a:gd name="connsiteX159" fmla="*/ 2498829 w 9631069"/>
              <a:gd name="connsiteY159" fmla="*/ 0 h 6615735"/>
              <a:gd name="connsiteX160" fmla="*/ 2815023 w 9631069"/>
              <a:gd name="connsiteY160" fmla="*/ 0 h 6615735"/>
              <a:gd name="connsiteX161" fmla="*/ 2663431 w 9631069"/>
              <a:gd name="connsiteY161" fmla="*/ 220238 h 6615735"/>
              <a:gd name="connsiteX162" fmla="*/ 2347237 w 9631069"/>
              <a:gd name="connsiteY162" fmla="*/ 220238 h 6615735"/>
              <a:gd name="connsiteX163" fmla="*/ 1864495 w 9631069"/>
              <a:gd name="connsiteY163" fmla="*/ 0 h 6615735"/>
              <a:gd name="connsiteX164" fmla="*/ 2180689 w 9631069"/>
              <a:gd name="connsiteY164" fmla="*/ 0 h 6615735"/>
              <a:gd name="connsiteX165" fmla="*/ 2029097 w 9631069"/>
              <a:gd name="connsiteY165" fmla="*/ 220238 h 6615735"/>
              <a:gd name="connsiteX166" fmla="*/ 1712903 w 9631069"/>
              <a:gd name="connsiteY166" fmla="*/ 220238 h 6615735"/>
              <a:gd name="connsiteX167" fmla="*/ 1230161 w 9631069"/>
              <a:gd name="connsiteY167" fmla="*/ 0 h 6615735"/>
              <a:gd name="connsiteX168" fmla="*/ 1546355 w 9631069"/>
              <a:gd name="connsiteY168" fmla="*/ 0 h 6615735"/>
              <a:gd name="connsiteX169" fmla="*/ 1394763 w 9631069"/>
              <a:gd name="connsiteY169" fmla="*/ 220238 h 6615735"/>
              <a:gd name="connsiteX170" fmla="*/ 1078569 w 9631069"/>
              <a:gd name="connsiteY170" fmla="*/ 220238 h 6615735"/>
              <a:gd name="connsiteX171" fmla="*/ 595827 w 9631069"/>
              <a:gd name="connsiteY171" fmla="*/ 0 h 6615735"/>
              <a:gd name="connsiteX172" fmla="*/ 912021 w 9631069"/>
              <a:gd name="connsiteY172" fmla="*/ 0 h 6615735"/>
              <a:gd name="connsiteX173" fmla="*/ 760429 w 9631069"/>
              <a:gd name="connsiteY173" fmla="*/ 220238 h 6615735"/>
              <a:gd name="connsiteX174" fmla="*/ 444235 w 9631069"/>
              <a:gd name="connsiteY174" fmla="*/ 220238 h 6615735"/>
              <a:gd name="connsiteX175" fmla="*/ 0 w 9631069"/>
              <a:gd name="connsiteY175" fmla="*/ 0 h 6615735"/>
              <a:gd name="connsiteX176" fmla="*/ 277687 w 9631069"/>
              <a:gd name="connsiteY176" fmla="*/ 0 h 6615735"/>
              <a:gd name="connsiteX177" fmla="*/ 0 w 9631069"/>
              <a:gd name="connsiteY177" fmla="*/ 403433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</a:cxnLst>
            <a:rect l="l" t="t" r="r" b="b"/>
            <a:pathLst>
              <a:path w="9631069" h="6615735">
                <a:moveTo>
                  <a:pt x="8880422" y="6395497"/>
                </a:moveTo>
                <a:lnTo>
                  <a:pt x="9196616" y="6395497"/>
                </a:lnTo>
                <a:lnTo>
                  <a:pt x="9045024" y="6615735"/>
                </a:lnTo>
                <a:lnTo>
                  <a:pt x="8728830" y="6615735"/>
                </a:lnTo>
                <a:close/>
                <a:moveTo>
                  <a:pt x="8246088" y="6395497"/>
                </a:moveTo>
                <a:lnTo>
                  <a:pt x="8562282" y="6395497"/>
                </a:lnTo>
                <a:lnTo>
                  <a:pt x="8410690" y="6615735"/>
                </a:lnTo>
                <a:lnTo>
                  <a:pt x="8094496" y="6615735"/>
                </a:lnTo>
                <a:close/>
                <a:moveTo>
                  <a:pt x="7611754" y="6395497"/>
                </a:moveTo>
                <a:lnTo>
                  <a:pt x="7927948" y="6395497"/>
                </a:lnTo>
                <a:lnTo>
                  <a:pt x="7776356" y="6615735"/>
                </a:lnTo>
                <a:lnTo>
                  <a:pt x="7460162" y="6615735"/>
                </a:lnTo>
                <a:close/>
                <a:moveTo>
                  <a:pt x="6977420" y="6395497"/>
                </a:moveTo>
                <a:lnTo>
                  <a:pt x="7293614" y="6395497"/>
                </a:lnTo>
                <a:lnTo>
                  <a:pt x="7142022" y="6615735"/>
                </a:lnTo>
                <a:lnTo>
                  <a:pt x="6825828" y="6615735"/>
                </a:lnTo>
                <a:close/>
                <a:moveTo>
                  <a:pt x="6343086" y="6395497"/>
                </a:moveTo>
                <a:lnTo>
                  <a:pt x="6659280" y="6395497"/>
                </a:lnTo>
                <a:lnTo>
                  <a:pt x="6507688" y="6615735"/>
                </a:lnTo>
                <a:lnTo>
                  <a:pt x="6191494" y="6615735"/>
                </a:lnTo>
                <a:close/>
                <a:moveTo>
                  <a:pt x="5708752" y="6395497"/>
                </a:moveTo>
                <a:lnTo>
                  <a:pt x="6024946" y="6395497"/>
                </a:lnTo>
                <a:lnTo>
                  <a:pt x="5873354" y="6615735"/>
                </a:lnTo>
                <a:lnTo>
                  <a:pt x="5557160" y="6615735"/>
                </a:lnTo>
                <a:close/>
                <a:moveTo>
                  <a:pt x="5074418" y="6395497"/>
                </a:moveTo>
                <a:lnTo>
                  <a:pt x="5390612" y="6395497"/>
                </a:lnTo>
                <a:lnTo>
                  <a:pt x="5239020" y="6615735"/>
                </a:lnTo>
                <a:lnTo>
                  <a:pt x="4922826" y="6615735"/>
                </a:lnTo>
                <a:close/>
                <a:moveTo>
                  <a:pt x="4440086" y="6395497"/>
                </a:moveTo>
                <a:lnTo>
                  <a:pt x="4756278" y="6395497"/>
                </a:lnTo>
                <a:lnTo>
                  <a:pt x="4604686" y="6615735"/>
                </a:lnTo>
                <a:lnTo>
                  <a:pt x="4288494" y="6615735"/>
                </a:lnTo>
                <a:close/>
                <a:moveTo>
                  <a:pt x="3805753" y="6395497"/>
                </a:moveTo>
                <a:lnTo>
                  <a:pt x="4121947" y="6395497"/>
                </a:lnTo>
                <a:lnTo>
                  <a:pt x="3970355" y="6615735"/>
                </a:lnTo>
                <a:lnTo>
                  <a:pt x="3654161" y="6615735"/>
                </a:lnTo>
                <a:close/>
                <a:moveTo>
                  <a:pt x="3171419" y="6395497"/>
                </a:moveTo>
                <a:lnTo>
                  <a:pt x="3487613" y="6395497"/>
                </a:lnTo>
                <a:lnTo>
                  <a:pt x="3336021" y="6615735"/>
                </a:lnTo>
                <a:lnTo>
                  <a:pt x="3019827" y="6615735"/>
                </a:lnTo>
                <a:close/>
                <a:moveTo>
                  <a:pt x="2537087" y="6395497"/>
                </a:moveTo>
                <a:lnTo>
                  <a:pt x="2853280" y="6395497"/>
                </a:lnTo>
                <a:lnTo>
                  <a:pt x="2701688" y="6615735"/>
                </a:lnTo>
                <a:lnTo>
                  <a:pt x="2385495" y="6615735"/>
                </a:lnTo>
                <a:close/>
                <a:moveTo>
                  <a:pt x="1902752" y="6395497"/>
                </a:moveTo>
                <a:lnTo>
                  <a:pt x="2218945" y="6395497"/>
                </a:lnTo>
                <a:lnTo>
                  <a:pt x="2067353" y="6615735"/>
                </a:lnTo>
                <a:lnTo>
                  <a:pt x="1751160" y="6615735"/>
                </a:lnTo>
                <a:close/>
                <a:moveTo>
                  <a:pt x="1268418" y="6395497"/>
                </a:moveTo>
                <a:lnTo>
                  <a:pt x="1584612" y="6395497"/>
                </a:lnTo>
                <a:lnTo>
                  <a:pt x="1433020" y="6615735"/>
                </a:lnTo>
                <a:lnTo>
                  <a:pt x="1116826" y="6615735"/>
                </a:lnTo>
                <a:close/>
                <a:moveTo>
                  <a:pt x="634084" y="6395497"/>
                </a:moveTo>
                <a:lnTo>
                  <a:pt x="950278" y="6395497"/>
                </a:lnTo>
                <a:lnTo>
                  <a:pt x="798686" y="6615735"/>
                </a:lnTo>
                <a:lnTo>
                  <a:pt x="482492" y="6615735"/>
                </a:lnTo>
                <a:close/>
                <a:moveTo>
                  <a:pt x="9631069" y="6226524"/>
                </a:moveTo>
                <a:lnTo>
                  <a:pt x="9631069" y="6615735"/>
                </a:lnTo>
                <a:lnTo>
                  <a:pt x="9363171" y="6615735"/>
                </a:lnTo>
                <a:close/>
                <a:moveTo>
                  <a:pt x="220238" y="6075164"/>
                </a:moveTo>
                <a:lnTo>
                  <a:pt x="220238" y="6395497"/>
                </a:lnTo>
                <a:lnTo>
                  <a:pt x="315944" y="6395497"/>
                </a:lnTo>
                <a:lnTo>
                  <a:pt x="164352" y="6615735"/>
                </a:lnTo>
                <a:lnTo>
                  <a:pt x="0" y="6615735"/>
                </a:lnTo>
                <a:lnTo>
                  <a:pt x="0" y="6395134"/>
                </a:lnTo>
                <a:close/>
                <a:moveTo>
                  <a:pt x="9631069" y="5304931"/>
                </a:moveTo>
                <a:lnTo>
                  <a:pt x="9631069" y="5764309"/>
                </a:lnTo>
                <a:lnTo>
                  <a:pt x="9410831" y="6084278"/>
                </a:lnTo>
                <a:lnTo>
                  <a:pt x="9410831" y="5624900"/>
                </a:lnTo>
                <a:close/>
                <a:moveTo>
                  <a:pt x="220238" y="5153581"/>
                </a:moveTo>
                <a:lnTo>
                  <a:pt x="220238" y="5612959"/>
                </a:lnTo>
                <a:lnTo>
                  <a:pt x="0" y="5932928"/>
                </a:lnTo>
                <a:lnTo>
                  <a:pt x="0" y="5473551"/>
                </a:lnTo>
                <a:close/>
                <a:moveTo>
                  <a:pt x="9631069" y="4383349"/>
                </a:moveTo>
                <a:lnTo>
                  <a:pt x="9631069" y="4842726"/>
                </a:lnTo>
                <a:lnTo>
                  <a:pt x="9410831" y="5162695"/>
                </a:lnTo>
                <a:lnTo>
                  <a:pt x="9410831" y="4703318"/>
                </a:lnTo>
                <a:close/>
                <a:moveTo>
                  <a:pt x="220238" y="4231999"/>
                </a:moveTo>
                <a:lnTo>
                  <a:pt x="220238" y="4691376"/>
                </a:lnTo>
                <a:lnTo>
                  <a:pt x="0" y="5011345"/>
                </a:lnTo>
                <a:lnTo>
                  <a:pt x="0" y="4551969"/>
                </a:lnTo>
                <a:close/>
                <a:moveTo>
                  <a:pt x="9631069" y="3461766"/>
                </a:moveTo>
                <a:lnTo>
                  <a:pt x="9631069" y="3921144"/>
                </a:lnTo>
                <a:lnTo>
                  <a:pt x="9410831" y="4241113"/>
                </a:lnTo>
                <a:lnTo>
                  <a:pt x="9410831" y="3781735"/>
                </a:lnTo>
                <a:close/>
                <a:moveTo>
                  <a:pt x="220238" y="3310416"/>
                </a:moveTo>
                <a:lnTo>
                  <a:pt x="220238" y="3769793"/>
                </a:lnTo>
                <a:lnTo>
                  <a:pt x="0" y="4089763"/>
                </a:lnTo>
                <a:lnTo>
                  <a:pt x="0" y="3630386"/>
                </a:lnTo>
                <a:close/>
                <a:moveTo>
                  <a:pt x="9631069" y="2540183"/>
                </a:moveTo>
                <a:lnTo>
                  <a:pt x="9631069" y="2999561"/>
                </a:lnTo>
                <a:lnTo>
                  <a:pt x="9410831" y="3319530"/>
                </a:lnTo>
                <a:lnTo>
                  <a:pt x="9410831" y="2860152"/>
                </a:lnTo>
                <a:close/>
                <a:moveTo>
                  <a:pt x="220238" y="2388833"/>
                </a:moveTo>
                <a:lnTo>
                  <a:pt x="220238" y="2848211"/>
                </a:lnTo>
                <a:lnTo>
                  <a:pt x="0" y="3168181"/>
                </a:lnTo>
                <a:lnTo>
                  <a:pt x="0" y="2708803"/>
                </a:lnTo>
                <a:close/>
                <a:moveTo>
                  <a:pt x="9631069" y="1618601"/>
                </a:moveTo>
                <a:lnTo>
                  <a:pt x="9631069" y="2077978"/>
                </a:lnTo>
                <a:lnTo>
                  <a:pt x="9410831" y="2397948"/>
                </a:lnTo>
                <a:lnTo>
                  <a:pt x="9410831" y="1938570"/>
                </a:lnTo>
                <a:close/>
                <a:moveTo>
                  <a:pt x="220238" y="1467251"/>
                </a:moveTo>
                <a:lnTo>
                  <a:pt x="220238" y="1926628"/>
                </a:lnTo>
                <a:lnTo>
                  <a:pt x="0" y="2246598"/>
                </a:lnTo>
                <a:lnTo>
                  <a:pt x="0" y="1787220"/>
                </a:lnTo>
                <a:close/>
                <a:moveTo>
                  <a:pt x="9631069" y="697018"/>
                </a:moveTo>
                <a:lnTo>
                  <a:pt x="9631069" y="1156396"/>
                </a:lnTo>
                <a:lnTo>
                  <a:pt x="9410831" y="1476365"/>
                </a:lnTo>
                <a:lnTo>
                  <a:pt x="9410831" y="1016987"/>
                </a:lnTo>
                <a:close/>
                <a:moveTo>
                  <a:pt x="220238" y="545669"/>
                </a:moveTo>
                <a:lnTo>
                  <a:pt x="220238" y="1005046"/>
                </a:lnTo>
                <a:lnTo>
                  <a:pt x="0" y="1325016"/>
                </a:lnTo>
                <a:lnTo>
                  <a:pt x="0" y="865638"/>
                </a:lnTo>
                <a:close/>
                <a:moveTo>
                  <a:pt x="9476499" y="0"/>
                </a:moveTo>
                <a:lnTo>
                  <a:pt x="9631069" y="0"/>
                </a:lnTo>
                <a:lnTo>
                  <a:pt x="9631069" y="234813"/>
                </a:lnTo>
                <a:lnTo>
                  <a:pt x="9410831" y="554783"/>
                </a:lnTo>
                <a:lnTo>
                  <a:pt x="9410831" y="220238"/>
                </a:lnTo>
                <a:lnTo>
                  <a:pt x="9324907" y="220238"/>
                </a:lnTo>
                <a:close/>
                <a:moveTo>
                  <a:pt x="8842166" y="0"/>
                </a:moveTo>
                <a:lnTo>
                  <a:pt x="9158361" y="0"/>
                </a:lnTo>
                <a:lnTo>
                  <a:pt x="9006769" y="220238"/>
                </a:lnTo>
                <a:lnTo>
                  <a:pt x="8690574" y="220238"/>
                </a:lnTo>
                <a:close/>
                <a:moveTo>
                  <a:pt x="8207833" y="0"/>
                </a:moveTo>
                <a:lnTo>
                  <a:pt x="8524027" y="0"/>
                </a:lnTo>
                <a:lnTo>
                  <a:pt x="8372435" y="220238"/>
                </a:lnTo>
                <a:lnTo>
                  <a:pt x="8056241" y="220238"/>
                </a:lnTo>
                <a:close/>
                <a:moveTo>
                  <a:pt x="7573499" y="0"/>
                </a:moveTo>
                <a:lnTo>
                  <a:pt x="7889693" y="0"/>
                </a:lnTo>
                <a:lnTo>
                  <a:pt x="7738101" y="220238"/>
                </a:lnTo>
                <a:lnTo>
                  <a:pt x="7421907" y="220238"/>
                </a:lnTo>
                <a:close/>
                <a:moveTo>
                  <a:pt x="6939165" y="0"/>
                </a:moveTo>
                <a:lnTo>
                  <a:pt x="7255359" y="0"/>
                </a:lnTo>
                <a:lnTo>
                  <a:pt x="7103767" y="220238"/>
                </a:lnTo>
                <a:lnTo>
                  <a:pt x="6787573" y="220238"/>
                </a:lnTo>
                <a:close/>
                <a:moveTo>
                  <a:pt x="6304831" y="0"/>
                </a:moveTo>
                <a:lnTo>
                  <a:pt x="6621025" y="0"/>
                </a:lnTo>
                <a:lnTo>
                  <a:pt x="6469433" y="220238"/>
                </a:lnTo>
                <a:lnTo>
                  <a:pt x="6153239" y="220238"/>
                </a:lnTo>
                <a:close/>
                <a:moveTo>
                  <a:pt x="5670497" y="0"/>
                </a:moveTo>
                <a:lnTo>
                  <a:pt x="5986691" y="0"/>
                </a:lnTo>
                <a:lnTo>
                  <a:pt x="5835099" y="220238"/>
                </a:lnTo>
                <a:lnTo>
                  <a:pt x="5518905" y="220238"/>
                </a:lnTo>
                <a:close/>
                <a:moveTo>
                  <a:pt x="5036163" y="0"/>
                </a:moveTo>
                <a:lnTo>
                  <a:pt x="5352357" y="0"/>
                </a:lnTo>
                <a:lnTo>
                  <a:pt x="5200765" y="220238"/>
                </a:lnTo>
                <a:lnTo>
                  <a:pt x="4884571" y="220238"/>
                </a:lnTo>
                <a:close/>
                <a:moveTo>
                  <a:pt x="4401831" y="0"/>
                </a:moveTo>
                <a:lnTo>
                  <a:pt x="4718023" y="0"/>
                </a:lnTo>
                <a:lnTo>
                  <a:pt x="4566431" y="220238"/>
                </a:lnTo>
                <a:lnTo>
                  <a:pt x="4250239" y="220238"/>
                </a:lnTo>
                <a:close/>
                <a:moveTo>
                  <a:pt x="3767497" y="0"/>
                </a:moveTo>
                <a:lnTo>
                  <a:pt x="4083689" y="0"/>
                </a:lnTo>
                <a:lnTo>
                  <a:pt x="3932097" y="220238"/>
                </a:lnTo>
                <a:lnTo>
                  <a:pt x="3615905" y="220238"/>
                </a:lnTo>
                <a:close/>
                <a:moveTo>
                  <a:pt x="3133164" y="0"/>
                </a:moveTo>
                <a:lnTo>
                  <a:pt x="3449358" y="0"/>
                </a:lnTo>
                <a:lnTo>
                  <a:pt x="3297766" y="220238"/>
                </a:lnTo>
                <a:lnTo>
                  <a:pt x="2981572" y="220238"/>
                </a:lnTo>
                <a:close/>
                <a:moveTo>
                  <a:pt x="2498829" y="0"/>
                </a:moveTo>
                <a:lnTo>
                  <a:pt x="2815023" y="0"/>
                </a:lnTo>
                <a:lnTo>
                  <a:pt x="2663431" y="220238"/>
                </a:lnTo>
                <a:lnTo>
                  <a:pt x="2347237" y="220238"/>
                </a:lnTo>
                <a:close/>
                <a:moveTo>
                  <a:pt x="1864495" y="0"/>
                </a:moveTo>
                <a:lnTo>
                  <a:pt x="2180689" y="0"/>
                </a:lnTo>
                <a:lnTo>
                  <a:pt x="2029097" y="220238"/>
                </a:lnTo>
                <a:lnTo>
                  <a:pt x="1712903" y="220238"/>
                </a:lnTo>
                <a:close/>
                <a:moveTo>
                  <a:pt x="1230161" y="0"/>
                </a:moveTo>
                <a:lnTo>
                  <a:pt x="1546355" y="0"/>
                </a:lnTo>
                <a:lnTo>
                  <a:pt x="1394763" y="220238"/>
                </a:lnTo>
                <a:lnTo>
                  <a:pt x="1078569" y="220238"/>
                </a:lnTo>
                <a:close/>
                <a:moveTo>
                  <a:pt x="595827" y="0"/>
                </a:moveTo>
                <a:lnTo>
                  <a:pt x="912021" y="0"/>
                </a:lnTo>
                <a:lnTo>
                  <a:pt x="760429" y="220238"/>
                </a:lnTo>
                <a:lnTo>
                  <a:pt x="444235" y="220238"/>
                </a:lnTo>
                <a:close/>
                <a:moveTo>
                  <a:pt x="0" y="0"/>
                </a:moveTo>
                <a:lnTo>
                  <a:pt x="277687" y="0"/>
                </a:lnTo>
                <a:lnTo>
                  <a:pt x="0" y="403433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79C013D-6E5F-0CB6-6CDB-A2C077618D0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1A14144-7622-D94A-2CC4-2387DEED5D0C}"/>
              </a:ext>
            </a:extLst>
          </p:cNvPr>
          <p:cNvSpPr/>
          <p:nvPr/>
        </p:nvSpPr>
        <p:spPr bwMode="auto">
          <a:xfrm>
            <a:off x="232229" y="188640"/>
            <a:ext cx="9434285" cy="6444389"/>
          </a:xfrm>
          <a:prstGeom prst="rect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04CF57B-66FA-68C0-0989-F389436FD029}"/>
              </a:ext>
            </a:extLst>
          </p:cNvPr>
          <p:cNvSpPr txBox="1"/>
          <p:nvPr/>
        </p:nvSpPr>
        <p:spPr>
          <a:xfrm>
            <a:off x="1349827" y="4301701"/>
            <a:ext cx="7199088" cy="128264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KEEP</a:t>
            </a:r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 </a:t>
            </a:r>
            <a:r>
              <a:rPr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OUT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" name="フレーム 4">
            <a:extLst>
              <a:ext uri="{FF2B5EF4-FFF2-40B4-BE49-F238E27FC236}">
                <a16:creationId xmlns:a16="http://schemas.microsoft.com/office/drawing/2014/main" id="{57EEF23B-A4A3-AF5E-DB38-DCC0A11E6061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6400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51A31BFB-E032-67E8-7942-734354698894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045628 w 9631069"/>
              <a:gd name="connsiteY0" fmla="*/ 6192328 h 6615735"/>
              <a:gd name="connsiteX1" fmla="*/ 8603114 w 9631069"/>
              <a:gd name="connsiteY1" fmla="*/ 6192328 h 6615735"/>
              <a:gd name="connsiteX2" fmla="*/ 8326563 w 9631069"/>
              <a:gd name="connsiteY2" fmla="*/ 6615735 h 6615735"/>
              <a:gd name="connsiteX3" fmla="*/ 7769077 w 9631069"/>
              <a:gd name="connsiteY3" fmla="*/ 6615735 h 6615735"/>
              <a:gd name="connsiteX4" fmla="*/ 6925996 w 9631069"/>
              <a:gd name="connsiteY4" fmla="*/ 6192328 h 6615735"/>
              <a:gd name="connsiteX5" fmla="*/ 7483482 w 9631069"/>
              <a:gd name="connsiteY5" fmla="*/ 6192328 h 6615735"/>
              <a:gd name="connsiteX6" fmla="*/ 7206931 w 9631069"/>
              <a:gd name="connsiteY6" fmla="*/ 6615735 h 6615735"/>
              <a:gd name="connsiteX7" fmla="*/ 6649445 w 9631069"/>
              <a:gd name="connsiteY7" fmla="*/ 6615735 h 6615735"/>
              <a:gd name="connsiteX8" fmla="*/ 5806364 w 9631069"/>
              <a:gd name="connsiteY8" fmla="*/ 6192328 h 6615735"/>
              <a:gd name="connsiteX9" fmla="*/ 6363850 w 9631069"/>
              <a:gd name="connsiteY9" fmla="*/ 6192328 h 6615735"/>
              <a:gd name="connsiteX10" fmla="*/ 6087299 w 9631069"/>
              <a:gd name="connsiteY10" fmla="*/ 6615735 h 6615735"/>
              <a:gd name="connsiteX11" fmla="*/ 5529813 w 9631069"/>
              <a:gd name="connsiteY11" fmla="*/ 6615735 h 6615735"/>
              <a:gd name="connsiteX12" fmla="*/ 4686733 w 9631069"/>
              <a:gd name="connsiteY12" fmla="*/ 6192328 h 6615735"/>
              <a:gd name="connsiteX13" fmla="*/ 5244218 w 9631069"/>
              <a:gd name="connsiteY13" fmla="*/ 6192328 h 6615735"/>
              <a:gd name="connsiteX14" fmla="*/ 4967668 w 9631069"/>
              <a:gd name="connsiteY14" fmla="*/ 6615735 h 6615735"/>
              <a:gd name="connsiteX15" fmla="*/ 4410183 w 9631069"/>
              <a:gd name="connsiteY15" fmla="*/ 6615735 h 6615735"/>
              <a:gd name="connsiteX16" fmla="*/ 3567101 w 9631069"/>
              <a:gd name="connsiteY16" fmla="*/ 6192328 h 6615735"/>
              <a:gd name="connsiteX17" fmla="*/ 4124587 w 9631069"/>
              <a:gd name="connsiteY17" fmla="*/ 6192328 h 6615735"/>
              <a:gd name="connsiteX18" fmla="*/ 3848037 w 9631069"/>
              <a:gd name="connsiteY18" fmla="*/ 6615735 h 6615735"/>
              <a:gd name="connsiteX19" fmla="*/ 3290551 w 9631069"/>
              <a:gd name="connsiteY19" fmla="*/ 6615735 h 6615735"/>
              <a:gd name="connsiteX20" fmla="*/ 2447469 w 9631069"/>
              <a:gd name="connsiteY20" fmla="*/ 6192328 h 6615735"/>
              <a:gd name="connsiteX21" fmla="*/ 3004955 w 9631069"/>
              <a:gd name="connsiteY21" fmla="*/ 6192328 h 6615735"/>
              <a:gd name="connsiteX22" fmla="*/ 2728405 w 9631069"/>
              <a:gd name="connsiteY22" fmla="*/ 6615735 h 6615735"/>
              <a:gd name="connsiteX23" fmla="*/ 2170919 w 9631069"/>
              <a:gd name="connsiteY23" fmla="*/ 6615735 h 6615735"/>
              <a:gd name="connsiteX24" fmla="*/ 1327838 w 9631069"/>
              <a:gd name="connsiteY24" fmla="*/ 6192328 h 6615735"/>
              <a:gd name="connsiteX25" fmla="*/ 1885324 w 9631069"/>
              <a:gd name="connsiteY25" fmla="*/ 6192328 h 6615735"/>
              <a:gd name="connsiteX26" fmla="*/ 1608774 w 9631069"/>
              <a:gd name="connsiteY26" fmla="*/ 6615735 h 6615735"/>
              <a:gd name="connsiteX27" fmla="*/ 1051288 w 9631069"/>
              <a:gd name="connsiteY27" fmla="*/ 6615735 h 6615735"/>
              <a:gd name="connsiteX28" fmla="*/ 423407 w 9631069"/>
              <a:gd name="connsiteY28" fmla="*/ 5862848 h 6615735"/>
              <a:gd name="connsiteX29" fmla="*/ 423407 w 9631069"/>
              <a:gd name="connsiteY29" fmla="*/ 6192328 h 6615735"/>
              <a:gd name="connsiteX30" fmla="*/ 765692 w 9631069"/>
              <a:gd name="connsiteY30" fmla="*/ 6192328 h 6615735"/>
              <a:gd name="connsiteX31" fmla="*/ 489142 w 9631069"/>
              <a:gd name="connsiteY31" fmla="*/ 6615735 h 6615735"/>
              <a:gd name="connsiteX32" fmla="*/ 0 w 9631069"/>
              <a:gd name="connsiteY32" fmla="*/ 6615735 h 6615735"/>
              <a:gd name="connsiteX33" fmla="*/ 0 w 9631069"/>
              <a:gd name="connsiteY33" fmla="*/ 6511097 h 6615735"/>
              <a:gd name="connsiteX34" fmla="*/ 9631069 w 9631069"/>
              <a:gd name="connsiteY34" fmla="*/ 5479159 h 6615735"/>
              <a:gd name="connsiteX35" fmla="*/ 9631069 w 9631069"/>
              <a:gd name="connsiteY35" fmla="*/ 6332688 h 6615735"/>
              <a:gd name="connsiteX36" fmla="*/ 9446195 w 9631069"/>
              <a:gd name="connsiteY36" fmla="*/ 6615735 h 6615735"/>
              <a:gd name="connsiteX37" fmla="*/ 8888709 w 9631069"/>
              <a:gd name="connsiteY37" fmla="*/ 6615735 h 6615735"/>
              <a:gd name="connsiteX38" fmla="*/ 9165259 w 9631069"/>
              <a:gd name="connsiteY38" fmla="*/ 6192328 h 6615735"/>
              <a:gd name="connsiteX39" fmla="*/ 9207662 w 9631069"/>
              <a:gd name="connsiteY39" fmla="*/ 6192328 h 6615735"/>
              <a:gd name="connsiteX40" fmla="*/ 9207662 w 9631069"/>
              <a:gd name="connsiteY40" fmla="*/ 6127409 h 6615735"/>
              <a:gd name="connsiteX41" fmla="*/ 423407 w 9631069"/>
              <a:gd name="connsiteY41" fmla="*/ 4148657 h 6615735"/>
              <a:gd name="connsiteX42" fmla="*/ 423407 w 9631069"/>
              <a:gd name="connsiteY42" fmla="*/ 5002185 h 6615735"/>
              <a:gd name="connsiteX43" fmla="*/ 0 w 9631069"/>
              <a:gd name="connsiteY43" fmla="*/ 5650435 h 6615735"/>
              <a:gd name="connsiteX44" fmla="*/ 0 w 9631069"/>
              <a:gd name="connsiteY44" fmla="*/ 4796907 h 6615735"/>
              <a:gd name="connsiteX45" fmla="*/ 9631069 w 9631069"/>
              <a:gd name="connsiteY45" fmla="*/ 3764968 h 6615735"/>
              <a:gd name="connsiteX46" fmla="*/ 9631069 w 9631069"/>
              <a:gd name="connsiteY46" fmla="*/ 4618497 h 6615735"/>
              <a:gd name="connsiteX47" fmla="*/ 9207662 w 9631069"/>
              <a:gd name="connsiteY47" fmla="*/ 5266747 h 6615735"/>
              <a:gd name="connsiteX48" fmla="*/ 9207662 w 9631069"/>
              <a:gd name="connsiteY48" fmla="*/ 4413218 h 6615735"/>
              <a:gd name="connsiteX49" fmla="*/ 423407 w 9631069"/>
              <a:gd name="connsiteY49" fmla="*/ 2434466 h 6615735"/>
              <a:gd name="connsiteX50" fmla="*/ 423407 w 9631069"/>
              <a:gd name="connsiteY50" fmla="*/ 3287995 h 6615735"/>
              <a:gd name="connsiteX51" fmla="*/ 0 w 9631069"/>
              <a:gd name="connsiteY51" fmla="*/ 3936244 h 6615735"/>
              <a:gd name="connsiteX52" fmla="*/ 0 w 9631069"/>
              <a:gd name="connsiteY52" fmla="*/ 3082716 h 6615735"/>
              <a:gd name="connsiteX53" fmla="*/ 9631069 w 9631069"/>
              <a:gd name="connsiteY53" fmla="*/ 2050778 h 6615735"/>
              <a:gd name="connsiteX54" fmla="*/ 9631069 w 9631069"/>
              <a:gd name="connsiteY54" fmla="*/ 2904306 h 6615735"/>
              <a:gd name="connsiteX55" fmla="*/ 9207662 w 9631069"/>
              <a:gd name="connsiteY55" fmla="*/ 3552555 h 6615735"/>
              <a:gd name="connsiteX56" fmla="*/ 9207662 w 9631069"/>
              <a:gd name="connsiteY56" fmla="*/ 2699027 h 6615735"/>
              <a:gd name="connsiteX57" fmla="*/ 423407 w 9631069"/>
              <a:gd name="connsiteY57" fmla="*/ 720275 h 6615735"/>
              <a:gd name="connsiteX58" fmla="*/ 423407 w 9631069"/>
              <a:gd name="connsiteY58" fmla="*/ 1573805 h 6615735"/>
              <a:gd name="connsiteX59" fmla="*/ 0 w 9631069"/>
              <a:gd name="connsiteY59" fmla="*/ 2222054 h 6615735"/>
              <a:gd name="connsiteX60" fmla="*/ 0 w 9631069"/>
              <a:gd name="connsiteY60" fmla="*/ 1368525 h 6615735"/>
              <a:gd name="connsiteX61" fmla="*/ 9631069 w 9631069"/>
              <a:gd name="connsiteY61" fmla="*/ 336587 h 6615735"/>
              <a:gd name="connsiteX62" fmla="*/ 9631069 w 9631069"/>
              <a:gd name="connsiteY62" fmla="*/ 1190115 h 6615735"/>
              <a:gd name="connsiteX63" fmla="*/ 9207662 w 9631069"/>
              <a:gd name="connsiteY63" fmla="*/ 1838365 h 6615735"/>
              <a:gd name="connsiteX64" fmla="*/ 9207662 w 9631069"/>
              <a:gd name="connsiteY64" fmla="*/ 984837 h 6615735"/>
              <a:gd name="connsiteX65" fmla="*/ 8731281 w 9631069"/>
              <a:gd name="connsiteY65" fmla="*/ 0 h 6615735"/>
              <a:gd name="connsiteX66" fmla="*/ 9288767 w 9631069"/>
              <a:gd name="connsiteY66" fmla="*/ 0 h 6615735"/>
              <a:gd name="connsiteX67" fmla="*/ 9012217 w 9631069"/>
              <a:gd name="connsiteY67" fmla="*/ 423407 h 6615735"/>
              <a:gd name="connsiteX68" fmla="*/ 8454731 w 9631069"/>
              <a:gd name="connsiteY68" fmla="*/ 423407 h 6615735"/>
              <a:gd name="connsiteX69" fmla="*/ 7611649 w 9631069"/>
              <a:gd name="connsiteY69" fmla="*/ 0 h 6615735"/>
              <a:gd name="connsiteX70" fmla="*/ 8169135 w 9631069"/>
              <a:gd name="connsiteY70" fmla="*/ 0 h 6615735"/>
              <a:gd name="connsiteX71" fmla="*/ 7892585 w 9631069"/>
              <a:gd name="connsiteY71" fmla="*/ 423407 h 6615735"/>
              <a:gd name="connsiteX72" fmla="*/ 7335099 w 9631069"/>
              <a:gd name="connsiteY72" fmla="*/ 423407 h 6615735"/>
              <a:gd name="connsiteX73" fmla="*/ 6492018 w 9631069"/>
              <a:gd name="connsiteY73" fmla="*/ 0 h 6615735"/>
              <a:gd name="connsiteX74" fmla="*/ 7049504 w 9631069"/>
              <a:gd name="connsiteY74" fmla="*/ 0 h 6615735"/>
              <a:gd name="connsiteX75" fmla="*/ 6772953 w 9631069"/>
              <a:gd name="connsiteY75" fmla="*/ 423407 h 6615735"/>
              <a:gd name="connsiteX76" fmla="*/ 6215467 w 9631069"/>
              <a:gd name="connsiteY76" fmla="*/ 423407 h 6615735"/>
              <a:gd name="connsiteX77" fmla="*/ 5372386 w 9631069"/>
              <a:gd name="connsiteY77" fmla="*/ 0 h 6615735"/>
              <a:gd name="connsiteX78" fmla="*/ 5929872 w 9631069"/>
              <a:gd name="connsiteY78" fmla="*/ 0 h 6615735"/>
              <a:gd name="connsiteX79" fmla="*/ 5653321 w 9631069"/>
              <a:gd name="connsiteY79" fmla="*/ 423407 h 6615735"/>
              <a:gd name="connsiteX80" fmla="*/ 5095835 w 9631069"/>
              <a:gd name="connsiteY80" fmla="*/ 423407 h 6615735"/>
              <a:gd name="connsiteX81" fmla="*/ 4252754 w 9631069"/>
              <a:gd name="connsiteY81" fmla="*/ 0 h 6615735"/>
              <a:gd name="connsiteX82" fmla="*/ 4810240 w 9631069"/>
              <a:gd name="connsiteY82" fmla="*/ 0 h 6615735"/>
              <a:gd name="connsiteX83" fmla="*/ 4533689 w 9631069"/>
              <a:gd name="connsiteY83" fmla="*/ 423407 h 6615735"/>
              <a:gd name="connsiteX84" fmla="*/ 3976204 w 9631069"/>
              <a:gd name="connsiteY84" fmla="*/ 423407 h 6615735"/>
              <a:gd name="connsiteX85" fmla="*/ 3133123 w 9631069"/>
              <a:gd name="connsiteY85" fmla="*/ 0 h 6615735"/>
              <a:gd name="connsiteX86" fmla="*/ 3690609 w 9631069"/>
              <a:gd name="connsiteY86" fmla="*/ 0 h 6615735"/>
              <a:gd name="connsiteX87" fmla="*/ 3414059 w 9631069"/>
              <a:gd name="connsiteY87" fmla="*/ 423407 h 6615735"/>
              <a:gd name="connsiteX88" fmla="*/ 2856573 w 9631069"/>
              <a:gd name="connsiteY88" fmla="*/ 423407 h 6615735"/>
              <a:gd name="connsiteX89" fmla="*/ 2013491 w 9631069"/>
              <a:gd name="connsiteY89" fmla="*/ 0 h 6615735"/>
              <a:gd name="connsiteX90" fmla="*/ 2570977 w 9631069"/>
              <a:gd name="connsiteY90" fmla="*/ 0 h 6615735"/>
              <a:gd name="connsiteX91" fmla="*/ 2294427 w 9631069"/>
              <a:gd name="connsiteY91" fmla="*/ 423407 h 6615735"/>
              <a:gd name="connsiteX92" fmla="*/ 1736940 w 9631069"/>
              <a:gd name="connsiteY92" fmla="*/ 423407 h 6615735"/>
              <a:gd name="connsiteX93" fmla="*/ 893859 w 9631069"/>
              <a:gd name="connsiteY93" fmla="*/ 0 h 6615735"/>
              <a:gd name="connsiteX94" fmla="*/ 1451346 w 9631069"/>
              <a:gd name="connsiteY94" fmla="*/ 0 h 6615735"/>
              <a:gd name="connsiteX95" fmla="*/ 1174795 w 9631069"/>
              <a:gd name="connsiteY95" fmla="*/ 423407 h 6615735"/>
              <a:gd name="connsiteX96" fmla="*/ 617308 w 9631069"/>
              <a:gd name="connsiteY96" fmla="*/ 423407 h 6615735"/>
              <a:gd name="connsiteX97" fmla="*/ 0 w 9631069"/>
              <a:gd name="connsiteY97" fmla="*/ 0 h 6615735"/>
              <a:gd name="connsiteX98" fmla="*/ 331714 w 9631069"/>
              <a:gd name="connsiteY98" fmla="*/ 0 h 6615735"/>
              <a:gd name="connsiteX99" fmla="*/ 0 w 9631069"/>
              <a:gd name="connsiteY99" fmla="*/ 507863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</a:cxnLst>
            <a:rect l="l" t="t" r="r" b="b"/>
            <a:pathLst>
              <a:path w="9631069" h="6615735">
                <a:moveTo>
                  <a:pt x="8045628" y="6192328"/>
                </a:moveTo>
                <a:lnTo>
                  <a:pt x="8603114" y="6192328"/>
                </a:lnTo>
                <a:lnTo>
                  <a:pt x="8326563" y="6615735"/>
                </a:lnTo>
                <a:lnTo>
                  <a:pt x="7769077" y="6615735"/>
                </a:lnTo>
                <a:close/>
                <a:moveTo>
                  <a:pt x="6925996" y="6192328"/>
                </a:moveTo>
                <a:lnTo>
                  <a:pt x="7483482" y="6192328"/>
                </a:lnTo>
                <a:lnTo>
                  <a:pt x="7206931" y="6615735"/>
                </a:lnTo>
                <a:lnTo>
                  <a:pt x="6649445" y="6615735"/>
                </a:lnTo>
                <a:close/>
                <a:moveTo>
                  <a:pt x="5806364" y="6192328"/>
                </a:moveTo>
                <a:lnTo>
                  <a:pt x="6363850" y="6192328"/>
                </a:lnTo>
                <a:lnTo>
                  <a:pt x="6087299" y="6615735"/>
                </a:lnTo>
                <a:lnTo>
                  <a:pt x="5529813" y="6615735"/>
                </a:lnTo>
                <a:close/>
                <a:moveTo>
                  <a:pt x="4686733" y="6192328"/>
                </a:moveTo>
                <a:lnTo>
                  <a:pt x="5244218" y="6192328"/>
                </a:lnTo>
                <a:lnTo>
                  <a:pt x="4967668" y="6615735"/>
                </a:lnTo>
                <a:lnTo>
                  <a:pt x="4410183" y="6615735"/>
                </a:lnTo>
                <a:close/>
                <a:moveTo>
                  <a:pt x="3567101" y="6192328"/>
                </a:moveTo>
                <a:lnTo>
                  <a:pt x="4124587" y="6192328"/>
                </a:lnTo>
                <a:lnTo>
                  <a:pt x="3848037" y="6615735"/>
                </a:lnTo>
                <a:lnTo>
                  <a:pt x="3290551" y="6615735"/>
                </a:lnTo>
                <a:close/>
                <a:moveTo>
                  <a:pt x="2447469" y="6192328"/>
                </a:moveTo>
                <a:lnTo>
                  <a:pt x="3004955" y="6192328"/>
                </a:lnTo>
                <a:lnTo>
                  <a:pt x="2728405" y="6615735"/>
                </a:lnTo>
                <a:lnTo>
                  <a:pt x="2170919" y="6615735"/>
                </a:lnTo>
                <a:close/>
                <a:moveTo>
                  <a:pt x="1327838" y="6192328"/>
                </a:moveTo>
                <a:lnTo>
                  <a:pt x="1885324" y="6192328"/>
                </a:lnTo>
                <a:lnTo>
                  <a:pt x="1608774" y="6615735"/>
                </a:lnTo>
                <a:lnTo>
                  <a:pt x="1051288" y="6615735"/>
                </a:lnTo>
                <a:close/>
                <a:moveTo>
                  <a:pt x="423407" y="5862848"/>
                </a:moveTo>
                <a:lnTo>
                  <a:pt x="423407" y="6192328"/>
                </a:lnTo>
                <a:lnTo>
                  <a:pt x="765692" y="6192328"/>
                </a:lnTo>
                <a:lnTo>
                  <a:pt x="489142" y="6615735"/>
                </a:lnTo>
                <a:lnTo>
                  <a:pt x="0" y="6615735"/>
                </a:lnTo>
                <a:lnTo>
                  <a:pt x="0" y="6511097"/>
                </a:lnTo>
                <a:close/>
                <a:moveTo>
                  <a:pt x="9631069" y="5479159"/>
                </a:moveTo>
                <a:lnTo>
                  <a:pt x="9631069" y="6332688"/>
                </a:lnTo>
                <a:lnTo>
                  <a:pt x="9446195" y="6615735"/>
                </a:lnTo>
                <a:lnTo>
                  <a:pt x="8888709" y="6615735"/>
                </a:lnTo>
                <a:lnTo>
                  <a:pt x="9165259" y="6192328"/>
                </a:lnTo>
                <a:lnTo>
                  <a:pt x="9207662" y="6192328"/>
                </a:lnTo>
                <a:lnTo>
                  <a:pt x="9207662" y="6127409"/>
                </a:lnTo>
                <a:close/>
                <a:moveTo>
                  <a:pt x="423407" y="4148657"/>
                </a:moveTo>
                <a:lnTo>
                  <a:pt x="423407" y="5002185"/>
                </a:lnTo>
                <a:lnTo>
                  <a:pt x="0" y="5650435"/>
                </a:lnTo>
                <a:lnTo>
                  <a:pt x="0" y="4796907"/>
                </a:lnTo>
                <a:close/>
                <a:moveTo>
                  <a:pt x="9631069" y="3764968"/>
                </a:moveTo>
                <a:lnTo>
                  <a:pt x="9631069" y="4618497"/>
                </a:lnTo>
                <a:lnTo>
                  <a:pt x="9207662" y="5266747"/>
                </a:lnTo>
                <a:lnTo>
                  <a:pt x="9207662" y="4413218"/>
                </a:lnTo>
                <a:close/>
                <a:moveTo>
                  <a:pt x="423407" y="2434466"/>
                </a:moveTo>
                <a:lnTo>
                  <a:pt x="423407" y="3287995"/>
                </a:lnTo>
                <a:lnTo>
                  <a:pt x="0" y="3936244"/>
                </a:lnTo>
                <a:lnTo>
                  <a:pt x="0" y="3082716"/>
                </a:lnTo>
                <a:close/>
                <a:moveTo>
                  <a:pt x="9631069" y="2050778"/>
                </a:moveTo>
                <a:lnTo>
                  <a:pt x="9631069" y="2904306"/>
                </a:lnTo>
                <a:lnTo>
                  <a:pt x="9207662" y="3552555"/>
                </a:lnTo>
                <a:lnTo>
                  <a:pt x="9207662" y="2699027"/>
                </a:lnTo>
                <a:close/>
                <a:moveTo>
                  <a:pt x="423407" y="720275"/>
                </a:moveTo>
                <a:lnTo>
                  <a:pt x="423407" y="1573805"/>
                </a:lnTo>
                <a:lnTo>
                  <a:pt x="0" y="2222054"/>
                </a:lnTo>
                <a:lnTo>
                  <a:pt x="0" y="1368525"/>
                </a:lnTo>
                <a:close/>
                <a:moveTo>
                  <a:pt x="9631069" y="336587"/>
                </a:moveTo>
                <a:lnTo>
                  <a:pt x="9631069" y="1190115"/>
                </a:lnTo>
                <a:lnTo>
                  <a:pt x="9207662" y="1838365"/>
                </a:lnTo>
                <a:lnTo>
                  <a:pt x="9207662" y="984837"/>
                </a:lnTo>
                <a:close/>
                <a:moveTo>
                  <a:pt x="8731281" y="0"/>
                </a:moveTo>
                <a:lnTo>
                  <a:pt x="9288767" y="0"/>
                </a:lnTo>
                <a:lnTo>
                  <a:pt x="9012217" y="423407"/>
                </a:lnTo>
                <a:lnTo>
                  <a:pt x="8454731" y="423407"/>
                </a:lnTo>
                <a:close/>
                <a:moveTo>
                  <a:pt x="7611649" y="0"/>
                </a:moveTo>
                <a:lnTo>
                  <a:pt x="8169135" y="0"/>
                </a:lnTo>
                <a:lnTo>
                  <a:pt x="7892585" y="423407"/>
                </a:lnTo>
                <a:lnTo>
                  <a:pt x="7335099" y="423407"/>
                </a:lnTo>
                <a:close/>
                <a:moveTo>
                  <a:pt x="6492018" y="0"/>
                </a:moveTo>
                <a:lnTo>
                  <a:pt x="7049504" y="0"/>
                </a:lnTo>
                <a:lnTo>
                  <a:pt x="6772953" y="423407"/>
                </a:lnTo>
                <a:lnTo>
                  <a:pt x="6215467" y="423407"/>
                </a:lnTo>
                <a:close/>
                <a:moveTo>
                  <a:pt x="5372386" y="0"/>
                </a:moveTo>
                <a:lnTo>
                  <a:pt x="5929872" y="0"/>
                </a:lnTo>
                <a:lnTo>
                  <a:pt x="5653321" y="423407"/>
                </a:lnTo>
                <a:lnTo>
                  <a:pt x="5095835" y="423407"/>
                </a:lnTo>
                <a:close/>
                <a:moveTo>
                  <a:pt x="4252754" y="0"/>
                </a:moveTo>
                <a:lnTo>
                  <a:pt x="4810240" y="0"/>
                </a:lnTo>
                <a:lnTo>
                  <a:pt x="4533689" y="423407"/>
                </a:lnTo>
                <a:lnTo>
                  <a:pt x="3976204" y="423407"/>
                </a:lnTo>
                <a:close/>
                <a:moveTo>
                  <a:pt x="3133123" y="0"/>
                </a:moveTo>
                <a:lnTo>
                  <a:pt x="3690609" y="0"/>
                </a:lnTo>
                <a:lnTo>
                  <a:pt x="3414059" y="423407"/>
                </a:lnTo>
                <a:lnTo>
                  <a:pt x="2856573" y="423407"/>
                </a:lnTo>
                <a:close/>
                <a:moveTo>
                  <a:pt x="2013491" y="0"/>
                </a:moveTo>
                <a:lnTo>
                  <a:pt x="2570977" y="0"/>
                </a:lnTo>
                <a:lnTo>
                  <a:pt x="2294427" y="423407"/>
                </a:lnTo>
                <a:lnTo>
                  <a:pt x="1736940" y="423407"/>
                </a:lnTo>
                <a:close/>
                <a:moveTo>
                  <a:pt x="893859" y="0"/>
                </a:moveTo>
                <a:lnTo>
                  <a:pt x="1451346" y="0"/>
                </a:lnTo>
                <a:lnTo>
                  <a:pt x="1174795" y="423407"/>
                </a:lnTo>
                <a:lnTo>
                  <a:pt x="617308" y="423407"/>
                </a:lnTo>
                <a:close/>
                <a:moveTo>
                  <a:pt x="0" y="0"/>
                </a:moveTo>
                <a:lnTo>
                  <a:pt x="331714" y="0"/>
                </a:lnTo>
                <a:lnTo>
                  <a:pt x="0" y="507863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2CEDDEF-764D-0943-7EEC-E505A71F046D}"/>
              </a:ext>
            </a:extLst>
          </p:cNvPr>
          <p:cNvSpPr txBox="1"/>
          <p:nvPr/>
        </p:nvSpPr>
        <p:spPr>
          <a:xfrm>
            <a:off x="1219198" y="1313765"/>
            <a:ext cx="7460346" cy="241502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立入禁止</a:t>
            </a:r>
          </a:p>
        </p:txBody>
      </p:sp>
    </p:spTree>
    <p:extLst>
      <p:ext uri="{BB962C8B-B14F-4D97-AF65-F5344CB8AC3E}">
        <p14:creationId xmlns:p14="http://schemas.microsoft.com/office/powerpoint/2010/main" val="9859663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レーム 1"/>
          <p:cNvSpPr/>
          <p:nvPr/>
        </p:nvSpPr>
        <p:spPr bwMode="auto">
          <a:xfrm>
            <a:off x="139582" y="98630"/>
            <a:ext cx="9631069" cy="6615735"/>
          </a:xfrm>
          <a:prstGeom prst="frame">
            <a:avLst>
              <a:gd name="adj1" fmla="val 3329"/>
            </a:avLst>
          </a:pr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" name="フリーフォーム: 図形 5"/>
          <p:cNvSpPr/>
          <p:nvPr/>
        </p:nvSpPr>
        <p:spPr bwMode="auto">
          <a:xfrm>
            <a:off x="139582" y="98630"/>
            <a:ext cx="9631069" cy="6615735"/>
          </a:xfrm>
          <a:custGeom>
            <a:avLst/>
            <a:gdLst>
              <a:gd name="connsiteX0" fmla="*/ 8058767 w 9631069"/>
              <a:gd name="connsiteY0" fmla="*/ 6395497 h 6615735"/>
              <a:gd name="connsiteX1" fmla="*/ 8696501 w 9631069"/>
              <a:gd name="connsiteY1" fmla="*/ 6395497 h 6615735"/>
              <a:gd name="connsiteX2" fmla="*/ 8456254 w 9631069"/>
              <a:gd name="connsiteY2" fmla="*/ 6615735 h 6615735"/>
              <a:gd name="connsiteX3" fmla="*/ 7818520 w 9631069"/>
              <a:gd name="connsiteY3" fmla="*/ 6615735 h 6615735"/>
              <a:gd name="connsiteX4" fmla="*/ 6759459 w 9631069"/>
              <a:gd name="connsiteY4" fmla="*/ 6395497 h 6615735"/>
              <a:gd name="connsiteX5" fmla="*/ 7397193 w 9631069"/>
              <a:gd name="connsiteY5" fmla="*/ 6395497 h 6615735"/>
              <a:gd name="connsiteX6" fmla="*/ 7156946 w 9631069"/>
              <a:gd name="connsiteY6" fmla="*/ 6615735 h 6615735"/>
              <a:gd name="connsiteX7" fmla="*/ 6519213 w 9631069"/>
              <a:gd name="connsiteY7" fmla="*/ 6615735 h 6615735"/>
              <a:gd name="connsiteX8" fmla="*/ 5460151 w 9631069"/>
              <a:gd name="connsiteY8" fmla="*/ 6395497 h 6615735"/>
              <a:gd name="connsiteX9" fmla="*/ 6097885 w 9631069"/>
              <a:gd name="connsiteY9" fmla="*/ 6395497 h 6615735"/>
              <a:gd name="connsiteX10" fmla="*/ 5857638 w 9631069"/>
              <a:gd name="connsiteY10" fmla="*/ 6615735 h 6615735"/>
              <a:gd name="connsiteX11" fmla="*/ 5219904 w 9631069"/>
              <a:gd name="connsiteY11" fmla="*/ 6615735 h 6615735"/>
              <a:gd name="connsiteX12" fmla="*/ 4160844 w 9631069"/>
              <a:gd name="connsiteY12" fmla="*/ 6395497 h 6615735"/>
              <a:gd name="connsiteX13" fmla="*/ 4798578 w 9631069"/>
              <a:gd name="connsiteY13" fmla="*/ 6395497 h 6615735"/>
              <a:gd name="connsiteX14" fmla="*/ 4558332 w 9631069"/>
              <a:gd name="connsiteY14" fmla="*/ 6615735 h 6615735"/>
              <a:gd name="connsiteX15" fmla="*/ 3920598 w 9631069"/>
              <a:gd name="connsiteY15" fmla="*/ 6615735 h 6615735"/>
              <a:gd name="connsiteX16" fmla="*/ 2861537 w 9631069"/>
              <a:gd name="connsiteY16" fmla="*/ 6395497 h 6615735"/>
              <a:gd name="connsiteX17" fmla="*/ 3499270 w 9631069"/>
              <a:gd name="connsiteY17" fmla="*/ 6395497 h 6615735"/>
              <a:gd name="connsiteX18" fmla="*/ 3259024 w 9631069"/>
              <a:gd name="connsiteY18" fmla="*/ 6615735 h 6615735"/>
              <a:gd name="connsiteX19" fmla="*/ 2621291 w 9631069"/>
              <a:gd name="connsiteY19" fmla="*/ 6615735 h 6615735"/>
              <a:gd name="connsiteX20" fmla="*/ 1562229 w 9631069"/>
              <a:gd name="connsiteY20" fmla="*/ 6395497 h 6615735"/>
              <a:gd name="connsiteX21" fmla="*/ 2199963 w 9631069"/>
              <a:gd name="connsiteY21" fmla="*/ 6395497 h 6615735"/>
              <a:gd name="connsiteX22" fmla="*/ 1959717 w 9631069"/>
              <a:gd name="connsiteY22" fmla="*/ 6615735 h 6615735"/>
              <a:gd name="connsiteX23" fmla="*/ 1321983 w 9631069"/>
              <a:gd name="connsiteY23" fmla="*/ 6615735 h 6615735"/>
              <a:gd name="connsiteX24" fmla="*/ 262920 w 9631069"/>
              <a:gd name="connsiteY24" fmla="*/ 6395497 h 6615735"/>
              <a:gd name="connsiteX25" fmla="*/ 900654 w 9631069"/>
              <a:gd name="connsiteY25" fmla="*/ 6395497 h 6615735"/>
              <a:gd name="connsiteX26" fmla="*/ 660408 w 9631069"/>
              <a:gd name="connsiteY26" fmla="*/ 6615735 h 6615735"/>
              <a:gd name="connsiteX27" fmla="*/ 22674 w 9631069"/>
              <a:gd name="connsiteY27" fmla="*/ 6615735 h 6615735"/>
              <a:gd name="connsiteX28" fmla="*/ 9631069 w 9631069"/>
              <a:gd name="connsiteY28" fmla="*/ 6145234 h 6615735"/>
              <a:gd name="connsiteX29" fmla="*/ 9631069 w 9631069"/>
              <a:gd name="connsiteY29" fmla="*/ 6615735 h 6615735"/>
              <a:gd name="connsiteX30" fmla="*/ 9117823 w 9631069"/>
              <a:gd name="connsiteY30" fmla="*/ 6615735 h 6615735"/>
              <a:gd name="connsiteX31" fmla="*/ 9358070 w 9631069"/>
              <a:gd name="connsiteY31" fmla="*/ 6395497 h 6615735"/>
              <a:gd name="connsiteX32" fmla="*/ 9410831 w 9631069"/>
              <a:gd name="connsiteY32" fmla="*/ 6395497 h 6615735"/>
              <a:gd name="connsiteX33" fmla="*/ 9410831 w 9631069"/>
              <a:gd name="connsiteY33" fmla="*/ 6347130 h 6615735"/>
              <a:gd name="connsiteX34" fmla="*/ 220239 w 9631069"/>
              <a:gd name="connsiteY34" fmla="*/ 5243529 h 6615735"/>
              <a:gd name="connsiteX35" fmla="*/ 220239 w 9631069"/>
              <a:gd name="connsiteY35" fmla="*/ 5828150 h 6615735"/>
              <a:gd name="connsiteX36" fmla="*/ 0 w 9631069"/>
              <a:gd name="connsiteY36" fmla="*/ 6030046 h 6615735"/>
              <a:gd name="connsiteX37" fmla="*/ 0 w 9631069"/>
              <a:gd name="connsiteY37" fmla="*/ 5445426 h 6615735"/>
              <a:gd name="connsiteX38" fmla="*/ 9631069 w 9631069"/>
              <a:gd name="connsiteY38" fmla="*/ 4954142 h 6615735"/>
              <a:gd name="connsiteX39" fmla="*/ 9631069 w 9631069"/>
              <a:gd name="connsiteY39" fmla="*/ 5538764 h 6615735"/>
              <a:gd name="connsiteX40" fmla="*/ 9410831 w 9631069"/>
              <a:gd name="connsiteY40" fmla="*/ 5740659 h 6615735"/>
              <a:gd name="connsiteX41" fmla="*/ 9410831 w 9631069"/>
              <a:gd name="connsiteY41" fmla="*/ 5156038 h 6615735"/>
              <a:gd name="connsiteX42" fmla="*/ 220239 w 9631069"/>
              <a:gd name="connsiteY42" fmla="*/ 4052432 h 6615735"/>
              <a:gd name="connsiteX43" fmla="*/ 220239 w 9631069"/>
              <a:gd name="connsiteY43" fmla="*/ 4637053 h 6615735"/>
              <a:gd name="connsiteX44" fmla="*/ 0 w 9631069"/>
              <a:gd name="connsiteY44" fmla="*/ 4838949 h 6615735"/>
              <a:gd name="connsiteX45" fmla="*/ 0 w 9631069"/>
              <a:gd name="connsiteY45" fmla="*/ 4254328 h 6615735"/>
              <a:gd name="connsiteX46" fmla="*/ 9631069 w 9631069"/>
              <a:gd name="connsiteY46" fmla="*/ 3763045 h 6615735"/>
              <a:gd name="connsiteX47" fmla="*/ 9631069 w 9631069"/>
              <a:gd name="connsiteY47" fmla="*/ 4347667 h 6615735"/>
              <a:gd name="connsiteX48" fmla="*/ 9410831 w 9631069"/>
              <a:gd name="connsiteY48" fmla="*/ 4549562 h 6615735"/>
              <a:gd name="connsiteX49" fmla="*/ 9410831 w 9631069"/>
              <a:gd name="connsiteY49" fmla="*/ 3964941 h 6615735"/>
              <a:gd name="connsiteX50" fmla="*/ 220239 w 9631069"/>
              <a:gd name="connsiteY50" fmla="*/ 2861335 h 6615735"/>
              <a:gd name="connsiteX51" fmla="*/ 220239 w 9631069"/>
              <a:gd name="connsiteY51" fmla="*/ 3445957 h 6615735"/>
              <a:gd name="connsiteX52" fmla="*/ 0 w 9631069"/>
              <a:gd name="connsiteY52" fmla="*/ 3647853 h 6615735"/>
              <a:gd name="connsiteX53" fmla="*/ 0 w 9631069"/>
              <a:gd name="connsiteY53" fmla="*/ 3063231 h 6615735"/>
              <a:gd name="connsiteX54" fmla="*/ 9631069 w 9631069"/>
              <a:gd name="connsiteY54" fmla="*/ 2571948 h 6615735"/>
              <a:gd name="connsiteX55" fmla="*/ 9631069 w 9631069"/>
              <a:gd name="connsiteY55" fmla="*/ 3156571 h 6615735"/>
              <a:gd name="connsiteX56" fmla="*/ 9410831 w 9631069"/>
              <a:gd name="connsiteY56" fmla="*/ 3358466 h 6615735"/>
              <a:gd name="connsiteX57" fmla="*/ 9410831 w 9631069"/>
              <a:gd name="connsiteY57" fmla="*/ 2773844 h 6615735"/>
              <a:gd name="connsiteX58" fmla="*/ 220239 w 9631069"/>
              <a:gd name="connsiteY58" fmla="*/ 1670239 h 6615735"/>
              <a:gd name="connsiteX59" fmla="*/ 220239 w 9631069"/>
              <a:gd name="connsiteY59" fmla="*/ 2254859 h 6615735"/>
              <a:gd name="connsiteX60" fmla="*/ 0 w 9631069"/>
              <a:gd name="connsiteY60" fmla="*/ 2456755 h 6615735"/>
              <a:gd name="connsiteX61" fmla="*/ 0 w 9631069"/>
              <a:gd name="connsiteY61" fmla="*/ 1872135 h 6615735"/>
              <a:gd name="connsiteX62" fmla="*/ 9631069 w 9631069"/>
              <a:gd name="connsiteY62" fmla="*/ 1380852 h 6615735"/>
              <a:gd name="connsiteX63" fmla="*/ 9631069 w 9631069"/>
              <a:gd name="connsiteY63" fmla="*/ 1965474 h 6615735"/>
              <a:gd name="connsiteX64" fmla="*/ 9410831 w 9631069"/>
              <a:gd name="connsiteY64" fmla="*/ 2167370 h 6615735"/>
              <a:gd name="connsiteX65" fmla="*/ 9410831 w 9631069"/>
              <a:gd name="connsiteY65" fmla="*/ 1582747 h 6615735"/>
              <a:gd name="connsiteX66" fmla="*/ 220239 w 9631069"/>
              <a:gd name="connsiteY66" fmla="*/ 479142 h 6615735"/>
              <a:gd name="connsiteX67" fmla="*/ 220239 w 9631069"/>
              <a:gd name="connsiteY67" fmla="*/ 1063763 h 6615735"/>
              <a:gd name="connsiteX68" fmla="*/ 0 w 9631069"/>
              <a:gd name="connsiteY68" fmla="*/ 1265659 h 6615735"/>
              <a:gd name="connsiteX69" fmla="*/ 0 w 9631069"/>
              <a:gd name="connsiteY69" fmla="*/ 681038 h 6615735"/>
              <a:gd name="connsiteX70" fmla="*/ 9631069 w 9631069"/>
              <a:gd name="connsiteY70" fmla="*/ 189755 h 6615735"/>
              <a:gd name="connsiteX71" fmla="*/ 9631069 w 9631069"/>
              <a:gd name="connsiteY71" fmla="*/ 774377 h 6615735"/>
              <a:gd name="connsiteX72" fmla="*/ 9410831 w 9631069"/>
              <a:gd name="connsiteY72" fmla="*/ 976273 h 6615735"/>
              <a:gd name="connsiteX73" fmla="*/ 9410831 w 9631069"/>
              <a:gd name="connsiteY73" fmla="*/ 391650 h 6615735"/>
              <a:gd name="connsiteX74" fmla="*/ 8538755 w 9631069"/>
              <a:gd name="connsiteY74" fmla="*/ 0 h 6615735"/>
              <a:gd name="connsiteX75" fmla="*/ 9176491 w 9631069"/>
              <a:gd name="connsiteY75" fmla="*/ 0 h 6615735"/>
              <a:gd name="connsiteX76" fmla="*/ 8936244 w 9631069"/>
              <a:gd name="connsiteY76" fmla="*/ 220238 h 6615735"/>
              <a:gd name="connsiteX77" fmla="*/ 8298509 w 9631069"/>
              <a:gd name="connsiteY77" fmla="*/ 220238 h 6615735"/>
              <a:gd name="connsiteX78" fmla="*/ 7239447 w 9631069"/>
              <a:gd name="connsiteY78" fmla="*/ 0 h 6615735"/>
              <a:gd name="connsiteX79" fmla="*/ 7877181 w 9631069"/>
              <a:gd name="connsiteY79" fmla="*/ 0 h 6615735"/>
              <a:gd name="connsiteX80" fmla="*/ 7636934 w 9631069"/>
              <a:gd name="connsiteY80" fmla="*/ 220238 h 6615735"/>
              <a:gd name="connsiteX81" fmla="*/ 6999200 w 9631069"/>
              <a:gd name="connsiteY81" fmla="*/ 220238 h 6615735"/>
              <a:gd name="connsiteX82" fmla="*/ 5940140 w 9631069"/>
              <a:gd name="connsiteY82" fmla="*/ 0 h 6615735"/>
              <a:gd name="connsiteX83" fmla="*/ 6577874 w 9631069"/>
              <a:gd name="connsiteY83" fmla="*/ 0 h 6615735"/>
              <a:gd name="connsiteX84" fmla="*/ 6337627 w 9631069"/>
              <a:gd name="connsiteY84" fmla="*/ 220238 h 6615735"/>
              <a:gd name="connsiteX85" fmla="*/ 5699893 w 9631069"/>
              <a:gd name="connsiteY85" fmla="*/ 220238 h 6615735"/>
              <a:gd name="connsiteX86" fmla="*/ 4640832 w 9631069"/>
              <a:gd name="connsiteY86" fmla="*/ 0 h 6615735"/>
              <a:gd name="connsiteX87" fmla="*/ 5278566 w 9631069"/>
              <a:gd name="connsiteY87" fmla="*/ 0 h 6615735"/>
              <a:gd name="connsiteX88" fmla="*/ 5038319 w 9631069"/>
              <a:gd name="connsiteY88" fmla="*/ 220238 h 6615735"/>
              <a:gd name="connsiteX89" fmla="*/ 4400585 w 9631069"/>
              <a:gd name="connsiteY89" fmla="*/ 220238 h 6615735"/>
              <a:gd name="connsiteX90" fmla="*/ 3341525 w 9631069"/>
              <a:gd name="connsiteY90" fmla="*/ 0 h 6615735"/>
              <a:gd name="connsiteX91" fmla="*/ 3979259 w 9631069"/>
              <a:gd name="connsiteY91" fmla="*/ 0 h 6615735"/>
              <a:gd name="connsiteX92" fmla="*/ 3739012 w 9631069"/>
              <a:gd name="connsiteY92" fmla="*/ 220238 h 6615735"/>
              <a:gd name="connsiteX93" fmla="*/ 3101278 w 9631069"/>
              <a:gd name="connsiteY93" fmla="*/ 220238 h 6615735"/>
              <a:gd name="connsiteX94" fmla="*/ 2042219 w 9631069"/>
              <a:gd name="connsiteY94" fmla="*/ 0 h 6615735"/>
              <a:gd name="connsiteX95" fmla="*/ 2679951 w 9631069"/>
              <a:gd name="connsiteY95" fmla="*/ 0 h 6615735"/>
              <a:gd name="connsiteX96" fmla="*/ 2439704 w 9631069"/>
              <a:gd name="connsiteY96" fmla="*/ 220238 h 6615735"/>
              <a:gd name="connsiteX97" fmla="*/ 1801972 w 9631069"/>
              <a:gd name="connsiteY97" fmla="*/ 220238 h 6615735"/>
              <a:gd name="connsiteX98" fmla="*/ 742911 w 9631069"/>
              <a:gd name="connsiteY98" fmla="*/ 0 h 6615735"/>
              <a:gd name="connsiteX99" fmla="*/ 1380644 w 9631069"/>
              <a:gd name="connsiteY99" fmla="*/ 0 h 6615735"/>
              <a:gd name="connsiteX100" fmla="*/ 1140397 w 9631069"/>
              <a:gd name="connsiteY100" fmla="*/ 220238 h 6615735"/>
              <a:gd name="connsiteX101" fmla="*/ 502664 w 9631069"/>
              <a:gd name="connsiteY101" fmla="*/ 220238 h 6615735"/>
              <a:gd name="connsiteX102" fmla="*/ 0 w 9631069"/>
              <a:gd name="connsiteY102" fmla="*/ 0 h 6615735"/>
              <a:gd name="connsiteX103" fmla="*/ 81337 w 9631069"/>
              <a:gd name="connsiteY103" fmla="*/ 0 h 6615735"/>
              <a:gd name="connsiteX104" fmla="*/ 0 w 9631069"/>
              <a:gd name="connsiteY104" fmla="*/ 74563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</a:cxnLst>
            <a:rect l="l" t="t" r="r" b="b"/>
            <a:pathLst>
              <a:path w="9631069" h="6615735">
                <a:moveTo>
                  <a:pt x="8058767" y="6395497"/>
                </a:moveTo>
                <a:lnTo>
                  <a:pt x="8696501" y="6395497"/>
                </a:lnTo>
                <a:lnTo>
                  <a:pt x="8456254" y="6615735"/>
                </a:lnTo>
                <a:lnTo>
                  <a:pt x="7818520" y="6615735"/>
                </a:lnTo>
                <a:close/>
                <a:moveTo>
                  <a:pt x="6759459" y="6395497"/>
                </a:moveTo>
                <a:lnTo>
                  <a:pt x="7397193" y="6395497"/>
                </a:lnTo>
                <a:lnTo>
                  <a:pt x="7156946" y="6615735"/>
                </a:lnTo>
                <a:lnTo>
                  <a:pt x="6519213" y="6615735"/>
                </a:lnTo>
                <a:close/>
                <a:moveTo>
                  <a:pt x="5460151" y="6395497"/>
                </a:moveTo>
                <a:lnTo>
                  <a:pt x="6097885" y="6395497"/>
                </a:lnTo>
                <a:lnTo>
                  <a:pt x="5857638" y="6615735"/>
                </a:lnTo>
                <a:lnTo>
                  <a:pt x="5219904" y="6615735"/>
                </a:lnTo>
                <a:close/>
                <a:moveTo>
                  <a:pt x="4160844" y="6395497"/>
                </a:moveTo>
                <a:lnTo>
                  <a:pt x="4798578" y="6395497"/>
                </a:lnTo>
                <a:lnTo>
                  <a:pt x="4558332" y="6615735"/>
                </a:lnTo>
                <a:lnTo>
                  <a:pt x="3920598" y="6615735"/>
                </a:lnTo>
                <a:close/>
                <a:moveTo>
                  <a:pt x="2861537" y="6395497"/>
                </a:moveTo>
                <a:lnTo>
                  <a:pt x="3499270" y="6395497"/>
                </a:lnTo>
                <a:lnTo>
                  <a:pt x="3259024" y="6615735"/>
                </a:lnTo>
                <a:lnTo>
                  <a:pt x="2621291" y="6615735"/>
                </a:lnTo>
                <a:close/>
                <a:moveTo>
                  <a:pt x="1562229" y="6395497"/>
                </a:moveTo>
                <a:lnTo>
                  <a:pt x="2199963" y="6395497"/>
                </a:lnTo>
                <a:lnTo>
                  <a:pt x="1959717" y="6615735"/>
                </a:lnTo>
                <a:lnTo>
                  <a:pt x="1321983" y="6615735"/>
                </a:lnTo>
                <a:close/>
                <a:moveTo>
                  <a:pt x="262920" y="6395497"/>
                </a:moveTo>
                <a:lnTo>
                  <a:pt x="900654" y="6395497"/>
                </a:lnTo>
                <a:lnTo>
                  <a:pt x="660408" y="6615735"/>
                </a:lnTo>
                <a:lnTo>
                  <a:pt x="22674" y="6615735"/>
                </a:lnTo>
                <a:close/>
                <a:moveTo>
                  <a:pt x="9631069" y="6145234"/>
                </a:moveTo>
                <a:lnTo>
                  <a:pt x="9631069" y="6615735"/>
                </a:lnTo>
                <a:lnTo>
                  <a:pt x="9117823" y="6615735"/>
                </a:lnTo>
                <a:lnTo>
                  <a:pt x="9358070" y="6395497"/>
                </a:lnTo>
                <a:lnTo>
                  <a:pt x="9410831" y="6395497"/>
                </a:lnTo>
                <a:lnTo>
                  <a:pt x="9410831" y="6347130"/>
                </a:lnTo>
                <a:close/>
                <a:moveTo>
                  <a:pt x="220239" y="5243529"/>
                </a:moveTo>
                <a:lnTo>
                  <a:pt x="220239" y="5828150"/>
                </a:lnTo>
                <a:lnTo>
                  <a:pt x="0" y="6030046"/>
                </a:lnTo>
                <a:lnTo>
                  <a:pt x="0" y="5445426"/>
                </a:lnTo>
                <a:close/>
                <a:moveTo>
                  <a:pt x="9631069" y="4954142"/>
                </a:moveTo>
                <a:lnTo>
                  <a:pt x="9631069" y="5538764"/>
                </a:lnTo>
                <a:lnTo>
                  <a:pt x="9410831" y="5740659"/>
                </a:lnTo>
                <a:lnTo>
                  <a:pt x="9410831" y="5156038"/>
                </a:lnTo>
                <a:close/>
                <a:moveTo>
                  <a:pt x="220239" y="4052432"/>
                </a:moveTo>
                <a:lnTo>
                  <a:pt x="220239" y="4637053"/>
                </a:lnTo>
                <a:lnTo>
                  <a:pt x="0" y="4838949"/>
                </a:lnTo>
                <a:lnTo>
                  <a:pt x="0" y="4254328"/>
                </a:lnTo>
                <a:close/>
                <a:moveTo>
                  <a:pt x="9631069" y="3763045"/>
                </a:moveTo>
                <a:lnTo>
                  <a:pt x="9631069" y="4347667"/>
                </a:lnTo>
                <a:lnTo>
                  <a:pt x="9410831" y="4549562"/>
                </a:lnTo>
                <a:lnTo>
                  <a:pt x="9410831" y="3964941"/>
                </a:lnTo>
                <a:close/>
                <a:moveTo>
                  <a:pt x="220239" y="2861335"/>
                </a:moveTo>
                <a:lnTo>
                  <a:pt x="220239" y="3445957"/>
                </a:lnTo>
                <a:lnTo>
                  <a:pt x="0" y="3647853"/>
                </a:lnTo>
                <a:lnTo>
                  <a:pt x="0" y="3063231"/>
                </a:lnTo>
                <a:close/>
                <a:moveTo>
                  <a:pt x="9631069" y="2571948"/>
                </a:moveTo>
                <a:lnTo>
                  <a:pt x="9631069" y="3156571"/>
                </a:lnTo>
                <a:lnTo>
                  <a:pt x="9410831" y="3358466"/>
                </a:lnTo>
                <a:lnTo>
                  <a:pt x="9410831" y="2773844"/>
                </a:lnTo>
                <a:close/>
                <a:moveTo>
                  <a:pt x="220239" y="1670239"/>
                </a:moveTo>
                <a:lnTo>
                  <a:pt x="220239" y="2254859"/>
                </a:lnTo>
                <a:lnTo>
                  <a:pt x="0" y="2456755"/>
                </a:lnTo>
                <a:lnTo>
                  <a:pt x="0" y="1872135"/>
                </a:lnTo>
                <a:close/>
                <a:moveTo>
                  <a:pt x="9631069" y="1380852"/>
                </a:moveTo>
                <a:lnTo>
                  <a:pt x="9631069" y="1965474"/>
                </a:lnTo>
                <a:lnTo>
                  <a:pt x="9410831" y="2167370"/>
                </a:lnTo>
                <a:lnTo>
                  <a:pt x="9410831" y="1582747"/>
                </a:lnTo>
                <a:close/>
                <a:moveTo>
                  <a:pt x="220239" y="479142"/>
                </a:moveTo>
                <a:lnTo>
                  <a:pt x="220239" y="1063763"/>
                </a:lnTo>
                <a:lnTo>
                  <a:pt x="0" y="1265659"/>
                </a:lnTo>
                <a:lnTo>
                  <a:pt x="0" y="681038"/>
                </a:lnTo>
                <a:close/>
                <a:moveTo>
                  <a:pt x="9631069" y="189755"/>
                </a:moveTo>
                <a:lnTo>
                  <a:pt x="9631069" y="774377"/>
                </a:lnTo>
                <a:lnTo>
                  <a:pt x="9410831" y="976273"/>
                </a:lnTo>
                <a:lnTo>
                  <a:pt x="9410831" y="391650"/>
                </a:lnTo>
                <a:close/>
                <a:moveTo>
                  <a:pt x="8538755" y="0"/>
                </a:moveTo>
                <a:lnTo>
                  <a:pt x="9176491" y="0"/>
                </a:lnTo>
                <a:lnTo>
                  <a:pt x="8936244" y="220238"/>
                </a:lnTo>
                <a:lnTo>
                  <a:pt x="8298509" y="220238"/>
                </a:lnTo>
                <a:close/>
                <a:moveTo>
                  <a:pt x="7239447" y="0"/>
                </a:moveTo>
                <a:lnTo>
                  <a:pt x="7877181" y="0"/>
                </a:lnTo>
                <a:lnTo>
                  <a:pt x="7636934" y="220238"/>
                </a:lnTo>
                <a:lnTo>
                  <a:pt x="6999200" y="220238"/>
                </a:lnTo>
                <a:close/>
                <a:moveTo>
                  <a:pt x="5940140" y="0"/>
                </a:moveTo>
                <a:lnTo>
                  <a:pt x="6577874" y="0"/>
                </a:lnTo>
                <a:lnTo>
                  <a:pt x="6337627" y="220238"/>
                </a:lnTo>
                <a:lnTo>
                  <a:pt x="5699893" y="220238"/>
                </a:lnTo>
                <a:close/>
                <a:moveTo>
                  <a:pt x="4640832" y="0"/>
                </a:moveTo>
                <a:lnTo>
                  <a:pt x="5278566" y="0"/>
                </a:lnTo>
                <a:lnTo>
                  <a:pt x="5038319" y="220238"/>
                </a:lnTo>
                <a:lnTo>
                  <a:pt x="4400585" y="220238"/>
                </a:lnTo>
                <a:close/>
                <a:moveTo>
                  <a:pt x="3341525" y="0"/>
                </a:moveTo>
                <a:lnTo>
                  <a:pt x="3979259" y="0"/>
                </a:lnTo>
                <a:lnTo>
                  <a:pt x="3739012" y="220238"/>
                </a:lnTo>
                <a:lnTo>
                  <a:pt x="3101278" y="220238"/>
                </a:lnTo>
                <a:close/>
                <a:moveTo>
                  <a:pt x="2042219" y="0"/>
                </a:moveTo>
                <a:lnTo>
                  <a:pt x="2679951" y="0"/>
                </a:lnTo>
                <a:lnTo>
                  <a:pt x="2439704" y="220238"/>
                </a:lnTo>
                <a:lnTo>
                  <a:pt x="1801972" y="220238"/>
                </a:lnTo>
                <a:close/>
                <a:moveTo>
                  <a:pt x="742911" y="0"/>
                </a:moveTo>
                <a:lnTo>
                  <a:pt x="1380644" y="0"/>
                </a:lnTo>
                <a:lnTo>
                  <a:pt x="1140397" y="220238"/>
                </a:lnTo>
                <a:lnTo>
                  <a:pt x="502664" y="220238"/>
                </a:lnTo>
                <a:close/>
                <a:moveTo>
                  <a:pt x="0" y="0"/>
                </a:moveTo>
                <a:lnTo>
                  <a:pt x="81337" y="0"/>
                </a:lnTo>
                <a:lnTo>
                  <a:pt x="0" y="74563"/>
                </a:ln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5548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レーム 4"/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6400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/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045628 w 9631069"/>
              <a:gd name="connsiteY0" fmla="*/ 6192328 h 6615735"/>
              <a:gd name="connsiteX1" fmla="*/ 8603114 w 9631069"/>
              <a:gd name="connsiteY1" fmla="*/ 6192328 h 6615735"/>
              <a:gd name="connsiteX2" fmla="*/ 8326563 w 9631069"/>
              <a:gd name="connsiteY2" fmla="*/ 6615735 h 6615735"/>
              <a:gd name="connsiteX3" fmla="*/ 7769077 w 9631069"/>
              <a:gd name="connsiteY3" fmla="*/ 6615735 h 6615735"/>
              <a:gd name="connsiteX4" fmla="*/ 6925996 w 9631069"/>
              <a:gd name="connsiteY4" fmla="*/ 6192328 h 6615735"/>
              <a:gd name="connsiteX5" fmla="*/ 7483482 w 9631069"/>
              <a:gd name="connsiteY5" fmla="*/ 6192328 h 6615735"/>
              <a:gd name="connsiteX6" fmla="*/ 7206931 w 9631069"/>
              <a:gd name="connsiteY6" fmla="*/ 6615735 h 6615735"/>
              <a:gd name="connsiteX7" fmla="*/ 6649445 w 9631069"/>
              <a:gd name="connsiteY7" fmla="*/ 6615735 h 6615735"/>
              <a:gd name="connsiteX8" fmla="*/ 5806364 w 9631069"/>
              <a:gd name="connsiteY8" fmla="*/ 6192328 h 6615735"/>
              <a:gd name="connsiteX9" fmla="*/ 6363850 w 9631069"/>
              <a:gd name="connsiteY9" fmla="*/ 6192328 h 6615735"/>
              <a:gd name="connsiteX10" fmla="*/ 6087299 w 9631069"/>
              <a:gd name="connsiteY10" fmla="*/ 6615735 h 6615735"/>
              <a:gd name="connsiteX11" fmla="*/ 5529813 w 9631069"/>
              <a:gd name="connsiteY11" fmla="*/ 6615735 h 6615735"/>
              <a:gd name="connsiteX12" fmla="*/ 4686733 w 9631069"/>
              <a:gd name="connsiteY12" fmla="*/ 6192328 h 6615735"/>
              <a:gd name="connsiteX13" fmla="*/ 5244218 w 9631069"/>
              <a:gd name="connsiteY13" fmla="*/ 6192328 h 6615735"/>
              <a:gd name="connsiteX14" fmla="*/ 4967668 w 9631069"/>
              <a:gd name="connsiteY14" fmla="*/ 6615735 h 6615735"/>
              <a:gd name="connsiteX15" fmla="*/ 4410183 w 9631069"/>
              <a:gd name="connsiteY15" fmla="*/ 6615735 h 6615735"/>
              <a:gd name="connsiteX16" fmla="*/ 3567101 w 9631069"/>
              <a:gd name="connsiteY16" fmla="*/ 6192328 h 6615735"/>
              <a:gd name="connsiteX17" fmla="*/ 4124587 w 9631069"/>
              <a:gd name="connsiteY17" fmla="*/ 6192328 h 6615735"/>
              <a:gd name="connsiteX18" fmla="*/ 3848037 w 9631069"/>
              <a:gd name="connsiteY18" fmla="*/ 6615735 h 6615735"/>
              <a:gd name="connsiteX19" fmla="*/ 3290551 w 9631069"/>
              <a:gd name="connsiteY19" fmla="*/ 6615735 h 6615735"/>
              <a:gd name="connsiteX20" fmla="*/ 2447469 w 9631069"/>
              <a:gd name="connsiteY20" fmla="*/ 6192328 h 6615735"/>
              <a:gd name="connsiteX21" fmla="*/ 3004955 w 9631069"/>
              <a:gd name="connsiteY21" fmla="*/ 6192328 h 6615735"/>
              <a:gd name="connsiteX22" fmla="*/ 2728405 w 9631069"/>
              <a:gd name="connsiteY22" fmla="*/ 6615735 h 6615735"/>
              <a:gd name="connsiteX23" fmla="*/ 2170919 w 9631069"/>
              <a:gd name="connsiteY23" fmla="*/ 6615735 h 6615735"/>
              <a:gd name="connsiteX24" fmla="*/ 1327838 w 9631069"/>
              <a:gd name="connsiteY24" fmla="*/ 6192328 h 6615735"/>
              <a:gd name="connsiteX25" fmla="*/ 1885324 w 9631069"/>
              <a:gd name="connsiteY25" fmla="*/ 6192328 h 6615735"/>
              <a:gd name="connsiteX26" fmla="*/ 1608774 w 9631069"/>
              <a:gd name="connsiteY26" fmla="*/ 6615735 h 6615735"/>
              <a:gd name="connsiteX27" fmla="*/ 1051288 w 9631069"/>
              <a:gd name="connsiteY27" fmla="*/ 6615735 h 6615735"/>
              <a:gd name="connsiteX28" fmla="*/ 423407 w 9631069"/>
              <a:gd name="connsiteY28" fmla="*/ 5862848 h 6615735"/>
              <a:gd name="connsiteX29" fmla="*/ 423407 w 9631069"/>
              <a:gd name="connsiteY29" fmla="*/ 6192328 h 6615735"/>
              <a:gd name="connsiteX30" fmla="*/ 765692 w 9631069"/>
              <a:gd name="connsiteY30" fmla="*/ 6192328 h 6615735"/>
              <a:gd name="connsiteX31" fmla="*/ 489142 w 9631069"/>
              <a:gd name="connsiteY31" fmla="*/ 6615735 h 6615735"/>
              <a:gd name="connsiteX32" fmla="*/ 0 w 9631069"/>
              <a:gd name="connsiteY32" fmla="*/ 6615735 h 6615735"/>
              <a:gd name="connsiteX33" fmla="*/ 0 w 9631069"/>
              <a:gd name="connsiteY33" fmla="*/ 6511097 h 6615735"/>
              <a:gd name="connsiteX34" fmla="*/ 9631069 w 9631069"/>
              <a:gd name="connsiteY34" fmla="*/ 5479159 h 6615735"/>
              <a:gd name="connsiteX35" fmla="*/ 9631069 w 9631069"/>
              <a:gd name="connsiteY35" fmla="*/ 6332688 h 6615735"/>
              <a:gd name="connsiteX36" fmla="*/ 9446195 w 9631069"/>
              <a:gd name="connsiteY36" fmla="*/ 6615735 h 6615735"/>
              <a:gd name="connsiteX37" fmla="*/ 8888709 w 9631069"/>
              <a:gd name="connsiteY37" fmla="*/ 6615735 h 6615735"/>
              <a:gd name="connsiteX38" fmla="*/ 9165259 w 9631069"/>
              <a:gd name="connsiteY38" fmla="*/ 6192328 h 6615735"/>
              <a:gd name="connsiteX39" fmla="*/ 9207662 w 9631069"/>
              <a:gd name="connsiteY39" fmla="*/ 6192328 h 6615735"/>
              <a:gd name="connsiteX40" fmla="*/ 9207662 w 9631069"/>
              <a:gd name="connsiteY40" fmla="*/ 6127409 h 6615735"/>
              <a:gd name="connsiteX41" fmla="*/ 423407 w 9631069"/>
              <a:gd name="connsiteY41" fmla="*/ 4148657 h 6615735"/>
              <a:gd name="connsiteX42" fmla="*/ 423407 w 9631069"/>
              <a:gd name="connsiteY42" fmla="*/ 5002185 h 6615735"/>
              <a:gd name="connsiteX43" fmla="*/ 0 w 9631069"/>
              <a:gd name="connsiteY43" fmla="*/ 5650435 h 6615735"/>
              <a:gd name="connsiteX44" fmla="*/ 0 w 9631069"/>
              <a:gd name="connsiteY44" fmla="*/ 4796907 h 6615735"/>
              <a:gd name="connsiteX45" fmla="*/ 9631069 w 9631069"/>
              <a:gd name="connsiteY45" fmla="*/ 3764968 h 6615735"/>
              <a:gd name="connsiteX46" fmla="*/ 9631069 w 9631069"/>
              <a:gd name="connsiteY46" fmla="*/ 4618497 h 6615735"/>
              <a:gd name="connsiteX47" fmla="*/ 9207662 w 9631069"/>
              <a:gd name="connsiteY47" fmla="*/ 5266747 h 6615735"/>
              <a:gd name="connsiteX48" fmla="*/ 9207662 w 9631069"/>
              <a:gd name="connsiteY48" fmla="*/ 4413218 h 6615735"/>
              <a:gd name="connsiteX49" fmla="*/ 423407 w 9631069"/>
              <a:gd name="connsiteY49" fmla="*/ 2434466 h 6615735"/>
              <a:gd name="connsiteX50" fmla="*/ 423407 w 9631069"/>
              <a:gd name="connsiteY50" fmla="*/ 3287995 h 6615735"/>
              <a:gd name="connsiteX51" fmla="*/ 0 w 9631069"/>
              <a:gd name="connsiteY51" fmla="*/ 3936244 h 6615735"/>
              <a:gd name="connsiteX52" fmla="*/ 0 w 9631069"/>
              <a:gd name="connsiteY52" fmla="*/ 3082716 h 6615735"/>
              <a:gd name="connsiteX53" fmla="*/ 9631069 w 9631069"/>
              <a:gd name="connsiteY53" fmla="*/ 2050778 h 6615735"/>
              <a:gd name="connsiteX54" fmla="*/ 9631069 w 9631069"/>
              <a:gd name="connsiteY54" fmla="*/ 2904306 h 6615735"/>
              <a:gd name="connsiteX55" fmla="*/ 9207662 w 9631069"/>
              <a:gd name="connsiteY55" fmla="*/ 3552555 h 6615735"/>
              <a:gd name="connsiteX56" fmla="*/ 9207662 w 9631069"/>
              <a:gd name="connsiteY56" fmla="*/ 2699027 h 6615735"/>
              <a:gd name="connsiteX57" fmla="*/ 423407 w 9631069"/>
              <a:gd name="connsiteY57" fmla="*/ 720275 h 6615735"/>
              <a:gd name="connsiteX58" fmla="*/ 423407 w 9631069"/>
              <a:gd name="connsiteY58" fmla="*/ 1573805 h 6615735"/>
              <a:gd name="connsiteX59" fmla="*/ 0 w 9631069"/>
              <a:gd name="connsiteY59" fmla="*/ 2222054 h 6615735"/>
              <a:gd name="connsiteX60" fmla="*/ 0 w 9631069"/>
              <a:gd name="connsiteY60" fmla="*/ 1368525 h 6615735"/>
              <a:gd name="connsiteX61" fmla="*/ 9631069 w 9631069"/>
              <a:gd name="connsiteY61" fmla="*/ 336587 h 6615735"/>
              <a:gd name="connsiteX62" fmla="*/ 9631069 w 9631069"/>
              <a:gd name="connsiteY62" fmla="*/ 1190115 h 6615735"/>
              <a:gd name="connsiteX63" fmla="*/ 9207662 w 9631069"/>
              <a:gd name="connsiteY63" fmla="*/ 1838365 h 6615735"/>
              <a:gd name="connsiteX64" fmla="*/ 9207662 w 9631069"/>
              <a:gd name="connsiteY64" fmla="*/ 984837 h 6615735"/>
              <a:gd name="connsiteX65" fmla="*/ 8731281 w 9631069"/>
              <a:gd name="connsiteY65" fmla="*/ 0 h 6615735"/>
              <a:gd name="connsiteX66" fmla="*/ 9288767 w 9631069"/>
              <a:gd name="connsiteY66" fmla="*/ 0 h 6615735"/>
              <a:gd name="connsiteX67" fmla="*/ 9012217 w 9631069"/>
              <a:gd name="connsiteY67" fmla="*/ 423407 h 6615735"/>
              <a:gd name="connsiteX68" fmla="*/ 8454731 w 9631069"/>
              <a:gd name="connsiteY68" fmla="*/ 423407 h 6615735"/>
              <a:gd name="connsiteX69" fmla="*/ 7611649 w 9631069"/>
              <a:gd name="connsiteY69" fmla="*/ 0 h 6615735"/>
              <a:gd name="connsiteX70" fmla="*/ 8169135 w 9631069"/>
              <a:gd name="connsiteY70" fmla="*/ 0 h 6615735"/>
              <a:gd name="connsiteX71" fmla="*/ 7892585 w 9631069"/>
              <a:gd name="connsiteY71" fmla="*/ 423407 h 6615735"/>
              <a:gd name="connsiteX72" fmla="*/ 7335099 w 9631069"/>
              <a:gd name="connsiteY72" fmla="*/ 423407 h 6615735"/>
              <a:gd name="connsiteX73" fmla="*/ 6492018 w 9631069"/>
              <a:gd name="connsiteY73" fmla="*/ 0 h 6615735"/>
              <a:gd name="connsiteX74" fmla="*/ 7049504 w 9631069"/>
              <a:gd name="connsiteY74" fmla="*/ 0 h 6615735"/>
              <a:gd name="connsiteX75" fmla="*/ 6772953 w 9631069"/>
              <a:gd name="connsiteY75" fmla="*/ 423407 h 6615735"/>
              <a:gd name="connsiteX76" fmla="*/ 6215467 w 9631069"/>
              <a:gd name="connsiteY76" fmla="*/ 423407 h 6615735"/>
              <a:gd name="connsiteX77" fmla="*/ 5372386 w 9631069"/>
              <a:gd name="connsiteY77" fmla="*/ 0 h 6615735"/>
              <a:gd name="connsiteX78" fmla="*/ 5929872 w 9631069"/>
              <a:gd name="connsiteY78" fmla="*/ 0 h 6615735"/>
              <a:gd name="connsiteX79" fmla="*/ 5653321 w 9631069"/>
              <a:gd name="connsiteY79" fmla="*/ 423407 h 6615735"/>
              <a:gd name="connsiteX80" fmla="*/ 5095835 w 9631069"/>
              <a:gd name="connsiteY80" fmla="*/ 423407 h 6615735"/>
              <a:gd name="connsiteX81" fmla="*/ 4252754 w 9631069"/>
              <a:gd name="connsiteY81" fmla="*/ 0 h 6615735"/>
              <a:gd name="connsiteX82" fmla="*/ 4810240 w 9631069"/>
              <a:gd name="connsiteY82" fmla="*/ 0 h 6615735"/>
              <a:gd name="connsiteX83" fmla="*/ 4533689 w 9631069"/>
              <a:gd name="connsiteY83" fmla="*/ 423407 h 6615735"/>
              <a:gd name="connsiteX84" fmla="*/ 3976204 w 9631069"/>
              <a:gd name="connsiteY84" fmla="*/ 423407 h 6615735"/>
              <a:gd name="connsiteX85" fmla="*/ 3133123 w 9631069"/>
              <a:gd name="connsiteY85" fmla="*/ 0 h 6615735"/>
              <a:gd name="connsiteX86" fmla="*/ 3690609 w 9631069"/>
              <a:gd name="connsiteY86" fmla="*/ 0 h 6615735"/>
              <a:gd name="connsiteX87" fmla="*/ 3414059 w 9631069"/>
              <a:gd name="connsiteY87" fmla="*/ 423407 h 6615735"/>
              <a:gd name="connsiteX88" fmla="*/ 2856573 w 9631069"/>
              <a:gd name="connsiteY88" fmla="*/ 423407 h 6615735"/>
              <a:gd name="connsiteX89" fmla="*/ 2013491 w 9631069"/>
              <a:gd name="connsiteY89" fmla="*/ 0 h 6615735"/>
              <a:gd name="connsiteX90" fmla="*/ 2570977 w 9631069"/>
              <a:gd name="connsiteY90" fmla="*/ 0 h 6615735"/>
              <a:gd name="connsiteX91" fmla="*/ 2294427 w 9631069"/>
              <a:gd name="connsiteY91" fmla="*/ 423407 h 6615735"/>
              <a:gd name="connsiteX92" fmla="*/ 1736940 w 9631069"/>
              <a:gd name="connsiteY92" fmla="*/ 423407 h 6615735"/>
              <a:gd name="connsiteX93" fmla="*/ 893859 w 9631069"/>
              <a:gd name="connsiteY93" fmla="*/ 0 h 6615735"/>
              <a:gd name="connsiteX94" fmla="*/ 1451346 w 9631069"/>
              <a:gd name="connsiteY94" fmla="*/ 0 h 6615735"/>
              <a:gd name="connsiteX95" fmla="*/ 1174795 w 9631069"/>
              <a:gd name="connsiteY95" fmla="*/ 423407 h 6615735"/>
              <a:gd name="connsiteX96" fmla="*/ 617308 w 9631069"/>
              <a:gd name="connsiteY96" fmla="*/ 423407 h 6615735"/>
              <a:gd name="connsiteX97" fmla="*/ 0 w 9631069"/>
              <a:gd name="connsiteY97" fmla="*/ 0 h 6615735"/>
              <a:gd name="connsiteX98" fmla="*/ 331714 w 9631069"/>
              <a:gd name="connsiteY98" fmla="*/ 0 h 6615735"/>
              <a:gd name="connsiteX99" fmla="*/ 0 w 9631069"/>
              <a:gd name="connsiteY99" fmla="*/ 507863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</a:cxnLst>
            <a:rect l="l" t="t" r="r" b="b"/>
            <a:pathLst>
              <a:path w="9631069" h="6615735">
                <a:moveTo>
                  <a:pt x="8045628" y="6192328"/>
                </a:moveTo>
                <a:lnTo>
                  <a:pt x="8603114" y="6192328"/>
                </a:lnTo>
                <a:lnTo>
                  <a:pt x="8326563" y="6615735"/>
                </a:lnTo>
                <a:lnTo>
                  <a:pt x="7769077" y="6615735"/>
                </a:lnTo>
                <a:close/>
                <a:moveTo>
                  <a:pt x="6925996" y="6192328"/>
                </a:moveTo>
                <a:lnTo>
                  <a:pt x="7483482" y="6192328"/>
                </a:lnTo>
                <a:lnTo>
                  <a:pt x="7206931" y="6615735"/>
                </a:lnTo>
                <a:lnTo>
                  <a:pt x="6649445" y="6615735"/>
                </a:lnTo>
                <a:close/>
                <a:moveTo>
                  <a:pt x="5806364" y="6192328"/>
                </a:moveTo>
                <a:lnTo>
                  <a:pt x="6363850" y="6192328"/>
                </a:lnTo>
                <a:lnTo>
                  <a:pt x="6087299" y="6615735"/>
                </a:lnTo>
                <a:lnTo>
                  <a:pt x="5529813" y="6615735"/>
                </a:lnTo>
                <a:close/>
                <a:moveTo>
                  <a:pt x="4686733" y="6192328"/>
                </a:moveTo>
                <a:lnTo>
                  <a:pt x="5244218" y="6192328"/>
                </a:lnTo>
                <a:lnTo>
                  <a:pt x="4967668" y="6615735"/>
                </a:lnTo>
                <a:lnTo>
                  <a:pt x="4410183" y="6615735"/>
                </a:lnTo>
                <a:close/>
                <a:moveTo>
                  <a:pt x="3567101" y="6192328"/>
                </a:moveTo>
                <a:lnTo>
                  <a:pt x="4124587" y="6192328"/>
                </a:lnTo>
                <a:lnTo>
                  <a:pt x="3848037" y="6615735"/>
                </a:lnTo>
                <a:lnTo>
                  <a:pt x="3290551" y="6615735"/>
                </a:lnTo>
                <a:close/>
                <a:moveTo>
                  <a:pt x="2447469" y="6192328"/>
                </a:moveTo>
                <a:lnTo>
                  <a:pt x="3004955" y="6192328"/>
                </a:lnTo>
                <a:lnTo>
                  <a:pt x="2728405" y="6615735"/>
                </a:lnTo>
                <a:lnTo>
                  <a:pt x="2170919" y="6615735"/>
                </a:lnTo>
                <a:close/>
                <a:moveTo>
                  <a:pt x="1327838" y="6192328"/>
                </a:moveTo>
                <a:lnTo>
                  <a:pt x="1885324" y="6192328"/>
                </a:lnTo>
                <a:lnTo>
                  <a:pt x="1608774" y="6615735"/>
                </a:lnTo>
                <a:lnTo>
                  <a:pt x="1051288" y="6615735"/>
                </a:lnTo>
                <a:close/>
                <a:moveTo>
                  <a:pt x="423407" y="5862848"/>
                </a:moveTo>
                <a:lnTo>
                  <a:pt x="423407" y="6192328"/>
                </a:lnTo>
                <a:lnTo>
                  <a:pt x="765692" y="6192328"/>
                </a:lnTo>
                <a:lnTo>
                  <a:pt x="489142" y="6615735"/>
                </a:lnTo>
                <a:lnTo>
                  <a:pt x="0" y="6615735"/>
                </a:lnTo>
                <a:lnTo>
                  <a:pt x="0" y="6511097"/>
                </a:lnTo>
                <a:close/>
                <a:moveTo>
                  <a:pt x="9631069" y="5479159"/>
                </a:moveTo>
                <a:lnTo>
                  <a:pt x="9631069" y="6332688"/>
                </a:lnTo>
                <a:lnTo>
                  <a:pt x="9446195" y="6615735"/>
                </a:lnTo>
                <a:lnTo>
                  <a:pt x="8888709" y="6615735"/>
                </a:lnTo>
                <a:lnTo>
                  <a:pt x="9165259" y="6192328"/>
                </a:lnTo>
                <a:lnTo>
                  <a:pt x="9207662" y="6192328"/>
                </a:lnTo>
                <a:lnTo>
                  <a:pt x="9207662" y="6127409"/>
                </a:lnTo>
                <a:close/>
                <a:moveTo>
                  <a:pt x="423407" y="4148657"/>
                </a:moveTo>
                <a:lnTo>
                  <a:pt x="423407" y="5002185"/>
                </a:lnTo>
                <a:lnTo>
                  <a:pt x="0" y="5650435"/>
                </a:lnTo>
                <a:lnTo>
                  <a:pt x="0" y="4796907"/>
                </a:lnTo>
                <a:close/>
                <a:moveTo>
                  <a:pt x="9631069" y="3764968"/>
                </a:moveTo>
                <a:lnTo>
                  <a:pt x="9631069" y="4618497"/>
                </a:lnTo>
                <a:lnTo>
                  <a:pt x="9207662" y="5266747"/>
                </a:lnTo>
                <a:lnTo>
                  <a:pt x="9207662" y="4413218"/>
                </a:lnTo>
                <a:close/>
                <a:moveTo>
                  <a:pt x="423407" y="2434466"/>
                </a:moveTo>
                <a:lnTo>
                  <a:pt x="423407" y="3287995"/>
                </a:lnTo>
                <a:lnTo>
                  <a:pt x="0" y="3936244"/>
                </a:lnTo>
                <a:lnTo>
                  <a:pt x="0" y="3082716"/>
                </a:lnTo>
                <a:close/>
                <a:moveTo>
                  <a:pt x="9631069" y="2050778"/>
                </a:moveTo>
                <a:lnTo>
                  <a:pt x="9631069" y="2904306"/>
                </a:lnTo>
                <a:lnTo>
                  <a:pt x="9207662" y="3552555"/>
                </a:lnTo>
                <a:lnTo>
                  <a:pt x="9207662" y="2699027"/>
                </a:lnTo>
                <a:close/>
                <a:moveTo>
                  <a:pt x="423407" y="720275"/>
                </a:moveTo>
                <a:lnTo>
                  <a:pt x="423407" y="1573805"/>
                </a:lnTo>
                <a:lnTo>
                  <a:pt x="0" y="2222054"/>
                </a:lnTo>
                <a:lnTo>
                  <a:pt x="0" y="1368525"/>
                </a:lnTo>
                <a:close/>
                <a:moveTo>
                  <a:pt x="9631069" y="336587"/>
                </a:moveTo>
                <a:lnTo>
                  <a:pt x="9631069" y="1190115"/>
                </a:lnTo>
                <a:lnTo>
                  <a:pt x="9207662" y="1838365"/>
                </a:lnTo>
                <a:lnTo>
                  <a:pt x="9207662" y="984837"/>
                </a:lnTo>
                <a:close/>
                <a:moveTo>
                  <a:pt x="8731281" y="0"/>
                </a:moveTo>
                <a:lnTo>
                  <a:pt x="9288767" y="0"/>
                </a:lnTo>
                <a:lnTo>
                  <a:pt x="9012217" y="423407"/>
                </a:lnTo>
                <a:lnTo>
                  <a:pt x="8454731" y="423407"/>
                </a:lnTo>
                <a:close/>
                <a:moveTo>
                  <a:pt x="7611649" y="0"/>
                </a:moveTo>
                <a:lnTo>
                  <a:pt x="8169135" y="0"/>
                </a:lnTo>
                <a:lnTo>
                  <a:pt x="7892585" y="423407"/>
                </a:lnTo>
                <a:lnTo>
                  <a:pt x="7335099" y="423407"/>
                </a:lnTo>
                <a:close/>
                <a:moveTo>
                  <a:pt x="6492018" y="0"/>
                </a:moveTo>
                <a:lnTo>
                  <a:pt x="7049504" y="0"/>
                </a:lnTo>
                <a:lnTo>
                  <a:pt x="6772953" y="423407"/>
                </a:lnTo>
                <a:lnTo>
                  <a:pt x="6215467" y="423407"/>
                </a:lnTo>
                <a:close/>
                <a:moveTo>
                  <a:pt x="5372386" y="0"/>
                </a:moveTo>
                <a:lnTo>
                  <a:pt x="5929872" y="0"/>
                </a:lnTo>
                <a:lnTo>
                  <a:pt x="5653321" y="423407"/>
                </a:lnTo>
                <a:lnTo>
                  <a:pt x="5095835" y="423407"/>
                </a:lnTo>
                <a:close/>
                <a:moveTo>
                  <a:pt x="4252754" y="0"/>
                </a:moveTo>
                <a:lnTo>
                  <a:pt x="4810240" y="0"/>
                </a:lnTo>
                <a:lnTo>
                  <a:pt x="4533689" y="423407"/>
                </a:lnTo>
                <a:lnTo>
                  <a:pt x="3976204" y="423407"/>
                </a:lnTo>
                <a:close/>
                <a:moveTo>
                  <a:pt x="3133123" y="0"/>
                </a:moveTo>
                <a:lnTo>
                  <a:pt x="3690609" y="0"/>
                </a:lnTo>
                <a:lnTo>
                  <a:pt x="3414059" y="423407"/>
                </a:lnTo>
                <a:lnTo>
                  <a:pt x="2856573" y="423407"/>
                </a:lnTo>
                <a:close/>
                <a:moveTo>
                  <a:pt x="2013491" y="0"/>
                </a:moveTo>
                <a:lnTo>
                  <a:pt x="2570977" y="0"/>
                </a:lnTo>
                <a:lnTo>
                  <a:pt x="2294427" y="423407"/>
                </a:lnTo>
                <a:lnTo>
                  <a:pt x="1736940" y="423407"/>
                </a:lnTo>
                <a:close/>
                <a:moveTo>
                  <a:pt x="893859" y="0"/>
                </a:moveTo>
                <a:lnTo>
                  <a:pt x="1451346" y="0"/>
                </a:lnTo>
                <a:lnTo>
                  <a:pt x="1174795" y="423407"/>
                </a:lnTo>
                <a:lnTo>
                  <a:pt x="617308" y="423407"/>
                </a:lnTo>
                <a:close/>
                <a:moveTo>
                  <a:pt x="0" y="0"/>
                </a:moveTo>
                <a:lnTo>
                  <a:pt x="331714" y="0"/>
                </a:lnTo>
                <a:lnTo>
                  <a:pt x="0" y="507863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9665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レーム 4"/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6400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/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6483345 w 9631069"/>
              <a:gd name="connsiteY0" fmla="*/ 6192328 h 6615735"/>
              <a:gd name="connsiteX1" fmla="*/ 7777678 w 9631069"/>
              <a:gd name="connsiteY1" fmla="*/ 6192328 h 6615735"/>
              <a:gd name="connsiteX2" fmla="*/ 7359915 w 9631069"/>
              <a:gd name="connsiteY2" fmla="*/ 6615735 h 6615735"/>
              <a:gd name="connsiteX3" fmla="*/ 6065582 w 9631069"/>
              <a:gd name="connsiteY3" fmla="*/ 6615735 h 6615735"/>
              <a:gd name="connsiteX4" fmla="*/ 3856261 w 9631069"/>
              <a:gd name="connsiteY4" fmla="*/ 6192328 h 6615735"/>
              <a:gd name="connsiteX5" fmla="*/ 5150594 w 9631069"/>
              <a:gd name="connsiteY5" fmla="*/ 6192328 h 6615735"/>
              <a:gd name="connsiteX6" fmla="*/ 4732831 w 9631069"/>
              <a:gd name="connsiteY6" fmla="*/ 6615735 h 6615735"/>
              <a:gd name="connsiteX7" fmla="*/ 3438498 w 9631069"/>
              <a:gd name="connsiteY7" fmla="*/ 6615735 h 6615735"/>
              <a:gd name="connsiteX8" fmla="*/ 1229176 w 9631069"/>
              <a:gd name="connsiteY8" fmla="*/ 6192328 h 6615735"/>
              <a:gd name="connsiteX9" fmla="*/ 2523509 w 9631069"/>
              <a:gd name="connsiteY9" fmla="*/ 6192328 h 6615735"/>
              <a:gd name="connsiteX10" fmla="*/ 2105746 w 9631069"/>
              <a:gd name="connsiteY10" fmla="*/ 6615735 h 6615735"/>
              <a:gd name="connsiteX11" fmla="*/ 811413 w 9631069"/>
              <a:gd name="connsiteY11" fmla="*/ 6615735 h 6615735"/>
              <a:gd name="connsiteX12" fmla="*/ 9631069 w 9631069"/>
              <a:gd name="connsiteY12" fmla="*/ 5664657 h 6615735"/>
              <a:gd name="connsiteX13" fmla="*/ 9631069 w 9631069"/>
              <a:gd name="connsiteY13" fmla="*/ 6615735 h 6615735"/>
              <a:gd name="connsiteX14" fmla="*/ 8692668 w 9631069"/>
              <a:gd name="connsiteY14" fmla="*/ 6615735 h 6615735"/>
              <a:gd name="connsiteX15" fmla="*/ 9110431 w 9631069"/>
              <a:gd name="connsiteY15" fmla="*/ 6192328 h 6615735"/>
              <a:gd name="connsiteX16" fmla="*/ 9207662 w 9631069"/>
              <a:gd name="connsiteY16" fmla="*/ 6192328 h 6615735"/>
              <a:gd name="connsiteX17" fmla="*/ 9207662 w 9631069"/>
              <a:gd name="connsiteY17" fmla="*/ 6093784 h 6615735"/>
              <a:gd name="connsiteX18" fmla="*/ 423407 w 9631069"/>
              <a:gd name="connsiteY18" fmla="*/ 4346406 h 6615735"/>
              <a:gd name="connsiteX19" fmla="*/ 423407 w 9631069"/>
              <a:gd name="connsiteY19" fmla="*/ 5658225 h 6615735"/>
              <a:gd name="connsiteX20" fmla="*/ 0 w 9631069"/>
              <a:gd name="connsiteY20" fmla="*/ 6087352 h 6615735"/>
              <a:gd name="connsiteX21" fmla="*/ 0 w 9631069"/>
              <a:gd name="connsiteY21" fmla="*/ 4775533 h 6615735"/>
              <a:gd name="connsiteX22" fmla="*/ 9631069 w 9631069"/>
              <a:gd name="connsiteY22" fmla="*/ 3002078 h 6615735"/>
              <a:gd name="connsiteX23" fmla="*/ 9631069 w 9631069"/>
              <a:gd name="connsiteY23" fmla="*/ 4313898 h 6615735"/>
              <a:gd name="connsiteX24" fmla="*/ 9207662 w 9631069"/>
              <a:gd name="connsiteY24" fmla="*/ 4743025 h 6615735"/>
              <a:gd name="connsiteX25" fmla="*/ 9207662 w 9631069"/>
              <a:gd name="connsiteY25" fmla="*/ 3431205 h 6615735"/>
              <a:gd name="connsiteX26" fmla="*/ 423407 w 9631069"/>
              <a:gd name="connsiteY26" fmla="*/ 1683830 h 6615735"/>
              <a:gd name="connsiteX27" fmla="*/ 423407 w 9631069"/>
              <a:gd name="connsiteY27" fmla="*/ 2995649 h 6615735"/>
              <a:gd name="connsiteX28" fmla="*/ 0 w 9631069"/>
              <a:gd name="connsiteY28" fmla="*/ 3424776 h 6615735"/>
              <a:gd name="connsiteX29" fmla="*/ 0 w 9631069"/>
              <a:gd name="connsiteY29" fmla="*/ 2112957 h 6615735"/>
              <a:gd name="connsiteX30" fmla="*/ 9631069 w 9631069"/>
              <a:gd name="connsiteY30" fmla="*/ 339500 h 6615735"/>
              <a:gd name="connsiteX31" fmla="*/ 9631069 w 9631069"/>
              <a:gd name="connsiteY31" fmla="*/ 1651321 h 6615735"/>
              <a:gd name="connsiteX32" fmla="*/ 9207662 w 9631069"/>
              <a:gd name="connsiteY32" fmla="*/ 2080448 h 6615735"/>
              <a:gd name="connsiteX33" fmla="*/ 9207662 w 9631069"/>
              <a:gd name="connsiteY33" fmla="*/ 768627 h 6615735"/>
              <a:gd name="connsiteX34" fmla="*/ 7338960 w 9631069"/>
              <a:gd name="connsiteY34" fmla="*/ 0 h 6615735"/>
              <a:gd name="connsiteX35" fmla="*/ 8633293 w 9631069"/>
              <a:gd name="connsiteY35" fmla="*/ 0 h 6615735"/>
              <a:gd name="connsiteX36" fmla="*/ 8215530 w 9631069"/>
              <a:gd name="connsiteY36" fmla="*/ 423407 h 6615735"/>
              <a:gd name="connsiteX37" fmla="*/ 6921197 w 9631069"/>
              <a:gd name="connsiteY37" fmla="*/ 423407 h 6615735"/>
              <a:gd name="connsiteX38" fmla="*/ 4711874 w 9631069"/>
              <a:gd name="connsiteY38" fmla="*/ 0 h 6615735"/>
              <a:gd name="connsiteX39" fmla="*/ 6006207 w 9631069"/>
              <a:gd name="connsiteY39" fmla="*/ 0 h 6615735"/>
              <a:gd name="connsiteX40" fmla="*/ 5588444 w 9631069"/>
              <a:gd name="connsiteY40" fmla="*/ 423407 h 6615735"/>
              <a:gd name="connsiteX41" fmla="*/ 4294111 w 9631069"/>
              <a:gd name="connsiteY41" fmla="*/ 423407 h 6615735"/>
              <a:gd name="connsiteX42" fmla="*/ 2084791 w 9631069"/>
              <a:gd name="connsiteY42" fmla="*/ 0 h 6615735"/>
              <a:gd name="connsiteX43" fmla="*/ 3379123 w 9631069"/>
              <a:gd name="connsiteY43" fmla="*/ 0 h 6615735"/>
              <a:gd name="connsiteX44" fmla="*/ 2961360 w 9631069"/>
              <a:gd name="connsiteY44" fmla="*/ 423407 h 6615735"/>
              <a:gd name="connsiteX45" fmla="*/ 1667028 w 9631069"/>
              <a:gd name="connsiteY45" fmla="*/ 423407 h 6615735"/>
              <a:gd name="connsiteX46" fmla="*/ 0 w 9631069"/>
              <a:gd name="connsiteY46" fmla="*/ 0 h 6615735"/>
              <a:gd name="connsiteX47" fmla="*/ 752038 w 9631069"/>
              <a:gd name="connsiteY47" fmla="*/ 0 h 6615735"/>
              <a:gd name="connsiteX48" fmla="*/ 0 w 9631069"/>
              <a:gd name="connsiteY48" fmla="*/ 762198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9631069" h="6615735">
                <a:moveTo>
                  <a:pt x="6483345" y="6192328"/>
                </a:moveTo>
                <a:lnTo>
                  <a:pt x="7777678" y="6192328"/>
                </a:lnTo>
                <a:lnTo>
                  <a:pt x="7359915" y="6615735"/>
                </a:lnTo>
                <a:lnTo>
                  <a:pt x="6065582" y="6615735"/>
                </a:lnTo>
                <a:close/>
                <a:moveTo>
                  <a:pt x="3856261" y="6192328"/>
                </a:moveTo>
                <a:lnTo>
                  <a:pt x="5150594" y="6192328"/>
                </a:lnTo>
                <a:lnTo>
                  <a:pt x="4732831" y="6615735"/>
                </a:lnTo>
                <a:lnTo>
                  <a:pt x="3438498" y="6615735"/>
                </a:lnTo>
                <a:close/>
                <a:moveTo>
                  <a:pt x="1229176" y="6192328"/>
                </a:moveTo>
                <a:lnTo>
                  <a:pt x="2523509" y="6192328"/>
                </a:lnTo>
                <a:lnTo>
                  <a:pt x="2105746" y="6615735"/>
                </a:lnTo>
                <a:lnTo>
                  <a:pt x="811413" y="6615735"/>
                </a:lnTo>
                <a:close/>
                <a:moveTo>
                  <a:pt x="9631069" y="5664657"/>
                </a:moveTo>
                <a:lnTo>
                  <a:pt x="9631069" y="6615735"/>
                </a:lnTo>
                <a:lnTo>
                  <a:pt x="8692668" y="6615735"/>
                </a:lnTo>
                <a:lnTo>
                  <a:pt x="9110431" y="6192328"/>
                </a:lnTo>
                <a:lnTo>
                  <a:pt x="9207662" y="6192328"/>
                </a:lnTo>
                <a:lnTo>
                  <a:pt x="9207662" y="6093784"/>
                </a:lnTo>
                <a:close/>
                <a:moveTo>
                  <a:pt x="423407" y="4346406"/>
                </a:moveTo>
                <a:lnTo>
                  <a:pt x="423407" y="5658225"/>
                </a:lnTo>
                <a:lnTo>
                  <a:pt x="0" y="6087352"/>
                </a:lnTo>
                <a:lnTo>
                  <a:pt x="0" y="4775533"/>
                </a:lnTo>
                <a:close/>
                <a:moveTo>
                  <a:pt x="9631069" y="3002078"/>
                </a:moveTo>
                <a:lnTo>
                  <a:pt x="9631069" y="4313898"/>
                </a:lnTo>
                <a:lnTo>
                  <a:pt x="9207662" y="4743025"/>
                </a:lnTo>
                <a:lnTo>
                  <a:pt x="9207662" y="3431205"/>
                </a:lnTo>
                <a:close/>
                <a:moveTo>
                  <a:pt x="423407" y="1683830"/>
                </a:moveTo>
                <a:lnTo>
                  <a:pt x="423407" y="2995649"/>
                </a:lnTo>
                <a:lnTo>
                  <a:pt x="0" y="3424776"/>
                </a:lnTo>
                <a:lnTo>
                  <a:pt x="0" y="2112957"/>
                </a:lnTo>
                <a:close/>
                <a:moveTo>
                  <a:pt x="9631069" y="339500"/>
                </a:moveTo>
                <a:lnTo>
                  <a:pt x="9631069" y="1651321"/>
                </a:lnTo>
                <a:lnTo>
                  <a:pt x="9207662" y="2080448"/>
                </a:lnTo>
                <a:lnTo>
                  <a:pt x="9207662" y="768627"/>
                </a:lnTo>
                <a:close/>
                <a:moveTo>
                  <a:pt x="7338960" y="0"/>
                </a:moveTo>
                <a:lnTo>
                  <a:pt x="8633293" y="0"/>
                </a:lnTo>
                <a:lnTo>
                  <a:pt x="8215530" y="423407"/>
                </a:lnTo>
                <a:lnTo>
                  <a:pt x="6921197" y="423407"/>
                </a:lnTo>
                <a:close/>
                <a:moveTo>
                  <a:pt x="4711874" y="0"/>
                </a:moveTo>
                <a:lnTo>
                  <a:pt x="6006207" y="0"/>
                </a:lnTo>
                <a:lnTo>
                  <a:pt x="5588444" y="423407"/>
                </a:lnTo>
                <a:lnTo>
                  <a:pt x="4294111" y="423407"/>
                </a:lnTo>
                <a:close/>
                <a:moveTo>
                  <a:pt x="2084791" y="0"/>
                </a:moveTo>
                <a:lnTo>
                  <a:pt x="3379123" y="0"/>
                </a:lnTo>
                <a:lnTo>
                  <a:pt x="2961360" y="423407"/>
                </a:lnTo>
                <a:lnTo>
                  <a:pt x="1667028" y="423407"/>
                </a:lnTo>
                <a:close/>
                <a:moveTo>
                  <a:pt x="0" y="0"/>
                </a:moveTo>
                <a:lnTo>
                  <a:pt x="752038" y="0"/>
                </a:lnTo>
                <a:lnTo>
                  <a:pt x="0" y="762198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224851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レーム 4"/>
          <p:cNvSpPr/>
          <p:nvPr/>
        </p:nvSpPr>
        <p:spPr bwMode="auto">
          <a:xfrm>
            <a:off x="138568" y="98630"/>
            <a:ext cx="9631069" cy="6615735"/>
          </a:xfrm>
          <a:prstGeom prst="frame">
            <a:avLst>
              <a:gd name="adj1" fmla="val 10239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フリーフォーム: 図形 19"/>
          <p:cNvSpPr/>
          <p:nvPr/>
        </p:nvSpPr>
        <p:spPr bwMode="auto">
          <a:xfrm>
            <a:off x="138568" y="98630"/>
            <a:ext cx="9631069" cy="6615735"/>
          </a:xfrm>
          <a:custGeom>
            <a:avLst/>
            <a:gdLst>
              <a:gd name="connsiteX0" fmla="*/ 7038905 w 9631069"/>
              <a:gd name="connsiteY0" fmla="*/ 5938350 h 6615735"/>
              <a:gd name="connsiteX1" fmla="*/ 8213409 w 9631069"/>
              <a:gd name="connsiteY1" fmla="*/ 5938350 h 6615735"/>
              <a:gd name="connsiteX2" fmla="*/ 7716384 w 9631069"/>
              <a:gd name="connsiteY2" fmla="*/ 6615735 h 6615735"/>
              <a:gd name="connsiteX3" fmla="*/ 6541880 w 9631069"/>
              <a:gd name="connsiteY3" fmla="*/ 6615735 h 6615735"/>
              <a:gd name="connsiteX4" fmla="*/ 4693639 w 9631069"/>
              <a:gd name="connsiteY4" fmla="*/ 5938350 h 6615735"/>
              <a:gd name="connsiteX5" fmla="*/ 5868142 w 9631069"/>
              <a:gd name="connsiteY5" fmla="*/ 5938350 h 6615735"/>
              <a:gd name="connsiteX6" fmla="*/ 5371117 w 9631069"/>
              <a:gd name="connsiteY6" fmla="*/ 6615735 h 6615735"/>
              <a:gd name="connsiteX7" fmla="*/ 4196614 w 9631069"/>
              <a:gd name="connsiteY7" fmla="*/ 6615735 h 6615735"/>
              <a:gd name="connsiteX8" fmla="*/ 2348372 w 9631069"/>
              <a:gd name="connsiteY8" fmla="*/ 5938350 h 6615735"/>
              <a:gd name="connsiteX9" fmla="*/ 3522876 w 9631069"/>
              <a:gd name="connsiteY9" fmla="*/ 5938350 h 6615735"/>
              <a:gd name="connsiteX10" fmla="*/ 3025851 w 9631069"/>
              <a:gd name="connsiteY10" fmla="*/ 6615735 h 6615735"/>
              <a:gd name="connsiteX11" fmla="*/ 1851347 w 9631069"/>
              <a:gd name="connsiteY11" fmla="*/ 6615735 h 6615735"/>
              <a:gd name="connsiteX12" fmla="*/ 9631069 w 9631069"/>
              <a:gd name="connsiteY12" fmla="*/ 5601856 h 6615735"/>
              <a:gd name="connsiteX13" fmla="*/ 9631069 w 9631069"/>
              <a:gd name="connsiteY13" fmla="*/ 6615735 h 6615735"/>
              <a:gd name="connsiteX14" fmla="*/ 8887145 w 9631069"/>
              <a:gd name="connsiteY14" fmla="*/ 6615735 h 6615735"/>
              <a:gd name="connsiteX15" fmla="*/ 677385 w 9631069"/>
              <a:gd name="connsiteY15" fmla="*/ 5019386 h 6615735"/>
              <a:gd name="connsiteX16" fmla="*/ 677385 w 9631069"/>
              <a:gd name="connsiteY16" fmla="*/ 5938350 h 6615735"/>
              <a:gd name="connsiteX17" fmla="*/ 1177609 w 9631069"/>
              <a:gd name="connsiteY17" fmla="*/ 5938350 h 6615735"/>
              <a:gd name="connsiteX18" fmla="*/ 680584 w 9631069"/>
              <a:gd name="connsiteY18" fmla="*/ 6615735 h 6615735"/>
              <a:gd name="connsiteX19" fmla="*/ 0 w 9631069"/>
              <a:gd name="connsiteY19" fmla="*/ 6615735 h 6615735"/>
              <a:gd name="connsiteX20" fmla="*/ 0 w 9631069"/>
              <a:gd name="connsiteY20" fmla="*/ 5942581 h 6615735"/>
              <a:gd name="connsiteX21" fmla="*/ 9631069 w 9631069"/>
              <a:gd name="connsiteY21" fmla="*/ 2405539 h 6615735"/>
              <a:gd name="connsiteX22" fmla="*/ 9631069 w 9631069"/>
              <a:gd name="connsiteY22" fmla="*/ 4006248 h 6615735"/>
              <a:gd name="connsiteX23" fmla="*/ 8953684 w 9631069"/>
              <a:gd name="connsiteY23" fmla="*/ 4929443 h 6615735"/>
              <a:gd name="connsiteX24" fmla="*/ 8953684 w 9631069"/>
              <a:gd name="connsiteY24" fmla="*/ 3328734 h 6615735"/>
              <a:gd name="connsiteX25" fmla="*/ 677385 w 9631069"/>
              <a:gd name="connsiteY25" fmla="*/ 1823066 h 6615735"/>
              <a:gd name="connsiteX26" fmla="*/ 677385 w 9631069"/>
              <a:gd name="connsiteY26" fmla="*/ 3423775 h 6615735"/>
              <a:gd name="connsiteX27" fmla="*/ 0 w 9631069"/>
              <a:gd name="connsiteY27" fmla="*/ 4346970 h 6615735"/>
              <a:gd name="connsiteX28" fmla="*/ 0 w 9631069"/>
              <a:gd name="connsiteY28" fmla="*/ 2746261 h 6615735"/>
              <a:gd name="connsiteX29" fmla="*/ 9050842 w 9631069"/>
              <a:gd name="connsiteY29" fmla="*/ 0 h 6615735"/>
              <a:gd name="connsiteX30" fmla="*/ 9631069 w 9631069"/>
              <a:gd name="connsiteY30" fmla="*/ 0 h 6615735"/>
              <a:gd name="connsiteX31" fmla="*/ 9631069 w 9631069"/>
              <a:gd name="connsiteY31" fmla="*/ 809929 h 6615735"/>
              <a:gd name="connsiteX32" fmla="*/ 8953684 w 9631069"/>
              <a:gd name="connsiteY32" fmla="*/ 1733124 h 6615735"/>
              <a:gd name="connsiteX33" fmla="*/ 8953684 w 9631069"/>
              <a:gd name="connsiteY33" fmla="*/ 677385 h 6615735"/>
              <a:gd name="connsiteX34" fmla="*/ 8553818 w 9631069"/>
              <a:gd name="connsiteY34" fmla="*/ 677385 h 6615735"/>
              <a:gd name="connsiteX35" fmla="*/ 6705575 w 9631069"/>
              <a:gd name="connsiteY35" fmla="*/ 0 h 6615735"/>
              <a:gd name="connsiteX36" fmla="*/ 7880078 w 9631069"/>
              <a:gd name="connsiteY36" fmla="*/ 0 h 6615735"/>
              <a:gd name="connsiteX37" fmla="*/ 7383054 w 9631069"/>
              <a:gd name="connsiteY37" fmla="*/ 677385 h 6615735"/>
              <a:gd name="connsiteX38" fmla="*/ 6208550 w 9631069"/>
              <a:gd name="connsiteY38" fmla="*/ 677385 h 6615735"/>
              <a:gd name="connsiteX39" fmla="*/ 4360308 w 9631069"/>
              <a:gd name="connsiteY39" fmla="*/ 0 h 6615735"/>
              <a:gd name="connsiteX40" fmla="*/ 5534813 w 9631069"/>
              <a:gd name="connsiteY40" fmla="*/ 0 h 6615735"/>
              <a:gd name="connsiteX41" fmla="*/ 5037788 w 9631069"/>
              <a:gd name="connsiteY41" fmla="*/ 677385 h 6615735"/>
              <a:gd name="connsiteX42" fmla="*/ 3863284 w 9631069"/>
              <a:gd name="connsiteY42" fmla="*/ 677385 h 6615735"/>
              <a:gd name="connsiteX43" fmla="*/ 2015041 w 9631069"/>
              <a:gd name="connsiteY43" fmla="*/ 0 h 6615735"/>
              <a:gd name="connsiteX44" fmla="*/ 3189546 w 9631069"/>
              <a:gd name="connsiteY44" fmla="*/ 0 h 6615735"/>
              <a:gd name="connsiteX45" fmla="*/ 2692521 w 9631069"/>
              <a:gd name="connsiteY45" fmla="*/ 677385 h 6615735"/>
              <a:gd name="connsiteX46" fmla="*/ 1518017 w 9631069"/>
              <a:gd name="connsiteY46" fmla="*/ 677385 h 6615735"/>
              <a:gd name="connsiteX47" fmla="*/ 0 w 9631069"/>
              <a:gd name="connsiteY47" fmla="*/ 0 h 6615735"/>
              <a:gd name="connsiteX48" fmla="*/ 844278 w 9631069"/>
              <a:gd name="connsiteY48" fmla="*/ 0 h 6615735"/>
              <a:gd name="connsiteX49" fmla="*/ 0 w 9631069"/>
              <a:gd name="connsiteY49" fmla="*/ 1150650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</a:cxnLst>
            <a:rect l="l" t="t" r="r" b="b"/>
            <a:pathLst>
              <a:path w="9631069" h="6615735">
                <a:moveTo>
                  <a:pt x="7038905" y="5938350"/>
                </a:moveTo>
                <a:lnTo>
                  <a:pt x="8213409" y="5938350"/>
                </a:lnTo>
                <a:lnTo>
                  <a:pt x="7716384" y="6615735"/>
                </a:lnTo>
                <a:lnTo>
                  <a:pt x="6541880" y="6615735"/>
                </a:lnTo>
                <a:close/>
                <a:moveTo>
                  <a:pt x="4693639" y="5938350"/>
                </a:moveTo>
                <a:lnTo>
                  <a:pt x="5868142" y="5938350"/>
                </a:lnTo>
                <a:lnTo>
                  <a:pt x="5371117" y="6615735"/>
                </a:lnTo>
                <a:lnTo>
                  <a:pt x="4196614" y="6615735"/>
                </a:lnTo>
                <a:close/>
                <a:moveTo>
                  <a:pt x="2348372" y="5938350"/>
                </a:moveTo>
                <a:lnTo>
                  <a:pt x="3522876" y="5938350"/>
                </a:lnTo>
                <a:lnTo>
                  <a:pt x="3025851" y="6615735"/>
                </a:lnTo>
                <a:lnTo>
                  <a:pt x="1851347" y="6615735"/>
                </a:lnTo>
                <a:close/>
                <a:moveTo>
                  <a:pt x="9631069" y="5601856"/>
                </a:moveTo>
                <a:lnTo>
                  <a:pt x="9631069" y="6615735"/>
                </a:lnTo>
                <a:lnTo>
                  <a:pt x="8887145" y="6615735"/>
                </a:lnTo>
                <a:close/>
                <a:moveTo>
                  <a:pt x="677385" y="5019386"/>
                </a:moveTo>
                <a:lnTo>
                  <a:pt x="677385" y="5938350"/>
                </a:lnTo>
                <a:lnTo>
                  <a:pt x="1177609" y="5938350"/>
                </a:lnTo>
                <a:lnTo>
                  <a:pt x="680584" y="6615735"/>
                </a:lnTo>
                <a:lnTo>
                  <a:pt x="0" y="6615735"/>
                </a:lnTo>
                <a:lnTo>
                  <a:pt x="0" y="5942581"/>
                </a:lnTo>
                <a:close/>
                <a:moveTo>
                  <a:pt x="9631069" y="2405539"/>
                </a:moveTo>
                <a:lnTo>
                  <a:pt x="9631069" y="4006248"/>
                </a:lnTo>
                <a:lnTo>
                  <a:pt x="8953684" y="4929443"/>
                </a:lnTo>
                <a:lnTo>
                  <a:pt x="8953684" y="3328734"/>
                </a:lnTo>
                <a:close/>
                <a:moveTo>
                  <a:pt x="677385" y="1823066"/>
                </a:moveTo>
                <a:lnTo>
                  <a:pt x="677385" y="3423775"/>
                </a:lnTo>
                <a:lnTo>
                  <a:pt x="0" y="4346970"/>
                </a:lnTo>
                <a:lnTo>
                  <a:pt x="0" y="2746261"/>
                </a:lnTo>
                <a:close/>
                <a:moveTo>
                  <a:pt x="9050842" y="0"/>
                </a:moveTo>
                <a:lnTo>
                  <a:pt x="9631069" y="0"/>
                </a:lnTo>
                <a:lnTo>
                  <a:pt x="9631069" y="809929"/>
                </a:lnTo>
                <a:lnTo>
                  <a:pt x="8953684" y="1733124"/>
                </a:lnTo>
                <a:lnTo>
                  <a:pt x="8953684" y="677385"/>
                </a:lnTo>
                <a:lnTo>
                  <a:pt x="8553818" y="677385"/>
                </a:lnTo>
                <a:close/>
                <a:moveTo>
                  <a:pt x="6705575" y="0"/>
                </a:moveTo>
                <a:lnTo>
                  <a:pt x="7880078" y="0"/>
                </a:lnTo>
                <a:lnTo>
                  <a:pt x="7383054" y="677385"/>
                </a:lnTo>
                <a:lnTo>
                  <a:pt x="6208550" y="677385"/>
                </a:lnTo>
                <a:close/>
                <a:moveTo>
                  <a:pt x="4360308" y="0"/>
                </a:moveTo>
                <a:lnTo>
                  <a:pt x="5534813" y="0"/>
                </a:lnTo>
                <a:lnTo>
                  <a:pt x="5037788" y="677385"/>
                </a:lnTo>
                <a:lnTo>
                  <a:pt x="3863284" y="677385"/>
                </a:lnTo>
                <a:close/>
                <a:moveTo>
                  <a:pt x="2015041" y="0"/>
                </a:moveTo>
                <a:lnTo>
                  <a:pt x="3189546" y="0"/>
                </a:lnTo>
                <a:lnTo>
                  <a:pt x="2692521" y="677385"/>
                </a:lnTo>
                <a:lnTo>
                  <a:pt x="1518017" y="677385"/>
                </a:lnTo>
                <a:close/>
                <a:moveTo>
                  <a:pt x="0" y="0"/>
                </a:moveTo>
                <a:lnTo>
                  <a:pt x="844278" y="0"/>
                </a:lnTo>
                <a:lnTo>
                  <a:pt x="0" y="1150650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137968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レーム 4"/>
          <p:cNvSpPr/>
          <p:nvPr/>
        </p:nvSpPr>
        <p:spPr bwMode="auto">
          <a:xfrm>
            <a:off x="138568" y="98630"/>
            <a:ext cx="9631069" cy="6615735"/>
          </a:xfrm>
          <a:prstGeom prst="frame">
            <a:avLst>
              <a:gd name="adj1" fmla="val 10239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: 図形 5"/>
          <p:cNvSpPr/>
          <p:nvPr/>
        </p:nvSpPr>
        <p:spPr bwMode="auto">
          <a:xfrm>
            <a:off x="138568" y="98629"/>
            <a:ext cx="9631069" cy="6615735"/>
          </a:xfrm>
          <a:custGeom>
            <a:avLst/>
            <a:gdLst>
              <a:gd name="connsiteX0" fmla="*/ 2929279 w 9631069"/>
              <a:gd name="connsiteY0" fmla="*/ 5938350 h 6615735"/>
              <a:gd name="connsiteX1" fmla="*/ 5175840 w 9631069"/>
              <a:gd name="connsiteY1" fmla="*/ 5938350 h 6615735"/>
              <a:gd name="connsiteX2" fmla="*/ 4502417 w 9631069"/>
              <a:gd name="connsiteY2" fmla="*/ 6615735 h 6615735"/>
              <a:gd name="connsiteX3" fmla="*/ 2255857 w 9631069"/>
              <a:gd name="connsiteY3" fmla="*/ 6615735 h 6615735"/>
              <a:gd name="connsiteX4" fmla="*/ 9631069 w 9631069"/>
              <a:gd name="connsiteY4" fmla="*/ 3723028 h 6615735"/>
              <a:gd name="connsiteX5" fmla="*/ 9631069 w 9631069"/>
              <a:gd name="connsiteY5" fmla="*/ 5982808 h 6615735"/>
              <a:gd name="connsiteX6" fmla="*/ 9001845 w 9631069"/>
              <a:gd name="connsiteY6" fmla="*/ 6615735 h 6615735"/>
              <a:gd name="connsiteX7" fmla="*/ 6755284 w 9631069"/>
              <a:gd name="connsiteY7" fmla="*/ 6615735 h 6615735"/>
              <a:gd name="connsiteX8" fmla="*/ 7428706 w 9631069"/>
              <a:gd name="connsiteY8" fmla="*/ 5938350 h 6615735"/>
              <a:gd name="connsiteX9" fmla="*/ 8953684 w 9631069"/>
              <a:gd name="connsiteY9" fmla="*/ 5938350 h 6615735"/>
              <a:gd name="connsiteX10" fmla="*/ 8953684 w 9631069"/>
              <a:gd name="connsiteY10" fmla="*/ 4404399 h 6615735"/>
              <a:gd name="connsiteX11" fmla="*/ 677385 w 9631069"/>
              <a:gd name="connsiteY11" fmla="*/ 3677589 h 6615735"/>
              <a:gd name="connsiteX12" fmla="*/ 677385 w 9631069"/>
              <a:gd name="connsiteY12" fmla="*/ 5937371 h 6615735"/>
              <a:gd name="connsiteX13" fmla="*/ 2989 w 9631069"/>
              <a:gd name="connsiteY13" fmla="*/ 6615735 h 6615735"/>
              <a:gd name="connsiteX14" fmla="*/ 0 w 9631069"/>
              <a:gd name="connsiteY14" fmla="*/ 6615735 h 6615735"/>
              <a:gd name="connsiteX15" fmla="*/ 0 w 9631069"/>
              <a:gd name="connsiteY15" fmla="*/ 4358960 h 6615735"/>
              <a:gd name="connsiteX16" fmla="*/ 8832888 w 9631069"/>
              <a:gd name="connsiteY16" fmla="*/ 0 h 6615735"/>
              <a:gd name="connsiteX17" fmla="*/ 9631069 w 9631069"/>
              <a:gd name="connsiteY17" fmla="*/ 0 h 6615735"/>
              <a:gd name="connsiteX18" fmla="*/ 9631069 w 9631069"/>
              <a:gd name="connsiteY18" fmla="*/ 1456903 h 6615735"/>
              <a:gd name="connsiteX19" fmla="*/ 8953684 w 9631069"/>
              <a:gd name="connsiteY19" fmla="*/ 2138274 h 6615735"/>
              <a:gd name="connsiteX20" fmla="*/ 8953684 w 9631069"/>
              <a:gd name="connsiteY20" fmla="*/ 677385 h 6615735"/>
              <a:gd name="connsiteX21" fmla="*/ 8159467 w 9631069"/>
              <a:gd name="connsiteY21" fmla="*/ 677385 h 6615735"/>
              <a:gd name="connsiteX22" fmla="*/ 4333460 w 9631069"/>
              <a:gd name="connsiteY22" fmla="*/ 0 h 6615735"/>
              <a:gd name="connsiteX23" fmla="*/ 6580021 w 9631069"/>
              <a:gd name="connsiteY23" fmla="*/ 0 h 6615735"/>
              <a:gd name="connsiteX24" fmla="*/ 5906599 w 9631069"/>
              <a:gd name="connsiteY24" fmla="*/ 677385 h 6615735"/>
              <a:gd name="connsiteX25" fmla="*/ 3660037 w 9631069"/>
              <a:gd name="connsiteY25" fmla="*/ 677385 h 6615735"/>
              <a:gd name="connsiteX26" fmla="*/ 0 w 9631069"/>
              <a:gd name="connsiteY26" fmla="*/ 0 h 6615735"/>
              <a:gd name="connsiteX27" fmla="*/ 2080592 w 9631069"/>
              <a:gd name="connsiteY27" fmla="*/ 0 h 6615735"/>
              <a:gd name="connsiteX28" fmla="*/ 1407170 w 9631069"/>
              <a:gd name="connsiteY28" fmla="*/ 677385 h 6615735"/>
              <a:gd name="connsiteX29" fmla="*/ 677385 w 9631069"/>
              <a:gd name="connsiteY29" fmla="*/ 677385 h 6615735"/>
              <a:gd name="connsiteX30" fmla="*/ 677385 w 9631069"/>
              <a:gd name="connsiteY30" fmla="*/ 1411464 h 6615735"/>
              <a:gd name="connsiteX31" fmla="*/ 0 w 9631069"/>
              <a:gd name="connsiteY31" fmla="*/ 2092835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9631069" h="6615735">
                <a:moveTo>
                  <a:pt x="2929279" y="5938350"/>
                </a:moveTo>
                <a:lnTo>
                  <a:pt x="5175840" y="5938350"/>
                </a:lnTo>
                <a:lnTo>
                  <a:pt x="4502417" y="6615735"/>
                </a:lnTo>
                <a:lnTo>
                  <a:pt x="2255857" y="6615735"/>
                </a:lnTo>
                <a:close/>
                <a:moveTo>
                  <a:pt x="9631069" y="3723028"/>
                </a:moveTo>
                <a:lnTo>
                  <a:pt x="9631069" y="5982808"/>
                </a:lnTo>
                <a:lnTo>
                  <a:pt x="9001845" y="6615735"/>
                </a:lnTo>
                <a:lnTo>
                  <a:pt x="6755284" y="6615735"/>
                </a:lnTo>
                <a:lnTo>
                  <a:pt x="7428706" y="5938350"/>
                </a:lnTo>
                <a:lnTo>
                  <a:pt x="8953684" y="5938350"/>
                </a:lnTo>
                <a:lnTo>
                  <a:pt x="8953684" y="4404399"/>
                </a:lnTo>
                <a:close/>
                <a:moveTo>
                  <a:pt x="677385" y="3677589"/>
                </a:moveTo>
                <a:lnTo>
                  <a:pt x="677385" y="5937371"/>
                </a:lnTo>
                <a:lnTo>
                  <a:pt x="2989" y="6615735"/>
                </a:lnTo>
                <a:lnTo>
                  <a:pt x="0" y="6615735"/>
                </a:lnTo>
                <a:lnTo>
                  <a:pt x="0" y="4358960"/>
                </a:lnTo>
                <a:close/>
                <a:moveTo>
                  <a:pt x="8832888" y="0"/>
                </a:moveTo>
                <a:lnTo>
                  <a:pt x="9631069" y="0"/>
                </a:lnTo>
                <a:lnTo>
                  <a:pt x="9631069" y="1456903"/>
                </a:lnTo>
                <a:lnTo>
                  <a:pt x="8953684" y="2138274"/>
                </a:lnTo>
                <a:lnTo>
                  <a:pt x="8953684" y="677385"/>
                </a:lnTo>
                <a:lnTo>
                  <a:pt x="8159467" y="677385"/>
                </a:lnTo>
                <a:close/>
                <a:moveTo>
                  <a:pt x="4333460" y="0"/>
                </a:moveTo>
                <a:lnTo>
                  <a:pt x="6580021" y="0"/>
                </a:lnTo>
                <a:lnTo>
                  <a:pt x="5906599" y="677385"/>
                </a:lnTo>
                <a:lnTo>
                  <a:pt x="3660037" y="677385"/>
                </a:lnTo>
                <a:close/>
                <a:moveTo>
                  <a:pt x="0" y="0"/>
                </a:moveTo>
                <a:lnTo>
                  <a:pt x="2080592" y="0"/>
                </a:lnTo>
                <a:lnTo>
                  <a:pt x="1407170" y="677385"/>
                </a:lnTo>
                <a:lnTo>
                  <a:pt x="677385" y="677385"/>
                </a:lnTo>
                <a:lnTo>
                  <a:pt x="677385" y="1411464"/>
                </a:lnTo>
                <a:lnTo>
                  <a:pt x="0" y="2092835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256866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9596A6E-03D2-9293-B6A4-957F6BBCA6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レーム 1">
            <a:extLst>
              <a:ext uri="{FF2B5EF4-FFF2-40B4-BE49-F238E27FC236}">
                <a16:creationId xmlns:a16="http://schemas.microsoft.com/office/drawing/2014/main" id="{41261C20-0428-B54F-5238-F7DCCD8AFFB0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3329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フリーフォーム: 図形 40">
            <a:extLst>
              <a:ext uri="{FF2B5EF4-FFF2-40B4-BE49-F238E27FC236}">
                <a16:creationId xmlns:a16="http://schemas.microsoft.com/office/drawing/2014/main" id="{AD829E99-9B80-EB7B-DB86-B6152BA15991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851344 w 9631069"/>
              <a:gd name="connsiteY0" fmla="*/ 6395497 h 6615735"/>
              <a:gd name="connsiteX1" fmla="*/ 9394723 w 9631069"/>
              <a:gd name="connsiteY1" fmla="*/ 6395497 h 6615735"/>
              <a:gd name="connsiteX2" fmla="*/ 9394723 w 9631069"/>
              <a:gd name="connsiteY2" fmla="*/ 6615735 h 6615735"/>
              <a:gd name="connsiteX3" fmla="*/ 8851344 w 9631069"/>
              <a:gd name="connsiteY3" fmla="*/ 6615735 h 6615735"/>
              <a:gd name="connsiteX4" fmla="*/ 7773054 w 9631069"/>
              <a:gd name="connsiteY4" fmla="*/ 6395497 h 6615735"/>
              <a:gd name="connsiteX5" fmla="*/ 8316433 w 9631069"/>
              <a:gd name="connsiteY5" fmla="*/ 6395497 h 6615735"/>
              <a:gd name="connsiteX6" fmla="*/ 8316433 w 9631069"/>
              <a:gd name="connsiteY6" fmla="*/ 6615735 h 6615735"/>
              <a:gd name="connsiteX7" fmla="*/ 7773054 w 9631069"/>
              <a:gd name="connsiteY7" fmla="*/ 6615735 h 6615735"/>
              <a:gd name="connsiteX8" fmla="*/ 6694764 w 9631069"/>
              <a:gd name="connsiteY8" fmla="*/ 6395497 h 6615735"/>
              <a:gd name="connsiteX9" fmla="*/ 7238143 w 9631069"/>
              <a:gd name="connsiteY9" fmla="*/ 6395497 h 6615735"/>
              <a:gd name="connsiteX10" fmla="*/ 7238143 w 9631069"/>
              <a:gd name="connsiteY10" fmla="*/ 6615735 h 6615735"/>
              <a:gd name="connsiteX11" fmla="*/ 6694764 w 9631069"/>
              <a:gd name="connsiteY11" fmla="*/ 6615735 h 6615735"/>
              <a:gd name="connsiteX12" fmla="*/ 5616474 w 9631069"/>
              <a:gd name="connsiteY12" fmla="*/ 6395497 h 6615735"/>
              <a:gd name="connsiteX13" fmla="*/ 6159853 w 9631069"/>
              <a:gd name="connsiteY13" fmla="*/ 6395497 h 6615735"/>
              <a:gd name="connsiteX14" fmla="*/ 6159853 w 9631069"/>
              <a:gd name="connsiteY14" fmla="*/ 6615735 h 6615735"/>
              <a:gd name="connsiteX15" fmla="*/ 5616474 w 9631069"/>
              <a:gd name="connsiteY15" fmla="*/ 6615735 h 6615735"/>
              <a:gd name="connsiteX16" fmla="*/ 4538184 w 9631069"/>
              <a:gd name="connsiteY16" fmla="*/ 6395497 h 6615735"/>
              <a:gd name="connsiteX17" fmla="*/ 5081563 w 9631069"/>
              <a:gd name="connsiteY17" fmla="*/ 6395497 h 6615735"/>
              <a:gd name="connsiteX18" fmla="*/ 5081563 w 9631069"/>
              <a:gd name="connsiteY18" fmla="*/ 6615735 h 6615735"/>
              <a:gd name="connsiteX19" fmla="*/ 4538184 w 9631069"/>
              <a:gd name="connsiteY19" fmla="*/ 6615735 h 6615735"/>
              <a:gd name="connsiteX20" fmla="*/ 3459896 w 9631069"/>
              <a:gd name="connsiteY20" fmla="*/ 6395497 h 6615735"/>
              <a:gd name="connsiteX21" fmla="*/ 4003273 w 9631069"/>
              <a:gd name="connsiteY21" fmla="*/ 6395497 h 6615735"/>
              <a:gd name="connsiteX22" fmla="*/ 4003273 w 9631069"/>
              <a:gd name="connsiteY22" fmla="*/ 6615735 h 6615735"/>
              <a:gd name="connsiteX23" fmla="*/ 3459896 w 9631069"/>
              <a:gd name="connsiteY23" fmla="*/ 6615735 h 6615735"/>
              <a:gd name="connsiteX24" fmla="*/ 2381605 w 9631069"/>
              <a:gd name="connsiteY24" fmla="*/ 6395497 h 6615735"/>
              <a:gd name="connsiteX25" fmla="*/ 2924983 w 9631069"/>
              <a:gd name="connsiteY25" fmla="*/ 6395497 h 6615735"/>
              <a:gd name="connsiteX26" fmla="*/ 2924983 w 9631069"/>
              <a:gd name="connsiteY26" fmla="*/ 6615735 h 6615735"/>
              <a:gd name="connsiteX27" fmla="*/ 2381605 w 9631069"/>
              <a:gd name="connsiteY27" fmla="*/ 6615735 h 6615735"/>
              <a:gd name="connsiteX28" fmla="*/ 1303315 w 9631069"/>
              <a:gd name="connsiteY28" fmla="*/ 6395497 h 6615735"/>
              <a:gd name="connsiteX29" fmla="*/ 1846694 w 9631069"/>
              <a:gd name="connsiteY29" fmla="*/ 6395497 h 6615735"/>
              <a:gd name="connsiteX30" fmla="*/ 1846694 w 9631069"/>
              <a:gd name="connsiteY30" fmla="*/ 6615735 h 6615735"/>
              <a:gd name="connsiteX31" fmla="*/ 1303315 w 9631069"/>
              <a:gd name="connsiteY31" fmla="*/ 6615735 h 6615735"/>
              <a:gd name="connsiteX32" fmla="*/ 225025 w 9631069"/>
              <a:gd name="connsiteY32" fmla="*/ 6395497 h 6615735"/>
              <a:gd name="connsiteX33" fmla="*/ 768405 w 9631069"/>
              <a:gd name="connsiteY33" fmla="*/ 6395497 h 6615735"/>
              <a:gd name="connsiteX34" fmla="*/ 768405 w 9631069"/>
              <a:gd name="connsiteY34" fmla="*/ 6615735 h 6615735"/>
              <a:gd name="connsiteX35" fmla="*/ 225025 w 9631069"/>
              <a:gd name="connsiteY35" fmla="*/ 6615735 h 6615735"/>
              <a:gd name="connsiteX36" fmla="*/ 9410831 w 9631069"/>
              <a:gd name="connsiteY36" fmla="*/ 5785309 h 6615735"/>
              <a:gd name="connsiteX37" fmla="*/ 9631069 w 9631069"/>
              <a:gd name="connsiteY37" fmla="*/ 5785309 h 6615735"/>
              <a:gd name="connsiteX38" fmla="*/ 9631069 w 9631069"/>
              <a:gd name="connsiteY38" fmla="*/ 6345704 h 6615735"/>
              <a:gd name="connsiteX39" fmla="*/ 9410831 w 9631069"/>
              <a:gd name="connsiteY39" fmla="*/ 6345704 h 6615735"/>
              <a:gd name="connsiteX40" fmla="*/ 0 w 9631069"/>
              <a:gd name="connsiteY40" fmla="*/ 5785309 h 6615735"/>
              <a:gd name="connsiteX41" fmla="*/ 220238 w 9631069"/>
              <a:gd name="connsiteY41" fmla="*/ 5785309 h 6615735"/>
              <a:gd name="connsiteX42" fmla="*/ 220238 w 9631069"/>
              <a:gd name="connsiteY42" fmla="*/ 6345704 h 6615735"/>
              <a:gd name="connsiteX43" fmla="*/ 0 w 9631069"/>
              <a:gd name="connsiteY43" fmla="*/ 6345704 h 6615735"/>
              <a:gd name="connsiteX44" fmla="*/ 9410831 w 9631069"/>
              <a:gd name="connsiteY44" fmla="*/ 4673252 h 6615735"/>
              <a:gd name="connsiteX45" fmla="*/ 9631069 w 9631069"/>
              <a:gd name="connsiteY45" fmla="*/ 4673252 h 6615735"/>
              <a:gd name="connsiteX46" fmla="*/ 9631069 w 9631069"/>
              <a:gd name="connsiteY46" fmla="*/ 5233647 h 6615735"/>
              <a:gd name="connsiteX47" fmla="*/ 9410831 w 9631069"/>
              <a:gd name="connsiteY47" fmla="*/ 5233647 h 6615735"/>
              <a:gd name="connsiteX48" fmla="*/ 0 w 9631069"/>
              <a:gd name="connsiteY48" fmla="*/ 4673252 h 6615735"/>
              <a:gd name="connsiteX49" fmla="*/ 220238 w 9631069"/>
              <a:gd name="connsiteY49" fmla="*/ 4673252 h 6615735"/>
              <a:gd name="connsiteX50" fmla="*/ 220238 w 9631069"/>
              <a:gd name="connsiteY50" fmla="*/ 5233647 h 6615735"/>
              <a:gd name="connsiteX51" fmla="*/ 0 w 9631069"/>
              <a:gd name="connsiteY51" fmla="*/ 5233647 h 6615735"/>
              <a:gd name="connsiteX52" fmla="*/ 9410831 w 9631069"/>
              <a:gd name="connsiteY52" fmla="*/ 3561195 h 6615735"/>
              <a:gd name="connsiteX53" fmla="*/ 9631069 w 9631069"/>
              <a:gd name="connsiteY53" fmla="*/ 3561195 h 6615735"/>
              <a:gd name="connsiteX54" fmla="*/ 9631069 w 9631069"/>
              <a:gd name="connsiteY54" fmla="*/ 4121590 h 6615735"/>
              <a:gd name="connsiteX55" fmla="*/ 9410831 w 9631069"/>
              <a:gd name="connsiteY55" fmla="*/ 4121590 h 6615735"/>
              <a:gd name="connsiteX56" fmla="*/ 0 w 9631069"/>
              <a:gd name="connsiteY56" fmla="*/ 3561195 h 6615735"/>
              <a:gd name="connsiteX57" fmla="*/ 220238 w 9631069"/>
              <a:gd name="connsiteY57" fmla="*/ 3561195 h 6615735"/>
              <a:gd name="connsiteX58" fmla="*/ 220238 w 9631069"/>
              <a:gd name="connsiteY58" fmla="*/ 4121590 h 6615735"/>
              <a:gd name="connsiteX59" fmla="*/ 0 w 9631069"/>
              <a:gd name="connsiteY59" fmla="*/ 4121590 h 6615735"/>
              <a:gd name="connsiteX60" fmla="*/ 9410831 w 9631069"/>
              <a:gd name="connsiteY60" fmla="*/ 2449137 h 6615735"/>
              <a:gd name="connsiteX61" fmla="*/ 9631069 w 9631069"/>
              <a:gd name="connsiteY61" fmla="*/ 2449137 h 6615735"/>
              <a:gd name="connsiteX62" fmla="*/ 9631069 w 9631069"/>
              <a:gd name="connsiteY62" fmla="*/ 3009532 h 6615735"/>
              <a:gd name="connsiteX63" fmla="*/ 9410831 w 9631069"/>
              <a:gd name="connsiteY63" fmla="*/ 3009532 h 6615735"/>
              <a:gd name="connsiteX64" fmla="*/ 0 w 9631069"/>
              <a:gd name="connsiteY64" fmla="*/ 2449137 h 6615735"/>
              <a:gd name="connsiteX65" fmla="*/ 220238 w 9631069"/>
              <a:gd name="connsiteY65" fmla="*/ 2449137 h 6615735"/>
              <a:gd name="connsiteX66" fmla="*/ 220238 w 9631069"/>
              <a:gd name="connsiteY66" fmla="*/ 3009532 h 6615735"/>
              <a:gd name="connsiteX67" fmla="*/ 0 w 9631069"/>
              <a:gd name="connsiteY67" fmla="*/ 3009532 h 6615735"/>
              <a:gd name="connsiteX68" fmla="*/ 9410831 w 9631069"/>
              <a:gd name="connsiteY68" fmla="*/ 1337080 h 6615735"/>
              <a:gd name="connsiteX69" fmla="*/ 9631069 w 9631069"/>
              <a:gd name="connsiteY69" fmla="*/ 1337080 h 6615735"/>
              <a:gd name="connsiteX70" fmla="*/ 9631069 w 9631069"/>
              <a:gd name="connsiteY70" fmla="*/ 1897475 h 6615735"/>
              <a:gd name="connsiteX71" fmla="*/ 9410831 w 9631069"/>
              <a:gd name="connsiteY71" fmla="*/ 1897475 h 6615735"/>
              <a:gd name="connsiteX72" fmla="*/ 0 w 9631069"/>
              <a:gd name="connsiteY72" fmla="*/ 1337080 h 6615735"/>
              <a:gd name="connsiteX73" fmla="*/ 220238 w 9631069"/>
              <a:gd name="connsiteY73" fmla="*/ 1337080 h 6615735"/>
              <a:gd name="connsiteX74" fmla="*/ 220238 w 9631069"/>
              <a:gd name="connsiteY74" fmla="*/ 1897475 h 6615735"/>
              <a:gd name="connsiteX75" fmla="*/ 0 w 9631069"/>
              <a:gd name="connsiteY75" fmla="*/ 1897475 h 6615735"/>
              <a:gd name="connsiteX76" fmla="*/ 9410831 w 9631069"/>
              <a:gd name="connsiteY76" fmla="*/ 225023 h 6615735"/>
              <a:gd name="connsiteX77" fmla="*/ 9631069 w 9631069"/>
              <a:gd name="connsiteY77" fmla="*/ 225023 h 6615735"/>
              <a:gd name="connsiteX78" fmla="*/ 9631069 w 9631069"/>
              <a:gd name="connsiteY78" fmla="*/ 785418 h 6615735"/>
              <a:gd name="connsiteX79" fmla="*/ 9410831 w 9631069"/>
              <a:gd name="connsiteY79" fmla="*/ 785418 h 6615735"/>
              <a:gd name="connsiteX80" fmla="*/ 0 w 9631069"/>
              <a:gd name="connsiteY80" fmla="*/ 225023 h 6615735"/>
              <a:gd name="connsiteX81" fmla="*/ 220238 w 9631069"/>
              <a:gd name="connsiteY81" fmla="*/ 225023 h 6615735"/>
              <a:gd name="connsiteX82" fmla="*/ 220238 w 9631069"/>
              <a:gd name="connsiteY82" fmla="*/ 785418 h 6615735"/>
              <a:gd name="connsiteX83" fmla="*/ 0 w 9631069"/>
              <a:gd name="connsiteY83" fmla="*/ 785418 h 6615735"/>
              <a:gd name="connsiteX84" fmla="*/ 8851344 w 9631069"/>
              <a:gd name="connsiteY84" fmla="*/ 0 h 6615735"/>
              <a:gd name="connsiteX85" fmla="*/ 9394723 w 9631069"/>
              <a:gd name="connsiteY85" fmla="*/ 0 h 6615735"/>
              <a:gd name="connsiteX86" fmla="*/ 9394723 w 9631069"/>
              <a:gd name="connsiteY86" fmla="*/ 220238 h 6615735"/>
              <a:gd name="connsiteX87" fmla="*/ 8851344 w 9631069"/>
              <a:gd name="connsiteY87" fmla="*/ 220238 h 6615735"/>
              <a:gd name="connsiteX88" fmla="*/ 7773054 w 9631069"/>
              <a:gd name="connsiteY88" fmla="*/ 0 h 6615735"/>
              <a:gd name="connsiteX89" fmla="*/ 8316433 w 9631069"/>
              <a:gd name="connsiteY89" fmla="*/ 0 h 6615735"/>
              <a:gd name="connsiteX90" fmla="*/ 8316433 w 9631069"/>
              <a:gd name="connsiteY90" fmla="*/ 220238 h 6615735"/>
              <a:gd name="connsiteX91" fmla="*/ 7773054 w 9631069"/>
              <a:gd name="connsiteY91" fmla="*/ 220238 h 6615735"/>
              <a:gd name="connsiteX92" fmla="*/ 6694764 w 9631069"/>
              <a:gd name="connsiteY92" fmla="*/ 0 h 6615735"/>
              <a:gd name="connsiteX93" fmla="*/ 7238143 w 9631069"/>
              <a:gd name="connsiteY93" fmla="*/ 0 h 6615735"/>
              <a:gd name="connsiteX94" fmla="*/ 7238143 w 9631069"/>
              <a:gd name="connsiteY94" fmla="*/ 220238 h 6615735"/>
              <a:gd name="connsiteX95" fmla="*/ 6694764 w 9631069"/>
              <a:gd name="connsiteY95" fmla="*/ 220238 h 6615735"/>
              <a:gd name="connsiteX96" fmla="*/ 5616474 w 9631069"/>
              <a:gd name="connsiteY96" fmla="*/ 0 h 6615735"/>
              <a:gd name="connsiteX97" fmla="*/ 6159853 w 9631069"/>
              <a:gd name="connsiteY97" fmla="*/ 0 h 6615735"/>
              <a:gd name="connsiteX98" fmla="*/ 6159853 w 9631069"/>
              <a:gd name="connsiteY98" fmla="*/ 220238 h 6615735"/>
              <a:gd name="connsiteX99" fmla="*/ 5616474 w 9631069"/>
              <a:gd name="connsiteY99" fmla="*/ 220238 h 6615735"/>
              <a:gd name="connsiteX100" fmla="*/ 4538184 w 9631069"/>
              <a:gd name="connsiteY100" fmla="*/ 0 h 6615735"/>
              <a:gd name="connsiteX101" fmla="*/ 5081563 w 9631069"/>
              <a:gd name="connsiteY101" fmla="*/ 0 h 6615735"/>
              <a:gd name="connsiteX102" fmla="*/ 5081563 w 9631069"/>
              <a:gd name="connsiteY102" fmla="*/ 220238 h 6615735"/>
              <a:gd name="connsiteX103" fmla="*/ 4538184 w 9631069"/>
              <a:gd name="connsiteY103" fmla="*/ 220238 h 6615735"/>
              <a:gd name="connsiteX104" fmla="*/ 3459896 w 9631069"/>
              <a:gd name="connsiteY104" fmla="*/ 0 h 6615735"/>
              <a:gd name="connsiteX105" fmla="*/ 4003273 w 9631069"/>
              <a:gd name="connsiteY105" fmla="*/ 0 h 6615735"/>
              <a:gd name="connsiteX106" fmla="*/ 4003273 w 9631069"/>
              <a:gd name="connsiteY106" fmla="*/ 220238 h 6615735"/>
              <a:gd name="connsiteX107" fmla="*/ 3459896 w 9631069"/>
              <a:gd name="connsiteY107" fmla="*/ 220238 h 6615735"/>
              <a:gd name="connsiteX108" fmla="*/ 2381605 w 9631069"/>
              <a:gd name="connsiteY108" fmla="*/ 0 h 6615735"/>
              <a:gd name="connsiteX109" fmla="*/ 2924983 w 9631069"/>
              <a:gd name="connsiteY109" fmla="*/ 0 h 6615735"/>
              <a:gd name="connsiteX110" fmla="*/ 2924983 w 9631069"/>
              <a:gd name="connsiteY110" fmla="*/ 220238 h 6615735"/>
              <a:gd name="connsiteX111" fmla="*/ 2381605 w 9631069"/>
              <a:gd name="connsiteY111" fmla="*/ 220238 h 6615735"/>
              <a:gd name="connsiteX112" fmla="*/ 1303315 w 9631069"/>
              <a:gd name="connsiteY112" fmla="*/ 0 h 6615735"/>
              <a:gd name="connsiteX113" fmla="*/ 1846694 w 9631069"/>
              <a:gd name="connsiteY113" fmla="*/ 0 h 6615735"/>
              <a:gd name="connsiteX114" fmla="*/ 1846694 w 9631069"/>
              <a:gd name="connsiteY114" fmla="*/ 220238 h 6615735"/>
              <a:gd name="connsiteX115" fmla="*/ 1303315 w 9631069"/>
              <a:gd name="connsiteY115" fmla="*/ 220238 h 6615735"/>
              <a:gd name="connsiteX116" fmla="*/ 225025 w 9631069"/>
              <a:gd name="connsiteY116" fmla="*/ 0 h 6615735"/>
              <a:gd name="connsiteX117" fmla="*/ 768404 w 9631069"/>
              <a:gd name="connsiteY117" fmla="*/ 0 h 6615735"/>
              <a:gd name="connsiteX118" fmla="*/ 768404 w 9631069"/>
              <a:gd name="connsiteY118" fmla="*/ 220238 h 6615735"/>
              <a:gd name="connsiteX119" fmla="*/ 225025 w 9631069"/>
              <a:gd name="connsiteY119" fmla="*/ 220238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</a:cxnLst>
            <a:rect l="l" t="t" r="r" b="b"/>
            <a:pathLst>
              <a:path w="9631069" h="6615735">
                <a:moveTo>
                  <a:pt x="8851344" y="6395497"/>
                </a:moveTo>
                <a:lnTo>
                  <a:pt x="9394723" y="6395497"/>
                </a:lnTo>
                <a:lnTo>
                  <a:pt x="9394723" y="6615735"/>
                </a:lnTo>
                <a:lnTo>
                  <a:pt x="8851344" y="6615735"/>
                </a:lnTo>
                <a:close/>
                <a:moveTo>
                  <a:pt x="7773054" y="6395497"/>
                </a:moveTo>
                <a:lnTo>
                  <a:pt x="8316433" y="6395497"/>
                </a:lnTo>
                <a:lnTo>
                  <a:pt x="8316433" y="6615735"/>
                </a:lnTo>
                <a:lnTo>
                  <a:pt x="7773054" y="6615735"/>
                </a:lnTo>
                <a:close/>
                <a:moveTo>
                  <a:pt x="6694764" y="6395497"/>
                </a:moveTo>
                <a:lnTo>
                  <a:pt x="7238143" y="6395497"/>
                </a:lnTo>
                <a:lnTo>
                  <a:pt x="7238143" y="6615735"/>
                </a:lnTo>
                <a:lnTo>
                  <a:pt x="6694764" y="6615735"/>
                </a:lnTo>
                <a:close/>
                <a:moveTo>
                  <a:pt x="5616474" y="6395497"/>
                </a:moveTo>
                <a:lnTo>
                  <a:pt x="6159853" y="6395497"/>
                </a:lnTo>
                <a:lnTo>
                  <a:pt x="6159853" y="6615735"/>
                </a:lnTo>
                <a:lnTo>
                  <a:pt x="5616474" y="6615735"/>
                </a:lnTo>
                <a:close/>
                <a:moveTo>
                  <a:pt x="4538184" y="6395497"/>
                </a:moveTo>
                <a:lnTo>
                  <a:pt x="5081563" y="6395497"/>
                </a:lnTo>
                <a:lnTo>
                  <a:pt x="5081563" y="6615735"/>
                </a:lnTo>
                <a:lnTo>
                  <a:pt x="4538184" y="6615735"/>
                </a:lnTo>
                <a:close/>
                <a:moveTo>
                  <a:pt x="3459896" y="6395497"/>
                </a:moveTo>
                <a:lnTo>
                  <a:pt x="4003273" y="6395497"/>
                </a:lnTo>
                <a:lnTo>
                  <a:pt x="4003273" y="6615735"/>
                </a:lnTo>
                <a:lnTo>
                  <a:pt x="3459896" y="6615735"/>
                </a:lnTo>
                <a:close/>
                <a:moveTo>
                  <a:pt x="2381605" y="6395497"/>
                </a:moveTo>
                <a:lnTo>
                  <a:pt x="2924983" y="6395497"/>
                </a:lnTo>
                <a:lnTo>
                  <a:pt x="2924983" y="6615735"/>
                </a:lnTo>
                <a:lnTo>
                  <a:pt x="2381605" y="6615735"/>
                </a:lnTo>
                <a:close/>
                <a:moveTo>
                  <a:pt x="1303315" y="6395497"/>
                </a:moveTo>
                <a:lnTo>
                  <a:pt x="1846694" y="6395497"/>
                </a:lnTo>
                <a:lnTo>
                  <a:pt x="1846694" y="6615735"/>
                </a:lnTo>
                <a:lnTo>
                  <a:pt x="1303315" y="6615735"/>
                </a:lnTo>
                <a:close/>
                <a:moveTo>
                  <a:pt x="225025" y="6395497"/>
                </a:moveTo>
                <a:lnTo>
                  <a:pt x="768405" y="6395497"/>
                </a:lnTo>
                <a:lnTo>
                  <a:pt x="768405" y="6615735"/>
                </a:lnTo>
                <a:lnTo>
                  <a:pt x="225025" y="6615735"/>
                </a:lnTo>
                <a:close/>
                <a:moveTo>
                  <a:pt x="9410831" y="5785309"/>
                </a:moveTo>
                <a:lnTo>
                  <a:pt x="9631069" y="5785309"/>
                </a:lnTo>
                <a:lnTo>
                  <a:pt x="9631069" y="6345704"/>
                </a:lnTo>
                <a:lnTo>
                  <a:pt x="9410831" y="6345704"/>
                </a:lnTo>
                <a:close/>
                <a:moveTo>
                  <a:pt x="0" y="5785309"/>
                </a:moveTo>
                <a:lnTo>
                  <a:pt x="220238" y="5785309"/>
                </a:lnTo>
                <a:lnTo>
                  <a:pt x="220238" y="6345704"/>
                </a:lnTo>
                <a:lnTo>
                  <a:pt x="0" y="6345704"/>
                </a:lnTo>
                <a:close/>
                <a:moveTo>
                  <a:pt x="9410831" y="4673252"/>
                </a:moveTo>
                <a:lnTo>
                  <a:pt x="9631069" y="4673252"/>
                </a:lnTo>
                <a:lnTo>
                  <a:pt x="9631069" y="5233647"/>
                </a:lnTo>
                <a:lnTo>
                  <a:pt x="9410831" y="5233647"/>
                </a:lnTo>
                <a:close/>
                <a:moveTo>
                  <a:pt x="0" y="4673252"/>
                </a:moveTo>
                <a:lnTo>
                  <a:pt x="220238" y="4673252"/>
                </a:lnTo>
                <a:lnTo>
                  <a:pt x="220238" y="5233647"/>
                </a:lnTo>
                <a:lnTo>
                  <a:pt x="0" y="5233647"/>
                </a:lnTo>
                <a:close/>
                <a:moveTo>
                  <a:pt x="9410831" y="3561195"/>
                </a:moveTo>
                <a:lnTo>
                  <a:pt x="9631069" y="3561195"/>
                </a:lnTo>
                <a:lnTo>
                  <a:pt x="9631069" y="4121590"/>
                </a:lnTo>
                <a:lnTo>
                  <a:pt x="9410831" y="4121590"/>
                </a:lnTo>
                <a:close/>
                <a:moveTo>
                  <a:pt x="0" y="3561195"/>
                </a:moveTo>
                <a:lnTo>
                  <a:pt x="220238" y="3561195"/>
                </a:lnTo>
                <a:lnTo>
                  <a:pt x="220238" y="4121590"/>
                </a:lnTo>
                <a:lnTo>
                  <a:pt x="0" y="4121590"/>
                </a:lnTo>
                <a:close/>
                <a:moveTo>
                  <a:pt x="9410831" y="2449137"/>
                </a:moveTo>
                <a:lnTo>
                  <a:pt x="9631069" y="2449137"/>
                </a:lnTo>
                <a:lnTo>
                  <a:pt x="9631069" y="3009532"/>
                </a:lnTo>
                <a:lnTo>
                  <a:pt x="9410831" y="3009532"/>
                </a:lnTo>
                <a:close/>
                <a:moveTo>
                  <a:pt x="0" y="2449137"/>
                </a:moveTo>
                <a:lnTo>
                  <a:pt x="220238" y="2449137"/>
                </a:lnTo>
                <a:lnTo>
                  <a:pt x="220238" y="3009532"/>
                </a:lnTo>
                <a:lnTo>
                  <a:pt x="0" y="3009532"/>
                </a:lnTo>
                <a:close/>
                <a:moveTo>
                  <a:pt x="9410831" y="1337080"/>
                </a:moveTo>
                <a:lnTo>
                  <a:pt x="9631069" y="1337080"/>
                </a:lnTo>
                <a:lnTo>
                  <a:pt x="9631069" y="1897475"/>
                </a:lnTo>
                <a:lnTo>
                  <a:pt x="9410831" y="1897475"/>
                </a:lnTo>
                <a:close/>
                <a:moveTo>
                  <a:pt x="0" y="1337080"/>
                </a:moveTo>
                <a:lnTo>
                  <a:pt x="220238" y="1337080"/>
                </a:lnTo>
                <a:lnTo>
                  <a:pt x="220238" y="1897475"/>
                </a:lnTo>
                <a:lnTo>
                  <a:pt x="0" y="1897475"/>
                </a:lnTo>
                <a:close/>
                <a:moveTo>
                  <a:pt x="9410831" y="225023"/>
                </a:moveTo>
                <a:lnTo>
                  <a:pt x="9631069" y="225023"/>
                </a:lnTo>
                <a:lnTo>
                  <a:pt x="9631069" y="785418"/>
                </a:lnTo>
                <a:lnTo>
                  <a:pt x="9410831" y="785418"/>
                </a:lnTo>
                <a:close/>
                <a:moveTo>
                  <a:pt x="0" y="225023"/>
                </a:moveTo>
                <a:lnTo>
                  <a:pt x="220238" y="225023"/>
                </a:lnTo>
                <a:lnTo>
                  <a:pt x="220238" y="785418"/>
                </a:lnTo>
                <a:lnTo>
                  <a:pt x="0" y="785418"/>
                </a:lnTo>
                <a:close/>
                <a:moveTo>
                  <a:pt x="8851344" y="0"/>
                </a:moveTo>
                <a:lnTo>
                  <a:pt x="9394723" y="0"/>
                </a:lnTo>
                <a:lnTo>
                  <a:pt x="9394723" y="220238"/>
                </a:lnTo>
                <a:lnTo>
                  <a:pt x="8851344" y="220238"/>
                </a:lnTo>
                <a:close/>
                <a:moveTo>
                  <a:pt x="7773054" y="0"/>
                </a:moveTo>
                <a:lnTo>
                  <a:pt x="8316433" y="0"/>
                </a:lnTo>
                <a:lnTo>
                  <a:pt x="8316433" y="220238"/>
                </a:lnTo>
                <a:lnTo>
                  <a:pt x="7773054" y="220238"/>
                </a:lnTo>
                <a:close/>
                <a:moveTo>
                  <a:pt x="6694764" y="0"/>
                </a:moveTo>
                <a:lnTo>
                  <a:pt x="7238143" y="0"/>
                </a:lnTo>
                <a:lnTo>
                  <a:pt x="7238143" y="220238"/>
                </a:lnTo>
                <a:lnTo>
                  <a:pt x="6694764" y="220238"/>
                </a:lnTo>
                <a:close/>
                <a:moveTo>
                  <a:pt x="5616474" y="0"/>
                </a:moveTo>
                <a:lnTo>
                  <a:pt x="6159853" y="0"/>
                </a:lnTo>
                <a:lnTo>
                  <a:pt x="6159853" y="220238"/>
                </a:lnTo>
                <a:lnTo>
                  <a:pt x="5616474" y="220238"/>
                </a:lnTo>
                <a:close/>
                <a:moveTo>
                  <a:pt x="4538184" y="0"/>
                </a:moveTo>
                <a:lnTo>
                  <a:pt x="5081563" y="0"/>
                </a:lnTo>
                <a:lnTo>
                  <a:pt x="5081563" y="220238"/>
                </a:lnTo>
                <a:lnTo>
                  <a:pt x="4538184" y="220238"/>
                </a:lnTo>
                <a:close/>
                <a:moveTo>
                  <a:pt x="3459896" y="0"/>
                </a:moveTo>
                <a:lnTo>
                  <a:pt x="4003273" y="0"/>
                </a:lnTo>
                <a:lnTo>
                  <a:pt x="4003273" y="220238"/>
                </a:lnTo>
                <a:lnTo>
                  <a:pt x="3459896" y="220238"/>
                </a:lnTo>
                <a:close/>
                <a:moveTo>
                  <a:pt x="2381605" y="0"/>
                </a:moveTo>
                <a:lnTo>
                  <a:pt x="2924983" y="0"/>
                </a:lnTo>
                <a:lnTo>
                  <a:pt x="2924983" y="220238"/>
                </a:lnTo>
                <a:lnTo>
                  <a:pt x="2381605" y="220238"/>
                </a:lnTo>
                <a:close/>
                <a:moveTo>
                  <a:pt x="1303315" y="0"/>
                </a:moveTo>
                <a:lnTo>
                  <a:pt x="1846694" y="0"/>
                </a:lnTo>
                <a:lnTo>
                  <a:pt x="1846694" y="220238"/>
                </a:lnTo>
                <a:lnTo>
                  <a:pt x="1303315" y="220238"/>
                </a:lnTo>
                <a:close/>
                <a:moveTo>
                  <a:pt x="225025" y="0"/>
                </a:moveTo>
                <a:lnTo>
                  <a:pt x="768404" y="0"/>
                </a:lnTo>
                <a:lnTo>
                  <a:pt x="768404" y="220238"/>
                </a:lnTo>
                <a:lnTo>
                  <a:pt x="225025" y="220238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21984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2CB508-3C12-5BBD-C4F3-8906CF05B4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レーム 4">
            <a:extLst>
              <a:ext uri="{FF2B5EF4-FFF2-40B4-BE49-F238E27FC236}">
                <a16:creationId xmlns:a16="http://schemas.microsoft.com/office/drawing/2014/main" id="{B53921C5-5E9C-EC71-483E-1794957B68E5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6400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フリーフォーム: 図形 31">
            <a:extLst>
              <a:ext uri="{FF2B5EF4-FFF2-40B4-BE49-F238E27FC236}">
                <a16:creationId xmlns:a16="http://schemas.microsoft.com/office/drawing/2014/main" id="{E275D618-7441-B364-5453-EC5CAC3F7F89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222728 w 9631069"/>
              <a:gd name="connsiteY0" fmla="*/ 6192328 h 6615735"/>
              <a:gd name="connsiteX1" fmla="*/ 9181019 w 9631069"/>
              <a:gd name="connsiteY1" fmla="*/ 6192328 h 6615735"/>
              <a:gd name="connsiteX2" fmla="*/ 9181019 w 9631069"/>
              <a:gd name="connsiteY2" fmla="*/ 6615735 h 6615735"/>
              <a:gd name="connsiteX3" fmla="*/ 8222728 w 9631069"/>
              <a:gd name="connsiteY3" fmla="*/ 6615735 h 6615735"/>
              <a:gd name="connsiteX4" fmla="*/ 6279561 w 9631069"/>
              <a:gd name="connsiteY4" fmla="*/ 6192328 h 6615735"/>
              <a:gd name="connsiteX5" fmla="*/ 7237853 w 9631069"/>
              <a:gd name="connsiteY5" fmla="*/ 6192328 h 6615735"/>
              <a:gd name="connsiteX6" fmla="*/ 7237853 w 9631069"/>
              <a:gd name="connsiteY6" fmla="*/ 6615735 h 6615735"/>
              <a:gd name="connsiteX7" fmla="*/ 6279561 w 9631069"/>
              <a:gd name="connsiteY7" fmla="*/ 6615735 h 6615735"/>
              <a:gd name="connsiteX8" fmla="*/ 4336391 w 9631069"/>
              <a:gd name="connsiteY8" fmla="*/ 6192328 h 6615735"/>
              <a:gd name="connsiteX9" fmla="*/ 5294683 w 9631069"/>
              <a:gd name="connsiteY9" fmla="*/ 6192328 h 6615735"/>
              <a:gd name="connsiteX10" fmla="*/ 5294683 w 9631069"/>
              <a:gd name="connsiteY10" fmla="*/ 6615735 h 6615735"/>
              <a:gd name="connsiteX11" fmla="*/ 4336391 w 9631069"/>
              <a:gd name="connsiteY11" fmla="*/ 6615735 h 6615735"/>
              <a:gd name="connsiteX12" fmla="*/ 2393222 w 9631069"/>
              <a:gd name="connsiteY12" fmla="*/ 6192328 h 6615735"/>
              <a:gd name="connsiteX13" fmla="*/ 3351514 w 9631069"/>
              <a:gd name="connsiteY13" fmla="*/ 6192328 h 6615735"/>
              <a:gd name="connsiteX14" fmla="*/ 3351514 w 9631069"/>
              <a:gd name="connsiteY14" fmla="*/ 6615735 h 6615735"/>
              <a:gd name="connsiteX15" fmla="*/ 2393222 w 9631069"/>
              <a:gd name="connsiteY15" fmla="*/ 6615735 h 6615735"/>
              <a:gd name="connsiteX16" fmla="*/ 450052 w 9631069"/>
              <a:gd name="connsiteY16" fmla="*/ 6192328 h 6615735"/>
              <a:gd name="connsiteX17" fmla="*/ 1408343 w 9631069"/>
              <a:gd name="connsiteY17" fmla="*/ 6192328 h 6615735"/>
              <a:gd name="connsiteX18" fmla="*/ 1408343 w 9631069"/>
              <a:gd name="connsiteY18" fmla="*/ 6615735 h 6615735"/>
              <a:gd name="connsiteX19" fmla="*/ 450052 w 9631069"/>
              <a:gd name="connsiteY19" fmla="*/ 6615735 h 6615735"/>
              <a:gd name="connsiteX20" fmla="*/ 9207662 w 9631069"/>
              <a:gd name="connsiteY20" fmla="*/ 5025422 h 6615735"/>
              <a:gd name="connsiteX21" fmla="*/ 9631069 w 9631069"/>
              <a:gd name="connsiteY21" fmla="*/ 5025422 h 6615735"/>
              <a:gd name="connsiteX22" fmla="*/ 9631069 w 9631069"/>
              <a:gd name="connsiteY22" fmla="*/ 6142517 h 6615735"/>
              <a:gd name="connsiteX23" fmla="*/ 9207662 w 9631069"/>
              <a:gd name="connsiteY23" fmla="*/ 6142517 h 6615735"/>
              <a:gd name="connsiteX24" fmla="*/ 0 w 9631069"/>
              <a:gd name="connsiteY24" fmla="*/ 5025421 h 6615735"/>
              <a:gd name="connsiteX25" fmla="*/ 423407 w 9631069"/>
              <a:gd name="connsiteY25" fmla="*/ 5025421 h 6615735"/>
              <a:gd name="connsiteX26" fmla="*/ 423407 w 9631069"/>
              <a:gd name="connsiteY26" fmla="*/ 6142516 h 6615735"/>
              <a:gd name="connsiteX27" fmla="*/ 0 w 9631069"/>
              <a:gd name="connsiteY27" fmla="*/ 6142516 h 6615735"/>
              <a:gd name="connsiteX28" fmla="*/ 9207662 w 9631069"/>
              <a:gd name="connsiteY28" fmla="*/ 2760240 h 6615735"/>
              <a:gd name="connsiteX29" fmla="*/ 9631069 w 9631069"/>
              <a:gd name="connsiteY29" fmla="*/ 2760240 h 6615735"/>
              <a:gd name="connsiteX30" fmla="*/ 9631069 w 9631069"/>
              <a:gd name="connsiteY30" fmla="*/ 3877335 h 6615735"/>
              <a:gd name="connsiteX31" fmla="*/ 9207662 w 9631069"/>
              <a:gd name="connsiteY31" fmla="*/ 3877335 h 6615735"/>
              <a:gd name="connsiteX32" fmla="*/ 0 w 9631069"/>
              <a:gd name="connsiteY32" fmla="*/ 2760239 h 6615735"/>
              <a:gd name="connsiteX33" fmla="*/ 423407 w 9631069"/>
              <a:gd name="connsiteY33" fmla="*/ 2760239 h 6615735"/>
              <a:gd name="connsiteX34" fmla="*/ 423407 w 9631069"/>
              <a:gd name="connsiteY34" fmla="*/ 3877334 h 6615735"/>
              <a:gd name="connsiteX35" fmla="*/ 0 w 9631069"/>
              <a:gd name="connsiteY35" fmla="*/ 3877334 h 6615735"/>
              <a:gd name="connsiteX36" fmla="*/ 9207662 w 9631069"/>
              <a:gd name="connsiteY36" fmla="*/ 495058 h 6615735"/>
              <a:gd name="connsiteX37" fmla="*/ 9631069 w 9631069"/>
              <a:gd name="connsiteY37" fmla="*/ 495058 h 6615735"/>
              <a:gd name="connsiteX38" fmla="*/ 9631069 w 9631069"/>
              <a:gd name="connsiteY38" fmla="*/ 1612153 h 6615735"/>
              <a:gd name="connsiteX39" fmla="*/ 9207662 w 9631069"/>
              <a:gd name="connsiteY39" fmla="*/ 1612153 h 6615735"/>
              <a:gd name="connsiteX40" fmla="*/ 0 w 9631069"/>
              <a:gd name="connsiteY40" fmla="*/ 495058 h 6615735"/>
              <a:gd name="connsiteX41" fmla="*/ 423407 w 9631069"/>
              <a:gd name="connsiteY41" fmla="*/ 495058 h 6615735"/>
              <a:gd name="connsiteX42" fmla="*/ 423407 w 9631069"/>
              <a:gd name="connsiteY42" fmla="*/ 1612153 h 6615735"/>
              <a:gd name="connsiteX43" fmla="*/ 0 w 9631069"/>
              <a:gd name="connsiteY43" fmla="*/ 1612153 h 6615735"/>
              <a:gd name="connsiteX44" fmla="*/ 8222728 w 9631069"/>
              <a:gd name="connsiteY44" fmla="*/ 0 h 6615735"/>
              <a:gd name="connsiteX45" fmla="*/ 9181019 w 9631069"/>
              <a:gd name="connsiteY45" fmla="*/ 0 h 6615735"/>
              <a:gd name="connsiteX46" fmla="*/ 9181019 w 9631069"/>
              <a:gd name="connsiteY46" fmla="*/ 423407 h 6615735"/>
              <a:gd name="connsiteX47" fmla="*/ 8222728 w 9631069"/>
              <a:gd name="connsiteY47" fmla="*/ 423407 h 6615735"/>
              <a:gd name="connsiteX48" fmla="*/ 6279561 w 9631069"/>
              <a:gd name="connsiteY48" fmla="*/ 0 h 6615735"/>
              <a:gd name="connsiteX49" fmla="*/ 7237853 w 9631069"/>
              <a:gd name="connsiteY49" fmla="*/ 0 h 6615735"/>
              <a:gd name="connsiteX50" fmla="*/ 7237853 w 9631069"/>
              <a:gd name="connsiteY50" fmla="*/ 423407 h 6615735"/>
              <a:gd name="connsiteX51" fmla="*/ 6279561 w 9631069"/>
              <a:gd name="connsiteY51" fmla="*/ 423407 h 6615735"/>
              <a:gd name="connsiteX52" fmla="*/ 4336391 w 9631069"/>
              <a:gd name="connsiteY52" fmla="*/ 0 h 6615735"/>
              <a:gd name="connsiteX53" fmla="*/ 5294683 w 9631069"/>
              <a:gd name="connsiteY53" fmla="*/ 0 h 6615735"/>
              <a:gd name="connsiteX54" fmla="*/ 5294683 w 9631069"/>
              <a:gd name="connsiteY54" fmla="*/ 423407 h 6615735"/>
              <a:gd name="connsiteX55" fmla="*/ 4336391 w 9631069"/>
              <a:gd name="connsiteY55" fmla="*/ 423407 h 6615735"/>
              <a:gd name="connsiteX56" fmla="*/ 2393222 w 9631069"/>
              <a:gd name="connsiteY56" fmla="*/ 0 h 6615735"/>
              <a:gd name="connsiteX57" fmla="*/ 3351515 w 9631069"/>
              <a:gd name="connsiteY57" fmla="*/ 0 h 6615735"/>
              <a:gd name="connsiteX58" fmla="*/ 3351515 w 9631069"/>
              <a:gd name="connsiteY58" fmla="*/ 423407 h 6615735"/>
              <a:gd name="connsiteX59" fmla="*/ 2393222 w 9631069"/>
              <a:gd name="connsiteY59" fmla="*/ 423407 h 6615735"/>
              <a:gd name="connsiteX60" fmla="*/ 450053 w 9631069"/>
              <a:gd name="connsiteY60" fmla="*/ 0 h 6615735"/>
              <a:gd name="connsiteX61" fmla="*/ 1408345 w 9631069"/>
              <a:gd name="connsiteY61" fmla="*/ 0 h 6615735"/>
              <a:gd name="connsiteX62" fmla="*/ 1408345 w 9631069"/>
              <a:gd name="connsiteY62" fmla="*/ 423407 h 6615735"/>
              <a:gd name="connsiteX63" fmla="*/ 450053 w 9631069"/>
              <a:gd name="connsiteY63" fmla="*/ 423407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</a:cxnLst>
            <a:rect l="l" t="t" r="r" b="b"/>
            <a:pathLst>
              <a:path w="9631069" h="6615735">
                <a:moveTo>
                  <a:pt x="8222728" y="6192328"/>
                </a:moveTo>
                <a:lnTo>
                  <a:pt x="9181019" y="6192328"/>
                </a:lnTo>
                <a:lnTo>
                  <a:pt x="9181019" y="6615735"/>
                </a:lnTo>
                <a:lnTo>
                  <a:pt x="8222728" y="6615735"/>
                </a:lnTo>
                <a:close/>
                <a:moveTo>
                  <a:pt x="6279561" y="6192328"/>
                </a:moveTo>
                <a:lnTo>
                  <a:pt x="7237853" y="6192328"/>
                </a:lnTo>
                <a:lnTo>
                  <a:pt x="7237853" y="6615735"/>
                </a:lnTo>
                <a:lnTo>
                  <a:pt x="6279561" y="6615735"/>
                </a:lnTo>
                <a:close/>
                <a:moveTo>
                  <a:pt x="4336391" y="6192328"/>
                </a:moveTo>
                <a:lnTo>
                  <a:pt x="5294683" y="6192328"/>
                </a:lnTo>
                <a:lnTo>
                  <a:pt x="5294683" y="6615735"/>
                </a:lnTo>
                <a:lnTo>
                  <a:pt x="4336391" y="6615735"/>
                </a:lnTo>
                <a:close/>
                <a:moveTo>
                  <a:pt x="2393222" y="6192328"/>
                </a:moveTo>
                <a:lnTo>
                  <a:pt x="3351514" y="6192328"/>
                </a:lnTo>
                <a:lnTo>
                  <a:pt x="3351514" y="6615735"/>
                </a:lnTo>
                <a:lnTo>
                  <a:pt x="2393222" y="6615735"/>
                </a:lnTo>
                <a:close/>
                <a:moveTo>
                  <a:pt x="450052" y="6192328"/>
                </a:moveTo>
                <a:lnTo>
                  <a:pt x="1408343" y="6192328"/>
                </a:lnTo>
                <a:lnTo>
                  <a:pt x="1408343" y="6615735"/>
                </a:lnTo>
                <a:lnTo>
                  <a:pt x="450052" y="6615735"/>
                </a:lnTo>
                <a:close/>
                <a:moveTo>
                  <a:pt x="9207662" y="5025422"/>
                </a:moveTo>
                <a:lnTo>
                  <a:pt x="9631069" y="5025422"/>
                </a:lnTo>
                <a:lnTo>
                  <a:pt x="9631069" y="6142517"/>
                </a:lnTo>
                <a:lnTo>
                  <a:pt x="9207662" y="6142517"/>
                </a:lnTo>
                <a:close/>
                <a:moveTo>
                  <a:pt x="0" y="5025421"/>
                </a:moveTo>
                <a:lnTo>
                  <a:pt x="423407" y="5025421"/>
                </a:lnTo>
                <a:lnTo>
                  <a:pt x="423407" y="6142516"/>
                </a:lnTo>
                <a:lnTo>
                  <a:pt x="0" y="6142516"/>
                </a:lnTo>
                <a:close/>
                <a:moveTo>
                  <a:pt x="9207662" y="2760240"/>
                </a:moveTo>
                <a:lnTo>
                  <a:pt x="9631069" y="2760240"/>
                </a:lnTo>
                <a:lnTo>
                  <a:pt x="9631069" y="3877335"/>
                </a:lnTo>
                <a:lnTo>
                  <a:pt x="9207662" y="3877335"/>
                </a:lnTo>
                <a:close/>
                <a:moveTo>
                  <a:pt x="0" y="2760239"/>
                </a:moveTo>
                <a:lnTo>
                  <a:pt x="423407" y="2760239"/>
                </a:lnTo>
                <a:lnTo>
                  <a:pt x="423407" y="3877334"/>
                </a:lnTo>
                <a:lnTo>
                  <a:pt x="0" y="3877334"/>
                </a:lnTo>
                <a:close/>
                <a:moveTo>
                  <a:pt x="9207662" y="495058"/>
                </a:moveTo>
                <a:lnTo>
                  <a:pt x="9631069" y="495058"/>
                </a:lnTo>
                <a:lnTo>
                  <a:pt x="9631069" y="1612153"/>
                </a:lnTo>
                <a:lnTo>
                  <a:pt x="9207662" y="1612153"/>
                </a:lnTo>
                <a:close/>
                <a:moveTo>
                  <a:pt x="0" y="495058"/>
                </a:moveTo>
                <a:lnTo>
                  <a:pt x="423407" y="495058"/>
                </a:lnTo>
                <a:lnTo>
                  <a:pt x="423407" y="1612153"/>
                </a:lnTo>
                <a:lnTo>
                  <a:pt x="0" y="1612153"/>
                </a:lnTo>
                <a:close/>
                <a:moveTo>
                  <a:pt x="8222728" y="0"/>
                </a:moveTo>
                <a:lnTo>
                  <a:pt x="9181019" y="0"/>
                </a:lnTo>
                <a:lnTo>
                  <a:pt x="9181019" y="423407"/>
                </a:lnTo>
                <a:lnTo>
                  <a:pt x="8222728" y="423407"/>
                </a:lnTo>
                <a:close/>
                <a:moveTo>
                  <a:pt x="6279561" y="0"/>
                </a:moveTo>
                <a:lnTo>
                  <a:pt x="7237853" y="0"/>
                </a:lnTo>
                <a:lnTo>
                  <a:pt x="7237853" y="423407"/>
                </a:lnTo>
                <a:lnTo>
                  <a:pt x="6279561" y="423407"/>
                </a:lnTo>
                <a:close/>
                <a:moveTo>
                  <a:pt x="4336391" y="0"/>
                </a:moveTo>
                <a:lnTo>
                  <a:pt x="5294683" y="0"/>
                </a:lnTo>
                <a:lnTo>
                  <a:pt x="5294683" y="423407"/>
                </a:lnTo>
                <a:lnTo>
                  <a:pt x="4336391" y="423407"/>
                </a:lnTo>
                <a:close/>
                <a:moveTo>
                  <a:pt x="2393222" y="0"/>
                </a:moveTo>
                <a:lnTo>
                  <a:pt x="3351515" y="0"/>
                </a:lnTo>
                <a:lnTo>
                  <a:pt x="3351515" y="423407"/>
                </a:lnTo>
                <a:lnTo>
                  <a:pt x="2393222" y="423407"/>
                </a:lnTo>
                <a:close/>
                <a:moveTo>
                  <a:pt x="450053" y="0"/>
                </a:moveTo>
                <a:lnTo>
                  <a:pt x="1408345" y="0"/>
                </a:lnTo>
                <a:lnTo>
                  <a:pt x="1408345" y="423407"/>
                </a:lnTo>
                <a:lnTo>
                  <a:pt x="450053" y="423407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212496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B712E2F-5844-EDBD-AB4D-B58BCBAD933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A20547C-AFAB-FD36-7D3E-9BAF85C0ECD3}"/>
              </a:ext>
            </a:extLst>
          </p:cNvPr>
          <p:cNvSpPr/>
          <p:nvPr/>
        </p:nvSpPr>
        <p:spPr bwMode="auto">
          <a:xfrm>
            <a:off x="232229" y="188640"/>
            <a:ext cx="9434285" cy="6444389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フレーム 1">
            <a:extLst>
              <a:ext uri="{FF2B5EF4-FFF2-40B4-BE49-F238E27FC236}">
                <a16:creationId xmlns:a16="http://schemas.microsoft.com/office/drawing/2014/main" id="{30539846-B2D4-C0B7-82DA-7CECFFB092AB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prstGeom prst="frame">
            <a:avLst>
              <a:gd name="adj1" fmla="val 3329"/>
            </a:avLst>
          </a:pr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E31D7F98-DA6E-DE9C-9B24-9D4851BCEEE8}"/>
              </a:ext>
            </a:extLst>
          </p:cNvPr>
          <p:cNvSpPr/>
          <p:nvPr/>
        </p:nvSpPr>
        <p:spPr bwMode="auto">
          <a:xfrm>
            <a:off x="137465" y="98630"/>
            <a:ext cx="9631069" cy="6615735"/>
          </a:xfrm>
          <a:custGeom>
            <a:avLst/>
            <a:gdLst>
              <a:gd name="connsiteX0" fmla="*/ 8880422 w 9631069"/>
              <a:gd name="connsiteY0" fmla="*/ 6395497 h 6615735"/>
              <a:gd name="connsiteX1" fmla="*/ 9196616 w 9631069"/>
              <a:gd name="connsiteY1" fmla="*/ 6395497 h 6615735"/>
              <a:gd name="connsiteX2" fmla="*/ 9045024 w 9631069"/>
              <a:gd name="connsiteY2" fmla="*/ 6615735 h 6615735"/>
              <a:gd name="connsiteX3" fmla="*/ 8728830 w 9631069"/>
              <a:gd name="connsiteY3" fmla="*/ 6615735 h 6615735"/>
              <a:gd name="connsiteX4" fmla="*/ 8246088 w 9631069"/>
              <a:gd name="connsiteY4" fmla="*/ 6395497 h 6615735"/>
              <a:gd name="connsiteX5" fmla="*/ 8562282 w 9631069"/>
              <a:gd name="connsiteY5" fmla="*/ 6395497 h 6615735"/>
              <a:gd name="connsiteX6" fmla="*/ 8410690 w 9631069"/>
              <a:gd name="connsiteY6" fmla="*/ 6615735 h 6615735"/>
              <a:gd name="connsiteX7" fmla="*/ 8094496 w 9631069"/>
              <a:gd name="connsiteY7" fmla="*/ 6615735 h 6615735"/>
              <a:gd name="connsiteX8" fmla="*/ 7611754 w 9631069"/>
              <a:gd name="connsiteY8" fmla="*/ 6395497 h 6615735"/>
              <a:gd name="connsiteX9" fmla="*/ 7927948 w 9631069"/>
              <a:gd name="connsiteY9" fmla="*/ 6395497 h 6615735"/>
              <a:gd name="connsiteX10" fmla="*/ 7776356 w 9631069"/>
              <a:gd name="connsiteY10" fmla="*/ 6615735 h 6615735"/>
              <a:gd name="connsiteX11" fmla="*/ 7460162 w 9631069"/>
              <a:gd name="connsiteY11" fmla="*/ 6615735 h 6615735"/>
              <a:gd name="connsiteX12" fmla="*/ 6977420 w 9631069"/>
              <a:gd name="connsiteY12" fmla="*/ 6395497 h 6615735"/>
              <a:gd name="connsiteX13" fmla="*/ 7293614 w 9631069"/>
              <a:gd name="connsiteY13" fmla="*/ 6395497 h 6615735"/>
              <a:gd name="connsiteX14" fmla="*/ 7142022 w 9631069"/>
              <a:gd name="connsiteY14" fmla="*/ 6615735 h 6615735"/>
              <a:gd name="connsiteX15" fmla="*/ 6825828 w 9631069"/>
              <a:gd name="connsiteY15" fmla="*/ 6615735 h 6615735"/>
              <a:gd name="connsiteX16" fmla="*/ 6343086 w 9631069"/>
              <a:gd name="connsiteY16" fmla="*/ 6395497 h 6615735"/>
              <a:gd name="connsiteX17" fmla="*/ 6659280 w 9631069"/>
              <a:gd name="connsiteY17" fmla="*/ 6395497 h 6615735"/>
              <a:gd name="connsiteX18" fmla="*/ 6507688 w 9631069"/>
              <a:gd name="connsiteY18" fmla="*/ 6615735 h 6615735"/>
              <a:gd name="connsiteX19" fmla="*/ 6191494 w 9631069"/>
              <a:gd name="connsiteY19" fmla="*/ 6615735 h 6615735"/>
              <a:gd name="connsiteX20" fmla="*/ 5708752 w 9631069"/>
              <a:gd name="connsiteY20" fmla="*/ 6395497 h 6615735"/>
              <a:gd name="connsiteX21" fmla="*/ 6024946 w 9631069"/>
              <a:gd name="connsiteY21" fmla="*/ 6395497 h 6615735"/>
              <a:gd name="connsiteX22" fmla="*/ 5873354 w 9631069"/>
              <a:gd name="connsiteY22" fmla="*/ 6615735 h 6615735"/>
              <a:gd name="connsiteX23" fmla="*/ 5557160 w 9631069"/>
              <a:gd name="connsiteY23" fmla="*/ 6615735 h 6615735"/>
              <a:gd name="connsiteX24" fmla="*/ 5074418 w 9631069"/>
              <a:gd name="connsiteY24" fmla="*/ 6395497 h 6615735"/>
              <a:gd name="connsiteX25" fmla="*/ 5390612 w 9631069"/>
              <a:gd name="connsiteY25" fmla="*/ 6395497 h 6615735"/>
              <a:gd name="connsiteX26" fmla="*/ 5239020 w 9631069"/>
              <a:gd name="connsiteY26" fmla="*/ 6615735 h 6615735"/>
              <a:gd name="connsiteX27" fmla="*/ 4922826 w 9631069"/>
              <a:gd name="connsiteY27" fmla="*/ 6615735 h 6615735"/>
              <a:gd name="connsiteX28" fmla="*/ 4440086 w 9631069"/>
              <a:gd name="connsiteY28" fmla="*/ 6395497 h 6615735"/>
              <a:gd name="connsiteX29" fmla="*/ 4756278 w 9631069"/>
              <a:gd name="connsiteY29" fmla="*/ 6395497 h 6615735"/>
              <a:gd name="connsiteX30" fmla="*/ 4604686 w 9631069"/>
              <a:gd name="connsiteY30" fmla="*/ 6615735 h 6615735"/>
              <a:gd name="connsiteX31" fmla="*/ 4288494 w 9631069"/>
              <a:gd name="connsiteY31" fmla="*/ 6615735 h 6615735"/>
              <a:gd name="connsiteX32" fmla="*/ 3805753 w 9631069"/>
              <a:gd name="connsiteY32" fmla="*/ 6395497 h 6615735"/>
              <a:gd name="connsiteX33" fmla="*/ 4121947 w 9631069"/>
              <a:gd name="connsiteY33" fmla="*/ 6395497 h 6615735"/>
              <a:gd name="connsiteX34" fmla="*/ 3970355 w 9631069"/>
              <a:gd name="connsiteY34" fmla="*/ 6615735 h 6615735"/>
              <a:gd name="connsiteX35" fmla="*/ 3654161 w 9631069"/>
              <a:gd name="connsiteY35" fmla="*/ 6615735 h 6615735"/>
              <a:gd name="connsiteX36" fmla="*/ 3171419 w 9631069"/>
              <a:gd name="connsiteY36" fmla="*/ 6395497 h 6615735"/>
              <a:gd name="connsiteX37" fmla="*/ 3487613 w 9631069"/>
              <a:gd name="connsiteY37" fmla="*/ 6395497 h 6615735"/>
              <a:gd name="connsiteX38" fmla="*/ 3336021 w 9631069"/>
              <a:gd name="connsiteY38" fmla="*/ 6615735 h 6615735"/>
              <a:gd name="connsiteX39" fmla="*/ 3019827 w 9631069"/>
              <a:gd name="connsiteY39" fmla="*/ 6615735 h 6615735"/>
              <a:gd name="connsiteX40" fmla="*/ 2537087 w 9631069"/>
              <a:gd name="connsiteY40" fmla="*/ 6395497 h 6615735"/>
              <a:gd name="connsiteX41" fmla="*/ 2853280 w 9631069"/>
              <a:gd name="connsiteY41" fmla="*/ 6395497 h 6615735"/>
              <a:gd name="connsiteX42" fmla="*/ 2701688 w 9631069"/>
              <a:gd name="connsiteY42" fmla="*/ 6615735 h 6615735"/>
              <a:gd name="connsiteX43" fmla="*/ 2385495 w 9631069"/>
              <a:gd name="connsiteY43" fmla="*/ 6615735 h 6615735"/>
              <a:gd name="connsiteX44" fmla="*/ 1902752 w 9631069"/>
              <a:gd name="connsiteY44" fmla="*/ 6395497 h 6615735"/>
              <a:gd name="connsiteX45" fmla="*/ 2218945 w 9631069"/>
              <a:gd name="connsiteY45" fmla="*/ 6395497 h 6615735"/>
              <a:gd name="connsiteX46" fmla="*/ 2067353 w 9631069"/>
              <a:gd name="connsiteY46" fmla="*/ 6615735 h 6615735"/>
              <a:gd name="connsiteX47" fmla="*/ 1751160 w 9631069"/>
              <a:gd name="connsiteY47" fmla="*/ 6615735 h 6615735"/>
              <a:gd name="connsiteX48" fmla="*/ 1268418 w 9631069"/>
              <a:gd name="connsiteY48" fmla="*/ 6395497 h 6615735"/>
              <a:gd name="connsiteX49" fmla="*/ 1584612 w 9631069"/>
              <a:gd name="connsiteY49" fmla="*/ 6395497 h 6615735"/>
              <a:gd name="connsiteX50" fmla="*/ 1433020 w 9631069"/>
              <a:gd name="connsiteY50" fmla="*/ 6615735 h 6615735"/>
              <a:gd name="connsiteX51" fmla="*/ 1116826 w 9631069"/>
              <a:gd name="connsiteY51" fmla="*/ 6615735 h 6615735"/>
              <a:gd name="connsiteX52" fmla="*/ 634084 w 9631069"/>
              <a:gd name="connsiteY52" fmla="*/ 6395497 h 6615735"/>
              <a:gd name="connsiteX53" fmla="*/ 950278 w 9631069"/>
              <a:gd name="connsiteY53" fmla="*/ 6395497 h 6615735"/>
              <a:gd name="connsiteX54" fmla="*/ 798686 w 9631069"/>
              <a:gd name="connsiteY54" fmla="*/ 6615735 h 6615735"/>
              <a:gd name="connsiteX55" fmla="*/ 482492 w 9631069"/>
              <a:gd name="connsiteY55" fmla="*/ 6615735 h 6615735"/>
              <a:gd name="connsiteX56" fmla="*/ 9631069 w 9631069"/>
              <a:gd name="connsiteY56" fmla="*/ 6226524 h 6615735"/>
              <a:gd name="connsiteX57" fmla="*/ 9631069 w 9631069"/>
              <a:gd name="connsiteY57" fmla="*/ 6615735 h 6615735"/>
              <a:gd name="connsiteX58" fmla="*/ 9363171 w 9631069"/>
              <a:gd name="connsiteY58" fmla="*/ 6615735 h 6615735"/>
              <a:gd name="connsiteX59" fmla="*/ 220238 w 9631069"/>
              <a:gd name="connsiteY59" fmla="*/ 6075164 h 6615735"/>
              <a:gd name="connsiteX60" fmla="*/ 220238 w 9631069"/>
              <a:gd name="connsiteY60" fmla="*/ 6395497 h 6615735"/>
              <a:gd name="connsiteX61" fmla="*/ 315944 w 9631069"/>
              <a:gd name="connsiteY61" fmla="*/ 6395497 h 6615735"/>
              <a:gd name="connsiteX62" fmla="*/ 164352 w 9631069"/>
              <a:gd name="connsiteY62" fmla="*/ 6615735 h 6615735"/>
              <a:gd name="connsiteX63" fmla="*/ 0 w 9631069"/>
              <a:gd name="connsiteY63" fmla="*/ 6615735 h 6615735"/>
              <a:gd name="connsiteX64" fmla="*/ 0 w 9631069"/>
              <a:gd name="connsiteY64" fmla="*/ 6395134 h 6615735"/>
              <a:gd name="connsiteX65" fmla="*/ 9631069 w 9631069"/>
              <a:gd name="connsiteY65" fmla="*/ 5304931 h 6615735"/>
              <a:gd name="connsiteX66" fmla="*/ 9631069 w 9631069"/>
              <a:gd name="connsiteY66" fmla="*/ 5764309 h 6615735"/>
              <a:gd name="connsiteX67" fmla="*/ 9410831 w 9631069"/>
              <a:gd name="connsiteY67" fmla="*/ 6084278 h 6615735"/>
              <a:gd name="connsiteX68" fmla="*/ 9410831 w 9631069"/>
              <a:gd name="connsiteY68" fmla="*/ 5624900 h 6615735"/>
              <a:gd name="connsiteX69" fmla="*/ 220238 w 9631069"/>
              <a:gd name="connsiteY69" fmla="*/ 5153581 h 6615735"/>
              <a:gd name="connsiteX70" fmla="*/ 220238 w 9631069"/>
              <a:gd name="connsiteY70" fmla="*/ 5612959 h 6615735"/>
              <a:gd name="connsiteX71" fmla="*/ 0 w 9631069"/>
              <a:gd name="connsiteY71" fmla="*/ 5932928 h 6615735"/>
              <a:gd name="connsiteX72" fmla="*/ 0 w 9631069"/>
              <a:gd name="connsiteY72" fmla="*/ 5473551 h 6615735"/>
              <a:gd name="connsiteX73" fmla="*/ 9631069 w 9631069"/>
              <a:gd name="connsiteY73" fmla="*/ 4383349 h 6615735"/>
              <a:gd name="connsiteX74" fmla="*/ 9631069 w 9631069"/>
              <a:gd name="connsiteY74" fmla="*/ 4842726 h 6615735"/>
              <a:gd name="connsiteX75" fmla="*/ 9410831 w 9631069"/>
              <a:gd name="connsiteY75" fmla="*/ 5162695 h 6615735"/>
              <a:gd name="connsiteX76" fmla="*/ 9410831 w 9631069"/>
              <a:gd name="connsiteY76" fmla="*/ 4703318 h 6615735"/>
              <a:gd name="connsiteX77" fmla="*/ 220238 w 9631069"/>
              <a:gd name="connsiteY77" fmla="*/ 4231999 h 6615735"/>
              <a:gd name="connsiteX78" fmla="*/ 220238 w 9631069"/>
              <a:gd name="connsiteY78" fmla="*/ 4691376 h 6615735"/>
              <a:gd name="connsiteX79" fmla="*/ 0 w 9631069"/>
              <a:gd name="connsiteY79" fmla="*/ 5011345 h 6615735"/>
              <a:gd name="connsiteX80" fmla="*/ 0 w 9631069"/>
              <a:gd name="connsiteY80" fmla="*/ 4551969 h 6615735"/>
              <a:gd name="connsiteX81" fmla="*/ 9631069 w 9631069"/>
              <a:gd name="connsiteY81" fmla="*/ 3461766 h 6615735"/>
              <a:gd name="connsiteX82" fmla="*/ 9631069 w 9631069"/>
              <a:gd name="connsiteY82" fmla="*/ 3921144 h 6615735"/>
              <a:gd name="connsiteX83" fmla="*/ 9410831 w 9631069"/>
              <a:gd name="connsiteY83" fmla="*/ 4241113 h 6615735"/>
              <a:gd name="connsiteX84" fmla="*/ 9410831 w 9631069"/>
              <a:gd name="connsiteY84" fmla="*/ 3781735 h 6615735"/>
              <a:gd name="connsiteX85" fmla="*/ 220238 w 9631069"/>
              <a:gd name="connsiteY85" fmla="*/ 3310416 h 6615735"/>
              <a:gd name="connsiteX86" fmla="*/ 220238 w 9631069"/>
              <a:gd name="connsiteY86" fmla="*/ 3769793 h 6615735"/>
              <a:gd name="connsiteX87" fmla="*/ 0 w 9631069"/>
              <a:gd name="connsiteY87" fmla="*/ 4089763 h 6615735"/>
              <a:gd name="connsiteX88" fmla="*/ 0 w 9631069"/>
              <a:gd name="connsiteY88" fmla="*/ 3630386 h 6615735"/>
              <a:gd name="connsiteX89" fmla="*/ 9631069 w 9631069"/>
              <a:gd name="connsiteY89" fmla="*/ 2540183 h 6615735"/>
              <a:gd name="connsiteX90" fmla="*/ 9631069 w 9631069"/>
              <a:gd name="connsiteY90" fmla="*/ 2999561 h 6615735"/>
              <a:gd name="connsiteX91" fmla="*/ 9410831 w 9631069"/>
              <a:gd name="connsiteY91" fmla="*/ 3319530 h 6615735"/>
              <a:gd name="connsiteX92" fmla="*/ 9410831 w 9631069"/>
              <a:gd name="connsiteY92" fmla="*/ 2860152 h 6615735"/>
              <a:gd name="connsiteX93" fmla="*/ 220238 w 9631069"/>
              <a:gd name="connsiteY93" fmla="*/ 2388833 h 6615735"/>
              <a:gd name="connsiteX94" fmla="*/ 220238 w 9631069"/>
              <a:gd name="connsiteY94" fmla="*/ 2848211 h 6615735"/>
              <a:gd name="connsiteX95" fmla="*/ 0 w 9631069"/>
              <a:gd name="connsiteY95" fmla="*/ 3168181 h 6615735"/>
              <a:gd name="connsiteX96" fmla="*/ 0 w 9631069"/>
              <a:gd name="connsiteY96" fmla="*/ 2708803 h 6615735"/>
              <a:gd name="connsiteX97" fmla="*/ 9631069 w 9631069"/>
              <a:gd name="connsiteY97" fmla="*/ 1618601 h 6615735"/>
              <a:gd name="connsiteX98" fmla="*/ 9631069 w 9631069"/>
              <a:gd name="connsiteY98" fmla="*/ 2077978 h 6615735"/>
              <a:gd name="connsiteX99" fmla="*/ 9410831 w 9631069"/>
              <a:gd name="connsiteY99" fmla="*/ 2397948 h 6615735"/>
              <a:gd name="connsiteX100" fmla="*/ 9410831 w 9631069"/>
              <a:gd name="connsiteY100" fmla="*/ 1938570 h 6615735"/>
              <a:gd name="connsiteX101" fmla="*/ 220238 w 9631069"/>
              <a:gd name="connsiteY101" fmla="*/ 1467251 h 6615735"/>
              <a:gd name="connsiteX102" fmla="*/ 220238 w 9631069"/>
              <a:gd name="connsiteY102" fmla="*/ 1926628 h 6615735"/>
              <a:gd name="connsiteX103" fmla="*/ 0 w 9631069"/>
              <a:gd name="connsiteY103" fmla="*/ 2246598 h 6615735"/>
              <a:gd name="connsiteX104" fmla="*/ 0 w 9631069"/>
              <a:gd name="connsiteY104" fmla="*/ 1787220 h 6615735"/>
              <a:gd name="connsiteX105" fmla="*/ 9631069 w 9631069"/>
              <a:gd name="connsiteY105" fmla="*/ 697018 h 6615735"/>
              <a:gd name="connsiteX106" fmla="*/ 9631069 w 9631069"/>
              <a:gd name="connsiteY106" fmla="*/ 1156396 h 6615735"/>
              <a:gd name="connsiteX107" fmla="*/ 9410831 w 9631069"/>
              <a:gd name="connsiteY107" fmla="*/ 1476365 h 6615735"/>
              <a:gd name="connsiteX108" fmla="*/ 9410831 w 9631069"/>
              <a:gd name="connsiteY108" fmla="*/ 1016987 h 6615735"/>
              <a:gd name="connsiteX109" fmla="*/ 220238 w 9631069"/>
              <a:gd name="connsiteY109" fmla="*/ 545669 h 6615735"/>
              <a:gd name="connsiteX110" fmla="*/ 220238 w 9631069"/>
              <a:gd name="connsiteY110" fmla="*/ 1005046 h 6615735"/>
              <a:gd name="connsiteX111" fmla="*/ 0 w 9631069"/>
              <a:gd name="connsiteY111" fmla="*/ 1325016 h 6615735"/>
              <a:gd name="connsiteX112" fmla="*/ 0 w 9631069"/>
              <a:gd name="connsiteY112" fmla="*/ 865638 h 6615735"/>
              <a:gd name="connsiteX113" fmla="*/ 9476499 w 9631069"/>
              <a:gd name="connsiteY113" fmla="*/ 0 h 6615735"/>
              <a:gd name="connsiteX114" fmla="*/ 9631069 w 9631069"/>
              <a:gd name="connsiteY114" fmla="*/ 0 h 6615735"/>
              <a:gd name="connsiteX115" fmla="*/ 9631069 w 9631069"/>
              <a:gd name="connsiteY115" fmla="*/ 234813 h 6615735"/>
              <a:gd name="connsiteX116" fmla="*/ 9410831 w 9631069"/>
              <a:gd name="connsiteY116" fmla="*/ 554783 h 6615735"/>
              <a:gd name="connsiteX117" fmla="*/ 9410831 w 9631069"/>
              <a:gd name="connsiteY117" fmla="*/ 220238 h 6615735"/>
              <a:gd name="connsiteX118" fmla="*/ 9324907 w 9631069"/>
              <a:gd name="connsiteY118" fmla="*/ 220238 h 6615735"/>
              <a:gd name="connsiteX119" fmla="*/ 8842166 w 9631069"/>
              <a:gd name="connsiteY119" fmla="*/ 0 h 6615735"/>
              <a:gd name="connsiteX120" fmla="*/ 9158361 w 9631069"/>
              <a:gd name="connsiteY120" fmla="*/ 0 h 6615735"/>
              <a:gd name="connsiteX121" fmla="*/ 9006769 w 9631069"/>
              <a:gd name="connsiteY121" fmla="*/ 220238 h 6615735"/>
              <a:gd name="connsiteX122" fmla="*/ 8690574 w 9631069"/>
              <a:gd name="connsiteY122" fmla="*/ 220238 h 6615735"/>
              <a:gd name="connsiteX123" fmla="*/ 8207833 w 9631069"/>
              <a:gd name="connsiteY123" fmla="*/ 0 h 6615735"/>
              <a:gd name="connsiteX124" fmla="*/ 8524027 w 9631069"/>
              <a:gd name="connsiteY124" fmla="*/ 0 h 6615735"/>
              <a:gd name="connsiteX125" fmla="*/ 8372435 w 9631069"/>
              <a:gd name="connsiteY125" fmla="*/ 220238 h 6615735"/>
              <a:gd name="connsiteX126" fmla="*/ 8056241 w 9631069"/>
              <a:gd name="connsiteY126" fmla="*/ 220238 h 6615735"/>
              <a:gd name="connsiteX127" fmla="*/ 7573499 w 9631069"/>
              <a:gd name="connsiteY127" fmla="*/ 0 h 6615735"/>
              <a:gd name="connsiteX128" fmla="*/ 7889693 w 9631069"/>
              <a:gd name="connsiteY128" fmla="*/ 0 h 6615735"/>
              <a:gd name="connsiteX129" fmla="*/ 7738101 w 9631069"/>
              <a:gd name="connsiteY129" fmla="*/ 220238 h 6615735"/>
              <a:gd name="connsiteX130" fmla="*/ 7421907 w 9631069"/>
              <a:gd name="connsiteY130" fmla="*/ 220238 h 6615735"/>
              <a:gd name="connsiteX131" fmla="*/ 6939165 w 9631069"/>
              <a:gd name="connsiteY131" fmla="*/ 0 h 6615735"/>
              <a:gd name="connsiteX132" fmla="*/ 7255359 w 9631069"/>
              <a:gd name="connsiteY132" fmla="*/ 0 h 6615735"/>
              <a:gd name="connsiteX133" fmla="*/ 7103767 w 9631069"/>
              <a:gd name="connsiteY133" fmla="*/ 220238 h 6615735"/>
              <a:gd name="connsiteX134" fmla="*/ 6787573 w 9631069"/>
              <a:gd name="connsiteY134" fmla="*/ 220238 h 6615735"/>
              <a:gd name="connsiteX135" fmla="*/ 6304831 w 9631069"/>
              <a:gd name="connsiteY135" fmla="*/ 0 h 6615735"/>
              <a:gd name="connsiteX136" fmla="*/ 6621025 w 9631069"/>
              <a:gd name="connsiteY136" fmla="*/ 0 h 6615735"/>
              <a:gd name="connsiteX137" fmla="*/ 6469433 w 9631069"/>
              <a:gd name="connsiteY137" fmla="*/ 220238 h 6615735"/>
              <a:gd name="connsiteX138" fmla="*/ 6153239 w 9631069"/>
              <a:gd name="connsiteY138" fmla="*/ 220238 h 6615735"/>
              <a:gd name="connsiteX139" fmla="*/ 5670497 w 9631069"/>
              <a:gd name="connsiteY139" fmla="*/ 0 h 6615735"/>
              <a:gd name="connsiteX140" fmla="*/ 5986691 w 9631069"/>
              <a:gd name="connsiteY140" fmla="*/ 0 h 6615735"/>
              <a:gd name="connsiteX141" fmla="*/ 5835099 w 9631069"/>
              <a:gd name="connsiteY141" fmla="*/ 220238 h 6615735"/>
              <a:gd name="connsiteX142" fmla="*/ 5518905 w 9631069"/>
              <a:gd name="connsiteY142" fmla="*/ 220238 h 6615735"/>
              <a:gd name="connsiteX143" fmla="*/ 5036163 w 9631069"/>
              <a:gd name="connsiteY143" fmla="*/ 0 h 6615735"/>
              <a:gd name="connsiteX144" fmla="*/ 5352357 w 9631069"/>
              <a:gd name="connsiteY144" fmla="*/ 0 h 6615735"/>
              <a:gd name="connsiteX145" fmla="*/ 5200765 w 9631069"/>
              <a:gd name="connsiteY145" fmla="*/ 220238 h 6615735"/>
              <a:gd name="connsiteX146" fmla="*/ 4884571 w 9631069"/>
              <a:gd name="connsiteY146" fmla="*/ 220238 h 6615735"/>
              <a:gd name="connsiteX147" fmla="*/ 4401831 w 9631069"/>
              <a:gd name="connsiteY147" fmla="*/ 0 h 6615735"/>
              <a:gd name="connsiteX148" fmla="*/ 4718023 w 9631069"/>
              <a:gd name="connsiteY148" fmla="*/ 0 h 6615735"/>
              <a:gd name="connsiteX149" fmla="*/ 4566431 w 9631069"/>
              <a:gd name="connsiteY149" fmla="*/ 220238 h 6615735"/>
              <a:gd name="connsiteX150" fmla="*/ 4250239 w 9631069"/>
              <a:gd name="connsiteY150" fmla="*/ 220238 h 6615735"/>
              <a:gd name="connsiteX151" fmla="*/ 3767497 w 9631069"/>
              <a:gd name="connsiteY151" fmla="*/ 0 h 6615735"/>
              <a:gd name="connsiteX152" fmla="*/ 4083689 w 9631069"/>
              <a:gd name="connsiteY152" fmla="*/ 0 h 6615735"/>
              <a:gd name="connsiteX153" fmla="*/ 3932097 w 9631069"/>
              <a:gd name="connsiteY153" fmla="*/ 220238 h 6615735"/>
              <a:gd name="connsiteX154" fmla="*/ 3615905 w 9631069"/>
              <a:gd name="connsiteY154" fmla="*/ 220238 h 6615735"/>
              <a:gd name="connsiteX155" fmla="*/ 3133164 w 9631069"/>
              <a:gd name="connsiteY155" fmla="*/ 0 h 6615735"/>
              <a:gd name="connsiteX156" fmla="*/ 3449358 w 9631069"/>
              <a:gd name="connsiteY156" fmla="*/ 0 h 6615735"/>
              <a:gd name="connsiteX157" fmla="*/ 3297766 w 9631069"/>
              <a:gd name="connsiteY157" fmla="*/ 220238 h 6615735"/>
              <a:gd name="connsiteX158" fmla="*/ 2981572 w 9631069"/>
              <a:gd name="connsiteY158" fmla="*/ 220238 h 6615735"/>
              <a:gd name="connsiteX159" fmla="*/ 2498829 w 9631069"/>
              <a:gd name="connsiteY159" fmla="*/ 0 h 6615735"/>
              <a:gd name="connsiteX160" fmla="*/ 2815023 w 9631069"/>
              <a:gd name="connsiteY160" fmla="*/ 0 h 6615735"/>
              <a:gd name="connsiteX161" fmla="*/ 2663431 w 9631069"/>
              <a:gd name="connsiteY161" fmla="*/ 220238 h 6615735"/>
              <a:gd name="connsiteX162" fmla="*/ 2347237 w 9631069"/>
              <a:gd name="connsiteY162" fmla="*/ 220238 h 6615735"/>
              <a:gd name="connsiteX163" fmla="*/ 1864495 w 9631069"/>
              <a:gd name="connsiteY163" fmla="*/ 0 h 6615735"/>
              <a:gd name="connsiteX164" fmla="*/ 2180689 w 9631069"/>
              <a:gd name="connsiteY164" fmla="*/ 0 h 6615735"/>
              <a:gd name="connsiteX165" fmla="*/ 2029097 w 9631069"/>
              <a:gd name="connsiteY165" fmla="*/ 220238 h 6615735"/>
              <a:gd name="connsiteX166" fmla="*/ 1712903 w 9631069"/>
              <a:gd name="connsiteY166" fmla="*/ 220238 h 6615735"/>
              <a:gd name="connsiteX167" fmla="*/ 1230161 w 9631069"/>
              <a:gd name="connsiteY167" fmla="*/ 0 h 6615735"/>
              <a:gd name="connsiteX168" fmla="*/ 1546355 w 9631069"/>
              <a:gd name="connsiteY168" fmla="*/ 0 h 6615735"/>
              <a:gd name="connsiteX169" fmla="*/ 1394763 w 9631069"/>
              <a:gd name="connsiteY169" fmla="*/ 220238 h 6615735"/>
              <a:gd name="connsiteX170" fmla="*/ 1078569 w 9631069"/>
              <a:gd name="connsiteY170" fmla="*/ 220238 h 6615735"/>
              <a:gd name="connsiteX171" fmla="*/ 595827 w 9631069"/>
              <a:gd name="connsiteY171" fmla="*/ 0 h 6615735"/>
              <a:gd name="connsiteX172" fmla="*/ 912021 w 9631069"/>
              <a:gd name="connsiteY172" fmla="*/ 0 h 6615735"/>
              <a:gd name="connsiteX173" fmla="*/ 760429 w 9631069"/>
              <a:gd name="connsiteY173" fmla="*/ 220238 h 6615735"/>
              <a:gd name="connsiteX174" fmla="*/ 444235 w 9631069"/>
              <a:gd name="connsiteY174" fmla="*/ 220238 h 6615735"/>
              <a:gd name="connsiteX175" fmla="*/ 0 w 9631069"/>
              <a:gd name="connsiteY175" fmla="*/ 0 h 6615735"/>
              <a:gd name="connsiteX176" fmla="*/ 277687 w 9631069"/>
              <a:gd name="connsiteY176" fmla="*/ 0 h 6615735"/>
              <a:gd name="connsiteX177" fmla="*/ 0 w 9631069"/>
              <a:gd name="connsiteY177" fmla="*/ 403433 h 66157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</a:cxnLst>
            <a:rect l="l" t="t" r="r" b="b"/>
            <a:pathLst>
              <a:path w="9631069" h="6615735">
                <a:moveTo>
                  <a:pt x="8880422" y="6395497"/>
                </a:moveTo>
                <a:lnTo>
                  <a:pt x="9196616" y="6395497"/>
                </a:lnTo>
                <a:lnTo>
                  <a:pt x="9045024" y="6615735"/>
                </a:lnTo>
                <a:lnTo>
                  <a:pt x="8728830" y="6615735"/>
                </a:lnTo>
                <a:close/>
                <a:moveTo>
                  <a:pt x="8246088" y="6395497"/>
                </a:moveTo>
                <a:lnTo>
                  <a:pt x="8562282" y="6395497"/>
                </a:lnTo>
                <a:lnTo>
                  <a:pt x="8410690" y="6615735"/>
                </a:lnTo>
                <a:lnTo>
                  <a:pt x="8094496" y="6615735"/>
                </a:lnTo>
                <a:close/>
                <a:moveTo>
                  <a:pt x="7611754" y="6395497"/>
                </a:moveTo>
                <a:lnTo>
                  <a:pt x="7927948" y="6395497"/>
                </a:lnTo>
                <a:lnTo>
                  <a:pt x="7776356" y="6615735"/>
                </a:lnTo>
                <a:lnTo>
                  <a:pt x="7460162" y="6615735"/>
                </a:lnTo>
                <a:close/>
                <a:moveTo>
                  <a:pt x="6977420" y="6395497"/>
                </a:moveTo>
                <a:lnTo>
                  <a:pt x="7293614" y="6395497"/>
                </a:lnTo>
                <a:lnTo>
                  <a:pt x="7142022" y="6615735"/>
                </a:lnTo>
                <a:lnTo>
                  <a:pt x="6825828" y="6615735"/>
                </a:lnTo>
                <a:close/>
                <a:moveTo>
                  <a:pt x="6343086" y="6395497"/>
                </a:moveTo>
                <a:lnTo>
                  <a:pt x="6659280" y="6395497"/>
                </a:lnTo>
                <a:lnTo>
                  <a:pt x="6507688" y="6615735"/>
                </a:lnTo>
                <a:lnTo>
                  <a:pt x="6191494" y="6615735"/>
                </a:lnTo>
                <a:close/>
                <a:moveTo>
                  <a:pt x="5708752" y="6395497"/>
                </a:moveTo>
                <a:lnTo>
                  <a:pt x="6024946" y="6395497"/>
                </a:lnTo>
                <a:lnTo>
                  <a:pt x="5873354" y="6615735"/>
                </a:lnTo>
                <a:lnTo>
                  <a:pt x="5557160" y="6615735"/>
                </a:lnTo>
                <a:close/>
                <a:moveTo>
                  <a:pt x="5074418" y="6395497"/>
                </a:moveTo>
                <a:lnTo>
                  <a:pt x="5390612" y="6395497"/>
                </a:lnTo>
                <a:lnTo>
                  <a:pt x="5239020" y="6615735"/>
                </a:lnTo>
                <a:lnTo>
                  <a:pt x="4922826" y="6615735"/>
                </a:lnTo>
                <a:close/>
                <a:moveTo>
                  <a:pt x="4440086" y="6395497"/>
                </a:moveTo>
                <a:lnTo>
                  <a:pt x="4756278" y="6395497"/>
                </a:lnTo>
                <a:lnTo>
                  <a:pt x="4604686" y="6615735"/>
                </a:lnTo>
                <a:lnTo>
                  <a:pt x="4288494" y="6615735"/>
                </a:lnTo>
                <a:close/>
                <a:moveTo>
                  <a:pt x="3805753" y="6395497"/>
                </a:moveTo>
                <a:lnTo>
                  <a:pt x="4121947" y="6395497"/>
                </a:lnTo>
                <a:lnTo>
                  <a:pt x="3970355" y="6615735"/>
                </a:lnTo>
                <a:lnTo>
                  <a:pt x="3654161" y="6615735"/>
                </a:lnTo>
                <a:close/>
                <a:moveTo>
                  <a:pt x="3171419" y="6395497"/>
                </a:moveTo>
                <a:lnTo>
                  <a:pt x="3487613" y="6395497"/>
                </a:lnTo>
                <a:lnTo>
                  <a:pt x="3336021" y="6615735"/>
                </a:lnTo>
                <a:lnTo>
                  <a:pt x="3019827" y="6615735"/>
                </a:lnTo>
                <a:close/>
                <a:moveTo>
                  <a:pt x="2537087" y="6395497"/>
                </a:moveTo>
                <a:lnTo>
                  <a:pt x="2853280" y="6395497"/>
                </a:lnTo>
                <a:lnTo>
                  <a:pt x="2701688" y="6615735"/>
                </a:lnTo>
                <a:lnTo>
                  <a:pt x="2385495" y="6615735"/>
                </a:lnTo>
                <a:close/>
                <a:moveTo>
                  <a:pt x="1902752" y="6395497"/>
                </a:moveTo>
                <a:lnTo>
                  <a:pt x="2218945" y="6395497"/>
                </a:lnTo>
                <a:lnTo>
                  <a:pt x="2067353" y="6615735"/>
                </a:lnTo>
                <a:lnTo>
                  <a:pt x="1751160" y="6615735"/>
                </a:lnTo>
                <a:close/>
                <a:moveTo>
                  <a:pt x="1268418" y="6395497"/>
                </a:moveTo>
                <a:lnTo>
                  <a:pt x="1584612" y="6395497"/>
                </a:lnTo>
                <a:lnTo>
                  <a:pt x="1433020" y="6615735"/>
                </a:lnTo>
                <a:lnTo>
                  <a:pt x="1116826" y="6615735"/>
                </a:lnTo>
                <a:close/>
                <a:moveTo>
                  <a:pt x="634084" y="6395497"/>
                </a:moveTo>
                <a:lnTo>
                  <a:pt x="950278" y="6395497"/>
                </a:lnTo>
                <a:lnTo>
                  <a:pt x="798686" y="6615735"/>
                </a:lnTo>
                <a:lnTo>
                  <a:pt x="482492" y="6615735"/>
                </a:lnTo>
                <a:close/>
                <a:moveTo>
                  <a:pt x="9631069" y="6226524"/>
                </a:moveTo>
                <a:lnTo>
                  <a:pt x="9631069" y="6615735"/>
                </a:lnTo>
                <a:lnTo>
                  <a:pt x="9363171" y="6615735"/>
                </a:lnTo>
                <a:close/>
                <a:moveTo>
                  <a:pt x="220238" y="6075164"/>
                </a:moveTo>
                <a:lnTo>
                  <a:pt x="220238" y="6395497"/>
                </a:lnTo>
                <a:lnTo>
                  <a:pt x="315944" y="6395497"/>
                </a:lnTo>
                <a:lnTo>
                  <a:pt x="164352" y="6615735"/>
                </a:lnTo>
                <a:lnTo>
                  <a:pt x="0" y="6615735"/>
                </a:lnTo>
                <a:lnTo>
                  <a:pt x="0" y="6395134"/>
                </a:lnTo>
                <a:close/>
                <a:moveTo>
                  <a:pt x="9631069" y="5304931"/>
                </a:moveTo>
                <a:lnTo>
                  <a:pt x="9631069" y="5764309"/>
                </a:lnTo>
                <a:lnTo>
                  <a:pt x="9410831" y="6084278"/>
                </a:lnTo>
                <a:lnTo>
                  <a:pt x="9410831" y="5624900"/>
                </a:lnTo>
                <a:close/>
                <a:moveTo>
                  <a:pt x="220238" y="5153581"/>
                </a:moveTo>
                <a:lnTo>
                  <a:pt x="220238" y="5612959"/>
                </a:lnTo>
                <a:lnTo>
                  <a:pt x="0" y="5932928"/>
                </a:lnTo>
                <a:lnTo>
                  <a:pt x="0" y="5473551"/>
                </a:lnTo>
                <a:close/>
                <a:moveTo>
                  <a:pt x="9631069" y="4383349"/>
                </a:moveTo>
                <a:lnTo>
                  <a:pt x="9631069" y="4842726"/>
                </a:lnTo>
                <a:lnTo>
                  <a:pt x="9410831" y="5162695"/>
                </a:lnTo>
                <a:lnTo>
                  <a:pt x="9410831" y="4703318"/>
                </a:lnTo>
                <a:close/>
                <a:moveTo>
                  <a:pt x="220238" y="4231999"/>
                </a:moveTo>
                <a:lnTo>
                  <a:pt x="220238" y="4691376"/>
                </a:lnTo>
                <a:lnTo>
                  <a:pt x="0" y="5011345"/>
                </a:lnTo>
                <a:lnTo>
                  <a:pt x="0" y="4551969"/>
                </a:lnTo>
                <a:close/>
                <a:moveTo>
                  <a:pt x="9631069" y="3461766"/>
                </a:moveTo>
                <a:lnTo>
                  <a:pt x="9631069" y="3921144"/>
                </a:lnTo>
                <a:lnTo>
                  <a:pt x="9410831" y="4241113"/>
                </a:lnTo>
                <a:lnTo>
                  <a:pt x="9410831" y="3781735"/>
                </a:lnTo>
                <a:close/>
                <a:moveTo>
                  <a:pt x="220238" y="3310416"/>
                </a:moveTo>
                <a:lnTo>
                  <a:pt x="220238" y="3769793"/>
                </a:lnTo>
                <a:lnTo>
                  <a:pt x="0" y="4089763"/>
                </a:lnTo>
                <a:lnTo>
                  <a:pt x="0" y="3630386"/>
                </a:lnTo>
                <a:close/>
                <a:moveTo>
                  <a:pt x="9631069" y="2540183"/>
                </a:moveTo>
                <a:lnTo>
                  <a:pt x="9631069" y="2999561"/>
                </a:lnTo>
                <a:lnTo>
                  <a:pt x="9410831" y="3319530"/>
                </a:lnTo>
                <a:lnTo>
                  <a:pt x="9410831" y="2860152"/>
                </a:lnTo>
                <a:close/>
                <a:moveTo>
                  <a:pt x="220238" y="2388833"/>
                </a:moveTo>
                <a:lnTo>
                  <a:pt x="220238" y="2848211"/>
                </a:lnTo>
                <a:lnTo>
                  <a:pt x="0" y="3168181"/>
                </a:lnTo>
                <a:lnTo>
                  <a:pt x="0" y="2708803"/>
                </a:lnTo>
                <a:close/>
                <a:moveTo>
                  <a:pt x="9631069" y="1618601"/>
                </a:moveTo>
                <a:lnTo>
                  <a:pt x="9631069" y="2077978"/>
                </a:lnTo>
                <a:lnTo>
                  <a:pt x="9410831" y="2397948"/>
                </a:lnTo>
                <a:lnTo>
                  <a:pt x="9410831" y="1938570"/>
                </a:lnTo>
                <a:close/>
                <a:moveTo>
                  <a:pt x="220238" y="1467251"/>
                </a:moveTo>
                <a:lnTo>
                  <a:pt x="220238" y="1926628"/>
                </a:lnTo>
                <a:lnTo>
                  <a:pt x="0" y="2246598"/>
                </a:lnTo>
                <a:lnTo>
                  <a:pt x="0" y="1787220"/>
                </a:lnTo>
                <a:close/>
                <a:moveTo>
                  <a:pt x="9631069" y="697018"/>
                </a:moveTo>
                <a:lnTo>
                  <a:pt x="9631069" y="1156396"/>
                </a:lnTo>
                <a:lnTo>
                  <a:pt x="9410831" y="1476365"/>
                </a:lnTo>
                <a:lnTo>
                  <a:pt x="9410831" y="1016987"/>
                </a:lnTo>
                <a:close/>
                <a:moveTo>
                  <a:pt x="220238" y="545669"/>
                </a:moveTo>
                <a:lnTo>
                  <a:pt x="220238" y="1005046"/>
                </a:lnTo>
                <a:lnTo>
                  <a:pt x="0" y="1325016"/>
                </a:lnTo>
                <a:lnTo>
                  <a:pt x="0" y="865638"/>
                </a:lnTo>
                <a:close/>
                <a:moveTo>
                  <a:pt x="9476499" y="0"/>
                </a:moveTo>
                <a:lnTo>
                  <a:pt x="9631069" y="0"/>
                </a:lnTo>
                <a:lnTo>
                  <a:pt x="9631069" y="234813"/>
                </a:lnTo>
                <a:lnTo>
                  <a:pt x="9410831" y="554783"/>
                </a:lnTo>
                <a:lnTo>
                  <a:pt x="9410831" y="220238"/>
                </a:lnTo>
                <a:lnTo>
                  <a:pt x="9324907" y="220238"/>
                </a:lnTo>
                <a:close/>
                <a:moveTo>
                  <a:pt x="8842166" y="0"/>
                </a:moveTo>
                <a:lnTo>
                  <a:pt x="9158361" y="0"/>
                </a:lnTo>
                <a:lnTo>
                  <a:pt x="9006769" y="220238"/>
                </a:lnTo>
                <a:lnTo>
                  <a:pt x="8690574" y="220238"/>
                </a:lnTo>
                <a:close/>
                <a:moveTo>
                  <a:pt x="8207833" y="0"/>
                </a:moveTo>
                <a:lnTo>
                  <a:pt x="8524027" y="0"/>
                </a:lnTo>
                <a:lnTo>
                  <a:pt x="8372435" y="220238"/>
                </a:lnTo>
                <a:lnTo>
                  <a:pt x="8056241" y="220238"/>
                </a:lnTo>
                <a:close/>
                <a:moveTo>
                  <a:pt x="7573499" y="0"/>
                </a:moveTo>
                <a:lnTo>
                  <a:pt x="7889693" y="0"/>
                </a:lnTo>
                <a:lnTo>
                  <a:pt x="7738101" y="220238"/>
                </a:lnTo>
                <a:lnTo>
                  <a:pt x="7421907" y="220238"/>
                </a:lnTo>
                <a:close/>
                <a:moveTo>
                  <a:pt x="6939165" y="0"/>
                </a:moveTo>
                <a:lnTo>
                  <a:pt x="7255359" y="0"/>
                </a:lnTo>
                <a:lnTo>
                  <a:pt x="7103767" y="220238"/>
                </a:lnTo>
                <a:lnTo>
                  <a:pt x="6787573" y="220238"/>
                </a:lnTo>
                <a:close/>
                <a:moveTo>
                  <a:pt x="6304831" y="0"/>
                </a:moveTo>
                <a:lnTo>
                  <a:pt x="6621025" y="0"/>
                </a:lnTo>
                <a:lnTo>
                  <a:pt x="6469433" y="220238"/>
                </a:lnTo>
                <a:lnTo>
                  <a:pt x="6153239" y="220238"/>
                </a:lnTo>
                <a:close/>
                <a:moveTo>
                  <a:pt x="5670497" y="0"/>
                </a:moveTo>
                <a:lnTo>
                  <a:pt x="5986691" y="0"/>
                </a:lnTo>
                <a:lnTo>
                  <a:pt x="5835099" y="220238"/>
                </a:lnTo>
                <a:lnTo>
                  <a:pt x="5518905" y="220238"/>
                </a:lnTo>
                <a:close/>
                <a:moveTo>
                  <a:pt x="5036163" y="0"/>
                </a:moveTo>
                <a:lnTo>
                  <a:pt x="5352357" y="0"/>
                </a:lnTo>
                <a:lnTo>
                  <a:pt x="5200765" y="220238"/>
                </a:lnTo>
                <a:lnTo>
                  <a:pt x="4884571" y="220238"/>
                </a:lnTo>
                <a:close/>
                <a:moveTo>
                  <a:pt x="4401831" y="0"/>
                </a:moveTo>
                <a:lnTo>
                  <a:pt x="4718023" y="0"/>
                </a:lnTo>
                <a:lnTo>
                  <a:pt x="4566431" y="220238"/>
                </a:lnTo>
                <a:lnTo>
                  <a:pt x="4250239" y="220238"/>
                </a:lnTo>
                <a:close/>
                <a:moveTo>
                  <a:pt x="3767497" y="0"/>
                </a:moveTo>
                <a:lnTo>
                  <a:pt x="4083689" y="0"/>
                </a:lnTo>
                <a:lnTo>
                  <a:pt x="3932097" y="220238"/>
                </a:lnTo>
                <a:lnTo>
                  <a:pt x="3615905" y="220238"/>
                </a:lnTo>
                <a:close/>
                <a:moveTo>
                  <a:pt x="3133164" y="0"/>
                </a:moveTo>
                <a:lnTo>
                  <a:pt x="3449358" y="0"/>
                </a:lnTo>
                <a:lnTo>
                  <a:pt x="3297766" y="220238"/>
                </a:lnTo>
                <a:lnTo>
                  <a:pt x="2981572" y="220238"/>
                </a:lnTo>
                <a:close/>
                <a:moveTo>
                  <a:pt x="2498829" y="0"/>
                </a:moveTo>
                <a:lnTo>
                  <a:pt x="2815023" y="0"/>
                </a:lnTo>
                <a:lnTo>
                  <a:pt x="2663431" y="220238"/>
                </a:lnTo>
                <a:lnTo>
                  <a:pt x="2347237" y="220238"/>
                </a:lnTo>
                <a:close/>
                <a:moveTo>
                  <a:pt x="1864495" y="0"/>
                </a:moveTo>
                <a:lnTo>
                  <a:pt x="2180689" y="0"/>
                </a:lnTo>
                <a:lnTo>
                  <a:pt x="2029097" y="220238"/>
                </a:lnTo>
                <a:lnTo>
                  <a:pt x="1712903" y="220238"/>
                </a:lnTo>
                <a:close/>
                <a:moveTo>
                  <a:pt x="1230161" y="0"/>
                </a:moveTo>
                <a:lnTo>
                  <a:pt x="1546355" y="0"/>
                </a:lnTo>
                <a:lnTo>
                  <a:pt x="1394763" y="220238"/>
                </a:lnTo>
                <a:lnTo>
                  <a:pt x="1078569" y="220238"/>
                </a:lnTo>
                <a:close/>
                <a:moveTo>
                  <a:pt x="595827" y="0"/>
                </a:moveTo>
                <a:lnTo>
                  <a:pt x="912021" y="0"/>
                </a:lnTo>
                <a:lnTo>
                  <a:pt x="760429" y="220238"/>
                </a:lnTo>
                <a:lnTo>
                  <a:pt x="444235" y="220238"/>
                </a:lnTo>
                <a:close/>
                <a:moveTo>
                  <a:pt x="0" y="0"/>
                </a:moveTo>
                <a:lnTo>
                  <a:pt x="277687" y="0"/>
                </a:lnTo>
                <a:lnTo>
                  <a:pt x="0" y="403433"/>
                </a:lnTo>
                <a:close/>
              </a:path>
            </a:pathLst>
          </a:custGeom>
          <a:solidFill>
            <a:schemeClr val="tx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ED65B08-63FC-15A5-0422-8E1C5B8639DB}"/>
              </a:ext>
            </a:extLst>
          </p:cNvPr>
          <p:cNvSpPr txBox="1"/>
          <p:nvPr/>
        </p:nvSpPr>
        <p:spPr>
          <a:xfrm>
            <a:off x="831413" y="1381272"/>
            <a:ext cx="8235915" cy="405045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FF0000"/>
                </a:solidFill>
                <a:latin typeface="+mj-ea"/>
                <a:ea typeface="+mj-ea"/>
              </a:rPr>
              <a:t>危険</a:t>
            </a:r>
          </a:p>
        </p:txBody>
      </p:sp>
    </p:spTree>
    <p:extLst>
      <p:ext uri="{BB962C8B-B14F-4D97-AF65-F5344CB8AC3E}">
        <p14:creationId xmlns:p14="http://schemas.microsoft.com/office/powerpoint/2010/main" val="232235357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A4 210 x 297 mm</PresentationFormat>
  <Paragraphs>3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3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pptx498_黄色と黒の警戒枠</dc:title>
  <dc:subject>pptx498_黄色と黒の警戒枠</dc:subject>
  <dc:creator>でじけろお</dc:creator>
  <cp:lastModifiedBy/>
  <cp:revision>1</cp:revision>
  <dcterms:created xsi:type="dcterms:W3CDTF">2014-01-30T05:12:09Z</dcterms:created>
  <dcterms:modified xsi:type="dcterms:W3CDTF">2024-02-19T14:29:02Z</dcterms:modified>
  <cp:category/>
  <cp:version>1</cp:version>
</cp:coreProperties>
</file>