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07" r:id="rId2"/>
    <p:sldId id="50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3399"/>
    <a:srgbClr val="FF6600"/>
    <a:srgbClr val="FFFF00"/>
    <a:srgbClr val="FFCC00"/>
    <a:srgbClr val="660033"/>
    <a:srgbClr val="008000"/>
    <a:srgbClr val="FF9933"/>
    <a:srgbClr val="99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トイレで寝る人物のイラスト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9F3F2283-06AD-714C-B8A9-F9695BDC5A7E}"/>
              </a:ext>
            </a:extLst>
          </p:cNvPr>
          <p:cNvGrpSpPr/>
          <p:nvPr/>
        </p:nvGrpSpPr>
        <p:grpSpPr>
          <a:xfrm>
            <a:off x="617695" y="1189309"/>
            <a:ext cx="2469998" cy="2059386"/>
            <a:chOff x="617695" y="1189309"/>
            <a:chExt cx="2469998" cy="2059386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8619C662-D3FD-4CCB-8143-F5699294E142}"/>
                </a:ext>
              </a:extLst>
            </p:cNvPr>
            <p:cNvGrpSpPr/>
            <p:nvPr/>
          </p:nvGrpSpPr>
          <p:grpSpPr>
            <a:xfrm>
              <a:off x="1561424" y="1189309"/>
              <a:ext cx="1526269" cy="2059386"/>
              <a:chOff x="3881440" y="1454293"/>
              <a:chExt cx="2877676" cy="3882831"/>
            </a:xfrm>
          </p:grpSpPr>
          <p:sp>
            <p:nvSpPr>
              <p:cNvPr id="216" name="四角形: 上の 2 つの角を丸める 9">
                <a:extLst>
                  <a:ext uri="{FF2B5EF4-FFF2-40B4-BE49-F238E27FC236}">
                    <a16:creationId xmlns:a16="http://schemas.microsoft.com/office/drawing/2014/main" id="{F8B90025-DB0D-4D4C-8747-7EBEA079BF9A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B1A4FEC-88A4-4BAF-B6A8-E5F9E2DE7967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上の 2 つの角を丸める 113">
                <a:extLst>
                  <a:ext uri="{FF2B5EF4-FFF2-40B4-BE49-F238E27FC236}">
                    <a16:creationId xmlns:a16="http://schemas.microsoft.com/office/drawing/2014/main" id="{03568685-F3BD-4588-A962-14CB73617117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112">
                <a:extLst>
                  <a:ext uri="{FF2B5EF4-FFF2-40B4-BE49-F238E27FC236}">
                    <a16:creationId xmlns:a16="http://schemas.microsoft.com/office/drawing/2014/main" id="{477CC3F9-5127-4ACC-BEE9-A15E1398045D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E365AE4-1397-4548-AB50-5DF9B6557516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8A21914-0A5A-49A7-B258-5E02D7EEDD54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BDA7E26C-7260-4A08-B7D8-8091DB3C8A7D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2C8E118-1DC9-43B8-8906-6D072B440FE2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987493A-A92B-4D17-A4E8-3D64AB4AFF93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A5314A80-9A84-4787-9B0F-A214D1695453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BC937431-121C-4EDD-8C26-1C0B5D24AFDB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34141182-DB26-41F2-9CB3-8EC0D82D9D62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上の 2 つの角を丸める 228">
                  <a:extLst>
                    <a:ext uri="{FF2B5EF4-FFF2-40B4-BE49-F238E27FC236}">
                      <a16:creationId xmlns:a16="http://schemas.microsoft.com/office/drawing/2014/main" id="{D5B478A7-AFC5-4240-AA3E-E000B7D1F7AF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94C2A3D-2077-4838-BC4C-E55A11166042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32F168CC-06DB-4936-9ADE-C4051292BADD}"/>
                  </a:ext>
                </a:extLst>
              </p:cNvPr>
              <p:cNvSpPr/>
              <p:nvPr/>
            </p:nvSpPr>
            <p:spPr>
              <a:xfrm rot="20530604">
                <a:off x="4037933" y="3580889"/>
                <a:ext cx="1439302" cy="96834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0A73F016-806D-4A2C-93BB-F470955D5F0C}"/>
                </a:ext>
              </a:extLst>
            </p:cNvPr>
            <p:cNvSpPr/>
            <p:nvPr/>
          </p:nvSpPr>
          <p:spPr>
            <a:xfrm rot="19800000">
              <a:off x="1032334" y="1951999"/>
              <a:ext cx="1464428" cy="1292707"/>
            </a:xfrm>
            <a:custGeom>
              <a:avLst/>
              <a:gdLst>
                <a:gd name="connsiteX0" fmla="*/ 2306056 w 2761078"/>
                <a:gd name="connsiteY0" fmla="*/ 87463 h 2437311"/>
                <a:gd name="connsiteX1" fmla="*/ 2732787 w 2761078"/>
                <a:gd name="connsiteY1" fmla="*/ 1037831 h 2437311"/>
                <a:gd name="connsiteX2" fmla="*/ 2664055 w 2761078"/>
                <a:gd name="connsiteY2" fmla="*/ 1294341 h 2437311"/>
                <a:gd name="connsiteX3" fmla="*/ 1981197 w 2761078"/>
                <a:gd name="connsiteY3" fmla="*/ 1897672 h 2437311"/>
                <a:gd name="connsiteX4" fmla="*/ 1943423 w 2761078"/>
                <a:gd name="connsiteY4" fmla="*/ 1899153 h 2437311"/>
                <a:gd name="connsiteX5" fmla="*/ 1923623 w 2761078"/>
                <a:gd name="connsiteY5" fmla="*/ 1905300 h 2437311"/>
                <a:gd name="connsiteX6" fmla="*/ 1875821 w 2761078"/>
                <a:gd name="connsiteY6" fmla="*/ 1910118 h 2437311"/>
                <a:gd name="connsiteX7" fmla="*/ 1143341 w 2761078"/>
                <a:gd name="connsiteY7" fmla="*/ 1910117 h 2437311"/>
                <a:gd name="connsiteX8" fmla="*/ 907459 w 2761078"/>
                <a:gd name="connsiteY8" fmla="*/ 2318676 h 2437311"/>
                <a:gd name="connsiteX9" fmla="*/ 672725 w 2761078"/>
                <a:gd name="connsiteY9" fmla="*/ 2435515 h 2437311"/>
                <a:gd name="connsiteX10" fmla="*/ 583449 w 2761078"/>
                <a:gd name="connsiteY10" fmla="*/ 2405495 h 2437311"/>
                <a:gd name="connsiteX11" fmla="*/ 512812 w 2761078"/>
                <a:gd name="connsiteY11" fmla="*/ 2343190 h 2437311"/>
                <a:gd name="connsiteX12" fmla="*/ 496631 w 2761078"/>
                <a:gd name="connsiteY12" fmla="*/ 2081484 h 2437311"/>
                <a:gd name="connsiteX13" fmla="*/ 797326 w 2761078"/>
                <a:gd name="connsiteY13" fmla="*/ 1560666 h 2437311"/>
                <a:gd name="connsiteX14" fmla="*/ 898715 w 2761078"/>
                <a:gd name="connsiteY14" fmla="*/ 1466072 h 2437311"/>
                <a:gd name="connsiteX15" fmla="*/ 923461 w 2761078"/>
                <a:gd name="connsiteY15" fmla="*/ 1456832 h 2437311"/>
                <a:gd name="connsiteX16" fmla="*/ 927990 w 2761078"/>
                <a:gd name="connsiteY16" fmla="*/ 1454374 h 2437311"/>
                <a:gd name="connsiteX17" fmla="*/ 940173 w 2761078"/>
                <a:gd name="connsiteY17" fmla="*/ 1450592 h 2437311"/>
                <a:gd name="connsiteX18" fmla="*/ 941351 w 2761078"/>
                <a:gd name="connsiteY18" fmla="*/ 1450152 h 2437311"/>
                <a:gd name="connsiteX19" fmla="*/ 941658 w 2761078"/>
                <a:gd name="connsiteY19" fmla="*/ 1450131 h 2437311"/>
                <a:gd name="connsiteX20" fmla="*/ 972513 w 2761078"/>
                <a:gd name="connsiteY20" fmla="*/ 1440553 h 2437311"/>
                <a:gd name="connsiteX21" fmla="*/ 1020316 w 2761078"/>
                <a:gd name="connsiteY21" fmla="*/ 1435734 h 2437311"/>
                <a:gd name="connsiteX22" fmla="*/ 1127810 w 2761078"/>
                <a:gd name="connsiteY22" fmla="*/ 1435734 h 2437311"/>
                <a:gd name="connsiteX23" fmla="*/ 1112322 w 2761078"/>
                <a:gd name="connsiteY23" fmla="*/ 1401789 h 2437311"/>
                <a:gd name="connsiteX24" fmla="*/ 678527 w 2761078"/>
                <a:gd name="connsiteY24" fmla="*/ 1401788 h 2437311"/>
                <a:gd name="connsiteX25" fmla="*/ 442644 w 2761078"/>
                <a:gd name="connsiteY25" fmla="*/ 1810347 h 2437311"/>
                <a:gd name="connsiteX26" fmla="*/ 162442 w 2761078"/>
                <a:gd name="connsiteY26" fmla="*/ 1916893 h 2437311"/>
                <a:gd name="connsiteX27" fmla="*/ 118634 w 2761078"/>
                <a:gd name="connsiteY27" fmla="*/ 1897166 h 2437311"/>
                <a:gd name="connsiteX28" fmla="*/ 118635 w 2761078"/>
                <a:gd name="connsiteY28" fmla="*/ 1897166 h 2437311"/>
                <a:gd name="connsiteX29" fmla="*/ 118634 w 2761078"/>
                <a:gd name="connsiteY29" fmla="*/ 1897165 h 2437311"/>
                <a:gd name="connsiteX30" fmla="*/ 118634 w 2761078"/>
                <a:gd name="connsiteY30" fmla="*/ 1897166 h 2437311"/>
                <a:gd name="connsiteX31" fmla="*/ 79646 w 2761078"/>
                <a:gd name="connsiteY31" fmla="*/ 1869091 h 2437311"/>
                <a:gd name="connsiteX32" fmla="*/ 31817 w 2761078"/>
                <a:gd name="connsiteY32" fmla="*/ 1573156 h 2437311"/>
                <a:gd name="connsiteX33" fmla="*/ 332511 w 2761078"/>
                <a:gd name="connsiteY33" fmla="*/ 1052337 h 2437311"/>
                <a:gd name="connsiteX34" fmla="*/ 433901 w 2761078"/>
                <a:gd name="connsiteY34" fmla="*/ 957742 h 2437311"/>
                <a:gd name="connsiteX35" fmla="*/ 458646 w 2761078"/>
                <a:gd name="connsiteY35" fmla="*/ 948503 h 2437311"/>
                <a:gd name="connsiteX36" fmla="*/ 463175 w 2761078"/>
                <a:gd name="connsiteY36" fmla="*/ 946045 h 2437311"/>
                <a:gd name="connsiteX37" fmla="*/ 475359 w 2761078"/>
                <a:gd name="connsiteY37" fmla="*/ 942263 h 2437311"/>
                <a:gd name="connsiteX38" fmla="*/ 476535 w 2761078"/>
                <a:gd name="connsiteY38" fmla="*/ 941824 h 2437311"/>
                <a:gd name="connsiteX39" fmla="*/ 476843 w 2761078"/>
                <a:gd name="connsiteY39" fmla="*/ 941802 h 2437311"/>
                <a:gd name="connsiteX40" fmla="*/ 507698 w 2761078"/>
                <a:gd name="connsiteY40" fmla="*/ 932224 h 2437311"/>
                <a:gd name="connsiteX41" fmla="*/ 555501 w 2761078"/>
                <a:gd name="connsiteY41" fmla="*/ 927405 h 2437311"/>
                <a:gd name="connsiteX42" fmla="*/ 1060397 w 2761078"/>
                <a:gd name="connsiteY42" fmla="*/ 927405 h 2437311"/>
                <a:gd name="connsiteX43" fmla="*/ 1071657 w 2761078"/>
                <a:gd name="connsiteY43" fmla="*/ 867659 h 2437311"/>
                <a:gd name="connsiteX44" fmla="*/ 1140388 w 2761078"/>
                <a:gd name="connsiteY44" fmla="*/ 611150 h 2437311"/>
                <a:gd name="connsiteX45" fmla="*/ 2149928 w 2761078"/>
                <a:gd name="connsiteY45" fmla="*/ 28291 h 2437311"/>
                <a:gd name="connsiteX46" fmla="*/ 2306056 w 2761078"/>
                <a:gd name="connsiteY46" fmla="*/ 87463 h 2437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61078" h="2437311">
                  <a:moveTo>
                    <a:pt x="2306056" y="87463"/>
                  </a:moveTo>
                  <a:cubicBezTo>
                    <a:pt x="2648978" y="258921"/>
                    <a:pt x="2835884" y="653068"/>
                    <a:pt x="2732787" y="1037831"/>
                  </a:cubicBezTo>
                  <a:lnTo>
                    <a:pt x="2664055" y="1294341"/>
                  </a:lnTo>
                  <a:cubicBezTo>
                    <a:pt x="2575686" y="1624138"/>
                    <a:pt x="2299352" y="1853373"/>
                    <a:pt x="1981197" y="1897672"/>
                  </a:cubicBezTo>
                  <a:lnTo>
                    <a:pt x="1943423" y="1899153"/>
                  </a:lnTo>
                  <a:lnTo>
                    <a:pt x="1923623" y="1905300"/>
                  </a:lnTo>
                  <a:cubicBezTo>
                    <a:pt x="1908182" y="1908459"/>
                    <a:pt x="1892195" y="1910118"/>
                    <a:pt x="1875821" y="1910118"/>
                  </a:cubicBezTo>
                  <a:lnTo>
                    <a:pt x="1143341" y="1910117"/>
                  </a:lnTo>
                  <a:lnTo>
                    <a:pt x="907459" y="2318676"/>
                  </a:lnTo>
                  <a:cubicBezTo>
                    <a:pt x="858334" y="2403761"/>
                    <a:pt x="764455" y="2446897"/>
                    <a:pt x="672725" y="2435515"/>
                  </a:cubicBezTo>
                  <a:lnTo>
                    <a:pt x="583449" y="2405495"/>
                  </a:lnTo>
                  <a:lnTo>
                    <a:pt x="512812" y="2343190"/>
                  </a:lnTo>
                  <a:cubicBezTo>
                    <a:pt x="457090" y="2269441"/>
                    <a:pt x="447506" y="2166570"/>
                    <a:pt x="496631" y="2081484"/>
                  </a:cubicBezTo>
                  <a:lnTo>
                    <a:pt x="797326" y="1560666"/>
                  </a:lnTo>
                  <a:cubicBezTo>
                    <a:pt x="821887" y="1518124"/>
                    <a:pt x="857638" y="1486069"/>
                    <a:pt x="898715" y="1466072"/>
                  </a:cubicBezTo>
                  <a:lnTo>
                    <a:pt x="923461" y="1456832"/>
                  </a:lnTo>
                  <a:lnTo>
                    <a:pt x="927990" y="1454374"/>
                  </a:lnTo>
                  <a:lnTo>
                    <a:pt x="940173" y="1450592"/>
                  </a:lnTo>
                  <a:lnTo>
                    <a:pt x="941351" y="1450152"/>
                  </a:lnTo>
                  <a:lnTo>
                    <a:pt x="941658" y="1450131"/>
                  </a:lnTo>
                  <a:lnTo>
                    <a:pt x="972513" y="1440553"/>
                  </a:lnTo>
                  <a:cubicBezTo>
                    <a:pt x="987954" y="1437393"/>
                    <a:pt x="1003941" y="1435734"/>
                    <a:pt x="1020316" y="1435734"/>
                  </a:cubicBezTo>
                  <a:lnTo>
                    <a:pt x="1127810" y="1435734"/>
                  </a:lnTo>
                  <a:lnTo>
                    <a:pt x="1112322" y="1401789"/>
                  </a:lnTo>
                  <a:lnTo>
                    <a:pt x="678527" y="1401788"/>
                  </a:lnTo>
                  <a:lnTo>
                    <a:pt x="442644" y="1810347"/>
                  </a:lnTo>
                  <a:cubicBezTo>
                    <a:pt x="385333" y="1909614"/>
                    <a:pt x="267104" y="1951782"/>
                    <a:pt x="162442" y="1916893"/>
                  </a:cubicBezTo>
                  <a:lnTo>
                    <a:pt x="118634" y="1897166"/>
                  </a:lnTo>
                  <a:lnTo>
                    <a:pt x="118635" y="1897166"/>
                  </a:lnTo>
                  <a:lnTo>
                    <a:pt x="118634" y="1897165"/>
                  </a:lnTo>
                  <a:lnTo>
                    <a:pt x="118634" y="1897166"/>
                  </a:lnTo>
                  <a:lnTo>
                    <a:pt x="79646" y="1869091"/>
                  </a:lnTo>
                  <a:cubicBezTo>
                    <a:pt x="-2899" y="1795895"/>
                    <a:pt x="-25495" y="1672422"/>
                    <a:pt x="31817" y="1573156"/>
                  </a:cubicBezTo>
                  <a:lnTo>
                    <a:pt x="332511" y="1052337"/>
                  </a:lnTo>
                  <a:cubicBezTo>
                    <a:pt x="357073" y="1009795"/>
                    <a:pt x="392824" y="977739"/>
                    <a:pt x="433901" y="957742"/>
                  </a:cubicBezTo>
                  <a:lnTo>
                    <a:pt x="458646" y="948503"/>
                  </a:lnTo>
                  <a:lnTo>
                    <a:pt x="463175" y="946045"/>
                  </a:lnTo>
                  <a:lnTo>
                    <a:pt x="475359" y="942263"/>
                  </a:lnTo>
                  <a:lnTo>
                    <a:pt x="476535" y="941824"/>
                  </a:lnTo>
                  <a:lnTo>
                    <a:pt x="476843" y="941802"/>
                  </a:lnTo>
                  <a:lnTo>
                    <a:pt x="507698" y="932224"/>
                  </a:lnTo>
                  <a:cubicBezTo>
                    <a:pt x="523139" y="929064"/>
                    <a:pt x="539126" y="927405"/>
                    <a:pt x="555501" y="927405"/>
                  </a:cubicBezTo>
                  <a:lnTo>
                    <a:pt x="1060397" y="927405"/>
                  </a:lnTo>
                  <a:lnTo>
                    <a:pt x="1071657" y="867659"/>
                  </a:lnTo>
                  <a:lnTo>
                    <a:pt x="1140388" y="611150"/>
                  </a:lnTo>
                  <a:cubicBezTo>
                    <a:pt x="1258213" y="171420"/>
                    <a:pt x="1710199" y="-89534"/>
                    <a:pt x="2149928" y="28291"/>
                  </a:cubicBezTo>
                  <a:cubicBezTo>
                    <a:pt x="2204894" y="43019"/>
                    <a:pt x="2257067" y="62968"/>
                    <a:pt x="2306056" y="8746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FE47372D-3001-47EA-A5AC-314AA325C4F9}"/>
                </a:ext>
              </a:extLst>
            </p:cNvPr>
            <p:cNvSpPr/>
            <p:nvPr/>
          </p:nvSpPr>
          <p:spPr>
            <a:xfrm rot="1497061" flipH="1">
              <a:off x="1279820" y="2129047"/>
              <a:ext cx="506890" cy="715566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D2AD11E1-FFBD-4148-AD30-B917543A9138}"/>
                </a:ext>
              </a:extLst>
            </p:cNvPr>
            <p:cNvSpPr/>
            <p:nvPr/>
          </p:nvSpPr>
          <p:spPr>
            <a:xfrm>
              <a:off x="1022217" y="1297866"/>
              <a:ext cx="990167" cy="990167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1272BB04-1C02-4DD9-ABD8-6D59FE910303}"/>
                </a:ext>
              </a:extLst>
            </p:cNvPr>
            <p:cNvSpPr/>
            <p:nvPr/>
          </p:nvSpPr>
          <p:spPr>
            <a:xfrm>
              <a:off x="1290638" y="2000250"/>
              <a:ext cx="161826" cy="8231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3404DCAA-BCD6-36E4-E782-97BCE8610F00}"/>
                </a:ext>
              </a:extLst>
            </p:cNvPr>
            <p:cNvSpPr/>
            <p:nvPr/>
          </p:nvSpPr>
          <p:spPr>
            <a:xfrm rot="900000">
              <a:off x="1653397" y="2159596"/>
              <a:ext cx="506890" cy="715566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362F545B-4915-F64B-C3ED-F00B550D1485}"/>
                </a:ext>
              </a:extLst>
            </p:cNvPr>
            <p:cNvSpPr/>
            <p:nvPr/>
          </p:nvSpPr>
          <p:spPr>
            <a:xfrm rot="20445008">
              <a:off x="1105185" y="1764731"/>
              <a:ext cx="198014" cy="522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599469E0-1DAF-E009-D692-83CC102C07ED}"/>
                </a:ext>
              </a:extLst>
            </p:cNvPr>
            <p:cNvSpPr/>
            <p:nvPr/>
          </p:nvSpPr>
          <p:spPr>
            <a:xfrm rot="1154992" flipH="1">
              <a:off x="1524157" y="1782150"/>
              <a:ext cx="215950" cy="546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涙形 57">
              <a:extLst>
                <a:ext uri="{FF2B5EF4-FFF2-40B4-BE49-F238E27FC236}">
                  <a16:creationId xmlns:a16="http://schemas.microsoft.com/office/drawing/2014/main" id="{0671341C-AE19-144F-4541-82C55D82B888}"/>
                </a:ext>
              </a:extLst>
            </p:cNvPr>
            <p:cNvSpPr/>
            <p:nvPr/>
          </p:nvSpPr>
          <p:spPr>
            <a:xfrm rot="3600000">
              <a:off x="617695" y="1633576"/>
              <a:ext cx="505554" cy="505554"/>
            </a:xfrm>
            <a:custGeom>
              <a:avLst/>
              <a:gdLst>
                <a:gd name="connsiteX0" fmla="*/ 0 w 542262"/>
                <a:gd name="connsiteY0" fmla="*/ 271131 h 542262"/>
                <a:gd name="connsiteX1" fmla="*/ 271131 w 542262"/>
                <a:gd name="connsiteY1" fmla="*/ 0 h 542262"/>
                <a:gd name="connsiteX2" fmla="*/ 602648 w 542262"/>
                <a:gd name="connsiteY2" fmla="*/ -60386 h 542262"/>
                <a:gd name="connsiteX3" fmla="*/ 542262 w 542262"/>
                <a:gd name="connsiteY3" fmla="*/ 271131 h 542262"/>
                <a:gd name="connsiteX4" fmla="*/ 271131 w 542262"/>
                <a:gd name="connsiteY4" fmla="*/ 542262 h 542262"/>
                <a:gd name="connsiteX5" fmla="*/ 0 w 542262"/>
                <a:gd name="connsiteY5" fmla="*/ 271131 h 542262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648" h="602648">
                  <a:moveTo>
                    <a:pt x="0" y="331517"/>
                  </a:moveTo>
                  <a:cubicBezTo>
                    <a:pt x="0" y="181775"/>
                    <a:pt x="121389" y="60386"/>
                    <a:pt x="271131" y="60386"/>
                  </a:cubicBezTo>
                  <a:cubicBezTo>
                    <a:pt x="381637" y="60386"/>
                    <a:pt x="492143" y="40257"/>
                    <a:pt x="602648" y="0"/>
                  </a:cubicBezTo>
                  <a:cubicBezTo>
                    <a:pt x="590966" y="146224"/>
                    <a:pt x="568455" y="213867"/>
                    <a:pt x="542262" y="331517"/>
                  </a:cubicBezTo>
                  <a:cubicBezTo>
                    <a:pt x="516069" y="449167"/>
                    <a:pt x="420873" y="602648"/>
                    <a:pt x="271131" y="602648"/>
                  </a:cubicBezTo>
                  <a:cubicBezTo>
                    <a:pt x="121389" y="602648"/>
                    <a:pt x="0" y="481259"/>
                    <a:pt x="0" y="331517"/>
                  </a:cubicBez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 w="22225">
              <a:solidFill>
                <a:srgbClr val="0070C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A2B1FAD7-10FB-33E9-5FD0-96B47EFFF9EB}"/>
              </a:ext>
            </a:extLst>
          </p:cNvPr>
          <p:cNvGrpSpPr/>
          <p:nvPr/>
        </p:nvGrpSpPr>
        <p:grpSpPr>
          <a:xfrm>
            <a:off x="3754595" y="1029539"/>
            <a:ext cx="2385767" cy="2472570"/>
            <a:chOff x="3754595" y="1029539"/>
            <a:chExt cx="2385767" cy="2472570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3666E660-DF06-4191-93FB-CAE742EDA8EE}"/>
                </a:ext>
              </a:extLst>
            </p:cNvPr>
            <p:cNvGrpSpPr/>
            <p:nvPr/>
          </p:nvGrpSpPr>
          <p:grpSpPr>
            <a:xfrm>
              <a:off x="4614093" y="1089950"/>
              <a:ext cx="1526269" cy="2059386"/>
              <a:chOff x="3881440" y="1454293"/>
              <a:chExt cx="2877676" cy="3882831"/>
            </a:xfrm>
          </p:grpSpPr>
          <p:sp>
            <p:nvSpPr>
              <p:cNvPr id="189" name="四角形: 上の 2 つの角を丸める 9">
                <a:extLst>
                  <a:ext uri="{FF2B5EF4-FFF2-40B4-BE49-F238E27FC236}">
                    <a16:creationId xmlns:a16="http://schemas.microsoft.com/office/drawing/2014/main" id="{ABF7CE16-CAFF-4B22-B8C8-C194DF3CB7F6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516DC65-5865-4BF5-9E6C-3BC49ACEA9C1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上の 2 つの角を丸める 113">
                <a:extLst>
                  <a:ext uri="{FF2B5EF4-FFF2-40B4-BE49-F238E27FC236}">
                    <a16:creationId xmlns:a16="http://schemas.microsoft.com/office/drawing/2014/main" id="{3FB67764-2AE4-45E4-B8C0-A92515FF7E43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角を丸くする 112">
                <a:extLst>
                  <a:ext uri="{FF2B5EF4-FFF2-40B4-BE49-F238E27FC236}">
                    <a16:creationId xmlns:a16="http://schemas.microsoft.com/office/drawing/2014/main" id="{91C46AEC-BB7D-4E5A-ACFB-7BC9820E189B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020BDF78-2EB9-4A5E-B370-D070CFAFFDAD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D310ED7-837E-4C94-AAF7-B477480FBBBE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2C600E2-1109-4F8B-AE3F-131F33AF8D79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C07F4FE-736C-44BB-AAC4-80220AB3B67D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2343B581-05E8-4D61-8723-FCD89067D2C6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7F7387B9-0175-4213-978C-61DAF927D49C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F279C439-F67E-4A1F-9607-B3E36E3A5A4D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D4239352-378B-440E-AB4D-A2E5E5072A7E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CC84A1D0-7180-4DF1-9340-C974443EFB9A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837F89C1-9541-4A59-84BD-CBADE9589037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4BDBF3DE-3AF5-49D8-A801-86DCD5213060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716F49D5-7498-443F-850D-DFD6D0640CF3}"/>
                </a:ext>
              </a:extLst>
            </p:cNvPr>
            <p:cNvSpPr/>
            <p:nvPr/>
          </p:nvSpPr>
          <p:spPr>
            <a:xfrm rot="13159527">
              <a:off x="4607283" y="3099434"/>
              <a:ext cx="185050" cy="402675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401014F9-DB65-4B9E-A546-1F3FD6A0B520}"/>
                </a:ext>
              </a:extLst>
            </p:cNvPr>
            <p:cNvSpPr/>
            <p:nvPr/>
          </p:nvSpPr>
          <p:spPr>
            <a:xfrm rot="13159527">
              <a:off x="4347952" y="3021973"/>
              <a:ext cx="185050" cy="402675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8CB4085B-7ED3-4B34-A571-9F7B9585F4BE}"/>
                </a:ext>
              </a:extLst>
            </p:cNvPr>
            <p:cNvSpPr/>
            <p:nvPr/>
          </p:nvSpPr>
          <p:spPr>
            <a:xfrm rot="19800000">
              <a:off x="4239454" y="2547099"/>
              <a:ext cx="878677" cy="507167"/>
            </a:xfrm>
            <a:custGeom>
              <a:avLst/>
              <a:gdLst>
                <a:gd name="connsiteX0" fmla="*/ 1552109 w 1656685"/>
                <a:gd name="connsiteY0" fmla="*/ 40509 h 956229"/>
                <a:gd name="connsiteX1" fmla="*/ 1656685 w 1656685"/>
                <a:gd name="connsiteY1" fmla="*/ 237192 h 956229"/>
                <a:gd name="connsiteX2" fmla="*/ 1656684 w 1656685"/>
                <a:gd name="connsiteY2" fmla="*/ 237192 h 956229"/>
                <a:gd name="connsiteX3" fmla="*/ 1419492 w 1656685"/>
                <a:gd name="connsiteY3" fmla="*/ 474384 h 956229"/>
                <a:gd name="connsiteX4" fmla="*/ 689023 w 1656685"/>
                <a:gd name="connsiteY4" fmla="*/ 474383 h 956229"/>
                <a:gd name="connsiteX5" fmla="*/ 410829 w 1656685"/>
                <a:gd name="connsiteY5" fmla="*/ 956229 h 956229"/>
                <a:gd name="connsiteX6" fmla="*/ 0 w 1656685"/>
                <a:gd name="connsiteY6" fmla="*/ 719037 h 956229"/>
                <a:gd name="connsiteX7" fmla="*/ 344958 w 1656685"/>
                <a:gd name="connsiteY7" fmla="*/ 121554 h 956229"/>
                <a:gd name="connsiteX8" fmla="*/ 488982 w 1656685"/>
                <a:gd name="connsiteY8" fmla="*/ 11040 h 956229"/>
                <a:gd name="connsiteX9" fmla="*/ 498221 w 1656685"/>
                <a:gd name="connsiteY9" fmla="*/ 10395 h 956229"/>
                <a:gd name="connsiteX10" fmla="*/ 516184 w 1656685"/>
                <a:gd name="connsiteY10" fmla="*/ 4819 h 956229"/>
                <a:gd name="connsiteX11" fmla="*/ 563987 w 1656685"/>
                <a:gd name="connsiteY11" fmla="*/ 0 h 956229"/>
                <a:gd name="connsiteX12" fmla="*/ 1419493 w 1656685"/>
                <a:gd name="connsiteY12" fmla="*/ 0 h 956229"/>
                <a:gd name="connsiteX13" fmla="*/ 1552109 w 1656685"/>
                <a:gd name="connsiteY13" fmla="*/ 40509 h 95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56685" h="956229">
                  <a:moveTo>
                    <a:pt x="1552109" y="40509"/>
                  </a:moveTo>
                  <a:cubicBezTo>
                    <a:pt x="1615203" y="83134"/>
                    <a:pt x="1656685" y="155318"/>
                    <a:pt x="1656685" y="237192"/>
                  </a:cubicBezTo>
                  <a:lnTo>
                    <a:pt x="1656684" y="237192"/>
                  </a:lnTo>
                  <a:cubicBezTo>
                    <a:pt x="1656684" y="368190"/>
                    <a:pt x="1550490" y="474384"/>
                    <a:pt x="1419492" y="474384"/>
                  </a:cubicBezTo>
                  <a:lnTo>
                    <a:pt x="689023" y="474383"/>
                  </a:lnTo>
                  <a:lnTo>
                    <a:pt x="410829" y="956229"/>
                  </a:lnTo>
                  <a:lnTo>
                    <a:pt x="0" y="719037"/>
                  </a:lnTo>
                  <a:lnTo>
                    <a:pt x="344958" y="121554"/>
                  </a:lnTo>
                  <a:cubicBezTo>
                    <a:pt x="377707" y="64830"/>
                    <a:pt x="430348" y="26750"/>
                    <a:pt x="488982" y="11040"/>
                  </a:cubicBezTo>
                  <a:lnTo>
                    <a:pt x="498221" y="10395"/>
                  </a:lnTo>
                  <a:lnTo>
                    <a:pt x="516184" y="4819"/>
                  </a:lnTo>
                  <a:cubicBezTo>
                    <a:pt x="531625" y="1659"/>
                    <a:pt x="547612" y="0"/>
                    <a:pt x="563987" y="0"/>
                  </a:cubicBezTo>
                  <a:lnTo>
                    <a:pt x="1419493" y="0"/>
                  </a:lnTo>
                  <a:cubicBezTo>
                    <a:pt x="1468617" y="0"/>
                    <a:pt x="1514253" y="14934"/>
                    <a:pt x="1552109" y="4050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5DBBC64E-AD0E-43B3-A63A-49086D479EB3}"/>
                </a:ext>
              </a:extLst>
            </p:cNvPr>
            <p:cNvSpPr/>
            <p:nvPr/>
          </p:nvSpPr>
          <p:spPr>
            <a:xfrm rot="19800000">
              <a:off x="4523458" y="2576502"/>
              <a:ext cx="885911" cy="517233"/>
            </a:xfrm>
            <a:custGeom>
              <a:avLst/>
              <a:gdLst>
                <a:gd name="connsiteX0" fmla="*/ 1565749 w 1670325"/>
                <a:gd name="connsiteY0" fmla="*/ 40509 h 975208"/>
                <a:gd name="connsiteX1" fmla="*/ 1670325 w 1670325"/>
                <a:gd name="connsiteY1" fmla="*/ 237192 h 975208"/>
                <a:gd name="connsiteX2" fmla="*/ 1670324 w 1670325"/>
                <a:gd name="connsiteY2" fmla="*/ 237192 h 975208"/>
                <a:gd name="connsiteX3" fmla="*/ 1433132 w 1670325"/>
                <a:gd name="connsiteY3" fmla="*/ 474384 h 975208"/>
                <a:gd name="connsiteX4" fmla="*/ 699980 w 1670325"/>
                <a:gd name="connsiteY4" fmla="*/ 474383 h 975208"/>
                <a:gd name="connsiteX5" fmla="*/ 410829 w 1670325"/>
                <a:gd name="connsiteY5" fmla="*/ 975208 h 975208"/>
                <a:gd name="connsiteX6" fmla="*/ 0 w 1670325"/>
                <a:gd name="connsiteY6" fmla="*/ 738016 h 975208"/>
                <a:gd name="connsiteX7" fmla="*/ 344958 w 1670325"/>
                <a:gd name="connsiteY7" fmla="*/ 140532 h 975208"/>
                <a:gd name="connsiteX8" fmla="*/ 407263 w 1670325"/>
                <a:gd name="connsiteY8" fmla="*/ 69895 h 975208"/>
                <a:gd name="connsiteX9" fmla="*/ 415549 w 1670325"/>
                <a:gd name="connsiteY9" fmla="*/ 64816 h 975208"/>
                <a:gd name="connsiteX10" fmla="*/ 445011 w 1670325"/>
                <a:gd name="connsiteY10" fmla="*/ 40508 h 975208"/>
                <a:gd name="connsiteX11" fmla="*/ 577627 w 1670325"/>
                <a:gd name="connsiteY11" fmla="*/ 0 h 975208"/>
                <a:gd name="connsiteX12" fmla="*/ 1433133 w 1670325"/>
                <a:gd name="connsiteY12" fmla="*/ 0 h 975208"/>
                <a:gd name="connsiteX13" fmla="*/ 1565749 w 1670325"/>
                <a:gd name="connsiteY13" fmla="*/ 40509 h 9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0325" h="975208">
                  <a:moveTo>
                    <a:pt x="1565749" y="40509"/>
                  </a:moveTo>
                  <a:cubicBezTo>
                    <a:pt x="1628843" y="83134"/>
                    <a:pt x="1670325" y="155318"/>
                    <a:pt x="1670325" y="237192"/>
                  </a:cubicBezTo>
                  <a:lnTo>
                    <a:pt x="1670324" y="237192"/>
                  </a:lnTo>
                  <a:cubicBezTo>
                    <a:pt x="1670324" y="368190"/>
                    <a:pt x="1564130" y="474384"/>
                    <a:pt x="1433132" y="474384"/>
                  </a:cubicBezTo>
                  <a:lnTo>
                    <a:pt x="699980" y="474383"/>
                  </a:lnTo>
                  <a:lnTo>
                    <a:pt x="410829" y="975208"/>
                  </a:lnTo>
                  <a:lnTo>
                    <a:pt x="0" y="738016"/>
                  </a:lnTo>
                  <a:lnTo>
                    <a:pt x="344958" y="140532"/>
                  </a:lnTo>
                  <a:cubicBezTo>
                    <a:pt x="361333" y="112170"/>
                    <a:pt x="382680" y="88470"/>
                    <a:pt x="407263" y="69895"/>
                  </a:cubicBezTo>
                  <a:lnTo>
                    <a:pt x="415549" y="64816"/>
                  </a:lnTo>
                  <a:lnTo>
                    <a:pt x="445011" y="40508"/>
                  </a:lnTo>
                  <a:cubicBezTo>
                    <a:pt x="482867" y="14934"/>
                    <a:pt x="528503" y="0"/>
                    <a:pt x="577627" y="0"/>
                  </a:cubicBezTo>
                  <a:lnTo>
                    <a:pt x="1433133" y="0"/>
                  </a:lnTo>
                  <a:cubicBezTo>
                    <a:pt x="1482257" y="0"/>
                    <a:pt x="1527893" y="14934"/>
                    <a:pt x="1565749" y="4050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1639AF22-80DB-4423-8837-798E9B414B12}"/>
                </a:ext>
              </a:extLst>
            </p:cNvPr>
            <p:cNvSpPr/>
            <p:nvPr/>
          </p:nvSpPr>
          <p:spPr>
            <a:xfrm rot="20700000">
              <a:off x="4648981" y="1714365"/>
              <a:ext cx="737182" cy="943436"/>
            </a:xfrm>
            <a:prstGeom prst="round2SameRect">
              <a:avLst>
                <a:gd name="adj1" fmla="val 50000"/>
                <a:gd name="adj2" fmla="val 34555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5B57CE7B-2FE2-4162-BB8B-64059B2FA664}"/>
                </a:ext>
              </a:extLst>
            </p:cNvPr>
            <p:cNvSpPr/>
            <p:nvPr/>
          </p:nvSpPr>
          <p:spPr>
            <a:xfrm>
              <a:off x="4700826" y="2211712"/>
              <a:ext cx="79915" cy="7991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11E116C4-C3CE-452B-8E55-355BC3F79F79}"/>
                </a:ext>
              </a:extLst>
            </p:cNvPr>
            <p:cNvSpPr/>
            <p:nvPr/>
          </p:nvSpPr>
          <p:spPr>
            <a:xfrm>
              <a:off x="4724312" y="2321066"/>
              <a:ext cx="79915" cy="7991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4EBEC48-C07A-4DB2-A744-1911D299B89F}"/>
                </a:ext>
              </a:extLst>
            </p:cNvPr>
            <p:cNvSpPr/>
            <p:nvPr/>
          </p:nvSpPr>
          <p:spPr>
            <a:xfrm rot="18204691">
              <a:off x="4612594" y="2518174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7081D4AF-C175-4256-A0E1-15CE930BF3AC}"/>
                </a:ext>
              </a:extLst>
            </p:cNvPr>
            <p:cNvSpPr/>
            <p:nvPr/>
          </p:nvSpPr>
          <p:spPr>
            <a:xfrm rot="3370268" flipH="1">
              <a:off x="4314479" y="1987658"/>
              <a:ext cx="631170" cy="601563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0028" h="1134206">
                  <a:moveTo>
                    <a:pt x="1005311" y="0"/>
                  </a:moveTo>
                  <a:cubicBezTo>
                    <a:pt x="1080274" y="0"/>
                    <a:pt x="1144591" y="33961"/>
                    <a:pt x="1172065" y="82359"/>
                  </a:cubicBezTo>
                  <a:lnTo>
                    <a:pt x="1183974" y="126313"/>
                  </a:lnTo>
                  <a:lnTo>
                    <a:pt x="1186229" y="126108"/>
                  </a:lnTo>
                  <a:cubicBezTo>
                    <a:pt x="1214009" y="431845"/>
                    <a:pt x="1088197" y="731428"/>
                    <a:pt x="850454" y="925658"/>
                  </a:cubicBezTo>
                  <a:cubicBezTo>
                    <a:pt x="612711" y="1119887"/>
                    <a:pt x="294054" y="1183421"/>
                    <a:pt x="0" y="1095223"/>
                  </a:cubicBezTo>
                  <a:lnTo>
                    <a:pt x="103785" y="749201"/>
                  </a:lnTo>
                  <a:cubicBezTo>
                    <a:pt x="282929" y="802933"/>
                    <a:pt x="477061" y="764227"/>
                    <a:pt x="621899" y="645899"/>
                  </a:cubicBezTo>
                  <a:cubicBezTo>
                    <a:pt x="766737" y="527571"/>
                    <a:pt x="843384" y="345059"/>
                    <a:pt x="826460" y="158797"/>
                  </a:cubicBezTo>
                  <a:lnTo>
                    <a:pt x="824335" y="134848"/>
                  </a:lnTo>
                  <a:cubicBezTo>
                    <a:pt x="824335" y="60374"/>
                    <a:pt x="905361" y="0"/>
                    <a:pt x="1005311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94A30665-DB54-4128-AD5A-F3DEF24215BA}"/>
                </a:ext>
              </a:extLst>
            </p:cNvPr>
            <p:cNvGrpSpPr/>
            <p:nvPr/>
          </p:nvGrpSpPr>
          <p:grpSpPr>
            <a:xfrm>
              <a:off x="3985310" y="1029539"/>
              <a:ext cx="1270276" cy="1144468"/>
              <a:chOff x="-293904" y="552396"/>
              <a:chExt cx="2395018" cy="2157816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1BBFDE9-F3BC-4FA0-AC02-87D4197DBAE7}"/>
                  </a:ext>
                </a:extLst>
              </p:cNvPr>
              <p:cNvSpPr/>
              <p:nvPr/>
            </p:nvSpPr>
            <p:spPr>
              <a:xfrm rot="18900000" flipH="1">
                <a:off x="-293904" y="1536960"/>
                <a:ext cx="642106" cy="652488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106" h="652488">
                    <a:moveTo>
                      <a:pt x="310287" y="0"/>
                    </a:moveTo>
                    <a:cubicBezTo>
                      <a:pt x="493546" y="0"/>
                      <a:pt x="642106" y="148560"/>
                      <a:pt x="642106" y="331819"/>
                    </a:cubicBezTo>
                    <a:cubicBezTo>
                      <a:pt x="642106" y="469263"/>
                      <a:pt x="558541" y="587189"/>
                      <a:pt x="439446" y="637562"/>
                    </a:cubicBezTo>
                    <a:lnTo>
                      <a:pt x="391362" y="652488"/>
                    </a:lnTo>
                    <a:lnTo>
                      <a:pt x="387587" y="642174"/>
                    </a:lnTo>
                    <a:cubicBezTo>
                      <a:pt x="320672" y="483970"/>
                      <a:pt x="208889" y="349364"/>
                      <a:pt x="68189" y="254309"/>
                    </a:cubicBezTo>
                    <a:lnTo>
                      <a:pt x="0" y="217297"/>
                    </a:lnTo>
                    <a:lnTo>
                      <a:pt x="4544" y="202660"/>
                    </a:lnTo>
                    <a:cubicBezTo>
                      <a:pt x="54917" y="83565"/>
                      <a:pt x="172843" y="0"/>
                      <a:pt x="31028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74D53104-5B70-4C47-AD62-3029D06AEB35}"/>
                  </a:ext>
                </a:extLst>
              </p:cNvPr>
              <p:cNvSpPr/>
              <p:nvPr/>
            </p:nvSpPr>
            <p:spPr>
              <a:xfrm>
                <a:off x="-49642" y="843321"/>
                <a:ext cx="1866891" cy="1866891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186C5C8-1A98-40A9-AF5A-A7C2832B0ADC}"/>
                  </a:ext>
                </a:extLst>
              </p:cNvPr>
              <p:cNvSpPr/>
              <p:nvPr/>
            </p:nvSpPr>
            <p:spPr>
              <a:xfrm rot="1800000">
                <a:off x="1459008" y="1461634"/>
                <a:ext cx="642106" cy="652488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106" h="652488">
                    <a:moveTo>
                      <a:pt x="310287" y="0"/>
                    </a:moveTo>
                    <a:cubicBezTo>
                      <a:pt x="493546" y="0"/>
                      <a:pt x="642106" y="148560"/>
                      <a:pt x="642106" y="331819"/>
                    </a:cubicBezTo>
                    <a:cubicBezTo>
                      <a:pt x="642106" y="469263"/>
                      <a:pt x="558541" y="587189"/>
                      <a:pt x="439446" y="637562"/>
                    </a:cubicBezTo>
                    <a:lnTo>
                      <a:pt x="391362" y="652488"/>
                    </a:lnTo>
                    <a:lnTo>
                      <a:pt x="387587" y="642174"/>
                    </a:lnTo>
                    <a:cubicBezTo>
                      <a:pt x="320672" y="483970"/>
                      <a:pt x="208889" y="349364"/>
                      <a:pt x="68189" y="254309"/>
                    </a:cubicBezTo>
                    <a:lnTo>
                      <a:pt x="0" y="217297"/>
                    </a:lnTo>
                    <a:lnTo>
                      <a:pt x="4544" y="202660"/>
                    </a:lnTo>
                    <a:cubicBezTo>
                      <a:pt x="54917" y="83565"/>
                      <a:pt x="172843" y="0"/>
                      <a:pt x="31028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49CDFCD-70E3-40FA-AADA-44BEB6F3B4B3}"/>
                  </a:ext>
                </a:extLst>
              </p:cNvPr>
              <p:cNvSpPr/>
              <p:nvPr/>
            </p:nvSpPr>
            <p:spPr>
              <a:xfrm rot="7200000">
                <a:off x="4902" y="472619"/>
                <a:ext cx="1691520" cy="1851074"/>
              </a:xfrm>
              <a:custGeom>
                <a:avLst/>
                <a:gdLst>
                  <a:gd name="connsiteX0" fmla="*/ 94264 w 1691520"/>
                  <a:gd name="connsiteY0" fmla="*/ 1175149 h 1851074"/>
                  <a:gd name="connsiteX1" fmla="*/ 0 w 1691520"/>
                  <a:gd name="connsiteY1" fmla="*/ 795816 h 1851074"/>
                  <a:gd name="connsiteX2" fmla="*/ 781016 w 1691520"/>
                  <a:gd name="connsiteY2" fmla="*/ 0 h 1851074"/>
                  <a:gd name="connsiteX3" fmla="*/ 689491 w 1691520"/>
                  <a:gd name="connsiteY3" fmla="*/ 996226 h 1851074"/>
                  <a:gd name="connsiteX4" fmla="*/ 692112 w 1691520"/>
                  <a:gd name="connsiteY4" fmla="*/ 1024841 h 1851074"/>
                  <a:gd name="connsiteX5" fmla="*/ 711046 w 1691520"/>
                  <a:gd name="connsiteY5" fmla="*/ 1037921 h 1851074"/>
                  <a:gd name="connsiteX6" fmla="*/ 1691520 w 1691520"/>
                  <a:gd name="connsiteY6" fmla="*/ 1502424 h 1851074"/>
                  <a:gd name="connsiteX7" fmla="*/ 568101 w 1691520"/>
                  <a:gd name="connsiteY7" fmla="*/ 1720587 h 1851074"/>
                  <a:gd name="connsiteX8" fmla="*/ 213932 w 1691520"/>
                  <a:gd name="connsiteY8" fmla="*/ 1368076 h 1851074"/>
                  <a:gd name="connsiteX9" fmla="*/ 185337 w 1691520"/>
                  <a:gd name="connsiteY9" fmla="*/ 1304923 h 1851074"/>
                  <a:gd name="connsiteX10" fmla="*/ 133385 w 1691520"/>
                  <a:gd name="connsiteY10" fmla="*/ 1240764 h 1851074"/>
                  <a:gd name="connsiteX11" fmla="*/ 94264 w 1691520"/>
                  <a:gd name="connsiteY11" fmla="*/ 1175149 h 1851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1520" h="1851074">
                    <a:moveTo>
                      <a:pt x="94264" y="1175149"/>
                    </a:moveTo>
                    <a:cubicBezTo>
                      <a:pt x="34148" y="1062387"/>
                      <a:pt x="0" y="933165"/>
                      <a:pt x="0" y="795816"/>
                    </a:cubicBezTo>
                    <a:cubicBezTo>
                      <a:pt x="0" y="356299"/>
                      <a:pt x="349673" y="0"/>
                      <a:pt x="781016" y="0"/>
                    </a:cubicBezTo>
                    <a:cubicBezTo>
                      <a:pt x="699660" y="326409"/>
                      <a:pt x="669152" y="662532"/>
                      <a:pt x="689491" y="996226"/>
                    </a:cubicBezTo>
                    <a:lnTo>
                      <a:pt x="692112" y="1024841"/>
                    </a:lnTo>
                    <a:lnTo>
                      <a:pt x="711046" y="1037921"/>
                    </a:lnTo>
                    <a:cubicBezTo>
                      <a:pt x="1014958" y="1235957"/>
                      <a:pt x="1345588" y="1392988"/>
                      <a:pt x="1691520" y="1502424"/>
                    </a:cubicBezTo>
                    <a:cubicBezTo>
                      <a:pt x="1484236" y="1861451"/>
                      <a:pt x="981264" y="1959126"/>
                      <a:pt x="568101" y="1720587"/>
                    </a:cubicBezTo>
                    <a:cubicBezTo>
                      <a:pt x="413165" y="1631134"/>
                      <a:pt x="292860" y="1507104"/>
                      <a:pt x="213932" y="1368076"/>
                    </a:cubicBezTo>
                    <a:lnTo>
                      <a:pt x="185337" y="1304923"/>
                    </a:lnTo>
                    <a:lnTo>
                      <a:pt x="133385" y="1240764"/>
                    </a:lnTo>
                    <a:cubicBezTo>
                      <a:pt x="119350" y="1219595"/>
                      <a:pt x="106288" y="1197701"/>
                      <a:pt x="94264" y="117514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104A8D6C-6A24-4C10-8790-CB0B663CEF30}"/>
                  </a:ext>
                </a:extLst>
              </p:cNvPr>
              <p:cNvSpPr/>
              <p:nvPr/>
            </p:nvSpPr>
            <p:spPr>
              <a:xfrm rot="14400000">
                <a:off x="350507" y="2046644"/>
                <a:ext cx="311298" cy="211942"/>
              </a:xfrm>
              <a:custGeom>
                <a:avLst/>
                <a:gdLst>
                  <a:gd name="connsiteX0" fmla="*/ 478851 w 478851"/>
                  <a:gd name="connsiteY0" fmla="*/ 345119 h 345119"/>
                  <a:gd name="connsiteX1" fmla="*/ 382783 w 478851"/>
                  <a:gd name="connsiteY1" fmla="*/ 345119 h 345119"/>
                  <a:gd name="connsiteX2" fmla="*/ 186230 w 478851"/>
                  <a:gd name="connsiteY2" fmla="*/ 122333 h 345119"/>
                  <a:gd name="connsiteX3" fmla="*/ 73668 w 478851"/>
                  <a:gd name="connsiteY3" fmla="*/ 345119 h 345119"/>
                  <a:gd name="connsiteX4" fmla="*/ 0 w 478851"/>
                  <a:gd name="connsiteY4" fmla="*/ 345119 h 345119"/>
                  <a:gd name="connsiteX5" fmla="*/ 174369 w 478851"/>
                  <a:gd name="connsiteY5" fmla="*/ 0 h 34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8851" h="345119">
                    <a:moveTo>
                      <a:pt x="478851" y="345119"/>
                    </a:moveTo>
                    <a:lnTo>
                      <a:pt x="382783" y="345119"/>
                    </a:lnTo>
                    <a:lnTo>
                      <a:pt x="186230" y="122333"/>
                    </a:lnTo>
                    <a:lnTo>
                      <a:pt x="73668" y="345119"/>
                    </a:lnTo>
                    <a:lnTo>
                      <a:pt x="0" y="345119"/>
                    </a:lnTo>
                    <a:lnTo>
                      <a:pt x="174369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8F8C8EB4-A3A7-43AF-9114-463FD77441FD}"/>
                </a:ext>
              </a:extLst>
            </p:cNvPr>
            <p:cNvSpPr/>
            <p:nvPr/>
          </p:nvSpPr>
          <p:spPr>
            <a:xfrm>
              <a:off x="4436976" y="2017611"/>
              <a:ext cx="135024" cy="457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C09C769-CE05-904C-150F-54AB04C975DD}"/>
                </a:ext>
              </a:extLst>
            </p:cNvPr>
            <p:cNvGrpSpPr/>
            <p:nvPr/>
          </p:nvGrpSpPr>
          <p:grpSpPr>
            <a:xfrm rot="1309466" flipH="1">
              <a:off x="4786152" y="2059038"/>
              <a:ext cx="557881" cy="795874"/>
              <a:chOff x="4736840" y="1985014"/>
              <a:chExt cx="557881" cy="795874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36664CB5-291A-2633-C8FE-20473507ABEF}"/>
                  </a:ext>
                </a:extLst>
              </p:cNvPr>
              <p:cNvSpPr/>
              <p:nvPr/>
            </p:nvSpPr>
            <p:spPr>
              <a:xfrm rot="18204691">
                <a:off x="5016454" y="2518174"/>
                <a:ext cx="215872" cy="30955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842006C8-0EB7-6476-2F9C-90228703ADED}"/>
                  </a:ext>
                </a:extLst>
              </p:cNvPr>
              <p:cNvSpPr/>
              <p:nvPr/>
            </p:nvSpPr>
            <p:spPr>
              <a:xfrm rot="3370268" flipH="1">
                <a:off x="4700196" y="2021658"/>
                <a:ext cx="631170" cy="557881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177715 w 1190028"/>
                  <a:gd name="connsiteY10" fmla="*/ 172404 h 1134206"/>
                  <a:gd name="connsiteX0" fmla="*/ 1172065 w 1190028"/>
                  <a:gd name="connsiteY0" fmla="*/ 21509 h 1073356"/>
                  <a:gd name="connsiteX1" fmla="*/ 1183974 w 1190028"/>
                  <a:gd name="connsiteY1" fmla="*/ 65463 h 1073356"/>
                  <a:gd name="connsiteX2" fmla="*/ 1186229 w 1190028"/>
                  <a:gd name="connsiteY2" fmla="*/ 65258 h 1073356"/>
                  <a:gd name="connsiteX3" fmla="*/ 850454 w 1190028"/>
                  <a:gd name="connsiteY3" fmla="*/ 864808 h 1073356"/>
                  <a:gd name="connsiteX4" fmla="*/ 0 w 1190028"/>
                  <a:gd name="connsiteY4" fmla="*/ 1034373 h 1073356"/>
                  <a:gd name="connsiteX5" fmla="*/ 103785 w 1190028"/>
                  <a:gd name="connsiteY5" fmla="*/ 688351 h 1073356"/>
                  <a:gd name="connsiteX6" fmla="*/ 621899 w 1190028"/>
                  <a:gd name="connsiteY6" fmla="*/ 585049 h 1073356"/>
                  <a:gd name="connsiteX7" fmla="*/ 826460 w 1190028"/>
                  <a:gd name="connsiteY7" fmla="*/ 97947 h 1073356"/>
                  <a:gd name="connsiteX8" fmla="*/ 824335 w 1190028"/>
                  <a:gd name="connsiteY8" fmla="*/ 73998 h 1073356"/>
                  <a:gd name="connsiteX9" fmla="*/ 1177715 w 1190028"/>
                  <a:gd name="connsiteY9" fmla="*/ 111554 h 1073356"/>
                  <a:gd name="connsiteX0" fmla="*/ 1172065 w 1190028"/>
                  <a:gd name="connsiteY0" fmla="*/ 0 h 1051847"/>
                  <a:gd name="connsiteX1" fmla="*/ 1183974 w 1190028"/>
                  <a:gd name="connsiteY1" fmla="*/ 43954 h 1051847"/>
                  <a:gd name="connsiteX2" fmla="*/ 1186229 w 1190028"/>
                  <a:gd name="connsiteY2" fmla="*/ 43749 h 1051847"/>
                  <a:gd name="connsiteX3" fmla="*/ 850454 w 1190028"/>
                  <a:gd name="connsiteY3" fmla="*/ 843299 h 1051847"/>
                  <a:gd name="connsiteX4" fmla="*/ 0 w 1190028"/>
                  <a:gd name="connsiteY4" fmla="*/ 1012864 h 1051847"/>
                  <a:gd name="connsiteX5" fmla="*/ 103785 w 1190028"/>
                  <a:gd name="connsiteY5" fmla="*/ 666842 h 1051847"/>
                  <a:gd name="connsiteX6" fmla="*/ 621899 w 1190028"/>
                  <a:gd name="connsiteY6" fmla="*/ 563540 h 1051847"/>
                  <a:gd name="connsiteX7" fmla="*/ 826460 w 1190028"/>
                  <a:gd name="connsiteY7" fmla="*/ 76438 h 1051847"/>
                  <a:gd name="connsiteX8" fmla="*/ 824335 w 1190028"/>
                  <a:gd name="connsiteY8" fmla="*/ 52489 h 1051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0028" h="1051847">
                    <a:moveTo>
                      <a:pt x="1172065" y="0"/>
                    </a:moveTo>
                    <a:lnTo>
                      <a:pt x="1183974" y="43954"/>
                    </a:lnTo>
                    <a:lnTo>
                      <a:pt x="1186229" y="43749"/>
                    </a:lnTo>
                    <a:cubicBezTo>
                      <a:pt x="1214009" y="349486"/>
                      <a:pt x="1088197" y="649069"/>
                      <a:pt x="850454" y="843299"/>
                    </a:cubicBezTo>
                    <a:cubicBezTo>
                      <a:pt x="612711" y="1037528"/>
                      <a:pt x="294054" y="1101062"/>
                      <a:pt x="0" y="1012864"/>
                    </a:cubicBezTo>
                    <a:lnTo>
                      <a:pt x="103785" y="666842"/>
                    </a:lnTo>
                    <a:cubicBezTo>
                      <a:pt x="282929" y="720574"/>
                      <a:pt x="477061" y="681868"/>
                      <a:pt x="621899" y="563540"/>
                    </a:cubicBezTo>
                    <a:cubicBezTo>
                      <a:pt x="766737" y="445212"/>
                      <a:pt x="843384" y="262700"/>
                      <a:pt x="826460" y="76438"/>
                    </a:cubicBezTo>
                    <a:lnTo>
                      <a:pt x="824335" y="52489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1F2F1350-6200-FF18-A3CC-C2000260F975}"/>
                </a:ext>
              </a:extLst>
            </p:cNvPr>
            <p:cNvSpPr/>
            <p:nvPr/>
          </p:nvSpPr>
          <p:spPr>
            <a:xfrm rot="20445008">
              <a:off x="4181760" y="1688531"/>
              <a:ext cx="198014" cy="522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B2372F42-2677-E452-121A-36D4D269D20D}"/>
                </a:ext>
              </a:extLst>
            </p:cNvPr>
            <p:cNvSpPr/>
            <p:nvPr/>
          </p:nvSpPr>
          <p:spPr>
            <a:xfrm rot="1154992" flipH="1">
              <a:off x="4600732" y="1705950"/>
              <a:ext cx="215950" cy="546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涙形 57">
              <a:extLst>
                <a:ext uri="{FF2B5EF4-FFF2-40B4-BE49-F238E27FC236}">
                  <a16:creationId xmlns:a16="http://schemas.microsoft.com/office/drawing/2014/main" id="{E91C6AD8-12DF-DFB0-FE45-2DBD4FD0ACA6}"/>
                </a:ext>
              </a:extLst>
            </p:cNvPr>
            <p:cNvSpPr/>
            <p:nvPr/>
          </p:nvSpPr>
          <p:spPr>
            <a:xfrm rot="3600000">
              <a:off x="3754595" y="1595476"/>
              <a:ext cx="505554" cy="505554"/>
            </a:xfrm>
            <a:custGeom>
              <a:avLst/>
              <a:gdLst>
                <a:gd name="connsiteX0" fmla="*/ 0 w 542262"/>
                <a:gd name="connsiteY0" fmla="*/ 271131 h 542262"/>
                <a:gd name="connsiteX1" fmla="*/ 271131 w 542262"/>
                <a:gd name="connsiteY1" fmla="*/ 0 h 542262"/>
                <a:gd name="connsiteX2" fmla="*/ 602648 w 542262"/>
                <a:gd name="connsiteY2" fmla="*/ -60386 h 542262"/>
                <a:gd name="connsiteX3" fmla="*/ 542262 w 542262"/>
                <a:gd name="connsiteY3" fmla="*/ 271131 h 542262"/>
                <a:gd name="connsiteX4" fmla="*/ 271131 w 542262"/>
                <a:gd name="connsiteY4" fmla="*/ 542262 h 542262"/>
                <a:gd name="connsiteX5" fmla="*/ 0 w 542262"/>
                <a:gd name="connsiteY5" fmla="*/ 271131 h 542262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648" h="602648">
                  <a:moveTo>
                    <a:pt x="0" y="331517"/>
                  </a:moveTo>
                  <a:cubicBezTo>
                    <a:pt x="0" y="181775"/>
                    <a:pt x="121389" y="60386"/>
                    <a:pt x="271131" y="60386"/>
                  </a:cubicBezTo>
                  <a:cubicBezTo>
                    <a:pt x="381637" y="60386"/>
                    <a:pt x="492143" y="40257"/>
                    <a:pt x="602648" y="0"/>
                  </a:cubicBezTo>
                  <a:cubicBezTo>
                    <a:pt x="590966" y="146224"/>
                    <a:pt x="568455" y="213867"/>
                    <a:pt x="542262" y="331517"/>
                  </a:cubicBezTo>
                  <a:cubicBezTo>
                    <a:pt x="516069" y="449167"/>
                    <a:pt x="420873" y="602648"/>
                    <a:pt x="271131" y="602648"/>
                  </a:cubicBezTo>
                  <a:cubicBezTo>
                    <a:pt x="121389" y="602648"/>
                    <a:pt x="0" y="481259"/>
                    <a:pt x="0" y="331517"/>
                  </a:cubicBez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 w="22225">
              <a:solidFill>
                <a:srgbClr val="0070C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CA5512A1-110B-2ACD-4179-C82CBE5CEA04}"/>
              </a:ext>
            </a:extLst>
          </p:cNvPr>
          <p:cNvGrpSpPr/>
          <p:nvPr/>
        </p:nvGrpSpPr>
        <p:grpSpPr>
          <a:xfrm>
            <a:off x="6561295" y="1172132"/>
            <a:ext cx="2444405" cy="2059384"/>
            <a:chOff x="6561295" y="1172132"/>
            <a:chExt cx="2444405" cy="2059384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20023DE8-6733-4C02-86E6-E8ABEB0E3299}"/>
                </a:ext>
              </a:extLst>
            </p:cNvPr>
            <p:cNvGrpSpPr/>
            <p:nvPr/>
          </p:nvGrpSpPr>
          <p:grpSpPr>
            <a:xfrm>
              <a:off x="6950344" y="1172132"/>
              <a:ext cx="2055356" cy="2059384"/>
              <a:chOff x="-1222515" y="1461002"/>
              <a:chExt cx="3875239" cy="3882831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970A8D67-EB56-4F86-903C-CAD337CB26CD}"/>
                  </a:ext>
                </a:extLst>
              </p:cNvPr>
              <p:cNvGrpSpPr/>
              <p:nvPr/>
            </p:nvGrpSpPr>
            <p:grpSpPr>
              <a:xfrm>
                <a:off x="-224952" y="1461002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143" name="四角形: 上の 2 つの角を丸める 9">
                  <a:extLst>
                    <a:ext uri="{FF2B5EF4-FFF2-40B4-BE49-F238E27FC236}">
                      <a16:creationId xmlns:a16="http://schemas.microsoft.com/office/drawing/2014/main" id="{7B59E3B2-657F-4974-A98F-530A5E8D3A85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0E61997D-8B6C-4B0B-8BDE-3189E15C3D21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四角形: 上の 2 つの角を丸める 113">
                  <a:extLst>
                    <a:ext uri="{FF2B5EF4-FFF2-40B4-BE49-F238E27FC236}">
                      <a16:creationId xmlns:a16="http://schemas.microsoft.com/office/drawing/2014/main" id="{1396434C-986A-42DA-8180-AA3DA4E8BD95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角を丸くする 112">
                  <a:extLst>
                    <a:ext uri="{FF2B5EF4-FFF2-40B4-BE49-F238E27FC236}">
                      <a16:creationId xmlns:a16="http://schemas.microsoft.com/office/drawing/2014/main" id="{ED51E043-3A7C-42CA-A469-6DDD6F1286B2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1D1A6697-8E43-4650-BEE4-E80A91A88C61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FF8B6D52-8B71-405B-B96D-CEB03F8ADFB6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B766350D-B8CE-4514-A833-DA634D81D823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FD08C53D-4B5F-4F28-A36E-16D0DE67ECD3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EF280720-E184-4992-8B7E-E3315D71ADF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89AB208A-640A-4D54-BF36-9984D1B05601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54" name="四角形: 上の 2 つの角を丸める 153">
                    <a:extLst>
                      <a:ext uri="{FF2B5EF4-FFF2-40B4-BE49-F238E27FC236}">
                        <a16:creationId xmlns:a16="http://schemas.microsoft.com/office/drawing/2014/main" id="{B2943545-4A02-436C-B980-75599B0B1C2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2821A556-B0C6-4268-A048-0635C35F2BA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55">
                    <a:extLst>
                      <a:ext uri="{FF2B5EF4-FFF2-40B4-BE49-F238E27FC236}">
                        <a16:creationId xmlns:a16="http://schemas.microsoft.com/office/drawing/2014/main" id="{B429B1B7-3222-4D08-A82D-B4915D4B4F4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5C780696-4C01-45E5-BB26-341F830CD70B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592A0211-C946-4115-9D8E-C6C9C4433921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529E32D-0004-4E9B-9CEC-D2F71C3D7FB3}"/>
                  </a:ext>
                </a:extLst>
              </p:cNvPr>
              <p:cNvSpPr/>
              <p:nvPr/>
            </p:nvSpPr>
            <p:spPr>
              <a:xfrm rot="19800000">
                <a:off x="-1222515" y="2899001"/>
                <a:ext cx="2761078" cy="2437311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9F8303C-AFF4-4F5D-9E28-99B5E969C702}"/>
                </a:ext>
              </a:extLst>
            </p:cNvPr>
            <p:cNvSpPr/>
            <p:nvPr/>
          </p:nvSpPr>
          <p:spPr>
            <a:xfrm rot="1497061" flipH="1">
              <a:off x="7187293" y="2101637"/>
              <a:ext cx="506890" cy="715565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A51CE644-2AE5-4E56-B943-C7D27669D270}"/>
                </a:ext>
              </a:extLst>
            </p:cNvPr>
            <p:cNvGrpSpPr/>
            <p:nvPr/>
          </p:nvGrpSpPr>
          <p:grpSpPr>
            <a:xfrm>
              <a:off x="6854177" y="1266023"/>
              <a:ext cx="1119437" cy="1020633"/>
              <a:chOff x="4024076" y="843321"/>
              <a:chExt cx="2110624" cy="1924335"/>
            </a:xfrm>
          </p:grpSpPr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0B2B45AB-CA7E-4E21-9203-5B914B2799FE}"/>
                  </a:ext>
                </a:extLst>
              </p:cNvPr>
              <p:cNvSpPr/>
              <p:nvPr/>
            </p:nvSpPr>
            <p:spPr>
              <a:xfrm>
                <a:off x="4024076" y="843321"/>
                <a:ext cx="663637" cy="663637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7F76C90A-31B9-43E3-9E89-206CE99AD4E7}"/>
                  </a:ext>
                </a:extLst>
              </p:cNvPr>
              <p:cNvSpPr/>
              <p:nvPr/>
            </p:nvSpPr>
            <p:spPr>
              <a:xfrm>
                <a:off x="4186318" y="843321"/>
                <a:ext cx="1866891" cy="1866891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C2E7573-EC12-48D1-8CCC-F68EBFB97B5C}"/>
                  </a:ext>
                </a:extLst>
              </p:cNvPr>
              <p:cNvSpPr/>
              <p:nvPr/>
            </p:nvSpPr>
            <p:spPr>
              <a:xfrm>
                <a:off x="5492594" y="843321"/>
                <a:ext cx="642106" cy="652488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106" h="652488">
                    <a:moveTo>
                      <a:pt x="310287" y="0"/>
                    </a:moveTo>
                    <a:cubicBezTo>
                      <a:pt x="493546" y="0"/>
                      <a:pt x="642106" y="148560"/>
                      <a:pt x="642106" y="331819"/>
                    </a:cubicBezTo>
                    <a:cubicBezTo>
                      <a:pt x="642106" y="469263"/>
                      <a:pt x="558541" y="587189"/>
                      <a:pt x="439446" y="637562"/>
                    </a:cubicBezTo>
                    <a:lnTo>
                      <a:pt x="391362" y="652488"/>
                    </a:lnTo>
                    <a:lnTo>
                      <a:pt x="387587" y="642174"/>
                    </a:lnTo>
                    <a:cubicBezTo>
                      <a:pt x="320672" y="483970"/>
                      <a:pt x="208889" y="349364"/>
                      <a:pt x="68189" y="254309"/>
                    </a:cubicBezTo>
                    <a:lnTo>
                      <a:pt x="0" y="217297"/>
                    </a:lnTo>
                    <a:lnTo>
                      <a:pt x="4544" y="202660"/>
                    </a:lnTo>
                    <a:cubicBezTo>
                      <a:pt x="54917" y="83565"/>
                      <a:pt x="172843" y="0"/>
                      <a:pt x="310287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80A75FCD-C1DE-4DFF-96CD-118EE3B6DC93}"/>
                  </a:ext>
                </a:extLst>
              </p:cNvPr>
              <p:cNvSpPr/>
              <p:nvPr/>
            </p:nvSpPr>
            <p:spPr>
              <a:xfrm>
                <a:off x="4410904" y="1901233"/>
                <a:ext cx="910324" cy="866423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01A96FEB-2705-4652-B134-7EA438A45823}"/>
                  </a:ext>
                </a:extLst>
              </p:cNvPr>
              <p:cNvSpPr/>
              <p:nvPr/>
            </p:nvSpPr>
            <p:spPr>
              <a:xfrm>
                <a:off x="4605477" y="1814607"/>
                <a:ext cx="294026" cy="2940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637B270D-240E-46F1-9EDD-B70774760703}"/>
                </a:ext>
              </a:extLst>
            </p:cNvPr>
            <p:cNvSpPr/>
            <p:nvPr/>
          </p:nvSpPr>
          <p:spPr>
            <a:xfrm>
              <a:off x="7212959" y="2072744"/>
              <a:ext cx="107004" cy="45720"/>
            </a:xfrm>
            <a:prstGeom prst="round2SameRect">
              <a:avLst>
                <a:gd name="adj1" fmla="val 47959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F907F7FC-65A6-5526-8B80-5363F9AAFC2D}"/>
                </a:ext>
              </a:extLst>
            </p:cNvPr>
            <p:cNvSpPr/>
            <p:nvPr/>
          </p:nvSpPr>
          <p:spPr>
            <a:xfrm rot="900000">
              <a:off x="7534895" y="2129422"/>
              <a:ext cx="506890" cy="715566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EBCD00CA-68C4-05FE-CD2B-2DBAE48A103C}"/>
                </a:ext>
              </a:extLst>
            </p:cNvPr>
            <p:cNvSpPr/>
            <p:nvPr/>
          </p:nvSpPr>
          <p:spPr>
            <a:xfrm rot="20445008">
              <a:off x="6982110" y="1707581"/>
              <a:ext cx="198014" cy="522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4534EB36-B2A7-B565-607E-BC7509DF67F7}"/>
                </a:ext>
              </a:extLst>
            </p:cNvPr>
            <p:cNvSpPr/>
            <p:nvPr/>
          </p:nvSpPr>
          <p:spPr>
            <a:xfrm rot="1154992" flipH="1">
              <a:off x="7401082" y="1725000"/>
              <a:ext cx="215950" cy="546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涙形 57">
              <a:extLst>
                <a:ext uri="{FF2B5EF4-FFF2-40B4-BE49-F238E27FC236}">
                  <a16:creationId xmlns:a16="http://schemas.microsoft.com/office/drawing/2014/main" id="{4C555DF5-1311-4562-F3EA-8A070632F960}"/>
                </a:ext>
              </a:extLst>
            </p:cNvPr>
            <p:cNvSpPr/>
            <p:nvPr/>
          </p:nvSpPr>
          <p:spPr>
            <a:xfrm rot="3600000">
              <a:off x="6561295" y="1627225"/>
              <a:ext cx="505554" cy="505554"/>
            </a:xfrm>
            <a:custGeom>
              <a:avLst/>
              <a:gdLst>
                <a:gd name="connsiteX0" fmla="*/ 0 w 542262"/>
                <a:gd name="connsiteY0" fmla="*/ 271131 h 542262"/>
                <a:gd name="connsiteX1" fmla="*/ 271131 w 542262"/>
                <a:gd name="connsiteY1" fmla="*/ 0 h 542262"/>
                <a:gd name="connsiteX2" fmla="*/ 602648 w 542262"/>
                <a:gd name="connsiteY2" fmla="*/ -60386 h 542262"/>
                <a:gd name="connsiteX3" fmla="*/ 542262 w 542262"/>
                <a:gd name="connsiteY3" fmla="*/ 271131 h 542262"/>
                <a:gd name="connsiteX4" fmla="*/ 271131 w 542262"/>
                <a:gd name="connsiteY4" fmla="*/ 542262 h 542262"/>
                <a:gd name="connsiteX5" fmla="*/ 0 w 542262"/>
                <a:gd name="connsiteY5" fmla="*/ 271131 h 542262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648" h="602648">
                  <a:moveTo>
                    <a:pt x="0" y="331517"/>
                  </a:moveTo>
                  <a:cubicBezTo>
                    <a:pt x="0" y="181775"/>
                    <a:pt x="121389" y="60386"/>
                    <a:pt x="271131" y="60386"/>
                  </a:cubicBezTo>
                  <a:cubicBezTo>
                    <a:pt x="381637" y="60386"/>
                    <a:pt x="492143" y="40257"/>
                    <a:pt x="602648" y="0"/>
                  </a:cubicBezTo>
                  <a:cubicBezTo>
                    <a:pt x="590966" y="146224"/>
                    <a:pt x="568455" y="213867"/>
                    <a:pt x="542262" y="331517"/>
                  </a:cubicBezTo>
                  <a:cubicBezTo>
                    <a:pt x="516069" y="449167"/>
                    <a:pt x="420873" y="602648"/>
                    <a:pt x="271131" y="602648"/>
                  </a:cubicBezTo>
                  <a:cubicBezTo>
                    <a:pt x="121389" y="602648"/>
                    <a:pt x="0" y="481259"/>
                    <a:pt x="0" y="331517"/>
                  </a:cubicBez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 w="22225">
              <a:solidFill>
                <a:srgbClr val="0070C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B5EF7397-4E71-BDF9-93C8-88D8ACFE319F}"/>
              </a:ext>
            </a:extLst>
          </p:cNvPr>
          <p:cNvGrpSpPr/>
          <p:nvPr/>
        </p:nvGrpSpPr>
        <p:grpSpPr>
          <a:xfrm>
            <a:off x="6662895" y="4071116"/>
            <a:ext cx="2315693" cy="2059384"/>
            <a:chOff x="6662895" y="4071116"/>
            <a:chExt cx="2315693" cy="2059384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51A8679-88B6-4CDA-A0F9-908AE862601B}"/>
                </a:ext>
              </a:extLst>
            </p:cNvPr>
            <p:cNvGrpSpPr/>
            <p:nvPr/>
          </p:nvGrpSpPr>
          <p:grpSpPr>
            <a:xfrm>
              <a:off x="7452321" y="4071116"/>
              <a:ext cx="1526267" cy="2059384"/>
              <a:chOff x="3881440" y="1454293"/>
              <a:chExt cx="2877676" cy="3882831"/>
            </a:xfrm>
          </p:grpSpPr>
          <p:sp>
            <p:nvSpPr>
              <p:cNvPr id="109" name="四角形: 上の 2 つの角を丸める 9">
                <a:extLst>
                  <a:ext uri="{FF2B5EF4-FFF2-40B4-BE49-F238E27FC236}">
                    <a16:creationId xmlns:a16="http://schemas.microsoft.com/office/drawing/2014/main" id="{11FD83B0-C8F0-4090-80E4-F1CBD359EA7B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DF4A0C2-EB29-4683-AB71-9CB83A378C85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3">
                <a:extLst>
                  <a:ext uri="{FF2B5EF4-FFF2-40B4-BE49-F238E27FC236}">
                    <a16:creationId xmlns:a16="http://schemas.microsoft.com/office/drawing/2014/main" id="{226FF7C4-9F45-43B9-9FE6-5C5A0830D953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2">
                <a:extLst>
                  <a:ext uri="{FF2B5EF4-FFF2-40B4-BE49-F238E27FC236}">
                    <a16:creationId xmlns:a16="http://schemas.microsoft.com/office/drawing/2014/main" id="{62972432-E169-4466-B244-490ABB299F44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C0BC7FB-0725-481A-9D7B-8DCB60096991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AC5D0DFE-F938-4D53-B728-61B97BF38D9A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C840D7FF-5A4C-41EB-B792-27A07C680870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7B21E2A3-95F4-449A-9EC2-3CF49D76858E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9A518EF-0D48-48F1-8205-E98F48A81B43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95A49BAF-509C-41D9-9D89-6231964F4B03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93C332C1-6063-4841-85CB-18BD2EA1BB0D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上の 2 つの角を丸める 120">
                  <a:extLst>
                    <a:ext uri="{FF2B5EF4-FFF2-40B4-BE49-F238E27FC236}">
                      <a16:creationId xmlns:a16="http://schemas.microsoft.com/office/drawing/2014/main" id="{31CD2FA2-9ED2-4D88-9DE5-EBAF436684DC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8B518472-92A8-4492-BA8C-4B4A682458B2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98FAECA-329C-4E82-BF24-3524A0A5BAF7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B9FA0AB-93C3-4478-B0CE-09EC01D14936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78BE5464-F990-47C8-95B9-8B649BC49EA7}"/>
                </a:ext>
              </a:extLst>
            </p:cNvPr>
            <p:cNvSpPr/>
            <p:nvPr/>
          </p:nvSpPr>
          <p:spPr>
            <a:xfrm rot="19800000">
              <a:off x="7406620" y="5568580"/>
              <a:ext cx="874175" cy="531218"/>
            </a:xfrm>
            <a:custGeom>
              <a:avLst/>
              <a:gdLst>
                <a:gd name="connsiteX0" fmla="*/ 118635 w 1648199"/>
                <a:gd name="connsiteY0" fmla="*/ 969760 h 1001577"/>
                <a:gd name="connsiteX1" fmla="*/ 118635 w 1648199"/>
                <a:gd name="connsiteY1" fmla="*/ 969760 h 1001577"/>
                <a:gd name="connsiteX2" fmla="*/ 118634 w 1648199"/>
                <a:gd name="connsiteY2" fmla="*/ 969760 h 1001577"/>
                <a:gd name="connsiteX3" fmla="*/ 1503333 w 1648199"/>
                <a:gd name="connsiteY3" fmla="*/ 18640 h 1001577"/>
                <a:gd name="connsiteX4" fmla="*/ 1648199 w 1648199"/>
                <a:gd name="connsiteY4" fmla="*/ 237192 h 1001577"/>
                <a:gd name="connsiteX5" fmla="*/ 1648198 w 1648199"/>
                <a:gd name="connsiteY5" fmla="*/ 237192 h 1001577"/>
                <a:gd name="connsiteX6" fmla="*/ 1411006 w 1648199"/>
                <a:gd name="connsiteY6" fmla="*/ 474384 h 1001577"/>
                <a:gd name="connsiteX7" fmla="*/ 678527 w 1648199"/>
                <a:gd name="connsiteY7" fmla="*/ 474383 h 1001577"/>
                <a:gd name="connsiteX8" fmla="*/ 442645 w 1648199"/>
                <a:gd name="connsiteY8" fmla="*/ 882942 h 1001577"/>
                <a:gd name="connsiteX9" fmla="*/ 162442 w 1648199"/>
                <a:gd name="connsiteY9" fmla="*/ 989488 h 1001577"/>
                <a:gd name="connsiteX10" fmla="*/ 118635 w 1648199"/>
                <a:gd name="connsiteY10" fmla="*/ 969760 h 1001577"/>
                <a:gd name="connsiteX11" fmla="*/ 79646 w 1648199"/>
                <a:gd name="connsiteY11" fmla="*/ 941686 h 1001577"/>
                <a:gd name="connsiteX12" fmla="*/ 31817 w 1648199"/>
                <a:gd name="connsiteY12" fmla="*/ 645750 h 1001577"/>
                <a:gd name="connsiteX13" fmla="*/ 332511 w 1648199"/>
                <a:gd name="connsiteY13" fmla="*/ 124932 h 1001577"/>
                <a:gd name="connsiteX14" fmla="*/ 433901 w 1648199"/>
                <a:gd name="connsiteY14" fmla="*/ 30337 h 1001577"/>
                <a:gd name="connsiteX15" fmla="*/ 458645 w 1648199"/>
                <a:gd name="connsiteY15" fmla="*/ 21098 h 1001577"/>
                <a:gd name="connsiteX16" fmla="*/ 463175 w 1648199"/>
                <a:gd name="connsiteY16" fmla="*/ 18640 h 1001577"/>
                <a:gd name="connsiteX17" fmla="*/ 475361 w 1648199"/>
                <a:gd name="connsiteY17" fmla="*/ 14857 h 1001577"/>
                <a:gd name="connsiteX18" fmla="*/ 476536 w 1648199"/>
                <a:gd name="connsiteY18" fmla="*/ 14419 h 1001577"/>
                <a:gd name="connsiteX19" fmla="*/ 476843 w 1648199"/>
                <a:gd name="connsiteY19" fmla="*/ 14397 h 1001577"/>
                <a:gd name="connsiteX20" fmla="*/ 507698 w 1648199"/>
                <a:gd name="connsiteY20" fmla="*/ 4819 h 1001577"/>
                <a:gd name="connsiteX21" fmla="*/ 555501 w 1648199"/>
                <a:gd name="connsiteY21" fmla="*/ 0 h 1001577"/>
                <a:gd name="connsiteX22" fmla="*/ 1411007 w 1648199"/>
                <a:gd name="connsiteY22" fmla="*/ 0 h 1001577"/>
                <a:gd name="connsiteX23" fmla="*/ 1503333 w 1648199"/>
                <a:gd name="connsiteY23" fmla="*/ 18640 h 1001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48199" h="1001577">
                  <a:moveTo>
                    <a:pt x="118635" y="969760"/>
                  </a:moveTo>
                  <a:lnTo>
                    <a:pt x="118635" y="969760"/>
                  </a:lnTo>
                  <a:lnTo>
                    <a:pt x="118634" y="969760"/>
                  </a:lnTo>
                  <a:close/>
                  <a:moveTo>
                    <a:pt x="1503333" y="18640"/>
                  </a:moveTo>
                  <a:cubicBezTo>
                    <a:pt x="1588465" y="54647"/>
                    <a:pt x="1648199" y="138943"/>
                    <a:pt x="1648199" y="237192"/>
                  </a:cubicBezTo>
                  <a:lnTo>
                    <a:pt x="1648198" y="237192"/>
                  </a:lnTo>
                  <a:cubicBezTo>
                    <a:pt x="1648198" y="368190"/>
                    <a:pt x="1542004" y="474384"/>
                    <a:pt x="1411006" y="474384"/>
                  </a:cubicBezTo>
                  <a:lnTo>
                    <a:pt x="678527" y="474383"/>
                  </a:lnTo>
                  <a:lnTo>
                    <a:pt x="442645" y="882942"/>
                  </a:lnTo>
                  <a:cubicBezTo>
                    <a:pt x="385333" y="982208"/>
                    <a:pt x="267104" y="1024376"/>
                    <a:pt x="162442" y="989488"/>
                  </a:cubicBezTo>
                  <a:lnTo>
                    <a:pt x="118635" y="969760"/>
                  </a:lnTo>
                  <a:lnTo>
                    <a:pt x="79646" y="941686"/>
                  </a:lnTo>
                  <a:cubicBezTo>
                    <a:pt x="-2899" y="868490"/>
                    <a:pt x="-25495" y="745017"/>
                    <a:pt x="31817" y="645750"/>
                  </a:cubicBezTo>
                  <a:lnTo>
                    <a:pt x="332511" y="124932"/>
                  </a:lnTo>
                  <a:cubicBezTo>
                    <a:pt x="357073" y="82390"/>
                    <a:pt x="392824" y="50334"/>
                    <a:pt x="433901" y="30337"/>
                  </a:cubicBezTo>
                  <a:lnTo>
                    <a:pt x="458645" y="21098"/>
                  </a:lnTo>
                  <a:lnTo>
                    <a:pt x="463175" y="18640"/>
                  </a:lnTo>
                  <a:lnTo>
                    <a:pt x="475361" y="14857"/>
                  </a:lnTo>
                  <a:lnTo>
                    <a:pt x="476536" y="14419"/>
                  </a:lnTo>
                  <a:lnTo>
                    <a:pt x="476843" y="14397"/>
                  </a:lnTo>
                  <a:lnTo>
                    <a:pt x="507698" y="4819"/>
                  </a:lnTo>
                  <a:cubicBezTo>
                    <a:pt x="523139" y="1659"/>
                    <a:pt x="539126" y="0"/>
                    <a:pt x="555501" y="0"/>
                  </a:cubicBezTo>
                  <a:lnTo>
                    <a:pt x="1411007" y="0"/>
                  </a:lnTo>
                  <a:cubicBezTo>
                    <a:pt x="1443756" y="0"/>
                    <a:pt x="1474956" y="6637"/>
                    <a:pt x="1503333" y="1864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DAE223D-7B41-47F0-8637-4370187B88D0}"/>
                </a:ext>
              </a:extLst>
            </p:cNvPr>
            <p:cNvSpPr/>
            <p:nvPr/>
          </p:nvSpPr>
          <p:spPr>
            <a:xfrm rot="19800000">
              <a:off x="7058315" y="5458357"/>
              <a:ext cx="874175" cy="531218"/>
            </a:xfrm>
            <a:custGeom>
              <a:avLst/>
              <a:gdLst>
                <a:gd name="connsiteX0" fmla="*/ 118635 w 1648199"/>
                <a:gd name="connsiteY0" fmla="*/ 969760 h 1001577"/>
                <a:gd name="connsiteX1" fmla="*/ 118635 w 1648199"/>
                <a:gd name="connsiteY1" fmla="*/ 969760 h 1001577"/>
                <a:gd name="connsiteX2" fmla="*/ 118634 w 1648199"/>
                <a:gd name="connsiteY2" fmla="*/ 969760 h 1001577"/>
                <a:gd name="connsiteX3" fmla="*/ 1503333 w 1648199"/>
                <a:gd name="connsiteY3" fmla="*/ 18640 h 1001577"/>
                <a:gd name="connsiteX4" fmla="*/ 1648199 w 1648199"/>
                <a:gd name="connsiteY4" fmla="*/ 237192 h 1001577"/>
                <a:gd name="connsiteX5" fmla="*/ 1648198 w 1648199"/>
                <a:gd name="connsiteY5" fmla="*/ 237192 h 1001577"/>
                <a:gd name="connsiteX6" fmla="*/ 1411006 w 1648199"/>
                <a:gd name="connsiteY6" fmla="*/ 474384 h 1001577"/>
                <a:gd name="connsiteX7" fmla="*/ 678527 w 1648199"/>
                <a:gd name="connsiteY7" fmla="*/ 474383 h 1001577"/>
                <a:gd name="connsiteX8" fmla="*/ 442645 w 1648199"/>
                <a:gd name="connsiteY8" fmla="*/ 882942 h 1001577"/>
                <a:gd name="connsiteX9" fmla="*/ 162442 w 1648199"/>
                <a:gd name="connsiteY9" fmla="*/ 989488 h 1001577"/>
                <a:gd name="connsiteX10" fmla="*/ 118635 w 1648199"/>
                <a:gd name="connsiteY10" fmla="*/ 969760 h 1001577"/>
                <a:gd name="connsiteX11" fmla="*/ 79646 w 1648199"/>
                <a:gd name="connsiteY11" fmla="*/ 941686 h 1001577"/>
                <a:gd name="connsiteX12" fmla="*/ 31817 w 1648199"/>
                <a:gd name="connsiteY12" fmla="*/ 645750 h 1001577"/>
                <a:gd name="connsiteX13" fmla="*/ 332511 w 1648199"/>
                <a:gd name="connsiteY13" fmla="*/ 124932 h 1001577"/>
                <a:gd name="connsiteX14" fmla="*/ 433901 w 1648199"/>
                <a:gd name="connsiteY14" fmla="*/ 30337 h 1001577"/>
                <a:gd name="connsiteX15" fmla="*/ 458645 w 1648199"/>
                <a:gd name="connsiteY15" fmla="*/ 21098 h 1001577"/>
                <a:gd name="connsiteX16" fmla="*/ 463175 w 1648199"/>
                <a:gd name="connsiteY16" fmla="*/ 18640 h 1001577"/>
                <a:gd name="connsiteX17" fmla="*/ 475361 w 1648199"/>
                <a:gd name="connsiteY17" fmla="*/ 14857 h 1001577"/>
                <a:gd name="connsiteX18" fmla="*/ 476536 w 1648199"/>
                <a:gd name="connsiteY18" fmla="*/ 14419 h 1001577"/>
                <a:gd name="connsiteX19" fmla="*/ 476843 w 1648199"/>
                <a:gd name="connsiteY19" fmla="*/ 14397 h 1001577"/>
                <a:gd name="connsiteX20" fmla="*/ 507698 w 1648199"/>
                <a:gd name="connsiteY20" fmla="*/ 4819 h 1001577"/>
                <a:gd name="connsiteX21" fmla="*/ 555501 w 1648199"/>
                <a:gd name="connsiteY21" fmla="*/ 0 h 1001577"/>
                <a:gd name="connsiteX22" fmla="*/ 1411007 w 1648199"/>
                <a:gd name="connsiteY22" fmla="*/ 0 h 1001577"/>
                <a:gd name="connsiteX23" fmla="*/ 1503333 w 1648199"/>
                <a:gd name="connsiteY23" fmla="*/ 18640 h 1001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48199" h="1001577">
                  <a:moveTo>
                    <a:pt x="118635" y="969760"/>
                  </a:moveTo>
                  <a:lnTo>
                    <a:pt x="118635" y="969760"/>
                  </a:lnTo>
                  <a:lnTo>
                    <a:pt x="118634" y="969760"/>
                  </a:lnTo>
                  <a:close/>
                  <a:moveTo>
                    <a:pt x="1503333" y="18640"/>
                  </a:moveTo>
                  <a:cubicBezTo>
                    <a:pt x="1588465" y="54647"/>
                    <a:pt x="1648199" y="138943"/>
                    <a:pt x="1648199" y="237192"/>
                  </a:cubicBezTo>
                  <a:lnTo>
                    <a:pt x="1648198" y="237192"/>
                  </a:lnTo>
                  <a:cubicBezTo>
                    <a:pt x="1648198" y="368190"/>
                    <a:pt x="1542004" y="474384"/>
                    <a:pt x="1411006" y="474384"/>
                  </a:cubicBezTo>
                  <a:lnTo>
                    <a:pt x="678527" y="474383"/>
                  </a:lnTo>
                  <a:lnTo>
                    <a:pt x="442645" y="882942"/>
                  </a:lnTo>
                  <a:cubicBezTo>
                    <a:pt x="385333" y="982208"/>
                    <a:pt x="267104" y="1024376"/>
                    <a:pt x="162442" y="989488"/>
                  </a:cubicBezTo>
                  <a:lnTo>
                    <a:pt x="118635" y="969760"/>
                  </a:lnTo>
                  <a:lnTo>
                    <a:pt x="79646" y="941686"/>
                  </a:lnTo>
                  <a:cubicBezTo>
                    <a:pt x="-2899" y="868490"/>
                    <a:pt x="-25495" y="745017"/>
                    <a:pt x="31817" y="645750"/>
                  </a:cubicBezTo>
                  <a:lnTo>
                    <a:pt x="332511" y="124932"/>
                  </a:lnTo>
                  <a:cubicBezTo>
                    <a:pt x="357073" y="82390"/>
                    <a:pt x="392824" y="50334"/>
                    <a:pt x="433901" y="30337"/>
                  </a:cubicBezTo>
                  <a:lnTo>
                    <a:pt x="458645" y="21098"/>
                  </a:lnTo>
                  <a:lnTo>
                    <a:pt x="463175" y="18640"/>
                  </a:lnTo>
                  <a:lnTo>
                    <a:pt x="475361" y="14857"/>
                  </a:lnTo>
                  <a:lnTo>
                    <a:pt x="476536" y="14419"/>
                  </a:lnTo>
                  <a:lnTo>
                    <a:pt x="476843" y="14397"/>
                  </a:lnTo>
                  <a:lnTo>
                    <a:pt x="507698" y="4819"/>
                  </a:lnTo>
                  <a:cubicBezTo>
                    <a:pt x="523139" y="1659"/>
                    <a:pt x="539126" y="0"/>
                    <a:pt x="555501" y="0"/>
                  </a:cubicBezTo>
                  <a:lnTo>
                    <a:pt x="1411007" y="0"/>
                  </a:lnTo>
                  <a:cubicBezTo>
                    <a:pt x="1443756" y="0"/>
                    <a:pt x="1474956" y="6637"/>
                    <a:pt x="1503333" y="1864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7E189B33-6135-478E-B1A3-7CA267C3A41C}"/>
                </a:ext>
              </a:extLst>
            </p:cNvPr>
            <p:cNvSpPr/>
            <p:nvPr/>
          </p:nvSpPr>
          <p:spPr>
            <a:xfrm rot="20700000">
              <a:off x="7427339" y="4712062"/>
              <a:ext cx="874373" cy="101522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4BAB591F-86C1-4F5D-A8AB-C4A6CB9DFACE}"/>
                </a:ext>
              </a:extLst>
            </p:cNvPr>
            <p:cNvSpPr/>
            <p:nvPr/>
          </p:nvSpPr>
          <p:spPr>
            <a:xfrm rot="20700000">
              <a:off x="7369800" y="4720119"/>
              <a:ext cx="872304" cy="526600"/>
            </a:xfrm>
            <a:custGeom>
              <a:avLst/>
              <a:gdLst>
                <a:gd name="connsiteX0" fmla="*/ 1065503 w 1644671"/>
                <a:gd name="connsiteY0" fmla="*/ 37058 h 992870"/>
                <a:gd name="connsiteX1" fmla="*/ 1644671 w 1644671"/>
                <a:gd name="connsiteY1" fmla="*/ 824286 h 992870"/>
                <a:gd name="connsiteX2" fmla="*/ 1644671 w 1644671"/>
                <a:gd name="connsiteY2" fmla="*/ 940996 h 992870"/>
                <a:gd name="connsiteX3" fmla="*/ 1643394 w 1644671"/>
                <a:gd name="connsiteY3" fmla="*/ 941319 h 992870"/>
                <a:gd name="connsiteX4" fmla="*/ 660929 w 1644671"/>
                <a:gd name="connsiteY4" fmla="*/ 958369 h 992870"/>
                <a:gd name="connsiteX5" fmla="*/ 81579 w 1644671"/>
                <a:gd name="connsiteY5" fmla="*/ 818828 h 992870"/>
                <a:gd name="connsiteX6" fmla="*/ 0 w 1644671"/>
                <a:gd name="connsiteY6" fmla="*/ 785583 h 992870"/>
                <a:gd name="connsiteX7" fmla="*/ 12846 w 1644671"/>
                <a:gd name="connsiteY7" fmla="*/ 658164 h 992870"/>
                <a:gd name="connsiteX8" fmla="*/ 820385 w 1644671"/>
                <a:gd name="connsiteY8" fmla="*/ 0 h 992870"/>
                <a:gd name="connsiteX9" fmla="*/ 1065503 w 1644671"/>
                <a:gd name="connsiteY9" fmla="*/ 37058 h 99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4671" h="992870">
                  <a:moveTo>
                    <a:pt x="1065503" y="37058"/>
                  </a:moveTo>
                  <a:cubicBezTo>
                    <a:pt x="1401044" y="141422"/>
                    <a:pt x="1644671" y="454403"/>
                    <a:pt x="1644671" y="824286"/>
                  </a:cubicBezTo>
                  <a:lnTo>
                    <a:pt x="1644671" y="940996"/>
                  </a:lnTo>
                  <a:lnTo>
                    <a:pt x="1643394" y="941319"/>
                  </a:lnTo>
                  <a:cubicBezTo>
                    <a:pt x="1368341" y="1001320"/>
                    <a:pt x="1025444" y="1011478"/>
                    <a:pt x="660929" y="958369"/>
                  </a:cubicBezTo>
                  <a:cubicBezTo>
                    <a:pt x="452635" y="928021"/>
                    <a:pt x="257001" y="879886"/>
                    <a:pt x="81579" y="818828"/>
                  </a:cubicBezTo>
                  <a:lnTo>
                    <a:pt x="0" y="785583"/>
                  </a:lnTo>
                  <a:lnTo>
                    <a:pt x="12846" y="658164"/>
                  </a:lnTo>
                  <a:cubicBezTo>
                    <a:pt x="89707" y="282550"/>
                    <a:pt x="422049" y="0"/>
                    <a:pt x="820385" y="0"/>
                  </a:cubicBezTo>
                  <a:cubicBezTo>
                    <a:pt x="905743" y="0"/>
                    <a:pt x="988070" y="12974"/>
                    <a:pt x="1065503" y="3705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EBB2523-6F1F-446C-9E0D-88F91FA90AA2}"/>
                </a:ext>
              </a:extLst>
            </p:cNvPr>
            <p:cNvSpPr/>
            <p:nvPr/>
          </p:nvSpPr>
          <p:spPr>
            <a:xfrm rot="1497061" flipH="1">
              <a:off x="7190103" y="4955233"/>
              <a:ext cx="506890" cy="715565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0F6EE9C9-A490-4641-A4A7-444D0886EFF2}"/>
                </a:ext>
              </a:extLst>
            </p:cNvPr>
            <p:cNvGrpSpPr/>
            <p:nvPr/>
          </p:nvGrpSpPr>
          <p:grpSpPr>
            <a:xfrm>
              <a:off x="6867041" y="4165007"/>
              <a:ext cx="1119437" cy="990166"/>
              <a:chOff x="4550616" y="5226635"/>
              <a:chExt cx="2110624" cy="1866891"/>
            </a:xfrm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D1B7809-AB20-406A-A539-E6F731E20970}"/>
                  </a:ext>
                </a:extLst>
              </p:cNvPr>
              <p:cNvSpPr/>
              <p:nvPr/>
            </p:nvSpPr>
            <p:spPr>
              <a:xfrm>
                <a:off x="4550616" y="5226635"/>
                <a:ext cx="663637" cy="66363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8074679D-9481-43CC-A385-24402C6C49D1}"/>
                  </a:ext>
                </a:extLst>
              </p:cNvPr>
              <p:cNvSpPr/>
              <p:nvPr/>
            </p:nvSpPr>
            <p:spPr>
              <a:xfrm>
                <a:off x="4712858" y="5226635"/>
                <a:ext cx="1866891" cy="186689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2B4A7B8-3249-4179-83EA-05843C1D6D05}"/>
                  </a:ext>
                </a:extLst>
              </p:cNvPr>
              <p:cNvSpPr/>
              <p:nvPr/>
            </p:nvSpPr>
            <p:spPr>
              <a:xfrm>
                <a:off x="6019134" y="5226635"/>
                <a:ext cx="642106" cy="652488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106" h="652488">
                    <a:moveTo>
                      <a:pt x="310287" y="0"/>
                    </a:moveTo>
                    <a:cubicBezTo>
                      <a:pt x="493546" y="0"/>
                      <a:pt x="642106" y="148560"/>
                      <a:pt x="642106" y="331819"/>
                    </a:cubicBezTo>
                    <a:cubicBezTo>
                      <a:pt x="642106" y="469263"/>
                      <a:pt x="558541" y="587189"/>
                      <a:pt x="439446" y="637562"/>
                    </a:cubicBezTo>
                    <a:lnTo>
                      <a:pt x="391362" y="652488"/>
                    </a:lnTo>
                    <a:lnTo>
                      <a:pt x="387587" y="642174"/>
                    </a:lnTo>
                    <a:cubicBezTo>
                      <a:pt x="320672" y="483970"/>
                      <a:pt x="208889" y="349364"/>
                      <a:pt x="68189" y="254309"/>
                    </a:cubicBezTo>
                    <a:lnTo>
                      <a:pt x="0" y="217297"/>
                    </a:lnTo>
                    <a:lnTo>
                      <a:pt x="4544" y="202660"/>
                    </a:lnTo>
                    <a:cubicBezTo>
                      <a:pt x="54917" y="83565"/>
                      <a:pt x="172843" y="0"/>
                      <a:pt x="3102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79501BD3-C833-4CB5-84B0-4C15A56FC3CE}"/>
                  </a:ext>
                </a:extLst>
              </p:cNvPr>
              <p:cNvSpPr/>
              <p:nvPr/>
            </p:nvSpPr>
            <p:spPr>
              <a:xfrm rot="20700000">
                <a:off x="4723172" y="5830678"/>
                <a:ext cx="643365" cy="47496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C88C64E2-AD98-4FF1-9EC8-946667544C42}"/>
                  </a:ext>
                </a:extLst>
              </p:cNvPr>
              <p:cNvSpPr/>
              <p:nvPr/>
            </p:nvSpPr>
            <p:spPr>
              <a:xfrm>
                <a:off x="5319588" y="6237544"/>
                <a:ext cx="288732" cy="21751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dirty="0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2A3C32B-3A02-4430-8B8C-4C72FD6C565D}"/>
                  </a:ext>
                </a:extLst>
              </p:cNvPr>
              <p:cNvSpPr/>
              <p:nvPr/>
            </p:nvSpPr>
            <p:spPr>
              <a:xfrm rot="900000">
                <a:off x="5654577" y="5811319"/>
                <a:ext cx="722308" cy="53324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9357270B-E4F4-4DF4-BE69-F42E58FCC9C2}"/>
                  </a:ext>
                </a:extLst>
              </p:cNvPr>
              <p:cNvSpPr/>
              <p:nvPr/>
            </p:nvSpPr>
            <p:spPr>
              <a:xfrm rot="20700000">
                <a:off x="4842068" y="6078196"/>
                <a:ext cx="405572" cy="86202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0658CFD7-9EDB-42C6-9B1A-6E8DB9554DF4}"/>
                  </a:ext>
                </a:extLst>
              </p:cNvPr>
              <p:cNvSpPr/>
              <p:nvPr/>
            </p:nvSpPr>
            <p:spPr>
              <a:xfrm rot="900000">
                <a:off x="5788062" y="6084384"/>
                <a:ext cx="455336" cy="93389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5FFA1703-942C-4D80-8F84-E0045F4D7D24}"/>
                </a:ext>
              </a:extLst>
            </p:cNvPr>
            <p:cNvSpPr/>
            <p:nvPr/>
          </p:nvSpPr>
          <p:spPr>
            <a:xfrm>
              <a:off x="7290584" y="4953000"/>
              <a:ext cx="157966" cy="61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F0CB8998-D0E2-4277-E8C7-B751282F3B11}"/>
                </a:ext>
              </a:extLst>
            </p:cNvPr>
            <p:cNvSpPr/>
            <p:nvPr/>
          </p:nvSpPr>
          <p:spPr>
            <a:xfrm rot="900000">
              <a:off x="7563092" y="4954851"/>
              <a:ext cx="506890" cy="715566"/>
            </a:xfrm>
            <a:custGeom>
              <a:avLst/>
              <a:gdLst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  <a:gd name="connsiteX0" fmla="*/ 865656 w 1064465"/>
                <a:gd name="connsiteY0" fmla="*/ 197405 h 1700086"/>
                <a:gd name="connsiteX1" fmla="*/ 973332 w 1064465"/>
                <a:gd name="connsiteY1" fmla="*/ 1170369 h 1700086"/>
                <a:gd name="connsiteX2" fmla="*/ 277230 w 1064465"/>
                <a:gd name="connsiteY2" fmla="*/ 1684371 h 1700086"/>
                <a:gd name="connsiteX3" fmla="*/ 192970 w 1064465"/>
                <a:gd name="connsiteY3" fmla="*/ 1690946 h 1700086"/>
                <a:gd name="connsiteX4" fmla="*/ 154082 w 1064465"/>
                <a:gd name="connsiteY4" fmla="*/ 1700086 h 1700086"/>
                <a:gd name="connsiteX5" fmla="*/ 0 w 1064465"/>
                <a:gd name="connsiteY5" fmla="*/ 1520710 h 1700086"/>
                <a:gd name="connsiteX6" fmla="*/ 94106 w 1064465"/>
                <a:gd name="connsiteY6" fmla="*/ 1355430 h 1700086"/>
                <a:gd name="connsiteX7" fmla="*/ 144108 w 1064465"/>
                <a:gd name="connsiteY7" fmla="*/ 1343678 h 1700086"/>
                <a:gd name="connsiteX8" fmla="*/ 144104 w 1064465"/>
                <a:gd name="connsiteY8" fmla="*/ 1343157 h 1700086"/>
                <a:gd name="connsiteX9" fmla="*/ 147432 w 1064465"/>
                <a:gd name="connsiteY9" fmla="*/ 1342897 h 1700086"/>
                <a:gd name="connsiteX10" fmla="*/ 154082 w 1064465"/>
                <a:gd name="connsiteY10" fmla="*/ 1341334 h 1700086"/>
                <a:gd name="connsiteX11" fmla="*/ 157417 w 1064465"/>
                <a:gd name="connsiteY11" fmla="*/ 1342118 h 1700086"/>
                <a:gd name="connsiteX12" fmla="*/ 225072 w 1064465"/>
                <a:gd name="connsiteY12" fmla="*/ 1336839 h 1700086"/>
                <a:gd name="connsiteX13" fmla="*/ 656558 w 1064465"/>
                <a:gd name="connsiteY13" fmla="*/ 1018230 h 1700086"/>
                <a:gd name="connsiteX14" fmla="*/ 589813 w 1064465"/>
                <a:gd name="connsiteY14" fmla="*/ 415129 h 1700086"/>
                <a:gd name="connsiteX15" fmla="*/ 573528 w 1064465"/>
                <a:gd name="connsiteY15" fmla="*/ 3315 h 1700086"/>
                <a:gd name="connsiteX16" fmla="*/ 865656 w 1064465"/>
                <a:gd name="connsiteY16" fmla="*/ 19740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16" fmla="*/ 664968 w 1064465"/>
                <a:gd name="connsiteY16" fmla="*/ 94755 h 1700086"/>
                <a:gd name="connsiteX0" fmla="*/ 573528 w 1064465"/>
                <a:gd name="connsiteY0" fmla="*/ 3315 h 1700086"/>
                <a:gd name="connsiteX1" fmla="*/ 865656 w 1064465"/>
                <a:gd name="connsiteY1" fmla="*/ 197405 h 1700086"/>
                <a:gd name="connsiteX2" fmla="*/ 973332 w 1064465"/>
                <a:gd name="connsiteY2" fmla="*/ 1170369 h 1700086"/>
                <a:gd name="connsiteX3" fmla="*/ 277230 w 1064465"/>
                <a:gd name="connsiteY3" fmla="*/ 1684371 h 1700086"/>
                <a:gd name="connsiteX4" fmla="*/ 192970 w 1064465"/>
                <a:gd name="connsiteY4" fmla="*/ 1690946 h 1700086"/>
                <a:gd name="connsiteX5" fmla="*/ 154082 w 1064465"/>
                <a:gd name="connsiteY5" fmla="*/ 1700086 h 1700086"/>
                <a:gd name="connsiteX6" fmla="*/ 0 w 1064465"/>
                <a:gd name="connsiteY6" fmla="*/ 1520710 h 1700086"/>
                <a:gd name="connsiteX7" fmla="*/ 94106 w 1064465"/>
                <a:gd name="connsiteY7" fmla="*/ 1355430 h 1700086"/>
                <a:gd name="connsiteX8" fmla="*/ 144108 w 1064465"/>
                <a:gd name="connsiteY8" fmla="*/ 1343678 h 1700086"/>
                <a:gd name="connsiteX9" fmla="*/ 144104 w 1064465"/>
                <a:gd name="connsiteY9" fmla="*/ 1343157 h 1700086"/>
                <a:gd name="connsiteX10" fmla="*/ 147432 w 1064465"/>
                <a:gd name="connsiteY10" fmla="*/ 1342897 h 1700086"/>
                <a:gd name="connsiteX11" fmla="*/ 154082 w 1064465"/>
                <a:gd name="connsiteY11" fmla="*/ 1341334 h 1700086"/>
                <a:gd name="connsiteX12" fmla="*/ 157417 w 1064465"/>
                <a:gd name="connsiteY12" fmla="*/ 1342118 h 1700086"/>
                <a:gd name="connsiteX13" fmla="*/ 225072 w 1064465"/>
                <a:gd name="connsiteY13" fmla="*/ 1336839 h 1700086"/>
                <a:gd name="connsiteX14" fmla="*/ 656558 w 1064465"/>
                <a:gd name="connsiteY14" fmla="*/ 1018230 h 1700086"/>
                <a:gd name="connsiteX15" fmla="*/ 589813 w 1064465"/>
                <a:gd name="connsiteY15" fmla="*/ 415129 h 1700086"/>
                <a:gd name="connsiteX0" fmla="*/ 865656 w 1064465"/>
                <a:gd name="connsiteY0" fmla="*/ 0 h 1502681"/>
                <a:gd name="connsiteX1" fmla="*/ 973332 w 1064465"/>
                <a:gd name="connsiteY1" fmla="*/ 972964 h 1502681"/>
                <a:gd name="connsiteX2" fmla="*/ 277230 w 1064465"/>
                <a:gd name="connsiteY2" fmla="*/ 1486966 h 1502681"/>
                <a:gd name="connsiteX3" fmla="*/ 192970 w 1064465"/>
                <a:gd name="connsiteY3" fmla="*/ 1493541 h 1502681"/>
                <a:gd name="connsiteX4" fmla="*/ 154082 w 1064465"/>
                <a:gd name="connsiteY4" fmla="*/ 1502681 h 1502681"/>
                <a:gd name="connsiteX5" fmla="*/ 0 w 1064465"/>
                <a:gd name="connsiteY5" fmla="*/ 1323305 h 1502681"/>
                <a:gd name="connsiteX6" fmla="*/ 94106 w 1064465"/>
                <a:gd name="connsiteY6" fmla="*/ 1158025 h 1502681"/>
                <a:gd name="connsiteX7" fmla="*/ 144108 w 1064465"/>
                <a:gd name="connsiteY7" fmla="*/ 1146273 h 1502681"/>
                <a:gd name="connsiteX8" fmla="*/ 144104 w 1064465"/>
                <a:gd name="connsiteY8" fmla="*/ 1145752 h 1502681"/>
                <a:gd name="connsiteX9" fmla="*/ 147432 w 1064465"/>
                <a:gd name="connsiteY9" fmla="*/ 1145492 h 1502681"/>
                <a:gd name="connsiteX10" fmla="*/ 154082 w 1064465"/>
                <a:gd name="connsiteY10" fmla="*/ 1143929 h 1502681"/>
                <a:gd name="connsiteX11" fmla="*/ 157417 w 1064465"/>
                <a:gd name="connsiteY11" fmla="*/ 1144713 h 1502681"/>
                <a:gd name="connsiteX12" fmla="*/ 225072 w 1064465"/>
                <a:gd name="connsiteY12" fmla="*/ 1139434 h 1502681"/>
                <a:gd name="connsiteX13" fmla="*/ 656558 w 1064465"/>
                <a:gd name="connsiteY13" fmla="*/ 820825 h 1502681"/>
                <a:gd name="connsiteX14" fmla="*/ 589813 w 1064465"/>
                <a:gd name="connsiteY14" fmla="*/ 217724 h 1502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4465" h="1502681">
                  <a:moveTo>
                    <a:pt x="865656" y="0"/>
                  </a:moveTo>
                  <a:cubicBezTo>
                    <a:pt x="1084408" y="277147"/>
                    <a:pt x="1126190" y="654692"/>
                    <a:pt x="973332" y="972964"/>
                  </a:cubicBezTo>
                  <a:cubicBezTo>
                    <a:pt x="839581" y="1251452"/>
                    <a:pt x="577250" y="1441996"/>
                    <a:pt x="277230" y="1486966"/>
                  </a:cubicBezTo>
                  <a:lnTo>
                    <a:pt x="192970" y="1493541"/>
                  </a:lnTo>
                  <a:lnTo>
                    <a:pt x="154082" y="1502681"/>
                  </a:lnTo>
                  <a:cubicBezTo>
                    <a:pt x="68985" y="1502681"/>
                    <a:pt x="0" y="1422372"/>
                    <a:pt x="0" y="1323305"/>
                  </a:cubicBezTo>
                  <a:cubicBezTo>
                    <a:pt x="0" y="1249005"/>
                    <a:pt x="38804" y="1185256"/>
                    <a:pt x="94106" y="1158025"/>
                  </a:cubicBezTo>
                  <a:lnTo>
                    <a:pt x="144108" y="1146273"/>
                  </a:lnTo>
                  <a:cubicBezTo>
                    <a:pt x="144107" y="1146099"/>
                    <a:pt x="144105" y="1145926"/>
                    <a:pt x="144104" y="1145752"/>
                  </a:cubicBezTo>
                  <a:lnTo>
                    <a:pt x="147432" y="1145492"/>
                  </a:lnTo>
                  <a:lnTo>
                    <a:pt x="154082" y="1143929"/>
                  </a:lnTo>
                  <a:lnTo>
                    <a:pt x="157417" y="1144713"/>
                  </a:lnTo>
                  <a:lnTo>
                    <a:pt x="225072" y="1139434"/>
                  </a:lnTo>
                  <a:cubicBezTo>
                    <a:pt x="411043" y="1111559"/>
                    <a:pt x="573651" y="993448"/>
                    <a:pt x="656558" y="820825"/>
                  </a:cubicBezTo>
                  <a:cubicBezTo>
                    <a:pt x="751309" y="623541"/>
                    <a:pt x="725409" y="389515"/>
                    <a:pt x="589813" y="217724"/>
                  </a:cubicBezTo>
                </a:path>
              </a:pathLst>
            </a:cu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1" name="涙形 57">
              <a:extLst>
                <a:ext uri="{FF2B5EF4-FFF2-40B4-BE49-F238E27FC236}">
                  <a16:creationId xmlns:a16="http://schemas.microsoft.com/office/drawing/2014/main" id="{F3E2E746-63BE-7DC8-B81B-298E80613F43}"/>
                </a:ext>
              </a:extLst>
            </p:cNvPr>
            <p:cNvSpPr/>
            <p:nvPr/>
          </p:nvSpPr>
          <p:spPr>
            <a:xfrm rot="3600000">
              <a:off x="6662895" y="4465675"/>
              <a:ext cx="505554" cy="505554"/>
            </a:xfrm>
            <a:custGeom>
              <a:avLst/>
              <a:gdLst>
                <a:gd name="connsiteX0" fmla="*/ 0 w 542262"/>
                <a:gd name="connsiteY0" fmla="*/ 271131 h 542262"/>
                <a:gd name="connsiteX1" fmla="*/ 271131 w 542262"/>
                <a:gd name="connsiteY1" fmla="*/ 0 h 542262"/>
                <a:gd name="connsiteX2" fmla="*/ 602648 w 542262"/>
                <a:gd name="connsiteY2" fmla="*/ -60386 h 542262"/>
                <a:gd name="connsiteX3" fmla="*/ 542262 w 542262"/>
                <a:gd name="connsiteY3" fmla="*/ 271131 h 542262"/>
                <a:gd name="connsiteX4" fmla="*/ 271131 w 542262"/>
                <a:gd name="connsiteY4" fmla="*/ 542262 h 542262"/>
                <a:gd name="connsiteX5" fmla="*/ 0 w 542262"/>
                <a:gd name="connsiteY5" fmla="*/ 271131 h 542262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648" h="602648">
                  <a:moveTo>
                    <a:pt x="0" y="331517"/>
                  </a:moveTo>
                  <a:cubicBezTo>
                    <a:pt x="0" y="181775"/>
                    <a:pt x="121389" y="60386"/>
                    <a:pt x="271131" y="60386"/>
                  </a:cubicBezTo>
                  <a:cubicBezTo>
                    <a:pt x="381637" y="60386"/>
                    <a:pt x="492143" y="40257"/>
                    <a:pt x="602648" y="0"/>
                  </a:cubicBezTo>
                  <a:cubicBezTo>
                    <a:pt x="590966" y="146224"/>
                    <a:pt x="568455" y="213867"/>
                    <a:pt x="542262" y="331517"/>
                  </a:cubicBezTo>
                  <a:cubicBezTo>
                    <a:pt x="516069" y="449167"/>
                    <a:pt x="420873" y="602648"/>
                    <a:pt x="271131" y="602648"/>
                  </a:cubicBezTo>
                  <a:cubicBezTo>
                    <a:pt x="121389" y="602648"/>
                    <a:pt x="0" y="481259"/>
                    <a:pt x="0" y="331517"/>
                  </a:cubicBez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 w="22225">
              <a:solidFill>
                <a:srgbClr val="0070C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993DA9AA-871E-CE2B-E81E-A95FC0ACEAE4}"/>
              </a:ext>
            </a:extLst>
          </p:cNvPr>
          <p:cNvGrpSpPr/>
          <p:nvPr/>
        </p:nvGrpSpPr>
        <p:grpSpPr>
          <a:xfrm>
            <a:off x="3754595" y="3876238"/>
            <a:ext cx="2371220" cy="2531344"/>
            <a:chOff x="3754595" y="3876238"/>
            <a:chExt cx="2371220" cy="2531344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007482B-CBF8-4DA8-8370-810E6E52CC3C}"/>
                </a:ext>
              </a:extLst>
            </p:cNvPr>
            <p:cNvGrpSpPr/>
            <p:nvPr/>
          </p:nvGrpSpPr>
          <p:grpSpPr>
            <a:xfrm>
              <a:off x="4599546" y="3995423"/>
              <a:ext cx="1526269" cy="2059386"/>
              <a:chOff x="3881440" y="1454293"/>
              <a:chExt cx="2877676" cy="3882831"/>
            </a:xfrm>
          </p:grpSpPr>
          <p:sp>
            <p:nvSpPr>
              <p:cNvPr id="72" name="四角形: 上の 2 つの角を丸める 9">
                <a:extLst>
                  <a:ext uri="{FF2B5EF4-FFF2-40B4-BE49-F238E27FC236}">
                    <a16:creationId xmlns:a16="http://schemas.microsoft.com/office/drawing/2014/main" id="{901D2769-5B72-4601-9B65-201D22A81858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915B484-3AAD-4F00-8C86-C8CFD08632F3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上の 2 つの角を丸める 113">
                <a:extLst>
                  <a:ext uri="{FF2B5EF4-FFF2-40B4-BE49-F238E27FC236}">
                    <a16:creationId xmlns:a16="http://schemas.microsoft.com/office/drawing/2014/main" id="{1F2F990B-4224-449A-9AB7-4DC4975FC09F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112">
                <a:extLst>
                  <a:ext uri="{FF2B5EF4-FFF2-40B4-BE49-F238E27FC236}">
                    <a16:creationId xmlns:a16="http://schemas.microsoft.com/office/drawing/2014/main" id="{E088DCDE-63E6-4033-9313-047709D40D18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F3833FB-526F-483D-B9EA-BAD8BEB95962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11ED965-FED8-45D6-A3DD-BCFD013AD397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FC8777B-82D9-448C-AD93-B56CBD4A5C16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ECCA845-76B9-460F-9545-49F34048D2F8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82673E4-18A0-42CC-9E0F-19EAC0259DDC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AC925717-0841-43E3-82F5-BC55FBFCB843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EE0644FF-56D6-42BB-B3A6-076B35219CBA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79AF21D4-D516-45D2-9409-09E9EAFFE6D1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D5EDB0D7-845B-49FC-B48B-C7E513D6C3E4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798C737-A76C-45B3-ADE4-B466AC08DA42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3763D3CB-D71F-4DDB-B6E7-6BAF2F4A2F47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C3E64C01-4437-4DBA-8CF4-C4726C2C5D8E}"/>
                </a:ext>
              </a:extLst>
            </p:cNvPr>
            <p:cNvSpPr/>
            <p:nvPr/>
          </p:nvSpPr>
          <p:spPr>
            <a:xfrm rot="13159527">
              <a:off x="4592736" y="6004908"/>
              <a:ext cx="185050" cy="402674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B940F471-F44B-46DC-B4AE-1BE605DF7358}"/>
                </a:ext>
              </a:extLst>
            </p:cNvPr>
            <p:cNvSpPr/>
            <p:nvPr/>
          </p:nvSpPr>
          <p:spPr>
            <a:xfrm rot="13159527">
              <a:off x="4333405" y="5927446"/>
              <a:ext cx="185050" cy="402674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F5062FA-A97A-4103-B6BC-94B24F1527E3}"/>
                </a:ext>
              </a:extLst>
            </p:cNvPr>
            <p:cNvSpPr/>
            <p:nvPr/>
          </p:nvSpPr>
          <p:spPr>
            <a:xfrm rot="19800000">
              <a:off x="4224907" y="5452572"/>
              <a:ext cx="878677" cy="507167"/>
            </a:xfrm>
            <a:custGeom>
              <a:avLst/>
              <a:gdLst>
                <a:gd name="connsiteX0" fmla="*/ 1552109 w 1656685"/>
                <a:gd name="connsiteY0" fmla="*/ 40509 h 956229"/>
                <a:gd name="connsiteX1" fmla="*/ 1656685 w 1656685"/>
                <a:gd name="connsiteY1" fmla="*/ 237192 h 956229"/>
                <a:gd name="connsiteX2" fmla="*/ 1656684 w 1656685"/>
                <a:gd name="connsiteY2" fmla="*/ 237192 h 956229"/>
                <a:gd name="connsiteX3" fmla="*/ 1419492 w 1656685"/>
                <a:gd name="connsiteY3" fmla="*/ 474384 h 956229"/>
                <a:gd name="connsiteX4" fmla="*/ 689023 w 1656685"/>
                <a:gd name="connsiteY4" fmla="*/ 474383 h 956229"/>
                <a:gd name="connsiteX5" fmla="*/ 410829 w 1656685"/>
                <a:gd name="connsiteY5" fmla="*/ 956229 h 956229"/>
                <a:gd name="connsiteX6" fmla="*/ 0 w 1656685"/>
                <a:gd name="connsiteY6" fmla="*/ 719037 h 956229"/>
                <a:gd name="connsiteX7" fmla="*/ 344958 w 1656685"/>
                <a:gd name="connsiteY7" fmla="*/ 121554 h 956229"/>
                <a:gd name="connsiteX8" fmla="*/ 488982 w 1656685"/>
                <a:gd name="connsiteY8" fmla="*/ 11040 h 956229"/>
                <a:gd name="connsiteX9" fmla="*/ 498221 w 1656685"/>
                <a:gd name="connsiteY9" fmla="*/ 10395 h 956229"/>
                <a:gd name="connsiteX10" fmla="*/ 516184 w 1656685"/>
                <a:gd name="connsiteY10" fmla="*/ 4819 h 956229"/>
                <a:gd name="connsiteX11" fmla="*/ 563987 w 1656685"/>
                <a:gd name="connsiteY11" fmla="*/ 0 h 956229"/>
                <a:gd name="connsiteX12" fmla="*/ 1419493 w 1656685"/>
                <a:gd name="connsiteY12" fmla="*/ 0 h 956229"/>
                <a:gd name="connsiteX13" fmla="*/ 1552109 w 1656685"/>
                <a:gd name="connsiteY13" fmla="*/ 40509 h 95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56685" h="956229">
                  <a:moveTo>
                    <a:pt x="1552109" y="40509"/>
                  </a:moveTo>
                  <a:cubicBezTo>
                    <a:pt x="1615203" y="83134"/>
                    <a:pt x="1656685" y="155318"/>
                    <a:pt x="1656685" y="237192"/>
                  </a:cubicBezTo>
                  <a:lnTo>
                    <a:pt x="1656684" y="237192"/>
                  </a:lnTo>
                  <a:cubicBezTo>
                    <a:pt x="1656684" y="368190"/>
                    <a:pt x="1550490" y="474384"/>
                    <a:pt x="1419492" y="474384"/>
                  </a:cubicBezTo>
                  <a:lnTo>
                    <a:pt x="689023" y="474383"/>
                  </a:lnTo>
                  <a:lnTo>
                    <a:pt x="410829" y="956229"/>
                  </a:lnTo>
                  <a:lnTo>
                    <a:pt x="0" y="719037"/>
                  </a:lnTo>
                  <a:lnTo>
                    <a:pt x="344958" y="121554"/>
                  </a:lnTo>
                  <a:cubicBezTo>
                    <a:pt x="377707" y="64830"/>
                    <a:pt x="430348" y="26750"/>
                    <a:pt x="488982" y="11040"/>
                  </a:cubicBezTo>
                  <a:lnTo>
                    <a:pt x="498221" y="10395"/>
                  </a:lnTo>
                  <a:lnTo>
                    <a:pt x="516184" y="4819"/>
                  </a:lnTo>
                  <a:cubicBezTo>
                    <a:pt x="531625" y="1659"/>
                    <a:pt x="547612" y="0"/>
                    <a:pt x="563987" y="0"/>
                  </a:cubicBezTo>
                  <a:lnTo>
                    <a:pt x="1419493" y="0"/>
                  </a:lnTo>
                  <a:cubicBezTo>
                    <a:pt x="1468617" y="0"/>
                    <a:pt x="1514253" y="14934"/>
                    <a:pt x="1552109" y="40509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2B44C1F-B690-4873-B704-B89CE2C24F4E}"/>
                </a:ext>
              </a:extLst>
            </p:cNvPr>
            <p:cNvSpPr/>
            <p:nvPr/>
          </p:nvSpPr>
          <p:spPr>
            <a:xfrm rot="19800000">
              <a:off x="4508911" y="5481975"/>
              <a:ext cx="885911" cy="517233"/>
            </a:xfrm>
            <a:custGeom>
              <a:avLst/>
              <a:gdLst>
                <a:gd name="connsiteX0" fmla="*/ 1565749 w 1670325"/>
                <a:gd name="connsiteY0" fmla="*/ 40509 h 975208"/>
                <a:gd name="connsiteX1" fmla="*/ 1670325 w 1670325"/>
                <a:gd name="connsiteY1" fmla="*/ 237192 h 975208"/>
                <a:gd name="connsiteX2" fmla="*/ 1670324 w 1670325"/>
                <a:gd name="connsiteY2" fmla="*/ 237192 h 975208"/>
                <a:gd name="connsiteX3" fmla="*/ 1433132 w 1670325"/>
                <a:gd name="connsiteY3" fmla="*/ 474384 h 975208"/>
                <a:gd name="connsiteX4" fmla="*/ 699980 w 1670325"/>
                <a:gd name="connsiteY4" fmla="*/ 474383 h 975208"/>
                <a:gd name="connsiteX5" fmla="*/ 410829 w 1670325"/>
                <a:gd name="connsiteY5" fmla="*/ 975208 h 975208"/>
                <a:gd name="connsiteX6" fmla="*/ 0 w 1670325"/>
                <a:gd name="connsiteY6" fmla="*/ 738016 h 975208"/>
                <a:gd name="connsiteX7" fmla="*/ 344958 w 1670325"/>
                <a:gd name="connsiteY7" fmla="*/ 140532 h 975208"/>
                <a:gd name="connsiteX8" fmla="*/ 407263 w 1670325"/>
                <a:gd name="connsiteY8" fmla="*/ 69895 h 975208"/>
                <a:gd name="connsiteX9" fmla="*/ 415549 w 1670325"/>
                <a:gd name="connsiteY9" fmla="*/ 64816 h 975208"/>
                <a:gd name="connsiteX10" fmla="*/ 445011 w 1670325"/>
                <a:gd name="connsiteY10" fmla="*/ 40508 h 975208"/>
                <a:gd name="connsiteX11" fmla="*/ 577627 w 1670325"/>
                <a:gd name="connsiteY11" fmla="*/ 0 h 975208"/>
                <a:gd name="connsiteX12" fmla="*/ 1433133 w 1670325"/>
                <a:gd name="connsiteY12" fmla="*/ 0 h 975208"/>
                <a:gd name="connsiteX13" fmla="*/ 1565749 w 1670325"/>
                <a:gd name="connsiteY13" fmla="*/ 40509 h 9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0325" h="975208">
                  <a:moveTo>
                    <a:pt x="1565749" y="40509"/>
                  </a:moveTo>
                  <a:cubicBezTo>
                    <a:pt x="1628843" y="83134"/>
                    <a:pt x="1670325" y="155318"/>
                    <a:pt x="1670325" y="237192"/>
                  </a:cubicBezTo>
                  <a:lnTo>
                    <a:pt x="1670324" y="237192"/>
                  </a:lnTo>
                  <a:cubicBezTo>
                    <a:pt x="1670324" y="368190"/>
                    <a:pt x="1564130" y="474384"/>
                    <a:pt x="1433132" y="474384"/>
                  </a:cubicBezTo>
                  <a:lnTo>
                    <a:pt x="699980" y="474383"/>
                  </a:lnTo>
                  <a:lnTo>
                    <a:pt x="410829" y="975208"/>
                  </a:lnTo>
                  <a:lnTo>
                    <a:pt x="0" y="738016"/>
                  </a:lnTo>
                  <a:lnTo>
                    <a:pt x="344958" y="140532"/>
                  </a:lnTo>
                  <a:cubicBezTo>
                    <a:pt x="361333" y="112170"/>
                    <a:pt x="382680" y="88470"/>
                    <a:pt x="407263" y="69895"/>
                  </a:cubicBezTo>
                  <a:lnTo>
                    <a:pt x="415549" y="64816"/>
                  </a:lnTo>
                  <a:lnTo>
                    <a:pt x="445011" y="40508"/>
                  </a:lnTo>
                  <a:cubicBezTo>
                    <a:pt x="482867" y="14934"/>
                    <a:pt x="528503" y="0"/>
                    <a:pt x="577627" y="0"/>
                  </a:cubicBezTo>
                  <a:lnTo>
                    <a:pt x="1433133" y="0"/>
                  </a:lnTo>
                  <a:cubicBezTo>
                    <a:pt x="1482257" y="0"/>
                    <a:pt x="1527893" y="14934"/>
                    <a:pt x="1565749" y="40509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39D2BD37-3524-417C-945B-58C7A433B631}"/>
                </a:ext>
              </a:extLst>
            </p:cNvPr>
            <p:cNvSpPr/>
            <p:nvPr/>
          </p:nvSpPr>
          <p:spPr>
            <a:xfrm rot="20700000">
              <a:off x="4634434" y="4619839"/>
              <a:ext cx="737182" cy="943436"/>
            </a:xfrm>
            <a:prstGeom prst="round2SameRect">
              <a:avLst>
                <a:gd name="adj1" fmla="val 50000"/>
                <a:gd name="adj2" fmla="val 34555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8947F87-EDA7-49DD-884E-C1E61D146D33}"/>
                </a:ext>
              </a:extLst>
            </p:cNvPr>
            <p:cNvSpPr/>
            <p:nvPr/>
          </p:nvSpPr>
          <p:spPr>
            <a:xfrm rot="18204691">
              <a:off x="4598047" y="5409327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7606AEC-5ACB-4F24-9AA5-623F4F2AD31E}"/>
                </a:ext>
              </a:extLst>
            </p:cNvPr>
            <p:cNvSpPr/>
            <p:nvPr/>
          </p:nvSpPr>
          <p:spPr>
            <a:xfrm rot="3370268" flipH="1">
              <a:off x="4299932" y="4878811"/>
              <a:ext cx="631170" cy="601563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90028" h="1134206">
                  <a:moveTo>
                    <a:pt x="1005311" y="0"/>
                  </a:moveTo>
                  <a:cubicBezTo>
                    <a:pt x="1080274" y="0"/>
                    <a:pt x="1144591" y="33961"/>
                    <a:pt x="1172065" y="82359"/>
                  </a:cubicBezTo>
                  <a:lnTo>
                    <a:pt x="1183974" y="126313"/>
                  </a:lnTo>
                  <a:lnTo>
                    <a:pt x="1186229" y="126108"/>
                  </a:lnTo>
                  <a:cubicBezTo>
                    <a:pt x="1214009" y="431845"/>
                    <a:pt x="1088197" y="731428"/>
                    <a:pt x="850454" y="925658"/>
                  </a:cubicBezTo>
                  <a:cubicBezTo>
                    <a:pt x="612711" y="1119887"/>
                    <a:pt x="294054" y="1183421"/>
                    <a:pt x="0" y="1095223"/>
                  </a:cubicBezTo>
                  <a:lnTo>
                    <a:pt x="103785" y="749201"/>
                  </a:lnTo>
                  <a:cubicBezTo>
                    <a:pt x="282929" y="802933"/>
                    <a:pt x="477061" y="764227"/>
                    <a:pt x="621899" y="645899"/>
                  </a:cubicBezTo>
                  <a:cubicBezTo>
                    <a:pt x="766737" y="527571"/>
                    <a:pt x="843384" y="345059"/>
                    <a:pt x="826460" y="158797"/>
                  </a:cubicBezTo>
                  <a:lnTo>
                    <a:pt x="824335" y="134848"/>
                  </a:lnTo>
                  <a:cubicBezTo>
                    <a:pt x="824335" y="60374"/>
                    <a:pt x="905361" y="0"/>
                    <a:pt x="1005311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2561954-52EC-43DF-A0CD-7A205CE644DC}"/>
                </a:ext>
              </a:extLst>
            </p:cNvPr>
            <p:cNvGrpSpPr/>
            <p:nvPr/>
          </p:nvGrpSpPr>
          <p:grpSpPr>
            <a:xfrm>
              <a:off x="3970763" y="3876238"/>
              <a:ext cx="1270276" cy="1203243"/>
              <a:chOff x="-293904" y="5127881"/>
              <a:chExt cx="2395018" cy="2268631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9E03F68-3641-4DE6-A87B-83D8D5CA9745}"/>
                  </a:ext>
                </a:extLst>
              </p:cNvPr>
              <p:cNvSpPr/>
              <p:nvPr/>
            </p:nvSpPr>
            <p:spPr>
              <a:xfrm rot="18900000" flipH="1">
                <a:off x="-293904" y="6223260"/>
                <a:ext cx="642106" cy="652488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106" h="652488">
                    <a:moveTo>
                      <a:pt x="310287" y="0"/>
                    </a:moveTo>
                    <a:cubicBezTo>
                      <a:pt x="493546" y="0"/>
                      <a:pt x="642106" y="148560"/>
                      <a:pt x="642106" y="331819"/>
                    </a:cubicBezTo>
                    <a:cubicBezTo>
                      <a:pt x="642106" y="469263"/>
                      <a:pt x="558541" y="587189"/>
                      <a:pt x="439446" y="637562"/>
                    </a:cubicBezTo>
                    <a:lnTo>
                      <a:pt x="391362" y="652488"/>
                    </a:lnTo>
                    <a:lnTo>
                      <a:pt x="387587" y="642174"/>
                    </a:lnTo>
                    <a:cubicBezTo>
                      <a:pt x="320672" y="483970"/>
                      <a:pt x="208889" y="349364"/>
                      <a:pt x="68189" y="254309"/>
                    </a:cubicBezTo>
                    <a:lnTo>
                      <a:pt x="0" y="217297"/>
                    </a:lnTo>
                    <a:lnTo>
                      <a:pt x="4544" y="202660"/>
                    </a:lnTo>
                    <a:cubicBezTo>
                      <a:pt x="54917" y="83565"/>
                      <a:pt x="172843" y="0"/>
                      <a:pt x="31028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7311CE5-E289-49A7-A9A4-641C9C757ED4}"/>
                  </a:ext>
                </a:extLst>
              </p:cNvPr>
              <p:cNvSpPr/>
              <p:nvPr/>
            </p:nvSpPr>
            <p:spPr>
              <a:xfrm>
                <a:off x="-49642" y="5529621"/>
                <a:ext cx="1866891" cy="1866891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1CA05B1-BA10-4A95-916C-E74DFEDE5C64}"/>
                  </a:ext>
                </a:extLst>
              </p:cNvPr>
              <p:cNvSpPr/>
              <p:nvPr/>
            </p:nvSpPr>
            <p:spPr>
              <a:xfrm rot="1800000">
                <a:off x="1459008" y="6147934"/>
                <a:ext cx="642106" cy="652488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2106" h="652488">
                    <a:moveTo>
                      <a:pt x="310287" y="0"/>
                    </a:moveTo>
                    <a:cubicBezTo>
                      <a:pt x="493546" y="0"/>
                      <a:pt x="642106" y="148560"/>
                      <a:pt x="642106" y="331819"/>
                    </a:cubicBezTo>
                    <a:cubicBezTo>
                      <a:pt x="642106" y="469263"/>
                      <a:pt x="558541" y="587189"/>
                      <a:pt x="439446" y="637562"/>
                    </a:cubicBezTo>
                    <a:lnTo>
                      <a:pt x="391362" y="652488"/>
                    </a:lnTo>
                    <a:lnTo>
                      <a:pt x="387587" y="642174"/>
                    </a:lnTo>
                    <a:cubicBezTo>
                      <a:pt x="320672" y="483970"/>
                      <a:pt x="208889" y="349364"/>
                      <a:pt x="68189" y="254309"/>
                    </a:cubicBezTo>
                    <a:lnTo>
                      <a:pt x="0" y="217297"/>
                    </a:lnTo>
                    <a:lnTo>
                      <a:pt x="4544" y="202660"/>
                    </a:lnTo>
                    <a:cubicBezTo>
                      <a:pt x="54917" y="83565"/>
                      <a:pt x="172843" y="0"/>
                      <a:pt x="310287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068541C-893C-43E8-8B4F-37BFCC6F83B0}"/>
                  </a:ext>
                </a:extLst>
              </p:cNvPr>
              <p:cNvSpPr/>
              <p:nvPr/>
            </p:nvSpPr>
            <p:spPr>
              <a:xfrm rot="14400000">
                <a:off x="350507" y="6782800"/>
                <a:ext cx="311298" cy="211942"/>
              </a:xfrm>
              <a:custGeom>
                <a:avLst/>
                <a:gdLst>
                  <a:gd name="connsiteX0" fmla="*/ 478851 w 478851"/>
                  <a:gd name="connsiteY0" fmla="*/ 345119 h 345119"/>
                  <a:gd name="connsiteX1" fmla="*/ 382783 w 478851"/>
                  <a:gd name="connsiteY1" fmla="*/ 345119 h 345119"/>
                  <a:gd name="connsiteX2" fmla="*/ 186230 w 478851"/>
                  <a:gd name="connsiteY2" fmla="*/ 122333 h 345119"/>
                  <a:gd name="connsiteX3" fmla="*/ 73668 w 478851"/>
                  <a:gd name="connsiteY3" fmla="*/ 345119 h 345119"/>
                  <a:gd name="connsiteX4" fmla="*/ 0 w 478851"/>
                  <a:gd name="connsiteY4" fmla="*/ 345119 h 345119"/>
                  <a:gd name="connsiteX5" fmla="*/ 174369 w 478851"/>
                  <a:gd name="connsiteY5" fmla="*/ 0 h 34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8851" h="345119">
                    <a:moveTo>
                      <a:pt x="478851" y="345119"/>
                    </a:moveTo>
                    <a:lnTo>
                      <a:pt x="382783" y="345119"/>
                    </a:lnTo>
                    <a:lnTo>
                      <a:pt x="186230" y="122333"/>
                    </a:lnTo>
                    <a:lnTo>
                      <a:pt x="73668" y="345119"/>
                    </a:lnTo>
                    <a:lnTo>
                      <a:pt x="0" y="345119"/>
                    </a:lnTo>
                    <a:lnTo>
                      <a:pt x="174369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1C5A304-5C20-4292-944D-00D4ED00F159}"/>
                  </a:ext>
                </a:extLst>
              </p:cNvPr>
              <p:cNvSpPr/>
              <p:nvPr/>
            </p:nvSpPr>
            <p:spPr>
              <a:xfrm rot="9900000">
                <a:off x="-150724" y="5127881"/>
                <a:ext cx="2116997" cy="1675135"/>
              </a:xfrm>
              <a:custGeom>
                <a:avLst/>
                <a:gdLst>
                  <a:gd name="connsiteX0" fmla="*/ 963831 w 2116997"/>
                  <a:gd name="connsiteY0" fmla="*/ 1631738 h 1675135"/>
                  <a:gd name="connsiteX1" fmla="*/ 791662 w 2116997"/>
                  <a:gd name="connsiteY1" fmla="*/ 1546970 h 1675135"/>
                  <a:gd name="connsiteX2" fmla="*/ 786981 w 2116997"/>
                  <a:gd name="connsiteY2" fmla="*/ 1543440 h 1675135"/>
                  <a:gd name="connsiteX3" fmla="*/ 771656 w 2116997"/>
                  <a:gd name="connsiteY3" fmla="*/ 1544392 h 1675135"/>
                  <a:gd name="connsiteX4" fmla="*/ 236798 w 2116997"/>
                  <a:gd name="connsiteY4" fmla="*/ 1308025 h 1675135"/>
                  <a:gd name="connsiteX5" fmla="*/ 109402 w 2116997"/>
                  <a:gd name="connsiteY5" fmla="*/ 366902 h 1675135"/>
                  <a:gd name="connsiteX6" fmla="*/ 135683 w 2116997"/>
                  <a:gd name="connsiteY6" fmla="*/ 334266 h 1675135"/>
                  <a:gd name="connsiteX7" fmla="*/ 136961 w 2116997"/>
                  <a:gd name="connsiteY7" fmla="*/ 329865 h 1675135"/>
                  <a:gd name="connsiteX8" fmla="*/ 602497 w 2116997"/>
                  <a:gd name="connsiteY8" fmla="*/ 0 h 1675135"/>
                  <a:gd name="connsiteX9" fmla="*/ 558376 w 2116997"/>
                  <a:gd name="connsiteY9" fmla="*/ 114016 h 1675135"/>
                  <a:gd name="connsiteX10" fmla="*/ 528171 w 2116997"/>
                  <a:gd name="connsiteY10" fmla="*/ 220243 h 1675135"/>
                  <a:gd name="connsiteX11" fmla="*/ 579241 w 2116997"/>
                  <a:gd name="connsiteY11" fmla="*/ 172173 h 1675135"/>
                  <a:gd name="connsiteX12" fmla="*/ 702553 w 2116997"/>
                  <a:gd name="connsiteY12" fmla="*/ 129001 h 1675135"/>
                  <a:gd name="connsiteX13" fmla="*/ 534881 w 2116997"/>
                  <a:gd name="connsiteY13" fmla="*/ 678370 h 1675135"/>
                  <a:gd name="connsiteX14" fmla="*/ 546330 w 2116997"/>
                  <a:gd name="connsiteY14" fmla="*/ 839612 h 1675135"/>
                  <a:gd name="connsiteX15" fmla="*/ 579193 w 2116997"/>
                  <a:gd name="connsiteY15" fmla="*/ 988295 h 1675135"/>
                  <a:gd name="connsiteX16" fmla="*/ 593305 w 2116997"/>
                  <a:gd name="connsiteY16" fmla="*/ 981101 h 1675135"/>
                  <a:gd name="connsiteX17" fmla="*/ 893200 w 2116997"/>
                  <a:gd name="connsiteY17" fmla="*/ 665661 h 1675135"/>
                  <a:gd name="connsiteX18" fmla="*/ 1009160 w 2116997"/>
                  <a:gd name="connsiteY18" fmla="*/ 108964 h 1675135"/>
                  <a:gd name="connsiteX19" fmla="*/ 1193214 w 2116997"/>
                  <a:gd name="connsiteY19" fmla="*/ 596124 h 1675135"/>
                  <a:gd name="connsiteX20" fmla="*/ 1182743 w 2116997"/>
                  <a:gd name="connsiteY20" fmla="*/ 632908 h 1675135"/>
                  <a:gd name="connsiteX21" fmla="*/ 1200510 w 2116997"/>
                  <a:gd name="connsiteY21" fmla="*/ 595649 h 1675135"/>
                  <a:gd name="connsiteX22" fmla="*/ 1252051 w 2116997"/>
                  <a:gd name="connsiteY22" fmla="*/ 174047 h 1675135"/>
                  <a:gd name="connsiteX23" fmla="*/ 1447056 w 2116997"/>
                  <a:gd name="connsiteY23" fmla="*/ 561593 h 1675135"/>
                  <a:gd name="connsiteX24" fmla="*/ 1441305 w 2116997"/>
                  <a:gd name="connsiteY24" fmla="*/ 613908 h 1675135"/>
                  <a:gd name="connsiteX25" fmla="*/ 1470035 w 2116997"/>
                  <a:gd name="connsiteY25" fmla="*/ 516310 h 1675135"/>
                  <a:gd name="connsiteX26" fmla="*/ 1480223 w 2116997"/>
                  <a:gd name="connsiteY26" fmla="*/ 235185 h 1675135"/>
                  <a:gd name="connsiteX27" fmla="*/ 1675228 w 2116997"/>
                  <a:gd name="connsiteY27" fmla="*/ 622732 h 1675135"/>
                  <a:gd name="connsiteX28" fmla="*/ 1674210 w 2116997"/>
                  <a:gd name="connsiteY28" fmla="*/ 631991 h 1675135"/>
                  <a:gd name="connsiteX29" fmla="*/ 1690847 w 2116997"/>
                  <a:gd name="connsiteY29" fmla="*/ 575475 h 1675135"/>
                  <a:gd name="connsiteX30" fmla="*/ 1701032 w 2116997"/>
                  <a:gd name="connsiteY30" fmla="*/ 294351 h 1675135"/>
                  <a:gd name="connsiteX31" fmla="*/ 1896039 w 2116997"/>
                  <a:gd name="connsiteY31" fmla="*/ 681898 h 1675135"/>
                  <a:gd name="connsiteX32" fmla="*/ 1895021 w 2116997"/>
                  <a:gd name="connsiteY32" fmla="*/ 691156 h 1675135"/>
                  <a:gd name="connsiteX33" fmla="*/ 1911658 w 2116997"/>
                  <a:gd name="connsiteY33" fmla="*/ 634641 h 1675135"/>
                  <a:gd name="connsiteX34" fmla="*/ 1921844 w 2116997"/>
                  <a:gd name="connsiteY34" fmla="*/ 353517 h 1675135"/>
                  <a:gd name="connsiteX35" fmla="*/ 2030549 w 2116997"/>
                  <a:gd name="connsiteY35" fmla="*/ 1039923 h 1675135"/>
                  <a:gd name="connsiteX36" fmla="*/ 1968430 w 2116997"/>
                  <a:gd name="connsiteY36" fmla="*/ 1129745 h 1675135"/>
                  <a:gd name="connsiteX37" fmla="*/ 1948412 w 2116997"/>
                  <a:gd name="connsiteY37" fmla="*/ 1150397 h 1675135"/>
                  <a:gd name="connsiteX38" fmla="*/ 1916752 w 2116997"/>
                  <a:gd name="connsiteY38" fmla="*/ 1245801 h 1675135"/>
                  <a:gd name="connsiteX39" fmla="*/ 1224360 w 2116997"/>
                  <a:gd name="connsiteY39" fmla="*/ 1675135 h 1675135"/>
                  <a:gd name="connsiteX40" fmla="*/ 1072917 w 2116997"/>
                  <a:gd name="connsiteY40" fmla="*/ 1660854 h 1675135"/>
                  <a:gd name="connsiteX41" fmla="*/ 963831 w 2116997"/>
                  <a:gd name="connsiteY41" fmla="*/ 1631738 h 167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16997" h="1675135">
                    <a:moveTo>
                      <a:pt x="963831" y="1631738"/>
                    </a:moveTo>
                    <a:cubicBezTo>
                      <a:pt x="902237" y="1610438"/>
                      <a:pt x="844443" y="1581805"/>
                      <a:pt x="791662" y="1546970"/>
                    </a:cubicBezTo>
                    <a:lnTo>
                      <a:pt x="786981" y="1543440"/>
                    </a:lnTo>
                    <a:lnTo>
                      <a:pt x="771656" y="1544392"/>
                    </a:lnTo>
                    <a:cubicBezTo>
                      <a:pt x="580757" y="1537917"/>
                      <a:pt x="387389" y="1458616"/>
                      <a:pt x="236798" y="1308025"/>
                    </a:cubicBezTo>
                    <a:cubicBezTo>
                      <a:pt x="-26736" y="1044491"/>
                      <a:pt x="-71943" y="649950"/>
                      <a:pt x="109402" y="366902"/>
                    </a:cubicBezTo>
                    <a:lnTo>
                      <a:pt x="135683" y="334266"/>
                    </a:lnTo>
                    <a:lnTo>
                      <a:pt x="136961" y="329865"/>
                    </a:lnTo>
                    <a:cubicBezTo>
                      <a:pt x="213661" y="136017"/>
                      <a:pt x="393219" y="0"/>
                      <a:pt x="602497" y="0"/>
                    </a:cubicBezTo>
                    <a:cubicBezTo>
                      <a:pt x="585984" y="37404"/>
                      <a:pt x="571277" y="75457"/>
                      <a:pt x="558376" y="114016"/>
                    </a:cubicBezTo>
                    <a:lnTo>
                      <a:pt x="528171" y="220243"/>
                    </a:lnTo>
                    <a:lnTo>
                      <a:pt x="579241" y="172173"/>
                    </a:lnTo>
                    <a:cubicBezTo>
                      <a:pt x="617142" y="144374"/>
                      <a:pt x="658812" y="129001"/>
                      <a:pt x="702553" y="129001"/>
                    </a:cubicBezTo>
                    <a:cubicBezTo>
                      <a:pt x="597664" y="252698"/>
                      <a:pt x="534881" y="458404"/>
                      <a:pt x="534881" y="678370"/>
                    </a:cubicBezTo>
                    <a:cubicBezTo>
                      <a:pt x="534881" y="733361"/>
                      <a:pt x="538805" y="787462"/>
                      <a:pt x="546330" y="839612"/>
                    </a:cubicBezTo>
                    <a:lnTo>
                      <a:pt x="579193" y="988295"/>
                    </a:lnTo>
                    <a:lnTo>
                      <a:pt x="593305" y="981101"/>
                    </a:lnTo>
                    <a:cubicBezTo>
                      <a:pt x="712996" y="905956"/>
                      <a:pt x="817526" y="796732"/>
                      <a:pt x="893200" y="665661"/>
                    </a:cubicBezTo>
                    <a:cubicBezTo>
                      <a:pt x="994099" y="490898"/>
                      <a:pt x="1035710" y="291130"/>
                      <a:pt x="1009160" y="108964"/>
                    </a:cubicBezTo>
                    <a:cubicBezTo>
                      <a:pt x="1166044" y="199541"/>
                      <a:pt x="1232640" y="395050"/>
                      <a:pt x="1193214" y="596124"/>
                    </a:cubicBezTo>
                    <a:lnTo>
                      <a:pt x="1182743" y="632908"/>
                    </a:lnTo>
                    <a:lnTo>
                      <a:pt x="1200510" y="595649"/>
                    </a:lnTo>
                    <a:cubicBezTo>
                      <a:pt x="1253536" y="457196"/>
                      <a:pt x="1271964" y="310670"/>
                      <a:pt x="1252051" y="174047"/>
                    </a:cubicBezTo>
                    <a:cubicBezTo>
                      <a:pt x="1382787" y="249528"/>
                      <a:pt x="1450824" y="397878"/>
                      <a:pt x="1447056" y="561593"/>
                    </a:cubicBezTo>
                    <a:lnTo>
                      <a:pt x="1441305" y="613908"/>
                    </a:lnTo>
                    <a:lnTo>
                      <a:pt x="1470035" y="516310"/>
                    </a:lnTo>
                    <a:cubicBezTo>
                      <a:pt x="1489733" y="421752"/>
                      <a:pt x="1493498" y="326269"/>
                      <a:pt x="1480223" y="235185"/>
                    </a:cubicBezTo>
                    <a:cubicBezTo>
                      <a:pt x="1610959" y="310666"/>
                      <a:pt x="1678996" y="459016"/>
                      <a:pt x="1675228" y="622732"/>
                    </a:cubicBezTo>
                    <a:lnTo>
                      <a:pt x="1674210" y="631991"/>
                    </a:lnTo>
                    <a:lnTo>
                      <a:pt x="1690847" y="575475"/>
                    </a:lnTo>
                    <a:cubicBezTo>
                      <a:pt x="1710543" y="480917"/>
                      <a:pt x="1714309" y="385435"/>
                      <a:pt x="1701032" y="294351"/>
                    </a:cubicBezTo>
                    <a:cubicBezTo>
                      <a:pt x="1831770" y="369832"/>
                      <a:pt x="1899807" y="518182"/>
                      <a:pt x="1896039" y="681898"/>
                    </a:cubicBezTo>
                    <a:lnTo>
                      <a:pt x="1895021" y="691156"/>
                    </a:lnTo>
                    <a:lnTo>
                      <a:pt x="1911658" y="634641"/>
                    </a:lnTo>
                    <a:cubicBezTo>
                      <a:pt x="1931354" y="540084"/>
                      <a:pt x="1935118" y="444601"/>
                      <a:pt x="1921844" y="353517"/>
                    </a:cubicBezTo>
                    <a:cubicBezTo>
                      <a:pt x="2131022" y="474287"/>
                      <a:pt x="2179691" y="781602"/>
                      <a:pt x="2030549" y="1039923"/>
                    </a:cubicBezTo>
                    <a:cubicBezTo>
                      <a:pt x="2011906" y="1072213"/>
                      <a:pt x="1991054" y="1102210"/>
                      <a:pt x="1968430" y="1129745"/>
                    </a:cubicBezTo>
                    <a:lnTo>
                      <a:pt x="1948412" y="1150397"/>
                    </a:lnTo>
                    <a:lnTo>
                      <a:pt x="1916752" y="1245801"/>
                    </a:lnTo>
                    <a:cubicBezTo>
                      <a:pt x="1802678" y="1498103"/>
                      <a:pt x="1535619" y="1675135"/>
                      <a:pt x="1224360" y="1675135"/>
                    </a:cubicBezTo>
                    <a:cubicBezTo>
                      <a:pt x="1172483" y="1675134"/>
                      <a:pt x="1121834" y="1670218"/>
                      <a:pt x="1072917" y="1660854"/>
                    </a:cubicBezTo>
                    <a:cubicBezTo>
                      <a:pt x="1035464" y="1653684"/>
                      <a:pt x="999028" y="1643909"/>
                      <a:pt x="963831" y="163173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E0C88F97-9208-4A09-9E69-034328E4984B}"/>
                  </a:ext>
                </a:extLst>
              </p:cNvPr>
              <p:cNvSpPr/>
              <p:nvPr/>
            </p:nvSpPr>
            <p:spPr>
              <a:xfrm>
                <a:off x="668218" y="7134684"/>
                <a:ext cx="256773" cy="862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451BE7E9-32E2-5503-B2B9-8BEB8EA1E546}"/>
                </a:ext>
              </a:extLst>
            </p:cNvPr>
            <p:cNvGrpSpPr/>
            <p:nvPr/>
          </p:nvGrpSpPr>
          <p:grpSpPr>
            <a:xfrm rot="1604835" flipH="1">
              <a:off x="4754057" y="4934448"/>
              <a:ext cx="557881" cy="795875"/>
              <a:chOff x="4826433" y="4876166"/>
              <a:chExt cx="557881" cy="795875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5200A7D-398C-213B-9341-C7A373ECE74D}"/>
                  </a:ext>
                </a:extLst>
              </p:cNvPr>
              <p:cNvSpPr/>
              <p:nvPr/>
            </p:nvSpPr>
            <p:spPr>
              <a:xfrm rot="18204691">
                <a:off x="5106047" y="5409327"/>
                <a:ext cx="215872" cy="30955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FE4541E1-A337-5AFA-DE36-0B9DA584FFDF}"/>
                  </a:ext>
                </a:extLst>
              </p:cNvPr>
              <p:cNvSpPr/>
              <p:nvPr/>
            </p:nvSpPr>
            <p:spPr>
              <a:xfrm rot="3370268" flipH="1">
                <a:off x="4789789" y="4912810"/>
                <a:ext cx="631170" cy="557881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177715 w 1190028"/>
                  <a:gd name="connsiteY10" fmla="*/ 172404 h 1134206"/>
                  <a:gd name="connsiteX0" fmla="*/ 1172065 w 1190028"/>
                  <a:gd name="connsiteY0" fmla="*/ 21509 h 1073356"/>
                  <a:gd name="connsiteX1" fmla="*/ 1183974 w 1190028"/>
                  <a:gd name="connsiteY1" fmla="*/ 65463 h 1073356"/>
                  <a:gd name="connsiteX2" fmla="*/ 1186229 w 1190028"/>
                  <a:gd name="connsiteY2" fmla="*/ 65258 h 1073356"/>
                  <a:gd name="connsiteX3" fmla="*/ 850454 w 1190028"/>
                  <a:gd name="connsiteY3" fmla="*/ 864808 h 1073356"/>
                  <a:gd name="connsiteX4" fmla="*/ 0 w 1190028"/>
                  <a:gd name="connsiteY4" fmla="*/ 1034373 h 1073356"/>
                  <a:gd name="connsiteX5" fmla="*/ 103785 w 1190028"/>
                  <a:gd name="connsiteY5" fmla="*/ 688351 h 1073356"/>
                  <a:gd name="connsiteX6" fmla="*/ 621899 w 1190028"/>
                  <a:gd name="connsiteY6" fmla="*/ 585049 h 1073356"/>
                  <a:gd name="connsiteX7" fmla="*/ 826460 w 1190028"/>
                  <a:gd name="connsiteY7" fmla="*/ 97947 h 1073356"/>
                  <a:gd name="connsiteX8" fmla="*/ 824335 w 1190028"/>
                  <a:gd name="connsiteY8" fmla="*/ 73998 h 1073356"/>
                  <a:gd name="connsiteX9" fmla="*/ 1177715 w 1190028"/>
                  <a:gd name="connsiteY9" fmla="*/ 111554 h 1073356"/>
                  <a:gd name="connsiteX0" fmla="*/ 1172065 w 1190028"/>
                  <a:gd name="connsiteY0" fmla="*/ 0 h 1051847"/>
                  <a:gd name="connsiteX1" fmla="*/ 1183974 w 1190028"/>
                  <a:gd name="connsiteY1" fmla="*/ 43954 h 1051847"/>
                  <a:gd name="connsiteX2" fmla="*/ 1186229 w 1190028"/>
                  <a:gd name="connsiteY2" fmla="*/ 43749 h 1051847"/>
                  <a:gd name="connsiteX3" fmla="*/ 850454 w 1190028"/>
                  <a:gd name="connsiteY3" fmla="*/ 843299 h 1051847"/>
                  <a:gd name="connsiteX4" fmla="*/ 0 w 1190028"/>
                  <a:gd name="connsiteY4" fmla="*/ 1012864 h 1051847"/>
                  <a:gd name="connsiteX5" fmla="*/ 103785 w 1190028"/>
                  <a:gd name="connsiteY5" fmla="*/ 666842 h 1051847"/>
                  <a:gd name="connsiteX6" fmla="*/ 621899 w 1190028"/>
                  <a:gd name="connsiteY6" fmla="*/ 563540 h 1051847"/>
                  <a:gd name="connsiteX7" fmla="*/ 826460 w 1190028"/>
                  <a:gd name="connsiteY7" fmla="*/ 76438 h 1051847"/>
                  <a:gd name="connsiteX8" fmla="*/ 824335 w 1190028"/>
                  <a:gd name="connsiteY8" fmla="*/ 52489 h 1051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0028" h="1051847">
                    <a:moveTo>
                      <a:pt x="1172065" y="0"/>
                    </a:moveTo>
                    <a:lnTo>
                      <a:pt x="1183974" y="43954"/>
                    </a:lnTo>
                    <a:lnTo>
                      <a:pt x="1186229" y="43749"/>
                    </a:lnTo>
                    <a:cubicBezTo>
                      <a:pt x="1214009" y="349486"/>
                      <a:pt x="1088197" y="649069"/>
                      <a:pt x="850454" y="843299"/>
                    </a:cubicBezTo>
                    <a:cubicBezTo>
                      <a:pt x="612711" y="1037528"/>
                      <a:pt x="294054" y="1101062"/>
                      <a:pt x="0" y="1012864"/>
                    </a:cubicBezTo>
                    <a:lnTo>
                      <a:pt x="103785" y="666842"/>
                    </a:lnTo>
                    <a:cubicBezTo>
                      <a:pt x="282929" y="720574"/>
                      <a:pt x="477061" y="681868"/>
                      <a:pt x="621899" y="563540"/>
                    </a:cubicBezTo>
                    <a:cubicBezTo>
                      <a:pt x="766737" y="445212"/>
                      <a:pt x="843384" y="262700"/>
                      <a:pt x="826460" y="76438"/>
                    </a:cubicBezTo>
                    <a:lnTo>
                      <a:pt x="824335" y="52489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B9215C43-0D32-0DF6-F5DA-3182801A3FAB}"/>
                </a:ext>
              </a:extLst>
            </p:cNvPr>
            <p:cNvSpPr/>
            <p:nvPr/>
          </p:nvSpPr>
          <p:spPr>
            <a:xfrm rot="20445008">
              <a:off x="4194460" y="4666681"/>
              <a:ext cx="198014" cy="5225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7136A8FA-0A07-56A7-AC5E-B540ED9F9A60}"/>
                </a:ext>
              </a:extLst>
            </p:cNvPr>
            <p:cNvSpPr/>
            <p:nvPr/>
          </p:nvSpPr>
          <p:spPr>
            <a:xfrm rot="1154992" flipH="1">
              <a:off x="4613432" y="4684100"/>
              <a:ext cx="215950" cy="5462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涙形 57">
              <a:extLst>
                <a:ext uri="{FF2B5EF4-FFF2-40B4-BE49-F238E27FC236}">
                  <a16:creationId xmlns:a16="http://schemas.microsoft.com/office/drawing/2014/main" id="{2A2111BC-14BB-5F7E-D92E-918B7868FEFD}"/>
                </a:ext>
              </a:extLst>
            </p:cNvPr>
            <p:cNvSpPr/>
            <p:nvPr/>
          </p:nvSpPr>
          <p:spPr>
            <a:xfrm rot="3600000">
              <a:off x="3754595" y="4522826"/>
              <a:ext cx="505554" cy="505554"/>
            </a:xfrm>
            <a:custGeom>
              <a:avLst/>
              <a:gdLst>
                <a:gd name="connsiteX0" fmla="*/ 0 w 542262"/>
                <a:gd name="connsiteY0" fmla="*/ 271131 h 542262"/>
                <a:gd name="connsiteX1" fmla="*/ 271131 w 542262"/>
                <a:gd name="connsiteY1" fmla="*/ 0 h 542262"/>
                <a:gd name="connsiteX2" fmla="*/ 602648 w 542262"/>
                <a:gd name="connsiteY2" fmla="*/ -60386 h 542262"/>
                <a:gd name="connsiteX3" fmla="*/ 542262 w 542262"/>
                <a:gd name="connsiteY3" fmla="*/ 271131 h 542262"/>
                <a:gd name="connsiteX4" fmla="*/ 271131 w 542262"/>
                <a:gd name="connsiteY4" fmla="*/ 542262 h 542262"/>
                <a:gd name="connsiteX5" fmla="*/ 0 w 542262"/>
                <a:gd name="connsiteY5" fmla="*/ 271131 h 542262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648" h="602648">
                  <a:moveTo>
                    <a:pt x="0" y="331517"/>
                  </a:moveTo>
                  <a:cubicBezTo>
                    <a:pt x="0" y="181775"/>
                    <a:pt x="121389" y="60386"/>
                    <a:pt x="271131" y="60386"/>
                  </a:cubicBezTo>
                  <a:cubicBezTo>
                    <a:pt x="381637" y="60386"/>
                    <a:pt x="492143" y="40257"/>
                    <a:pt x="602648" y="0"/>
                  </a:cubicBezTo>
                  <a:cubicBezTo>
                    <a:pt x="590966" y="146224"/>
                    <a:pt x="568455" y="213867"/>
                    <a:pt x="542262" y="331517"/>
                  </a:cubicBezTo>
                  <a:cubicBezTo>
                    <a:pt x="516069" y="449167"/>
                    <a:pt x="420873" y="602648"/>
                    <a:pt x="271131" y="602648"/>
                  </a:cubicBezTo>
                  <a:cubicBezTo>
                    <a:pt x="121389" y="602648"/>
                    <a:pt x="0" y="481259"/>
                    <a:pt x="0" y="331517"/>
                  </a:cubicBez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 w="22225">
              <a:solidFill>
                <a:srgbClr val="0070C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E3CECF0F-DECD-FD4C-5A34-306EDD849FFB}"/>
              </a:ext>
            </a:extLst>
          </p:cNvPr>
          <p:cNvGrpSpPr/>
          <p:nvPr/>
        </p:nvGrpSpPr>
        <p:grpSpPr>
          <a:xfrm>
            <a:off x="757395" y="3993214"/>
            <a:ext cx="2402905" cy="2372196"/>
            <a:chOff x="757395" y="3993214"/>
            <a:chExt cx="2402905" cy="237219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AA4EC47-F2DD-4467-98CD-600504AB71D0}"/>
                </a:ext>
              </a:extLst>
            </p:cNvPr>
            <p:cNvGrpSpPr/>
            <p:nvPr/>
          </p:nvGrpSpPr>
          <p:grpSpPr>
            <a:xfrm>
              <a:off x="1634033" y="4057179"/>
              <a:ext cx="1526267" cy="2059383"/>
              <a:chOff x="3881440" y="1454293"/>
              <a:chExt cx="2877676" cy="3882831"/>
            </a:xfrm>
          </p:grpSpPr>
          <p:sp>
            <p:nvSpPr>
              <p:cNvPr id="31" name="四角形: 上の 2 つの角を丸める 9">
                <a:extLst>
                  <a:ext uri="{FF2B5EF4-FFF2-40B4-BE49-F238E27FC236}">
                    <a16:creationId xmlns:a16="http://schemas.microsoft.com/office/drawing/2014/main" id="{C9B1FDE8-9C83-4E3A-BB34-9CADFE8B129E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8925A75-9CC7-4C28-A0E0-E52E42A3605F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上の 2 つの角を丸める 113">
                <a:extLst>
                  <a:ext uri="{FF2B5EF4-FFF2-40B4-BE49-F238E27FC236}">
                    <a16:creationId xmlns:a16="http://schemas.microsoft.com/office/drawing/2014/main" id="{EF77FB89-E7F0-4E52-B4AA-C650D8A83A84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112">
                <a:extLst>
                  <a:ext uri="{FF2B5EF4-FFF2-40B4-BE49-F238E27FC236}">
                    <a16:creationId xmlns:a16="http://schemas.microsoft.com/office/drawing/2014/main" id="{359527BC-2DC2-408D-A997-F6DAEB282FB7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5290C9B-FD3C-4E97-92C2-A438F620C1ED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136E40F-5183-4E7E-A478-6B7DEEF5EEDF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4303DEA-24CA-4D2B-88D6-1C6DC980EC9D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0D8A509-77DE-4A78-A27E-1F3213763522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44747F1-4B1B-4781-8E9F-3A9FF1657534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55E4918-88FF-46A4-A2E8-470D88A57607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827D1DFA-13B1-4521-B8E2-1D2BE9415ED2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983D5544-3D56-49D4-AA12-B07D2CF8EB51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5C4620BF-D665-4171-BDE3-FB2B9CD327EC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962B657-881A-4125-AF56-25C7979F91F2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5F3929D2-0A15-436A-97AD-2C91D3BEF1B7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2A67E10-3C53-4FF2-A06C-7D1CFC7A3048}"/>
                </a:ext>
              </a:extLst>
            </p:cNvPr>
            <p:cNvSpPr/>
            <p:nvPr/>
          </p:nvSpPr>
          <p:spPr>
            <a:xfrm rot="16200000">
              <a:off x="1051709" y="5367277"/>
              <a:ext cx="1010696" cy="891115"/>
            </a:xfrm>
            <a:custGeom>
              <a:avLst/>
              <a:gdLst>
                <a:gd name="connsiteX0" fmla="*/ 1903803 w 1905600"/>
                <a:gd name="connsiteY0" fmla="*/ 1413589 h 1680139"/>
                <a:gd name="connsiteX1" fmla="*/ 1786965 w 1905600"/>
                <a:gd name="connsiteY1" fmla="*/ 1648323 h 1680139"/>
                <a:gd name="connsiteX2" fmla="*/ 1786964 w 1905600"/>
                <a:gd name="connsiteY2" fmla="*/ 1648322 h 1680139"/>
                <a:gd name="connsiteX3" fmla="*/ 1462954 w 1905600"/>
                <a:gd name="connsiteY3" fmla="*/ 1561504 h 1680139"/>
                <a:gd name="connsiteX4" fmla="*/ 1096715 w 1905600"/>
                <a:gd name="connsiteY4" fmla="*/ 927158 h 1680139"/>
                <a:gd name="connsiteX5" fmla="*/ 586852 w 1905600"/>
                <a:gd name="connsiteY5" fmla="*/ 977957 h 1680139"/>
                <a:gd name="connsiteX6" fmla="*/ 367179 w 1905600"/>
                <a:gd name="connsiteY6" fmla="*/ 775868 h 1680139"/>
                <a:gd name="connsiteX7" fmla="*/ 147280 w 1905600"/>
                <a:gd name="connsiteY7" fmla="*/ 528912 h 1680139"/>
                <a:gd name="connsiteX8" fmla="*/ 115286 w 1905600"/>
                <a:gd name="connsiteY8" fmla="*/ 535371 h 1680139"/>
                <a:gd name="connsiteX9" fmla="*/ 0 w 1905600"/>
                <a:gd name="connsiteY9" fmla="*/ 420085 h 1680139"/>
                <a:gd name="connsiteX10" fmla="*/ 33766 w 1905600"/>
                <a:gd name="connsiteY10" fmla="*/ 338566 h 1680139"/>
                <a:gd name="connsiteX11" fmla="*/ 49781 w 1905600"/>
                <a:gd name="connsiteY11" fmla="*/ 327768 h 1680139"/>
                <a:gd name="connsiteX12" fmla="*/ 44304 w 1905600"/>
                <a:gd name="connsiteY12" fmla="*/ 303964 h 1680139"/>
                <a:gd name="connsiteX13" fmla="*/ 51623 w 1905600"/>
                <a:gd name="connsiteY13" fmla="*/ 272157 h 1680139"/>
                <a:gd name="connsiteX14" fmla="*/ 59634 w 1905600"/>
                <a:gd name="connsiteY14" fmla="*/ 261732 h 1680139"/>
                <a:gd name="connsiteX15" fmla="*/ 57973 w 1905600"/>
                <a:gd name="connsiteY15" fmla="*/ 259571 h 1680139"/>
                <a:gd name="connsiteX16" fmla="*/ 50654 w 1905600"/>
                <a:gd name="connsiteY16" fmla="*/ 227764 h 1680139"/>
                <a:gd name="connsiteX17" fmla="*/ 57973 w 1905600"/>
                <a:gd name="connsiteY17" fmla="*/ 195957 h 1680139"/>
                <a:gd name="connsiteX18" fmla="*/ 77213 w 1905600"/>
                <a:gd name="connsiteY18" fmla="*/ 170919 h 1680139"/>
                <a:gd name="connsiteX19" fmla="*/ 77023 w 1905600"/>
                <a:gd name="connsiteY19" fmla="*/ 170671 h 1680139"/>
                <a:gd name="connsiteX20" fmla="*/ 69704 w 1905600"/>
                <a:gd name="connsiteY20" fmla="*/ 138864 h 1680139"/>
                <a:gd name="connsiteX21" fmla="*/ 96983 w 1905600"/>
                <a:gd name="connsiteY21" fmla="*/ 81083 h 1680139"/>
                <a:gd name="connsiteX22" fmla="*/ 121989 w 1905600"/>
                <a:gd name="connsiteY22" fmla="*/ 66290 h 1680139"/>
                <a:gd name="connsiteX23" fmla="*/ 127359 w 1905600"/>
                <a:gd name="connsiteY23" fmla="*/ 42953 h 1680139"/>
                <a:gd name="connsiteX24" fmla="*/ 201216 w 1905600"/>
                <a:gd name="connsiteY24" fmla="*/ 0 h 1680139"/>
                <a:gd name="connsiteX25" fmla="*/ 281372 w 1905600"/>
                <a:gd name="connsiteY25" fmla="*/ 70328 h 1680139"/>
                <a:gd name="connsiteX26" fmla="*/ 257895 w 1905600"/>
                <a:gd name="connsiteY26" fmla="*/ 120058 h 1680139"/>
                <a:gd name="connsiteX27" fmla="*/ 252393 w 1905600"/>
                <a:gd name="connsiteY27" fmla="*/ 123312 h 1680139"/>
                <a:gd name="connsiteX28" fmla="*/ 255858 w 1905600"/>
                <a:gd name="connsiteY28" fmla="*/ 138368 h 1680139"/>
                <a:gd name="connsiteX29" fmla="*/ 279045 w 1905600"/>
                <a:gd name="connsiteY29" fmla="*/ 166153 h 1680139"/>
                <a:gd name="connsiteX30" fmla="*/ 612250 w 1905600"/>
                <a:gd name="connsiteY30" fmla="*/ 541674 h 1680139"/>
                <a:gd name="connsiteX31" fmla="*/ 1226340 w 1905600"/>
                <a:gd name="connsiteY31" fmla="*/ 452774 h 1680139"/>
                <a:gd name="connsiteX32" fmla="*/ 1358957 w 1905600"/>
                <a:gd name="connsiteY32" fmla="*/ 493283 h 1680139"/>
                <a:gd name="connsiteX33" fmla="*/ 1379330 w 1905600"/>
                <a:gd name="connsiteY33" fmla="*/ 510092 h 1680139"/>
                <a:gd name="connsiteX34" fmla="*/ 1383724 w 1905600"/>
                <a:gd name="connsiteY34" fmla="*/ 512786 h 1680139"/>
                <a:gd name="connsiteX35" fmla="*/ 1393093 w 1905600"/>
                <a:gd name="connsiteY35" fmla="*/ 521448 h 1680139"/>
                <a:gd name="connsiteX36" fmla="*/ 1394060 w 1905600"/>
                <a:gd name="connsiteY36" fmla="*/ 522246 h 1680139"/>
                <a:gd name="connsiteX37" fmla="*/ 1394232 w 1905600"/>
                <a:gd name="connsiteY37" fmla="*/ 522501 h 1680139"/>
                <a:gd name="connsiteX38" fmla="*/ 1417955 w 1905600"/>
                <a:gd name="connsiteY38" fmla="*/ 544434 h 1680139"/>
                <a:gd name="connsiteX39" fmla="*/ 1446030 w 1905600"/>
                <a:gd name="connsiteY39" fmla="*/ 583423 h 1680139"/>
                <a:gd name="connsiteX40" fmla="*/ 1873783 w 1905600"/>
                <a:gd name="connsiteY40" fmla="*/ 1324313 h 1680139"/>
                <a:gd name="connsiteX41" fmla="*/ 1903803 w 1905600"/>
                <a:gd name="connsiteY41" fmla="*/ 1413589 h 1680139"/>
                <a:gd name="connsiteX0" fmla="*/ 1903803 w 1905600"/>
                <a:gd name="connsiteY0" fmla="*/ 1413589 h 1680139"/>
                <a:gd name="connsiteX1" fmla="*/ 1786965 w 1905600"/>
                <a:gd name="connsiteY1" fmla="*/ 1648323 h 1680139"/>
                <a:gd name="connsiteX2" fmla="*/ 1786964 w 1905600"/>
                <a:gd name="connsiteY2" fmla="*/ 1648322 h 1680139"/>
                <a:gd name="connsiteX3" fmla="*/ 1462954 w 1905600"/>
                <a:gd name="connsiteY3" fmla="*/ 1561504 h 1680139"/>
                <a:gd name="connsiteX4" fmla="*/ 1096715 w 1905600"/>
                <a:gd name="connsiteY4" fmla="*/ 927158 h 1680139"/>
                <a:gd name="connsiteX5" fmla="*/ 586852 w 1905600"/>
                <a:gd name="connsiteY5" fmla="*/ 977957 h 1680139"/>
                <a:gd name="connsiteX6" fmla="*/ 367179 w 1905600"/>
                <a:gd name="connsiteY6" fmla="*/ 775868 h 1680139"/>
                <a:gd name="connsiteX7" fmla="*/ 147280 w 1905600"/>
                <a:gd name="connsiteY7" fmla="*/ 528912 h 1680139"/>
                <a:gd name="connsiteX8" fmla="*/ 115286 w 1905600"/>
                <a:gd name="connsiteY8" fmla="*/ 535371 h 1680139"/>
                <a:gd name="connsiteX9" fmla="*/ 0 w 1905600"/>
                <a:gd name="connsiteY9" fmla="*/ 420085 h 1680139"/>
                <a:gd name="connsiteX10" fmla="*/ 33766 w 1905600"/>
                <a:gd name="connsiteY10" fmla="*/ 338566 h 1680139"/>
                <a:gd name="connsiteX11" fmla="*/ 49781 w 1905600"/>
                <a:gd name="connsiteY11" fmla="*/ 327768 h 1680139"/>
                <a:gd name="connsiteX12" fmla="*/ 44304 w 1905600"/>
                <a:gd name="connsiteY12" fmla="*/ 303964 h 1680139"/>
                <a:gd name="connsiteX13" fmla="*/ 51623 w 1905600"/>
                <a:gd name="connsiteY13" fmla="*/ 272157 h 1680139"/>
                <a:gd name="connsiteX14" fmla="*/ 59634 w 1905600"/>
                <a:gd name="connsiteY14" fmla="*/ 261732 h 1680139"/>
                <a:gd name="connsiteX15" fmla="*/ 57973 w 1905600"/>
                <a:gd name="connsiteY15" fmla="*/ 259571 h 1680139"/>
                <a:gd name="connsiteX16" fmla="*/ 50654 w 1905600"/>
                <a:gd name="connsiteY16" fmla="*/ 227764 h 1680139"/>
                <a:gd name="connsiteX17" fmla="*/ 57973 w 1905600"/>
                <a:gd name="connsiteY17" fmla="*/ 195957 h 1680139"/>
                <a:gd name="connsiteX18" fmla="*/ 77213 w 1905600"/>
                <a:gd name="connsiteY18" fmla="*/ 170919 h 1680139"/>
                <a:gd name="connsiteX19" fmla="*/ 77023 w 1905600"/>
                <a:gd name="connsiteY19" fmla="*/ 170671 h 1680139"/>
                <a:gd name="connsiteX20" fmla="*/ 69704 w 1905600"/>
                <a:gd name="connsiteY20" fmla="*/ 138864 h 1680139"/>
                <a:gd name="connsiteX21" fmla="*/ 96983 w 1905600"/>
                <a:gd name="connsiteY21" fmla="*/ 81083 h 1680139"/>
                <a:gd name="connsiteX22" fmla="*/ 121989 w 1905600"/>
                <a:gd name="connsiteY22" fmla="*/ 66290 h 1680139"/>
                <a:gd name="connsiteX23" fmla="*/ 127359 w 1905600"/>
                <a:gd name="connsiteY23" fmla="*/ 42953 h 1680139"/>
                <a:gd name="connsiteX24" fmla="*/ 201216 w 1905600"/>
                <a:gd name="connsiteY24" fmla="*/ 0 h 1680139"/>
                <a:gd name="connsiteX25" fmla="*/ 281372 w 1905600"/>
                <a:gd name="connsiteY25" fmla="*/ 70328 h 1680139"/>
                <a:gd name="connsiteX26" fmla="*/ 257895 w 1905600"/>
                <a:gd name="connsiteY26" fmla="*/ 120058 h 1680139"/>
                <a:gd name="connsiteX27" fmla="*/ 252393 w 1905600"/>
                <a:gd name="connsiteY27" fmla="*/ 123312 h 1680139"/>
                <a:gd name="connsiteX28" fmla="*/ 255858 w 1905600"/>
                <a:gd name="connsiteY28" fmla="*/ 138368 h 1680139"/>
                <a:gd name="connsiteX29" fmla="*/ 279045 w 1905600"/>
                <a:gd name="connsiteY29" fmla="*/ 166153 h 1680139"/>
                <a:gd name="connsiteX30" fmla="*/ 612250 w 1905600"/>
                <a:gd name="connsiteY30" fmla="*/ 541674 h 1680139"/>
                <a:gd name="connsiteX31" fmla="*/ 1226340 w 1905600"/>
                <a:gd name="connsiteY31" fmla="*/ 452774 h 1680139"/>
                <a:gd name="connsiteX32" fmla="*/ 1358957 w 1905600"/>
                <a:gd name="connsiteY32" fmla="*/ 493283 h 1680139"/>
                <a:gd name="connsiteX33" fmla="*/ 1379330 w 1905600"/>
                <a:gd name="connsiteY33" fmla="*/ 510092 h 1680139"/>
                <a:gd name="connsiteX34" fmla="*/ 1383724 w 1905600"/>
                <a:gd name="connsiteY34" fmla="*/ 512786 h 1680139"/>
                <a:gd name="connsiteX35" fmla="*/ 1393093 w 1905600"/>
                <a:gd name="connsiteY35" fmla="*/ 521448 h 1680139"/>
                <a:gd name="connsiteX36" fmla="*/ 1394060 w 1905600"/>
                <a:gd name="connsiteY36" fmla="*/ 522246 h 1680139"/>
                <a:gd name="connsiteX37" fmla="*/ 1394232 w 1905600"/>
                <a:gd name="connsiteY37" fmla="*/ 522501 h 1680139"/>
                <a:gd name="connsiteX38" fmla="*/ 1417955 w 1905600"/>
                <a:gd name="connsiteY38" fmla="*/ 544434 h 1680139"/>
                <a:gd name="connsiteX39" fmla="*/ 1446030 w 1905600"/>
                <a:gd name="connsiteY39" fmla="*/ 583423 h 1680139"/>
                <a:gd name="connsiteX40" fmla="*/ 1873783 w 1905600"/>
                <a:gd name="connsiteY40" fmla="*/ 1324313 h 1680139"/>
                <a:gd name="connsiteX41" fmla="*/ 1903803 w 1905600"/>
                <a:gd name="connsiteY41" fmla="*/ 1413589 h 1680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905600" h="1680139">
                  <a:moveTo>
                    <a:pt x="1903803" y="1413589"/>
                  </a:moveTo>
                  <a:cubicBezTo>
                    <a:pt x="1915186" y="1505319"/>
                    <a:pt x="1872050" y="1599199"/>
                    <a:pt x="1786965" y="1648323"/>
                  </a:cubicBezTo>
                  <a:lnTo>
                    <a:pt x="1786964" y="1648322"/>
                  </a:lnTo>
                  <a:cubicBezTo>
                    <a:pt x="1673516" y="1713821"/>
                    <a:pt x="1528453" y="1674952"/>
                    <a:pt x="1462954" y="1561504"/>
                  </a:cubicBezTo>
                  <a:lnTo>
                    <a:pt x="1096715" y="927158"/>
                  </a:lnTo>
                  <a:cubicBezTo>
                    <a:pt x="926761" y="944091"/>
                    <a:pt x="778394" y="912764"/>
                    <a:pt x="586852" y="977957"/>
                  </a:cubicBezTo>
                  <a:cubicBezTo>
                    <a:pt x="472229" y="977957"/>
                    <a:pt x="389296" y="883952"/>
                    <a:pt x="367179" y="775868"/>
                  </a:cubicBezTo>
                  <a:lnTo>
                    <a:pt x="147280" y="528912"/>
                  </a:lnTo>
                  <a:lnTo>
                    <a:pt x="115286" y="535371"/>
                  </a:lnTo>
                  <a:cubicBezTo>
                    <a:pt x="51615" y="535371"/>
                    <a:pt x="0" y="483756"/>
                    <a:pt x="0" y="420085"/>
                  </a:cubicBezTo>
                  <a:cubicBezTo>
                    <a:pt x="0" y="388250"/>
                    <a:pt x="12904" y="359428"/>
                    <a:pt x="33766" y="338566"/>
                  </a:cubicBezTo>
                  <a:lnTo>
                    <a:pt x="49781" y="327768"/>
                  </a:lnTo>
                  <a:lnTo>
                    <a:pt x="44304" y="303964"/>
                  </a:lnTo>
                  <a:cubicBezTo>
                    <a:pt x="44304" y="292682"/>
                    <a:pt x="46910" y="281933"/>
                    <a:pt x="51623" y="272157"/>
                  </a:cubicBezTo>
                  <a:lnTo>
                    <a:pt x="59634" y="261732"/>
                  </a:lnTo>
                  <a:lnTo>
                    <a:pt x="57973" y="259571"/>
                  </a:lnTo>
                  <a:cubicBezTo>
                    <a:pt x="53260" y="249795"/>
                    <a:pt x="50654" y="239047"/>
                    <a:pt x="50654" y="227764"/>
                  </a:cubicBezTo>
                  <a:cubicBezTo>
                    <a:pt x="50654" y="216482"/>
                    <a:pt x="53260" y="205733"/>
                    <a:pt x="57973" y="195957"/>
                  </a:cubicBezTo>
                  <a:lnTo>
                    <a:pt x="77213" y="170919"/>
                  </a:lnTo>
                  <a:cubicBezTo>
                    <a:pt x="77150" y="170836"/>
                    <a:pt x="77086" y="170754"/>
                    <a:pt x="77023" y="170671"/>
                  </a:cubicBezTo>
                  <a:cubicBezTo>
                    <a:pt x="72310" y="160895"/>
                    <a:pt x="69704" y="150147"/>
                    <a:pt x="69704" y="138864"/>
                  </a:cubicBezTo>
                  <a:cubicBezTo>
                    <a:pt x="69704" y="116299"/>
                    <a:pt x="80129" y="95870"/>
                    <a:pt x="96983" y="81083"/>
                  </a:cubicBezTo>
                  <a:lnTo>
                    <a:pt x="121989" y="66290"/>
                  </a:lnTo>
                  <a:lnTo>
                    <a:pt x="127359" y="42953"/>
                  </a:lnTo>
                  <a:cubicBezTo>
                    <a:pt x="139527" y="17711"/>
                    <a:pt x="168014" y="0"/>
                    <a:pt x="201216" y="0"/>
                  </a:cubicBezTo>
                  <a:cubicBezTo>
                    <a:pt x="245485" y="0"/>
                    <a:pt x="281372" y="31487"/>
                    <a:pt x="281372" y="70328"/>
                  </a:cubicBezTo>
                  <a:cubicBezTo>
                    <a:pt x="281372" y="89748"/>
                    <a:pt x="272400" y="107331"/>
                    <a:pt x="257895" y="120058"/>
                  </a:cubicBezTo>
                  <a:lnTo>
                    <a:pt x="252393" y="123312"/>
                  </a:lnTo>
                  <a:lnTo>
                    <a:pt x="255858" y="138368"/>
                  </a:lnTo>
                  <a:lnTo>
                    <a:pt x="279045" y="166153"/>
                  </a:lnTo>
                  <a:cubicBezTo>
                    <a:pt x="376579" y="288970"/>
                    <a:pt x="533447" y="541674"/>
                    <a:pt x="612250" y="541674"/>
                  </a:cubicBezTo>
                  <a:cubicBezTo>
                    <a:pt x="812713" y="541674"/>
                    <a:pt x="1025877" y="452774"/>
                    <a:pt x="1226340" y="452774"/>
                  </a:cubicBezTo>
                  <a:cubicBezTo>
                    <a:pt x="1275464" y="452774"/>
                    <a:pt x="1321100" y="467708"/>
                    <a:pt x="1358957" y="493283"/>
                  </a:cubicBezTo>
                  <a:lnTo>
                    <a:pt x="1379330" y="510092"/>
                  </a:lnTo>
                  <a:lnTo>
                    <a:pt x="1383724" y="512786"/>
                  </a:lnTo>
                  <a:lnTo>
                    <a:pt x="1393093" y="521448"/>
                  </a:lnTo>
                  <a:lnTo>
                    <a:pt x="1394060" y="522246"/>
                  </a:lnTo>
                  <a:lnTo>
                    <a:pt x="1394232" y="522501"/>
                  </a:lnTo>
                  <a:lnTo>
                    <a:pt x="1417955" y="544434"/>
                  </a:lnTo>
                  <a:cubicBezTo>
                    <a:pt x="1428412" y="556226"/>
                    <a:pt x="1437842" y="569242"/>
                    <a:pt x="1446030" y="583423"/>
                  </a:cubicBezTo>
                  <a:lnTo>
                    <a:pt x="1873783" y="1324313"/>
                  </a:lnTo>
                  <a:cubicBezTo>
                    <a:pt x="1890157" y="1352675"/>
                    <a:pt x="1900009" y="1383013"/>
                    <a:pt x="1903803" y="1413589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245693EB-135D-4666-9A41-4B27F50C5F7F}"/>
                </a:ext>
              </a:extLst>
            </p:cNvPr>
            <p:cNvSpPr/>
            <p:nvPr/>
          </p:nvSpPr>
          <p:spPr>
            <a:xfrm rot="20700000">
              <a:off x="1609051" y="4698124"/>
              <a:ext cx="874372" cy="101522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楕円 10">
              <a:extLst>
                <a:ext uri="{FF2B5EF4-FFF2-40B4-BE49-F238E27FC236}">
                  <a16:creationId xmlns:a16="http://schemas.microsoft.com/office/drawing/2014/main" id="{B3FD0627-D1CB-44F5-88F3-805A98839EFA}"/>
                </a:ext>
              </a:extLst>
            </p:cNvPr>
            <p:cNvSpPr/>
            <p:nvPr/>
          </p:nvSpPr>
          <p:spPr>
            <a:xfrm>
              <a:off x="1531510" y="3993214"/>
              <a:ext cx="177155" cy="293991"/>
            </a:xfrm>
            <a:custGeom>
              <a:avLst/>
              <a:gdLst>
                <a:gd name="connsiteX0" fmla="*/ 0 w 4477395"/>
                <a:gd name="connsiteY0" fmla="*/ 1231626 h 2463252"/>
                <a:gd name="connsiteX1" fmla="*/ 2238698 w 4477395"/>
                <a:gd name="connsiteY1" fmla="*/ 0 h 2463252"/>
                <a:gd name="connsiteX2" fmla="*/ 4477396 w 4477395"/>
                <a:gd name="connsiteY2" fmla="*/ 1231626 h 2463252"/>
                <a:gd name="connsiteX3" fmla="*/ 2238698 w 4477395"/>
                <a:gd name="connsiteY3" fmla="*/ 2463252 h 2463252"/>
                <a:gd name="connsiteX4" fmla="*/ 0 w 4477395"/>
                <a:gd name="connsiteY4" fmla="*/ 1231626 h 2463252"/>
                <a:gd name="connsiteX0" fmla="*/ 0 w 4477396"/>
                <a:gd name="connsiteY0" fmla="*/ 1231626 h 2463252"/>
                <a:gd name="connsiteX1" fmla="*/ 2238698 w 4477396"/>
                <a:gd name="connsiteY1" fmla="*/ 0 h 2463252"/>
                <a:gd name="connsiteX2" fmla="*/ 4477396 w 4477396"/>
                <a:gd name="connsiteY2" fmla="*/ 1231626 h 2463252"/>
                <a:gd name="connsiteX3" fmla="*/ 2238698 w 4477396"/>
                <a:gd name="connsiteY3" fmla="*/ 2463252 h 2463252"/>
                <a:gd name="connsiteX4" fmla="*/ 0 w 4477396"/>
                <a:gd name="connsiteY4" fmla="*/ 1231626 h 2463252"/>
                <a:gd name="connsiteX0" fmla="*/ 0 w 4477396"/>
                <a:gd name="connsiteY0" fmla="*/ 1231626 h 2463252"/>
                <a:gd name="connsiteX1" fmla="*/ 2238698 w 4477396"/>
                <a:gd name="connsiteY1" fmla="*/ 0 h 2463252"/>
                <a:gd name="connsiteX2" fmla="*/ 4477396 w 4477396"/>
                <a:gd name="connsiteY2" fmla="*/ 1231626 h 2463252"/>
                <a:gd name="connsiteX3" fmla="*/ 2238698 w 4477396"/>
                <a:gd name="connsiteY3" fmla="*/ 2463252 h 2463252"/>
                <a:gd name="connsiteX4" fmla="*/ 0 w 4477396"/>
                <a:gd name="connsiteY4" fmla="*/ 1231626 h 2463252"/>
                <a:gd name="connsiteX0" fmla="*/ 0 w 4477396"/>
                <a:gd name="connsiteY0" fmla="*/ 1231626 h 2463252"/>
                <a:gd name="connsiteX1" fmla="*/ 2238698 w 4477396"/>
                <a:gd name="connsiteY1" fmla="*/ 0 h 2463252"/>
                <a:gd name="connsiteX2" fmla="*/ 4477396 w 4477396"/>
                <a:gd name="connsiteY2" fmla="*/ 1231626 h 2463252"/>
                <a:gd name="connsiteX3" fmla="*/ 2238698 w 4477396"/>
                <a:gd name="connsiteY3" fmla="*/ 2463252 h 2463252"/>
                <a:gd name="connsiteX4" fmla="*/ 0 w 4477396"/>
                <a:gd name="connsiteY4" fmla="*/ 1231626 h 2463252"/>
                <a:gd name="connsiteX0" fmla="*/ 0 w 4477396"/>
                <a:gd name="connsiteY0" fmla="*/ 3612876 h 4844502"/>
                <a:gd name="connsiteX1" fmla="*/ 2257748 w 4477396"/>
                <a:gd name="connsiteY1" fmla="*/ 0 h 4844502"/>
                <a:gd name="connsiteX2" fmla="*/ 4477396 w 4477396"/>
                <a:gd name="connsiteY2" fmla="*/ 3612876 h 4844502"/>
                <a:gd name="connsiteX3" fmla="*/ 2238698 w 4477396"/>
                <a:gd name="connsiteY3" fmla="*/ 4844502 h 4844502"/>
                <a:gd name="connsiteX4" fmla="*/ 0 w 4477396"/>
                <a:gd name="connsiteY4" fmla="*/ 3612876 h 4844502"/>
                <a:gd name="connsiteX0" fmla="*/ 0 w 4477396"/>
                <a:gd name="connsiteY0" fmla="*/ 3612876 h 4844502"/>
                <a:gd name="connsiteX1" fmla="*/ 2257748 w 4477396"/>
                <a:gd name="connsiteY1" fmla="*/ 0 h 4844502"/>
                <a:gd name="connsiteX2" fmla="*/ 4477396 w 4477396"/>
                <a:gd name="connsiteY2" fmla="*/ 3612876 h 4844502"/>
                <a:gd name="connsiteX3" fmla="*/ 2238698 w 4477396"/>
                <a:gd name="connsiteY3" fmla="*/ 4844502 h 4844502"/>
                <a:gd name="connsiteX4" fmla="*/ 0 w 4477396"/>
                <a:gd name="connsiteY4" fmla="*/ 3612876 h 4844502"/>
                <a:gd name="connsiteX0" fmla="*/ 0 w 4477396"/>
                <a:gd name="connsiteY0" fmla="*/ 3612876 h 4844502"/>
                <a:gd name="connsiteX1" fmla="*/ 2257748 w 4477396"/>
                <a:gd name="connsiteY1" fmla="*/ 0 h 4844502"/>
                <a:gd name="connsiteX2" fmla="*/ 4477396 w 4477396"/>
                <a:gd name="connsiteY2" fmla="*/ 3612876 h 4844502"/>
                <a:gd name="connsiteX3" fmla="*/ 2238698 w 4477396"/>
                <a:gd name="connsiteY3" fmla="*/ 4844502 h 4844502"/>
                <a:gd name="connsiteX4" fmla="*/ 0 w 4477396"/>
                <a:gd name="connsiteY4" fmla="*/ 3612876 h 4844502"/>
                <a:gd name="connsiteX0" fmla="*/ 0 w 4477396"/>
                <a:gd name="connsiteY0" fmla="*/ 3612876 h 4844502"/>
                <a:gd name="connsiteX1" fmla="*/ 2257748 w 4477396"/>
                <a:gd name="connsiteY1" fmla="*/ 0 h 4844502"/>
                <a:gd name="connsiteX2" fmla="*/ 4477396 w 4477396"/>
                <a:gd name="connsiteY2" fmla="*/ 3612876 h 4844502"/>
                <a:gd name="connsiteX3" fmla="*/ 2238698 w 4477396"/>
                <a:gd name="connsiteY3" fmla="*/ 4844502 h 4844502"/>
                <a:gd name="connsiteX4" fmla="*/ 0 w 4477396"/>
                <a:gd name="connsiteY4" fmla="*/ 3612876 h 4844502"/>
                <a:gd name="connsiteX0" fmla="*/ 0 w 4477396"/>
                <a:gd name="connsiteY0" fmla="*/ 3612876 h 4844502"/>
                <a:gd name="connsiteX1" fmla="*/ 2257748 w 4477396"/>
                <a:gd name="connsiteY1" fmla="*/ 0 h 4844502"/>
                <a:gd name="connsiteX2" fmla="*/ 4477396 w 4477396"/>
                <a:gd name="connsiteY2" fmla="*/ 3612876 h 4844502"/>
                <a:gd name="connsiteX3" fmla="*/ 2238698 w 4477396"/>
                <a:gd name="connsiteY3" fmla="*/ 4844502 h 4844502"/>
                <a:gd name="connsiteX4" fmla="*/ 0 w 4477396"/>
                <a:gd name="connsiteY4" fmla="*/ 3612876 h 4844502"/>
                <a:gd name="connsiteX0" fmla="*/ 0 w 4477396"/>
                <a:gd name="connsiteY0" fmla="*/ 3612876 h 4844502"/>
                <a:gd name="connsiteX1" fmla="*/ 2257748 w 4477396"/>
                <a:gd name="connsiteY1" fmla="*/ 0 h 4844502"/>
                <a:gd name="connsiteX2" fmla="*/ 4477396 w 4477396"/>
                <a:gd name="connsiteY2" fmla="*/ 3612876 h 4844502"/>
                <a:gd name="connsiteX3" fmla="*/ 2238698 w 4477396"/>
                <a:gd name="connsiteY3" fmla="*/ 4844502 h 4844502"/>
                <a:gd name="connsiteX4" fmla="*/ 0 w 4477396"/>
                <a:gd name="connsiteY4" fmla="*/ 3612876 h 4844502"/>
                <a:gd name="connsiteX0" fmla="*/ 0 w 4477396"/>
                <a:gd name="connsiteY0" fmla="*/ 3612876 h 4844502"/>
                <a:gd name="connsiteX1" fmla="*/ 2257748 w 4477396"/>
                <a:gd name="connsiteY1" fmla="*/ 0 h 4844502"/>
                <a:gd name="connsiteX2" fmla="*/ 4477396 w 4477396"/>
                <a:gd name="connsiteY2" fmla="*/ 3612876 h 4844502"/>
                <a:gd name="connsiteX3" fmla="*/ 2238698 w 4477396"/>
                <a:gd name="connsiteY3" fmla="*/ 4844502 h 4844502"/>
                <a:gd name="connsiteX4" fmla="*/ 0 w 4477396"/>
                <a:gd name="connsiteY4" fmla="*/ 3612876 h 484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7396" h="4844502">
                  <a:moveTo>
                    <a:pt x="0" y="3612876"/>
                  </a:moveTo>
                  <a:cubicBezTo>
                    <a:pt x="304800" y="2856468"/>
                    <a:pt x="1497599" y="819150"/>
                    <a:pt x="2257748" y="0"/>
                  </a:cubicBezTo>
                  <a:cubicBezTo>
                    <a:pt x="2998847" y="819150"/>
                    <a:pt x="4172596" y="2837418"/>
                    <a:pt x="4477396" y="3612876"/>
                  </a:cubicBezTo>
                  <a:cubicBezTo>
                    <a:pt x="4477396" y="4293084"/>
                    <a:pt x="3475097" y="4844502"/>
                    <a:pt x="2238698" y="4844502"/>
                  </a:cubicBezTo>
                  <a:cubicBezTo>
                    <a:pt x="1002299" y="4844502"/>
                    <a:pt x="0" y="4293084"/>
                    <a:pt x="0" y="361287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0DE52BF-8C0A-4590-AA93-D97AC812FA67}"/>
                </a:ext>
              </a:extLst>
            </p:cNvPr>
            <p:cNvSpPr/>
            <p:nvPr/>
          </p:nvSpPr>
          <p:spPr>
            <a:xfrm rot="20700000">
              <a:off x="1691422" y="5275895"/>
              <a:ext cx="867093" cy="426617"/>
            </a:xfrm>
            <a:custGeom>
              <a:avLst/>
              <a:gdLst>
                <a:gd name="connsiteX0" fmla="*/ 1634847 w 1634847"/>
                <a:gd name="connsiteY0" fmla="*/ 0 h 804359"/>
                <a:gd name="connsiteX1" fmla="*/ 1631597 w 1634847"/>
                <a:gd name="connsiteY1" fmla="*/ 64352 h 804359"/>
                <a:gd name="connsiteX2" fmla="*/ 811567 w 1634847"/>
                <a:gd name="connsiteY2" fmla="*/ 804359 h 804359"/>
                <a:gd name="connsiteX3" fmla="*/ 4028 w 1634847"/>
                <a:gd name="connsiteY3" fmla="*/ 146196 h 804359"/>
                <a:gd name="connsiteX4" fmla="*/ 0 w 1634847"/>
                <a:gd name="connsiteY4" fmla="*/ 106245 h 804359"/>
                <a:gd name="connsiteX5" fmla="*/ 1205138 w 1634847"/>
                <a:gd name="connsiteY5" fmla="*/ 106245 h 804359"/>
                <a:gd name="connsiteX6" fmla="*/ 1577671 w 1634847"/>
                <a:gd name="connsiteY6" fmla="*/ 31034 h 80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847" h="804359">
                  <a:moveTo>
                    <a:pt x="1634847" y="0"/>
                  </a:moveTo>
                  <a:lnTo>
                    <a:pt x="1631597" y="64352"/>
                  </a:lnTo>
                  <a:cubicBezTo>
                    <a:pt x="1589386" y="480003"/>
                    <a:pt x="1238355" y="804359"/>
                    <a:pt x="811567" y="804359"/>
                  </a:cubicBezTo>
                  <a:cubicBezTo>
                    <a:pt x="413231" y="804359"/>
                    <a:pt x="80889" y="521809"/>
                    <a:pt x="4028" y="146196"/>
                  </a:cubicBezTo>
                  <a:lnTo>
                    <a:pt x="0" y="106245"/>
                  </a:lnTo>
                  <a:lnTo>
                    <a:pt x="1205138" y="106245"/>
                  </a:lnTo>
                  <a:cubicBezTo>
                    <a:pt x="1337281" y="106245"/>
                    <a:pt x="1463169" y="79464"/>
                    <a:pt x="1577671" y="3103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8F1413D-3FA3-4F2B-ACD0-EFF6BCEC92CB}"/>
                </a:ext>
              </a:extLst>
            </p:cNvPr>
            <p:cNvSpPr/>
            <p:nvPr/>
          </p:nvSpPr>
          <p:spPr>
            <a:xfrm rot="20700000">
              <a:off x="1683010" y="5381597"/>
              <a:ext cx="835958" cy="86943"/>
            </a:xfrm>
            <a:custGeom>
              <a:avLst/>
              <a:gdLst>
                <a:gd name="connsiteX0" fmla="*/ 1506199 w 1576144"/>
                <a:gd name="connsiteY0" fmla="*/ 13249 h 163926"/>
                <a:gd name="connsiteX1" fmla="*/ 1511842 w 1576144"/>
                <a:gd name="connsiteY1" fmla="*/ 41588 h 163926"/>
                <a:gd name="connsiteX2" fmla="*/ 1576144 w 1576144"/>
                <a:gd name="connsiteY2" fmla="*/ 41134 h 163926"/>
                <a:gd name="connsiteX3" fmla="*/ 1537962 w 1576144"/>
                <a:gd name="connsiteY3" fmla="*/ 136362 h 163926"/>
                <a:gd name="connsiteX4" fmla="*/ 1511003 w 1576144"/>
                <a:gd name="connsiteY4" fmla="*/ 135691 h 163926"/>
                <a:gd name="connsiteX5" fmla="*/ 1504857 w 1576144"/>
                <a:gd name="connsiteY5" fmla="*/ 163926 h 163926"/>
                <a:gd name="connsiteX6" fmla="*/ 994093 w 1576144"/>
                <a:gd name="connsiteY6" fmla="*/ 139538 h 163926"/>
                <a:gd name="connsiteX7" fmla="*/ 714154 w 1576144"/>
                <a:gd name="connsiteY7" fmla="*/ 163092 h 163926"/>
                <a:gd name="connsiteX8" fmla="*/ 434678 w 1576144"/>
                <a:gd name="connsiteY8" fmla="*/ 134556 h 163926"/>
                <a:gd name="connsiteX9" fmla="*/ 53656 w 1576144"/>
                <a:gd name="connsiteY9" fmla="*/ 145953 h 163926"/>
                <a:gd name="connsiteX10" fmla="*/ 25973 w 1576144"/>
                <a:gd name="connsiteY10" fmla="*/ 90204 h 163926"/>
                <a:gd name="connsiteX11" fmla="*/ 0 w 1576144"/>
                <a:gd name="connsiteY11" fmla="*/ 2752 h 163926"/>
                <a:gd name="connsiteX12" fmla="*/ 435667 w 1576144"/>
                <a:gd name="connsiteY12" fmla="*/ 23554 h 163926"/>
                <a:gd name="connsiteX13" fmla="*/ 715606 w 1576144"/>
                <a:gd name="connsiteY13" fmla="*/ 0 h 163926"/>
                <a:gd name="connsiteX14" fmla="*/ 995083 w 1576144"/>
                <a:gd name="connsiteY14" fmla="*/ 28536 h 163926"/>
                <a:gd name="connsiteX15" fmla="*/ 1506199 w 1576144"/>
                <a:gd name="connsiteY15" fmla="*/ 13249 h 1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76144" h="163926">
                  <a:moveTo>
                    <a:pt x="1506199" y="13249"/>
                  </a:moveTo>
                  <a:lnTo>
                    <a:pt x="1511842" y="41588"/>
                  </a:lnTo>
                  <a:lnTo>
                    <a:pt x="1576144" y="41134"/>
                  </a:lnTo>
                  <a:lnTo>
                    <a:pt x="1537962" y="136362"/>
                  </a:lnTo>
                  <a:lnTo>
                    <a:pt x="1511003" y="135691"/>
                  </a:lnTo>
                  <a:lnTo>
                    <a:pt x="1504857" y="163926"/>
                  </a:lnTo>
                  <a:lnTo>
                    <a:pt x="994093" y="139538"/>
                  </a:lnTo>
                  <a:lnTo>
                    <a:pt x="714154" y="163092"/>
                  </a:lnTo>
                  <a:lnTo>
                    <a:pt x="434678" y="134556"/>
                  </a:lnTo>
                  <a:lnTo>
                    <a:pt x="53656" y="145953"/>
                  </a:lnTo>
                  <a:lnTo>
                    <a:pt x="25973" y="90204"/>
                  </a:lnTo>
                  <a:lnTo>
                    <a:pt x="0" y="2752"/>
                  </a:lnTo>
                  <a:lnTo>
                    <a:pt x="435667" y="23554"/>
                  </a:lnTo>
                  <a:lnTo>
                    <a:pt x="715606" y="0"/>
                  </a:lnTo>
                  <a:lnTo>
                    <a:pt x="995083" y="28536"/>
                  </a:lnTo>
                  <a:lnTo>
                    <a:pt x="1506199" y="1324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FE90F44-9EE0-4E1E-A89D-A8A6FABC2EB9}"/>
                </a:ext>
              </a:extLst>
            </p:cNvPr>
            <p:cNvSpPr/>
            <p:nvPr/>
          </p:nvSpPr>
          <p:spPr>
            <a:xfrm rot="20700000">
              <a:off x="1804093" y="5526662"/>
              <a:ext cx="674323" cy="86943"/>
            </a:xfrm>
            <a:custGeom>
              <a:avLst/>
              <a:gdLst>
                <a:gd name="connsiteX0" fmla="*/ 1271392 w 1271392"/>
                <a:gd name="connsiteY0" fmla="*/ 28384 h 163925"/>
                <a:gd name="connsiteX1" fmla="*/ 1192398 w 1271392"/>
                <a:gd name="connsiteY1" fmla="*/ 114271 h 163925"/>
                <a:gd name="connsiteX2" fmla="*/ 1142646 w 1271392"/>
                <a:gd name="connsiteY2" fmla="*/ 151933 h 163925"/>
                <a:gd name="connsiteX3" fmla="*/ 1000113 w 1271392"/>
                <a:gd name="connsiteY3" fmla="*/ 163925 h 163925"/>
                <a:gd name="connsiteX4" fmla="*/ 720638 w 1271392"/>
                <a:gd name="connsiteY4" fmla="*/ 135390 h 163925"/>
                <a:gd name="connsiteX5" fmla="*/ 209520 w 1271392"/>
                <a:gd name="connsiteY5" fmla="*/ 150677 h 163925"/>
                <a:gd name="connsiteX6" fmla="*/ 203878 w 1271392"/>
                <a:gd name="connsiteY6" fmla="*/ 122338 h 163925"/>
                <a:gd name="connsiteX7" fmla="*/ 96349 w 1271392"/>
                <a:gd name="connsiteY7" fmla="*/ 123097 h 163925"/>
                <a:gd name="connsiteX8" fmla="*/ 14884 w 1271392"/>
                <a:gd name="connsiteY8" fmla="*/ 43554 h 163925"/>
                <a:gd name="connsiteX9" fmla="*/ 0 w 1271392"/>
                <a:gd name="connsiteY9" fmla="*/ 23141 h 163925"/>
                <a:gd name="connsiteX10" fmla="*/ 204716 w 1271392"/>
                <a:gd name="connsiteY10" fmla="*/ 28234 h 163925"/>
                <a:gd name="connsiteX11" fmla="*/ 210862 w 1271392"/>
                <a:gd name="connsiteY11" fmla="*/ 0 h 163925"/>
                <a:gd name="connsiteX12" fmla="*/ 721626 w 1271392"/>
                <a:gd name="connsiteY12" fmla="*/ 24387 h 163925"/>
                <a:gd name="connsiteX13" fmla="*/ 1001566 w 1271392"/>
                <a:gd name="connsiteY13" fmla="*/ 833 h 163925"/>
                <a:gd name="connsiteX14" fmla="*/ 1271392 w 1271392"/>
                <a:gd name="connsiteY14" fmla="*/ 28384 h 16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71392" h="163925">
                  <a:moveTo>
                    <a:pt x="1271392" y="28384"/>
                  </a:moveTo>
                  <a:lnTo>
                    <a:pt x="1192398" y="114271"/>
                  </a:lnTo>
                  <a:lnTo>
                    <a:pt x="1142646" y="151933"/>
                  </a:lnTo>
                  <a:lnTo>
                    <a:pt x="1000113" y="163925"/>
                  </a:lnTo>
                  <a:lnTo>
                    <a:pt x="720638" y="135390"/>
                  </a:lnTo>
                  <a:lnTo>
                    <a:pt x="209520" y="150677"/>
                  </a:lnTo>
                  <a:lnTo>
                    <a:pt x="203878" y="122338"/>
                  </a:lnTo>
                  <a:lnTo>
                    <a:pt x="96349" y="123097"/>
                  </a:lnTo>
                  <a:lnTo>
                    <a:pt x="14884" y="43554"/>
                  </a:lnTo>
                  <a:lnTo>
                    <a:pt x="0" y="23141"/>
                  </a:lnTo>
                  <a:lnTo>
                    <a:pt x="204716" y="28234"/>
                  </a:lnTo>
                  <a:lnTo>
                    <a:pt x="210862" y="0"/>
                  </a:lnTo>
                  <a:lnTo>
                    <a:pt x="721626" y="24387"/>
                  </a:lnTo>
                  <a:lnTo>
                    <a:pt x="1001566" y="833"/>
                  </a:lnTo>
                  <a:lnTo>
                    <a:pt x="1271392" y="28384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BDD5B97-99B8-40D6-9A16-6087EFDCB296}"/>
                </a:ext>
              </a:extLst>
            </p:cNvPr>
            <p:cNvSpPr/>
            <p:nvPr/>
          </p:nvSpPr>
          <p:spPr>
            <a:xfrm rot="16200000">
              <a:off x="1418951" y="5421242"/>
              <a:ext cx="993716" cy="894620"/>
            </a:xfrm>
            <a:custGeom>
              <a:avLst/>
              <a:gdLst>
                <a:gd name="connsiteX0" fmla="*/ 1871789 w 1873586"/>
                <a:gd name="connsiteY0" fmla="*/ 1420198 h 1686748"/>
                <a:gd name="connsiteX1" fmla="*/ 1754951 w 1873586"/>
                <a:gd name="connsiteY1" fmla="*/ 1654932 h 1686748"/>
                <a:gd name="connsiteX2" fmla="*/ 1754950 w 1873586"/>
                <a:gd name="connsiteY2" fmla="*/ 1654931 h 1686748"/>
                <a:gd name="connsiteX3" fmla="*/ 1430940 w 1873586"/>
                <a:gd name="connsiteY3" fmla="*/ 1568113 h 1686748"/>
                <a:gd name="connsiteX4" fmla="*/ 1064701 w 1873586"/>
                <a:gd name="connsiteY4" fmla="*/ 933767 h 1686748"/>
                <a:gd name="connsiteX5" fmla="*/ 554838 w 1873586"/>
                <a:gd name="connsiteY5" fmla="*/ 984566 h 1686748"/>
                <a:gd name="connsiteX6" fmla="*/ 335165 w 1873586"/>
                <a:gd name="connsiteY6" fmla="*/ 782477 h 1686748"/>
                <a:gd name="connsiteX7" fmla="*/ 121317 w 1873586"/>
                <a:gd name="connsiteY7" fmla="*/ 542317 h 1686748"/>
                <a:gd name="connsiteX8" fmla="*/ 111912 w 1873586"/>
                <a:gd name="connsiteY8" fmla="*/ 547880 h 1686748"/>
                <a:gd name="connsiteX9" fmla="*/ 80712 w 1873586"/>
                <a:gd name="connsiteY9" fmla="*/ 553407 h 1686748"/>
                <a:gd name="connsiteX10" fmla="*/ 556 w 1873586"/>
                <a:gd name="connsiteY10" fmla="*/ 483079 h 1686748"/>
                <a:gd name="connsiteX11" fmla="*/ 24033 w 1873586"/>
                <a:gd name="connsiteY11" fmla="*/ 433350 h 1686748"/>
                <a:gd name="connsiteX12" fmla="*/ 43240 w 1873586"/>
                <a:gd name="connsiteY12" fmla="*/ 421988 h 1686748"/>
                <a:gd name="connsiteX13" fmla="*/ 27279 w 1873586"/>
                <a:gd name="connsiteY13" fmla="*/ 412546 h 1686748"/>
                <a:gd name="connsiteX14" fmla="*/ 0 w 1873586"/>
                <a:gd name="connsiteY14" fmla="*/ 354765 h 1686748"/>
                <a:gd name="connsiteX15" fmla="*/ 7319 w 1873586"/>
                <a:gd name="connsiteY15" fmla="*/ 322958 h 1686748"/>
                <a:gd name="connsiteX16" fmla="*/ 13310 w 1873586"/>
                <a:gd name="connsiteY16" fmla="*/ 315162 h 1686748"/>
                <a:gd name="connsiteX17" fmla="*/ 6350 w 1873586"/>
                <a:gd name="connsiteY17" fmla="*/ 284915 h 1686748"/>
                <a:gd name="connsiteX18" fmla="*/ 12195 w 1873586"/>
                <a:gd name="connsiteY18" fmla="*/ 259515 h 1686748"/>
                <a:gd name="connsiteX19" fmla="*/ 6350 w 1873586"/>
                <a:gd name="connsiteY19" fmla="*/ 234115 h 1686748"/>
                <a:gd name="connsiteX20" fmla="*/ 33628 w 1873586"/>
                <a:gd name="connsiteY20" fmla="*/ 176334 h 1686748"/>
                <a:gd name="connsiteX21" fmla="*/ 37583 w 1873586"/>
                <a:gd name="connsiteY21" fmla="*/ 173995 h 1686748"/>
                <a:gd name="connsiteX22" fmla="*/ 28256 w 1873586"/>
                <a:gd name="connsiteY22" fmla="*/ 160161 h 1686748"/>
                <a:gd name="connsiteX23" fmla="*/ 19196 w 1873586"/>
                <a:gd name="connsiteY23" fmla="*/ 115286 h 1686748"/>
                <a:gd name="connsiteX24" fmla="*/ 134482 w 1873586"/>
                <a:gd name="connsiteY24" fmla="*/ 0 h 1686748"/>
                <a:gd name="connsiteX25" fmla="*/ 249768 w 1873586"/>
                <a:gd name="connsiteY25" fmla="*/ 115286 h 1686748"/>
                <a:gd name="connsiteX26" fmla="*/ 240708 w 1873586"/>
                <a:gd name="connsiteY26" fmla="*/ 160161 h 1686748"/>
                <a:gd name="connsiteX27" fmla="*/ 238835 w 1873586"/>
                <a:gd name="connsiteY27" fmla="*/ 162940 h 1686748"/>
                <a:gd name="connsiteX28" fmla="*/ 247031 w 1873586"/>
                <a:gd name="connsiteY28" fmla="*/ 172762 h 1686748"/>
                <a:gd name="connsiteX29" fmla="*/ 580236 w 1873586"/>
                <a:gd name="connsiteY29" fmla="*/ 548283 h 1686748"/>
                <a:gd name="connsiteX30" fmla="*/ 1194326 w 1873586"/>
                <a:gd name="connsiteY30" fmla="*/ 459383 h 1686748"/>
                <a:gd name="connsiteX31" fmla="*/ 1326943 w 1873586"/>
                <a:gd name="connsiteY31" fmla="*/ 499892 h 1686748"/>
                <a:gd name="connsiteX32" fmla="*/ 1347316 w 1873586"/>
                <a:gd name="connsiteY32" fmla="*/ 516701 h 1686748"/>
                <a:gd name="connsiteX33" fmla="*/ 1351710 w 1873586"/>
                <a:gd name="connsiteY33" fmla="*/ 519395 h 1686748"/>
                <a:gd name="connsiteX34" fmla="*/ 1361079 w 1873586"/>
                <a:gd name="connsiteY34" fmla="*/ 528057 h 1686748"/>
                <a:gd name="connsiteX35" fmla="*/ 1362046 w 1873586"/>
                <a:gd name="connsiteY35" fmla="*/ 528855 h 1686748"/>
                <a:gd name="connsiteX36" fmla="*/ 1362218 w 1873586"/>
                <a:gd name="connsiteY36" fmla="*/ 529110 h 1686748"/>
                <a:gd name="connsiteX37" fmla="*/ 1385941 w 1873586"/>
                <a:gd name="connsiteY37" fmla="*/ 551043 h 1686748"/>
                <a:gd name="connsiteX38" fmla="*/ 1414016 w 1873586"/>
                <a:gd name="connsiteY38" fmla="*/ 590032 h 1686748"/>
                <a:gd name="connsiteX39" fmla="*/ 1841769 w 1873586"/>
                <a:gd name="connsiteY39" fmla="*/ 1330922 h 1686748"/>
                <a:gd name="connsiteX40" fmla="*/ 1871789 w 1873586"/>
                <a:gd name="connsiteY40" fmla="*/ 1420198 h 1686748"/>
                <a:gd name="connsiteX0" fmla="*/ 1871789 w 1873586"/>
                <a:gd name="connsiteY0" fmla="*/ 1420198 h 1686748"/>
                <a:gd name="connsiteX1" fmla="*/ 1754951 w 1873586"/>
                <a:gd name="connsiteY1" fmla="*/ 1654932 h 1686748"/>
                <a:gd name="connsiteX2" fmla="*/ 1754950 w 1873586"/>
                <a:gd name="connsiteY2" fmla="*/ 1654931 h 1686748"/>
                <a:gd name="connsiteX3" fmla="*/ 1430940 w 1873586"/>
                <a:gd name="connsiteY3" fmla="*/ 1568113 h 1686748"/>
                <a:gd name="connsiteX4" fmla="*/ 1064701 w 1873586"/>
                <a:gd name="connsiteY4" fmla="*/ 933767 h 1686748"/>
                <a:gd name="connsiteX5" fmla="*/ 554838 w 1873586"/>
                <a:gd name="connsiteY5" fmla="*/ 984566 h 1686748"/>
                <a:gd name="connsiteX6" fmla="*/ 335165 w 1873586"/>
                <a:gd name="connsiteY6" fmla="*/ 782477 h 1686748"/>
                <a:gd name="connsiteX7" fmla="*/ 121317 w 1873586"/>
                <a:gd name="connsiteY7" fmla="*/ 542317 h 1686748"/>
                <a:gd name="connsiteX8" fmla="*/ 111912 w 1873586"/>
                <a:gd name="connsiteY8" fmla="*/ 547880 h 1686748"/>
                <a:gd name="connsiteX9" fmla="*/ 80712 w 1873586"/>
                <a:gd name="connsiteY9" fmla="*/ 553407 h 1686748"/>
                <a:gd name="connsiteX10" fmla="*/ 556 w 1873586"/>
                <a:gd name="connsiteY10" fmla="*/ 483079 h 1686748"/>
                <a:gd name="connsiteX11" fmla="*/ 24033 w 1873586"/>
                <a:gd name="connsiteY11" fmla="*/ 433350 h 1686748"/>
                <a:gd name="connsiteX12" fmla="*/ 43240 w 1873586"/>
                <a:gd name="connsiteY12" fmla="*/ 421988 h 1686748"/>
                <a:gd name="connsiteX13" fmla="*/ 27279 w 1873586"/>
                <a:gd name="connsiteY13" fmla="*/ 412546 h 1686748"/>
                <a:gd name="connsiteX14" fmla="*/ 0 w 1873586"/>
                <a:gd name="connsiteY14" fmla="*/ 354765 h 1686748"/>
                <a:gd name="connsiteX15" fmla="*/ 7319 w 1873586"/>
                <a:gd name="connsiteY15" fmla="*/ 322958 h 1686748"/>
                <a:gd name="connsiteX16" fmla="*/ 13310 w 1873586"/>
                <a:gd name="connsiteY16" fmla="*/ 315162 h 1686748"/>
                <a:gd name="connsiteX17" fmla="*/ 6350 w 1873586"/>
                <a:gd name="connsiteY17" fmla="*/ 284915 h 1686748"/>
                <a:gd name="connsiteX18" fmla="*/ 12195 w 1873586"/>
                <a:gd name="connsiteY18" fmla="*/ 259515 h 1686748"/>
                <a:gd name="connsiteX19" fmla="*/ 6350 w 1873586"/>
                <a:gd name="connsiteY19" fmla="*/ 234115 h 1686748"/>
                <a:gd name="connsiteX20" fmla="*/ 33628 w 1873586"/>
                <a:gd name="connsiteY20" fmla="*/ 176334 h 1686748"/>
                <a:gd name="connsiteX21" fmla="*/ 37583 w 1873586"/>
                <a:gd name="connsiteY21" fmla="*/ 173995 h 1686748"/>
                <a:gd name="connsiteX22" fmla="*/ 28256 w 1873586"/>
                <a:gd name="connsiteY22" fmla="*/ 160161 h 1686748"/>
                <a:gd name="connsiteX23" fmla="*/ 19196 w 1873586"/>
                <a:gd name="connsiteY23" fmla="*/ 115286 h 1686748"/>
                <a:gd name="connsiteX24" fmla="*/ 134482 w 1873586"/>
                <a:gd name="connsiteY24" fmla="*/ 0 h 1686748"/>
                <a:gd name="connsiteX25" fmla="*/ 249768 w 1873586"/>
                <a:gd name="connsiteY25" fmla="*/ 115286 h 1686748"/>
                <a:gd name="connsiteX26" fmla="*/ 240708 w 1873586"/>
                <a:gd name="connsiteY26" fmla="*/ 160161 h 1686748"/>
                <a:gd name="connsiteX27" fmla="*/ 238835 w 1873586"/>
                <a:gd name="connsiteY27" fmla="*/ 162940 h 1686748"/>
                <a:gd name="connsiteX28" fmla="*/ 247031 w 1873586"/>
                <a:gd name="connsiteY28" fmla="*/ 172762 h 1686748"/>
                <a:gd name="connsiteX29" fmla="*/ 580236 w 1873586"/>
                <a:gd name="connsiteY29" fmla="*/ 548283 h 1686748"/>
                <a:gd name="connsiteX30" fmla="*/ 1194326 w 1873586"/>
                <a:gd name="connsiteY30" fmla="*/ 459383 h 1686748"/>
                <a:gd name="connsiteX31" fmla="*/ 1326943 w 1873586"/>
                <a:gd name="connsiteY31" fmla="*/ 499892 h 1686748"/>
                <a:gd name="connsiteX32" fmla="*/ 1347316 w 1873586"/>
                <a:gd name="connsiteY32" fmla="*/ 516701 h 1686748"/>
                <a:gd name="connsiteX33" fmla="*/ 1351710 w 1873586"/>
                <a:gd name="connsiteY33" fmla="*/ 519395 h 1686748"/>
                <a:gd name="connsiteX34" fmla="*/ 1361079 w 1873586"/>
                <a:gd name="connsiteY34" fmla="*/ 528057 h 1686748"/>
                <a:gd name="connsiteX35" fmla="*/ 1362046 w 1873586"/>
                <a:gd name="connsiteY35" fmla="*/ 528855 h 1686748"/>
                <a:gd name="connsiteX36" fmla="*/ 1362218 w 1873586"/>
                <a:gd name="connsiteY36" fmla="*/ 529110 h 1686748"/>
                <a:gd name="connsiteX37" fmla="*/ 1385941 w 1873586"/>
                <a:gd name="connsiteY37" fmla="*/ 551043 h 1686748"/>
                <a:gd name="connsiteX38" fmla="*/ 1414016 w 1873586"/>
                <a:gd name="connsiteY38" fmla="*/ 590032 h 1686748"/>
                <a:gd name="connsiteX39" fmla="*/ 1841769 w 1873586"/>
                <a:gd name="connsiteY39" fmla="*/ 1330922 h 1686748"/>
                <a:gd name="connsiteX40" fmla="*/ 1871789 w 1873586"/>
                <a:gd name="connsiteY40" fmla="*/ 1420198 h 168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73586" h="1686748">
                  <a:moveTo>
                    <a:pt x="1871789" y="1420198"/>
                  </a:moveTo>
                  <a:cubicBezTo>
                    <a:pt x="1883172" y="1511928"/>
                    <a:pt x="1840036" y="1605808"/>
                    <a:pt x="1754951" y="1654932"/>
                  </a:cubicBezTo>
                  <a:lnTo>
                    <a:pt x="1754950" y="1654931"/>
                  </a:lnTo>
                  <a:cubicBezTo>
                    <a:pt x="1641502" y="1720430"/>
                    <a:pt x="1496439" y="1681561"/>
                    <a:pt x="1430940" y="1568113"/>
                  </a:cubicBezTo>
                  <a:lnTo>
                    <a:pt x="1064701" y="933767"/>
                  </a:lnTo>
                  <a:cubicBezTo>
                    <a:pt x="894747" y="950700"/>
                    <a:pt x="723522" y="949853"/>
                    <a:pt x="554838" y="984566"/>
                  </a:cubicBezTo>
                  <a:cubicBezTo>
                    <a:pt x="440215" y="984566"/>
                    <a:pt x="357282" y="890561"/>
                    <a:pt x="335165" y="782477"/>
                  </a:cubicBezTo>
                  <a:lnTo>
                    <a:pt x="121317" y="542317"/>
                  </a:lnTo>
                  <a:lnTo>
                    <a:pt x="111912" y="547880"/>
                  </a:lnTo>
                  <a:cubicBezTo>
                    <a:pt x="102323" y="551439"/>
                    <a:pt x="91779" y="553407"/>
                    <a:pt x="80712" y="553407"/>
                  </a:cubicBezTo>
                  <a:cubicBezTo>
                    <a:pt x="36443" y="553407"/>
                    <a:pt x="556" y="521920"/>
                    <a:pt x="556" y="483079"/>
                  </a:cubicBezTo>
                  <a:cubicBezTo>
                    <a:pt x="556" y="463659"/>
                    <a:pt x="9528" y="446077"/>
                    <a:pt x="24033" y="433350"/>
                  </a:cubicBezTo>
                  <a:lnTo>
                    <a:pt x="43240" y="421988"/>
                  </a:lnTo>
                  <a:lnTo>
                    <a:pt x="27279" y="412546"/>
                  </a:lnTo>
                  <a:cubicBezTo>
                    <a:pt x="10425" y="397759"/>
                    <a:pt x="0" y="377330"/>
                    <a:pt x="0" y="354765"/>
                  </a:cubicBezTo>
                  <a:cubicBezTo>
                    <a:pt x="0" y="343483"/>
                    <a:pt x="2606" y="332734"/>
                    <a:pt x="7319" y="322958"/>
                  </a:cubicBezTo>
                  <a:lnTo>
                    <a:pt x="13310" y="315162"/>
                  </a:lnTo>
                  <a:lnTo>
                    <a:pt x="6350" y="284915"/>
                  </a:lnTo>
                  <a:lnTo>
                    <a:pt x="12195" y="259515"/>
                  </a:lnTo>
                  <a:lnTo>
                    <a:pt x="6350" y="234115"/>
                  </a:lnTo>
                  <a:cubicBezTo>
                    <a:pt x="6350" y="211550"/>
                    <a:pt x="16774" y="191121"/>
                    <a:pt x="33628" y="176334"/>
                  </a:cubicBezTo>
                  <a:lnTo>
                    <a:pt x="37583" y="173995"/>
                  </a:lnTo>
                  <a:lnTo>
                    <a:pt x="28256" y="160161"/>
                  </a:lnTo>
                  <a:cubicBezTo>
                    <a:pt x="22422" y="146368"/>
                    <a:pt x="19196" y="131204"/>
                    <a:pt x="19196" y="115286"/>
                  </a:cubicBezTo>
                  <a:cubicBezTo>
                    <a:pt x="19196" y="51615"/>
                    <a:pt x="70811" y="0"/>
                    <a:pt x="134482" y="0"/>
                  </a:cubicBezTo>
                  <a:cubicBezTo>
                    <a:pt x="198153" y="0"/>
                    <a:pt x="249768" y="51615"/>
                    <a:pt x="249768" y="115286"/>
                  </a:cubicBezTo>
                  <a:cubicBezTo>
                    <a:pt x="249768" y="131204"/>
                    <a:pt x="246542" y="146368"/>
                    <a:pt x="240708" y="160161"/>
                  </a:cubicBezTo>
                  <a:lnTo>
                    <a:pt x="238835" y="162940"/>
                  </a:lnTo>
                  <a:lnTo>
                    <a:pt x="247031" y="172762"/>
                  </a:lnTo>
                  <a:cubicBezTo>
                    <a:pt x="344565" y="295579"/>
                    <a:pt x="501433" y="548283"/>
                    <a:pt x="580236" y="548283"/>
                  </a:cubicBezTo>
                  <a:cubicBezTo>
                    <a:pt x="780699" y="548283"/>
                    <a:pt x="993863" y="459383"/>
                    <a:pt x="1194326" y="459383"/>
                  </a:cubicBezTo>
                  <a:cubicBezTo>
                    <a:pt x="1243450" y="459383"/>
                    <a:pt x="1289086" y="474317"/>
                    <a:pt x="1326943" y="499892"/>
                  </a:cubicBezTo>
                  <a:lnTo>
                    <a:pt x="1347316" y="516701"/>
                  </a:lnTo>
                  <a:lnTo>
                    <a:pt x="1351710" y="519395"/>
                  </a:lnTo>
                  <a:lnTo>
                    <a:pt x="1361079" y="528057"/>
                  </a:lnTo>
                  <a:lnTo>
                    <a:pt x="1362046" y="528855"/>
                  </a:lnTo>
                  <a:lnTo>
                    <a:pt x="1362218" y="529110"/>
                  </a:lnTo>
                  <a:lnTo>
                    <a:pt x="1385941" y="551043"/>
                  </a:lnTo>
                  <a:cubicBezTo>
                    <a:pt x="1396398" y="562835"/>
                    <a:pt x="1405828" y="575851"/>
                    <a:pt x="1414016" y="590032"/>
                  </a:cubicBezTo>
                  <a:lnTo>
                    <a:pt x="1841769" y="1330922"/>
                  </a:lnTo>
                  <a:cubicBezTo>
                    <a:pt x="1858143" y="1359284"/>
                    <a:pt x="1867995" y="1389622"/>
                    <a:pt x="1871789" y="1420198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F2E72F8-9D13-4E73-A03D-139D423CDF97}"/>
                </a:ext>
              </a:extLst>
            </p:cNvPr>
            <p:cNvSpPr/>
            <p:nvPr/>
          </p:nvSpPr>
          <p:spPr>
            <a:xfrm rot="18204691">
              <a:off x="1292062" y="4927125"/>
              <a:ext cx="784512" cy="757404"/>
            </a:xfrm>
            <a:custGeom>
              <a:avLst/>
              <a:gdLst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408247 w 1479146"/>
                <a:gd name="connsiteY7" fmla="*/ 883359 h 1428035"/>
                <a:gd name="connsiteX8" fmla="*/ 501663 w 1479146"/>
                <a:gd name="connsiteY8" fmla="*/ 1161377 h 1428035"/>
                <a:gd name="connsiteX9" fmla="*/ 495558 w 1479146"/>
                <a:gd name="connsiteY9" fmla="*/ 1312331 h 1428035"/>
                <a:gd name="connsiteX10" fmla="*/ 461118 w 1479146"/>
                <a:gd name="connsiteY10" fmla="*/ 1364251 h 1428035"/>
                <a:gd name="connsiteX11" fmla="*/ 461119 w 1479146"/>
                <a:gd name="connsiteY11" fmla="*/ 1364249 h 1428035"/>
                <a:gd name="connsiteX12" fmla="*/ 421098 w 1479146"/>
                <a:gd name="connsiteY12" fmla="*/ 1321604 h 1428035"/>
                <a:gd name="connsiteX13" fmla="*/ 422037 w 1479146"/>
                <a:gd name="connsiteY13" fmla="*/ 1236707 h 1428035"/>
                <a:gd name="connsiteX14" fmla="*/ 339533 w 1479146"/>
                <a:gd name="connsiteY14" fmla="*/ 1399217 h 1428035"/>
                <a:gd name="connsiteX15" fmla="*/ 271124 w 1479146"/>
                <a:gd name="connsiteY15" fmla="*/ 1425042 h 1428035"/>
                <a:gd name="connsiteX16" fmla="*/ 271125 w 1479146"/>
                <a:gd name="connsiteY16" fmla="*/ 1425040 h 1428035"/>
                <a:gd name="connsiteX17" fmla="*/ 253597 w 1479146"/>
                <a:gd name="connsiteY17" fmla="*/ 1369290 h 1428035"/>
                <a:gd name="connsiteX18" fmla="*/ 284187 w 1479146"/>
                <a:gd name="connsiteY18" fmla="*/ 1270913 h 1428035"/>
                <a:gd name="connsiteX19" fmla="*/ 180339 w 1479146"/>
                <a:gd name="connsiteY19" fmla="*/ 1372809 h 1428035"/>
                <a:gd name="connsiteX20" fmla="*/ 109197 w 1479146"/>
                <a:gd name="connsiteY20" fmla="*/ 1385205 h 1428035"/>
                <a:gd name="connsiteX21" fmla="*/ 111816 w 1479146"/>
                <a:gd name="connsiteY21" fmla="*/ 1327886 h 1428035"/>
                <a:gd name="connsiteX22" fmla="*/ 155422 w 1479146"/>
                <a:gd name="connsiteY22" fmla="*/ 1257798 h 1428035"/>
                <a:gd name="connsiteX23" fmla="*/ 146291 w 1479146"/>
                <a:gd name="connsiteY23" fmla="*/ 1252632 h 1428035"/>
                <a:gd name="connsiteX24" fmla="*/ 77599 w 1479146"/>
                <a:gd name="connsiteY24" fmla="*/ 1291050 h 1428035"/>
                <a:gd name="connsiteX25" fmla="*/ 8275 w 1479146"/>
                <a:gd name="connsiteY25" fmla="*/ 1278997 h 1428035"/>
                <a:gd name="connsiteX26" fmla="*/ 22491 w 1479146"/>
                <a:gd name="connsiteY26" fmla="*/ 1220223 h 1428035"/>
                <a:gd name="connsiteX27" fmla="*/ 117540 w 1479146"/>
                <a:gd name="connsiteY27" fmla="*/ 1167063 h 1428035"/>
                <a:gd name="connsiteX28" fmla="*/ 51190 w 1479146"/>
                <a:gd name="connsiteY28" fmla="*/ 969595 h 1428035"/>
                <a:gd name="connsiteX29" fmla="*/ 67518 w 1479146"/>
                <a:gd name="connsiteY29" fmla="*/ 849939 h 1428035"/>
                <a:gd name="connsiteX30" fmla="*/ 87791 w 1479146"/>
                <a:gd name="connsiteY30" fmla="*/ 829536 h 1428035"/>
                <a:gd name="connsiteX31" fmla="*/ 61901 w 1479146"/>
                <a:gd name="connsiteY31" fmla="*/ 826786 h 1428035"/>
                <a:gd name="connsiteX32" fmla="*/ 547275 w 1479146"/>
                <a:gd name="connsiteY32" fmla="*/ 108150 h 1428035"/>
                <a:gd name="connsiteX33" fmla="*/ 1414468 w 1479146"/>
                <a:gd name="connsiteY33" fmla="*/ 107838 h 1428035"/>
                <a:gd name="connsiteX34" fmla="*/ 1413407 w 1479146"/>
                <a:gd name="connsiteY34" fmla="*/ 109838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408247 w 1479146"/>
                <a:gd name="connsiteY7" fmla="*/ 883359 h 1428035"/>
                <a:gd name="connsiteX8" fmla="*/ 501663 w 1479146"/>
                <a:gd name="connsiteY8" fmla="*/ 1161377 h 1428035"/>
                <a:gd name="connsiteX9" fmla="*/ 495558 w 1479146"/>
                <a:gd name="connsiteY9" fmla="*/ 1312331 h 1428035"/>
                <a:gd name="connsiteX10" fmla="*/ 461118 w 1479146"/>
                <a:gd name="connsiteY10" fmla="*/ 1364251 h 1428035"/>
                <a:gd name="connsiteX11" fmla="*/ 461119 w 1479146"/>
                <a:gd name="connsiteY11" fmla="*/ 1364249 h 1428035"/>
                <a:gd name="connsiteX12" fmla="*/ 421098 w 1479146"/>
                <a:gd name="connsiteY12" fmla="*/ 1321604 h 1428035"/>
                <a:gd name="connsiteX13" fmla="*/ 422037 w 1479146"/>
                <a:gd name="connsiteY13" fmla="*/ 1236707 h 1428035"/>
                <a:gd name="connsiteX14" fmla="*/ 339533 w 1479146"/>
                <a:gd name="connsiteY14" fmla="*/ 1399217 h 1428035"/>
                <a:gd name="connsiteX15" fmla="*/ 271124 w 1479146"/>
                <a:gd name="connsiteY15" fmla="*/ 1425042 h 1428035"/>
                <a:gd name="connsiteX16" fmla="*/ 271125 w 1479146"/>
                <a:gd name="connsiteY16" fmla="*/ 1425040 h 1428035"/>
                <a:gd name="connsiteX17" fmla="*/ 253597 w 1479146"/>
                <a:gd name="connsiteY17" fmla="*/ 1369290 h 1428035"/>
                <a:gd name="connsiteX18" fmla="*/ 284187 w 1479146"/>
                <a:gd name="connsiteY18" fmla="*/ 1270913 h 1428035"/>
                <a:gd name="connsiteX19" fmla="*/ 180339 w 1479146"/>
                <a:gd name="connsiteY19" fmla="*/ 1372809 h 1428035"/>
                <a:gd name="connsiteX20" fmla="*/ 109197 w 1479146"/>
                <a:gd name="connsiteY20" fmla="*/ 1385205 h 1428035"/>
                <a:gd name="connsiteX21" fmla="*/ 111816 w 1479146"/>
                <a:gd name="connsiteY21" fmla="*/ 1327886 h 1428035"/>
                <a:gd name="connsiteX22" fmla="*/ 155422 w 1479146"/>
                <a:gd name="connsiteY22" fmla="*/ 1257798 h 1428035"/>
                <a:gd name="connsiteX23" fmla="*/ 146291 w 1479146"/>
                <a:gd name="connsiteY23" fmla="*/ 1252632 h 1428035"/>
                <a:gd name="connsiteX24" fmla="*/ 77599 w 1479146"/>
                <a:gd name="connsiteY24" fmla="*/ 1291050 h 1428035"/>
                <a:gd name="connsiteX25" fmla="*/ 8275 w 1479146"/>
                <a:gd name="connsiteY25" fmla="*/ 1278997 h 1428035"/>
                <a:gd name="connsiteX26" fmla="*/ 22491 w 1479146"/>
                <a:gd name="connsiteY26" fmla="*/ 1220223 h 1428035"/>
                <a:gd name="connsiteX27" fmla="*/ 117540 w 1479146"/>
                <a:gd name="connsiteY27" fmla="*/ 1167063 h 1428035"/>
                <a:gd name="connsiteX28" fmla="*/ 51190 w 1479146"/>
                <a:gd name="connsiteY28" fmla="*/ 969595 h 1428035"/>
                <a:gd name="connsiteX29" fmla="*/ 67518 w 1479146"/>
                <a:gd name="connsiteY29" fmla="*/ 849939 h 1428035"/>
                <a:gd name="connsiteX30" fmla="*/ 87791 w 1479146"/>
                <a:gd name="connsiteY30" fmla="*/ 829536 h 1428035"/>
                <a:gd name="connsiteX31" fmla="*/ 547275 w 1479146"/>
                <a:gd name="connsiteY31" fmla="*/ 108150 h 1428035"/>
                <a:gd name="connsiteX32" fmla="*/ 1414468 w 1479146"/>
                <a:gd name="connsiteY32" fmla="*/ 107838 h 1428035"/>
                <a:gd name="connsiteX33" fmla="*/ 1413407 w 1479146"/>
                <a:gd name="connsiteY33" fmla="*/ 109838 h 1428035"/>
                <a:gd name="connsiteX34" fmla="*/ 1449331 w 1479146"/>
                <a:gd name="connsiteY34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501663 w 1479146"/>
                <a:gd name="connsiteY7" fmla="*/ 1161377 h 1428035"/>
                <a:gd name="connsiteX8" fmla="*/ 495558 w 1479146"/>
                <a:gd name="connsiteY8" fmla="*/ 1312331 h 1428035"/>
                <a:gd name="connsiteX9" fmla="*/ 461118 w 1479146"/>
                <a:gd name="connsiteY9" fmla="*/ 1364251 h 1428035"/>
                <a:gd name="connsiteX10" fmla="*/ 461119 w 1479146"/>
                <a:gd name="connsiteY10" fmla="*/ 1364249 h 1428035"/>
                <a:gd name="connsiteX11" fmla="*/ 421098 w 1479146"/>
                <a:gd name="connsiteY11" fmla="*/ 1321604 h 1428035"/>
                <a:gd name="connsiteX12" fmla="*/ 422037 w 1479146"/>
                <a:gd name="connsiteY12" fmla="*/ 1236707 h 1428035"/>
                <a:gd name="connsiteX13" fmla="*/ 339533 w 1479146"/>
                <a:gd name="connsiteY13" fmla="*/ 1399217 h 1428035"/>
                <a:gd name="connsiteX14" fmla="*/ 271124 w 1479146"/>
                <a:gd name="connsiteY14" fmla="*/ 1425042 h 1428035"/>
                <a:gd name="connsiteX15" fmla="*/ 271125 w 1479146"/>
                <a:gd name="connsiteY15" fmla="*/ 1425040 h 1428035"/>
                <a:gd name="connsiteX16" fmla="*/ 253597 w 1479146"/>
                <a:gd name="connsiteY16" fmla="*/ 1369290 h 1428035"/>
                <a:gd name="connsiteX17" fmla="*/ 284187 w 1479146"/>
                <a:gd name="connsiteY17" fmla="*/ 1270913 h 1428035"/>
                <a:gd name="connsiteX18" fmla="*/ 180339 w 1479146"/>
                <a:gd name="connsiteY18" fmla="*/ 1372809 h 1428035"/>
                <a:gd name="connsiteX19" fmla="*/ 109197 w 1479146"/>
                <a:gd name="connsiteY19" fmla="*/ 1385205 h 1428035"/>
                <a:gd name="connsiteX20" fmla="*/ 111816 w 1479146"/>
                <a:gd name="connsiteY20" fmla="*/ 1327886 h 1428035"/>
                <a:gd name="connsiteX21" fmla="*/ 155422 w 1479146"/>
                <a:gd name="connsiteY21" fmla="*/ 1257798 h 1428035"/>
                <a:gd name="connsiteX22" fmla="*/ 146291 w 1479146"/>
                <a:gd name="connsiteY22" fmla="*/ 1252632 h 1428035"/>
                <a:gd name="connsiteX23" fmla="*/ 77599 w 1479146"/>
                <a:gd name="connsiteY23" fmla="*/ 1291050 h 1428035"/>
                <a:gd name="connsiteX24" fmla="*/ 8275 w 1479146"/>
                <a:gd name="connsiteY24" fmla="*/ 1278997 h 1428035"/>
                <a:gd name="connsiteX25" fmla="*/ 22491 w 1479146"/>
                <a:gd name="connsiteY25" fmla="*/ 1220223 h 1428035"/>
                <a:gd name="connsiteX26" fmla="*/ 117540 w 1479146"/>
                <a:gd name="connsiteY26" fmla="*/ 1167063 h 1428035"/>
                <a:gd name="connsiteX27" fmla="*/ 51190 w 1479146"/>
                <a:gd name="connsiteY27" fmla="*/ 969595 h 1428035"/>
                <a:gd name="connsiteX28" fmla="*/ 67518 w 1479146"/>
                <a:gd name="connsiteY28" fmla="*/ 849939 h 1428035"/>
                <a:gd name="connsiteX29" fmla="*/ 87791 w 1479146"/>
                <a:gd name="connsiteY29" fmla="*/ 829536 h 1428035"/>
                <a:gd name="connsiteX30" fmla="*/ 547275 w 1479146"/>
                <a:gd name="connsiteY30" fmla="*/ 108150 h 1428035"/>
                <a:gd name="connsiteX31" fmla="*/ 1414468 w 1479146"/>
                <a:gd name="connsiteY31" fmla="*/ 107838 h 1428035"/>
                <a:gd name="connsiteX32" fmla="*/ 1413407 w 1479146"/>
                <a:gd name="connsiteY32" fmla="*/ 109838 h 1428035"/>
                <a:gd name="connsiteX33" fmla="*/ 1449331 w 1479146"/>
                <a:gd name="connsiteY33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95363 w 1479146"/>
                <a:gd name="connsiteY5" fmla="*/ 862208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79461 w 1479146"/>
                <a:gd name="connsiteY5" fmla="*/ 872697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79461 w 1479146"/>
                <a:gd name="connsiteY5" fmla="*/ 872697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79146" h="1428035">
                  <a:moveTo>
                    <a:pt x="1449331" y="137825"/>
                  </a:moveTo>
                  <a:cubicBezTo>
                    <a:pt x="1483332" y="181883"/>
                    <a:pt x="1489767" y="254330"/>
                    <a:pt x="1460766" y="323456"/>
                  </a:cubicBezTo>
                  <a:cubicBezTo>
                    <a:pt x="1422099" y="415623"/>
                    <a:pt x="1335079" y="466984"/>
                    <a:pt x="1266404" y="438172"/>
                  </a:cubicBezTo>
                  <a:lnTo>
                    <a:pt x="1245142" y="426948"/>
                  </a:lnTo>
                  <a:cubicBezTo>
                    <a:pt x="1079931" y="339284"/>
                    <a:pt x="861110" y="352847"/>
                    <a:pt x="716830" y="427138"/>
                  </a:cubicBezTo>
                  <a:cubicBezTo>
                    <a:pt x="572550" y="501430"/>
                    <a:pt x="415322" y="750324"/>
                    <a:pt x="379461" y="872697"/>
                  </a:cubicBezTo>
                  <a:lnTo>
                    <a:pt x="501663" y="1161377"/>
                  </a:lnTo>
                  <a:lnTo>
                    <a:pt x="495558" y="1312331"/>
                  </a:lnTo>
                  <a:cubicBezTo>
                    <a:pt x="495558" y="1337125"/>
                    <a:pt x="490362" y="1364251"/>
                    <a:pt x="461118" y="1364251"/>
                  </a:cubicBezTo>
                  <a:cubicBezTo>
                    <a:pt x="461118" y="1364250"/>
                    <a:pt x="461119" y="1364250"/>
                    <a:pt x="461119" y="1364249"/>
                  </a:cubicBezTo>
                  <a:cubicBezTo>
                    <a:pt x="431876" y="1364249"/>
                    <a:pt x="421099" y="1346398"/>
                    <a:pt x="421098" y="1321604"/>
                  </a:cubicBezTo>
                  <a:cubicBezTo>
                    <a:pt x="421099" y="1297693"/>
                    <a:pt x="435632" y="1223770"/>
                    <a:pt x="422037" y="1236707"/>
                  </a:cubicBezTo>
                  <a:cubicBezTo>
                    <a:pt x="408443" y="1249642"/>
                    <a:pt x="362411" y="1348685"/>
                    <a:pt x="339533" y="1399217"/>
                  </a:cubicBezTo>
                  <a:cubicBezTo>
                    <a:pt x="329053" y="1422365"/>
                    <a:pt x="298426" y="1433926"/>
                    <a:pt x="271124" y="1425042"/>
                  </a:cubicBezTo>
                  <a:cubicBezTo>
                    <a:pt x="271124" y="1425041"/>
                    <a:pt x="271125" y="1425041"/>
                    <a:pt x="271125" y="1425040"/>
                  </a:cubicBezTo>
                  <a:cubicBezTo>
                    <a:pt x="243824" y="1416156"/>
                    <a:pt x="243117" y="1392437"/>
                    <a:pt x="253597" y="1369290"/>
                  </a:cubicBezTo>
                  <a:cubicBezTo>
                    <a:pt x="268104" y="1337247"/>
                    <a:pt x="296396" y="1270326"/>
                    <a:pt x="284187" y="1270913"/>
                  </a:cubicBezTo>
                  <a:cubicBezTo>
                    <a:pt x="271978" y="1271500"/>
                    <a:pt x="212662" y="1337494"/>
                    <a:pt x="180339" y="1372809"/>
                  </a:cubicBezTo>
                  <a:cubicBezTo>
                    <a:pt x="161511" y="1393381"/>
                    <a:pt x="132134" y="1406649"/>
                    <a:pt x="109197" y="1385205"/>
                  </a:cubicBezTo>
                  <a:cubicBezTo>
                    <a:pt x="86259" y="1363762"/>
                    <a:pt x="100997" y="1350976"/>
                    <a:pt x="111816" y="1327886"/>
                  </a:cubicBezTo>
                  <a:cubicBezTo>
                    <a:pt x="122635" y="1304798"/>
                    <a:pt x="140888" y="1281160"/>
                    <a:pt x="155422" y="1257798"/>
                  </a:cubicBezTo>
                  <a:lnTo>
                    <a:pt x="146291" y="1252632"/>
                  </a:lnTo>
                  <a:lnTo>
                    <a:pt x="77599" y="1291050"/>
                  </a:lnTo>
                  <a:cubicBezTo>
                    <a:pt x="54529" y="1303952"/>
                    <a:pt x="23493" y="1298556"/>
                    <a:pt x="8275" y="1278997"/>
                  </a:cubicBezTo>
                  <a:cubicBezTo>
                    <a:pt x="-6943" y="1259439"/>
                    <a:pt x="-578" y="1233125"/>
                    <a:pt x="22491" y="1220223"/>
                  </a:cubicBezTo>
                  <a:lnTo>
                    <a:pt x="117540" y="1167063"/>
                  </a:lnTo>
                  <a:lnTo>
                    <a:pt x="51190" y="969595"/>
                  </a:lnTo>
                  <a:cubicBezTo>
                    <a:pt x="37146" y="927799"/>
                    <a:pt x="44414" y="885132"/>
                    <a:pt x="67518" y="849939"/>
                  </a:cubicBezTo>
                  <a:lnTo>
                    <a:pt x="87791" y="829536"/>
                  </a:lnTo>
                  <a:cubicBezTo>
                    <a:pt x="240952" y="589074"/>
                    <a:pt x="-9533" y="417098"/>
                    <a:pt x="547275" y="108150"/>
                  </a:cubicBezTo>
                  <a:cubicBezTo>
                    <a:pt x="818355" y="-35940"/>
                    <a:pt x="1143284" y="-36058"/>
                    <a:pt x="1414468" y="107838"/>
                  </a:cubicBezTo>
                  <a:lnTo>
                    <a:pt x="1413407" y="109838"/>
                  </a:lnTo>
                  <a:lnTo>
                    <a:pt x="1449331" y="137825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446CB43-BE77-426D-8A61-5BAF71E3C5CE}"/>
                </a:ext>
              </a:extLst>
            </p:cNvPr>
            <p:cNvGrpSpPr/>
            <p:nvPr/>
          </p:nvGrpSpPr>
          <p:grpSpPr>
            <a:xfrm>
              <a:off x="1029074" y="4102366"/>
              <a:ext cx="1233117" cy="1038869"/>
              <a:chOff x="-4592386" y="5588379"/>
              <a:chExt cx="2324961" cy="1958719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248347E-2F96-45A8-B3B9-CD153F210408}"/>
                  </a:ext>
                </a:extLst>
              </p:cNvPr>
              <p:cNvSpPr/>
              <p:nvPr/>
            </p:nvSpPr>
            <p:spPr>
              <a:xfrm rot="19800000" flipH="1">
                <a:off x="-4592386" y="6074389"/>
                <a:ext cx="490253" cy="832319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224708 w 648560"/>
                  <a:gd name="connsiteY7" fmla="*/ 0 h 1003914"/>
                  <a:gd name="connsiteX0" fmla="*/ 156519 w 580371"/>
                  <a:gd name="connsiteY0" fmla="*/ 0 h 1003914"/>
                  <a:gd name="connsiteX1" fmla="*/ 573917 w 580371"/>
                  <a:gd name="connsiteY1" fmla="*/ 683245 h 1003914"/>
                  <a:gd name="connsiteX2" fmla="*/ 371257 w 580371"/>
                  <a:gd name="connsiteY2" fmla="*/ 988988 h 1003914"/>
                  <a:gd name="connsiteX3" fmla="*/ 323173 w 580371"/>
                  <a:gd name="connsiteY3" fmla="*/ 1003914 h 1003914"/>
                  <a:gd name="connsiteX4" fmla="*/ 319398 w 580371"/>
                  <a:gd name="connsiteY4" fmla="*/ 993600 h 1003914"/>
                  <a:gd name="connsiteX5" fmla="*/ 0 w 580371"/>
                  <a:gd name="connsiteY5" fmla="*/ 605735 h 1003914"/>
                  <a:gd name="connsiteX6" fmla="*/ 156519 w 580371"/>
                  <a:gd name="connsiteY6" fmla="*/ 0 h 1003914"/>
                  <a:gd name="connsiteX0" fmla="*/ 173245 w 597097"/>
                  <a:gd name="connsiteY0" fmla="*/ 0 h 1003914"/>
                  <a:gd name="connsiteX1" fmla="*/ 590643 w 597097"/>
                  <a:gd name="connsiteY1" fmla="*/ 683245 h 1003914"/>
                  <a:gd name="connsiteX2" fmla="*/ 387983 w 597097"/>
                  <a:gd name="connsiteY2" fmla="*/ 988988 h 1003914"/>
                  <a:gd name="connsiteX3" fmla="*/ 339899 w 597097"/>
                  <a:gd name="connsiteY3" fmla="*/ 1003914 h 1003914"/>
                  <a:gd name="connsiteX4" fmla="*/ 336124 w 597097"/>
                  <a:gd name="connsiteY4" fmla="*/ 993600 h 1003914"/>
                  <a:gd name="connsiteX5" fmla="*/ 16726 w 597097"/>
                  <a:gd name="connsiteY5" fmla="*/ 605735 h 1003914"/>
                  <a:gd name="connsiteX6" fmla="*/ 173245 w 597097"/>
                  <a:gd name="connsiteY6" fmla="*/ 0 h 1003914"/>
                  <a:gd name="connsiteX0" fmla="*/ 173245 w 597097"/>
                  <a:gd name="connsiteY0" fmla="*/ 0 h 1003914"/>
                  <a:gd name="connsiteX1" fmla="*/ 590643 w 597097"/>
                  <a:gd name="connsiteY1" fmla="*/ 683245 h 1003914"/>
                  <a:gd name="connsiteX2" fmla="*/ 387983 w 597097"/>
                  <a:gd name="connsiteY2" fmla="*/ 988988 h 1003914"/>
                  <a:gd name="connsiteX3" fmla="*/ 339899 w 597097"/>
                  <a:gd name="connsiteY3" fmla="*/ 1003914 h 1003914"/>
                  <a:gd name="connsiteX4" fmla="*/ 336124 w 597097"/>
                  <a:gd name="connsiteY4" fmla="*/ 993600 h 1003914"/>
                  <a:gd name="connsiteX5" fmla="*/ 16726 w 597097"/>
                  <a:gd name="connsiteY5" fmla="*/ 605735 h 1003914"/>
                  <a:gd name="connsiteX6" fmla="*/ 173245 w 597097"/>
                  <a:gd name="connsiteY6" fmla="*/ 0 h 1003914"/>
                  <a:gd name="connsiteX0" fmla="*/ 173245 w 591326"/>
                  <a:gd name="connsiteY0" fmla="*/ 0 h 1003914"/>
                  <a:gd name="connsiteX1" fmla="*/ 590643 w 591326"/>
                  <a:gd name="connsiteY1" fmla="*/ 683245 h 1003914"/>
                  <a:gd name="connsiteX2" fmla="*/ 387983 w 591326"/>
                  <a:gd name="connsiteY2" fmla="*/ 988988 h 1003914"/>
                  <a:gd name="connsiteX3" fmla="*/ 339899 w 591326"/>
                  <a:gd name="connsiteY3" fmla="*/ 1003914 h 1003914"/>
                  <a:gd name="connsiteX4" fmla="*/ 336124 w 591326"/>
                  <a:gd name="connsiteY4" fmla="*/ 993600 h 1003914"/>
                  <a:gd name="connsiteX5" fmla="*/ 16726 w 591326"/>
                  <a:gd name="connsiteY5" fmla="*/ 605735 h 1003914"/>
                  <a:gd name="connsiteX6" fmla="*/ 173245 w 591326"/>
                  <a:gd name="connsiteY6" fmla="*/ 0 h 1003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1326" h="1003914">
                    <a:moveTo>
                      <a:pt x="173245" y="0"/>
                    </a:moveTo>
                    <a:cubicBezTo>
                      <a:pt x="282433" y="345835"/>
                      <a:pt x="577681" y="456353"/>
                      <a:pt x="590643" y="683245"/>
                    </a:cubicBezTo>
                    <a:cubicBezTo>
                      <a:pt x="600263" y="851642"/>
                      <a:pt x="507078" y="938615"/>
                      <a:pt x="387983" y="988988"/>
                    </a:cubicBezTo>
                    <a:lnTo>
                      <a:pt x="339899" y="1003914"/>
                    </a:lnTo>
                    <a:lnTo>
                      <a:pt x="336124" y="993600"/>
                    </a:lnTo>
                    <a:cubicBezTo>
                      <a:pt x="269209" y="835396"/>
                      <a:pt x="157426" y="700790"/>
                      <a:pt x="16726" y="605735"/>
                    </a:cubicBezTo>
                    <a:cubicBezTo>
                      <a:pt x="-54394" y="308806"/>
                      <a:pt x="121072" y="201912"/>
                      <a:pt x="17324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F86CCED0-87DB-4D98-9B8E-542B8CC3192D}"/>
                  </a:ext>
                </a:extLst>
              </p:cNvPr>
              <p:cNvSpPr/>
              <p:nvPr/>
            </p:nvSpPr>
            <p:spPr>
              <a:xfrm>
                <a:off x="-4393040" y="5680207"/>
                <a:ext cx="1866891" cy="1866891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A0E88F7-AA3C-4A07-8E7F-7C5980C2088F}"/>
                  </a:ext>
                </a:extLst>
              </p:cNvPr>
              <p:cNvSpPr/>
              <p:nvPr/>
            </p:nvSpPr>
            <p:spPr>
              <a:xfrm>
                <a:off x="-4158394" y="5588379"/>
                <a:ext cx="1389576" cy="733066"/>
              </a:xfrm>
              <a:custGeom>
                <a:avLst/>
                <a:gdLst>
                  <a:gd name="connsiteX0" fmla="*/ 409206 w 1089346"/>
                  <a:gd name="connsiteY0" fmla="*/ 0 h 733746"/>
                  <a:gd name="connsiteX1" fmla="*/ 524940 w 1089346"/>
                  <a:gd name="connsiteY1" fmla="*/ 47939 h 733746"/>
                  <a:gd name="connsiteX2" fmla="*/ 527487 w 1089346"/>
                  <a:gd name="connsiteY2" fmla="*/ 51716 h 733746"/>
                  <a:gd name="connsiteX3" fmla="*/ 530034 w 1089346"/>
                  <a:gd name="connsiteY3" fmla="*/ 47939 h 733746"/>
                  <a:gd name="connsiteX4" fmla="*/ 645768 w 1089346"/>
                  <a:gd name="connsiteY4" fmla="*/ 0 h 733746"/>
                  <a:gd name="connsiteX5" fmla="*/ 761502 w 1089346"/>
                  <a:gd name="connsiteY5" fmla="*/ 47939 h 733746"/>
                  <a:gd name="connsiteX6" fmla="*/ 769575 w 1089346"/>
                  <a:gd name="connsiteY6" fmla="*/ 59911 h 733746"/>
                  <a:gd name="connsiteX7" fmla="*/ 772768 w 1089346"/>
                  <a:gd name="connsiteY7" fmla="*/ 59267 h 733746"/>
                  <a:gd name="connsiteX8" fmla="*/ 923579 w 1089346"/>
                  <a:gd name="connsiteY8" fmla="*/ 159231 h 733746"/>
                  <a:gd name="connsiteX9" fmla="*/ 930962 w 1089346"/>
                  <a:gd name="connsiteY9" fmla="*/ 195802 h 733746"/>
                  <a:gd name="connsiteX10" fmla="*/ 989382 w 1089346"/>
                  <a:gd name="connsiteY10" fmla="*/ 207596 h 733746"/>
                  <a:gd name="connsiteX11" fmla="*/ 1089346 w 1089346"/>
                  <a:gd name="connsiteY11" fmla="*/ 358407 h 733746"/>
                  <a:gd name="connsiteX12" fmla="*/ 989382 w 1089346"/>
                  <a:gd name="connsiteY12" fmla="*/ 509218 h 733746"/>
                  <a:gd name="connsiteX13" fmla="*/ 934737 w 1089346"/>
                  <a:gd name="connsiteY13" fmla="*/ 520250 h 733746"/>
                  <a:gd name="connsiteX14" fmla="*/ 936441 w 1089346"/>
                  <a:gd name="connsiteY14" fmla="*/ 527740 h 733746"/>
                  <a:gd name="connsiteX15" fmla="*/ 772768 w 1089346"/>
                  <a:gd name="connsiteY15" fmla="*/ 691413 h 733746"/>
                  <a:gd name="connsiteX16" fmla="*/ 757700 w 1089346"/>
                  <a:gd name="connsiteY16" fmla="*/ 688371 h 733746"/>
                  <a:gd name="connsiteX17" fmla="*/ 709477 w 1089346"/>
                  <a:gd name="connsiteY17" fmla="*/ 720884 h 733746"/>
                  <a:gd name="connsiteX18" fmla="*/ 645768 w 1089346"/>
                  <a:gd name="connsiteY18" fmla="*/ 733746 h 733746"/>
                  <a:gd name="connsiteX19" fmla="*/ 582059 w 1089346"/>
                  <a:gd name="connsiteY19" fmla="*/ 720884 h 733746"/>
                  <a:gd name="connsiteX20" fmla="*/ 537855 w 1089346"/>
                  <a:gd name="connsiteY20" fmla="*/ 691080 h 733746"/>
                  <a:gd name="connsiteX21" fmla="*/ 536206 w 1089346"/>
                  <a:gd name="connsiteY21" fmla="*/ 691413 h 733746"/>
                  <a:gd name="connsiteX22" fmla="*/ 521138 w 1089346"/>
                  <a:gd name="connsiteY22" fmla="*/ 688371 h 733746"/>
                  <a:gd name="connsiteX23" fmla="*/ 472915 w 1089346"/>
                  <a:gd name="connsiteY23" fmla="*/ 720884 h 733746"/>
                  <a:gd name="connsiteX24" fmla="*/ 409206 w 1089346"/>
                  <a:gd name="connsiteY24" fmla="*/ 733746 h 733746"/>
                  <a:gd name="connsiteX25" fmla="*/ 345497 w 1089346"/>
                  <a:gd name="connsiteY25" fmla="*/ 720884 h 733746"/>
                  <a:gd name="connsiteX26" fmla="*/ 295679 w 1089346"/>
                  <a:gd name="connsiteY26" fmla="*/ 687296 h 733746"/>
                  <a:gd name="connsiteX27" fmla="*/ 252364 w 1089346"/>
                  <a:gd name="connsiteY27" fmla="*/ 678551 h 733746"/>
                  <a:gd name="connsiteX28" fmla="*/ 152400 w 1089346"/>
                  <a:gd name="connsiteY28" fmla="*/ 527740 h 733746"/>
                  <a:gd name="connsiteX29" fmla="*/ 153939 w 1089346"/>
                  <a:gd name="connsiteY29" fmla="*/ 520115 h 733746"/>
                  <a:gd name="connsiteX30" fmla="*/ 99964 w 1089346"/>
                  <a:gd name="connsiteY30" fmla="*/ 509218 h 733746"/>
                  <a:gd name="connsiteX31" fmla="*/ 0 w 1089346"/>
                  <a:gd name="connsiteY31" fmla="*/ 358407 h 733746"/>
                  <a:gd name="connsiteX32" fmla="*/ 99964 w 1089346"/>
                  <a:gd name="connsiteY32" fmla="*/ 207596 h 733746"/>
                  <a:gd name="connsiteX33" fmla="*/ 157857 w 1089346"/>
                  <a:gd name="connsiteY33" fmla="*/ 195908 h 733746"/>
                  <a:gd name="connsiteX34" fmla="*/ 165262 w 1089346"/>
                  <a:gd name="connsiteY34" fmla="*/ 159231 h 733746"/>
                  <a:gd name="connsiteX35" fmla="*/ 267402 w 1089346"/>
                  <a:gd name="connsiteY35" fmla="*/ 66625 h 733746"/>
                  <a:gd name="connsiteX36" fmla="*/ 282402 w 1089346"/>
                  <a:gd name="connsiteY36" fmla="*/ 64357 h 733746"/>
                  <a:gd name="connsiteX37" fmla="*/ 293472 w 1089346"/>
                  <a:gd name="connsiteY37" fmla="*/ 47939 h 733746"/>
                  <a:gd name="connsiteX38" fmla="*/ 409206 w 1089346"/>
                  <a:gd name="connsiteY38" fmla="*/ 0 h 73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89346" h="733746">
                    <a:moveTo>
                      <a:pt x="409206" y="0"/>
                    </a:moveTo>
                    <a:cubicBezTo>
                      <a:pt x="454403" y="0"/>
                      <a:pt x="495321" y="18320"/>
                      <a:pt x="524940" y="47939"/>
                    </a:cubicBezTo>
                    <a:lnTo>
                      <a:pt x="527487" y="51716"/>
                    </a:lnTo>
                    <a:lnTo>
                      <a:pt x="530034" y="47939"/>
                    </a:lnTo>
                    <a:cubicBezTo>
                      <a:pt x="559653" y="18320"/>
                      <a:pt x="600571" y="0"/>
                      <a:pt x="645768" y="0"/>
                    </a:cubicBezTo>
                    <a:cubicBezTo>
                      <a:pt x="690965" y="0"/>
                      <a:pt x="731883" y="18320"/>
                      <a:pt x="761502" y="47939"/>
                    </a:cubicBezTo>
                    <a:lnTo>
                      <a:pt x="769575" y="59911"/>
                    </a:lnTo>
                    <a:lnTo>
                      <a:pt x="772768" y="59267"/>
                    </a:lnTo>
                    <a:cubicBezTo>
                      <a:pt x="840564" y="59267"/>
                      <a:pt x="898732" y="100486"/>
                      <a:pt x="923579" y="159231"/>
                    </a:cubicBezTo>
                    <a:lnTo>
                      <a:pt x="930962" y="195802"/>
                    </a:lnTo>
                    <a:lnTo>
                      <a:pt x="989382" y="207596"/>
                    </a:lnTo>
                    <a:cubicBezTo>
                      <a:pt x="1048127" y="232443"/>
                      <a:pt x="1089346" y="290611"/>
                      <a:pt x="1089346" y="358407"/>
                    </a:cubicBezTo>
                    <a:cubicBezTo>
                      <a:pt x="1089346" y="426203"/>
                      <a:pt x="1048127" y="484371"/>
                      <a:pt x="989382" y="509218"/>
                    </a:cubicBezTo>
                    <a:lnTo>
                      <a:pt x="934737" y="520250"/>
                    </a:lnTo>
                    <a:lnTo>
                      <a:pt x="936441" y="527740"/>
                    </a:lnTo>
                    <a:cubicBezTo>
                      <a:pt x="936441" y="618134"/>
                      <a:pt x="863162" y="691413"/>
                      <a:pt x="772768" y="691413"/>
                    </a:cubicBezTo>
                    <a:lnTo>
                      <a:pt x="757700" y="688371"/>
                    </a:lnTo>
                    <a:lnTo>
                      <a:pt x="709477" y="720884"/>
                    </a:lnTo>
                    <a:cubicBezTo>
                      <a:pt x="689895" y="729166"/>
                      <a:pt x="668367" y="733746"/>
                      <a:pt x="645768" y="733746"/>
                    </a:cubicBezTo>
                    <a:cubicBezTo>
                      <a:pt x="623170" y="733746"/>
                      <a:pt x="601641" y="729166"/>
                      <a:pt x="582059" y="720884"/>
                    </a:cubicBezTo>
                    <a:lnTo>
                      <a:pt x="537855" y="691080"/>
                    </a:lnTo>
                    <a:lnTo>
                      <a:pt x="536206" y="691413"/>
                    </a:lnTo>
                    <a:lnTo>
                      <a:pt x="521138" y="688371"/>
                    </a:lnTo>
                    <a:lnTo>
                      <a:pt x="472915" y="720884"/>
                    </a:lnTo>
                    <a:cubicBezTo>
                      <a:pt x="453333" y="729166"/>
                      <a:pt x="431804" y="733746"/>
                      <a:pt x="409206" y="733746"/>
                    </a:cubicBezTo>
                    <a:cubicBezTo>
                      <a:pt x="386607" y="733746"/>
                      <a:pt x="365079" y="729166"/>
                      <a:pt x="345497" y="720884"/>
                    </a:cubicBezTo>
                    <a:lnTo>
                      <a:pt x="295679" y="687296"/>
                    </a:lnTo>
                    <a:lnTo>
                      <a:pt x="252364" y="678551"/>
                    </a:lnTo>
                    <a:cubicBezTo>
                      <a:pt x="193619" y="653704"/>
                      <a:pt x="152400" y="595536"/>
                      <a:pt x="152400" y="527740"/>
                    </a:cubicBezTo>
                    <a:lnTo>
                      <a:pt x="153939" y="520115"/>
                    </a:lnTo>
                    <a:lnTo>
                      <a:pt x="99964" y="509218"/>
                    </a:lnTo>
                    <a:cubicBezTo>
                      <a:pt x="41219" y="484371"/>
                      <a:pt x="0" y="426203"/>
                      <a:pt x="0" y="358407"/>
                    </a:cubicBezTo>
                    <a:cubicBezTo>
                      <a:pt x="0" y="290611"/>
                      <a:pt x="41219" y="232443"/>
                      <a:pt x="99964" y="207596"/>
                    </a:cubicBezTo>
                    <a:lnTo>
                      <a:pt x="157857" y="195908"/>
                    </a:lnTo>
                    <a:lnTo>
                      <a:pt x="165262" y="159231"/>
                    </a:lnTo>
                    <a:cubicBezTo>
                      <a:pt x="183897" y="115172"/>
                      <a:pt x="221276" y="80972"/>
                      <a:pt x="267402" y="66625"/>
                    </a:cubicBezTo>
                    <a:lnTo>
                      <a:pt x="282402" y="64357"/>
                    </a:lnTo>
                    <a:lnTo>
                      <a:pt x="293472" y="47939"/>
                    </a:lnTo>
                    <a:cubicBezTo>
                      <a:pt x="323091" y="18320"/>
                      <a:pt x="364009" y="0"/>
                      <a:pt x="40920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838EC087-50FD-436A-8507-9904EDFE5D23}"/>
                  </a:ext>
                </a:extLst>
              </p:cNvPr>
              <p:cNvSpPr/>
              <p:nvPr/>
            </p:nvSpPr>
            <p:spPr>
              <a:xfrm rot="1800000">
                <a:off x="-2757678" y="6074388"/>
                <a:ext cx="490253" cy="832319"/>
              </a:xfrm>
              <a:custGeom>
                <a:avLst/>
                <a:gdLst>
                  <a:gd name="connsiteX0" fmla="*/ 310287 w 642106"/>
                  <a:gd name="connsiteY0" fmla="*/ 0 h 652488"/>
                  <a:gd name="connsiteX1" fmla="*/ 642106 w 642106"/>
                  <a:gd name="connsiteY1" fmla="*/ 331819 h 652488"/>
                  <a:gd name="connsiteX2" fmla="*/ 439446 w 642106"/>
                  <a:gd name="connsiteY2" fmla="*/ 637562 h 652488"/>
                  <a:gd name="connsiteX3" fmla="*/ 391362 w 642106"/>
                  <a:gd name="connsiteY3" fmla="*/ 652488 h 652488"/>
                  <a:gd name="connsiteX4" fmla="*/ 387587 w 642106"/>
                  <a:gd name="connsiteY4" fmla="*/ 642174 h 652488"/>
                  <a:gd name="connsiteX5" fmla="*/ 68189 w 642106"/>
                  <a:gd name="connsiteY5" fmla="*/ 254309 h 652488"/>
                  <a:gd name="connsiteX6" fmla="*/ 0 w 642106"/>
                  <a:gd name="connsiteY6" fmla="*/ 217297 h 652488"/>
                  <a:gd name="connsiteX7" fmla="*/ 4544 w 642106"/>
                  <a:gd name="connsiteY7" fmla="*/ 202660 h 652488"/>
                  <a:gd name="connsiteX8" fmla="*/ 310287 w 642106"/>
                  <a:gd name="connsiteY8" fmla="*/ 0 h 652488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4544 w 648560"/>
                  <a:gd name="connsiteY7" fmla="*/ 554086 h 1003914"/>
                  <a:gd name="connsiteX8" fmla="*/ 224708 w 648560"/>
                  <a:gd name="connsiteY8" fmla="*/ 0 h 1003914"/>
                  <a:gd name="connsiteX0" fmla="*/ 224708 w 648560"/>
                  <a:gd name="connsiteY0" fmla="*/ 0 h 1003914"/>
                  <a:gd name="connsiteX1" fmla="*/ 642106 w 648560"/>
                  <a:gd name="connsiteY1" fmla="*/ 683245 h 1003914"/>
                  <a:gd name="connsiteX2" fmla="*/ 439446 w 648560"/>
                  <a:gd name="connsiteY2" fmla="*/ 988988 h 1003914"/>
                  <a:gd name="connsiteX3" fmla="*/ 391362 w 648560"/>
                  <a:gd name="connsiteY3" fmla="*/ 1003914 h 1003914"/>
                  <a:gd name="connsiteX4" fmla="*/ 387587 w 648560"/>
                  <a:gd name="connsiteY4" fmla="*/ 993600 h 1003914"/>
                  <a:gd name="connsiteX5" fmla="*/ 68189 w 648560"/>
                  <a:gd name="connsiteY5" fmla="*/ 605735 h 1003914"/>
                  <a:gd name="connsiteX6" fmla="*/ 0 w 648560"/>
                  <a:gd name="connsiteY6" fmla="*/ 568723 h 1003914"/>
                  <a:gd name="connsiteX7" fmla="*/ 224708 w 648560"/>
                  <a:gd name="connsiteY7" fmla="*/ 0 h 1003914"/>
                  <a:gd name="connsiteX0" fmla="*/ 156519 w 580371"/>
                  <a:gd name="connsiteY0" fmla="*/ 0 h 1003914"/>
                  <a:gd name="connsiteX1" fmla="*/ 573917 w 580371"/>
                  <a:gd name="connsiteY1" fmla="*/ 683245 h 1003914"/>
                  <a:gd name="connsiteX2" fmla="*/ 371257 w 580371"/>
                  <a:gd name="connsiteY2" fmla="*/ 988988 h 1003914"/>
                  <a:gd name="connsiteX3" fmla="*/ 323173 w 580371"/>
                  <a:gd name="connsiteY3" fmla="*/ 1003914 h 1003914"/>
                  <a:gd name="connsiteX4" fmla="*/ 319398 w 580371"/>
                  <a:gd name="connsiteY4" fmla="*/ 993600 h 1003914"/>
                  <a:gd name="connsiteX5" fmla="*/ 0 w 580371"/>
                  <a:gd name="connsiteY5" fmla="*/ 605735 h 1003914"/>
                  <a:gd name="connsiteX6" fmla="*/ 156519 w 580371"/>
                  <a:gd name="connsiteY6" fmla="*/ 0 h 1003914"/>
                  <a:gd name="connsiteX0" fmla="*/ 173245 w 597097"/>
                  <a:gd name="connsiteY0" fmla="*/ 0 h 1003914"/>
                  <a:gd name="connsiteX1" fmla="*/ 590643 w 597097"/>
                  <a:gd name="connsiteY1" fmla="*/ 683245 h 1003914"/>
                  <a:gd name="connsiteX2" fmla="*/ 387983 w 597097"/>
                  <a:gd name="connsiteY2" fmla="*/ 988988 h 1003914"/>
                  <a:gd name="connsiteX3" fmla="*/ 339899 w 597097"/>
                  <a:gd name="connsiteY3" fmla="*/ 1003914 h 1003914"/>
                  <a:gd name="connsiteX4" fmla="*/ 336124 w 597097"/>
                  <a:gd name="connsiteY4" fmla="*/ 993600 h 1003914"/>
                  <a:gd name="connsiteX5" fmla="*/ 16726 w 597097"/>
                  <a:gd name="connsiteY5" fmla="*/ 605735 h 1003914"/>
                  <a:gd name="connsiteX6" fmla="*/ 173245 w 597097"/>
                  <a:gd name="connsiteY6" fmla="*/ 0 h 1003914"/>
                  <a:gd name="connsiteX0" fmla="*/ 173245 w 597097"/>
                  <a:gd name="connsiteY0" fmla="*/ 0 h 1003914"/>
                  <a:gd name="connsiteX1" fmla="*/ 590643 w 597097"/>
                  <a:gd name="connsiteY1" fmla="*/ 683245 h 1003914"/>
                  <a:gd name="connsiteX2" fmla="*/ 387983 w 597097"/>
                  <a:gd name="connsiteY2" fmla="*/ 988988 h 1003914"/>
                  <a:gd name="connsiteX3" fmla="*/ 339899 w 597097"/>
                  <a:gd name="connsiteY3" fmla="*/ 1003914 h 1003914"/>
                  <a:gd name="connsiteX4" fmla="*/ 336124 w 597097"/>
                  <a:gd name="connsiteY4" fmla="*/ 993600 h 1003914"/>
                  <a:gd name="connsiteX5" fmla="*/ 16726 w 597097"/>
                  <a:gd name="connsiteY5" fmla="*/ 605735 h 1003914"/>
                  <a:gd name="connsiteX6" fmla="*/ 173245 w 597097"/>
                  <a:gd name="connsiteY6" fmla="*/ 0 h 1003914"/>
                  <a:gd name="connsiteX0" fmla="*/ 173245 w 591326"/>
                  <a:gd name="connsiteY0" fmla="*/ 0 h 1003914"/>
                  <a:gd name="connsiteX1" fmla="*/ 590643 w 591326"/>
                  <a:gd name="connsiteY1" fmla="*/ 683245 h 1003914"/>
                  <a:gd name="connsiteX2" fmla="*/ 387983 w 591326"/>
                  <a:gd name="connsiteY2" fmla="*/ 988988 h 1003914"/>
                  <a:gd name="connsiteX3" fmla="*/ 339899 w 591326"/>
                  <a:gd name="connsiteY3" fmla="*/ 1003914 h 1003914"/>
                  <a:gd name="connsiteX4" fmla="*/ 336124 w 591326"/>
                  <a:gd name="connsiteY4" fmla="*/ 993600 h 1003914"/>
                  <a:gd name="connsiteX5" fmla="*/ 16726 w 591326"/>
                  <a:gd name="connsiteY5" fmla="*/ 605735 h 1003914"/>
                  <a:gd name="connsiteX6" fmla="*/ 173245 w 591326"/>
                  <a:gd name="connsiteY6" fmla="*/ 0 h 1003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1326" h="1003914">
                    <a:moveTo>
                      <a:pt x="173245" y="0"/>
                    </a:moveTo>
                    <a:cubicBezTo>
                      <a:pt x="282433" y="345835"/>
                      <a:pt x="577681" y="456353"/>
                      <a:pt x="590643" y="683245"/>
                    </a:cubicBezTo>
                    <a:cubicBezTo>
                      <a:pt x="600263" y="851642"/>
                      <a:pt x="507078" y="938615"/>
                      <a:pt x="387983" y="988988"/>
                    </a:cubicBezTo>
                    <a:lnTo>
                      <a:pt x="339899" y="1003914"/>
                    </a:lnTo>
                    <a:lnTo>
                      <a:pt x="336124" y="993600"/>
                    </a:lnTo>
                    <a:cubicBezTo>
                      <a:pt x="269209" y="835396"/>
                      <a:pt x="157426" y="700790"/>
                      <a:pt x="16726" y="605735"/>
                    </a:cubicBezTo>
                    <a:cubicBezTo>
                      <a:pt x="-54394" y="308806"/>
                      <a:pt x="121072" y="201912"/>
                      <a:pt x="17324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75180AC-3EF6-9818-4BDD-214BE1E63FFE}"/>
                </a:ext>
              </a:extLst>
            </p:cNvPr>
            <p:cNvSpPr/>
            <p:nvPr/>
          </p:nvSpPr>
          <p:spPr>
            <a:xfrm rot="5400000" flipH="1">
              <a:off x="1603861" y="4941838"/>
              <a:ext cx="768699" cy="757404"/>
            </a:xfrm>
            <a:custGeom>
              <a:avLst/>
              <a:gdLst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408247 w 1479146"/>
                <a:gd name="connsiteY7" fmla="*/ 883359 h 1428035"/>
                <a:gd name="connsiteX8" fmla="*/ 501663 w 1479146"/>
                <a:gd name="connsiteY8" fmla="*/ 1161377 h 1428035"/>
                <a:gd name="connsiteX9" fmla="*/ 495558 w 1479146"/>
                <a:gd name="connsiteY9" fmla="*/ 1312331 h 1428035"/>
                <a:gd name="connsiteX10" fmla="*/ 461118 w 1479146"/>
                <a:gd name="connsiteY10" fmla="*/ 1364251 h 1428035"/>
                <a:gd name="connsiteX11" fmla="*/ 461119 w 1479146"/>
                <a:gd name="connsiteY11" fmla="*/ 1364249 h 1428035"/>
                <a:gd name="connsiteX12" fmla="*/ 421098 w 1479146"/>
                <a:gd name="connsiteY12" fmla="*/ 1321604 h 1428035"/>
                <a:gd name="connsiteX13" fmla="*/ 422037 w 1479146"/>
                <a:gd name="connsiteY13" fmla="*/ 1236707 h 1428035"/>
                <a:gd name="connsiteX14" fmla="*/ 339533 w 1479146"/>
                <a:gd name="connsiteY14" fmla="*/ 1399217 h 1428035"/>
                <a:gd name="connsiteX15" fmla="*/ 271124 w 1479146"/>
                <a:gd name="connsiteY15" fmla="*/ 1425042 h 1428035"/>
                <a:gd name="connsiteX16" fmla="*/ 271125 w 1479146"/>
                <a:gd name="connsiteY16" fmla="*/ 1425040 h 1428035"/>
                <a:gd name="connsiteX17" fmla="*/ 253597 w 1479146"/>
                <a:gd name="connsiteY17" fmla="*/ 1369290 h 1428035"/>
                <a:gd name="connsiteX18" fmla="*/ 284187 w 1479146"/>
                <a:gd name="connsiteY18" fmla="*/ 1270913 h 1428035"/>
                <a:gd name="connsiteX19" fmla="*/ 180339 w 1479146"/>
                <a:gd name="connsiteY19" fmla="*/ 1372809 h 1428035"/>
                <a:gd name="connsiteX20" fmla="*/ 109197 w 1479146"/>
                <a:gd name="connsiteY20" fmla="*/ 1385205 h 1428035"/>
                <a:gd name="connsiteX21" fmla="*/ 111816 w 1479146"/>
                <a:gd name="connsiteY21" fmla="*/ 1327886 h 1428035"/>
                <a:gd name="connsiteX22" fmla="*/ 155422 w 1479146"/>
                <a:gd name="connsiteY22" fmla="*/ 1257798 h 1428035"/>
                <a:gd name="connsiteX23" fmla="*/ 146291 w 1479146"/>
                <a:gd name="connsiteY23" fmla="*/ 1252632 h 1428035"/>
                <a:gd name="connsiteX24" fmla="*/ 77599 w 1479146"/>
                <a:gd name="connsiteY24" fmla="*/ 1291050 h 1428035"/>
                <a:gd name="connsiteX25" fmla="*/ 8275 w 1479146"/>
                <a:gd name="connsiteY25" fmla="*/ 1278997 h 1428035"/>
                <a:gd name="connsiteX26" fmla="*/ 22491 w 1479146"/>
                <a:gd name="connsiteY26" fmla="*/ 1220223 h 1428035"/>
                <a:gd name="connsiteX27" fmla="*/ 117540 w 1479146"/>
                <a:gd name="connsiteY27" fmla="*/ 1167063 h 1428035"/>
                <a:gd name="connsiteX28" fmla="*/ 51190 w 1479146"/>
                <a:gd name="connsiteY28" fmla="*/ 969595 h 1428035"/>
                <a:gd name="connsiteX29" fmla="*/ 67518 w 1479146"/>
                <a:gd name="connsiteY29" fmla="*/ 849939 h 1428035"/>
                <a:gd name="connsiteX30" fmla="*/ 87791 w 1479146"/>
                <a:gd name="connsiteY30" fmla="*/ 829536 h 1428035"/>
                <a:gd name="connsiteX31" fmla="*/ 61901 w 1479146"/>
                <a:gd name="connsiteY31" fmla="*/ 826786 h 1428035"/>
                <a:gd name="connsiteX32" fmla="*/ 547275 w 1479146"/>
                <a:gd name="connsiteY32" fmla="*/ 108150 h 1428035"/>
                <a:gd name="connsiteX33" fmla="*/ 1414468 w 1479146"/>
                <a:gd name="connsiteY33" fmla="*/ 107838 h 1428035"/>
                <a:gd name="connsiteX34" fmla="*/ 1413407 w 1479146"/>
                <a:gd name="connsiteY34" fmla="*/ 109838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408247 w 1479146"/>
                <a:gd name="connsiteY7" fmla="*/ 883359 h 1428035"/>
                <a:gd name="connsiteX8" fmla="*/ 501663 w 1479146"/>
                <a:gd name="connsiteY8" fmla="*/ 1161377 h 1428035"/>
                <a:gd name="connsiteX9" fmla="*/ 495558 w 1479146"/>
                <a:gd name="connsiteY9" fmla="*/ 1312331 h 1428035"/>
                <a:gd name="connsiteX10" fmla="*/ 461118 w 1479146"/>
                <a:gd name="connsiteY10" fmla="*/ 1364251 h 1428035"/>
                <a:gd name="connsiteX11" fmla="*/ 461119 w 1479146"/>
                <a:gd name="connsiteY11" fmla="*/ 1364249 h 1428035"/>
                <a:gd name="connsiteX12" fmla="*/ 421098 w 1479146"/>
                <a:gd name="connsiteY12" fmla="*/ 1321604 h 1428035"/>
                <a:gd name="connsiteX13" fmla="*/ 422037 w 1479146"/>
                <a:gd name="connsiteY13" fmla="*/ 1236707 h 1428035"/>
                <a:gd name="connsiteX14" fmla="*/ 339533 w 1479146"/>
                <a:gd name="connsiteY14" fmla="*/ 1399217 h 1428035"/>
                <a:gd name="connsiteX15" fmla="*/ 271124 w 1479146"/>
                <a:gd name="connsiteY15" fmla="*/ 1425042 h 1428035"/>
                <a:gd name="connsiteX16" fmla="*/ 271125 w 1479146"/>
                <a:gd name="connsiteY16" fmla="*/ 1425040 h 1428035"/>
                <a:gd name="connsiteX17" fmla="*/ 253597 w 1479146"/>
                <a:gd name="connsiteY17" fmla="*/ 1369290 h 1428035"/>
                <a:gd name="connsiteX18" fmla="*/ 284187 w 1479146"/>
                <a:gd name="connsiteY18" fmla="*/ 1270913 h 1428035"/>
                <a:gd name="connsiteX19" fmla="*/ 180339 w 1479146"/>
                <a:gd name="connsiteY19" fmla="*/ 1372809 h 1428035"/>
                <a:gd name="connsiteX20" fmla="*/ 109197 w 1479146"/>
                <a:gd name="connsiteY20" fmla="*/ 1385205 h 1428035"/>
                <a:gd name="connsiteX21" fmla="*/ 111816 w 1479146"/>
                <a:gd name="connsiteY21" fmla="*/ 1327886 h 1428035"/>
                <a:gd name="connsiteX22" fmla="*/ 155422 w 1479146"/>
                <a:gd name="connsiteY22" fmla="*/ 1257798 h 1428035"/>
                <a:gd name="connsiteX23" fmla="*/ 146291 w 1479146"/>
                <a:gd name="connsiteY23" fmla="*/ 1252632 h 1428035"/>
                <a:gd name="connsiteX24" fmla="*/ 77599 w 1479146"/>
                <a:gd name="connsiteY24" fmla="*/ 1291050 h 1428035"/>
                <a:gd name="connsiteX25" fmla="*/ 8275 w 1479146"/>
                <a:gd name="connsiteY25" fmla="*/ 1278997 h 1428035"/>
                <a:gd name="connsiteX26" fmla="*/ 22491 w 1479146"/>
                <a:gd name="connsiteY26" fmla="*/ 1220223 h 1428035"/>
                <a:gd name="connsiteX27" fmla="*/ 117540 w 1479146"/>
                <a:gd name="connsiteY27" fmla="*/ 1167063 h 1428035"/>
                <a:gd name="connsiteX28" fmla="*/ 51190 w 1479146"/>
                <a:gd name="connsiteY28" fmla="*/ 969595 h 1428035"/>
                <a:gd name="connsiteX29" fmla="*/ 67518 w 1479146"/>
                <a:gd name="connsiteY29" fmla="*/ 849939 h 1428035"/>
                <a:gd name="connsiteX30" fmla="*/ 87791 w 1479146"/>
                <a:gd name="connsiteY30" fmla="*/ 829536 h 1428035"/>
                <a:gd name="connsiteX31" fmla="*/ 547275 w 1479146"/>
                <a:gd name="connsiteY31" fmla="*/ 108150 h 1428035"/>
                <a:gd name="connsiteX32" fmla="*/ 1414468 w 1479146"/>
                <a:gd name="connsiteY32" fmla="*/ 107838 h 1428035"/>
                <a:gd name="connsiteX33" fmla="*/ 1413407 w 1479146"/>
                <a:gd name="connsiteY33" fmla="*/ 109838 h 1428035"/>
                <a:gd name="connsiteX34" fmla="*/ 1449331 w 1479146"/>
                <a:gd name="connsiteY34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501663 w 1479146"/>
                <a:gd name="connsiteY7" fmla="*/ 1161377 h 1428035"/>
                <a:gd name="connsiteX8" fmla="*/ 495558 w 1479146"/>
                <a:gd name="connsiteY8" fmla="*/ 1312331 h 1428035"/>
                <a:gd name="connsiteX9" fmla="*/ 461118 w 1479146"/>
                <a:gd name="connsiteY9" fmla="*/ 1364251 h 1428035"/>
                <a:gd name="connsiteX10" fmla="*/ 461119 w 1479146"/>
                <a:gd name="connsiteY10" fmla="*/ 1364249 h 1428035"/>
                <a:gd name="connsiteX11" fmla="*/ 421098 w 1479146"/>
                <a:gd name="connsiteY11" fmla="*/ 1321604 h 1428035"/>
                <a:gd name="connsiteX12" fmla="*/ 422037 w 1479146"/>
                <a:gd name="connsiteY12" fmla="*/ 1236707 h 1428035"/>
                <a:gd name="connsiteX13" fmla="*/ 339533 w 1479146"/>
                <a:gd name="connsiteY13" fmla="*/ 1399217 h 1428035"/>
                <a:gd name="connsiteX14" fmla="*/ 271124 w 1479146"/>
                <a:gd name="connsiteY14" fmla="*/ 1425042 h 1428035"/>
                <a:gd name="connsiteX15" fmla="*/ 271125 w 1479146"/>
                <a:gd name="connsiteY15" fmla="*/ 1425040 h 1428035"/>
                <a:gd name="connsiteX16" fmla="*/ 253597 w 1479146"/>
                <a:gd name="connsiteY16" fmla="*/ 1369290 h 1428035"/>
                <a:gd name="connsiteX17" fmla="*/ 284187 w 1479146"/>
                <a:gd name="connsiteY17" fmla="*/ 1270913 h 1428035"/>
                <a:gd name="connsiteX18" fmla="*/ 180339 w 1479146"/>
                <a:gd name="connsiteY18" fmla="*/ 1372809 h 1428035"/>
                <a:gd name="connsiteX19" fmla="*/ 109197 w 1479146"/>
                <a:gd name="connsiteY19" fmla="*/ 1385205 h 1428035"/>
                <a:gd name="connsiteX20" fmla="*/ 111816 w 1479146"/>
                <a:gd name="connsiteY20" fmla="*/ 1327886 h 1428035"/>
                <a:gd name="connsiteX21" fmla="*/ 155422 w 1479146"/>
                <a:gd name="connsiteY21" fmla="*/ 1257798 h 1428035"/>
                <a:gd name="connsiteX22" fmla="*/ 146291 w 1479146"/>
                <a:gd name="connsiteY22" fmla="*/ 1252632 h 1428035"/>
                <a:gd name="connsiteX23" fmla="*/ 77599 w 1479146"/>
                <a:gd name="connsiteY23" fmla="*/ 1291050 h 1428035"/>
                <a:gd name="connsiteX24" fmla="*/ 8275 w 1479146"/>
                <a:gd name="connsiteY24" fmla="*/ 1278997 h 1428035"/>
                <a:gd name="connsiteX25" fmla="*/ 22491 w 1479146"/>
                <a:gd name="connsiteY25" fmla="*/ 1220223 h 1428035"/>
                <a:gd name="connsiteX26" fmla="*/ 117540 w 1479146"/>
                <a:gd name="connsiteY26" fmla="*/ 1167063 h 1428035"/>
                <a:gd name="connsiteX27" fmla="*/ 51190 w 1479146"/>
                <a:gd name="connsiteY27" fmla="*/ 969595 h 1428035"/>
                <a:gd name="connsiteX28" fmla="*/ 67518 w 1479146"/>
                <a:gd name="connsiteY28" fmla="*/ 849939 h 1428035"/>
                <a:gd name="connsiteX29" fmla="*/ 87791 w 1479146"/>
                <a:gd name="connsiteY29" fmla="*/ 829536 h 1428035"/>
                <a:gd name="connsiteX30" fmla="*/ 547275 w 1479146"/>
                <a:gd name="connsiteY30" fmla="*/ 108150 h 1428035"/>
                <a:gd name="connsiteX31" fmla="*/ 1414468 w 1479146"/>
                <a:gd name="connsiteY31" fmla="*/ 107838 h 1428035"/>
                <a:gd name="connsiteX32" fmla="*/ 1413407 w 1479146"/>
                <a:gd name="connsiteY32" fmla="*/ 109838 h 1428035"/>
                <a:gd name="connsiteX33" fmla="*/ 1449331 w 1479146"/>
                <a:gd name="connsiteY33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95363 w 1479146"/>
                <a:gd name="connsiteY5" fmla="*/ 862208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79461 w 1479146"/>
                <a:gd name="connsiteY5" fmla="*/ 872697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79461 w 1479146"/>
                <a:gd name="connsiteY5" fmla="*/ 872697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560229"/>
                <a:gd name="connsiteY0" fmla="*/ 137825 h 1428035"/>
                <a:gd name="connsiteX1" fmla="*/ 1555050 w 1560229"/>
                <a:gd name="connsiteY1" fmla="*/ 341414 h 1428035"/>
                <a:gd name="connsiteX2" fmla="*/ 1266404 w 1560229"/>
                <a:gd name="connsiteY2" fmla="*/ 438172 h 1428035"/>
                <a:gd name="connsiteX3" fmla="*/ 1245142 w 1560229"/>
                <a:gd name="connsiteY3" fmla="*/ 426948 h 1428035"/>
                <a:gd name="connsiteX4" fmla="*/ 716830 w 1560229"/>
                <a:gd name="connsiteY4" fmla="*/ 427138 h 1428035"/>
                <a:gd name="connsiteX5" fmla="*/ 379461 w 1560229"/>
                <a:gd name="connsiteY5" fmla="*/ 872697 h 1428035"/>
                <a:gd name="connsiteX6" fmla="*/ 501663 w 1560229"/>
                <a:gd name="connsiteY6" fmla="*/ 1161377 h 1428035"/>
                <a:gd name="connsiteX7" fmla="*/ 495558 w 1560229"/>
                <a:gd name="connsiteY7" fmla="*/ 1312331 h 1428035"/>
                <a:gd name="connsiteX8" fmla="*/ 461118 w 1560229"/>
                <a:gd name="connsiteY8" fmla="*/ 1364251 h 1428035"/>
                <a:gd name="connsiteX9" fmla="*/ 461119 w 1560229"/>
                <a:gd name="connsiteY9" fmla="*/ 1364249 h 1428035"/>
                <a:gd name="connsiteX10" fmla="*/ 421098 w 1560229"/>
                <a:gd name="connsiteY10" fmla="*/ 1321604 h 1428035"/>
                <a:gd name="connsiteX11" fmla="*/ 422037 w 1560229"/>
                <a:gd name="connsiteY11" fmla="*/ 1236707 h 1428035"/>
                <a:gd name="connsiteX12" fmla="*/ 339533 w 1560229"/>
                <a:gd name="connsiteY12" fmla="*/ 1399217 h 1428035"/>
                <a:gd name="connsiteX13" fmla="*/ 271124 w 1560229"/>
                <a:gd name="connsiteY13" fmla="*/ 1425042 h 1428035"/>
                <a:gd name="connsiteX14" fmla="*/ 271125 w 1560229"/>
                <a:gd name="connsiteY14" fmla="*/ 1425040 h 1428035"/>
                <a:gd name="connsiteX15" fmla="*/ 253597 w 1560229"/>
                <a:gd name="connsiteY15" fmla="*/ 1369290 h 1428035"/>
                <a:gd name="connsiteX16" fmla="*/ 284187 w 1560229"/>
                <a:gd name="connsiteY16" fmla="*/ 1270913 h 1428035"/>
                <a:gd name="connsiteX17" fmla="*/ 180339 w 1560229"/>
                <a:gd name="connsiteY17" fmla="*/ 1372809 h 1428035"/>
                <a:gd name="connsiteX18" fmla="*/ 109197 w 1560229"/>
                <a:gd name="connsiteY18" fmla="*/ 1385205 h 1428035"/>
                <a:gd name="connsiteX19" fmla="*/ 111816 w 1560229"/>
                <a:gd name="connsiteY19" fmla="*/ 1327886 h 1428035"/>
                <a:gd name="connsiteX20" fmla="*/ 155422 w 1560229"/>
                <a:gd name="connsiteY20" fmla="*/ 1257798 h 1428035"/>
                <a:gd name="connsiteX21" fmla="*/ 146291 w 1560229"/>
                <a:gd name="connsiteY21" fmla="*/ 1252632 h 1428035"/>
                <a:gd name="connsiteX22" fmla="*/ 77599 w 1560229"/>
                <a:gd name="connsiteY22" fmla="*/ 1291050 h 1428035"/>
                <a:gd name="connsiteX23" fmla="*/ 8275 w 1560229"/>
                <a:gd name="connsiteY23" fmla="*/ 1278997 h 1428035"/>
                <a:gd name="connsiteX24" fmla="*/ 22491 w 1560229"/>
                <a:gd name="connsiteY24" fmla="*/ 1220223 h 1428035"/>
                <a:gd name="connsiteX25" fmla="*/ 117540 w 1560229"/>
                <a:gd name="connsiteY25" fmla="*/ 1167063 h 1428035"/>
                <a:gd name="connsiteX26" fmla="*/ 51190 w 1560229"/>
                <a:gd name="connsiteY26" fmla="*/ 969595 h 1428035"/>
                <a:gd name="connsiteX27" fmla="*/ 67518 w 1560229"/>
                <a:gd name="connsiteY27" fmla="*/ 849939 h 1428035"/>
                <a:gd name="connsiteX28" fmla="*/ 87791 w 1560229"/>
                <a:gd name="connsiteY28" fmla="*/ 829536 h 1428035"/>
                <a:gd name="connsiteX29" fmla="*/ 547275 w 1560229"/>
                <a:gd name="connsiteY29" fmla="*/ 108150 h 1428035"/>
                <a:gd name="connsiteX30" fmla="*/ 1414468 w 1560229"/>
                <a:gd name="connsiteY30" fmla="*/ 107838 h 1428035"/>
                <a:gd name="connsiteX31" fmla="*/ 1413407 w 1560229"/>
                <a:gd name="connsiteY31" fmla="*/ 109838 h 1428035"/>
                <a:gd name="connsiteX32" fmla="*/ 1449331 w 1560229"/>
                <a:gd name="connsiteY32" fmla="*/ 137825 h 1428035"/>
                <a:gd name="connsiteX0" fmla="*/ 1555050 w 1727454"/>
                <a:gd name="connsiteY0" fmla="*/ 341414 h 1428035"/>
                <a:gd name="connsiteX1" fmla="*/ 1266404 w 1727454"/>
                <a:gd name="connsiteY1" fmla="*/ 438172 h 1428035"/>
                <a:gd name="connsiteX2" fmla="*/ 1245142 w 1727454"/>
                <a:gd name="connsiteY2" fmla="*/ 426948 h 1428035"/>
                <a:gd name="connsiteX3" fmla="*/ 716830 w 1727454"/>
                <a:gd name="connsiteY3" fmla="*/ 427138 h 1428035"/>
                <a:gd name="connsiteX4" fmla="*/ 379461 w 1727454"/>
                <a:gd name="connsiteY4" fmla="*/ 872697 h 1428035"/>
                <a:gd name="connsiteX5" fmla="*/ 501663 w 1727454"/>
                <a:gd name="connsiteY5" fmla="*/ 1161377 h 1428035"/>
                <a:gd name="connsiteX6" fmla="*/ 495558 w 1727454"/>
                <a:gd name="connsiteY6" fmla="*/ 1312331 h 1428035"/>
                <a:gd name="connsiteX7" fmla="*/ 461118 w 1727454"/>
                <a:gd name="connsiteY7" fmla="*/ 1364251 h 1428035"/>
                <a:gd name="connsiteX8" fmla="*/ 461119 w 1727454"/>
                <a:gd name="connsiteY8" fmla="*/ 1364249 h 1428035"/>
                <a:gd name="connsiteX9" fmla="*/ 421098 w 1727454"/>
                <a:gd name="connsiteY9" fmla="*/ 1321604 h 1428035"/>
                <a:gd name="connsiteX10" fmla="*/ 422037 w 1727454"/>
                <a:gd name="connsiteY10" fmla="*/ 1236707 h 1428035"/>
                <a:gd name="connsiteX11" fmla="*/ 339533 w 1727454"/>
                <a:gd name="connsiteY11" fmla="*/ 1399217 h 1428035"/>
                <a:gd name="connsiteX12" fmla="*/ 271124 w 1727454"/>
                <a:gd name="connsiteY12" fmla="*/ 1425042 h 1428035"/>
                <a:gd name="connsiteX13" fmla="*/ 271125 w 1727454"/>
                <a:gd name="connsiteY13" fmla="*/ 1425040 h 1428035"/>
                <a:gd name="connsiteX14" fmla="*/ 253597 w 1727454"/>
                <a:gd name="connsiteY14" fmla="*/ 1369290 h 1428035"/>
                <a:gd name="connsiteX15" fmla="*/ 284187 w 1727454"/>
                <a:gd name="connsiteY15" fmla="*/ 1270913 h 1428035"/>
                <a:gd name="connsiteX16" fmla="*/ 180339 w 1727454"/>
                <a:gd name="connsiteY16" fmla="*/ 1372809 h 1428035"/>
                <a:gd name="connsiteX17" fmla="*/ 109197 w 1727454"/>
                <a:gd name="connsiteY17" fmla="*/ 1385205 h 1428035"/>
                <a:gd name="connsiteX18" fmla="*/ 111816 w 1727454"/>
                <a:gd name="connsiteY18" fmla="*/ 1327886 h 1428035"/>
                <a:gd name="connsiteX19" fmla="*/ 155422 w 1727454"/>
                <a:gd name="connsiteY19" fmla="*/ 1257798 h 1428035"/>
                <a:gd name="connsiteX20" fmla="*/ 146291 w 1727454"/>
                <a:gd name="connsiteY20" fmla="*/ 1252632 h 1428035"/>
                <a:gd name="connsiteX21" fmla="*/ 77599 w 1727454"/>
                <a:gd name="connsiteY21" fmla="*/ 1291050 h 1428035"/>
                <a:gd name="connsiteX22" fmla="*/ 8275 w 1727454"/>
                <a:gd name="connsiteY22" fmla="*/ 1278997 h 1428035"/>
                <a:gd name="connsiteX23" fmla="*/ 22491 w 1727454"/>
                <a:gd name="connsiteY23" fmla="*/ 1220223 h 1428035"/>
                <a:gd name="connsiteX24" fmla="*/ 117540 w 1727454"/>
                <a:gd name="connsiteY24" fmla="*/ 1167063 h 1428035"/>
                <a:gd name="connsiteX25" fmla="*/ 51190 w 1727454"/>
                <a:gd name="connsiteY25" fmla="*/ 969595 h 1428035"/>
                <a:gd name="connsiteX26" fmla="*/ 67518 w 1727454"/>
                <a:gd name="connsiteY26" fmla="*/ 849939 h 1428035"/>
                <a:gd name="connsiteX27" fmla="*/ 87791 w 1727454"/>
                <a:gd name="connsiteY27" fmla="*/ 829536 h 1428035"/>
                <a:gd name="connsiteX28" fmla="*/ 547275 w 1727454"/>
                <a:gd name="connsiteY28" fmla="*/ 108150 h 1428035"/>
                <a:gd name="connsiteX29" fmla="*/ 1414468 w 1727454"/>
                <a:gd name="connsiteY29" fmla="*/ 107838 h 1428035"/>
                <a:gd name="connsiteX30" fmla="*/ 1413407 w 1727454"/>
                <a:gd name="connsiteY30" fmla="*/ 109838 h 1428035"/>
                <a:gd name="connsiteX31" fmla="*/ 1449331 w 1727454"/>
                <a:gd name="connsiteY31" fmla="*/ 137825 h 1428035"/>
                <a:gd name="connsiteX32" fmla="*/ 1727454 w 1727454"/>
                <a:gd name="connsiteY32" fmla="*/ 513818 h 1428035"/>
                <a:gd name="connsiteX0" fmla="*/ 1555050 w 1555050"/>
                <a:gd name="connsiteY0" fmla="*/ 341414 h 1428035"/>
                <a:gd name="connsiteX1" fmla="*/ 1266404 w 1555050"/>
                <a:gd name="connsiteY1" fmla="*/ 438172 h 1428035"/>
                <a:gd name="connsiteX2" fmla="*/ 1245142 w 1555050"/>
                <a:gd name="connsiteY2" fmla="*/ 426948 h 1428035"/>
                <a:gd name="connsiteX3" fmla="*/ 716830 w 1555050"/>
                <a:gd name="connsiteY3" fmla="*/ 427138 h 1428035"/>
                <a:gd name="connsiteX4" fmla="*/ 379461 w 1555050"/>
                <a:gd name="connsiteY4" fmla="*/ 872697 h 1428035"/>
                <a:gd name="connsiteX5" fmla="*/ 501663 w 1555050"/>
                <a:gd name="connsiteY5" fmla="*/ 1161377 h 1428035"/>
                <a:gd name="connsiteX6" fmla="*/ 495558 w 1555050"/>
                <a:gd name="connsiteY6" fmla="*/ 1312331 h 1428035"/>
                <a:gd name="connsiteX7" fmla="*/ 461118 w 1555050"/>
                <a:gd name="connsiteY7" fmla="*/ 1364251 h 1428035"/>
                <a:gd name="connsiteX8" fmla="*/ 461119 w 1555050"/>
                <a:gd name="connsiteY8" fmla="*/ 1364249 h 1428035"/>
                <a:gd name="connsiteX9" fmla="*/ 421098 w 1555050"/>
                <a:gd name="connsiteY9" fmla="*/ 1321604 h 1428035"/>
                <a:gd name="connsiteX10" fmla="*/ 422037 w 1555050"/>
                <a:gd name="connsiteY10" fmla="*/ 1236707 h 1428035"/>
                <a:gd name="connsiteX11" fmla="*/ 339533 w 1555050"/>
                <a:gd name="connsiteY11" fmla="*/ 1399217 h 1428035"/>
                <a:gd name="connsiteX12" fmla="*/ 271124 w 1555050"/>
                <a:gd name="connsiteY12" fmla="*/ 1425042 h 1428035"/>
                <a:gd name="connsiteX13" fmla="*/ 271125 w 1555050"/>
                <a:gd name="connsiteY13" fmla="*/ 1425040 h 1428035"/>
                <a:gd name="connsiteX14" fmla="*/ 253597 w 1555050"/>
                <a:gd name="connsiteY14" fmla="*/ 1369290 h 1428035"/>
                <a:gd name="connsiteX15" fmla="*/ 284187 w 1555050"/>
                <a:gd name="connsiteY15" fmla="*/ 1270913 h 1428035"/>
                <a:gd name="connsiteX16" fmla="*/ 180339 w 1555050"/>
                <a:gd name="connsiteY16" fmla="*/ 1372809 h 1428035"/>
                <a:gd name="connsiteX17" fmla="*/ 109197 w 1555050"/>
                <a:gd name="connsiteY17" fmla="*/ 1385205 h 1428035"/>
                <a:gd name="connsiteX18" fmla="*/ 111816 w 1555050"/>
                <a:gd name="connsiteY18" fmla="*/ 1327886 h 1428035"/>
                <a:gd name="connsiteX19" fmla="*/ 155422 w 1555050"/>
                <a:gd name="connsiteY19" fmla="*/ 1257798 h 1428035"/>
                <a:gd name="connsiteX20" fmla="*/ 146291 w 1555050"/>
                <a:gd name="connsiteY20" fmla="*/ 1252632 h 1428035"/>
                <a:gd name="connsiteX21" fmla="*/ 77599 w 1555050"/>
                <a:gd name="connsiteY21" fmla="*/ 1291050 h 1428035"/>
                <a:gd name="connsiteX22" fmla="*/ 8275 w 1555050"/>
                <a:gd name="connsiteY22" fmla="*/ 1278997 h 1428035"/>
                <a:gd name="connsiteX23" fmla="*/ 22491 w 1555050"/>
                <a:gd name="connsiteY23" fmla="*/ 1220223 h 1428035"/>
                <a:gd name="connsiteX24" fmla="*/ 117540 w 1555050"/>
                <a:gd name="connsiteY24" fmla="*/ 1167063 h 1428035"/>
                <a:gd name="connsiteX25" fmla="*/ 51190 w 1555050"/>
                <a:gd name="connsiteY25" fmla="*/ 969595 h 1428035"/>
                <a:gd name="connsiteX26" fmla="*/ 67518 w 1555050"/>
                <a:gd name="connsiteY26" fmla="*/ 849939 h 1428035"/>
                <a:gd name="connsiteX27" fmla="*/ 87791 w 1555050"/>
                <a:gd name="connsiteY27" fmla="*/ 829536 h 1428035"/>
                <a:gd name="connsiteX28" fmla="*/ 547275 w 1555050"/>
                <a:gd name="connsiteY28" fmla="*/ 108150 h 1428035"/>
                <a:gd name="connsiteX29" fmla="*/ 1414468 w 1555050"/>
                <a:gd name="connsiteY29" fmla="*/ 107838 h 1428035"/>
                <a:gd name="connsiteX30" fmla="*/ 1413407 w 1555050"/>
                <a:gd name="connsiteY30" fmla="*/ 109838 h 1428035"/>
                <a:gd name="connsiteX31" fmla="*/ 1449331 w 1555050"/>
                <a:gd name="connsiteY31" fmla="*/ 137825 h 1428035"/>
                <a:gd name="connsiteX0" fmla="*/ 1266404 w 1449332"/>
                <a:gd name="connsiteY0" fmla="*/ 438172 h 1428035"/>
                <a:gd name="connsiteX1" fmla="*/ 1245142 w 1449332"/>
                <a:gd name="connsiteY1" fmla="*/ 426948 h 1428035"/>
                <a:gd name="connsiteX2" fmla="*/ 716830 w 1449332"/>
                <a:gd name="connsiteY2" fmla="*/ 427138 h 1428035"/>
                <a:gd name="connsiteX3" fmla="*/ 379461 w 1449332"/>
                <a:gd name="connsiteY3" fmla="*/ 872697 h 1428035"/>
                <a:gd name="connsiteX4" fmla="*/ 501663 w 1449332"/>
                <a:gd name="connsiteY4" fmla="*/ 1161377 h 1428035"/>
                <a:gd name="connsiteX5" fmla="*/ 495558 w 1449332"/>
                <a:gd name="connsiteY5" fmla="*/ 1312331 h 1428035"/>
                <a:gd name="connsiteX6" fmla="*/ 461118 w 1449332"/>
                <a:gd name="connsiteY6" fmla="*/ 1364251 h 1428035"/>
                <a:gd name="connsiteX7" fmla="*/ 461119 w 1449332"/>
                <a:gd name="connsiteY7" fmla="*/ 1364249 h 1428035"/>
                <a:gd name="connsiteX8" fmla="*/ 421098 w 1449332"/>
                <a:gd name="connsiteY8" fmla="*/ 1321604 h 1428035"/>
                <a:gd name="connsiteX9" fmla="*/ 422037 w 1449332"/>
                <a:gd name="connsiteY9" fmla="*/ 1236707 h 1428035"/>
                <a:gd name="connsiteX10" fmla="*/ 339533 w 1449332"/>
                <a:gd name="connsiteY10" fmla="*/ 1399217 h 1428035"/>
                <a:gd name="connsiteX11" fmla="*/ 271124 w 1449332"/>
                <a:gd name="connsiteY11" fmla="*/ 1425042 h 1428035"/>
                <a:gd name="connsiteX12" fmla="*/ 271125 w 1449332"/>
                <a:gd name="connsiteY12" fmla="*/ 1425040 h 1428035"/>
                <a:gd name="connsiteX13" fmla="*/ 253597 w 1449332"/>
                <a:gd name="connsiteY13" fmla="*/ 1369290 h 1428035"/>
                <a:gd name="connsiteX14" fmla="*/ 284187 w 1449332"/>
                <a:gd name="connsiteY14" fmla="*/ 1270913 h 1428035"/>
                <a:gd name="connsiteX15" fmla="*/ 180339 w 1449332"/>
                <a:gd name="connsiteY15" fmla="*/ 1372809 h 1428035"/>
                <a:gd name="connsiteX16" fmla="*/ 109197 w 1449332"/>
                <a:gd name="connsiteY16" fmla="*/ 1385205 h 1428035"/>
                <a:gd name="connsiteX17" fmla="*/ 111816 w 1449332"/>
                <a:gd name="connsiteY17" fmla="*/ 1327886 h 1428035"/>
                <a:gd name="connsiteX18" fmla="*/ 155422 w 1449332"/>
                <a:gd name="connsiteY18" fmla="*/ 1257798 h 1428035"/>
                <a:gd name="connsiteX19" fmla="*/ 146291 w 1449332"/>
                <a:gd name="connsiteY19" fmla="*/ 1252632 h 1428035"/>
                <a:gd name="connsiteX20" fmla="*/ 77599 w 1449332"/>
                <a:gd name="connsiteY20" fmla="*/ 1291050 h 1428035"/>
                <a:gd name="connsiteX21" fmla="*/ 8275 w 1449332"/>
                <a:gd name="connsiteY21" fmla="*/ 1278997 h 1428035"/>
                <a:gd name="connsiteX22" fmla="*/ 22491 w 1449332"/>
                <a:gd name="connsiteY22" fmla="*/ 1220223 h 1428035"/>
                <a:gd name="connsiteX23" fmla="*/ 117540 w 1449332"/>
                <a:gd name="connsiteY23" fmla="*/ 1167063 h 1428035"/>
                <a:gd name="connsiteX24" fmla="*/ 51190 w 1449332"/>
                <a:gd name="connsiteY24" fmla="*/ 969595 h 1428035"/>
                <a:gd name="connsiteX25" fmla="*/ 67518 w 1449332"/>
                <a:gd name="connsiteY25" fmla="*/ 849939 h 1428035"/>
                <a:gd name="connsiteX26" fmla="*/ 87791 w 1449332"/>
                <a:gd name="connsiteY26" fmla="*/ 829536 h 1428035"/>
                <a:gd name="connsiteX27" fmla="*/ 547275 w 1449332"/>
                <a:gd name="connsiteY27" fmla="*/ 108150 h 1428035"/>
                <a:gd name="connsiteX28" fmla="*/ 1414468 w 1449332"/>
                <a:gd name="connsiteY28" fmla="*/ 107838 h 1428035"/>
                <a:gd name="connsiteX29" fmla="*/ 1413407 w 1449332"/>
                <a:gd name="connsiteY29" fmla="*/ 109838 h 1428035"/>
                <a:gd name="connsiteX30" fmla="*/ 1449331 w 1449332"/>
                <a:gd name="connsiteY30" fmla="*/ 137825 h 142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49332" h="1428035">
                  <a:moveTo>
                    <a:pt x="1266404" y="438172"/>
                  </a:moveTo>
                  <a:lnTo>
                    <a:pt x="1245142" y="426948"/>
                  </a:lnTo>
                  <a:cubicBezTo>
                    <a:pt x="1079931" y="339284"/>
                    <a:pt x="861110" y="352847"/>
                    <a:pt x="716830" y="427138"/>
                  </a:cubicBezTo>
                  <a:cubicBezTo>
                    <a:pt x="572550" y="501430"/>
                    <a:pt x="415322" y="750324"/>
                    <a:pt x="379461" y="872697"/>
                  </a:cubicBezTo>
                  <a:lnTo>
                    <a:pt x="501663" y="1161377"/>
                  </a:lnTo>
                  <a:lnTo>
                    <a:pt x="495558" y="1312331"/>
                  </a:lnTo>
                  <a:cubicBezTo>
                    <a:pt x="495558" y="1337125"/>
                    <a:pt x="490362" y="1364251"/>
                    <a:pt x="461118" y="1364251"/>
                  </a:cubicBezTo>
                  <a:cubicBezTo>
                    <a:pt x="461118" y="1364250"/>
                    <a:pt x="461119" y="1364250"/>
                    <a:pt x="461119" y="1364249"/>
                  </a:cubicBezTo>
                  <a:cubicBezTo>
                    <a:pt x="431876" y="1364249"/>
                    <a:pt x="421099" y="1346398"/>
                    <a:pt x="421098" y="1321604"/>
                  </a:cubicBezTo>
                  <a:cubicBezTo>
                    <a:pt x="421099" y="1297693"/>
                    <a:pt x="435632" y="1223770"/>
                    <a:pt x="422037" y="1236707"/>
                  </a:cubicBezTo>
                  <a:cubicBezTo>
                    <a:pt x="408443" y="1249642"/>
                    <a:pt x="362411" y="1348685"/>
                    <a:pt x="339533" y="1399217"/>
                  </a:cubicBezTo>
                  <a:cubicBezTo>
                    <a:pt x="329053" y="1422365"/>
                    <a:pt x="298426" y="1433926"/>
                    <a:pt x="271124" y="1425042"/>
                  </a:cubicBezTo>
                  <a:cubicBezTo>
                    <a:pt x="271124" y="1425041"/>
                    <a:pt x="271125" y="1425041"/>
                    <a:pt x="271125" y="1425040"/>
                  </a:cubicBezTo>
                  <a:cubicBezTo>
                    <a:pt x="243824" y="1416156"/>
                    <a:pt x="243117" y="1392437"/>
                    <a:pt x="253597" y="1369290"/>
                  </a:cubicBezTo>
                  <a:cubicBezTo>
                    <a:pt x="268104" y="1337247"/>
                    <a:pt x="296396" y="1270326"/>
                    <a:pt x="284187" y="1270913"/>
                  </a:cubicBezTo>
                  <a:cubicBezTo>
                    <a:pt x="271978" y="1271500"/>
                    <a:pt x="212662" y="1337494"/>
                    <a:pt x="180339" y="1372809"/>
                  </a:cubicBezTo>
                  <a:cubicBezTo>
                    <a:pt x="161511" y="1393381"/>
                    <a:pt x="132134" y="1406649"/>
                    <a:pt x="109197" y="1385205"/>
                  </a:cubicBezTo>
                  <a:cubicBezTo>
                    <a:pt x="86259" y="1363762"/>
                    <a:pt x="100997" y="1350976"/>
                    <a:pt x="111816" y="1327886"/>
                  </a:cubicBezTo>
                  <a:cubicBezTo>
                    <a:pt x="122635" y="1304798"/>
                    <a:pt x="140888" y="1281160"/>
                    <a:pt x="155422" y="1257798"/>
                  </a:cubicBezTo>
                  <a:lnTo>
                    <a:pt x="146291" y="1252632"/>
                  </a:lnTo>
                  <a:lnTo>
                    <a:pt x="77599" y="1291050"/>
                  </a:lnTo>
                  <a:cubicBezTo>
                    <a:pt x="54529" y="1303952"/>
                    <a:pt x="23493" y="1298556"/>
                    <a:pt x="8275" y="1278997"/>
                  </a:cubicBezTo>
                  <a:cubicBezTo>
                    <a:pt x="-6943" y="1259439"/>
                    <a:pt x="-578" y="1233125"/>
                    <a:pt x="22491" y="1220223"/>
                  </a:cubicBezTo>
                  <a:lnTo>
                    <a:pt x="117540" y="1167063"/>
                  </a:lnTo>
                  <a:lnTo>
                    <a:pt x="51190" y="969595"/>
                  </a:lnTo>
                  <a:cubicBezTo>
                    <a:pt x="37146" y="927799"/>
                    <a:pt x="44414" y="885132"/>
                    <a:pt x="67518" y="849939"/>
                  </a:cubicBezTo>
                  <a:lnTo>
                    <a:pt x="87791" y="829536"/>
                  </a:lnTo>
                  <a:cubicBezTo>
                    <a:pt x="240952" y="589074"/>
                    <a:pt x="-9533" y="417098"/>
                    <a:pt x="547275" y="108150"/>
                  </a:cubicBezTo>
                  <a:cubicBezTo>
                    <a:pt x="818355" y="-35940"/>
                    <a:pt x="1143284" y="-36058"/>
                    <a:pt x="1414468" y="107838"/>
                  </a:cubicBezTo>
                  <a:lnTo>
                    <a:pt x="1413407" y="109838"/>
                  </a:lnTo>
                  <a:lnTo>
                    <a:pt x="1449331" y="137825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2460A64C-61CF-5C5B-DD78-F6F5BA196BDC}"/>
                </a:ext>
              </a:extLst>
            </p:cNvPr>
            <p:cNvSpPr/>
            <p:nvPr/>
          </p:nvSpPr>
          <p:spPr>
            <a:xfrm>
              <a:off x="1257983" y="4714021"/>
              <a:ext cx="455715" cy="163401"/>
            </a:xfrm>
            <a:custGeom>
              <a:avLst/>
              <a:gdLst>
                <a:gd name="connsiteX0" fmla="*/ 17971 w 455715"/>
                <a:gd name="connsiteY0" fmla="*/ 0 h 163401"/>
                <a:gd name="connsiteX1" fmla="*/ 42995 w 455715"/>
                <a:gd name="connsiteY1" fmla="*/ 32084 h 163401"/>
                <a:gd name="connsiteX2" fmla="*/ 227857 w 455715"/>
                <a:gd name="connsiteY2" fmla="*/ 99901 h 163401"/>
                <a:gd name="connsiteX3" fmla="*/ 412720 w 455715"/>
                <a:gd name="connsiteY3" fmla="*/ 32084 h 163401"/>
                <a:gd name="connsiteX4" fmla="*/ 437744 w 455715"/>
                <a:gd name="connsiteY4" fmla="*/ 0 h 163401"/>
                <a:gd name="connsiteX5" fmla="*/ 448599 w 455715"/>
                <a:gd name="connsiteY5" fmla="*/ 13919 h 163401"/>
                <a:gd name="connsiteX6" fmla="*/ 455715 w 455715"/>
                <a:gd name="connsiteY6" fmla="*/ 31750 h 163401"/>
                <a:gd name="connsiteX7" fmla="*/ 448599 w 455715"/>
                <a:gd name="connsiteY7" fmla="*/ 49582 h 163401"/>
                <a:gd name="connsiteX8" fmla="*/ 227857 w 455715"/>
                <a:gd name="connsiteY8" fmla="*/ 163401 h 163401"/>
                <a:gd name="connsiteX9" fmla="*/ 7116 w 455715"/>
                <a:gd name="connsiteY9" fmla="*/ 49582 h 163401"/>
                <a:gd name="connsiteX10" fmla="*/ 0 w 455715"/>
                <a:gd name="connsiteY10" fmla="*/ 31750 h 163401"/>
                <a:gd name="connsiteX11" fmla="*/ 7116 w 455715"/>
                <a:gd name="connsiteY11" fmla="*/ 13919 h 163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715" h="163401">
                  <a:moveTo>
                    <a:pt x="17971" y="0"/>
                  </a:moveTo>
                  <a:lnTo>
                    <a:pt x="42995" y="32084"/>
                  </a:lnTo>
                  <a:cubicBezTo>
                    <a:pt x="86935" y="73502"/>
                    <a:pt x="153433" y="99901"/>
                    <a:pt x="227857" y="99901"/>
                  </a:cubicBezTo>
                  <a:cubicBezTo>
                    <a:pt x="302282" y="99901"/>
                    <a:pt x="368780" y="73502"/>
                    <a:pt x="412720" y="32084"/>
                  </a:cubicBezTo>
                  <a:lnTo>
                    <a:pt x="437744" y="0"/>
                  </a:lnTo>
                  <a:lnTo>
                    <a:pt x="448599" y="13919"/>
                  </a:lnTo>
                  <a:lnTo>
                    <a:pt x="455715" y="31750"/>
                  </a:lnTo>
                  <a:lnTo>
                    <a:pt x="448599" y="49582"/>
                  </a:lnTo>
                  <a:cubicBezTo>
                    <a:pt x="412231" y="116469"/>
                    <a:pt x="327090" y="163401"/>
                    <a:pt x="227857" y="163401"/>
                  </a:cubicBezTo>
                  <a:cubicBezTo>
                    <a:pt x="128625" y="163401"/>
                    <a:pt x="43484" y="116469"/>
                    <a:pt x="7116" y="49582"/>
                  </a:cubicBezTo>
                  <a:lnTo>
                    <a:pt x="0" y="31750"/>
                  </a:lnTo>
                  <a:lnTo>
                    <a:pt x="7116" y="1391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3" name="涙形 57">
              <a:extLst>
                <a:ext uri="{FF2B5EF4-FFF2-40B4-BE49-F238E27FC236}">
                  <a16:creationId xmlns:a16="http://schemas.microsoft.com/office/drawing/2014/main" id="{AB3471A2-2CBC-1883-D574-77C7EA982136}"/>
                </a:ext>
              </a:extLst>
            </p:cNvPr>
            <p:cNvSpPr/>
            <p:nvPr/>
          </p:nvSpPr>
          <p:spPr>
            <a:xfrm rot="3600000">
              <a:off x="757395" y="4605375"/>
              <a:ext cx="505554" cy="505554"/>
            </a:xfrm>
            <a:custGeom>
              <a:avLst/>
              <a:gdLst>
                <a:gd name="connsiteX0" fmla="*/ 0 w 542262"/>
                <a:gd name="connsiteY0" fmla="*/ 271131 h 542262"/>
                <a:gd name="connsiteX1" fmla="*/ 271131 w 542262"/>
                <a:gd name="connsiteY1" fmla="*/ 0 h 542262"/>
                <a:gd name="connsiteX2" fmla="*/ 602648 w 542262"/>
                <a:gd name="connsiteY2" fmla="*/ -60386 h 542262"/>
                <a:gd name="connsiteX3" fmla="*/ 542262 w 542262"/>
                <a:gd name="connsiteY3" fmla="*/ 271131 h 542262"/>
                <a:gd name="connsiteX4" fmla="*/ 271131 w 542262"/>
                <a:gd name="connsiteY4" fmla="*/ 542262 h 542262"/>
                <a:gd name="connsiteX5" fmla="*/ 0 w 542262"/>
                <a:gd name="connsiteY5" fmla="*/ 271131 h 542262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  <a:gd name="connsiteX0" fmla="*/ 0 w 602648"/>
                <a:gd name="connsiteY0" fmla="*/ 331517 h 602648"/>
                <a:gd name="connsiteX1" fmla="*/ 271131 w 602648"/>
                <a:gd name="connsiteY1" fmla="*/ 60386 h 602648"/>
                <a:gd name="connsiteX2" fmla="*/ 602648 w 602648"/>
                <a:gd name="connsiteY2" fmla="*/ 0 h 602648"/>
                <a:gd name="connsiteX3" fmla="*/ 542262 w 602648"/>
                <a:gd name="connsiteY3" fmla="*/ 331517 h 602648"/>
                <a:gd name="connsiteX4" fmla="*/ 271131 w 602648"/>
                <a:gd name="connsiteY4" fmla="*/ 602648 h 602648"/>
                <a:gd name="connsiteX5" fmla="*/ 0 w 602648"/>
                <a:gd name="connsiteY5" fmla="*/ 331517 h 602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2648" h="602648">
                  <a:moveTo>
                    <a:pt x="0" y="331517"/>
                  </a:moveTo>
                  <a:cubicBezTo>
                    <a:pt x="0" y="181775"/>
                    <a:pt x="121389" y="60386"/>
                    <a:pt x="271131" y="60386"/>
                  </a:cubicBezTo>
                  <a:cubicBezTo>
                    <a:pt x="381637" y="60386"/>
                    <a:pt x="492143" y="40257"/>
                    <a:pt x="602648" y="0"/>
                  </a:cubicBezTo>
                  <a:cubicBezTo>
                    <a:pt x="590966" y="146224"/>
                    <a:pt x="568455" y="213867"/>
                    <a:pt x="542262" y="331517"/>
                  </a:cubicBezTo>
                  <a:cubicBezTo>
                    <a:pt x="516069" y="449167"/>
                    <a:pt x="420873" y="602648"/>
                    <a:pt x="271131" y="602648"/>
                  </a:cubicBezTo>
                  <a:cubicBezTo>
                    <a:pt x="121389" y="602648"/>
                    <a:pt x="0" y="481259"/>
                    <a:pt x="0" y="331517"/>
                  </a:cubicBezTo>
                  <a:close/>
                </a:path>
              </a:pathLst>
            </a:custGeom>
            <a:solidFill>
              <a:srgbClr val="00B0F0">
                <a:alpha val="50000"/>
              </a:srgbClr>
            </a:solidFill>
            <a:ln w="22225">
              <a:solidFill>
                <a:srgbClr val="0070C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143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トイレで寝る人物のイラスト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A1737872-FE19-F640-1E39-9FA5A80CC815}"/>
              </a:ext>
            </a:extLst>
          </p:cNvPr>
          <p:cNvGrpSpPr/>
          <p:nvPr/>
        </p:nvGrpSpPr>
        <p:grpSpPr>
          <a:xfrm>
            <a:off x="1032334" y="1017116"/>
            <a:ext cx="2055359" cy="2231579"/>
            <a:chOff x="1032334" y="1017116"/>
            <a:chExt cx="2055359" cy="2231579"/>
          </a:xfrm>
        </p:grpSpPr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768D9043-D8F3-75EB-310E-5FC2B531E325}"/>
                </a:ext>
              </a:extLst>
            </p:cNvPr>
            <p:cNvSpPr/>
            <p:nvPr/>
          </p:nvSpPr>
          <p:spPr>
            <a:xfrm rot="16200000" flipH="1">
              <a:off x="1195752" y="2378200"/>
              <a:ext cx="823157" cy="266701"/>
            </a:xfrm>
            <a:custGeom>
              <a:avLst/>
              <a:gdLst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3240 w 1155867"/>
                <a:gd name="connsiteY7" fmla="*/ 280489 h 300989"/>
                <a:gd name="connsiteX8" fmla="*/ 990545 w 1155867"/>
                <a:gd name="connsiteY8" fmla="*/ 285156 h 300989"/>
                <a:gd name="connsiteX9" fmla="*/ 968501 w 1155867"/>
                <a:gd name="connsiteY9" fmla="*/ 273013 h 300989"/>
                <a:gd name="connsiteX10" fmla="*/ 490412 w 1155867"/>
                <a:gd name="connsiteY10" fmla="*/ 197008 h 300989"/>
                <a:gd name="connsiteX11" fmla="*/ 12324 w 1155867"/>
                <a:gd name="connsiteY11" fmla="*/ 273013 h 300989"/>
                <a:gd name="connsiteX12" fmla="*/ 0 w 1155867"/>
                <a:gd name="connsiteY12" fmla="*/ 279801 h 300989"/>
                <a:gd name="connsiteX13" fmla="*/ 0 w 1155867"/>
                <a:gd name="connsiteY13" fmla="*/ 71280 h 300989"/>
                <a:gd name="connsiteX14" fmla="*/ 22827 w 1155867"/>
                <a:gd name="connsiteY14" fmla="*/ 63087 h 300989"/>
                <a:gd name="connsiteX15" fmla="*/ 497640 w 1155867"/>
                <a:gd name="connsiteY15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0 w 1155867"/>
                <a:gd name="connsiteY12" fmla="*/ 71280 h 300989"/>
                <a:gd name="connsiteX13" fmla="*/ 22827 w 1155867"/>
                <a:gd name="connsiteY13" fmla="*/ 63087 h 300989"/>
                <a:gd name="connsiteX14" fmla="*/ 497640 w 1155867"/>
                <a:gd name="connsiteY14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22827 w 1155867"/>
                <a:gd name="connsiteY12" fmla="*/ 63087 h 300989"/>
                <a:gd name="connsiteX13" fmla="*/ 497640 w 1155867"/>
                <a:gd name="connsiteY13" fmla="*/ 0 h 300989"/>
                <a:gd name="connsiteX0" fmla="*/ 0 w 1155867"/>
                <a:gd name="connsiteY0" fmla="*/ 279801 h 371241"/>
                <a:gd name="connsiteX1" fmla="*/ 22827 w 1155867"/>
                <a:gd name="connsiteY1" fmla="*/ 63087 h 371241"/>
                <a:gd name="connsiteX2" fmla="*/ 497640 w 1155867"/>
                <a:gd name="connsiteY2" fmla="*/ 0 h 371241"/>
                <a:gd name="connsiteX3" fmla="*/ 972453 w 1155867"/>
                <a:gd name="connsiteY3" fmla="*/ 63087 h 371241"/>
                <a:gd name="connsiteX4" fmla="*/ 1062026 w 1155867"/>
                <a:gd name="connsiteY4" fmla="*/ 95234 h 371241"/>
                <a:gd name="connsiteX5" fmla="*/ 1092415 w 1155867"/>
                <a:gd name="connsiteY5" fmla="*/ 101369 h 371241"/>
                <a:gd name="connsiteX6" fmla="*/ 1155867 w 1155867"/>
                <a:gd name="connsiteY6" fmla="*/ 197097 h 371241"/>
                <a:gd name="connsiteX7" fmla="*/ 1051975 w 1155867"/>
                <a:gd name="connsiteY7" fmla="*/ 300989 h 371241"/>
                <a:gd name="connsiteX8" fmla="*/ 1011536 w 1155867"/>
                <a:gd name="connsiteY8" fmla="*/ 292825 h 371241"/>
                <a:gd name="connsiteX9" fmla="*/ 990545 w 1155867"/>
                <a:gd name="connsiteY9" fmla="*/ 285156 h 371241"/>
                <a:gd name="connsiteX10" fmla="*/ 968501 w 1155867"/>
                <a:gd name="connsiteY10" fmla="*/ 273013 h 371241"/>
                <a:gd name="connsiteX11" fmla="*/ 490412 w 1155867"/>
                <a:gd name="connsiteY11" fmla="*/ 197008 h 371241"/>
                <a:gd name="connsiteX12" fmla="*/ 12324 w 1155867"/>
                <a:gd name="connsiteY12" fmla="*/ 273013 h 371241"/>
                <a:gd name="connsiteX13" fmla="*/ 91440 w 1155867"/>
                <a:gd name="connsiteY13" fmla="*/ 371241 h 371241"/>
                <a:gd name="connsiteX0" fmla="*/ 0 w 1155867"/>
                <a:gd name="connsiteY0" fmla="*/ 279801 h 300989"/>
                <a:gd name="connsiteX1" fmla="*/ 22827 w 1155867"/>
                <a:gd name="connsiteY1" fmla="*/ 63087 h 300989"/>
                <a:gd name="connsiteX2" fmla="*/ 497640 w 1155867"/>
                <a:gd name="connsiteY2" fmla="*/ 0 h 300989"/>
                <a:gd name="connsiteX3" fmla="*/ 972453 w 1155867"/>
                <a:gd name="connsiteY3" fmla="*/ 63087 h 300989"/>
                <a:gd name="connsiteX4" fmla="*/ 1062026 w 1155867"/>
                <a:gd name="connsiteY4" fmla="*/ 95234 h 300989"/>
                <a:gd name="connsiteX5" fmla="*/ 1092415 w 1155867"/>
                <a:gd name="connsiteY5" fmla="*/ 101369 h 300989"/>
                <a:gd name="connsiteX6" fmla="*/ 1155867 w 1155867"/>
                <a:gd name="connsiteY6" fmla="*/ 197097 h 300989"/>
                <a:gd name="connsiteX7" fmla="*/ 1051975 w 1155867"/>
                <a:gd name="connsiteY7" fmla="*/ 300989 h 300989"/>
                <a:gd name="connsiteX8" fmla="*/ 1011536 w 1155867"/>
                <a:gd name="connsiteY8" fmla="*/ 292825 h 300989"/>
                <a:gd name="connsiteX9" fmla="*/ 990545 w 1155867"/>
                <a:gd name="connsiteY9" fmla="*/ 285156 h 300989"/>
                <a:gd name="connsiteX10" fmla="*/ 968501 w 1155867"/>
                <a:gd name="connsiteY10" fmla="*/ 273013 h 300989"/>
                <a:gd name="connsiteX11" fmla="*/ 490412 w 1155867"/>
                <a:gd name="connsiteY11" fmla="*/ 197008 h 300989"/>
                <a:gd name="connsiteX12" fmla="*/ 12324 w 1155867"/>
                <a:gd name="connsiteY12" fmla="*/ 273013 h 300989"/>
                <a:gd name="connsiteX0" fmla="*/ 10503 w 1143543"/>
                <a:gd name="connsiteY0" fmla="*/ 63087 h 300989"/>
                <a:gd name="connsiteX1" fmla="*/ 485316 w 1143543"/>
                <a:gd name="connsiteY1" fmla="*/ 0 h 300989"/>
                <a:gd name="connsiteX2" fmla="*/ 960129 w 1143543"/>
                <a:gd name="connsiteY2" fmla="*/ 63087 h 300989"/>
                <a:gd name="connsiteX3" fmla="*/ 1049702 w 1143543"/>
                <a:gd name="connsiteY3" fmla="*/ 95234 h 300989"/>
                <a:gd name="connsiteX4" fmla="*/ 1080091 w 1143543"/>
                <a:gd name="connsiteY4" fmla="*/ 101369 h 300989"/>
                <a:gd name="connsiteX5" fmla="*/ 1143543 w 1143543"/>
                <a:gd name="connsiteY5" fmla="*/ 197097 h 300989"/>
                <a:gd name="connsiteX6" fmla="*/ 1039651 w 1143543"/>
                <a:gd name="connsiteY6" fmla="*/ 300989 h 300989"/>
                <a:gd name="connsiteX7" fmla="*/ 999212 w 1143543"/>
                <a:gd name="connsiteY7" fmla="*/ 292825 h 300989"/>
                <a:gd name="connsiteX8" fmla="*/ 978221 w 1143543"/>
                <a:gd name="connsiteY8" fmla="*/ 285156 h 300989"/>
                <a:gd name="connsiteX9" fmla="*/ 956177 w 1143543"/>
                <a:gd name="connsiteY9" fmla="*/ 273013 h 300989"/>
                <a:gd name="connsiteX10" fmla="*/ 478088 w 1143543"/>
                <a:gd name="connsiteY10" fmla="*/ 197008 h 300989"/>
                <a:gd name="connsiteX11" fmla="*/ 0 w 1143543"/>
                <a:gd name="connsiteY11" fmla="*/ 273013 h 30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543" h="300989">
                  <a:moveTo>
                    <a:pt x="10503" y="63087"/>
                  </a:moveTo>
                  <a:cubicBezTo>
                    <a:pt x="146041" y="23257"/>
                    <a:pt x="309435" y="0"/>
                    <a:pt x="485316" y="0"/>
                  </a:cubicBezTo>
                  <a:cubicBezTo>
                    <a:pt x="661198" y="0"/>
                    <a:pt x="824591" y="23257"/>
                    <a:pt x="960129" y="63087"/>
                  </a:cubicBezTo>
                  <a:lnTo>
                    <a:pt x="1049702" y="95234"/>
                  </a:lnTo>
                  <a:lnTo>
                    <a:pt x="1080091" y="101369"/>
                  </a:lnTo>
                  <a:cubicBezTo>
                    <a:pt x="1117379" y="117141"/>
                    <a:pt x="1143543" y="154064"/>
                    <a:pt x="1143543" y="197097"/>
                  </a:cubicBezTo>
                  <a:cubicBezTo>
                    <a:pt x="1143543" y="254475"/>
                    <a:pt x="1097029" y="300989"/>
                    <a:pt x="1039651" y="300989"/>
                  </a:cubicBezTo>
                  <a:cubicBezTo>
                    <a:pt x="1025307" y="300989"/>
                    <a:pt x="1011641" y="298082"/>
                    <a:pt x="999212" y="292825"/>
                  </a:cubicBezTo>
                  <a:lnTo>
                    <a:pt x="978221" y="285156"/>
                  </a:lnTo>
                  <a:lnTo>
                    <a:pt x="956177" y="273013"/>
                  </a:lnTo>
                  <a:cubicBezTo>
                    <a:pt x="852566" y="227157"/>
                    <a:pt x="677103" y="197008"/>
                    <a:pt x="478088" y="197008"/>
                  </a:cubicBezTo>
                  <a:cubicBezTo>
                    <a:pt x="279074" y="197008"/>
                    <a:pt x="103611" y="227157"/>
                    <a:pt x="0" y="273013"/>
                  </a:cubicBez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8619C662-D3FD-4CCB-8143-F5699294E142}"/>
                </a:ext>
              </a:extLst>
            </p:cNvPr>
            <p:cNvGrpSpPr/>
            <p:nvPr/>
          </p:nvGrpSpPr>
          <p:grpSpPr>
            <a:xfrm>
              <a:off x="1561424" y="1189309"/>
              <a:ext cx="1526269" cy="2059386"/>
              <a:chOff x="3881440" y="1454293"/>
              <a:chExt cx="2877676" cy="3882831"/>
            </a:xfrm>
          </p:grpSpPr>
          <p:sp>
            <p:nvSpPr>
              <p:cNvPr id="216" name="四角形: 上の 2 つの角を丸める 9">
                <a:extLst>
                  <a:ext uri="{FF2B5EF4-FFF2-40B4-BE49-F238E27FC236}">
                    <a16:creationId xmlns:a16="http://schemas.microsoft.com/office/drawing/2014/main" id="{F8B90025-DB0D-4D4C-8747-7EBEA079BF9A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B1A4FEC-88A4-4BAF-B6A8-E5F9E2DE7967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上の 2 つの角を丸める 113">
                <a:extLst>
                  <a:ext uri="{FF2B5EF4-FFF2-40B4-BE49-F238E27FC236}">
                    <a16:creationId xmlns:a16="http://schemas.microsoft.com/office/drawing/2014/main" id="{03568685-F3BD-4588-A962-14CB73617117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112">
                <a:extLst>
                  <a:ext uri="{FF2B5EF4-FFF2-40B4-BE49-F238E27FC236}">
                    <a16:creationId xmlns:a16="http://schemas.microsoft.com/office/drawing/2014/main" id="{477CC3F9-5127-4ACC-BEE9-A15E1398045D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E365AE4-1397-4548-AB50-5DF9B6557516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8A21914-0A5A-49A7-B258-5E02D7EEDD54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BDA7E26C-7260-4A08-B7D8-8091DB3C8A7D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2C8E118-1DC9-43B8-8906-6D072B440FE2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987493A-A92B-4D17-A4E8-3D64AB4AFF93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A5314A80-9A84-4787-9B0F-A214D1695453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BC937431-121C-4EDD-8C26-1C0B5D24AFDB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34141182-DB26-41F2-9CB3-8EC0D82D9D62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上の 2 つの角を丸める 228">
                  <a:extLst>
                    <a:ext uri="{FF2B5EF4-FFF2-40B4-BE49-F238E27FC236}">
                      <a16:creationId xmlns:a16="http://schemas.microsoft.com/office/drawing/2014/main" id="{D5B478A7-AFC5-4240-AA3E-E000B7D1F7AF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94C2A3D-2077-4838-BC4C-E55A11166042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32F168CC-06DB-4936-9ADE-C4051292BADD}"/>
                  </a:ext>
                </a:extLst>
              </p:cNvPr>
              <p:cNvSpPr/>
              <p:nvPr/>
            </p:nvSpPr>
            <p:spPr>
              <a:xfrm rot="20530604">
                <a:off x="4037933" y="3580889"/>
                <a:ext cx="1439302" cy="96834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0A73F016-806D-4A2C-93BB-F470955D5F0C}"/>
                </a:ext>
              </a:extLst>
            </p:cNvPr>
            <p:cNvSpPr/>
            <p:nvPr/>
          </p:nvSpPr>
          <p:spPr>
            <a:xfrm rot="19800000">
              <a:off x="1032334" y="1951999"/>
              <a:ext cx="1464428" cy="1292707"/>
            </a:xfrm>
            <a:custGeom>
              <a:avLst/>
              <a:gdLst>
                <a:gd name="connsiteX0" fmla="*/ 2306056 w 2761078"/>
                <a:gd name="connsiteY0" fmla="*/ 87463 h 2437311"/>
                <a:gd name="connsiteX1" fmla="*/ 2732787 w 2761078"/>
                <a:gd name="connsiteY1" fmla="*/ 1037831 h 2437311"/>
                <a:gd name="connsiteX2" fmla="*/ 2664055 w 2761078"/>
                <a:gd name="connsiteY2" fmla="*/ 1294341 h 2437311"/>
                <a:gd name="connsiteX3" fmla="*/ 1981197 w 2761078"/>
                <a:gd name="connsiteY3" fmla="*/ 1897672 h 2437311"/>
                <a:gd name="connsiteX4" fmla="*/ 1943423 w 2761078"/>
                <a:gd name="connsiteY4" fmla="*/ 1899153 h 2437311"/>
                <a:gd name="connsiteX5" fmla="*/ 1923623 w 2761078"/>
                <a:gd name="connsiteY5" fmla="*/ 1905300 h 2437311"/>
                <a:gd name="connsiteX6" fmla="*/ 1875821 w 2761078"/>
                <a:gd name="connsiteY6" fmla="*/ 1910118 h 2437311"/>
                <a:gd name="connsiteX7" fmla="*/ 1143341 w 2761078"/>
                <a:gd name="connsiteY7" fmla="*/ 1910117 h 2437311"/>
                <a:gd name="connsiteX8" fmla="*/ 907459 w 2761078"/>
                <a:gd name="connsiteY8" fmla="*/ 2318676 h 2437311"/>
                <a:gd name="connsiteX9" fmla="*/ 672725 w 2761078"/>
                <a:gd name="connsiteY9" fmla="*/ 2435515 h 2437311"/>
                <a:gd name="connsiteX10" fmla="*/ 583449 w 2761078"/>
                <a:gd name="connsiteY10" fmla="*/ 2405495 h 2437311"/>
                <a:gd name="connsiteX11" fmla="*/ 512812 w 2761078"/>
                <a:gd name="connsiteY11" fmla="*/ 2343190 h 2437311"/>
                <a:gd name="connsiteX12" fmla="*/ 496631 w 2761078"/>
                <a:gd name="connsiteY12" fmla="*/ 2081484 h 2437311"/>
                <a:gd name="connsiteX13" fmla="*/ 797326 w 2761078"/>
                <a:gd name="connsiteY13" fmla="*/ 1560666 h 2437311"/>
                <a:gd name="connsiteX14" fmla="*/ 898715 w 2761078"/>
                <a:gd name="connsiteY14" fmla="*/ 1466072 h 2437311"/>
                <a:gd name="connsiteX15" fmla="*/ 923461 w 2761078"/>
                <a:gd name="connsiteY15" fmla="*/ 1456832 h 2437311"/>
                <a:gd name="connsiteX16" fmla="*/ 927990 w 2761078"/>
                <a:gd name="connsiteY16" fmla="*/ 1454374 h 2437311"/>
                <a:gd name="connsiteX17" fmla="*/ 940173 w 2761078"/>
                <a:gd name="connsiteY17" fmla="*/ 1450592 h 2437311"/>
                <a:gd name="connsiteX18" fmla="*/ 941351 w 2761078"/>
                <a:gd name="connsiteY18" fmla="*/ 1450152 h 2437311"/>
                <a:gd name="connsiteX19" fmla="*/ 941658 w 2761078"/>
                <a:gd name="connsiteY19" fmla="*/ 1450131 h 2437311"/>
                <a:gd name="connsiteX20" fmla="*/ 972513 w 2761078"/>
                <a:gd name="connsiteY20" fmla="*/ 1440553 h 2437311"/>
                <a:gd name="connsiteX21" fmla="*/ 1020316 w 2761078"/>
                <a:gd name="connsiteY21" fmla="*/ 1435734 h 2437311"/>
                <a:gd name="connsiteX22" fmla="*/ 1127810 w 2761078"/>
                <a:gd name="connsiteY22" fmla="*/ 1435734 h 2437311"/>
                <a:gd name="connsiteX23" fmla="*/ 1112322 w 2761078"/>
                <a:gd name="connsiteY23" fmla="*/ 1401789 h 2437311"/>
                <a:gd name="connsiteX24" fmla="*/ 678527 w 2761078"/>
                <a:gd name="connsiteY24" fmla="*/ 1401788 h 2437311"/>
                <a:gd name="connsiteX25" fmla="*/ 442644 w 2761078"/>
                <a:gd name="connsiteY25" fmla="*/ 1810347 h 2437311"/>
                <a:gd name="connsiteX26" fmla="*/ 162442 w 2761078"/>
                <a:gd name="connsiteY26" fmla="*/ 1916893 h 2437311"/>
                <a:gd name="connsiteX27" fmla="*/ 118634 w 2761078"/>
                <a:gd name="connsiteY27" fmla="*/ 1897166 h 2437311"/>
                <a:gd name="connsiteX28" fmla="*/ 118635 w 2761078"/>
                <a:gd name="connsiteY28" fmla="*/ 1897166 h 2437311"/>
                <a:gd name="connsiteX29" fmla="*/ 118634 w 2761078"/>
                <a:gd name="connsiteY29" fmla="*/ 1897165 h 2437311"/>
                <a:gd name="connsiteX30" fmla="*/ 118634 w 2761078"/>
                <a:gd name="connsiteY30" fmla="*/ 1897166 h 2437311"/>
                <a:gd name="connsiteX31" fmla="*/ 79646 w 2761078"/>
                <a:gd name="connsiteY31" fmla="*/ 1869091 h 2437311"/>
                <a:gd name="connsiteX32" fmla="*/ 31817 w 2761078"/>
                <a:gd name="connsiteY32" fmla="*/ 1573156 h 2437311"/>
                <a:gd name="connsiteX33" fmla="*/ 332511 w 2761078"/>
                <a:gd name="connsiteY33" fmla="*/ 1052337 h 2437311"/>
                <a:gd name="connsiteX34" fmla="*/ 433901 w 2761078"/>
                <a:gd name="connsiteY34" fmla="*/ 957742 h 2437311"/>
                <a:gd name="connsiteX35" fmla="*/ 458646 w 2761078"/>
                <a:gd name="connsiteY35" fmla="*/ 948503 h 2437311"/>
                <a:gd name="connsiteX36" fmla="*/ 463175 w 2761078"/>
                <a:gd name="connsiteY36" fmla="*/ 946045 h 2437311"/>
                <a:gd name="connsiteX37" fmla="*/ 475359 w 2761078"/>
                <a:gd name="connsiteY37" fmla="*/ 942263 h 2437311"/>
                <a:gd name="connsiteX38" fmla="*/ 476535 w 2761078"/>
                <a:gd name="connsiteY38" fmla="*/ 941824 h 2437311"/>
                <a:gd name="connsiteX39" fmla="*/ 476843 w 2761078"/>
                <a:gd name="connsiteY39" fmla="*/ 941802 h 2437311"/>
                <a:gd name="connsiteX40" fmla="*/ 507698 w 2761078"/>
                <a:gd name="connsiteY40" fmla="*/ 932224 h 2437311"/>
                <a:gd name="connsiteX41" fmla="*/ 555501 w 2761078"/>
                <a:gd name="connsiteY41" fmla="*/ 927405 h 2437311"/>
                <a:gd name="connsiteX42" fmla="*/ 1060397 w 2761078"/>
                <a:gd name="connsiteY42" fmla="*/ 927405 h 2437311"/>
                <a:gd name="connsiteX43" fmla="*/ 1071657 w 2761078"/>
                <a:gd name="connsiteY43" fmla="*/ 867659 h 2437311"/>
                <a:gd name="connsiteX44" fmla="*/ 1140388 w 2761078"/>
                <a:gd name="connsiteY44" fmla="*/ 611150 h 2437311"/>
                <a:gd name="connsiteX45" fmla="*/ 2149928 w 2761078"/>
                <a:gd name="connsiteY45" fmla="*/ 28291 h 2437311"/>
                <a:gd name="connsiteX46" fmla="*/ 2306056 w 2761078"/>
                <a:gd name="connsiteY46" fmla="*/ 87463 h 2437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761078" h="2437311">
                  <a:moveTo>
                    <a:pt x="2306056" y="87463"/>
                  </a:moveTo>
                  <a:cubicBezTo>
                    <a:pt x="2648978" y="258921"/>
                    <a:pt x="2835884" y="653068"/>
                    <a:pt x="2732787" y="1037831"/>
                  </a:cubicBezTo>
                  <a:lnTo>
                    <a:pt x="2664055" y="1294341"/>
                  </a:lnTo>
                  <a:cubicBezTo>
                    <a:pt x="2575686" y="1624138"/>
                    <a:pt x="2299352" y="1853373"/>
                    <a:pt x="1981197" y="1897672"/>
                  </a:cubicBezTo>
                  <a:lnTo>
                    <a:pt x="1943423" y="1899153"/>
                  </a:lnTo>
                  <a:lnTo>
                    <a:pt x="1923623" y="1905300"/>
                  </a:lnTo>
                  <a:cubicBezTo>
                    <a:pt x="1908182" y="1908459"/>
                    <a:pt x="1892195" y="1910118"/>
                    <a:pt x="1875821" y="1910118"/>
                  </a:cubicBezTo>
                  <a:lnTo>
                    <a:pt x="1143341" y="1910117"/>
                  </a:lnTo>
                  <a:lnTo>
                    <a:pt x="907459" y="2318676"/>
                  </a:lnTo>
                  <a:cubicBezTo>
                    <a:pt x="858334" y="2403761"/>
                    <a:pt x="764455" y="2446897"/>
                    <a:pt x="672725" y="2435515"/>
                  </a:cubicBezTo>
                  <a:lnTo>
                    <a:pt x="583449" y="2405495"/>
                  </a:lnTo>
                  <a:lnTo>
                    <a:pt x="512812" y="2343190"/>
                  </a:lnTo>
                  <a:cubicBezTo>
                    <a:pt x="457090" y="2269441"/>
                    <a:pt x="447506" y="2166570"/>
                    <a:pt x="496631" y="2081484"/>
                  </a:cubicBezTo>
                  <a:lnTo>
                    <a:pt x="797326" y="1560666"/>
                  </a:lnTo>
                  <a:cubicBezTo>
                    <a:pt x="821887" y="1518124"/>
                    <a:pt x="857638" y="1486069"/>
                    <a:pt x="898715" y="1466072"/>
                  </a:cubicBezTo>
                  <a:lnTo>
                    <a:pt x="923461" y="1456832"/>
                  </a:lnTo>
                  <a:lnTo>
                    <a:pt x="927990" y="1454374"/>
                  </a:lnTo>
                  <a:lnTo>
                    <a:pt x="940173" y="1450592"/>
                  </a:lnTo>
                  <a:lnTo>
                    <a:pt x="941351" y="1450152"/>
                  </a:lnTo>
                  <a:lnTo>
                    <a:pt x="941658" y="1450131"/>
                  </a:lnTo>
                  <a:lnTo>
                    <a:pt x="972513" y="1440553"/>
                  </a:lnTo>
                  <a:cubicBezTo>
                    <a:pt x="987954" y="1437393"/>
                    <a:pt x="1003941" y="1435734"/>
                    <a:pt x="1020316" y="1435734"/>
                  </a:cubicBezTo>
                  <a:lnTo>
                    <a:pt x="1127810" y="1435734"/>
                  </a:lnTo>
                  <a:lnTo>
                    <a:pt x="1112322" y="1401789"/>
                  </a:lnTo>
                  <a:lnTo>
                    <a:pt x="678527" y="1401788"/>
                  </a:lnTo>
                  <a:lnTo>
                    <a:pt x="442644" y="1810347"/>
                  </a:lnTo>
                  <a:cubicBezTo>
                    <a:pt x="385333" y="1909614"/>
                    <a:pt x="267104" y="1951782"/>
                    <a:pt x="162442" y="1916893"/>
                  </a:cubicBezTo>
                  <a:lnTo>
                    <a:pt x="118634" y="1897166"/>
                  </a:lnTo>
                  <a:lnTo>
                    <a:pt x="118635" y="1897166"/>
                  </a:lnTo>
                  <a:lnTo>
                    <a:pt x="118634" y="1897165"/>
                  </a:lnTo>
                  <a:lnTo>
                    <a:pt x="118634" y="1897166"/>
                  </a:lnTo>
                  <a:lnTo>
                    <a:pt x="79646" y="1869091"/>
                  </a:lnTo>
                  <a:cubicBezTo>
                    <a:pt x="-2899" y="1795895"/>
                    <a:pt x="-25495" y="1672422"/>
                    <a:pt x="31817" y="1573156"/>
                  </a:cubicBezTo>
                  <a:lnTo>
                    <a:pt x="332511" y="1052337"/>
                  </a:lnTo>
                  <a:cubicBezTo>
                    <a:pt x="357073" y="1009795"/>
                    <a:pt x="392824" y="977739"/>
                    <a:pt x="433901" y="957742"/>
                  </a:cubicBezTo>
                  <a:lnTo>
                    <a:pt x="458646" y="948503"/>
                  </a:lnTo>
                  <a:lnTo>
                    <a:pt x="463175" y="946045"/>
                  </a:lnTo>
                  <a:lnTo>
                    <a:pt x="475359" y="942263"/>
                  </a:lnTo>
                  <a:lnTo>
                    <a:pt x="476535" y="941824"/>
                  </a:lnTo>
                  <a:lnTo>
                    <a:pt x="476843" y="941802"/>
                  </a:lnTo>
                  <a:lnTo>
                    <a:pt x="507698" y="932224"/>
                  </a:lnTo>
                  <a:cubicBezTo>
                    <a:pt x="523139" y="929064"/>
                    <a:pt x="539126" y="927405"/>
                    <a:pt x="555501" y="927405"/>
                  </a:cubicBezTo>
                  <a:lnTo>
                    <a:pt x="1060397" y="927405"/>
                  </a:lnTo>
                  <a:lnTo>
                    <a:pt x="1071657" y="867659"/>
                  </a:lnTo>
                  <a:lnTo>
                    <a:pt x="1140388" y="611150"/>
                  </a:lnTo>
                  <a:cubicBezTo>
                    <a:pt x="1258213" y="171420"/>
                    <a:pt x="1710199" y="-89534"/>
                    <a:pt x="2149928" y="28291"/>
                  </a:cubicBezTo>
                  <a:cubicBezTo>
                    <a:pt x="2204894" y="43019"/>
                    <a:pt x="2257067" y="62968"/>
                    <a:pt x="2306056" y="8746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0ADCCEEC-5326-F5AB-9222-D6AD731FF582}"/>
                </a:ext>
              </a:extLst>
            </p:cNvPr>
            <p:cNvGrpSpPr/>
            <p:nvPr/>
          </p:nvGrpSpPr>
          <p:grpSpPr>
            <a:xfrm rot="1800000">
              <a:off x="1047431" y="1017116"/>
              <a:ext cx="1394689" cy="990167"/>
              <a:chOff x="617695" y="1297866"/>
              <a:chExt cx="1394689" cy="990167"/>
            </a:xfrm>
          </p:grpSpPr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D2AD11E1-FFBD-4148-AD30-B917543A9138}"/>
                  </a:ext>
                </a:extLst>
              </p:cNvPr>
              <p:cNvSpPr/>
              <p:nvPr/>
            </p:nvSpPr>
            <p:spPr>
              <a:xfrm>
                <a:off x="1022217" y="1297866"/>
                <a:ext cx="990167" cy="990167"/>
              </a:xfrm>
              <a:prstGeom prst="ellips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1272BB04-1C02-4DD9-ABD8-6D59FE910303}"/>
                  </a:ext>
                </a:extLst>
              </p:cNvPr>
              <p:cNvSpPr/>
              <p:nvPr/>
            </p:nvSpPr>
            <p:spPr>
              <a:xfrm>
                <a:off x="1290638" y="2000250"/>
                <a:ext cx="161826" cy="8231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362F545B-4915-F64B-C3ED-F00B550D1485}"/>
                  </a:ext>
                </a:extLst>
              </p:cNvPr>
              <p:cNvSpPr/>
              <p:nvPr/>
            </p:nvSpPr>
            <p:spPr>
              <a:xfrm rot="20445008">
                <a:off x="1105185" y="1764731"/>
                <a:ext cx="198014" cy="52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599469E0-1DAF-E009-D692-83CC102C07ED}"/>
                  </a:ext>
                </a:extLst>
              </p:cNvPr>
              <p:cNvSpPr/>
              <p:nvPr/>
            </p:nvSpPr>
            <p:spPr>
              <a:xfrm rot="1154992" flipH="1">
                <a:off x="1524157" y="1782150"/>
                <a:ext cx="215950" cy="5462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涙形 57">
                <a:extLst>
                  <a:ext uri="{FF2B5EF4-FFF2-40B4-BE49-F238E27FC236}">
                    <a16:creationId xmlns:a16="http://schemas.microsoft.com/office/drawing/2014/main" id="{0671341C-AE19-144F-4541-82C55D82B888}"/>
                  </a:ext>
                </a:extLst>
              </p:cNvPr>
              <p:cNvSpPr/>
              <p:nvPr/>
            </p:nvSpPr>
            <p:spPr>
              <a:xfrm rot="3600000">
                <a:off x="617695" y="1633576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260559D-B4F7-A909-8FC7-619E771D88D6}"/>
                </a:ext>
              </a:extLst>
            </p:cNvPr>
            <p:cNvSpPr/>
            <p:nvPr/>
          </p:nvSpPr>
          <p:spPr>
            <a:xfrm rot="5400000">
              <a:off x="1624161" y="2463999"/>
              <a:ext cx="823157" cy="266701"/>
            </a:xfrm>
            <a:custGeom>
              <a:avLst/>
              <a:gdLst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3240 w 1155867"/>
                <a:gd name="connsiteY7" fmla="*/ 280489 h 300989"/>
                <a:gd name="connsiteX8" fmla="*/ 990545 w 1155867"/>
                <a:gd name="connsiteY8" fmla="*/ 285156 h 300989"/>
                <a:gd name="connsiteX9" fmla="*/ 968501 w 1155867"/>
                <a:gd name="connsiteY9" fmla="*/ 273013 h 300989"/>
                <a:gd name="connsiteX10" fmla="*/ 490412 w 1155867"/>
                <a:gd name="connsiteY10" fmla="*/ 197008 h 300989"/>
                <a:gd name="connsiteX11" fmla="*/ 12324 w 1155867"/>
                <a:gd name="connsiteY11" fmla="*/ 273013 h 300989"/>
                <a:gd name="connsiteX12" fmla="*/ 0 w 1155867"/>
                <a:gd name="connsiteY12" fmla="*/ 279801 h 300989"/>
                <a:gd name="connsiteX13" fmla="*/ 0 w 1155867"/>
                <a:gd name="connsiteY13" fmla="*/ 71280 h 300989"/>
                <a:gd name="connsiteX14" fmla="*/ 22827 w 1155867"/>
                <a:gd name="connsiteY14" fmla="*/ 63087 h 300989"/>
                <a:gd name="connsiteX15" fmla="*/ 497640 w 1155867"/>
                <a:gd name="connsiteY15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0 w 1155867"/>
                <a:gd name="connsiteY12" fmla="*/ 71280 h 300989"/>
                <a:gd name="connsiteX13" fmla="*/ 22827 w 1155867"/>
                <a:gd name="connsiteY13" fmla="*/ 63087 h 300989"/>
                <a:gd name="connsiteX14" fmla="*/ 497640 w 1155867"/>
                <a:gd name="connsiteY14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22827 w 1155867"/>
                <a:gd name="connsiteY12" fmla="*/ 63087 h 300989"/>
                <a:gd name="connsiteX13" fmla="*/ 497640 w 1155867"/>
                <a:gd name="connsiteY13" fmla="*/ 0 h 300989"/>
                <a:gd name="connsiteX0" fmla="*/ 0 w 1155867"/>
                <a:gd name="connsiteY0" fmla="*/ 279801 h 371241"/>
                <a:gd name="connsiteX1" fmla="*/ 22827 w 1155867"/>
                <a:gd name="connsiteY1" fmla="*/ 63087 h 371241"/>
                <a:gd name="connsiteX2" fmla="*/ 497640 w 1155867"/>
                <a:gd name="connsiteY2" fmla="*/ 0 h 371241"/>
                <a:gd name="connsiteX3" fmla="*/ 972453 w 1155867"/>
                <a:gd name="connsiteY3" fmla="*/ 63087 h 371241"/>
                <a:gd name="connsiteX4" fmla="*/ 1062026 w 1155867"/>
                <a:gd name="connsiteY4" fmla="*/ 95234 h 371241"/>
                <a:gd name="connsiteX5" fmla="*/ 1092415 w 1155867"/>
                <a:gd name="connsiteY5" fmla="*/ 101369 h 371241"/>
                <a:gd name="connsiteX6" fmla="*/ 1155867 w 1155867"/>
                <a:gd name="connsiteY6" fmla="*/ 197097 h 371241"/>
                <a:gd name="connsiteX7" fmla="*/ 1051975 w 1155867"/>
                <a:gd name="connsiteY7" fmla="*/ 300989 h 371241"/>
                <a:gd name="connsiteX8" fmla="*/ 1011536 w 1155867"/>
                <a:gd name="connsiteY8" fmla="*/ 292825 h 371241"/>
                <a:gd name="connsiteX9" fmla="*/ 990545 w 1155867"/>
                <a:gd name="connsiteY9" fmla="*/ 285156 h 371241"/>
                <a:gd name="connsiteX10" fmla="*/ 968501 w 1155867"/>
                <a:gd name="connsiteY10" fmla="*/ 273013 h 371241"/>
                <a:gd name="connsiteX11" fmla="*/ 490412 w 1155867"/>
                <a:gd name="connsiteY11" fmla="*/ 197008 h 371241"/>
                <a:gd name="connsiteX12" fmla="*/ 12324 w 1155867"/>
                <a:gd name="connsiteY12" fmla="*/ 273013 h 371241"/>
                <a:gd name="connsiteX13" fmla="*/ 91440 w 1155867"/>
                <a:gd name="connsiteY13" fmla="*/ 371241 h 371241"/>
                <a:gd name="connsiteX0" fmla="*/ 0 w 1155867"/>
                <a:gd name="connsiteY0" fmla="*/ 279801 h 300989"/>
                <a:gd name="connsiteX1" fmla="*/ 22827 w 1155867"/>
                <a:gd name="connsiteY1" fmla="*/ 63087 h 300989"/>
                <a:gd name="connsiteX2" fmla="*/ 497640 w 1155867"/>
                <a:gd name="connsiteY2" fmla="*/ 0 h 300989"/>
                <a:gd name="connsiteX3" fmla="*/ 972453 w 1155867"/>
                <a:gd name="connsiteY3" fmla="*/ 63087 h 300989"/>
                <a:gd name="connsiteX4" fmla="*/ 1062026 w 1155867"/>
                <a:gd name="connsiteY4" fmla="*/ 95234 h 300989"/>
                <a:gd name="connsiteX5" fmla="*/ 1092415 w 1155867"/>
                <a:gd name="connsiteY5" fmla="*/ 101369 h 300989"/>
                <a:gd name="connsiteX6" fmla="*/ 1155867 w 1155867"/>
                <a:gd name="connsiteY6" fmla="*/ 197097 h 300989"/>
                <a:gd name="connsiteX7" fmla="*/ 1051975 w 1155867"/>
                <a:gd name="connsiteY7" fmla="*/ 300989 h 300989"/>
                <a:gd name="connsiteX8" fmla="*/ 1011536 w 1155867"/>
                <a:gd name="connsiteY8" fmla="*/ 292825 h 300989"/>
                <a:gd name="connsiteX9" fmla="*/ 990545 w 1155867"/>
                <a:gd name="connsiteY9" fmla="*/ 285156 h 300989"/>
                <a:gd name="connsiteX10" fmla="*/ 968501 w 1155867"/>
                <a:gd name="connsiteY10" fmla="*/ 273013 h 300989"/>
                <a:gd name="connsiteX11" fmla="*/ 490412 w 1155867"/>
                <a:gd name="connsiteY11" fmla="*/ 197008 h 300989"/>
                <a:gd name="connsiteX12" fmla="*/ 12324 w 1155867"/>
                <a:gd name="connsiteY12" fmla="*/ 273013 h 300989"/>
                <a:gd name="connsiteX0" fmla="*/ 10503 w 1143543"/>
                <a:gd name="connsiteY0" fmla="*/ 63087 h 300989"/>
                <a:gd name="connsiteX1" fmla="*/ 485316 w 1143543"/>
                <a:gd name="connsiteY1" fmla="*/ 0 h 300989"/>
                <a:gd name="connsiteX2" fmla="*/ 960129 w 1143543"/>
                <a:gd name="connsiteY2" fmla="*/ 63087 h 300989"/>
                <a:gd name="connsiteX3" fmla="*/ 1049702 w 1143543"/>
                <a:gd name="connsiteY3" fmla="*/ 95234 h 300989"/>
                <a:gd name="connsiteX4" fmla="*/ 1080091 w 1143543"/>
                <a:gd name="connsiteY4" fmla="*/ 101369 h 300989"/>
                <a:gd name="connsiteX5" fmla="*/ 1143543 w 1143543"/>
                <a:gd name="connsiteY5" fmla="*/ 197097 h 300989"/>
                <a:gd name="connsiteX6" fmla="*/ 1039651 w 1143543"/>
                <a:gd name="connsiteY6" fmla="*/ 300989 h 300989"/>
                <a:gd name="connsiteX7" fmla="*/ 999212 w 1143543"/>
                <a:gd name="connsiteY7" fmla="*/ 292825 h 300989"/>
                <a:gd name="connsiteX8" fmla="*/ 978221 w 1143543"/>
                <a:gd name="connsiteY8" fmla="*/ 285156 h 300989"/>
                <a:gd name="connsiteX9" fmla="*/ 956177 w 1143543"/>
                <a:gd name="connsiteY9" fmla="*/ 273013 h 300989"/>
                <a:gd name="connsiteX10" fmla="*/ 478088 w 1143543"/>
                <a:gd name="connsiteY10" fmla="*/ 197008 h 300989"/>
                <a:gd name="connsiteX11" fmla="*/ 0 w 1143543"/>
                <a:gd name="connsiteY11" fmla="*/ 273013 h 30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543" h="300989">
                  <a:moveTo>
                    <a:pt x="10503" y="63087"/>
                  </a:moveTo>
                  <a:cubicBezTo>
                    <a:pt x="146041" y="23257"/>
                    <a:pt x="309435" y="0"/>
                    <a:pt x="485316" y="0"/>
                  </a:cubicBezTo>
                  <a:cubicBezTo>
                    <a:pt x="661198" y="0"/>
                    <a:pt x="824591" y="23257"/>
                    <a:pt x="960129" y="63087"/>
                  </a:cubicBezTo>
                  <a:lnTo>
                    <a:pt x="1049702" y="95234"/>
                  </a:lnTo>
                  <a:lnTo>
                    <a:pt x="1080091" y="101369"/>
                  </a:lnTo>
                  <a:cubicBezTo>
                    <a:pt x="1117379" y="117141"/>
                    <a:pt x="1143543" y="154064"/>
                    <a:pt x="1143543" y="197097"/>
                  </a:cubicBezTo>
                  <a:cubicBezTo>
                    <a:pt x="1143543" y="254475"/>
                    <a:pt x="1097029" y="300989"/>
                    <a:pt x="1039651" y="300989"/>
                  </a:cubicBezTo>
                  <a:cubicBezTo>
                    <a:pt x="1025307" y="300989"/>
                    <a:pt x="1011641" y="298082"/>
                    <a:pt x="999212" y="292825"/>
                  </a:cubicBezTo>
                  <a:lnTo>
                    <a:pt x="978221" y="285156"/>
                  </a:lnTo>
                  <a:lnTo>
                    <a:pt x="956177" y="273013"/>
                  </a:lnTo>
                  <a:cubicBezTo>
                    <a:pt x="852566" y="227157"/>
                    <a:pt x="677103" y="197008"/>
                    <a:pt x="478088" y="197008"/>
                  </a:cubicBezTo>
                  <a:cubicBezTo>
                    <a:pt x="279074" y="197008"/>
                    <a:pt x="103611" y="227157"/>
                    <a:pt x="0" y="273013"/>
                  </a:cubicBez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2F10FEE6-C001-5C68-975E-AF2143D3C17B}"/>
              </a:ext>
            </a:extLst>
          </p:cNvPr>
          <p:cNvGrpSpPr/>
          <p:nvPr/>
        </p:nvGrpSpPr>
        <p:grpSpPr>
          <a:xfrm>
            <a:off x="6912563" y="1044165"/>
            <a:ext cx="2093137" cy="2187351"/>
            <a:chOff x="6912563" y="1044165"/>
            <a:chExt cx="2093137" cy="2187351"/>
          </a:xfrm>
        </p:grpSpPr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A99007C1-4960-F0A8-9581-0BBAD29278CD}"/>
                </a:ext>
              </a:extLst>
            </p:cNvPr>
            <p:cNvSpPr/>
            <p:nvPr/>
          </p:nvSpPr>
          <p:spPr>
            <a:xfrm rot="16200000" flipH="1">
              <a:off x="7096812" y="2302067"/>
              <a:ext cx="823157" cy="266701"/>
            </a:xfrm>
            <a:custGeom>
              <a:avLst/>
              <a:gdLst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3240 w 1155867"/>
                <a:gd name="connsiteY7" fmla="*/ 280489 h 300989"/>
                <a:gd name="connsiteX8" fmla="*/ 990545 w 1155867"/>
                <a:gd name="connsiteY8" fmla="*/ 285156 h 300989"/>
                <a:gd name="connsiteX9" fmla="*/ 968501 w 1155867"/>
                <a:gd name="connsiteY9" fmla="*/ 273013 h 300989"/>
                <a:gd name="connsiteX10" fmla="*/ 490412 w 1155867"/>
                <a:gd name="connsiteY10" fmla="*/ 197008 h 300989"/>
                <a:gd name="connsiteX11" fmla="*/ 12324 w 1155867"/>
                <a:gd name="connsiteY11" fmla="*/ 273013 h 300989"/>
                <a:gd name="connsiteX12" fmla="*/ 0 w 1155867"/>
                <a:gd name="connsiteY12" fmla="*/ 279801 h 300989"/>
                <a:gd name="connsiteX13" fmla="*/ 0 w 1155867"/>
                <a:gd name="connsiteY13" fmla="*/ 71280 h 300989"/>
                <a:gd name="connsiteX14" fmla="*/ 22827 w 1155867"/>
                <a:gd name="connsiteY14" fmla="*/ 63087 h 300989"/>
                <a:gd name="connsiteX15" fmla="*/ 497640 w 1155867"/>
                <a:gd name="connsiteY15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0 w 1155867"/>
                <a:gd name="connsiteY12" fmla="*/ 71280 h 300989"/>
                <a:gd name="connsiteX13" fmla="*/ 22827 w 1155867"/>
                <a:gd name="connsiteY13" fmla="*/ 63087 h 300989"/>
                <a:gd name="connsiteX14" fmla="*/ 497640 w 1155867"/>
                <a:gd name="connsiteY14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22827 w 1155867"/>
                <a:gd name="connsiteY12" fmla="*/ 63087 h 300989"/>
                <a:gd name="connsiteX13" fmla="*/ 497640 w 1155867"/>
                <a:gd name="connsiteY13" fmla="*/ 0 h 300989"/>
                <a:gd name="connsiteX0" fmla="*/ 0 w 1155867"/>
                <a:gd name="connsiteY0" fmla="*/ 279801 h 371241"/>
                <a:gd name="connsiteX1" fmla="*/ 22827 w 1155867"/>
                <a:gd name="connsiteY1" fmla="*/ 63087 h 371241"/>
                <a:gd name="connsiteX2" fmla="*/ 497640 w 1155867"/>
                <a:gd name="connsiteY2" fmla="*/ 0 h 371241"/>
                <a:gd name="connsiteX3" fmla="*/ 972453 w 1155867"/>
                <a:gd name="connsiteY3" fmla="*/ 63087 h 371241"/>
                <a:gd name="connsiteX4" fmla="*/ 1062026 w 1155867"/>
                <a:gd name="connsiteY4" fmla="*/ 95234 h 371241"/>
                <a:gd name="connsiteX5" fmla="*/ 1092415 w 1155867"/>
                <a:gd name="connsiteY5" fmla="*/ 101369 h 371241"/>
                <a:gd name="connsiteX6" fmla="*/ 1155867 w 1155867"/>
                <a:gd name="connsiteY6" fmla="*/ 197097 h 371241"/>
                <a:gd name="connsiteX7" fmla="*/ 1051975 w 1155867"/>
                <a:gd name="connsiteY7" fmla="*/ 300989 h 371241"/>
                <a:gd name="connsiteX8" fmla="*/ 1011536 w 1155867"/>
                <a:gd name="connsiteY8" fmla="*/ 292825 h 371241"/>
                <a:gd name="connsiteX9" fmla="*/ 990545 w 1155867"/>
                <a:gd name="connsiteY9" fmla="*/ 285156 h 371241"/>
                <a:gd name="connsiteX10" fmla="*/ 968501 w 1155867"/>
                <a:gd name="connsiteY10" fmla="*/ 273013 h 371241"/>
                <a:gd name="connsiteX11" fmla="*/ 490412 w 1155867"/>
                <a:gd name="connsiteY11" fmla="*/ 197008 h 371241"/>
                <a:gd name="connsiteX12" fmla="*/ 12324 w 1155867"/>
                <a:gd name="connsiteY12" fmla="*/ 273013 h 371241"/>
                <a:gd name="connsiteX13" fmla="*/ 91440 w 1155867"/>
                <a:gd name="connsiteY13" fmla="*/ 371241 h 371241"/>
                <a:gd name="connsiteX0" fmla="*/ 0 w 1155867"/>
                <a:gd name="connsiteY0" fmla="*/ 279801 h 300989"/>
                <a:gd name="connsiteX1" fmla="*/ 22827 w 1155867"/>
                <a:gd name="connsiteY1" fmla="*/ 63087 h 300989"/>
                <a:gd name="connsiteX2" fmla="*/ 497640 w 1155867"/>
                <a:gd name="connsiteY2" fmla="*/ 0 h 300989"/>
                <a:gd name="connsiteX3" fmla="*/ 972453 w 1155867"/>
                <a:gd name="connsiteY3" fmla="*/ 63087 h 300989"/>
                <a:gd name="connsiteX4" fmla="*/ 1062026 w 1155867"/>
                <a:gd name="connsiteY4" fmla="*/ 95234 h 300989"/>
                <a:gd name="connsiteX5" fmla="*/ 1092415 w 1155867"/>
                <a:gd name="connsiteY5" fmla="*/ 101369 h 300989"/>
                <a:gd name="connsiteX6" fmla="*/ 1155867 w 1155867"/>
                <a:gd name="connsiteY6" fmla="*/ 197097 h 300989"/>
                <a:gd name="connsiteX7" fmla="*/ 1051975 w 1155867"/>
                <a:gd name="connsiteY7" fmla="*/ 300989 h 300989"/>
                <a:gd name="connsiteX8" fmla="*/ 1011536 w 1155867"/>
                <a:gd name="connsiteY8" fmla="*/ 292825 h 300989"/>
                <a:gd name="connsiteX9" fmla="*/ 990545 w 1155867"/>
                <a:gd name="connsiteY9" fmla="*/ 285156 h 300989"/>
                <a:gd name="connsiteX10" fmla="*/ 968501 w 1155867"/>
                <a:gd name="connsiteY10" fmla="*/ 273013 h 300989"/>
                <a:gd name="connsiteX11" fmla="*/ 490412 w 1155867"/>
                <a:gd name="connsiteY11" fmla="*/ 197008 h 300989"/>
                <a:gd name="connsiteX12" fmla="*/ 12324 w 1155867"/>
                <a:gd name="connsiteY12" fmla="*/ 273013 h 300989"/>
                <a:gd name="connsiteX0" fmla="*/ 10503 w 1143543"/>
                <a:gd name="connsiteY0" fmla="*/ 63087 h 300989"/>
                <a:gd name="connsiteX1" fmla="*/ 485316 w 1143543"/>
                <a:gd name="connsiteY1" fmla="*/ 0 h 300989"/>
                <a:gd name="connsiteX2" fmla="*/ 960129 w 1143543"/>
                <a:gd name="connsiteY2" fmla="*/ 63087 h 300989"/>
                <a:gd name="connsiteX3" fmla="*/ 1049702 w 1143543"/>
                <a:gd name="connsiteY3" fmla="*/ 95234 h 300989"/>
                <a:gd name="connsiteX4" fmla="*/ 1080091 w 1143543"/>
                <a:gd name="connsiteY4" fmla="*/ 101369 h 300989"/>
                <a:gd name="connsiteX5" fmla="*/ 1143543 w 1143543"/>
                <a:gd name="connsiteY5" fmla="*/ 197097 h 300989"/>
                <a:gd name="connsiteX6" fmla="*/ 1039651 w 1143543"/>
                <a:gd name="connsiteY6" fmla="*/ 300989 h 300989"/>
                <a:gd name="connsiteX7" fmla="*/ 999212 w 1143543"/>
                <a:gd name="connsiteY7" fmla="*/ 292825 h 300989"/>
                <a:gd name="connsiteX8" fmla="*/ 978221 w 1143543"/>
                <a:gd name="connsiteY8" fmla="*/ 285156 h 300989"/>
                <a:gd name="connsiteX9" fmla="*/ 956177 w 1143543"/>
                <a:gd name="connsiteY9" fmla="*/ 273013 h 300989"/>
                <a:gd name="connsiteX10" fmla="*/ 478088 w 1143543"/>
                <a:gd name="connsiteY10" fmla="*/ 197008 h 300989"/>
                <a:gd name="connsiteX11" fmla="*/ 0 w 1143543"/>
                <a:gd name="connsiteY11" fmla="*/ 273013 h 30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543" h="300989">
                  <a:moveTo>
                    <a:pt x="10503" y="63087"/>
                  </a:moveTo>
                  <a:cubicBezTo>
                    <a:pt x="146041" y="23257"/>
                    <a:pt x="309435" y="0"/>
                    <a:pt x="485316" y="0"/>
                  </a:cubicBezTo>
                  <a:cubicBezTo>
                    <a:pt x="661198" y="0"/>
                    <a:pt x="824591" y="23257"/>
                    <a:pt x="960129" y="63087"/>
                  </a:cubicBezTo>
                  <a:lnTo>
                    <a:pt x="1049702" y="95234"/>
                  </a:lnTo>
                  <a:lnTo>
                    <a:pt x="1080091" y="101369"/>
                  </a:lnTo>
                  <a:cubicBezTo>
                    <a:pt x="1117379" y="117141"/>
                    <a:pt x="1143543" y="154064"/>
                    <a:pt x="1143543" y="197097"/>
                  </a:cubicBezTo>
                  <a:cubicBezTo>
                    <a:pt x="1143543" y="254475"/>
                    <a:pt x="1097029" y="300989"/>
                    <a:pt x="1039651" y="300989"/>
                  </a:cubicBezTo>
                  <a:cubicBezTo>
                    <a:pt x="1025307" y="300989"/>
                    <a:pt x="1011641" y="298082"/>
                    <a:pt x="999212" y="292825"/>
                  </a:cubicBezTo>
                  <a:lnTo>
                    <a:pt x="978221" y="285156"/>
                  </a:lnTo>
                  <a:lnTo>
                    <a:pt x="956177" y="273013"/>
                  </a:lnTo>
                  <a:cubicBezTo>
                    <a:pt x="852566" y="227157"/>
                    <a:pt x="677103" y="197008"/>
                    <a:pt x="478088" y="197008"/>
                  </a:cubicBezTo>
                  <a:cubicBezTo>
                    <a:pt x="279074" y="197008"/>
                    <a:pt x="103611" y="227157"/>
                    <a:pt x="0" y="273013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20023DE8-6733-4C02-86E6-E8ABEB0E3299}"/>
                </a:ext>
              </a:extLst>
            </p:cNvPr>
            <p:cNvGrpSpPr/>
            <p:nvPr/>
          </p:nvGrpSpPr>
          <p:grpSpPr>
            <a:xfrm>
              <a:off x="6950344" y="1172132"/>
              <a:ext cx="2055356" cy="2059384"/>
              <a:chOff x="-1222515" y="1461002"/>
              <a:chExt cx="3875239" cy="3882831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970A8D67-EB56-4F86-903C-CAD337CB26CD}"/>
                  </a:ext>
                </a:extLst>
              </p:cNvPr>
              <p:cNvGrpSpPr/>
              <p:nvPr/>
            </p:nvGrpSpPr>
            <p:grpSpPr>
              <a:xfrm>
                <a:off x="-224952" y="1461002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143" name="四角形: 上の 2 つの角を丸める 9">
                  <a:extLst>
                    <a:ext uri="{FF2B5EF4-FFF2-40B4-BE49-F238E27FC236}">
                      <a16:creationId xmlns:a16="http://schemas.microsoft.com/office/drawing/2014/main" id="{7B59E3B2-657F-4974-A98F-530A5E8D3A85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0E61997D-8B6C-4B0B-8BDE-3189E15C3D21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四角形: 上の 2 つの角を丸める 113">
                  <a:extLst>
                    <a:ext uri="{FF2B5EF4-FFF2-40B4-BE49-F238E27FC236}">
                      <a16:creationId xmlns:a16="http://schemas.microsoft.com/office/drawing/2014/main" id="{1396434C-986A-42DA-8180-AA3DA4E8BD95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角を丸くする 112">
                  <a:extLst>
                    <a:ext uri="{FF2B5EF4-FFF2-40B4-BE49-F238E27FC236}">
                      <a16:creationId xmlns:a16="http://schemas.microsoft.com/office/drawing/2014/main" id="{ED51E043-3A7C-42CA-A469-6DDD6F1286B2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1D1A6697-8E43-4650-BEE4-E80A91A88C61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FF8B6D52-8B71-405B-B96D-CEB03F8ADFB6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B766350D-B8CE-4514-A833-DA634D81D823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FD08C53D-4B5F-4F28-A36E-16D0DE67ECD3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EF280720-E184-4992-8B7E-E3315D71ADF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89AB208A-640A-4D54-BF36-9984D1B05601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54" name="四角形: 上の 2 つの角を丸める 153">
                    <a:extLst>
                      <a:ext uri="{FF2B5EF4-FFF2-40B4-BE49-F238E27FC236}">
                        <a16:creationId xmlns:a16="http://schemas.microsoft.com/office/drawing/2014/main" id="{B2943545-4A02-436C-B980-75599B0B1C2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2821A556-B0C6-4268-A048-0635C35F2BA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55">
                    <a:extLst>
                      <a:ext uri="{FF2B5EF4-FFF2-40B4-BE49-F238E27FC236}">
                        <a16:creationId xmlns:a16="http://schemas.microsoft.com/office/drawing/2014/main" id="{B429B1B7-3222-4D08-A82D-B4915D4B4F4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5C780696-4C01-45E5-BB26-341F830CD70B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592A0211-C946-4115-9D8E-C6C9C4433921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529E32D-0004-4E9B-9CEC-D2F71C3D7FB3}"/>
                  </a:ext>
                </a:extLst>
              </p:cNvPr>
              <p:cNvSpPr/>
              <p:nvPr/>
            </p:nvSpPr>
            <p:spPr>
              <a:xfrm rot="19800000">
                <a:off x="-1222515" y="2899001"/>
                <a:ext cx="2761078" cy="2437311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170C7BEB-D566-66E9-7770-1E60606FF84D}"/>
                </a:ext>
              </a:extLst>
            </p:cNvPr>
            <p:cNvGrpSpPr/>
            <p:nvPr/>
          </p:nvGrpSpPr>
          <p:grpSpPr>
            <a:xfrm rot="1800000">
              <a:off x="6912563" y="1044165"/>
              <a:ext cx="1412319" cy="1020633"/>
              <a:chOff x="6561295" y="1266023"/>
              <a:chExt cx="1412319" cy="1020633"/>
            </a:xfrm>
          </p:grpSpPr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A51CE644-2AE5-4E56-B943-C7D27669D270}"/>
                  </a:ext>
                </a:extLst>
              </p:cNvPr>
              <p:cNvGrpSpPr/>
              <p:nvPr/>
            </p:nvGrpSpPr>
            <p:grpSpPr>
              <a:xfrm>
                <a:off x="6854177" y="1266023"/>
                <a:ext cx="1119437" cy="1020633"/>
                <a:chOff x="4024076" y="843321"/>
                <a:chExt cx="2110624" cy="1924335"/>
              </a:xfrm>
            </p:grpSpPr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0B2B45AB-CA7E-4E21-9203-5B914B2799FE}"/>
                    </a:ext>
                  </a:extLst>
                </p:cNvPr>
                <p:cNvSpPr/>
                <p:nvPr/>
              </p:nvSpPr>
              <p:spPr>
                <a:xfrm>
                  <a:off x="4024076" y="843321"/>
                  <a:ext cx="663637" cy="663637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7F76C90A-31B9-43E3-9E89-206CE99AD4E7}"/>
                    </a:ext>
                  </a:extLst>
                </p:cNvPr>
                <p:cNvSpPr/>
                <p:nvPr/>
              </p:nvSpPr>
              <p:spPr>
                <a:xfrm>
                  <a:off x="4186318" y="843321"/>
                  <a:ext cx="1866891" cy="1866891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EC2E7573-EC12-48D1-8CCC-F68EBFB97B5C}"/>
                    </a:ext>
                  </a:extLst>
                </p:cNvPr>
                <p:cNvSpPr/>
                <p:nvPr/>
              </p:nvSpPr>
              <p:spPr>
                <a:xfrm>
                  <a:off x="5492594" y="843321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80A75FCD-C1DE-4DFF-96CD-118EE3B6DC93}"/>
                    </a:ext>
                  </a:extLst>
                </p:cNvPr>
                <p:cNvSpPr/>
                <p:nvPr/>
              </p:nvSpPr>
              <p:spPr>
                <a:xfrm>
                  <a:off x="4410904" y="1901233"/>
                  <a:ext cx="910324" cy="866423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01A96FEB-2705-4652-B134-7EA438A45823}"/>
                    </a:ext>
                  </a:extLst>
                </p:cNvPr>
                <p:cNvSpPr/>
                <p:nvPr/>
              </p:nvSpPr>
              <p:spPr>
                <a:xfrm>
                  <a:off x="4605477" y="1814607"/>
                  <a:ext cx="294026" cy="294026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637B270D-240E-46F1-9EDD-B70774760703}"/>
                  </a:ext>
                </a:extLst>
              </p:cNvPr>
              <p:cNvSpPr/>
              <p:nvPr/>
            </p:nvSpPr>
            <p:spPr>
              <a:xfrm>
                <a:off x="7212959" y="2072744"/>
                <a:ext cx="107004" cy="45720"/>
              </a:xfrm>
              <a:prstGeom prst="round2SameRect">
                <a:avLst>
                  <a:gd name="adj1" fmla="val 47959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EBCD00CA-68C4-05FE-CD2B-2DBAE48A103C}"/>
                  </a:ext>
                </a:extLst>
              </p:cNvPr>
              <p:cNvSpPr/>
              <p:nvPr/>
            </p:nvSpPr>
            <p:spPr>
              <a:xfrm rot="20445008">
                <a:off x="6982110" y="1707581"/>
                <a:ext cx="198014" cy="52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4534EB36-B2A7-B565-607E-BC7509DF67F7}"/>
                  </a:ext>
                </a:extLst>
              </p:cNvPr>
              <p:cNvSpPr/>
              <p:nvPr/>
            </p:nvSpPr>
            <p:spPr>
              <a:xfrm rot="1154992" flipH="1">
                <a:off x="7401082" y="1725000"/>
                <a:ext cx="215950" cy="5462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涙形 57">
                <a:extLst>
                  <a:ext uri="{FF2B5EF4-FFF2-40B4-BE49-F238E27FC236}">
                    <a16:creationId xmlns:a16="http://schemas.microsoft.com/office/drawing/2014/main" id="{4C555DF5-1311-4562-F3EA-8A070632F960}"/>
                  </a:ext>
                </a:extLst>
              </p:cNvPr>
              <p:cNvSpPr/>
              <p:nvPr/>
            </p:nvSpPr>
            <p:spPr>
              <a:xfrm rot="3600000">
                <a:off x="6561295" y="1627225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C35D5EA0-B41C-95A3-7A26-CC6D9465C1E7}"/>
                </a:ext>
              </a:extLst>
            </p:cNvPr>
            <p:cNvSpPr/>
            <p:nvPr/>
          </p:nvSpPr>
          <p:spPr>
            <a:xfrm rot="5400000">
              <a:off x="7659201" y="2463999"/>
              <a:ext cx="823157" cy="266701"/>
            </a:xfrm>
            <a:custGeom>
              <a:avLst/>
              <a:gdLst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3240 w 1155867"/>
                <a:gd name="connsiteY7" fmla="*/ 280489 h 300989"/>
                <a:gd name="connsiteX8" fmla="*/ 990545 w 1155867"/>
                <a:gd name="connsiteY8" fmla="*/ 285156 h 300989"/>
                <a:gd name="connsiteX9" fmla="*/ 968501 w 1155867"/>
                <a:gd name="connsiteY9" fmla="*/ 273013 h 300989"/>
                <a:gd name="connsiteX10" fmla="*/ 490412 w 1155867"/>
                <a:gd name="connsiteY10" fmla="*/ 197008 h 300989"/>
                <a:gd name="connsiteX11" fmla="*/ 12324 w 1155867"/>
                <a:gd name="connsiteY11" fmla="*/ 273013 h 300989"/>
                <a:gd name="connsiteX12" fmla="*/ 0 w 1155867"/>
                <a:gd name="connsiteY12" fmla="*/ 279801 h 300989"/>
                <a:gd name="connsiteX13" fmla="*/ 0 w 1155867"/>
                <a:gd name="connsiteY13" fmla="*/ 71280 h 300989"/>
                <a:gd name="connsiteX14" fmla="*/ 22827 w 1155867"/>
                <a:gd name="connsiteY14" fmla="*/ 63087 h 300989"/>
                <a:gd name="connsiteX15" fmla="*/ 497640 w 1155867"/>
                <a:gd name="connsiteY15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0 w 1155867"/>
                <a:gd name="connsiteY12" fmla="*/ 71280 h 300989"/>
                <a:gd name="connsiteX13" fmla="*/ 22827 w 1155867"/>
                <a:gd name="connsiteY13" fmla="*/ 63087 h 300989"/>
                <a:gd name="connsiteX14" fmla="*/ 497640 w 1155867"/>
                <a:gd name="connsiteY14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22827 w 1155867"/>
                <a:gd name="connsiteY12" fmla="*/ 63087 h 300989"/>
                <a:gd name="connsiteX13" fmla="*/ 497640 w 1155867"/>
                <a:gd name="connsiteY13" fmla="*/ 0 h 300989"/>
                <a:gd name="connsiteX0" fmla="*/ 0 w 1155867"/>
                <a:gd name="connsiteY0" fmla="*/ 279801 h 371241"/>
                <a:gd name="connsiteX1" fmla="*/ 22827 w 1155867"/>
                <a:gd name="connsiteY1" fmla="*/ 63087 h 371241"/>
                <a:gd name="connsiteX2" fmla="*/ 497640 w 1155867"/>
                <a:gd name="connsiteY2" fmla="*/ 0 h 371241"/>
                <a:gd name="connsiteX3" fmla="*/ 972453 w 1155867"/>
                <a:gd name="connsiteY3" fmla="*/ 63087 h 371241"/>
                <a:gd name="connsiteX4" fmla="*/ 1062026 w 1155867"/>
                <a:gd name="connsiteY4" fmla="*/ 95234 h 371241"/>
                <a:gd name="connsiteX5" fmla="*/ 1092415 w 1155867"/>
                <a:gd name="connsiteY5" fmla="*/ 101369 h 371241"/>
                <a:gd name="connsiteX6" fmla="*/ 1155867 w 1155867"/>
                <a:gd name="connsiteY6" fmla="*/ 197097 h 371241"/>
                <a:gd name="connsiteX7" fmla="*/ 1051975 w 1155867"/>
                <a:gd name="connsiteY7" fmla="*/ 300989 h 371241"/>
                <a:gd name="connsiteX8" fmla="*/ 1011536 w 1155867"/>
                <a:gd name="connsiteY8" fmla="*/ 292825 h 371241"/>
                <a:gd name="connsiteX9" fmla="*/ 990545 w 1155867"/>
                <a:gd name="connsiteY9" fmla="*/ 285156 h 371241"/>
                <a:gd name="connsiteX10" fmla="*/ 968501 w 1155867"/>
                <a:gd name="connsiteY10" fmla="*/ 273013 h 371241"/>
                <a:gd name="connsiteX11" fmla="*/ 490412 w 1155867"/>
                <a:gd name="connsiteY11" fmla="*/ 197008 h 371241"/>
                <a:gd name="connsiteX12" fmla="*/ 12324 w 1155867"/>
                <a:gd name="connsiteY12" fmla="*/ 273013 h 371241"/>
                <a:gd name="connsiteX13" fmla="*/ 91440 w 1155867"/>
                <a:gd name="connsiteY13" fmla="*/ 371241 h 371241"/>
                <a:gd name="connsiteX0" fmla="*/ 0 w 1155867"/>
                <a:gd name="connsiteY0" fmla="*/ 279801 h 300989"/>
                <a:gd name="connsiteX1" fmla="*/ 22827 w 1155867"/>
                <a:gd name="connsiteY1" fmla="*/ 63087 h 300989"/>
                <a:gd name="connsiteX2" fmla="*/ 497640 w 1155867"/>
                <a:gd name="connsiteY2" fmla="*/ 0 h 300989"/>
                <a:gd name="connsiteX3" fmla="*/ 972453 w 1155867"/>
                <a:gd name="connsiteY3" fmla="*/ 63087 h 300989"/>
                <a:gd name="connsiteX4" fmla="*/ 1062026 w 1155867"/>
                <a:gd name="connsiteY4" fmla="*/ 95234 h 300989"/>
                <a:gd name="connsiteX5" fmla="*/ 1092415 w 1155867"/>
                <a:gd name="connsiteY5" fmla="*/ 101369 h 300989"/>
                <a:gd name="connsiteX6" fmla="*/ 1155867 w 1155867"/>
                <a:gd name="connsiteY6" fmla="*/ 197097 h 300989"/>
                <a:gd name="connsiteX7" fmla="*/ 1051975 w 1155867"/>
                <a:gd name="connsiteY7" fmla="*/ 300989 h 300989"/>
                <a:gd name="connsiteX8" fmla="*/ 1011536 w 1155867"/>
                <a:gd name="connsiteY8" fmla="*/ 292825 h 300989"/>
                <a:gd name="connsiteX9" fmla="*/ 990545 w 1155867"/>
                <a:gd name="connsiteY9" fmla="*/ 285156 h 300989"/>
                <a:gd name="connsiteX10" fmla="*/ 968501 w 1155867"/>
                <a:gd name="connsiteY10" fmla="*/ 273013 h 300989"/>
                <a:gd name="connsiteX11" fmla="*/ 490412 w 1155867"/>
                <a:gd name="connsiteY11" fmla="*/ 197008 h 300989"/>
                <a:gd name="connsiteX12" fmla="*/ 12324 w 1155867"/>
                <a:gd name="connsiteY12" fmla="*/ 273013 h 300989"/>
                <a:gd name="connsiteX0" fmla="*/ 10503 w 1143543"/>
                <a:gd name="connsiteY0" fmla="*/ 63087 h 300989"/>
                <a:gd name="connsiteX1" fmla="*/ 485316 w 1143543"/>
                <a:gd name="connsiteY1" fmla="*/ 0 h 300989"/>
                <a:gd name="connsiteX2" fmla="*/ 960129 w 1143543"/>
                <a:gd name="connsiteY2" fmla="*/ 63087 h 300989"/>
                <a:gd name="connsiteX3" fmla="*/ 1049702 w 1143543"/>
                <a:gd name="connsiteY3" fmla="*/ 95234 h 300989"/>
                <a:gd name="connsiteX4" fmla="*/ 1080091 w 1143543"/>
                <a:gd name="connsiteY4" fmla="*/ 101369 h 300989"/>
                <a:gd name="connsiteX5" fmla="*/ 1143543 w 1143543"/>
                <a:gd name="connsiteY5" fmla="*/ 197097 h 300989"/>
                <a:gd name="connsiteX6" fmla="*/ 1039651 w 1143543"/>
                <a:gd name="connsiteY6" fmla="*/ 300989 h 300989"/>
                <a:gd name="connsiteX7" fmla="*/ 999212 w 1143543"/>
                <a:gd name="connsiteY7" fmla="*/ 292825 h 300989"/>
                <a:gd name="connsiteX8" fmla="*/ 978221 w 1143543"/>
                <a:gd name="connsiteY8" fmla="*/ 285156 h 300989"/>
                <a:gd name="connsiteX9" fmla="*/ 956177 w 1143543"/>
                <a:gd name="connsiteY9" fmla="*/ 273013 h 300989"/>
                <a:gd name="connsiteX10" fmla="*/ 478088 w 1143543"/>
                <a:gd name="connsiteY10" fmla="*/ 197008 h 300989"/>
                <a:gd name="connsiteX11" fmla="*/ 0 w 1143543"/>
                <a:gd name="connsiteY11" fmla="*/ 273013 h 30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543" h="300989">
                  <a:moveTo>
                    <a:pt x="10503" y="63087"/>
                  </a:moveTo>
                  <a:cubicBezTo>
                    <a:pt x="146041" y="23257"/>
                    <a:pt x="309435" y="0"/>
                    <a:pt x="485316" y="0"/>
                  </a:cubicBezTo>
                  <a:cubicBezTo>
                    <a:pt x="661198" y="0"/>
                    <a:pt x="824591" y="23257"/>
                    <a:pt x="960129" y="63087"/>
                  </a:cubicBezTo>
                  <a:lnTo>
                    <a:pt x="1049702" y="95234"/>
                  </a:lnTo>
                  <a:lnTo>
                    <a:pt x="1080091" y="101369"/>
                  </a:lnTo>
                  <a:cubicBezTo>
                    <a:pt x="1117379" y="117141"/>
                    <a:pt x="1143543" y="154064"/>
                    <a:pt x="1143543" y="197097"/>
                  </a:cubicBezTo>
                  <a:cubicBezTo>
                    <a:pt x="1143543" y="254475"/>
                    <a:pt x="1097029" y="300989"/>
                    <a:pt x="1039651" y="300989"/>
                  </a:cubicBezTo>
                  <a:cubicBezTo>
                    <a:pt x="1025307" y="300989"/>
                    <a:pt x="1011641" y="298082"/>
                    <a:pt x="999212" y="292825"/>
                  </a:cubicBezTo>
                  <a:lnTo>
                    <a:pt x="978221" y="285156"/>
                  </a:lnTo>
                  <a:lnTo>
                    <a:pt x="956177" y="273013"/>
                  </a:lnTo>
                  <a:cubicBezTo>
                    <a:pt x="852566" y="227157"/>
                    <a:pt x="677103" y="197008"/>
                    <a:pt x="478088" y="197008"/>
                  </a:cubicBezTo>
                  <a:cubicBezTo>
                    <a:pt x="279074" y="197008"/>
                    <a:pt x="103611" y="227157"/>
                    <a:pt x="0" y="273013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FA475477-6C70-788B-7439-62041CA799DD}"/>
              </a:ext>
            </a:extLst>
          </p:cNvPr>
          <p:cNvGrpSpPr/>
          <p:nvPr/>
        </p:nvGrpSpPr>
        <p:grpSpPr>
          <a:xfrm>
            <a:off x="7032886" y="3967019"/>
            <a:ext cx="1945702" cy="2163481"/>
            <a:chOff x="7032886" y="3967019"/>
            <a:chExt cx="1945702" cy="2163481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26CD0AD6-2CDE-06A6-F4C7-F9269CE71A45}"/>
                </a:ext>
              </a:extLst>
            </p:cNvPr>
            <p:cNvSpPr/>
            <p:nvPr/>
          </p:nvSpPr>
          <p:spPr>
            <a:xfrm rot="16200000" flipH="1">
              <a:off x="7096812" y="5113847"/>
              <a:ext cx="823157" cy="266701"/>
            </a:xfrm>
            <a:custGeom>
              <a:avLst/>
              <a:gdLst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3240 w 1155867"/>
                <a:gd name="connsiteY7" fmla="*/ 280489 h 300989"/>
                <a:gd name="connsiteX8" fmla="*/ 990545 w 1155867"/>
                <a:gd name="connsiteY8" fmla="*/ 285156 h 300989"/>
                <a:gd name="connsiteX9" fmla="*/ 968501 w 1155867"/>
                <a:gd name="connsiteY9" fmla="*/ 273013 h 300989"/>
                <a:gd name="connsiteX10" fmla="*/ 490412 w 1155867"/>
                <a:gd name="connsiteY10" fmla="*/ 197008 h 300989"/>
                <a:gd name="connsiteX11" fmla="*/ 12324 w 1155867"/>
                <a:gd name="connsiteY11" fmla="*/ 273013 h 300989"/>
                <a:gd name="connsiteX12" fmla="*/ 0 w 1155867"/>
                <a:gd name="connsiteY12" fmla="*/ 279801 h 300989"/>
                <a:gd name="connsiteX13" fmla="*/ 0 w 1155867"/>
                <a:gd name="connsiteY13" fmla="*/ 71280 h 300989"/>
                <a:gd name="connsiteX14" fmla="*/ 22827 w 1155867"/>
                <a:gd name="connsiteY14" fmla="*/ 63087 h 300989"/>
                <a:gd name="connsiteX15" fmla="*/ 497640 w 1155867"/>
                <a:gd name="connsiteY15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0 w 1155867"/>
                <a:gd name="connsiteY12" fmla="*/ 71280 h 300989"/>
                <a:gd name="connsiteX13" fmla="*/ 22827 w 1155867"/>
                <a:gd name="connsiteY13" fmla="*/ 63087 h 300989"/>
                <a:gd name="connsiteX14" fmla="*/ 497640 w 1155867"/>
                <a:gd name="connsiteY14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22827 w 1155867"/>
                <a:gd name="connsiteY12" fmla="*/ 63087 h 300989"/>
                <a:gd name="connsiteX13" fmla="*/ 497640 w 1155867"/>
                <a:gd name="connsiteY13" fmla="*/ 0 h 300989"/>
                <a:gd name="connsiteX0" fmla="*/ 0 w 1155867"/>
                <a:gd name="connsiteY0" fmla="*/ 279801 h 371241"/>
                <a:gd name="connsiteX1" fmla="*/ 22827 w 1155867"/>
                <a:gd name="connsiteY1" fmla="*/ 63087 h 371241"/>
                <a:gd name="connsiteX2" fmla="*/ 497640 w 1155867"/>
                <a:gd name="connsiteY2" fmla="*/ 0 h 371241"/>
                <a:gd name="connsiteX3" fmla="*/ 972453 w 1155867"/>
                <a:gd name="connsiteY3" fmla="*/ 63087 h 371241"/>
                <a:gd name="connsiteX4" fmla="*/ 1062026 w 1155867"/>
                <a:gd name="connsiteY4" fmla="*/ 95234 h 371241"/>
                <a:gd name="connsiteX5" fmla="*/ 1092415 w 1155867"/>
                <a:gd name="connsiteY5" fmla="*/ 101369 h 371241"/>
                <a:gd name="connsiteX6" fmla="*/ 1155867 w 1155867"/>
                <a:gd name="connsiteY6" fmla="*/ 197097 h 371241"/>
                <a:gd name="connsiteX7" fmla="*/ 1051975 w 1155867"/>
                <a:gd name="connsiteY7" fmla="*/ 300989 h 371241"/>
                <a:gd name="connsiteX8" fmla="*/ 1011536 w 1155867"/>
                <a:gd name="connsiteY8" fmla="*/ 292825 h 371241"/>
                <a:gd name="connsiteX9" fmla="*/ 990545 w 1155867"/>
                <a:gd name="connsiteY9" fmla="*/ 285156 h 371241"/>
                <a:gd name="connsiteX10" fmla="*/ 968501 w 1155867"/>
                <a:gd name="connsiteY10" fmla="*/ 273013 h 371241"/>
                <a:gd name="connsiteX11" fmla="*/ 490412 w 1155867"/>
                <a:gd name="connsiteY11" fmla="*/ 197008 h 371241"/>
                <a:gd name="connsiteX12" fmla="*/ 12324 w 1155867"/>
                <a:gd name="connsiteY12" fmla="*/ 273013 h 371241"/>
                <a:gd name="connsiteX13" fmla="*/ 91440 w 1155867"/>
                <a:gd name="connsiteY13" fmla="*/ 371241 h 371241"/>
                <a:gd name="connsiteX0" fmla="*/ 0 w 1155867"/>
                <a:gd name="connsiteY0" fmla="*/ 279801 h 300989"/>
                <a:gd name="connsiteX1" fmla="*/ 22827 w 1155867"/>
                <a:gd name="connsiteY1" fmla="*/ 63087 h 300989"/>
                <a:gd name="connsiteX2" fmla="*/ 497640 w 1155867"/>
                <a:gd name="connsiteY2" fmla="*/ 0 h 300989"/>
                <a:gd name="connsiteX3" fmla="*/ 972453 w 1155867"/>
                <a:gd name="connsiteY3" fmla="*/ 63087 h 300989"/>
                <a:gd name="connsiteX4" fmla="*/ 1062026 w 1155867"/>
                <a:gd name="connsiteY4" fmla="*/ 95234 h 300989"/>
                <a:gd name="connsiteX5" fmla="*/ 1092415 w 1155867"/>
                <a:gd name="connsiteY5" fmla="*/ 101369 h 300989"/>
                <a:gd name="connsiteX6" fmla="*/ 1155867 w 1155867"/>
                <a:gd name="connsiteY6" fmla="*/ 197097 h 300989"/>
                <a:gd name="connsiteX7" fmla="*/ 1051975 w 1155867"/>
                <a:gd name="connsiteY7" fmla="*/ 300989 h 300989"/>
                <a:gd name="connsiteX8" fmla="*/ 1011536 w 1155867"/>
                <a:gd name="connsiteY8" fmla="*/ 292825 h 300989"/>
                <a:gd name="connsiteX9" fmla="*/ 990545 w 1155867"/>
                <a:gd name="connsiteY9" fmla="*/ 285156 h 300989"/>
                <a:gd name="connsiteX10" fmla="*/ 968501 w 1155867"/>
                <a:gd name="connsiteY10" fmla="*/ 273013 h 300989"/>
                <a:gd name="connsiteX11" fmla="*/ 490412 w 1155867"/>
                <a:gd name="connsiteY11" fmla="*/ 197008 h 300989"/>
                <a:gd name="connsiteX12" fmla="*/ 12324 w 1155867"/>
                <a:gd name="connsiteY12" fmla="*/ 273013 h 300989"/>
                <a:gd name="connsiteX0" fmla="*/ 10503 w 1143543"/>
                <a:gd name="connsiteY0" fmla="*/ 63087 h 300989"/>
                <a:gd name="connsiteX1" fmla="*/ 485316 w 1143543"/>
                <a:gd name="connsiteY1" fmla="*/ 0 h 300989"/>
                <a:gd name="connsiteX2" fmla="*/ 960129 w 1143543"/>
                <a:gd name="connsiteY2" fmla="*/ 63087 h 300989"/>
                <a:gd name="connsiteX3" fmla="*/ 1049702 w 1143543"/>
                <a:gd name="connsiteY3" fmla="*/ 95234 h 300989"/>
                <a:gd name="connsiteX4" fmla="*/ 1080091 w 1143543"/>
                <a:gd name="connsiteY4" fmla="*/ 101369 h 300989"/>
                <a:gd name="connsiteX5" fmla="*/ 1143543 w 1143543"/>
                <a:gd name="connsiteY5" fmla="*/ 197097 h 300989"/>
                <a:gd name="connsiteX6" fmla="*/ 1039651 w 1143543"/>
                <a:gd name="connsiteY6" fmla="*/ 300989 h 300989"/>
                <a:gd name="connsiteX7" fmla="*/ 999212 w 1143543"/>
                <a:gd name="connsiteY7" fmla="*/ 292825 h 300989"/>
                <a:gd name="connsiteX8" fmla="*/ 978221 w 1143543"/>
                <a:gd name="connsiteY8" fmla="*/ 285156 h 300989"/>
                <a:gd name="connsiteX9" fmla="*/ 956177 w 1143543"/>
                <a:gd name="connsiteY9" fmla="*/ 273013 h 300989"/>
                <a:gd name="connsiteX10" fmla="*/ 478088 w 1143543"/>
                <a:gd name="connsiteY10" fmla="*/ 197008 h 300989"/>
                <a:gd name="connsiteX11" fmla="*/ 0 w 1143543"/>
                <a:gd name="connsiteY11" fmla="*/ 273013 h 30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543" h="300989">
                  <a:moveTo>
                    <a:pt x="10503" y="63087"/>
                  </a:moveTo>
                  <a:cubicBezTo>
                    <a:pt x="146041" y="23257"/>
                    <a:pt x="309435" y="0"/>
                    <a:pt x="485316" y="0"/>
                  </a:cubicBezTo>
                  <a:cubicBezTo>
                    <a:pt x="661198" y="0"/>
                    <a:pt x="824591" y="23257"/>
                    <a:pt x="960129" y="63087"/>
                  </a:cubicBezTo>
                  <a:lnTo>
                    <a:pt x="1049702" y="95234"/>
                  </a:lnTo>
                  <a:lnTo>
                    <a:pt x="1080091" y="101369"/>
                  </a:lnTo>
                  <a:cubicBezTo>
                    <a:pt x="1117379" y="117141"/>
                    <a:pt x="1143543" y="154064"/>
                    <a:pt x="1143543" y="197097"/>
                  </a:cubicBezTo>
                  <a:cubicBezTo>
                    <a:pt x="1143543" y="254475"/>
                    <a:pt x="1097029" y="300989"/>
                    <a:pt x="1039651" y="300989"/>
                  </a:cubicBezTo>
                  <a:cubicBezTo>
                    <a:pt x="1025307" y="300989"/>
                    <a:pt x="1011641" y="298082"/>
                    <a:pt x="999212" y="292825"/>
                  </a:cubicBezTo>
                  <a:lnTo>
                    <a:pt x="978221" y="285156"/>
                  </a:lnTo>
                  <a:lnTo>
                    <a:pt x="956177" y="273013"/>
                  </a:lnTo>
                  <a:cubicBezTo>
                    <a:pt x="852566" y="227157"/>
                    <a:pt x="677103" y="197008"/>
                    <a:pt x="478088" y="197008"/>
                  </a:cubicBezTo>
                  <a:cubicBezTo>
                    <a:pt x="279074" y="197008"/>
                    <a:pt x="103611" y="227157"/>
                    <a:pt x="0" y="273013"/>
                  </a:cubicBezTo>
                </a:path>
              </a:pathLst>
            </a:cu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51A8679-88B6-4CDA-A0F9-908AE862601B}"/>
                </a:ext>
              </a:extLst>
            </p:cNvPr>
            <p:cNvGrpSpPr/>
            <p:nvPr/>
          </p:nvGrpSpPr>
          <p:grpSpPr>
            <a:xfrm>
              <a:off x="7452321" y="4071116"/>
              <a:ext cx="1526267" cy="2059384"/>
              <a:chOff x="3881440" y="1454293"/>
              <a:chExt cx="2877676" cy="3882831"/>
            </a:xfrm>
          </p:grpSpPr>
          <p:sp>
            <p:nvSpPr>
              <p:cNvPr id="109" name="四角形: 上の 2 つの角を丸める 9">
                <a:extLst>
                  <a:ext uri="{FF2B5EF4-FFF2-40B4-BE49-F238E27FC236}">
                    <a16:creationId xmlns:a16="http://schemas.microsoft.com/office/drawing/2014/main" id="{11FD83B0-C8F0-4090-80E4-F1CBD359EA7B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DF4A0C2-EB29-4683-AB71-9CB83A378C85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3">
                <a:extLst>
                  <a:ext uri="{FF2B5EF4-FFF2-40B4-BE49-F238E27FC236}">
                    <a16:creationId xmlns:a16="http://schemas.microsoft.com/office/drawing/2014/main" id="{226FF7C4-9F45-43B9-9FE6-5C5A0830D953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2">
                <a:extLst>
                  <a:ext uri="{FF2B5EF4-FFF2-40B4-BE49-F238E27FC236}">
                    <a16:creationId xmlns:a16="http://schemas.microsoft.com/office/drawing/2014/main" id="{62972432-E169-4466-B244-490ABB299F44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C0BC7FB-0725-481A-9D7B-8DCB60096991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AC5D0DFE-F938-4D53-B728-61B97BF38D9A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C840D7FF-5A4C-41EB-B792-27A07C680870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7B21E2A3-95F4-449A-9EC2-3CF49D76858E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9A518EF-0D48-48F1-8205-E98F48A81B43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95A49BAF-509C-41D9-9D89-6231964F4B03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93C332C1-6063-4841-85CB-18BD2EA1BB0D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上の 2 つの角を丸める 120">
                  <a:extLst>
                    <a:ext uri="{FF2B5EF4-FFF2-40B4-BE49-F238E27FC236}">
                      <a16:creationId xmlns:a16="http://schemas.microsoft.com/office/drawing/2014/main" id="{31CD2FA2-9ED2-4D88-9DE5-EBAF436684DC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8B518472-92A8-4492-BA8C-4B4A682458B2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98FAECA-329C-4E82-BF24-3524A0A5BAF7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B9FA0AB-93C3-4478-B0CE-09EC01D14936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78BE5464-F990-47C8-95B9-8B649BC49EA7}"/>
                </a:ext>
              </a:extLst>
            </p:cNvPr>
            <p:cNvSpPr/>
            <p:nvPr/>
          </p:nvSpPr>
          <p:spPr>
            <a:xfrm rot="19800000">
              <a:off x="7406620" y="5568580"/>
              <a:ext cx="874175" cy="531218"/>
            </a:xfrm>
            <a:custGeom>
              <a:avLst/>
              <a:gdLst>
                <a:gd name="connsiteX0" fmla="*/ 118635 w 1648199"/>
                <a:gd name="connsiteY0" fmla="*/ 969760 h 1001577"/>
                <a:gd name="connsiteX1" fmla="*/ 118635 w 1648199"/>
                <a:gd name="connsiteY1" fmla="*/ 969760 h 1001577"/>
                <a:gd name="connsiteX2" fmla="*/ 118634 w 1648199"/>
                <a:gd name="connsiteY2" fmla="*/ 969760 h 1001577"/>
                <a:gd name="connsiteX3" fmla="*/ 1503333 w 1648199"/>
                <a:gd name="connsiteY3" fmla="*/ 18640 h 1001577"/>
                <a:gd name="connsiteX4" fmla="*/ 1648199 w 1648199"/>
                <a:gd name="connsiteY4" fmla="*/ 237192 h 1001577"/>
                <a:gd name="connsiteX5" fmla="*/ 1648198 w 1648199"/>
                <a:gd name="connsiteY5" fmla="*/ 237192 h 1001577"/>
                <a:gd name="connsiteX6" fmla="*/ 1411006 w 1648199"/>
                <a:gd name="connsiteY6" fmla="*/ 474384 h 1001577"/>
                <a:gd name="connsiteX7" fmla="*/ 678527 w 1648199"/>
                <a:gd name="connsiteY7" fmla="*/ 474383 h 1001577"/>
                <a:gd name="connsiteX8" fmla="*/ 442645 w 1648199"/>
                <a:gd name="connsiteY8" fmla="*/ 882942 h 1001577"/>
                <a:gd name="connsiteX9" fmla="*/ 162442 w 1648199"/>
                <a:gd name="connsiteY9" fmla="*/ 989488 h 1001577"/>
                <a:gd name="connsiteX10" fmla="*/ 118635 w 1648199"/>
                <a:gd name="connsiteY10" fmla="*/ 969760 h 1001577"/>
                <a:gd name="connsiteX11" fmla="*/ 79646 w 1648199"/>
                <a:gd name="connsiteY11" fmla="*/ 941686 h 1001577"/>
                <a:gd name="connsiteX12" fmla="*/ 31817 w 1648199"/>
                <a:gd name="connsiteY12" fmla="*/ 645750 h 1001577"/>
                <a:gd name="connsiteX13" fmla="*/ 332511 w 1648199"/>
                <a:gd name="connsiteY13" fmla="*/ 124932 h 1001577"/>
                <a:gd name="connsiteX14" fmla="*/ 433901 w 1648199"/>
                <a:gd name="connsiteY14" fmla="*/ 30337 h 1001577"/>
                <a:gd name="connsiteX15" fmla="*/ 458645 w 1648199"/>
                <a:gd name="connsiteY15" fmla="*/ 21098 h 1001577"/>
                <a:gd name="connsiteX16" fmla="*/ 463175 w 1648199"/>
                <a:gd name="connsiteY16" fmla="*/ 18640 h 1001577"/>
                <a:gd name="connsiteX17" fmla="*/ 475361 w 1648199"/>
                <a:gd name="connsiteY17" fmla="*/ 14857 h 1001577"/>
                <a:gd name="connsiteX18" fmla="*/ 476536 w 1648199"/>
                <a:gd name="connsiteY18" fmla="*/ 14419 h 1001577"/>
                <a:gd name="connsiteX19" fmla="*/ 476843 w 1648199"/>
                <a:gd name="connsiteY19" fmla="*/ 14397 h 1001577"/>
                <a:gd name="connsiteX20" fmla="*/ 507698 w 1648199"/>
                <a:gd name="connsiteY20" fmla="*/ 4819 h 1001577"/>
                <a:gd name="connsiteX21" fmla="*/ 555501 w 1648199"/>
                <a:gd name="connsiteY21" fmla="*/ 0 h 1001577"/>
                <a:gd name="connsiteX22" fmla="*/ 1411007 w 1648199"/>
                <a:gd name="connsiteY22" fmla="*/ 0 h 1001577"/>
                <a:gd name="connsiteX23" fmla="*/ 1503333 w 1648199"/>
                <a:gd name="connsiteY23" fmla="*/ 18640 h 1001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48199" h="1001577">
                  <a:moveTo>
                    <a:pt x="118635" y="969760"/>
                  </a:moveTo>
                  <a:lnTo>
                    <a:pt x="118635" y="969760"/>
                  </a:lnTo>
                  <a:lnTo>
                    <a:pt x="118634" y="969760"/>
                  </a:lnTo>
                  <a:close/>
                  <a:moveTo>
                    <a:pt x="1503333" y="18640"/>
                  </a:moveTo>
                  <a:cubicBezTo>
                    <a:pt x="1588465" y="54647"/>
                    <a:pt x="1648199" y="138943"/>
                    <a:pt x="1648199" y="237192"/>
                  </a:cubicBezTo>
                  <a:lnTo>
                    <a:pt x="1648198" y="237192"/>
                  </a:lnTo>
                  <a:cubicBezTo>
                    <a:pt x="1648198" y="368190"/>
                    <a:pt x="1542004" y="474384"/>
                    <a:pt x="1411006" y="474384"/>
                  </a:cubicBezTo>
                  <a:lnTo>
                    <a:pt x="678527" y="474383"/>
                  </a:lnTo>
                  <a:lnTo>
                    <a:pt x="442645" y="882942"/>
                  </a:lnTo>
                  <a:cubicBezTo>
                    <a:pt x="385333" y="982208"/>
                    <a:pt x="267104" y="1024376"/>
                    <a:pt x="162442" y="989488"/>
                  </a:cubicBezTo>
                  <a:lnTo>
                    <a:pt x="118635" y="969760"/>
                  </a:lnTo>
                  <a:lnTo>
                    <a:pt x="79646" y="941686"/>
                  </a:lnTo>
                  <a:cubicBezTo>
                    <a:pt x="-2899" y="868490"/>
                    <a:pt x="-25495" y="745017"/>
                    <a:pt x="31817" y="645750"/>
                  </a:cubicBezTo>
                  <a:lnTo>
                    <a:pt x="332511" y="124932"/>
                  </a:lnTo>
                  <a:cubicBezTo>
                    <a:pt x="357073" y="82390"/>
                    <a:pt x="392824" y="50334"/>
                    <a:pt x="433901" y="30337"/>
                  </a:cubicBezTo>
                  <a:lnTo>
                    <a:pt x="458645" y="21098"/>
                  </a:lnTo>
                  <a:lnTo>
                    <a:pt x="463175" y="18640"/>
                  </a:lnTo>
                  <a:lnTo>
                    <a:pt x="475361" y="14857"/>
                  </a:lnTo>
                  <a:lnTo>
                    <a:pt x="476536" y="14419"/>
                  </a:lnTo>
                  <a:lnTo>
                    <a:pt x="476843" y="14397"/>
                  </a:lnTo>
                  <a:lnTo>
                    <a:pt x="507698" y="4819"/>
                  </a:lnTo>
                  <a:cubicBezTo>
                    <a:pt x="523139" y="1659"/>
                    <a:pt x="539126" y="0"/>
                    <a:pt x="555501" y="0"/>
                  </a:cubicBezTo>
                  <a:lnTo>
                    <a:pt x="1411007" y="0"/>
                  </a:lnTo>
                  <a:cubicBezTo>
                    <a:pt x="1443756" y="0"/>
                    <a:pt x="1474956" y="6637"/>
                    <a:pt x="1503333" y="1864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DAE223D-7B41-47F0-8637-4370187B88D0}"/>
                </a:ext>
              </a:extLst>
            </p:cNvPr>
            <p:cNvSpPr/>
            <p:nvPr/>
          </p:nvSpPr>
          <p:spPr>
            <a:xfrm rot="19800000">
              <a:off x="7058315" y="5458357"/>
              <a:ext cx="874175" cy="531218"/>
            </a:xfrm>
            <a:custGeom>
              <a:avLst/>
              <a:gdLst>
                <a:gd name="connsiteX0" fmla="*/ 118635 w 1648199"/>
                <a:gd name="connsiteY0" fmla="*/ 969760 h 1001577"/>
                <a:gd name="connsiteX1" fmla="*/ 118635 w 1648199"/>
                <a:gd name="connsiteY1" fmla="*/ 969760 h 1001577"/>
                <a:gd name="connsiteX2" fmla="*/ 118634 w 1648199"/>
                <a:gd name="connsiteY2" fmla="*/ 969760 h 1001577"/>
                <a:gd name="connsiteX3" fmla="*/ 1503333 w 1648199"/>
                <a:gd name="connsiteY3" fmla="*/ 18640 h 1001577"/>
                <a:gd name="connsiteX4" fmla="*/ 1648199 w 1648199"/>
                <a:gd name="connsiteY4" fmla="*/ 237192 h 1001577"/>
                <a:gd name="connsiteX5" fmla="*/ 1648198 w 1648199"/>
                <a:gd name="connsiteY5" fmla="*/ 237192 h 1001577"/>
                <a:gd name="connsiteX6" fmla="*/ 1411006 w 1648199"/>
                <a:gd name="connsiteY6" fmla="*/ 474384 h 1001577"/>
                <a:gd name="connsiteX7" fmla="*/ 678527 w 1648199"/>
                <a:gd name="connsiteY7" fmla="*/ 474383 h 1001577"/>
                <a:gd name="connsiteX8" fmla="*/ 442645 w 1648199"/>
                <a:gd name="connsiteY8" fmla="*/ 882942 h 1001577"/>
                <a:gd name="connsiteX9" fmla="*/ 162442 w 1648199"/>
                <a:gd name="connsiteY9" fmla="*/ 989488 h 1001577"/>
                <a:gd name="connsiteX10" fmla="*/ 118635 w 1648199"/>
                <a:gd name="connsiteY10" fmla="*/ 969760 h 1001577"/>
                <a:gd name="connsiteX11" fmla="*/ 79646 w 1648199"/>
                <a:gd name="connsiteY11" fmla="*/ 941686 h 1001577"/>
                <a:gd name="connsiteX12" fmla="*/ 31817 w 1648199"/>
                <a:gd name="connsiteY12" fmla="*/ 645750 h 1001577"/>
                <a:gd name="connsiteX13" fmla="*/ 332511 w 1648199"/>
                <a:gd name="connsiteY13" fmla="*/ 124932 h 1001577"/>
                <a:gd name="connsiteX14" fmla="*/ 433901 w 1648199"/>
                <a:gd name="connsiteY14" fmla="*/ 30337 h 1001577"/>
                <a:gd name="connsiteX15" fmla="*/ 458645 w 1648199"/>
                <a:gd name="connsiteY15" fmla="*/ 21098 h 1001577"/>
                <a:gd name="connsiteX16" fmla="*/ 463175 w 1648199"/>
                <a:gd name="connsiteY16" fmla="*/ 18640 h 1001577"/>
                <a:gd name="connsiteX17" fmla="*/ 475361 w 1648199"/>
                <a:gd name="connsiteY17" fmla="*/ 14857 h 1001577"/>
                <a:gd name="connsiteX18" fmla="*/ 476536 w 1648199"/>
                <a:gd name="connsiteY18" fmla="*/ 14419 h 1001577"/>
                <a:gd name="connsiteX19" fmla="*/ 476843 w 1648199"/>
                <a:gd name="connsiteY19" fmla="*/ 14397 h 1001577"/>
                <a:gd name="connsiteX20" fmla="*/ 507698 w 1648199"/>
                <a:gd name="connsiteY20" fmla="*/ 4819 h 1001577"/>
                <a:gd name="connsiteX21" fmla="*/ 555501 w 1648199"/>
                <a:gd name="connsiteY21" fmla="*/ 0 h 1001577"/>
                <a:gd name="connsiteX22" fmla="*/ 1411007 w 1648199"/>
                <a:gd name="connsiteY22" fmla="*/ 0 h 1001577"/>
                <a:gd name="connsiteX23" fmla="*/ 1503333 w 1648199"/>
                <a:gd name="connsiteY23" fmla="*/ 18640 h 1001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48199" h="1001577">
                  <a:moveTo>
                    <a:pt x="118635" y="969760"/>
                  </a:moveTo>
                  <a:lnTo>
                    <a:pt x="118635" y="969760"/>
                  </a:lnTo>
                  <a:lnTo>
                    <a:pt x="118634" y="969760"/>
                  </a:lnTo>
                  <a:close/>
                  <a:moveTo>
                    <a:pt x="1503333" y="18640"/>
                  </a:moveTo>
                  <a:cubicBezTo>
                    <a:pt x="1588465" y="54647"/>
                    <a:pt x="1648199" y="138943"/>
                    <a:pt x="1648199" y="237192"/>
                  </a:cubicBezTo>
                  <a:lnTo>
                    <a:pt x="1648198" y="237192"/>
                  </a:lnTo>
                  <a:cubicBezTo>
                    <a:pt x="1648198" y="368190"/>
                    <a:pt x="1542004" y="474384"/>
                    <a:pt x="1411006" y="474384"/>
                  </a:cubicBezTo>
                  <a:lnTo>
                    <a:pt x="678527" y="474383"/>
                  </a:lnTo>
                  <a:lnTo>
                    <a:pt x="442645" y="882942"/>
                  </a:lnTo>
                  <a:cubicBezTo>
                    <a:pt x="385333" y="982208"/>
                    <a:pt x="267104" y="1024376"/>
                    <a:pt x="162442" y="989488"/>
                  </a:cubicBezTo>
                  <a:lnTo>
                    <a:pt x="118635" y="969760"/>
                  </a:lnTo>
                  <a:lnTo>
                    <a:pt x="79646" y="941686"/>
                  </a:lnTo>
                  <a:cubicBezTo>
                    <a:pt x="-2899" y="868490"/>
                    <a:pt x="-25495" y="745017"/>
                    <a:pt x="31817" y="645750"/>
                  </a:cubicBezTo>
                  <a:lnTo>
                    <a:pt x="332511" y="124932"/>
                  </a:lnTo>
                  <a:cubicBezTo>
                    <a:pt x="357073" y="82390"/>
                    <a:pt x="392824" y="50334"/>
                    <a:pt x="433901" y="30337"/>
                  </a:cubicBezTo>
                  <a:lnTo>
                    <a:pt x="458645" y="21098"/>
                  </a:lnTo>
                  <a:lnTo>
                    <a:pt x="463175" y="18640"/>
                  </a:lnTo>
                  <a:lnTo>
                    <a:pt x="475361" y="14857"/>
                  </a:lnTo>
                  <a:lnTo>
                    <a:pt x="476536" y="14419"/>
                  </a:lnTo>
                  <a:lnTo>
                    <a:pt x="476843" y="14397"/>
                  </a:lnTo>
                  <a:lnTo>
                    <a:pt x="507698" y="4819"/>
                  </a:lnTo>
                  <a:cubicBezTo>
                    <a:pt x="523139" y="1659"/>
                    <a:pt x="539126" y="0"/>
                    <a:pt x="555501" y="0"/>
                  </a:cubicBezTo>
                  <a:lnTo>
                    <a:pt x="1411007" y="0"/>
                  </a:lnTo>
                  <a:cubicBezTo>
                    <a:pt x="1443756" y="0"/>
                    <a:pt x="1474956" y="6637"/>
                    <a:pt x="1503333" y="1864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7E189B33-6135-478E-B1A3-7CA267C3A41C}"/>
                </a:ext>
              </a:extLst>
            </p:cNvPr>
            <p:cNvSpPr/>
            <p:nvPr/>
          </p:nvSpPr>
          <p:spPr>
            <a:xfrm rot="20700000">
              <a:off x="7427339" y="4712062"/>
              <a:ext cx="874373" cy="101522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4BAB591F-86C1-4F5D-A8AB-C4A6CB9DFACE}"/>
                </a:ext>
              </a:extLst>
            </p:cNvPr>
            <p:cNvSpPr/>
            <p:nvPr/>
          </p:nvSpPr>
          <p:spPr>
            <a:xfrm rot="20700000">
              <a:off x="7369800" y="4720119"/>
              <a:ext cx="872304" cy="526600"/>
            </a:xfrm>
            <a:custGeom>
              <a:avLst/>
              <a:gdLst>
                <a:gd name="connsiteX0" fmla="*/ 1065503 w 1644671"/>
                <a:gd name="connsiteY0" fmla="*/ 37058 h 992870"/>
                <a:gd name="connsiteX1" fmla="*/ 1644671 w 1644671"/>
                <a:gd name="connsiteY1" fmla="*/ 824286 h 992870"/>
                <a:gd name="connsiteX2" fmla="*/ 1644671 w 1644671"/>
                <a:gd name="connsiteY2" fmla="*/ 940996 h 992870"/>
                <a:gd name="connsiteX3" fmla="*/ 1643394 w 1644671"/>
                <a:gd name="connsiteY3" fmla="*/ 941319 h 992870"/>
                <a:gd name="connsiteX4" fmla="*/ 660929 w 1644671"/>
                <a:gd name="connsiteY4" fmla="*/ 958369 h 992870"/>
                <a:gd name="connsiteX5" fmla="*/ 81579 w 1644671"/>
                <a:gd name="connsiteY5" fmla="*/ 818828 h 992870"/>
                <a:gd name="connsiteX6" fmla="*/ 0 w 1644671"/>
                <a:gd name="connsiteY6" fmla="*/ 785583 h 992870"/>
                <a:gd name="connsiteX7" fmla="*/ 12846 w 1644671"/>
                <a:gd name="connsiteY7" fmla="*/ 658164 h 992870"/>
                <a:gd name="connsiteX8" fmla="*/ 820385 w 1644671"/>
                <a:gd name="connsiteY8" fmla="*/ 0 h 992870"/>
                <a:gd name="connsiteX9" fmla="*/ 1065503 w 1644671"/>
                <a:gd name="connsiteY9" fmla="*/ 37058 h 99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4671" h="992870">
                  <a:moveTo>
                    <a:pt x="1065503" y="37058"/>
                  </a:moveTo>
                  <a:cubicBezTo>
                    <a:pt x="1401044" y="141422"/>
                    <a:pt x="1644671" y="454403"/>
                    <a:pt x="1644671" y="824286"/>
                  </a:cubicBezTo>
                  <a:lnTo>
                    <a:pt x="1644671" y="940996"/>
                  </a:lnTo>
                  <a:lnTo>
                    <a:pt x="1643394" y="941319"/>
                  </a:lnTo>
                  <a:cubicBezTo>
                    <a:pt x="1368341" y="1001320"/>
                    <a:pt x="1025444" y="1011478"/>
                    <a:pt x="660929" y="958369"/>
                  </a:cubicBezTo>
                  <a:cubicBezTo>
                    <a:pt x="452635" y="928021"/>
                    <a:pt x="257001" y="879886"/>
                    <a:pt x="81579" y="818828"/>
                  </a:cubicBezTo>
                  <a:lnTo>
                    <a:pt x="0" y="785583"/>
                  </a:lnTo>
                  <a:lnTo>
                    <a:pt x="12846" y="658164"/>
                  </a:lnTo>
                  <a:cubicBezTo>
                    <a:pt x="89707" y="282550"/>
                    <a:pt x="422049" y="0"/>
                    <a:pt x="820385" y="0"/>
                  </a:cubicBezTo>
                  <a:cubicBezTo>
                    <a:pt x="905743" y="0"/>
                    <a:pt x="988070" y="12974"/>
                    <a:pt x="1065503" y="3705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E0E36BF6-4562-8506-CF40-A7B09E522329}"/>
                </a:ext>
              </a:extLst>
            </p:cNvPr>
            <p:cNvGrpSpPr/>
            <p:nvPr/>
          </p:nvGrpSpPr>
          <p:grpSpPr>
            <a:xfrm rot="1800000">
              <a:off x="7032886" y="3967019"/>
              <a:ext cx="1323583" cy="990166"/>
              <a:chOff x="6662895" y="4165007"/>
              <a:chExt cx="1323583" cy="990166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0F6EE9C9-A490-4641-A4A7-444D0886EFF2}"/>
                  </a:ext>
                </a:extLst>
              </p:cNvPr>
              <p:cNvGrpSpPr/>
              <p:nvPr/>
            </p:nvGrpSpPr>
            <p:grpSpPr>
              <a:xfrm>
                <a:off x="6867041" y="4165007"/>
                <a:ext cx="1119437" cy="990166"/>
                <a:chOff x="4550616" y="5226635"/>
                <a:chExt cx="2110624" cy="1866891"/>
              </a:xfrm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DD1B7809-AB20-406A-A539-E6F731E20970}"/>
                    </a:ext>
                  </a:extLst>
                </p:cNvPr>
                <p:cNvSpPr/>
                <p:nvPr/>
              </p:nvSpPr>
              <p:spPr>
                <a:xfrm>
                  <a:off x="4550616" y="5226635"/>
                  <a:ext cx="663637" cy="663637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074679D-9481-43CC-A385-24402C6C49D1}"/>
                    </a:ext>
                  </a:extLst>
                </p:cNvPr>
                <p:cNvSpPr/>
                <p:nvPr/>
              </p:nvSpPr>
              <p:spPr>
                <a:xfrm>
                  <a:off x="4712858" y="5226635"/>
                  <a:ext cx="1866891" cy="186689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62B4A7B8-3249-4179-83EA-05843C1D6D05}"/>
                    </a:ext>
                  </a:extLst>
                </p:cNvPr>
                <p:cNvSpPr/>
                <p:nvPr/>
              </p:nvSpPr>
              <p:spPr>
                <a:xfrm>
                  <a:off x="6019134" y="5226635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79501BD3-C833-4CB5-84B0-4C15A56FC3CE}"/>
                    </a:ext>
                  </a:extLst>
                </p:cNvPr>
                <p:cNvSpPr/>
                <p:nvPr/>
              </p:nvSpPr>
              <p:spPr>
                <a:xfrm rot="20700000">
                  <a:off x="4723172" y="5830678"/>
                  <a:ext cx="643365" cy="47496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C88C64E2-AD98-4FF1-9EC8-946667544C42}"/>
                    </a:ext>
                  </a:extLst>
                </p:cNvPr>
                <p:cNvSpPr/>
                <p:nvPr/>
              </p:nvSpPr>
              <p:spPr>
                <a:xfrm>
                  <a:off x="5319588" y="6237544"/>
                  <a:ext cx="288732" cy="21751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A2A3C32B-3A02-4430-8B8C-4C72FD6C565D}"/>
                    </a:ext>
                  </a:extLst>
                </p:cNvPr>
                <p:cNvSpPr/>
                <p:nvPr/>
              </p:nvSpPr>
              <p:spPr>
                <a:xfrm rot="900000">
                  <a:off x="5654577" y="5811319"/>
                  <a:ext cx="722308" cy="533241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9357270B-E4F4-4DF4-BE69-F42E58FCC9C2}"/>
                    </a:ext>
                  </a:extLst>
                </p:cNvPr>
                <p:cNvSpPr/>
                <p:nvPr/>
              </p:nvSpPr>
              <p:spPr>
                <a:xfrm rot="20700000">
                  <a:off x="4842068" y="6078196"/>
                  <a:ext cx="405572" cy="86202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0658CFD7-9EDB-42C6-9B1A-6E8DB9554DF4}"/>
                    </a:ext>
                  </a:extLst>
                </p:cNvPr>
                <p:cNvSpPr/>
                <p:nvPr/>
              </p:nvSpPr>
              <p:spPr>
                <a:xfrm rot="900000">
                  <a:off x="5788062" y="6084384"/>
                  <a:ext cx="455336" cy="93389"/>
                </a:xfrm>
                <a:prstGeom prst="ellipse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5FFA1703-942C-4D80-8F84-E0045F4D7D24}"/>
                  </a:ext>
                </a:extLst>
              </p:cNvPr>
              <p:cNvSpPr/>
              <p:nvPr/>
            </p:nvSpPr>
            <p:spPr>
              <a:xfrm>
                <a:off x="7290584" y="4953000"/>
                <a:ext cx="157966" cy="61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1" name="涙形 57">
                <a:extLst>
                  <a:ext uri="{FF2B5EF4-FFF2-40B4-BE49-F238E27FC236}">
                    <a16:creationId xmlns:a16="http://schemas.microsoft.com/office/drawing/2014/main" id="{F3E2E746-63BE-7DC8-B81B-298E80613F43}"/>
                  </a:ext>
                </a:extLst>
              </p:cNvPr>
              <p:cNvSpPr/>
              <p:nvPr/>
            </p:nvSpPr>
            <p:spPr>
              <a:xfrm rot="3600000">
                <a:off x="6662895" y="4465675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4DE6F386-79A6-AEDC-6617-8591EE3AEAA6}"/>
                </a:ext>
              </a:extLst>
            </p:cNvPr>
            <p:cNvSpPr/>
            <p:nvPr/>
          </p:nvSpPr>
          <p:spPr>
            <a:xfrm rot="5400000">
              <a:off x="7659201" y="5275779"/>
              <a:ext cx="823157" cy="266701"/>
            </a:xfrm>
            <a:custGeom>
              <a:avLst/>
              <a:gdLst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3240 w 1155867"/>
                <a:gd name="connsiteY7" fmla="*/ 280489 h 300989"/>
                <a:gd name="connsiteX8" fmla="*/ 990545 w 1155867"/>
                <a:gd name="connsiteY8" fmla="*/ 285156 h 300989"/>
                <a:gd name="connsiteX9" fmla="*/ 968501 w 1155867"/>
                <a:gd name="connsiteY9" fmla="*/ 273013 h 300989"/>
                <a:gd name="connsiteX10" fmla="*/ 490412 w 1155867"/>
                <a:gd name="connsiteY10" fmla="*/ 197008 h 300989"/>
                <a:gd name="connsiteX11" fmla="*/ 12324 w 1155867"/>
                <a:gd name="connsiteY11" fmla="*/ 273013 h 300989"/>
                <a:gd name="connsiteX12" fmla="*/ 0 w 1155867"/>
                <a:gd name="connsiteY12" fmla="*/ 279801 h 300989"/>
                <a:gd name="connsiteX13" fmla="*/ 0 w 1155867"/>
                <a:gd name="connsiteY13" fmla="*/ 71280 h 300989"/>
                <a:gd name="connsiteX14" fmla="*/ 22827 w 1155867"/>
                <a:gd name="connsiteY14" fmla="*/ 63087 h 300989"/>
                <a:gd name="connsiteX15" fmla="*/ 497640 w 1155867"/>
                <a:gd name="connsiteY15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0 w 1155867"/>
                <a:gd name="connsiteY12" fmla="*/ 71280 h 300989"/>
                <a:gd name="connsiteX13" fmla="*/ 22827 w 1155867"/>
                <a:gd name="connsiteY13" fmla="*/ 63087 h 300989"/>
                <a:gd name="connsiteX14" fmla="*/ 497640 w 1155867"/>
                <a:gd name="connsiteY14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22827 w 1155867"/>
                <a:gd name="connsiteY12" fmla="*/ 63087 h 300989"/>
                <a:gd name="connsiteX13" fmla="*/ 497640 w 1155867"/>
                <a:gd name="connsiteY13" fmla="*/ 0 h 300989"/>
                <a:gd name="connsiteX0" fmla="*/ 0 w 1155867"/>
                <a:gd name="connsiteY0" fmla="*/ 279801 h 371241"/>
                <a:gd name="connsiteX1" fmla="*/ 22827 w 1155867"/>
                <a:gd name="connsiteY1" fmla="*/ 63087 h 371241"/>
                <a:gd name="connsiteX2" fmla="*/ 497640 w 1155867"/>
                <a:gd name="connsiteY2" fmla="*/ 0 h 371241"/>
                <a:gd name="connsiteX3" fmla="*/ 972453 w 1155867"/>
                <a:gd name="connsiteY3" fmla="*/ 63087 h 371241"/>
                <a:gd name="connsiteX4" fmla="*/ 1062026 w 1155867"/>
                <a:gd name="connsiteY4" fmla="*/ 95234 h 371241"/>
                <a:gd name="connsiteX5" fmla="*/ 1092415 w 1155867"/>
                <a:gd name="connsiteY5" fmla="*/ 101369 h 371241"/>
                <a:gd name="connsiteX6" fmla="*/ 1155867 w 1155867"/>
                <a:gd name="connsiteY6" fmla="*/ 197097 h 371241"/>
                <a:gd name="connsiteX7" fmla="*/ 1051975 w 1155867"/>
                <a:gd name="connsiteY7" fmla="*/ 300989 h 371241"/>
                <a:gd name="connsiteX8" fmla="*/ 1011536 w 1155867"/>
                <a:gd name="connsiteY8" fmla="*/ 292825 h 371241"/>
                <a:gd name="connsiteX9" fmla="*/ 990545 w 1155867"/>
                <a:gd name="connsiteY9" fmla="*/ 285156 h 371241"/>
                <a:gd name="connsiteX10" fmla="*/ 968501 w 1155867"/>
                <a:gd name="connsiteY10" fmla="*/ 273013 h 371241"/>
                <a:gd name="connsiteX11" fmla="*/ 490412 w 1155867"/>
                <a:gd name="connsiteY11" fmla="*/ 197008 h 371241"/>
                <a:gd name="connsiteX12" fmla="*/ 12324 w 1155867"/>
                <a:gd name="connsiteY12" fmla="*/ 273013 h 371241"/>
                <a:gd name="connsiteX13" fmla="*/ 91440 w 1155867"/>
                <a:gd name="connsiteY13" fmla="*/ 371241 h 371241"/>
                <a:gd name="connsiteX0" fmla="*/ 0 w 1155867"/>
                <a:gd name="connsiteY0" fmla="*/ 279801 h 300989"/>
                <a:gd name="connsiteX1" fmla="*/ 22827 w 1155867"/>
                <a:gd name="connsiteY1" fmla="*/ 63087 h 300989"/>
                <a:gd name="connsiteX2" fmla="*/ 497640 w 1155867"/>
                <a:gd name="connsiteY2" fmla="*/ 0 h 300989"/>
                <a:gd name="connsiteX3" fmla="*/ 972453 w 1155867"/>
                <a:gd name="connsiteY3" fmla="*/ 63087 h 300989"/>
                <a:gd name="connsiteX4" fmla="*/ 1062026 w 1155867"/>
                <a:gd name="connsiteY4" fmla="*/ 95234 h 300989"/>
                <a:gd name="connsiteX5" fmla="*/ 1092415 w 1155867"/>
                <a:gd name="connsiteY5" fmla="*/ 101369 h 300989"/>
                <a:gd name="connsiteX6" fmla="*/ 1155867 w 1155867"/>
                <a:gd name="connsiteY6" fmla="*/ 197097 h 300989"/>
                <a:gd name="connsiteX7" fmla="*/ 1051975 w 1155867"/>
                <a:gd name="connsiteY7" fmla="*/ 300989 h 300989"/>
                <a:gd name="connsiteX8" fmla="*/ 1011536 w 1155867"/>
                <a:gd name="connsiteY8" fmla="*/ 292825 h 300989"/>
                <a:gd name="connsiteX9" fmla="*/ 990545 w 1155867"/>
                <a:gd name="connsiteY9" fmla="*/ 285156 h 300989"/>
                <a:gd name="connsiteX10" fmla="*/ 968501 w 1155867"/>
                <a:gd name="connsiteY10" fmla="*/ 273013 h 300989"/>
                <a:gd name="connsiteX11" fmla="*/ 490412 w 1155867"/>
                <a:gd name="connsiteY11" fmla="*/ 197008 h 300989"/>
                <a:gd name="connsiteX12" fmla="*/ 12324 w 1155867"/>
                <a:gd name="connsiteY12" fmla="*/ 273013 h 300989"/>
                <a:gd name="connsiteX0" fmla="*/ 10503 w 1143543"/>
                <a:gd name="connsiteY0" fmla="*/ 63087 h 300989"/>
                <a:gd name="connsiteX1" fmla="*/ 485316 w 1143543"/>
                <a:gd name="connsiteY1" fmla="*/ 0 h 300989"/>
                <a:gd name="connsiteX2" fmla="*/ 960129 w 1143543"/>
                <a:gd name="connsiteY2" fmla="*/ 63087 h 300989"/>
                <a:gd name="connsiteX3" fmla="*/ 1049702 w 1143543"/>
                <a:gd name="connsiteY3" fmla="*/ 95234 h 300989"/>
                <a:gd name="connsiteX4" fmla="*/ 1080091 w 1143543"/>
                <a:gd name="connsiteY4" fmla="*/ 101369 h 300989"/>
                <a:gd name="connsiteX5" fmla="*/ 1143543 w 1143543"/>
                <a:gd name="connsiteY5" fmla="*/ 197097 h 300989"/>
                <a:gd name="connsiteX6" fmla="*/ 1039651 w 1143543"/>
                <a:gd name="connsiteY6" fmla="*/ 300989 h 300989"/>
                <a:gd name="connsiteX7" fmla="*/ 999212 w 1143543"/>
                <a:gd name="connsiteY7" fmla="*/ 292825 h 300989"/>
                <a:gd name="connsiteX8" fmla="*/ 978221 w 1143543"/>
                <a:gd name="connsiteY8" fmla="*/ 285156 h 300989"/>
                <a:gd name="connsiteX9" fmla="*/ 956177 w 1143543"/>
                <a:gd name="connsiteY9" fmla="*/ 273013 h 300989"/>
                <a:gd name="connsiteX10" fmla="*/ 478088 w 1143543"/>
                <a:gd name="connsiteY10" fmla="*/ 197008 h 300989"/>
                <a:gd name="connsiteX11" fmla="*/ 0 w 1143543"/>
                <a:gd name="connsiteY11" fmla="*/ 273013 h 30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543" h="300989">
                  <a:moveTo>
                    <a:pt x="10503" y="63087"/>
                  </a:moveTo>
                  <a:cubicBezTo>
                    <a:pt x="146041" y="23257"/>
                    <a:pt x="309435" y="0"/>
                    <a:pt x="485316" y="0"/>
                  </a:cubicBezTo>
                  <a:cubicBezTo>
                    <a:pt x="661198" y="0"/>
                    <a:pt x="824591" y="23257"/>
                    <a:pt x="960129" y="63087"/>
                  </a:cubicBezTo>
                  <a:lnTo>
                    <a:pt x="1049702" y="95234"/>
                  </a:lnTo>
                  <a:lnTo>
                    <a:pt x="1080091" y="101369"/>
                  </a:lnTo>
                  <a:cubicBezTo>
                    <a:pt x="1117379" y="117141"/>
                    <a:pt x="1143543" y="154064"/>
                    <a:pt x="1143543" y="197097"/>
                  </a:cubicBezTo>
                  <a:cubicBezTo>
                    <a:pt x="1143543" y="254475"/>
                    <a:pt x="1097029" y="300989"/>
                    <a:pt x="1039651" y="300989"/>
                  </a:cubicBezTo>
                  <a:cubicBezTo>
                    <a:pt x="1025307" y="300989"/>
                    <a:pt x="1011641" y="298082"/>
                    <a:pt x="999212" y="292825"/>
                  </a:cubicBezTo>
                  <a:lnTo>
                    <a:pt x="978221" y="285156"/>
                  </a:lnTo>
                  <a:lnTo>
                    <a:pt x="956177" y="273013"/>
                  </a:lnTo>
                  <a:cubicBezTo>
                    <a:pt x="852566" y="227157"/>
                    <a:pt x="677103" y="197008"/>
                    <a:pt x="478088" y="197008"/>
                  </a:cubicBezTo>
                  <a:cubicBezTo>
                    <a:pt x="279074" y="197008"/>
                    <a:pt x="103611" y="227157"/>
                    <a:pt x="0" y="273013"/>
                  </a:cubicBezTo>
                </a:path>
              </a:pathLst>
            </a:custGeom>
            <a:solidFill>
              <a:schemeClr val="tx1"/>
            </a:solidFill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2D7831FD-78C0-A6D4-9F7B-4745CAB42545}"/>
              </a:ext>
            </a:extLst>
          </p:cNvPr>
          <p:cNvGrpSpPr/>
          <p:nvPr/>
        </p:nvGrpSpPr>
        <p:grpSpPr>
          <a:xfrm>
            <a:off x="1111499" y="3765085"/>
            <a:ext cx="2048801" cy="2600325"/>
            <a:chOff x="1111499" y="3765085"/>
            <a:chExt cx="2048801" cy="2600325"/>
          </a:xfrm>
        </p:grpSpPr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8A9AF6F0-02F4-4869-524F-37E13868E9C0}"/>
                </a:ext>
              </a:extLst>
            </p:cNvPr>
            <p:cNvSpPr/>
            <p:nvPr/>
          </p:nvSpPr>
          <p:spPr>
            <a:xfrm rot="17100000" flipH="1">
              <a:off x="1234724" y="5196899"/>
              <a:ext cx="823157" cy="266701"/>
            </a:xfrm>
            <a:custGeom>
              <a:avLst/>
              <a:gdLst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3240 w 1155867"/>
                <a:gd name="connsiteY7" fmla="*/ 280489 h 300989"/>
                <a:gd name="connsiteX8" fmla="*/ 990545 w 1155867"/>
                <a:gd name="connsiteY8" fmla="*/ 285156 h 300989"/>
                <a:gd name="connsiteX9" fmla="*/ 968501 w 1155867"/>
                <a:gd name="connsiteY9" fmla="*/ 273013 h 300989"/>
                <a:gd name="connsiteX10" fmla="*/ 490412 w 1155867"/>
                <a:gd name="connsiteY10" fmla="*/ 197008 h 300989"/>
                <a:gd name="connsiteX11" fmla="*/ 12324 w 1155867"/>
                <a:gd name="connsiteY11" fmla="*/ 273013 h 300989"/>
                <a:gd name="connsiteX12" fmla="*/ 0 w 1155867"/>
                <a:gd name="connsiteY12" fmla="*/ 279801 h 300989"/>
                <a:gd name="connsiteX13" fmla="*/ 0 w 1155867"/>
                <a:gd name="connsiteY13" fmla="*/ 71280 h 300989"/>
                <a:gd name="connsiteX14" fmla="*/ 22827 w 1155867"/>
                <a:gd name="connsiteY14" fmla="*/ 63087 h 300989"/>
                <a:gd name="connsiteX15" fmla="*/ 497640 w 1155867"/>
                <a:gd name="connsiteY15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0 w 1155867"/>
                <a:gd name="connsiteY12" fmla="*/ 71280 h 300989"/>
                <a:gd name="connsiteX13" fmla="*/ 22827 w 1155867"/>
                <a:gd name="connsiteY13" fmla="*/ 63087 h 300989"/>
                <a:gd name="connsiteX14" fmla="*/ 497640 w 1155867"/>
                <a:gd name="connsiteY14" fmla="*/ 0 h 300989"/>
                <a:gd name="connsiteX0" fmla="*/ 497640 w 1155867"/>
                <a:gd name="connsiteY0" fmla="*/ 0 h 300989"/>
                <a:gd name="connsiteX1" fmla="*/ 972453 w 1155867"/>
                <a:gd name="connsiteY1" fmla="*/ 63087 h 300989"/>
                <a:gd name="connsiteX2" fmla="*/ 1062026 w 1155867"/>
                <a:gd name="connsiteY2" fmla="*/ 95234 h 300989"/>
                <a:gd name="connsiteX3" fmla="*/ 1092415 w 1155867"/>
                <a:gd name="connsiteY3" fmla="*/ 101369 h 300989"/>
                <a:gd name="connsiteX4" fmla="*/ 1155867 w 1155867"/>
                <a:gd name="connsiteY4" fmla="*/ 197097 h 300989"/>
                <a:gd name="connsiteX5" fmla="*/ 1051975 w 1155867"/>
                <a:gd name="connsiteY5" fmla="*/ 300989 h 300989"/>
                <a:gd name="connsiteX6" fmla="*/ 1011536 w 1155867"/>
                <a:gd name="connsiteY6" fmla="*/ 292825 h 300989"/>
                <a:gd name="connsiteX7" fmla="*/ 990545 w 1155867"/>
                <a:gd name="connsiteY7" fmla="*/ 285156 h 300989"/>
                <a:gd name="connsiteX8" fmla="*/ 968501 w 1155867"/>
                <a:gd name="connsiteY8" fmla="*/ 273013 h 300989"/>
                <a:gd name="connsiteX9" fmla="*/ 490412 w 1155867"/>
                <a:gd name="connsiteY9" fmla="*/ 197008 h 300989"/>
                <a:gd name="connsiteX10" fmla="*/ 12324 w 1155867"/>
                <a:gd name="connsiteY10" fmla="*/ 273013 h 300989"/>
                <a:gd name="connsiteX11" fmla="*/ 0 w 1155867"/>
                <a:gd name="connsiteY11" fmla="*/ 279801 h 300989"/>
                <a:gd name="connsiteX12" fmla="*/ 22827 w 1155867"/>
                <a:gd name="connsiteY12" fmla="*/ 63087 h 300989"/>
                <a:gd name="connsiteX13" fmla="*/ 497640 w 1155867"/>
                <a:gd name="connsiteY13" fmla="*/ 0 h 300989"/>
                <a:gd name="connsiteX0" fmla="*/ 0 w 1155867"/>
                <a:gd name="connsiteY0" fmla="*/ 279801 h 371241"/>
                <a:gd name="connsiteX1" fmla="*/ 22827 w 1155867"/>
                <a:gd name="connsiteY1" fmla="*/ 63087 h 371241"/>
                <a:gd name="connsiteX2" fmla="*/ 497640 w 1155867"/>
                <a:gd name="connsiteY2" fmla="*/ 0 h 371241"/>
                <a:gd name="connsiteX3" fmla="*/ 972453 w 1155867"/>
                <a:gd name="connsiteY3" fmla="*/ 63087 h 371241"/>
                <a:gd name="connsiteX4" fmla="*/ 1062026 w 1155867"/>
                <a:gd name="connsiteY4" fmla="*/ 95234 h 371241"/>
                <a:gd name="connsiteX5" fmla="*/ 1092415 w 1155867"/>
                <a:gd name="connsiteY5" fmla="*/ 101369 h 371241"/>
                <a:gd name="connsiteX6" fmla="*/ 1155867 w 1155867"/>
                <a:gd name="connsiteY6" fmla="*/ 197097 h 371241"/>
                <a:gd name="connsiteX7" fmla="*/ 1051975 w 1155867"/>
                <a:gd name="connsiteY7" fmla="*/ 300989 h 371241"/>
                <a:gd name="connsiteX8" fmla="*/ 1011536 w 1155867"/>
                <a:gd name="connsiteY8" fmla="*/ 292825 h 371241"/>
                <a:gd name="connsiteX9" fmla="*/ 990545 w 1155867"/>
                <a:gd name="connsiteY9" fmla="*/ 285156 h 371241"/>
                <a:gd name="connsiteX10" fmla="*/ 968501 w 1155867"/>
                <a:gd name="connsiteY10" fmla="*/ 273013 h 371241"/>
                <a:gd name="connsiteX11" fmla="*/ 490412 w 1155867"/>
                <a:gd name="connsiteY11" fmla="*/ 197008 h 371241"/>
                <a:gd name="connsiteX12" fmla="*/ 12324 w 1155867"/>
                <a:gd name="connsiteY12" fmla="*/ 273013 h 371241"/>
                <a:gd name="connsiteX13" fmla="*/ 91440 w 1155867"/>
                <a:gd name="connsiteY13" fmla="*/ 371241 h 371241"/>
                <a:gd name="connsiteX0" fmla="*/ 0 w 1155867"/>
                <a:gd name="connsiteY0" fmla="*/ 279801 h 300989"/>
                <a:gd name="connsiteX1" fmla="*/ 22827 w 1155867"/>
                <a:gd name="connsiteY1" fmla="*/ 63087 h 300989"/>
                <a:gd name="connsiteX2" fmla="*/ 497640 w 1155867"/>
                <a:gd name="connsiteY2" fmla="*/ 0 h 300989"/>
                <a:gd name="connsiteX3" fmla="*/ 972453 w 1155867"/>
                <a:gd name="connsiteY3" fmla="*/ 63087 h 300989"/>
                <a:gd name="connsiteX4" fmla="*/ 1062026 w 1155867"/>
                <a:gd name="connsiteY4" fmla="*/ 95234 h 300989"/>
                <a:gd name="connsiteX5" fmla="*/ 1092415 w 1155867"/>
                <a:gd name="connsiteY5" fmla="*/ 101369 h 300989"/>
                <a:gd name="connsiteX6" fmla="*/ 1155867 w 1155867"/>
                <a:gd name="connsiteY6" fmla="*/ 197097 h 300989"/>
                <a:gd name="connsiteX7" fmla="*/ 1051975 w 1155867"/>
                <a:gd name="connsiteY7" fmla="*/ 300989 h 300989"/>
                <a:gd name="connsiteX8" fmla="*/ 1011536 w 1155867"/>
                <a:gd name="connsiteY8" fmla="*/ 292825 h 300989"/>
                <a:gd name="connsiteX9" fmla="*/ 990545 w 1155867"/>
                <a:gd name="connsiteY9" fmla="*/ 285156 h 300989"/>
                <a:gd name="connsiteX10" fmla="*/ 968501 w 1155867"/>
                <a:gd name="connsiteY10" fmla="*/ 273013 h 300989"/>
                <a:gd name="connsiteX11" fmla="*/ 490412 w 1155867"/>
                <a:gd name="connsiteY11" fmla="*/ 197008 h 300989"/>
                <a:gd name="connsiteX12" fmla="*/ 12324 w 1155867"/>
                <a:gd name="connsiteY12" fmla="*/ 273013 h 300989"/>
                <a:gd name="connsiteX0" fmla="*/ 10503 w 1143543"/>
                <a:gd name="connsiteY0" fmla="*/ 63087 h 300989"/>
                <a:gd name="connsiteX1" fmla="*/ 485316 w 1143543"/>
                <a:gd name="connsiteY1" fmla="*/ 0 h 300989"/>
                <a:gd name="connsiteX2" fmla="*/ 960129 w 1143543"/>
                <a:gd name="connsiteY2" fmla="*/ 63087 h 300989"/>
                <a:gd name="connsiteX3" fmla="*/ 1049702 w 1143543"/>
                <a:gd name="connsiteY3" fmla="*/ 95234 h 300989"/>
                <a:gd name="connsiteX4" fmla="*/ 1080091 w 1143543"/>
                <a:gd name="connsiteY4" fmla="*/ 101369 h 300989"/>
                <a:gd name="connsiteX5" fmla="*/ 1143543 w 1143543"/>
                <a:gd name="connsiteY5" fmla="*/ 197097 h 300989"/>
                <a:gd name="connsiteX6" fmla="*/ 1039651 w 1143543"/>
                <a:gd name="connsiteY6" fmla="*/ 300989 h 300989"/>
                <a:gd name="connsiteX7" fmla="*/ 999212 w 1143543"/>
                <a:gd name="connsiteY7" fmla="*/ 292825 h 300989"/>
                <a:gd name="connsiteX8" fmla="*/ 978221 w 1143543"/>
                <a:gd name="connsiteY8" fmla="*/ 285156 h 300989"/>
                <a:gd name="connsiteX9" fmla="*/ 956177 w 1143543"/>
                <a:gd name="connsiteY9" fmla="*/ 273013 h 300989"/>
                <a:gd name="connsiteX10" fmla="*/ 478088 w 1143543"/>
                <a:gd name="connsiteY10" fmla="*/ 197008 h 300989"/>
                <a:gd name="connsiteX11" fmla="*/ 0 w 1143543"/>
                <a:gd name="connsiteY11" fmla="*/ 273013 h 30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543" h="300989">
                  <a:moveTo>
                    <a:pt x="10503" y="63087"/>
                  </a:moveTo>
                  <a:cubicBezTo>
                    <a:pt x="146041" y="23257"/>
                    <a:pt x="309435" y="0"/>
                    <a:pt x="485316" y="0"/>
                  </a:cubicBezTo>
                  <a:cubicBezTo>
                    <a:pt x="661198" y="0"/>
                    <a:pt x="824591" y="23257"/>
                    <a:pt x="960129" y="63087"/>
                  </a:cubicBezTo>
                  <a:lnTo>
                    <a:pt x="1049702" y="95234"/>
                  </a:lnTo>
                  <a:lnTo>
                    <a:pt x="1080091" y="101369"/>
                  </a:lnTo>
                  <a:cubicBezTo>
                    <a:pt x="1117379" y="117141"/>
                    <a:pt x="1143543" y="154064"/>
                    <a:pt x="1143543" y="197097"/>
                  </a:cubicBezTo>
                  <a:cubicBezTo>
                    <a:pt x="1143543" y="254475"/>
                    <a:pt x="1097029" y="300989"/>
                    <a:pt x="1039651" y="300989"/>
                  </a:cubicBezTo>
                  <a:cubicBezTo>
                    <a:pt x="1025307" y="300989"/>
                    <a:pt x="1011641" y="298082"/>
                    <a:pt x="999212" y="292825"/>
                  </a:cubicBezTo>
                  <a:lnTo>
                    <a:pt x="978221" y="285156"/>
                  </a:lnTo>
                  <a:lnTo>
                    <a:pt x="956177" y="273013"/>
                  </a:lnTo>
                  <a:cubicBezTo>
                    <a:pt x="852566" y="227157"/>
                    <a:pt x="677103" y="197008"/>
                    <a:pt x="478088" y="197008"/>
                  </a:cubicBezTo>
                  <a:cubicBezTo>
                    <a:pt x="279074" y="197008"/>
                    <a:pt x="103611" y="227157"/>
                    <a:pt x="0" y="273013"/>
                  </a:cubicBez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AA4EC47-F2DD-4467-98CD-600504AB71D0}"/>
                </a:ext>
              </a:extLst>
            </p:cNvPr>
            <p:cNvGrpSpPr/>
            <p:nvPr/>
          </p:nvGrpSpPr>
          <p:grpSpPr>
            <a:xfrm>
              <a:off x="1634033" y="4057179"/>
              <a:ext cx="1526267" cy="2059383"/>
              <a:chOff x="3881440" y="1454293"/>
              <a:chExt cx="2877676" cy="3882831"/>
            </a:xfrm>
          </p:grpSpPr>
          <p:sp>
            <p:nvSpPr>
              <p:cNvPr id="31" name="四角形: 上の 2 つの角を丸める 9">
                <a:extLst>
                  <a:ext uri="{FF2B5EF4-FFF2-40B4-BE49-F238E27FC236}">
                    <a16:creationId xmlns:a16="http://schemas.microsoft.com/office/drawing/2014/main" id="{C9B1FDE8-9C83-4E3A-BB34-9CADFE8B129E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8925A75-9CC7-4C28-A0E0-E52E42A3605F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上の 2 つの角を丸める 113">
                <a:extLst>
                  <a:ext uri="{FF2B5EF4-FFF2-40B4-BE49-F238E27FC236}">
                    <a16:creationId xmlns:a16="http://schemas.microsoft.com/office/drawing/2014/main" id="{EF77FB89-E7F0-4E52-B4AA-C650D8A83A84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112">
                <a:extLst>
                  <a:ext uri="{FF2B5EF4-FFF2-40B4-BE49-F238E27FC236}">
                    <a16:creationId xmlns:a16="http://schemas.microsoft.com/office/drawing/2014/main" id="{359527BC-2DC2-408D-A997-F6DAEB282FB7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5290C9B-FD3C-4E97-92C2-A438F620C1ED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136E40F-5183-4E7E-A478-6B7DEEF5EEDF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4303DEA-24CA-4D2B-88D6-1C6DC980EC9D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0D8A509-77DE-4A78-A27E-1F3213763522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44747F1-4B1B-4781-8E9F-3A9FF1657534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55E4918-88FF-46A4-A2E8-470D88A57607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827D1DFA-13B1-4521-B8E2-1D2BE9415ED2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983D5544-3D56-49D4-AA12-B07D2CF8EB51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5C4620BF-D665-4171-BDE3-FB2B9CD327EC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962B657-881A-4125-AF56-25C7979F91F2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5F3929D2-0A15-436A-97AD-2C91D3BEF1B7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2A67E10-3C53-4FF2-A06C-7D1CFC7A3048}"/>
                </a:ext>
              </a:extLst>
            </p:cNvPr>
            <p:cNvSpPr/>
            <p:nvPr/>
          </p:nvSpPr>
          <p:spPr>
            <a:xfrm rot="16200000">
              <a:off x="1051709" y="5367277"/>
              <a:ext cx="1010696" cy="891115"/>
            </a:xfrm>
            <a:custGeom>
              <a:avLst/>
              <a:gdLst>
                <a:gd name="connsiteX0" fmla="*/ 1903803 w 1905600"/>
                <a:gd name="connsiteY0" fmla="*/ 1413589 h 1680139"/>
                <a:gd name="connsiteX1" fmla="*/ 1786965 w 1905600"/>
                <a:gd name="connsiteY1" fmla="*/ 1648323 h 1680139"/>
                <a:gd name="connsiteX2" fmla="*/ 1786964 w 1905600"/>
                <a:gd name="connsiteY2" fmla="*/ 1648322 h 1680139"/>
                <a:gd name="connsiteX3" fmla="*/ 1462954 w 1905600"/>
                <a:gd name="connsiteY3" fmla="*/ 1561504 h 1680139"/>
                <a:gd name="connsiteX4" fmla="*/ 1096715 w 1905600"/>
                <a:gd name="connsiteY4" fmla="*/ 927158 h 1680139"/>
                <a:gd name="connsiteX5" fmla="*/ 586852 w 1905600"/>
                <a:gd name="connsiteY5" fmla="*/ 977957 h 1680139"/>
                <a:gd name="connsiteX6" fmla="*/ 367179 w 1905600"/>
                <a:gd name="connsiteY6" fmla="*/ 775868 h 1680139"/>
                <a:gd name="connsiteX7" fmla="*/ 147280 w 1905600"/>
                <a:gd name="connsiteY7" fmla="*/ 528912 h 1680139"/>
                <a:gd name="connsiteX8" fmla="*/ 115286 w 1905600"/>
                <a:gd name="connsiteY8" fmla="*/ 535371 h 1680139"/>
                <a:gd name="connsiteX9" fmla="*/ 0 w 1905600"/>
                <a:gd name="connsiteY9" fmla="*/ 420085 h 1680139"/>
                <a:gd name="connsiteX10" fmla="*/ 33766 w 1905600"/>
                <a:gd name="connsiteY10" fmla="*/ 338566 h 1680139"/>
                <a:gd name="connsiteX11" fmla="*/ 49781 w 1905600"/>
                <a:gd name="connsiteY11" fmla="*/ 327768 h 1680139"/>
                <a:gd name="connsiteX12" fmla="*/ 44304 w 1905600"/>
                <a:gd name="connsiteY12" fmla="*/ 303964 h 1680139"/>
                <a:gd name="connsiteX13" fmla="*/ 51623 w 1905600"/>
                <a:gd name="connsiteY13" fmla="*/ 272157 h 1680139"/>
                <a:gd name="connsiteX14" fmla="*/ 59634 w 1905600"/>
                <a:gd name="connsiteY14" fmla="*/ 261732 h 1680139"/>
                <a:gd name="connsiteX15" fmla="*/ 57973 w 1905600"/>
                <a:gd name="connsiteY15" fmla="*/ 259571 h 1680139"/>
                <a:gd name="connsiteX16" fmla="*/ 50654 w 1905600"/>
                <a:gd name="connsiteY16" fmla="*/ 227764 h 1680139"/>
                <a:gd name="connsiteX17" fmla="*/ 57973 w 1905600"/>
                <a:gd name="connsiteY17" fmla="*/ 195957 h 1680139"/>
                <a:gd name="connsiteX18" fmla="*/ 77213 w 1905600"/>
                <a:gd name="connsiteY18" fmla="*/ 170919 h 1680139"/>
                <a:gd name="connsiteX19" fmla="*/ 77023 w 1905600"/>
                <a:gd name="connsiteY19" fmla="*/ 170671 h 1680139"/>
                <a:gd name="connsiteX20" fmla="*/ 69704 w 1905600"/>
                <a:gd name="connsiteY20" fmla="*/ 138864 h 1680139"/>
                <a:gd name="connsiteX21" fmla="*/ 96983 w 1905600"/>
                <a:gd name="connsiteY21" fmla="*/ 81083 h 1680139"/>
                <a:gd name="connsiteX22" fmla="*/ 121989 w 1905600"/>
                <a:gd name="connsiteY22" fmla="*/ 66290 h 1680139"/>
                <a:gd name="connsiteX23" fmla="*/ 127359 w 1905600"/>
                <a:gd name="connsiteY23" fmla="*/ 42953 h 1680139"/>
                <a:gd name="connsiteX24" fmla="*/ 201216 w 1905600"/>
                <a:gd name="connsiteY24" fmla="*/ 0 h 1680139"/>
                <a:gd name="connsiteX25" fmla="*/ 281372 w 1905600"/>
                <a:gd name="connsiteY25" fmla="*/ 70328 h 1680139"/>
                <a:gd name="connsiteX26" fmla="*/ 257895 w 1905600"/>
                <a:gd name="connsiteY26" fmla="*/ 120058 h 1680139"/>
                <a:gd name="connsiteX27" fmla="*/ 252393 w 1905600"/>
                <a:gd name="connsiteY27" fmla="*/ 123312 h 1680139"/>
                <a:gd name="connsiteX28" fmla="*/ 255858 w 1905600"/>
                <a:gd name="connsiteY28" fmla="*/ 138368 h 1680139"/>
                <a:gd name="connsiteX29" fmla="*/ 279045 w 1905600"/>
                <a:gd name="connsiteY29" fmla="*/ 166153 h 1680139"/>
                <a:gd name="connsiteX30" fmla="*/ 612250 w 1905600"/>
                <a:gd name="connsiteY30" fmla="*/ 541674 h 1680139"/>
                <a:gd name="connsiteX31" fmla="*/ 1226340 w 1905600"/>
                <a:gd name="connsiteY31" fmla="*/ 452774 h 1680139"/>
                <a:gd name="connsiteX32" fmla="*/ 1358957 w 1905600"/>
                <a:gd name="connsiteY32" fmla="*/ 493283 h 1680139"/>
                <a:gd name="connsiteX33" fmla="*/ 1379330 w 1905600"/>
                <a:gd name="connsiteY33" fmla="*/ 510092 h 1680139"/>
                <a:gd name="connsiteX34" fmla="*/ 1383724 w 1905600"/>
                <a:gd name="connsiteY34" fmla="*/ 512786 h 1680139"/>
                <a:gd name="connsiteX35" fmla="*/ 1393093 w 1905600"/>
                <a:gd name="connsiteY35" fmla="*/ 521448 h 1680139"/>
                <a:gd name="connsiteX36" fmla="*/ 1394060 w 1905600"/>
                <a:gd name="connsiteY36" fmla="*/ 522246 h 1680139"/>
                <a:gd name="connsiteX37" fmla="*/ 1394232 w 1905600"/>
                <a:gd name="connsiteY37" fmla="*/ 522501 h 1680139"/>
                <a:gd name="connsiteX38" fmla="*/ 1417955 w 1905600"/>
                <a:gd name="connsiteY38" fmla="*/ 544434 h 1680139"/>
                <a:gd name="connsiteX39" fmla="*/ 1446030 w 1905600"/>
                <a:gd name="connsiteY39" fmla="*/ 583423 h 1680139"/>
                <a:gd name="connsiteX40" fmla="*/ 1873783 w 1905600"/>
                <a:gd name="connsiteY40" fmla="*/ 1324313 h 1680139"/>
                <a:gd name="connsiteX41" fmla="*/ 1903803 w 1905600"/>
                <a:gd name="connsiteY41" fmla="*/ 1413589 h 1680139"/>
                <a:gd name="connsiteX0" fmla="*/ 1903803 w 1905600"/>
                <a:gd name="connsiteY0" fmla="*/ 1413589 h 1680139"/>
                <a:gd name="connsiteX1" fmla="*/ 1786965 w 1905600"/>
                <a:gd name="connsiteY1" fmla="*/ 1648323 h 1680139"/>
                <a:gd name="connsiteX2" fmla="*/ 1786964 w 1905600"/>
                <a:gd name="connsiteY2" fmla="*/ 1648322 h 1680139"/>
                <a:gd name="connsiteX3" fmla="*/ 1462954 w 1905600"/>
                <a:gd name="connsiteY3" fmla="*/ 1561504 h 1680139"/>
                <a:gd name="connsiteX4" fmla="*/ 1096715 w 1905600"/>
                <a:gd name="connsiteY4" fmla="*/ 927158 h 1680139"/>
                <a:gd name="connsiteX5" fmla="*/ 586852 w 1905600"/>
                <a:gd name="connsiteY5" fmla="*/ 977957 h 1680139"/>
                <a:gd name="connsiteX6" fmla="*/ 367179 w 1905600"/>
                <a:gd name="connsiteY6" fmla="*/ 775868 h 1680139"/>
                <a:gd name="connsiteX7" fmla="*/ 147280 w 1905600"/>
                <a:gd name="connsiteY7" fmla="*/ 528912 h 1680139"/>
                <a:gd name="connsiteX8" fmla="*/ 115286 w 1905600"/>
                <a:gd name="connsiteY8" fmla="*/ 535371 h 1680139"/>
                <a:gd name="connsiteX9" fmla="*/ 0 w 1905600"/>
                <a:gd name="connsiteY9" fmla="*/ 420085 h 1680139"/>
                <a:gd name="connsiteX10" fmla="*/ 33766 w 1905600"/>
                <a:gd name="connsiteY10" fmla="*/ 338566 h 1680139"/>
                <a:gd name="connsiteX11" fmla="*/ 49781 w 1905600"/>
                <a:gd name="connsiteY11" fmla="*/ 327768 h 1680139"/>
                <a:gd name="connsiteX12" fmla="*/ 44304 w 1905600"/>
                <a:gd name="connsiteY12" fmla="*/ 303964 h 1680139"/>
                <a:gd name="connsiteX13" fmla="*/ 51623 w 1905600"/>
                <a:gd name="connsiteY13" fmla="*/ 272157 h 1680139"/>
                <a:gd name="connsiteX14" fmla="*/ 59634 w 1905600"/>
                <a:gd name="connsiteY14" fmla="*/ 261732 h 1680139"/>
                <a:gd name="connsiteX15" fmla="*/ 57973 w 1905600"/>
                <a:gd name="connsiteY15" fmla="*/ 259571 h 1680139"/>
                <a:gd name="connsiteX16" fmla="*/ 50654 w 1905600"/>
                <a:gd name="connsiteY16" fmla="*/ 227764 h 1680139"/>
                <a:gd name="connsiteX17" fmla="*/ 57973 w 1905600"/>
                <a:gd name="connsiteY17" fmla="*/ 195957 h 1680139"/>
                <a:gd name="connsiteX18" fmla="*/ 77213 w 1905600"/>
                <a:gd name="connsiteY18" fmla="*/ 170919 h 1680139"/>
                <a:gd name="connsiteX19" fmla="*/ 77023 w 1905600"/>
                <a:gd name="connsiteY19" fmla="*/ 170671 h 1680139"/>
                <a:gd name="connsiteX20" fmla="*/ 69704 w 1905600"/>
                <a:gd name="connsiteY20" fmla="*/ 138864 h 1680139"/>
                <a:gd name="connsiteX21" fmla="*/ 96983 w 1905600"/>
                <a:gd name="connsiteY21" fmla="*/ 81083 h 1680139"/>
                <a:gd name="connsiteX22" fmla="*/ 121989 w 1905600"/>
                <a:gd name="connsiteY22" fmla="*/ 66290 h 1680139"/>
                <a:gd name="connsiteX23" fmla="*/ 127359 w 1905600"/>
                <a:gd name="connsiteY23" fmla="*/ 42953 h 1680139"/>
                <a:gd name="connsiteX24" fmla="*/ 201216 w 1905600"/>
                <a:gd name="connsiteY24" fmla="*/ 0 h 1680139"/>
                <a:gd name="connsiteX25" fmla="*/ 281372 w 1905600"/>
                <a:gd name="connsiteY25" fmla="*/ 70328 h 1680139"/>
                <a:gd name="connsiteX26" fmla="*/ 257895 w 1905600"/>
                <a:gd name="connsiteY26" fmla="*/ 120058 h 1680139"/>
                <a:gd name="connsiteX27" fmla="*/ 252393 w 1905600"/>
                <a:gd name="connsiteY27" fmla="*/ 123312 h 1680139"/>
                <a:gd name="connsiteX28" fmla="*/ 255858 w 1905600"/>
                <a:gd name="connsiteY28" fmla="*/ 138368 h 1680139"/>
                <a:gd name="connsiteX29" fmla="*/ 279045 w 1905600"/>
                <a:gd name="connsiteY29" fmla="*/ 166153 h 1680139"/>
                <a:gd name="connsiteX30" fmla="*/ 612250 w 1905600"/>
                <a:gd name="connsiteY30" fmla="*/ 541674 h 1680139"/>
                <a:gd name="connsiteX31" fmla="*/ 1226340 w 1905600"/>
                <a:gd name="connsiteY31" fmla="*/ 452774 h 1680139"/>
                <a:gd name="connsiteX32" fmla="*/ 1358957 w 1905600"/>
                <a:gd name="connsiteY32" fmla="*/ 493283 h 1680139"/>
                <a:gd name="connsiteX33" fmla="*/ 1379330 w 1905600"/>
                <a:gd name="connsiteY33" fmla="*/ 510092 h 1680139"/>
                <a:gd name="connsiteX34" fmla="*/ 1383724 w 1905600"/>
                <a:gd name="connsiteY34" fmla="*/ 512786 h 1680139"/>
                <a:gd name="connsiteX35" fmla="*/ 1393093 w 1905600"/>
                <a:gd name="connsiteY35" fmla="*/ 521448 h 1680139"/>
                <a:gd name="connsiteX36" fmla="*/ 1394060 w 1905600"/>
                <a:gd name="connsiteY36" fmla="*/ 522246 h 1680139"/>
                <a:gd name="connsiteX37" fmla="*/ 1394232 w 1905600"/>
                <a:gd name="connsiteY37" fmla="*/ 522501 h 1680139"/>
                <a:gd name="connsiteX38" fmla="*/ 1417955 w 1905600"/>
                <a:gd name="connsiteY38" fmla="*/ 544434 h 1680139"/>
                <a:gd name="connsiteX39" fmla="*/ 1446030 w 1905600"/>
                <a:gd name="connsiteY39" fmla="*/ 583423 h 1680139"/>
                <a:gd name="connsiteX40" fmla="*/ 1873783 w 1905600"/>
                <a:gd name="connsiteY40" fmla="*/ 1324313 h 1680139"/>
                <a:gd name="connsiteX41" fmla="*/ 1903803 w 1905600"/>
                <a:gd name="connsiteY41" fmla="*/ 1413589 h 1680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905600" h="1680139">
                  <a:moveTo>
                    <a:pt x="1903803" y="1413589"/>
                  </a:moveTo>
                  <a:cubicBezTo>
                    <a:pt x="1915186" y="1505319"/>
                    <a:pt x="1872050" y="1599199"/>
                    <a:pt x="1786965" y="1648323"/>
                  </a:cubicBezTo>
                  <a:lnTo>
                    <a:pt x="1786964" y="1648322"/>
                  </a:lnTo>
                  <a:cubicBezTo>
                    <a:pt x="1673516" y="1713821"/>
                    <a:pt x="1528453" y="1674952"/>
                    <a:pt x="1462954" y="1561504"/>
                  </a:cubicBezTo>
                  <a:lnTo>
                    <a:pt x="1096715" y="927158"/>
                  </a:lnTo>
                  <a:cubicBezTo>
                    <a:pt x="926761" y="944091"/>
                    <a:pt x="778394" y="912764"/>
                    <a:pt x="586852" y="977957"/>
                  </a:cubicBezTo>
                  <a:cubicBezTo>
                    <a:pt x="472229" y="977957"/>
                    <a:pt x="389296" y="883952"/>
                    <a:pt x="367179" y="775868"/>
                  </a:cubicBezTo>
                  <a:lnTo>
                    <a:pt x="147280" y="528912"/>
                  </a:lnTo>
                  <a:lnTo>
                    <a:pt x="115286" y="535371"/>
                  </a:lnTo>
                  <a:cubicBezTo>
                    <a:pt x="51615" y="535371"/>
                    <a:pt x="0" y="483756"/>
                    <a:pt x="0" y="420085"/>
                  </a:cubicBezTo>
                  <a:cubicBezTo>
                    <a:pt x="0" y="388250"/>
                    <a:pt x="12904" y="359428"/>
                    <a:pt x="33766" y="338566"/>
                  </a:cubicBezTo>
                  <a:lnTo>
                    <a:pt x="49781" y="327768"/>
                  </a:lnTo>
                  <a:lnTo>
                    <a:pt x="44304" y="303964"/>
                  </a:lnTo>
                  <a:cubicBezTo>
                    <a:pt x="44304" y="292682"/>
                    <a:pt x="46910" y="281933"/>
                    <a:pt x="51623" y="272157"/>
                  </a:cubicBezTo>
                  <a:lnTo>
                    <a:pt x="59634" y="261732"/>
                  </a:lnTo>
                  <a:lnTo>
                    <a:pt x="57973" y="259571"/>
                  </a:lnTo>
                  <a:cubicBezTo>
                    <a:pt x="53260" y="249795"/>
                    <a:pt x="50654" y="239047"/>
                    <a:pt x="50654" y="227764"/>
                  </a:cubicBezTo>
                  <a:cubicBezTo>
                    <a:pt x="50654" y="216482"/>
                    <a:pt x="53260" y="205733"/>
                    <a:pt x="57973" y="195957"/>
                  </a:cubicBezTo>
                  <a:lnTo>
                    <a:pt x="77213" y="170919"/>
                  </a:lnTo>
                  <a:cubicBezTo>
                    <a:pt x="77150" y="170836"/>
                    <a:pt x="77086" y="170754"/>
                    <a:pt x="77023" y="170671"/>
                  </a:cubicBezTo>
                  <a:cubicBezTo>
                    <a:pt x="72310" y="160895"/>
                    <a:pt x="69704" y="150147"/>
                    <a:pt x="69704" y="138864"/>
                  </a:cubicBezTo>
                  <a:cubicBezTo>
                    <a:pt x="69704" y="116299"/>
                    <a:pt x="80129" y="95870"/>
                    <a:pt x="96983" y="81083"/>
                  </a:cubicBezTo>
                  <a:lnTo>
                    <a:pt x="121989" y="66290"/>
                  </a:lnTo>
                  <a:lnTo>
                    <a:pt x="127359" y="42953"/>
                  </a:lnTo>
                  <a:cubicBezTo>
                    <a:pt x="139527" y="17711"/>
                    <a:pt x="168014" y="0"/>
                    <a:pt x="201216" y="0"/>
                  </a:cubicBezTo>
                  <a:cubicBezTo>
                    <a:pt x="245485" y="0"/>
                    <a:pt x="281372" y="31487"/>
                    <a:pt x="281372" y="70328"/>
                  </a:cubicBezTo>
                  <a:cubicBezTo>
                    <a:pt x="281372" y="89748"/>
                    <a:pt x="272400" y="107331"/>
                    <a:pt x="257895" y="120058"/>
                  </a:cubicBezTo>
                  <a:lnTo>
                    <a:pt x="252393" y="123312"/>
                  </a:lnTo>
                  <a:lnTo>
                    <a:pt x="255858" y="138368"/>
                  </a:lnTo>
                  <a:lnTo>
                    <a:pt x="279045" y="166153"/>
                  </a:lnTo>
                  <a:cubicBezTo>
                    <a:pt x="376579" y="288970"/>
                    <a:pt x="533447" y="541674"/>
                    <a:pt x="612250" y="541674"/>
                  </a:cubicBezTo>
                  <a:cubicBezTo>
                    <a:pt x="812713" y="541674"/>
                    <a:pt x="1025877" y="452774"/>
                    <a:pt x="1226340" y="452774"/>
                  </a:cubicBezTo>
                  <a:cubicBezTo>
                    <a:pt x="1275464" y="452774"/>
                    <a:pt x="1321100" y="467708"/>
                    <a:pt x="1358957" y="493283"/>
                  </a:cubicBezTo>
                  <a:lnTo>
                    <a:pt x="1379330" y="510092"/>
                  </a:lnTo>
                  <a:lnTo>
                    <a:pt x="1383724" y="512786"/>
                  </a:lnTo>
                  <a:lnTo>
                    <a:pt x="1393093" y="521448"/>
                  </a:lnTo>
                  <a:lnTo>
                    <a:pt x="1394060" y="522246"/>
                  </a:lnTo>
                  <a:lnTo>
                    <a:pt x="1394232" y="522501"/>
                  </a:lnTo>
                  <a:lnTo>
                    <a:pt x="1417955" y="544434"/>
                  </a:lnTo>
                  <a:cubicBezTo>
                    <a:pt x="1428412" y="556226"/>
                    <a:pt x="1437842" y="569242"/>
                    <a:pt x="1446030" y="583423"/>
                  </a:cubicBezTo>
                  <a:lnTo>
                    <a:pt x="1873783" y="1324313"/>
                  </a:lnTo>
                  <a:cubicBezTo>
                    <a:pt x="1890157" y="1352675"/>
                    <a:pt x="1900009" y="1383013"/>
                    <a:pt x="1903803" y="1413589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245693EB-135D-4666-9A41-4B27F50C5F7F}"/>
                </a:ext>
              </a:extLst>
            </p:cNvPr>
            <p:cNvSpPr/>
            <p:nvPr/>
          </p:nvSpPr>
          <p:spPr>
            <a:xfrm rot="20700000">
              <a:off x="1609051" y="4698124"/>
              <a:ext cx="874372" cy="101522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0DE52BF-8C0A-4590-AA93-D97AC812FA67}"/>
                </a:ext>
              </a:extLst>
            </p:cNvPr>
            <p:cNvSpPr/>
            <p:nvPr/>
          </p:nvSpPr>
          <p:spPr>
            <a:xfrm rot="20700000">
              <a:off x="1691422" y="5275895"/>
              <a:ext cx="867093" cy="426617"/>
            </a:xfrm>
            <a:custGeom>
              <a:avLst/>
              <a:gdLst>
                <a:gd name="connsiteX0" fmla="*/ 1634847 w 1634847"/>
                <a:gd name="connsiteY0" fmla="*/ 0 h 804359"/>
                <a:gd name="connsiteX1" fmla="*/ 1631597 w 1634847"/>
                <a:gd name="connsiteY1" fmla="*/ 64352 h 804359"/>
                <a:gd name="connsiteX2" fmla="*/ 811567 w 1634847"/>
                <a:gd name="connsiteY2" fmla="*/ 804359 h 804359"/>
                <a:gd name="connsiteX3" fmla="*/ 4028 w 1634847"/>
                <a:gd name="connsiteY3" fmla="*/ 146196 h 804359"/>
                <a:gd name="connsiteX4" fmla="*/ 0 w 1634847"/>
                <a:gd name="connsiteY4" fmla="*/ 106245 h 804359"/>
                <a:gd name="connsiteX5" fmla="*/ 1205138 w 1634847"/>
                <a:gd name="connsiteY5" fmla="*/ 106245 h 804359"/>
                <a:gd name="connsiteX6" fmla="*/ 1577671 w 1634847"/>
                <a:gd name="connsiteY6" fmla="*/ 31034 h 80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4847" h="804359">
                  <a:moveTo>
                    <a:pt x="1634847" y="0"/>
                  </a:moveTo>
                  <a:lnTo>
                    <a:pt x="1631597" y="64352"/>
                  </a:lnTo>
                  <a:cubicBezTo>
                    <a:pt x="1589386" y="480003"/>
                    <a:pt x="1238355" y="804359"/>
                    <a:pt x="811567" y="804359"/>
                  </a:cubicBezTo>
                  <a:cubicBezTo>
                    <a:pt x="413231" y="804359"/>
                    <a:pt x="80889" y="521809"/>
                    <a:pt x="4028" y="146196"/>
                  </a:cubicBezTo>
                  <a:lnTo>
                    <a:pt x="0" y="106245"/>
                  </a:lnTo>
                  <a:lnTo>
                    <a:pt x="1205138" y="106245"/>
                  </a:lnTo>
                  <a:cubicBezTo>
                    <a:pt x="1337281" y="106245"/>
                    <a:pt x="1463169" y="79464"/>
                    <a:pt x="1577671" y="31034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8F1413D-3FA3-4F2B-ACD0-EFF6BCEC92CB}"/>
                </a:ext>
              </a:extLst>
            </p:cNvPr>
            <p:cNvSpPr/>
            <p:nvPr/>
          </p:nvSpPr>
          <p:spPr>
            <a:xfrm rot="20700000">
              <a:off x="1683010" y="5381597"/>
              <a:ext cx="835958" cy="86943"/>
            </a:xfrm>
            <a:custGeom>
              <a:avLst/>
              <a:gdLst>
                <a:gd name="connsiteX0" fmla="*/ 1506199 w 1576144"/>
                <a:gd name="connsiteY0" fmla="*/ 13249 h 163926"/>
                <a:gd name="connsiteX1" fmla="*/ 1511842 w 1576144"/>
                <a:gd name="connsiteY1" fmla="*/ 41588 h 163926"/>
                <a:gd name="connsiteX2" fmla="*/ 1576144 w 1576144"/>
                <a:gd name="connsiteY2" fmla="*/ 41134 h 163926"/>
                <a:gd name="connsiteX3" fmla="*/ 1537962 w 1576144"/>
                <a:gd name="connsiteY3" fmla="*/ 136362 h 163926"/>
                <a:gd name="connsiteX4" fmla="*/ 1511003 w 1576144"/>
                <a:gd name="connsiteY4" fmla="*/ 135691 h 163926"/>
                <a:gd name="connsiteX5" fmla="*/ 1504857 w 1576144"/>
                <a:gd name="connsiteY5" fmla="*/ 163926 h 163926"/>
                <a:gd name="connsiteX6" fmla="*/ 994093 w 1576144"/>
                <a:gd name="connsiteY6" fmla="*/ 139538 h 163926"/>
                <a:gd name="connsiteX7" fmla="*/ 714154 w 1576144"/>
                <a:gd name="connsiteY7" fmla="*/ 163092 h 163926"/>
                <a:gd name="connsiteX8" fmla="*/ 434678 w 1576144"/>
                <a:gd name="connsiteY8" fmla="*/ 134556 h 163926"/>
                <a:gd name="connsiteX9" fmla="*/ 53656 w 1576144"/>
                <a:gd name="connsiteY9" fmla="*/ 145953 h 163926"/>
                <a:gd name="connsiteX10" fmla="*/ 25973 w 1576144"/>
                <a:gd name="connsiteY10" fmla="*/ 90204 h 163926"/>
                <a:gd name="connsiteX11" fmla="*/ 0 w 1576144"/>
                <a:gd name="connsiteY11" fmla="*/ 2752 h 163926"/>
                <a:gd name="connsiteX12" fmla="*/ 435667 w 1576144"/>
                <a:gd name="connsiteY12" fmla="*/ 23554 h 163926"/>
                <a:gd name="connsiteX13" fmla="*/ 715606 w 1576144"/>
                <a:gd name="connsiteY13" fmla="*/ 0 h 163926"/>
                <a:gd name="connsiteX14" fmla="*/ 995083 w 1576144"/>
                <a:gd name="connsiteY14" fmla="*/ 28536 h 163926"/>
                <a:gd name="connsiteX15" fmla="*/ 1506199 w 1576144"/>
                <a:gd name="connsiteY15" fmla="*/ 13249 h 163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76144" h="163926">
                  <a:moveTo>
                    <a:pt x="1506199" y="13249"/>
                  </a:moveTo>
                  <a:lnTo>
                    <a:pt x="1511842" y="41588"/>
                  </a:lnTo>
                  <a:lnTo>
                    <a:pt x="1576144" y="41134"/>
                  </a:lnTo>
                  <a:lnTo>
                    <a:pt x="1537962" y="136362"/>
                  </a:lnTo>
                  <a:lnTo>
                    <a:pt x="1511003" y="135691"/>
                  </a:lnTo>
                  <a:lnTo>
                    <a:pt x="1504857" y="163926"/>
                  </a:lnTo>
                  <a:lnTo>
                    <a:pt x="994093" y="139538"/>
                  </a:lnTo>
                  <a:lnTo>
                    <a:pt x="714154" y="163092"/>
                  </a:lnTo>
                  <a:lnTo>
                    <a:pt x="434678" y="134556"/>
                  </a:lnTo>
                  <a:lnTo>
                    <a:pt x="53656" y="145953"/>
                  </a:lnTo>
                  <a:lnTo>
                    <a:pt x="25973" y="90204"/>
                  </a:lnTo>
                  <a:lnTo>
                    <a:pt x="0" y="2752"/>
                  </a:lnTo>
                  <a:lnTo>
                    <a:pt x="435667" y="23554"/>
                  </a:lnTo>
                  <a:lnTo>
                    <a:pt x="715606" y="0"/>
                  </a:lnTo>
                  <a:lnTo>
                    <a:pt x="995083" y="28536"/>
                  </a:lnTo>
                  <a:lnTo>
                    <a:pt x="1506199" y="1324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FE90F44-9EE0-4E1E-A89D-A8A6FABC2EB9}"/>
                </a:ext>
              </a:extLst>
            </p:cNvPr>
            <p:cNvSpPr/>
            <p:nvPr/>
          </p:nvSpPr>
          <p:spPr>
            <a:xfrm rot="20700000">
              <a:off x="1804093" y="5526662"/>
              <a:ext cx="674323" cy="86943"/>
            </a:xfrm>
            <a:custGeom>
              <a:avLst/>
              <a:gdLst>
                <a:gd name="connsiteX0" fmla="*/ 1271392 w 1271392"/>
                <a:gd name="connsiteY0" fmla="*/ 28384 h 163925"/>
                <a:gd name="connsiteX1" fmla="*/ 1192398 w 1271392"/>
                <a:gd name="connsiteY1" fmla="*/ 114271 h 163925"/>
                <a:gd name="connsiteX2" fmla="*/ 1142646 w 1271392"/>
                <a:gd name="connsiteY2" fmla="*/ 151933 h 163925"/>
                <a:gd name="connsiteX3" fmla="*/ 1000113 w 1271392"/>
                <a:gd name="connsiteY3" fmla="*/ 163925 h 163925"/>
                <a:gd name="connsiteX4" fmla="*/ 720638 w 1271392"/>
                <a:gd name="connsiteY4" fmla="*/ 135390 h 163925"/>
                <a:gd name="connsiteX5" fmla="*/ 209520 w 1271392"/>
                <a:gd name="connsiteY5" fmla="*/ 150677 h 163925"/>
                <a:gd name="connsiteX6" fmla="*/ 203878 w 1271392"/>
                <a:gd name="connsiteY6" fmla="*/ 122338 h 163925"/>
                <a:gd name="connsiteX7" fmla="*/ 96349 w 1271392"/>
                <a:gd name="connsiteY7" fmla="*/ 123097 h 163925"/>
                <a:gd name="connsiteX8" fmla="*/ 14884 w 1271392"/>
                <a:gd name="connsiteY8" fmla="*/ 43554 h 163925"/>
                <a:gd name="connsiteX9" fmla="*/ 0 w 1271392"/>
                <a:gd name="connsiteY9" fmla="*/ 23141 h 163925"/>
                <a:gd name="connsiteX10" fmla="*/ 204716 w 1271392"/>
                <a:gd name="connsiteY10" fmla="*/ 28234 h 163925"/>
                <a:gd name="connsiteX11" fmla="*/ 210862 w 1271392"/>
                <a:gd name="connsiteY11" fmla="*/ 0 h 163925"/>
                <a:gd name="connsiteX12" fmla="*/ 721626 w 1271392"/>
                <a:gd name="connsiteY12" fmla="*/ 24387 h 163925"/>
                <a:gd name="connsiteX13" fmla="*/ 1001566 w 1271392"/>
                <a:gd name="connsiteY13" fmla="*/ 833 h 163925"/>
                <a:gd name="connsiteX14" fmla="*/ 1271392 w 1271392"/>
                <a:gd name="connsiteY14" fmla="*/ 28384 h 16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71392" h="163925">
                  <a:moveTo>
                    <a:pt x="1271392" y="28384"/>
                  </a:moveTo>
                  <a:lnTo>
                    <a:pt x="1192398" y="114271"/>
                  </a:lnTo>
                  <a:lnTo>
                    <a:pt x="1142646" y="151933"/>
                  </a:lnTo>
                  <a:lnTo>
                    <a:pt x="1000113" y="163925"/>
                  </a:lnTo>
                  <a:lnTo>
                    <a:pt x="720638" y="135390"/>
                  </a:lnTo>
                  <a:lnTo>
                    <a:pt x="209520" y="150677"/>
                  </a:lnTo>
                  <a:lnTo>
                    <a:pt x="203878" y="122338"/>
                  </a:lnTo>
                  <a:lnTo>
                    <a:pt x="96349" y="123097"/>
                  </a:lnTo>
                  <a:lnTo>
                    <a:pt x="14884" y="43554"/>
                  </a:lnTo>
                  <a:lnTo>
                    <a:pt x="0" y="23141"/>
                  </a:lnTo>
                  <a:lnTo>
                    <a:pt x="204716" y="28234"/>
                  </a:lnTo>
                  <a:lnTo>
                    <a:pt x="210862" y="0"/>
                  </a:lnTo>
                  <a:lnTo>
                    <a:pt x="721626" y="24387"/>
                  </a:lnTo>
                  <a:lnTo>
                    <a:pt x="1001566" y="833"/>
                  </a:lnTo>
                  <a:lnTo>
                    <a:pt x="1271392" y="28384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BDD5B97-99B8-40D6-9A16-6087EFDCB296}"/>
                </a:ext>
              </a:extLst>
            </p:cNvPr>
            <p:cNvSpPr/>
            <p:nvPr/>
          </p:nvSpPr>
          <p:spPr>
            <a:xfrm rot="16200000">
              <a:off x="1418951" y="5421242"/>
              <a:ext cx="993716" cy="894620"/>
            </a:xfrm>
            <a:custGeom>
              <a:avLst/>
              <a:gdLst>
                <a:gd name="connsiteX0" fmla="*/ 1871789 w 1873586"/>
                <a:gd name="connsiteY0" fmla="*/ 1420198 h 1686748"/>
                <a:gd name="connsiteX1" fmla="*/ 1754951 w 1873586"/>
                <a:gd name="connsiteY1" fmla="*/ 1654932 h 1686748"/>
                <a:gd name="connsiteX2" fmla="*/ 1754950 w 1873586"/>
                <a:gd name="connsiteY2" fmla="*/ 1654931 h 1686748"/>
                <a:gd name="connsiteX3" fmla="*/ 1430940 w 1873586"/>
                <a:gd name="connsiteY3" fmla="*/ 1568113 h 1686748"/>
                <a:gd name="connsiteX4" fmla="*/ 1064701 w 1873586"/>
                <a:gd name="connsiteY4" fmla="*/ 933767 h 1686748"/>
                <a:gd name="connsiteX5" fmla="*/ 554838 w 1873586"/>
                <a:gd name="connsiteY5" fmla="*/ 984566 h 1686748"/>
                <a:gd name="connsiteX6" fmla="*/ 335165 w 1873586"/>
                <a:gd name="connsiteY6" fmla="*/ 782477 h 1686748"/>
                <a:gd name="connsiteX7" fmla="*/ 121317 w 1873586"/>
                <a:gd name="connsiteY7" fmla="*/ 542317 h 1686748"/>
                <a:gd name="connsiteX8" fmla="*/ 111912 w 1873586"/>
                <a:gd name="connsiteY8" fmla="*/ 547880 h 1686748"/>
                <a:gd name="connsiteX9" fmla="*/ 80712 w 1873586"/>
                <a:gd name="connsiteY9" fmla="*/ 553407 h 1686748"/>
                <a:gd name="connsiteX10" fmla="*/ 556 w 1873586"/>
                <a:gd name="connsiteY10" fmla="*/ 483079 h 1686748"/>
                <a:gd name="connsiteX11" fmla="*/ 24033 w 1873586"/>
                <a:gd name="connsiteY11" fmla="*/ 433350 h 1686748"/>
                <a:gd name="connsiteX12" fmla="*/ 43240 w 1873586"/>
                <a:gd name="connsiteY12" fmla="*/ 421988 h 1686748"/>
                <a:gd name="connsiteX13" fmla="*/ 27279 w 1873586"/>
                <a:gd name="connsiteY13" fmla="*/ 412546 h 1686748"/>
                <a:gd name="connsiteX14" fmla="*/ 0 w 1873586"/>
                <a:gd name="connsiteY14" fmla="*/ 354765 h 1686748"/>
                <a:gd name="connsiteX15" fmla="*/ 7319 w 1873586"/>
                <a:gd name="connsiteY15" fmla="*/ 322958 h 1686748"/>
                <a:gd name="connsiteX16" fmla="*/ 13310 w 1873586"/>
                <a:gd name="connsiteY16" fmla="*/ 315162 h 1686748"/>
                <a:gd name="connsiteX17" fmla="*/ 6350 w 1873586"/>
                <a:gd name="connsiteY17" fmla="*/ 284915 h 1686748"/>
                <a:gd name="connsiteX18" fmla="*/ 12195 w 1873586"/>
                <a:gd name="connsiteY18" fmla="*/ 259515 h 1686748"/>
                <a:gd name="connsiteX19" fmla="*/ 6350 w 1873586"/>
                <a:gd name="connsiteY19" fmla="*/ 234115 h 1686748"/>
                <a:gd name="connsiteX20" fmla="*/ 33628 w 1873586"/>
                <a:gd name="connsiteY20" fmla="*/ 176334 h 1686748"/>
                <a:gd name="connsiteX21" fmla="*/ 37583 w 1873586"/>
                <a:gd name="connsiteY21" fmla="*/ 173995 h 1686748"/>
                <a:gd name="connsiteX22" fmla="*/ 28256 w 1873586"/>
                <a:gd name="connsiteY22" fmla="*/ 160161 h 1686748"/>
                <a:gd name="connsiteX23" fmla="*/ 19196 w 1873586"/>
                <a:gd name="connsiteY23" fmla="*/ 115286 h 1686748"/>
                <a:gd name="connsiteX24" fmla="*/ 134482 w 1873586"/>
                <a:gd name="connsiteY24" fmla="*/ 0 h 1686748"/>
                <a:gd name="connsiteX25" fmla="*/ 249768 w 1873586"/>
                <a:gd name="connsiteY25" fmla="*/ 115286 h 1686748"/>
                <a:gd name="connsiteX26" fmla="*/ 240708 w 1873586"/>
                <a:gd name="connsiteY26" fmla="*/ 160161 h 1686748"/>
                <a:gd name="connsiteX27" fmla="*/ 238835 w 1873586"/>
                <a:gd name="connsiteY27" fmla="*/ 162940 h 1686748"/>
                <a:gd name="connsiteX28" fmla="*/ 247031 w 1873586"/>
                <a:gd name="connsiteY28" fmla="*/ 172762 h 1686748"/>
                <a:gd name="connsiteX29" fmla="*/ 580236 w 1873586"/>
                <a:gd name="connsiteY29" fmla="*/ 548283 h 1686748"/>
                <a:gd name="connsiteX30" fmla="*/ 1194326 w 1873586"/>
                <a:gd name="connsiteY30" fmla="*/ 459383 h 1686748"/>
                <a:gd name="connsiteX31" fmla="*/ 1326943 w 1873586"/>
                <a:gd name="connsiteY31" fmla="*/ 499892 h 1686748"/>
                <a:gd name="connsiteX32" fmla="*/ 1347316 w 1873586"/>
                <a:gd name="connsiteY32" fmla="*/ 516701 h 1686748"/>
                <a:gd name="connsiteX33" fmla="*/ 1351710 w 1873586"/>
                <a:gd name="connsiteY33" fmla="*/ 519395 h 1686748"/>
                <a:gd name="connsiteX34" fmla="*/ 1361079 w 1873586"/>
                <a:gd name="connsiteY34" fmla="*/ 528057 h 1686748"/>
                <a:gd name="connsiteX35" fmla="*/ 1362046 w 1873586"/>
                <a:gd name="connsiteY35" fmla="*/ 528855 h 1686748"/>
                <a:gd name="connsiteX36" fmla="*/ 1362218 w 1873586"/>
                <a:gd name="connsiteY36" fmla="*/ 529110 h 1686748"/>
                <a:gd name="connsiteX37" fmla="*/ 1385941 w 1873586"/>
                <a:gd name="connsiteY37" fmla="*/ 551043 h 1686748"/>
                <a:gd name="connsiteX38" fmla="*/ 1414016 w 1873586"/>
                <a:gd name="connsiteY38" fmla="*/ 590032 h 1686748"/>
                <a:gd name="connsiteX39" fmla="*/ 1841769 w 1873586"/>
                <a:gd name="connsiteY39" fmla="*/ 1330922 h 1686748"/>
                <a:gd name="connsiteX40" fmla="*/ 1871789 w 1873586"/>
                <a:gd name="connsiteY40" fmla="*/ 1420198 h 1686748"/>
                <a:gd name="connsiteX0" fmla="*/ 1871789 w 1873586"/>
                <a:gd name="connsiteY0" fmla="*/ 1420198 h 1686748"/>
                <a:gd name="connsiteX1" fmla="*/ 1754951 w 1873586"/>
                <a:gd name="connsiteY1" fmla="*/ 1654932 h 1686748"/>
                <a:gd name="connsiteX2" fmla="*/ 1754950 w 1873586"/>
                <a:gd name="connsiteY2" fmla="*/ 1654931 h 1686748"/>
                <a:gd name="connsiteX3" fmla="*/ 1430940 w 1873586"/>
                <a:gd name="connsiteY3" fmla="*/ 1568113 h 1686748"/>
                <a:gd name="connsiteX4" fmla="*/ 1064701 w 1873586"/>
                <a:gd name="connsiteY4" fmla="*/ 933767 h 1686748"/>
                <a:gd name="connsiteX5" fmla="*/ 554838 w 1873586"/>
                <a:gd name="connsiteY5" fmla="*/ 984566 h 1686748"/>
                <a:gd name="connsiteX6" fmla="*/ 335165 w 1873586"/>
                <a:gd name="connsiteY6" fmla="*/ 782477 h 1686748"/>
                <a:gd name="connsiteX7" fmla="*/ 121317 w 1873586"/>
                <a:gd name="connsiteY7" fmla="*/ 542317 h 1686748"/>
                <a:gd name="connsiteX8" fmla="*/ 111912 w 1873586"/>
                <a:gd name="connsiteY8" fmla="*/ 547880 h 1686748"/>
                <a:gd name="connsiteX9" fmla="*/ 80712 w 1873586"/>
                <a:gd name="connsiteY9" fmla="*/ 553407 h 1686748"/>
                <a:gd name="connsiteX10" fmla="*/ 556 w 1873586"/>
                <a:gd name="connsiteY10" fmla="*/ 483079 h 1686748"/>
                <a:gd name="connsiteX11" fmla="*/ 24033 w 1873586"/>
                <a:gd name="connsiteY11" fmla="*/ 433350 h 1686748"/>
                <a:gd name="connsiteX12" fmla="*/ 43240 w 1873586"/>
                <a:gd name="connsiteY12" fmla="*/ 421988 h 1686748"/>
                <a:gd name="connsiteX13" fmla="*/ 27279 w 1873586"/>
                <a:gd name="connsiteY13" fmla="*/ 412546 h 1686748"/>
                <a:gd name="connsiteX14" fmla="*/ 0 w 1873586"/>
                <a:gd name="connsiteY14" fmla="*/ 354765 h 1686748"/>
                <a:gd name="connsiteX15" fmla="*/ 7319 w 1873586"/>
                <a:gd name="connsiteY15" fmla="*/ 322958 h 1686748"/>
                <a:gd name="connsiteX16" fmla="*/ 13310 w 1873586"/>
                <a:gd name="connsiteY16" fmla="*/ 315162 h 1686748"/>
                <a:gd name="connsiteX17" fmla="*/ 6350 w 1873586"/>
                <a:gd name="connsiteY17" fmla="*/ 284915 h 1686748"/>
                <a:gd name="connsiteX18" fmla="*/ 12195 w 1873586"/>
                <a:gd name="connsiteY18" fmla="*/ 259515 h 1686748"/>
                <a:gd name="connsiteX19" fmla="*/ 6350 w 1873586"/>
                <a:gd name="connsiteY19" fmla="*/ 234115 h 1686748"/>
                <a:gd name="connsiteX20" fmla="*/ 33628 w 1873586"/>
                <a:gd name="connsiteY20" fmla="*/ 176334 h 1686748"/>
                <a:gd name="connsiteX21" fmla="*/ 37583 w 1873586"/>
                <a:gd name="connsiteY21" fmla="*/ 173995 h 1686748"/>
                <a:gd name="connsiteX22" fmla="*/ 28256 w 1873586"/>
                <a:gd name="connsiteY22" fmla="*/ 160161 h 1686748"/>
                <a:gd name="connsiteX23" fmla="*/ 19196 w 1873586"/>
                <a:gd name="connsiteY23" fmla="*/ 115286 h 1686748"/>
                <a:gd name="connsiteX24" fmla="*/ 134482 w 1873586"/>
                <a:gd name="connsiteY24" fmla="*/ 0 h 1686748"/>
                <a:gd name="connsiteX25" fmla="*/ 249768 w 1873586"/>
                <a:gd name="connsiteY25" fmla="*/ 115286 h 1686748"/>
                <a:gd name="connsiteX26" fmla="*/ 240708 w 1873586"/>
                <a:gd name="connsiteY26" fmla="*/ 160161 h 1686748"/>
                <a:gd name="connsiteX27" fmla="*/ 238835 w 1873586"/>
                <a:gd name="connsiteY27" fmla="*/ 162940 h 1686748"/>
                <a:gd name="connsiteX28" fmla="*/ 247031 w 1873586"/>
                <a:gd name="connsiteY28" fmla="*/ 172762 h 1686748"/>
                <a:gd name="connsiteX29" fmla="*/ 580236 w 1873586"/>
                <a:gd name="connsiteY29" fmla="*/ 548283 h 1686748"/>
                <a:gd name="connsiteX30" fmla="*/ 1194326 w 1873586"/>
                <a:gd name="connsiteY30" fmla="*/ 459383 h 1686748"/>
                <a:gd name="connsiteX31" fmla="*/ 1326943 w 1873586"/>
                <a:gd name="connsiteY31" fmla="*/ 499892 h 1686748"/>
                <a:gd name="connsiteX32" fmla="*/ 1347316 w 1873586"/>
                <a:gd name="connsiteY32" fmla="*/ 516701 h 1686748"/>
                <a:gd name="connsiteX33" fmla="*/ 1351710 w 1873586"/>
                <a:gd name="connsiteY33" fmla="*/ 519395 h 1686748"/>
                <a:gd name="connsiteX34" fmla="*/ 1361079 w 1873586"/>
                <a:gd name="connsiteY34" fmla="*/ 528057 h 1686748"/>
                <a:gd name="connsiteX35" fmla="*/ 1362046 w 1873586"/>
                <a:gd name="connsiteY35" fmla="*/ 528855 h 1686748"/>
                <a:gd name="connsiteX36" fmla="*/ 1362218 w 1873586"/>
                <a:gd name="connsiteY36" fmla="*/ 529110 h 1686748"/>
                <a:gd name="connsiteX37" fmla="*/ 1385941 w 1873586"/>
                <a:gd name="connsiteY37" fmla="*/ 551043 h 1686748"/>
                <a:gd name="connsiteX38" fmla="*/ 1414016 w 1873586"/>
                <a:gd name="connsiteY38" fmla="*/ 590032 h 1686748"/>
                <a:gd name="connsiteX39" fmla="*/ 1841769 w 1873586"/>
                <a:gd name="connsiteY39" fmla="*/ 1330922 h 1686748"/>
                <a:gd name="connsiteX40" fmla="*/ 1871789 w 1873586"/>
                <a:gd name="connsiteY40" fmla="*/ 1420198 h 168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73586" h="1686748">
                  <a:moveTo>
                    <a:pt x="1871789" y="1420198"/>
                  </a:moveTo>
                  <a:cubicBezTo>
                    <a:pt x="1883172" y="1511928"/>
                    <a:pt x="1840036" y="1605808"/>
                    <a:pt x="1754951" y="1654932"/>
                  </a:cubicBezTo>
                  <a:lnTo>
                    <a:pt x="1754950" y="1654931"/>
                  </a:lnTo>
                  <a:cubicBezTo>
                    <a:pt x="1641502" y="1720430"/>
                    <a:pt x="1496439" y="1681561"/>
                    <a:pt x="1430940" y="1568113"/>
                  </a:cubicBezTo>
                  <a:lnTo>
                    <a:pt x="1064701" y="933767"/>
                  </a:lnTo>
                  <a:cubicBezTo>
                    <a:pt x="894747" y="950700"/>
                    <a:pt x="723522" y="949853"/>
                    <a:pt x="554838" y="984566"/>
                  </a:cubicBezTo>
                  <a:cubicBezTo>
                    <a:pt x="440215" y="984566"/>
                    <a:pt x="357282" y="890561"/>
                    <a:pt x="335165" y="782477"/>
                  </a:cubicBezTo>
                  <a:lnTo>
                    <a:pt x="121317" y="542317"/>
                  </a:lnTo>
                  <a:lnTo>
                    <a:pt x="111912" y="547880"/>
                  </a:lnTo>
                  <a:cubicBezTo>
                    <a:pt x="102323" y="551439"/>
                    <a:pt x="91779" y="553407"/>
                    <a:pt x="80712" y="553407"/>
                  </a:cubicBezTo>
                  <a:cubicBezTo>
                    <a:pt x="36443" y="553407"/>
                    <a:pt x="556" y="521920"/>
                    <a:pt x="556" y="483079"/>
                  </a:cubicBezTo>
                  <a:cubicBezTo>
                    <a:pt x="556" y="463659"/>
                    <a:pt x="9528" y="446077"/>
                    <a:pt x="24033" y="433350"/>
                  </a:cubicBezTo>
                  <a:lnTo>
                    <a:pt x="43240" y="421988"/>
                  </a:lnTo>
                  <a:lnTo>
                    <a:pt x="27279" y="412546"/>
                  </a:lnTo>
                  <a:cubicBezTo>
                    <a:pt x="10425" y="397759"/>
                    <a:pt x="0" y="377330"/>
                    <a:pt x="0" y="354765"/>
                  </a:cubicBezTo>
                  <a:cubicBezTo>
                    <a:pt x="0" y="343483"/>
                    <a:pt x="2606" y="332734"/>
                    <a:pt x="7319" y="322958"/>
                  </a:cubicBezTo>
                  <a:lnTo>
                    <a:pt x="13310" y="315162"/>
                  </a:lnTo>
                  <a:lnTo>
                    <a:pt x="6350" y="284915"/>
                  </a:lnTo>
                  <a:lnTo>
                    <a:pt x="12195" y="259515"/>
                  </a:lnTo>
                  <a:lnTo>
                    <a:pt x="6350" y="234115"/>
                  </a:lnTo>
                  <a:cubicBezTo>
                    <a:pt x="6350" y="211550"/>
                    <a:pt x="16774" y="191121"/>
                    <a:pt x="33628" y="176334"/>
                  </a:cubicBezTo>
                  <a:lnTo>
                    <a:pt x="37583" y="173995"/>
                  </a:lnTo>
                  <a:lnTo>
                    <a:pt x="28256" y="160161"/>
                  </a:lnTo>
                  <a:cubicBezTo>
                    <a:pt x="22422" y="146368"/>
                    <a:pt x="19196" y="131204"/>
                    <a:pt x="19196" y="115286"/>
                  </a:cubicBezTo>
                  <a:cubicBezTo>
                    <a:pt x="19196" y="51615"/>
                    <a:pt x="70811" y="0"/>
                    <a:pt x="134482" y="0"/>
                  </a:cubicBezTo>
                  <a:cubicBezTo>
                    <a:pt x="198153" y="0"/>
                    <a:pt x="249768" y="51615"/>
                    <a:pt x="249768" y="115286"/>
                  </a:cubicBezTo>
                  <a:cubicBezTo>
                    <a:pt x="249768" y="131204"/>
                    <a:pt x="246542" y="146368"/>
                    <a:pt x="240708" y="160161"/>
                  </a:cubicBezTo>
                  <a:lnTo>
                    <a:pt x="238835" y="162940"/>
                  </a:lnTo>
                  <a:lnTo>
                    <a:pt x="247031" y="172762"/>
                  </a:lnTo>
                  <a:cubicBezTo>
                    <a:pt x="344565" y="295579"/>
                    <a:pt x="501433" y="548283"/>
                    <a:pt x="580236" y="548283"/>
                  </a:cubicBezTo>
                  <a:cubicBezTo>
                    <a:pt x="780699" y="548283"/>
                    <a:pt x="993863" y="459383"/>
                    <a:pt x="1194326" y="459383"/>
                  </a:cubicBezTo>
                  <a:cubicBezTo>
                    <a:pt x="1243450" y="459383"/>
                    <a:pt x="1289086" y="474317"/>
                    <a:pt x="1326943" y="499892"/>
                  </a:cubicBezTo>
                  <a:lnTo>
                    <a:pt x="1347316" y="516701"/>
                  </a:lnTo>
                  <a:lnTo>
                    <a:pt x="1351710" y="519395"/>
                  </a:lnTo>
                  <a:lnTo>
                    <a:pt x="1361079" y="528057"/>
                  </a:lnTo>
                  <a:lnTo>
                    <a:pt x="1362046" y="528855"/>
                  </a:lnTo>
                  <a:lnTo>
                    <a:pt x="1362218" y="529110"/>
                  </a:lnTo>
                  <a:lnTo>
                    <a:pt x="1385941" y="551043"/>
                  </a:lnTo>
                  <a:cubicBezTo>
                    <a:pt x="1396398" y="562835"/>
                    <a:pt x="1405828" y="575851"/>
                    <a:pt x="1414016" y="590032"/>
                  </a:cubicBezTo>
                  <a:lnTo>
                    <a:pt x="1841769" y="1330922"/>
                  </a:lnTo>
                  <a:cubicBezTo>
                    <a:pt x="1858143" y="1359284"/>
                    <a:pt x="1867995" y="1389622"/>
                    <a:pt x="1871789" y="1420198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75180AC-3EF6-9818-4BDD-214BE1E63FFE}"/>
                </a:ext>
              </a:extLst>
            </p:cNvPr>
            <p:cNvSpPr/>
            <p:nvPr/>
          </p:nvSpPr>
          <p:spPr>
            <a:xfrm rot="5400000" flipH="1">
              <a:off x="1603861" y="4941838"/>
              <a:ext cx="768699" cy="757404"/>
            </a:xfrm>
            <a:custGeom>
              <a:avLst/>
              <a:gdLst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408247 w 1479146"/>
                <a:gd name="connsiteY7" fmla="*/ 883359 h 1428035"/>
                <a:gd name="connsiteX8" fmla="*/ 501663 w 1479146"/>
                <a:gd name="connsiteY8" fmla="*/ 1161377 h 1428035"/>
                <a:gd name="connsiteX9" fmla="*/ 495558 w 1479146"/>
                <a:gd name="connsiteY9" fmla="*/ 1312331 h 1428035"/>
                <a:gd name="connsiteX10" fmla="*/ 461118 w 1479146"/>
                <a:gd name="connsiteY10" fmla="*/ 1364251 h 1428035"/>
                <a:gd name="connsiteX11" fmla="*/ 461119 w 1479146"/>
                <a:gd name="connsiteY11" fmla="*/ 1364249 h 1428035"/>
                <a:gd name="connsiteX12" fmla="*/ 421098 w 1479146"/>
                <a:gd name="connsiteY12" fmla="*/ 1321604 h 1428035"/>
                <a:gd name="connsiteX13" fmla="*/ 422037 w 1479146"/>
                <a:gd name="connsiteY13" fmla="*/ 1236707 h 1428035"/>
                <a:gd name="connsiteX14" fmla="*/ 339533 w 1479146"/>
                <a:gd name="connsiteY14" fmla="*/ 1399217 h 1428035"/>
                <a:gd name="connsiteX15" fmla="*/ 271124 w 1479146"/>
                <a:gd name="connsiteY15" fmla="*/ 1425042 h 1428035"/>
                <a:gd name="connsiteX16" fmla="*/ 271125 w 1479146"/>
                <a:gd name="connsiteY16" fmla="*/ 1425040 h 1428035"/>
                <a:gd name="connsiteX17" fmla="*/ 253597 w 1479146"/>
                <a:gd name="connsiteY17" fmla="*/ 1369290 h 1428035"/>
                <a:gd name="connsiteX18" fmla="*/ 284187 w 1479146"/>
                <a:gd name="connsiteY18" fmla="*/ 1270913 h 1428035"/>
                <a:gd name="connsiteX19" fmla="*/ 180339 w 1479146"/>
                <a:gd name="connsiteY19" fmla="*/ 1372809 h 1428035"/>
                <a:gd name="connsiteX20" fmla="*/ 109197 w 1479146"/>
                <a:gd name="connsiteY20" fmla="*/ 1385205 h 1428035"/>
                <a:gd name="connsiteX21" fmla="*/ 111816 w 1479146"/>
                <a:gd name="connsiteY21" fmla="*/ 1327886 h 1428035"/>
                <a:gd name="connsiteX22" fmla="*/ 155422 w 1479146"/>
                <a:gd name="connsiteY22" fmla="*/ 1257798 h 1428035"/>
                <a:gd name="connsiteX23" fmla="*/ 146291 w 1479146"/>
                <a:gd name="connsiteY23" fmla="*/ 1252632 h 1428035"/>
                <a:gd name="connsiteX24" fmla="*/ 77599 w 1479146"/>
                <a:gd name="connsiteY24" fmla="*/ 1291050 h 1428035"/>
                <a:gd name="connsiteX25" fmla="*/ 8275 w 1479146"/>
                <a:gd name="connsiteY25" fmla="*/ 1278997 h 1428035"/>
                <a:gd name="connsiteX26" fmla="*/ 22491 w 1479146"/>
                <a:gd name="connsiteY26" fmla="*/ 1220223 h 1428035"/>
                <a:gd name="connsiteX27" fmla="*/ 117540 w 1479146"/>
                <a:gd name="connsiteY27" fmla="*/ 1167063 h 1428035"/>
                <a:gd name="connsiteX28" fmla="*/ 51190 w 1479146"/>
                <a:gd name="connsiteY28" fmla="*/ 969595 h 1428035"/>
                <a:gd name="connsiteX29" fmla="*/ 67518 w 1479146"/>
                <a:gd name="connsiteY29" fmla="*/ 849939 h 1428035"/>
                <a:gd name="connsiteX30" fmla="*/ 87791 w 1479146"/>
                <a:gd name="connsiteY30" fmla="*/ 829536 h 1428035"/>
                <a:gd name="connsiteX31" fmla="*/ 61901 w 1479146"/>
                <a:gd name="connsiteY31" fmla="*/ 826786 h 1428035"/>
                <a:gd name="connsiteX32" fmla="*/ 547275 w 1479146"/>
                <a:gd name="connsiteY32" fmla="*/ 108150 h 1428035"/>
                <a:gd name="connsiteX33" fmla="*/ 1414468 w 1479146"/>
                <a:gd name="connsiteY33" fmla="*/ 107838 h 1428035"/>
                <a:gd name="connsiteX34" fmla="*/ 1413407 w 1479146"/>
                <a:gd name="connsiteY34" fmla="*/ 109838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408247 w 1479146"/>
                <a:gd name="connsiteY7" fmla="*/ 883359 h 1428035"/>
                <a:gd name="connsiteX8" fmla="*/ 501663 w 1479146"/>
                <a:gd name="connsiteY8" fmla="*/ 1161377 h 1428035"/>
                <a:gd name="connsiteX9" fmla="*/ 495558 w 1479146"/>
                <a:gd name="connsiteY9" fmla="*/ 1312331 h 1428035"/>
                <a:gd name="connsiteX10" fmla="*/ 461118 w 1479146"/>
                <a:gd name="connsiteY10" fmla="*/ 1364251 h 1428035"/>
                <a:gd name="connsiteX11" fmla="*/ 461119 w 1479146"/>
                <a:gd name="connsiteY11" fmla="*/ 1364249 h 1428035"/>
                <a:gd name="connsiteX12" fmla="*/ 421098 w 1479146"/>
                <a:gd name="connsiteY12" fmla="*/ 1321604 h 1428035"/>
                <a:gd name="connsiteX13" fmla="*/ 422037 w 1479146"/>
                <a:gd name="connsiteY13" fmla="*/ 1236707 h 1428035"/>
                <a:gd name="connsiteX14" fmla="*/ 339533 w 1479146"/>
                <a:gd name="connsiteY14" fmla="*/ 1399217 h 1428035"/>
                <a:gd name="connsiteX15" fmla="*/ 271124 w 1479146"/>
                <a:gd name="connsiteY15" fmla="*/ 1425042 h 1428035"/>
                <a:gd name="connsiteX16" fmla="*/ 271125 w 1479146"/>
                <a:gd name="connsiteY16" fmla="*/ 1425040 h 1428035"/>
                <a:gd name="connsiteX17" fmla="*/ 253597 w 1479146"/>
                <a:gd name="connsiteY17" fmla="*/ 1369290 h 1428035"/>
                <a:gd name="connsiteX18" fmla="*/ 284187 w 1479146"/>
                <a:gd name="connsiteY18" fmla="*/ 1270913 h 1428035"/>
                <a:gd name="connsiteX19" fmla="*/ 180339 w 1479146"/>
                <a:gd name="connsiteY19" fmla="*/ 1372809 h 1428035"/>
                <a:gd name="connsiteX20" fmla="*/ 109197 w 1479146"/>
                <a:gd name="connsiteY20" fmla="*/ 1385205 h 1428035"/>
                <a:gd name="connsiteX21" fmla="*/ 111816 w 1479146"/>
                <a:gd name="connsiteY21" fmla="*/ 1327886 h 1428035"/>
                <a:gd name="connsiteX22" fmla="*/ 155422 w 1479146"/>
                <a:gd name="connsiteY22" fmla="*/ 1257798 h 1428035"/>
                <a:gd name="connsiteX23" fmla="*/ 146291 w 1479146"/>
                <a:gd name="connsiteY23" fmla="*/ 1252632 h 1428035"/>
                <a:gd name="connsiteX24" fmla="*/ 77599 w 1479146"/>
                <a:gd name="connsiteY24" fmla="*/ 1291050 h 1428035"/>
                <a:gd name="connsiteX25" fmla="*/ 8275 w 1479146"/>
                <a:gd name="connsiteY25" fmla="*/ 1278997 h 1428035"/>
                <a:gd name="connsiteX26" fmla="*/ 22491 w 1479146"/>
                <a:gd name="connsiteY26" fmla="*/ 1220223 h 1428035"/>
                <a:gd name="connsiteX27" fmla="*/ 117540 w 1479146"/>
                <a:gd name="connsiteY27" fmla="*/ 1167063 h 1428035"/>
                <a:gd name="connsiteX28" fmla="*/ 51190 w 1479146"/>
                <a:gd name="connsiteY28" fmla="*/ 969595 h 1428035"/>
                <a:gd name="connsiteX29" fmla="*/ 67518 w 1479146"/>
                <a:gd name="connsiteY29" fmla="*/ 849939 h 1428035"/>
                <a:gd name="connsiteX30" fmla="*/ 87791 w 1479146"/>
                <a:gd name="connsiteY30" fmla="*/ 829536 h 1428035"/>
                <a:gd name="connsiteX31" fmla="*/ 547275 w 1479146"/>
                <a:gd name="connsiteY31" fmla="*/ 108150 h 1428035"/>
                <a:gd name="connsiteX32" fmla="*/ 1414468 w 1479146"/>
                <a:gd name="connsiteY32" fmla="*/ 107838 h 1428035"/>
                <a:gd name="connsiteX33" fmla="*/ 1413407 w 1479146"/>
                <a:gd name="connsiteY33" fmla="*/ 109838 h 1428035"/>
                <a:gd name="connsiteX34" fmla="*/ 1449331 w 1479146"/>
                <a:gd name="connsiteY34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421131 w 1479146"/>
                <a:gd name="connsiteY5" fmla="*/ 864946 h 1428035"/>
                <a:gd name="connsiteX6" fmla="*/ 395363 w 1479146"/>
                <a:gd name="connsiteY6" fmla="*/ 862208 h 1428035"/>
                <a:gd name="connsiteX7" fmla="*/ 501663 w 1479146"/>
                <a:gd name="connsiteY7" fmla="*/ 1161377 h 1428035"/>
                <a:gd name="connsiteX8" fmla="*/ 495558 w 1479146"/>
                <a:gd name="connsiteY8" fmla="*/ 1312331 h 1428035"/>
                <a:gd name="connsiteX9" fmla="*/ 461118 w 1479146"/>
                <a:gd name="connsiteY9" fmla="*/ 1364251 h 1428035"/>
                <a:gd name="connsiteX10" fmla="*/ 461119 w 1479146"/>
                <a:gd name="connsiteY10" fmla="*/ 1364249 h 1428035"/>
                <a:gd name="connsiteX11" fmla="*/ 421098 w 1479146"/>
                <a:gd name="connsiteY11" fmla="*/ 1321604 h 1428035"/>
                <a:gd name="connsiteX12" fmla="*/ 422037 w 1479146"/>
                <a:gd name="connsiteY12" fmla="*/ 1236707 h 1428035"/>
                <a:gd name="connsiteX13" fmla="*/ 339533 w 1479146"/>
                <a:gd name="connsiteY13" fmla="*/ 1399217 h 1428035"/>
                <a:gd name="connsiteX14" fmla="*/ 271124 w 1479146"/>
                <a:gd name="connsiteY14" fmla="*/ 1425042 h 1428035"/>
                <a:gd name="connsiteX15" fmla="*/ 271125 w 1479146"/>
                <a:gd name="connsiteY15" fmla="*/ 1425040 h 1428035"/>
                <a:gd name="connsiteX16" fmla="*/ 253597 w 1479146"/>
                <a:gd name="connsiteY16" fmla="*/ 1369290 h 1428035"/>
                <a:gd name="connsiteX17" fmla="*/ 284187 w 1479146"/>
                <a:gd name="connsiteY17" fmla="*/ 1270913 h 1428035"/>
                <a:gd name="connsiteX18" fmla="*/ 180339 w 1479146"/>
                <a:gd name="connsiteY18" fmla="*/ 1372809 h 1428035"/>
                <a:gd name="connsiteX19" fmla="*/ 109197 w 1479146"/>
                <a:gd name="connsiteY19" fmla="*/ 1385205 h 1428035"/>
                <a:gd name="connsiteX20" fmla="*/ 111816 w 1479146"/>
                <a:gd name="connsiteY20" fmla="*/ 1327886 h 1428035"/>
                <a:gd name="connsiteX21" fmla="*/ 155422 w 1479146"/>
                <a:gd name="connsiteY21" fmla="*/ 1257798 h 1428035"/>
                <a:gd name="connsiteX22" fmla="*/ 146291 w 1479146"/>
                <a:gd name="connsiteY22" fmla="*/ 1252632 h 1428035"/>
                <a:gd name="connsiteX23" fmla="*/ 77599 w 1479146"/>
                <a:gd name="connsiteY23" fmla="*/ 1291050 h 1428035"/>
                <a:gd name="connsiteX24" fmla="*/ 8275 w 1479146"/>
                <a:gd name="connsiteY24" fmla="*/ 1278997 h 1428035"/>
                <a:gd name="connsiteX25" fmla="*/ 22491 w 1479146"/>
                <a:gd name="connsiteY25" fmla="*/ 1220223 h 1428035"/>
                <a:gd name="connsiteX26" fmla="*/ 117540 w 1479146"/>
                <a:gd name="connsiteY26" fmla="*/ 1167063 h 1428035"/>
                <a:gd name="connsiteX27" fmla="*/ 51190 w 1479146"/>
                <a:gd name="connsiteY27" fmla="*/ 969595 h 1428035"/>
                <a:gd name="connsiteX28" fmla="*/ 67518 w 1479146"/>
                <a:gd name="connsiteY28" fmla="*/ 849939 h 1428035"/>
                <a:gd name="connsiteX29" fmla="*/ 87791 w 1479146"/>
                <a:gd name="connsiteY29" fmla="*/ 829536 h 1428035"/>
                <a:gd name="connsiteX30" fmla="*/ 547275 w 1479146"/>
                <a:gd name="connsiteY30" fmla="*/ 108150 h 1428035"/>
                <a:gd name="connsiteX31" fmla="*/ 1414468 w 1479146"/>
                <a:gd name="connsiteY31" fmla="*/ 107838 h 1428035"/>
                <a:gd name="connsiteX32" fmla="*/ 1413407 w 1479146"/>
                <a:gd name="connsiteY32" fmla="*/ 109838 h 1428035"/>
                <a:gd name="connsiteX33" fmla="*/ 1449331 w 1479146"/>
                <a:gd name="connsiteY33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95363 w 1479146"/>
                <a:gd name="connsiteY5" fmla="*/ 862208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79461 w 1479146"/>
                <a:gd name="connsiteY5" fmla="*/ 872697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479146"/>
                <a:gd name="connsiteY0" fmla="*/ 137825 h 1428035"/>
                <a:gd name="connsiteX1" fmla="*/ 1460766 w 1479146"/>
                <a:gd name="connsiteY1" fmla="*/ 323456 h 1428035"/>
                <a:gd name="connsiteX2" fmla="*/ 1266404 w 1479146"/>
                <a:gd name="connsiteY2" fmla="*/ 438172 h 1428035"/>
                <a:gd name="connsiteX3" fmla="*/ 1245142 w 1479146"/>
                <a:gd name="connsiteY3" fmla="*/ 426948 h 1428035"/>
                <a:gd name="connsiteX4" fmla="*/ 716830 w 1479146"/>
                <a:gd name="connsiteY4" fmla="*/ 427138 h 1428035"/>
                <a:gd name="connsiteX5" fmla="*/ 379461 w 1479146"/>
                <a:gd name="connsiteY5" fmla="*/ 872697 h 1428035"/>
                <a:gd name="connsiteX6" fmla="*/ 501663 w 1479146"/>
                <a:gd name="connsiteY6" fmla="*/ 1161377 h 1428035"/>
                <a:gd name="connsiteX7" fmla="*/ 495558 w 1479146"/>
                <a:gd name="connsiteY7" fmla="*/ 1312331 h 1428035"/>
                <a:gd name="connsiteX8" fmla="*/ 461118 w 1479146"/>
                <a:gd name="connsiteY8" fmla="*/ 1364251 h 1428035"/>
                <a:gd name="connsiteX9" fmla="*/ 461119 w 1479146"/>
                <a:gd name="connsiteY9" fmla="*/ 1364249 h 1428035"/>
                <a:gd name="connsiteX10" fmla="*/ 421098 w 1479146"/>
                <a:gd name="connsiteY10" fmla="*/ 1321604 h 1428035"/>
                <a:gd name="connsiteX11" fmla="*/ 422037 w 1479146"/>
                <a:gd name="connsiteY11" fmla="*/ 1236707 h 1428035"/>
                <a:gd name="connsiteX12" fmla="*/ 339533 w 1479146"/>
                <a:gd name="connsiteY12" fmla="*/ 1399217 h 1428035"/>
                <a:gd name="connsiteX13" fmla="*/ 271124 w 1479146"/>
                <a:gd name="connsiteY13" fmla="*/ 1425042 h 1428035"/>
                <a:gd name="connsiteX14" fmla="*/ 271125 w 1479146"/>
                <a:gd name="connsiteY14" fmla="*/ 1425040 h 1428035"/>
                <a:gd name="connsiteX15" fmla="*/ 253597 w 1479146"/>
                <a:gd name="connsiteY15" fmla="*/ 1369290 h 1428035"/>
                <a:gd name="connsiteX16" fmla="*/ 284187 w 1479146"/>
                <a:gd name="connsiteY16" fmla="*/ 1270913 h 1428035"/>
                <a:gd name="connsiteX17" fmla="*/ 180339 w 1479146"/>
                <a:gd name="connsiteY17" fmla="*/ 1372809 h 1428035"/>
                <a:gd name="connsiteX18" fmla="*/ 109197 w 1479146"/>
                <a:gd name="connsiteY18" fmla="*/ 1385205 h 1428035"/>
                <a:gd name="connsiteX19" fmla="*/ 111816 w 1479146"/>
                <a:gd name="connsiteY19" fmla="*/ 1327886 h 1428035"/>
                <a:gd name="connsiteX20" fmla="*/ 155422 w 1479146"/>
                <a:gd name="connsiteY20" fmla="*/ 1257798 h 1428035"/>
                <a:gd name="connsiteX21" fmla="*/ 146291 w 1479146"/>
                <a:gd name="connsiteY21" fmla="*/ 1252632 h 1428035"/>
                <a:gd name="connsiteX22" fmla="*/ 77599 w 1479146"/>
                <a:gd name="connsiteY22" fmla="*/ 1291050 h 1428035"/>
                <a:gd name="connsiteX23" fmla="*/ 8275 w 1479146"/>
                <a:gd name="connsiteY23" fmla="*/ 1278997 h 1428035"/>
                <a:gd name="connsiteX24" fmla="*/ 22491 w 1479146"/>
                <a:gd name="connsiteY24" fmla="*/ 1220223 h 1428035"/>
                <a:gd name="connsiteX25" fmla="*/ 117540 w 1479146"/>
                <a:gd name="connsiteY25" fmla="*/ 1167063 h 1428035"/>
                <a:gd name="connsiteX26" fmla="*/ 51190 w 1479146"/>
                <a:gd name="connsiteY26" fmla="*/ 969595 h 1428035"/>
                <a:gd name="connsiteX27" fmla="*/ 67518 w 1479146"/>
                <a:gd name="connsiteY27" fmla="*/ 849939 h 1428035"/>
                <a:gd name="connsiteX28" fmla="*/ 87791 w 1479146"/>
                <a:gd name="connsiteY28" fmla="*/ 829536 h 1428035"/>
                <a:gd name="connsiteX29" fmla="*/ 547275 w 1479146"/>
                <a:gd name="connsiteY29" fmla="*/ 108150 h 1428035"/>
                <a:gd name="connsiteX30" fmla="*/ 1414468 w 1479146"/>
                <a:gd name="connsiteY30" fmla="*/ 107838 h 1428035"/>
                <a:gd name="connsiteX31" fmla="*/ 1413407 w 1479146"/>
                <a:gd name="connsiteY31" fmla="*/ 109838 h 1428035"/>
                <a:gd name="connsiteX32" fmla="*/ 1449331 w 1479146"/>
                <a:gd name="connsiteY32" fmla="*/ 137825 h 1428035"/>
                <a:gd name="connsiteX0" fmla="*/ 1449331 w 1560229"/>
                <a:gd name="connsiteY0" fmla="*/ 137825 h 1428035"/>
                <a:gd name="connsiteX1" fmla="*/ 1555050 w 1560229"/>
                <a:gd name="connsiteY1" fmla="*/ 341414 h 1428035"/>
                <a:gd name="connsiteX2" fmla="*/ 1266404 w 1560229"/>
                <a:gd name="connsiteY2" fmla="*/ 438172 h 1428035"/>
                <a:gd name="connsiteX3" fmla="*/ 1245142 w 1560229"/>
                <a:gd name="connsiteY3" fmla="*/ 426948 h 1428035"/>
                <a:gd name="connsiteX4" fmla="*/ 716830 w 1560229"/>
                <a:gd name="connsiteY4" fmla="*/ 427138 h 1428035"/>
                <a:gd name="connsiteX5" fmla="*/ 379461 w 1560229"/>
                <a:gd name="connsiteY5" fmla="*/ 872697 h 1428035"/>
                <a:gd name="connsiteX6" fmla="*/ 501663 w 1560229"/>
                <a:gd name="connsiteY6" fmla="*/ 1161377 h 1428035"/>
                <a:gd name="connsiteX7" fmla="*/ 495558 w 1560229"/>
                <a:gd name="connsiteY7" fmla="*/ 1312331 h 1428035"/>
                <a:gd name="connsiteX8" fmla="*/ 461118 w 1560229"/>
                <a:gd name="connsiteY8" fmla="*/ 1364251 h 1428035"/>
                <a:gd name="connsiteX9" fmla="*/ 461119 w 1560229"/>
                <a:gd name="connsiteY9" fmla="*/ 1364249 h 1428035"/>
                <a:gd name="connsiteX10" fmla="*/ 421098 w 1560229"/>
                <a:gd name="connsiteY10" fmla="*/ 1321604 h 1428035"/>
                <a:gd name="connsiteX11" fmla="*/ 422037 w 1560229"/>
                <a:gd name="connsiteY11" fmla="*/ 1236707 h 1428035"/>
                <a:gd name="connsiteX12" fmla="*/ 339533 w 1560229"/>
                <a:gd name="connsiteY12" fmla="*/ 1399217 h 1428035"/>
                <a:gd name="connsiteX13" fmla="*/ 271124 w 1560229"/>
                <a:gd name="connsiteY13" fmla="*/ 1425042 h 1428035"/>
                <a:gd name="connsiteX14" fmla="*/ 271125 w 1560229"/>
                <a:gd name="connsiteY14" fmla="*/ 1425040 h 1428035"/>
                <a:gd name="connsiteX15" fmla="*/ 253597 w 1560229"/>
                <a:gd name="connsiteY15" fmla="*/ 1369290 h 1428035"/>
                <a:gd name="connsiteX16" fmla="*/ 284187 w 1560229"/>
                <a:gd name="connsiteY16" fmla="*/ 1270913 h 1428035"/>
                <a:gd name="connsiteX17" fmla="*/ 180339 w 1560229"/>
                <a:gd name="connsiteY17" fmla="*/ 1372809 h 1428035"/>
                <a:gd name="connsiteX18" fmla="*/ 109197 w 1560229"/>
                <a:gd name="connsiteY18" fmla="*/ 1385205 h 1428035"/>
                <a:gd name="connsiteX19" fmla="*/ 111816 w 1560229"/>
                <a:gd name="connsiteY19" fmla="*/ 1327886 h 1428035"/>
                <a:gd name="connsiteX20" fmla="*/ 155422 w 1560229"/>
                <a:gd name="connsiteY20" fmla="*/ 1257798 h 1428035"/>
                <a:gd name="connsiteX21" fmla="*/ 146291 w 1560229"/>
                <a:gd name="connsiteY21" fmla="*/ 1252632 h 1428035"/>
                <a:gd name="connsiteX22" fmla="*/ 77599 w 1560229"/>
                <a:gd name="connsiteY22" fmla="*/ 1291050 h 1428035"/>
                <a:gd name="connsiteX23" fmla="*/ 8275 w 1560229"/>
                <a:gd name="connsiteY23" fmla="*/ 1278997 h 1428035"/>
                <a:gd name="connsiteX24" fmla="*/ 22491 w 1560229"/>
                <a:gd name="connsiteY24" fmla="*/ 1220223 h 1428035"/>
                <a:gd name="connsiteX25" fmla="*/ 117540 w 1560229"/>
                <a:gd name="connsiteY25" fmla="*/ 1167063 h 1428035"/>
                <a:gd name="connsiteX26" fmla="*/ 51190 w 1560229"/>
                <a:gd name="connsiteY26" fmla="*/ 969595 h 1428035"/>
                <a:gd name="connsiteX27" fmla="*/ 67518 w 1560229"/>
                <a:gd name="connsiteY27" fmla="*/ 849939 h 1428035"/>
                <a:gd name="connsiteX28" fmla="*/ 87791 w 1560229"/>
                <a:gd name="connsiteY28" fmla="*/ 829536 h 1428035"/>
                <a:gd name="connsiteX29" fmla="*/ 547275 w 1560229"/>
                <a:gd name="connsiteY29" fmla="*/ 108150 h 1428035"/>
                <a:gd name="connsiteX30" fmla="*/ 1414468 w 1560229"/>
                <a:gd name="connsiteY30" fmla="*/ 107838 h 1428035"/>
                <a:gd name="connsiteX31" fmla="*/ 1413407 w 1560229"/>
                <a:gd name="connsiteY31" fmla="*/ 109838 h 1428035"/>
                <a:gd name="connsiteX32" fmla="*/ 1449331 w 1560229"/>
                <a:gd name="connsiteY32" fmla="*/ 137825 h 1428035"/>
                <a:gd name="connsiteX0" fmla="*/ 1555050 w 1727454"/>
                <a:gd name="connsiteY0" fmla="*/ 341414 h 1428035"/>
                <a:gd name="connsiteX1" fmla="*/ 1266404 w 1727454"/>
                <a:gd name="connsiteY1" fmla="*/ 438172 h 1428035"/>
                <a:gd name="connsiteX2" fmla="*/ 1245142 w 1727454"/>
                <a:gd name="connsiteY2" fmla="*/ 426948 h 1428035"/>
                <a:gd name="connsiteX3" fmla="*/ 716830 w 1727454"/>
                <a:gd name="connsiteY3" fmla="*/ 427138 h 1428035"/>
                <a:gd name="connsiteX4" fmla="*/ 379461 w 1727454"/>
                <a:gd name="connsiteY4" fmla="*/ 872697 h 1428035"/>
                <a:gd name="connsiteX5" fmla="*/ 501663 w 1727454"/>
                <a:gd name="connsiteY5" fmla="*/ 1161377 h 1428035"/>
                <a:gd name="connsiteX6" fmla="*/ 495558 w 1727454"/>
                <a:gd name="connsiteY6" fmla="*/ 1312331 h 1428035"/>
                <a:gd name="connsiteX7" fmla="*/ 461118 w 1727454"/>
                <a:gd name="connsiteY7" fmla="*/ 1364251 h 1428035"/>
                <a:gd name="connsiteX8" fmla="*/ 461119 w 1727454"/>
                <a:gd name="connsiteY8" fmla="*/ 1364249 h 1428035"/>
                <a:gd name="connsiteX9" fmla="*/ 421098 w 1727454"/>
                <a:gd name="connsiteY9" fmla="*/ 1321604 h 1428035"/>
                <a:gd name="connsiteX10" fmla="*/ 422037 w 1727454"/>
                <a:gd name="connsiteY10" fmla="*/ 1236707 h 1428035"/>
                <a:gd name="connsiteX11" fmla="*/ 339533 w 1727454"/>
                <a:gd name="connsiteY11" fmla="*/ 1399217 h 1428035"/>
                <a:gd name="connsiteX12" fmla="*/ 271124 w 1727454"/>
                <a:gd name="connsiteY12" fmla="*/ 1425042 h 1428035"/>
                <a:gd name="connsiteX13" fmla="*/ 271125 w 1727454"/>
                <a:gd name="connsiteY13" fmla="*/ 1425040 h 1428035"/>
                <a:gd name="connsiteX14" fmla="*/ 253597 w 1727454"/>
                <a:gd name="connsiteY14" fmla="*/ 1369290 h 1428035"/>
                <a:gd name="connsiteX15" fmla="*/ 284187 w 1727454"/>
                <a:gd name="connsiteY15" fmla="*/ 1270913 h 1428035"/>
                <a:gd name="connsiteX16" fmla="*/ 180339 w 1727454"/>
                <a:gd name="connsiteY16" fmla="*/ 1372809 h 1428035"/>
                <a:gd name="connsiteX17" fmla="*/ 109197 w 1727454"/>
                <a:gd name="connsiteY17" fmla="*/ 1385205 h 1428035"/>
                <a:gd name="connsiteX18" fmla="*/ 111816 w 1727454"/>
                <a:gd name="connsiteY18" fmla="*/ 1327886 h 1428035"/>
                <a:gd name="connsiteX19" fmla="*/ 155422 w 1727454"/>
                <a:gd name="connsiteY19" fmla="*/ 1257798 h 1428035"/>
                <a:gd name="connsiteX20" fmla="*/ 146291 w 1727454"/>
                <a:gd name="connsiteY20" fmla="*/ 1252632 h 1428035"/>
                <a:gd name="connsiteX21" fmla="*/ 77599 w 1727454"/>
                <a:gd name="connsiteY21" fmla="*/ 1291050 h 1428035"/>
                <a:gd name="connsiteX22" fmla="*/ 8275 w 1727454"/>
                <a:gd name="connsiteY22" fmla="*/ 1278997 h 1428035"/>
                <a:gd name="connsiteX23" fmla="*/ 22491 w 1727454"/>
                <a:gd name="connsiteY23" fmla="*/ 1220223 h 1428035"/>
                <a:gd name="connsiteX24" fmla="*/ 117540 w 1727454"/>
                <a:gd name="connsiteY24" fmla="*/ 1167063 h 1428035"/>
                <a:gd name="connsiteX25" fmla="*/ 51190 w 1727454"/>
                <a:gd name="connsiteY25" fmla="*/ 969595 h 1428035"/>
                <a:gd name="connsiteX26" fmla="*/ 67518 w 1727454"/>
                <a:gd name="connsiteY26" fmla="*/ 849939 h 1428035"/>
                <a:gd name="connsiteX27" fmla="*/ 87791 w 1727454"/>
                <a:gd name="connsiteY27" fmla="*/ 829536 h 1428035"/>
                <a:gd name="connsiteX28" fmla="*/ 547275 w 1727454"/>
                <a:gd name="connsiteY28" fmla="*/ 108150 h 1428035"/>
                <a:gd name="connsiteX29" fmla="*/ 1414468 w 1727454"/>
                <a:gd name="connsiteY29" fmla="*/ 107838 h 1428035"/>
                <a:gd name="connsiteX30" fmla="*/ 1413407 w 1727454"/>
                <a:gd name="connsiteY30" fmla="*/ 109838 h 1428035"/>
                <a:gd name="connsiteX31" fmla="*/ 1449331 w 1727454"/>
                <a:gd name="connsiteY31" fmla="*/ 137825 h 1428035"/>
                <a:gd name="connsiteX32" fmla="*/ 1727454 w 1727454"/>
                <a:gd name="connsiteY32" fmla="*/ 513818 h 1428035"/>
                <a:gd name="connsiteX0" fmla="*/ 1555050 w 1555050"/>
                <a:gd name="connsiteY0" fmla="*/ 341414 h 1428035"/>
                <a:gd name="connsiteX1" fmla="*/ 1266404 w 1555050"/>
                <a:gd name="connsiteY1" fmla="*/ 438172 h 1428035"/>
                <a:gd name="connsiteX2" fmla="*/ 1245142 w 1555050"/>
                <a:gd name="connsiteY2" fmla="*/ 426948 h 1428035"/>
                <a:gd name="connsiteX3" fmla="*/ 716830 w 1555050"/>
                <a:gd name="connsiteY3" fmla="*/ 427138 h 1428035"/>
                <a:gd name="connsiteX4" fmla="*/ 379461 w 1555050"/>
                <a:gd name="connsiteY4" fmla="*/ 872697 h 1428035"/>
                <a:gd name="connsiteX5" fmla="*/ 501663 w 1555050"/>
                <a:gd name="connsiteY5" fmla="*/ 1161377 h 1428035"/>
                <a:gd name="connsiteX6" fmla="*/ 495558 w 1555050"/>
                <a:gd name="connsiteY6" fmla="*/ 1312331 h 1428035"/>
                <a:gd name="connsiteX7" fmla="*/ 461118 w 1555050"/>
                <a:gd name="connsiteY7" fmla="*/ 1364251 h 1428035"/>
                <a:gd name="connsiteX8" fmla="*/ 461119 w 1555050"/>
                <a:gd name="connsiteY8" fmla="*/ 1364249 h 1428035"/>
                <a:gd name="connsiteX9" fmla="*/ 421098 w 1555050"/>
                <a:gd name="connsiteY9" fmla="*/ 1321604 h 1428035"/>
                <a:gd name="connsiteX10" fmla="*/ 422037 w 1555050"/>
                <a:gd name="connsiteY10" fmla="*/ 1236707 h 1428035"/>
                <a:gd name="connsiteX11" fmla="*/ 339533 w 1555050"/>
                <a:gd name="connsiteY11" fmla="*/ 1399217 h 1428035"/>
                <a:gd name="connsiteX12" fmla="*/ 271124 w 1555050"/>
                <a:gd name="connsiteY12" fmla="*/ 1425042 h 1428035"/>
                <a:gd name="connsiteX13" fmla="*/ 271125 w 1555050"/>
                <a:gd name="connsiteY13" fmla="*/ 1425040 h 1428035"/>
                <a:gd name="connsiteX14" fmla="*/ 253597 w 1555050"/>
                <a:gd name="connsiteY14" fmla="*/ 1369290 h 1428035"/>
                <a:gd name="connsiteX15" fmla="*/ 284187 w 1555050"/>
                <a:gd name="connsiteY15" fmla="*/ 1270913 h 1428035"/>
                <a:gd name="connsiteX16" fmla="*/ 180339 w 1555050"/>
                <a:gd name="connsiteY16" fmla="*/ 1372809 h 1428035"/>
                <a:gd name="connsiteX17" fmla="*/ 109197 w 1555050"/>
                <a:gd name="connsiteY17" fmla="*/ 1385205 h 1428035"/>
                <a:gd name="connsiteX18" fmla="*/ 111816 w 1555050"/>
                <a:gd name="connsiteY18" fmla="*/ 1327886 h 1428035"/>
                <a:gd name="connsiteX19" fmla="*/ 155422 w 1555050"/>
                <a:gd name="connsiteY19" fmla="*/ 1257798 h 1428035"/>
                <a:gd name="connsiteX20" fmla="*/ 146291 w 1555050"/>
                <a:gd name="connsiteY20" fmla="*/ 1252632 h 1428035"/>
                <a:gd name="connsiteX21" fmla="*/ 77599 w 1555050"/>
                <a:gd name="connsiteY21" fmla="*/ 1291050 h 1428035"/>
                <a:gd name="connsiteX22" fmla="*/ 8275 w 1555050"/>
                <a:gd name="connsiteY22" fmla="*/ 1278997 h 1428035"/>
                <a:gd name="connsiteX23" fmla="*/ 22491 w 1555050"/>
                <a:gd name="connsiteY23" fmla="*/ 1220223 h 1428035"/>
                <a:gd name="connsiteX24" fmla="*/ 117540 w 1555050"/>
                <a:gd name="connsiteY24" fmla="*/ 1167063 h 1428035"/>
                <a:gd name="connsiteX25" fmla="*/ 51190 w 1555050"/>
                <a:gd name="connsiteY25" fmla="*/ 969595 h 1428035"/>
                <a:gd name="connsiteX26" fmla="*/ 67518 w 1555050"/>
                <a:gd name="connsiteY26" fmla="*/ 849939 h 1428035"/>
                <a:gd name="connsiteX27" fmla="*/ 87791 w 1555050"/>
                <a:gd name="connsiteY27" fmla="*/ 829536 h 1428035"/>
                <a:gd name="connsiteX28" fmla="*/ 547275 w 1555050"/>
                <a:gd name="connsiteY28" fmla="*/ 108150 h 1428035"/>
                <a:gd name="connsiteX29" fmla="*/ 1414468 w 1555050"/>
                <a:gd name="connsiteY29" fmla="*/ 107838 h 1428035"/>
                <a:gd name="connsiteX30" fmla="*/ 1413407 w 1555050"/>
                <a:gd name="connsiteY30" fmla="*/ 109838 h 1428035"/>
                <a:gd name="connsiteX31" fmla="*/ 1449331 w 1555050"/>
                <a:gd name="connsiteY31" fmla="*/ 137825 h 1428035"/>
                <a:gd name="connsiteX0" fmla="*/ 1266404 w 1449332"/>
                <a:gd name="connsiteY0" fmla="*/ 438172 h 1428035"/>
                <a:gd name="connsiteX1" fmla="*/ 1245142 w 1449332"/>
                <a:gd name="connsiteY1" fmla="*/ 426948 h 1428035"/>
                <a:gd name="connsiteX2" fmla="*/ 716830 w 1449332"/>
                <a:gd name="connsiteY2" fmla="*/ 427138 h 1428035"/>
                <a:gd name="connsiteX3" fmla="*/ 379461 w 1449332"/>
                <a:gd name="connsiteY3" fmla="*/ 872697 h 1428035"/>
                <a:gd name="connsiteX4" fmla="*/ 501663 w 1449332"/>
                <a:gd name="connsiteY4" fmla="*/ 1161377 h 1428035"/>
                <a:gd name="connsiteX5" fmla="*/ 495558 w 1449332"/>
                <a:gd name="connsiteY5" fmla="*/ 1312331 h 1428035"/>
                <a:gd name="connsiteX6" fmla="*/ 461118 w 1449332"/>
                <a:gd name="connsiteY6" fmla="*/ 1364251 h 1428035"/>
                <a:gd name="connsiteX7" fmla="*/ 461119 w 1449332"/>
                <a:gd name="connsiteY7" fmla="*/ 1364249 h 1428035"/>
                <a:gd name="connsiteX8" fmla="*/ 421098 w 1449332"/>
                <a:gd name="connsiteY8" fmla="*/ 1321604 h 1428035"/>
                <a:gd name="connsiteX9" fmla="*/ 422037 w 1449332"/>
                <a:gd name="connsiteY9" fmla="*/ 1236707 h 1428035"/>
                <a:gd name="connsiteX10" fmla="*/ 339533 w 1449332"/>
                <a:gd name="connsiteY10" fmla="*/ 1399217 h 1428035"/>
                <a:gd name="connsiteX11" fmla="*/ 271124 w 1449332"/>
                <a:gd name="connsiteY11" fmla="*/ 1425042 h 1428035"/>
                <a:gd name="connsiteX12" fmla="*/ 271125 w 1449332"/>
                <a:gd name="connsiteY12" fmla="*/ 1425040 h 1428035"/>
                <a:gd name="connsiteX13" fmla="*/ 253597 w 1449332"/>
                <a:gd name="connsiteY13" fmla="*/ 1369290 h 1428035"/>
                <a:gd name="connsiteX14" fmla="*/ 284187 w 1449332"/>
                <a:gd name="connsiteY14" fmla="*/ 1270913 h 1428035"/>
                <a:gd name="connsiteX15" fmla="*/ 180339 w 1449332"/>
                <a:gd name="connsiteY15" fmla="*/ 1372809 h 1428035"/>
                <a:gd name="connsiteX16" fmla="*/ 109197 w 1449332"/>
                <a:gd name="connsiteY16" fmla="*/ 1385205 h 1428035"/>
                <a:gd name="connsiteX17" fmla="*/ 111816 w 1449332"/>
                <a:gd name="connsiteY17" fmla="*/ 1327886 h 1428035"/>
                <a:gd name="connsiteX18" fmla="*/ 155422 w 1449332"/>
                <a:gd name="connsiteY18" fmla="*/ 1257798 h 1428035"/>
                <a:gd name="connsiteX19" fmla="*/ 146291 w 1449332"/>
                <a:gd name="connsiteY19" fmla="*/ 1252632 h 1428035"/>
                <a:gd name="connsiteX20" fmla="*/ 77599 w 1449332"/>
                <a:gd name="connsiteY20" fmla="*/ 1291050 h 1428035"/>
                <a:gd name="connsiteX21" fmla="*/ 8275 w 1449332"/>
                <a:gd name="connsiteY21" fmla="*/ 1278997 h 1428035"/>
                <a:gd name="connsiteX22" fmla="*/ 22491 w 1449332"/>
                <a:gd name="connsiteY22" fmla="*/ 1220223 h 1428035"/>
                <a:gd name="connsiteX23" fmla="*/ 117540 w 1449332"/>
                <a:gd name="connsiteY23" fmla="*/ 1167063 h 1428035"/>
                <a:gd name="connsiteX24" fmla="*/ 51190 w 1449332"/>
                <a:gd name="connsiteY24" fmla="*/ 969595 h 1428035"/>
                <a:gd name="connsiteX25" fmla="*/ 67518 w 1449332"/>
                <a:gd name="connsiteY25" fmla="*/ 849939 h 1428035"/>
                <a:gd name="connsiteX26" fmla="*/ 87791 w 1449332"/>
                <a:gd name="connsiteY26" fmla="*/ 829536 h 1428035"/>
                <a:gd name="connsiteX27" fmla="*/ 547275 w 1449332"/>
                <a:gd name="connsiteY27" fmla="*/ 108150 h 1428035"/>
                <a:gd name="connsiteX28" fmla="*/ 1414468 w 1449332"/>
                <a:gd name="connsiteY28" fmla="*/ 107838 h 1428035"/>
                <a:gd name="connsiteX29" fmla="*/ 1413407 w 1449332"/>
                <a:gd name="connsiteY29" fmla="*/ 109838 h 1428035"/>
                <a:gd name="connsiteX30" fmla="*/ 1449331 w 1449332"/>
                <a:gd name="connsiteY30" fmla="*/ 137825 h 142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49332" h="1428035">
                  <a:moveTo>
                    <a:pt x="1266404" y="438172"/>
                  </a:moveTo>
                  <a:lnTo>
                    <a:pt x="1245142" y="426948"/>
                  </a:lnTo>
                  <a:cubicBezTo>
                    <a:pt x="1079931" y="339284"/>
                    <a:pt x="861110" y="352847"/>
                    <a:pt x="716830" y="427138"/>
                  </a:cubicBezTo>
                  <a:cubicBezTo>
                    <a:pt x="572550" y="501430"/>
                    <a:pt x="415322" y="750324"/>
                    <a:pt x="379461" y="872697"/>
                  </a:cubicBezTo>
                  <a:lnTo>
                    <a:pt x="501663" y="1161377"/>
                  </a:lnTo>
                  <a:lnTo>
                    <a:pt x="495558" y="1312331"/>
                  </a:lnTo>
                  <a:cubicBezTo>
                    <a:pt x="495558" y="1337125"/>
                    <a:pt x="490362" y="1364251"/>
                    <a:pt x="461118" y="1364251"/>
                  </a:cubicBezTo>
                  <a:cubicBezTo>
                    <a:pt x="461118" y="1364250"/>
                    <a:pt x="461119" y="1364250"/>
                    <a:pt x="461119" y="1364249"/>
                  </a:cubicBezTo>
                  <a:cubicBezTo>
                    <a:pt x="431876" y="1364249"/>
                    <a:pt x="421099" y="1346398"/>
                    <a:pt x="421098" y="1321604"/>
                  </a:cubicBezTo>
                  <a:cubicBezTo>
                    <a:pt x="421099" y="1297693"/>
                    <a:pt x="435632" y="1223770"/>
                    <a:pt x="422037" y="1236707"/>
                  </a:cubicBezTo>
                  <a:cubicBezTo>
                    <a:pt x="408443" y="1249642"/>
                    <a:pt x="362411" y="1348685"/>
                    <a:pt x="339533" y="1399217"/>
                  </a:cubicBezTo>
                  <a:cubicBezTo>
                    <a:pt x="329053" y="1422365"/>
                    <a:pt x="298426" y="1433926"/>
                    <a:pt x="271124" y="1425042"/>
                  </a:cubicBezTo>
                  <a:cubicBezTo>
                    <a:pt x="271124" y="1425041"/>
                    <a:pt x="271125" y="1425041"/>
                    <a:pt x="271125" y="1425040"/>
                  </a:cubicBezTo>
                  <a:cubicBezTo>
                    <a:pt x="243824" y="1416156"/>
                    <a:pt x="243117" y="1392437"/>
                    <a:pt x="253597" y="1369290"/>
                  </a:cubicBezTo>
                  <a:cubicBezTo>
                    <a:pt x="268104" y="1337247"/>
                    <a:pt x="296396" y="1270326"/>
                    <a:pt x="284187" y="1270913"/>
                  </a:cubicBezTo>
                  <a:cubicBezTo>
                    <a:pt x="271978" y="1271500"/>
                    <a:pt x="212662" y="1337494"/>
                    <a:pt x="180339" y="1372809"/>
                  </a:cubicBezTo>
                  <a:cubicBezTo>
                    <a:pt x="161511" y="1393381"/>
                    <a:pt x="132134" y="1406649"/>
                    <a:pt x="109197" y="1385205"/>
                  </a:cubicBezTo>
                  <a:cubicBezTo>
                    <a:pt x="86259" y="1363762"/>
                    <a:pt x="100997" y="1350976"/>
                    <a:pt x="111816" y="1327886"/>
                  </a:cubicBezTo>
                  <a:cubicBezTo>
                    <a:pt x="122635" y="1304798"/>
                    <a:pt x="140888" y="1281160"/>
                    <a:pt x="155422" y="1257798"/>
                  </a:cubicBezTo>
                  <a:lnTo>
                    <a:pt x="146291" y="1252632"/>
                  </a:lnTo>
                  <a:lnTo>
                    <a:pt x="77599" y="1291050"/>
                  </a:lnTo>
                  <a:cubicBezTo>
                    <a:pt x="54529" y="1303952"/>
                    <a:pt x="23493" y="1298556"/>
                    <a:pt x="8275" y="1278997"/>
                  </a:cubicBezTo>
                  <a:cubicBezTo>
                    <a:pt x="-6943" y="1259439"/>
                    <a:pt x="-578" y="1233125"/>
                    <a:pt x="22491" y="1220223"/>
                  </a:cubicBezTo>
                  <a:lnTo>
                    <a:pt x="117540" y="1167063"/>
                  </a:lnTo>
                  <a:lnTo>
                    <a:pt x="51190" y="969595"/>
                  </a:lnTo>
                  <a:cubicBezTo>
                    <a:pt x="37146" y="927799"/>
                    <a:pt x="44414" y="885132"/>
                    <a:pt x="67518" y="849939"/>
                  </a:cubicBezTo>
                  <a:lnTo>
                    <a:pt x="87791" y="829536"/>
                  </a:lnTo>
                  <a:cubicBezTo>
                    <a:pt x="240952" y="589074"/>
                    <a:pt x="-9533" y="417098"/>
                    <a:pt x="547275" y="108150"/>
                  </a:cubicBezTo>
                  <a:cubicBezTo>
                    <a:pt x="818355" y="-35940"/>
                    <a:pt x="1143284" y="-36058"/>
                    <a:pt x="1414468" y="107838"/>
                  </a:cubicBezTo>
                  <a:lnTo>
                    <a:pt x="1413407" y="109838"/>
                  </a:lnTo>
                  <a:lnTo>
                    <a:pt x="1449331" y="137825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0CC94C53-D308-0733-17C0-9A9614BC64DA}"/>
                </a:ext>
              </a:extLst>
            </p:cNvPr>
            <p:cNvGrpSpPr/>
            <p:nvPr/>
          </p:nvGrpSpPr>
          <p:grpSpPr>
            <a:xfrm rot="1800000">
              <a:off x="1221408" y="3765085"/>
              <a:ext cx="1504796" cy="1148021"/>
              <a:chOff x="757395" y="3993214"/>
              <a:chExt cx="1504796" cy="1148021"/>
            </a:xfrm>
          </p:grpSpPr>
          <p:sp>
            <p:nvSpPr>
              <p:cNvPr id="258" name="楕円 10">
                <a:extLst>
                  <a:ext uri="{FF2B5EF4-FFF2-40B4-BE49-F238E27FC236}">
                    <a16:creationId xmlns:a16="http://schemas.microsoft.com/office/drawing/2014/main" id="{B3FD0627-D1CB-44F5-88F3-805A98839EFA}"/>
                  </a:ext>
                </a:extLst>
              </p:cNvPr>
              <p:cNvSpPr/>
              <p:nvPr/>
            </p:nvSpPr>
            <p:spPr>
              <a:xfrm>
                <a:off x="1531510" y="3993214"/>
                <a:ext cx="177155" cy="293991"/>
              </a:xfrm>
              <a:custGeom>
                <a:avLst/>
                <a:gdLst>
                  <a:gd name="connsiteX0" fmla="*/ 0 w 4477395"/>
                  <a:gd name="connsiteY0" fmla="*/ 1231626 h 2463252"/>
                  <a:gd name="connsiteX1" fmla="*/ 2238698 w 4477395"/>
                  <a:gd name="connsiteY1" fmla="*/ 0 h 2463252"/>
                  <a:gd name="connsiteX2" fmla="*/ 4477396 w 4477395"/>
                  <a:gd name="connsiteY2" fmla="*/ 1231626 h 2463252"/>
                  <a:gd name="connsiteX3" fmla="*/ 2238698 w 4477395"/>
                  <a:gd name="connsiteY3" fmla="*/ 2463252 h 2463252"/>
                  <a:gd name="connsiteX4" fmla="*/ 0 w 4477395"/>
                  <a:gd name="connsiteY4" fmla="*/ 1231626 h 2463252"/>
                  <a:gd name="connsiteX0" fmla="*/ 0 w 4477396"/>
                  <a:gd name="connsiteY0" fmla="*/ 1231626 h 2463252"/>
                  <a:gd name="connsiteX1" fmla="*/ 2238698 w 4477396"/>
                  <a:gd name="connsiteY1" fmla="*/ 0 h 2463252"/>
                  <a:gd name="connsiteX2" fmla="*/ 4477396 w 4477396"/>
                  <a:gd name="connsiteY2" fmla="*/ 1231626 h 2463252"/>
                  <a:gd name="connsiteX3" fmla="*/ 2238698 w 4477396"/>
                  <a:gd name="connsiteY3" fmla="*/ 2463252 h 2463252"/>
                  <a:gd name="connsiteX4" fmla="*/ 0 w 4477396"/>
                  <a:gd name="connsiteY4" fmla="*/ 1231626 h 2463252"/>
                  <a:gd name="connsiteX0" fmla="*/ 0 w 4477396"/>
                  <a:gd name="connsiteY0" fmla="*/ 1231626 h 2463252"/>
                  <a:gd name="connsiteX1" fmla="*/ 2238698 w 4477396"/>
                  <a:gd name="connsiteY1" fmla="*/ 0 h 2463252"/>
                  <a:gd name="connsiteX2" fmla="*/ 4477396 w 4477396"/>
                  <a:gd name="connsiteY2" fmla="*/ 1231626 h 2463252"/>
                  <a:gd name="connsiteX3" fmla="*/ 2238698 w 4477396"/>
                  <a:gd name="connsiteY3" fmla="*/ 2463252 h 2463252"/>
                  <a:gd name="connsiteX4" fmla="*/ 0 w 4477396"/>
                  <a:gd name="connsiteY4" fmla="*/ 1231626 h 2463252"/>
                  <a:gd name="connsiteX0" fmla="*/ 0 w 4477396"/>
                  <a:gd name="connsiteY0" fmla="*/ 1231626 h 2463252"/>
                  <a:gd name="connsiteX1" fmla="*/ 2238698 w 4477396"/>
                  <a:gd name="connsiteY1" fmla="*/ 0 h 2463252"/>
                  <a:gd name="connsiteX2" fmla="*/ 4477396 w 4477396"/>
                  <a:gd name="connsiteY2" fmla="*/ 1231626 h 2463252"/>
                  <a:gd name="connsiteX3" fmla="*/ 2238698 w 4477396"/>
                  <a:gd name="connsiteY3" fmla="*/ 2463252 h 2463252"/>
                  <a:gd name="connsiteX4" fmla="*/ 0 w 4477396"/>
                  <a:gd name="connsiteY4" fmla="*/ 1231626 h 2463252"/>
                  <a:gd name="connsiteX0" fmla="*/ 0 w 4477396"/>
                  <a:gd name="connsiteY0" fmla="*/ 3612876 h 4844502"/>
                  <a:gd name="connsiteX1" fmla="*/ 2257748 w 4477396"/>
                  <a:gd name="connsiteY1" fmla="*/ 0 h 4844502"/>
                  <a:gd name="connsiteX2" fmla="*/ 4477396 w 4477396"/>
                  <a:gd name="connsiteY2" fmla="*/ 3612876 h 4844502"/>
                  <a:gd name="connsiteX3" fmla="*/ 2238698 w 4477396"/>
                  <a:gd name="connsiteY3" fmla="*/ 4844502 h 4844502"/>
                  <a:gd name="connsiteX4" fmla="*/ 0 w 4477396"/>
                  <a:gd name="connsiteY4" fmla="*/ 3612876 h 4844502"/>
                  <a:gd name="connsiteX0" fmla="*/ 0 w 4477396"/>
                  <a:gd name="connsiteY0" fmla="*/ 3612876 h 4844502"/>
                  <a:gd name="connsiteX1" fmla="*/ 2257748 w 4477396"/>
                  <a:gd name="connsiteY1" fmla="*/ 0 h 4844502"/>
                  <a:gd name="connsiteX2" fmla="*/ 4477396 w 4477396"/>
                  <a:gd name="connsiteY2" fmla="*/ 3612876 h 4844502"/>
                  <a:gd name="connsiteX3" fmla="*/ 2238698 w 4477396"/>
                  <a:gd name="connsiteY3" fmla="*/ 4844502 h 4844502"/>
                  <a:gd name="connsiteX4" fmla="*/ 0 w 4477396"/>
                  <a:gd name="connsiteY4" fmla="*/ 3612876 h 4844502"/>
                  <a:gd name="connsiteX0" fmla="*/ 0 w 4477396"/>
                  <a:gd name="connsiteY0" fmla="*/ 3612876 h 4844502"/>
                  <a:gd name="connsiteX1" fmla="*/ 2257748 w 4477396"/>
                  <a:gd name="connsiteY1" fmla="*/ 0 h 4844502"/>
                  <a:gd name="connsiteX2" fmla="*/ 4477396 w 4477396"/>
                  <a:gd name="connsiteY2" fmla="*/ 3612876 h 4844502"/>
                  <a:gd name="connsiteX3" fmla="*/ 2238698 w 4477396"/>
                  <a:gd name="connsiteY3" fmla="*/ 4844502 h 4844502"/>
                  <a:gd name="connsiteX4" fmla="*/ 0 w 4477396"/>
                  <a:gd name="connsiteY4" fmla="*/ 3612876 h 4844502"/>
                  <a:gd name="connsiteX0" fmla="*/ 0 w 4477396"/>
                  <a:gd name="connsiteY0" fmla="*/ 3612876 h 4844502"/>
                  <a:gd name="connsiteX1" fmla="*/ 2257748 w 4477396"/>
                  <a:gd name="connsiteY1" fmla="*/ 0 h 4844502"/>
                  <a:gd name="connsiteX2" fmla="*/ 4477396 w 4477396"/>
                  <a:gd name="connsiteY2" fmla="*/ 3612876 h 4844502"/>
                  <a:gd name="connsiteX3" fmla="*/ 2238698 w 4477396"/>
                  <a:gd name="connsiteY3" fmla="*/ 4844502 h 4844502"/>
                  <a:gd name="connsiteX4" fmla="*/ 0 w 4477396"/>
                  <a:gd name="connsiteY4" fmla="*/ 3612876 h 4844502"/>
                  <a:gd name="connsiteX0" fmla="*/ 0 w 4477396"/>
                  <a:gd name="connsiteY0" fmla="*/ 3612876 h 4844502"/>
                  <a:gd name="connsiteX1" fmla="*/ 2257748 w 4477396"/>
                  <a:gd name="connsiteY1" fmla="*/ 0 h 4844502"/>
                  <a:gd name="connsiteX2" fmla="*/ 4477396 w 4477396"/>
                  <a:gd name="connsiteY2" fmla="*/ 3612876 h 4844502"/>
                  <a:gd name="connsiteX3" fmla="*/ 2238698 w 4477396"/>
                  <a:gd name="connsiteY3" fmla="*/ 4844502 h 4844502"/>
                  <a:gd name="connsiteX4" fmla="*/ 0 w 4477396"/>
                  <a:gd name="connsiteY4" fmla="*/ 3612876 h 4844502"/>
                  <a:gd name="connsiteX0" fmla="*/ 0 w 4477396"/>
                  <a:gd name="connsiteY0" fmla="*/ 3612876 h 4844502"/>
                  <a:gd name="connsiteX1" fmla="*/ 2257748 w 4477396"/>
                  <a:gd name="connsiteY1" fmla="*/ 0 h 4844502"/>
                  <a:gd name="connsiteX2" fmla="*/ 4477396 w 4477396"/>
                  <a:gd name="connsiteY2" fmla="*/ 3612876 h 4844502"/>
                  <a:gd name="connsiteX3" fmla="*/ 2238698 w 4477396"/>
                  <a:gd name="connsiteY3" fmla="*/ 4844502 h 4844502"/>
                  <a:gd name="connsiteX4" fmla="*/ 0 w 4477396"/>
                  <a:gd name="connsiteY4" fmla="*/ 3612876 h 4844502"/>
                  <a:gd name="connsiteX0" fmla="*/ 0 w 4477396"/>
                  <a:gd name="connsiteY0" fmla="*/ 3612876 h 4844502"/>
                  <a:gd name="connsiteX1" fmla="*/ 2257748 w 4477396"/>
                  <a:gd name="connsiteY1" fmla="*/ 0 h 4844502"/>
                  <a:gd name="connsiteX2" fmla="*/ 4477396 w 4477396"/>
                  <a:gd name="connsiteY2" fmla="*/ 3612876 h 4844502"/>
                  <a:gd name="connsiteX3" fmla="*/ 2238698 w 4477396"/>
                  <a:gd name="connsiteY3" fmla="*/ 4844502 h 4844502"/>
                  <a:gd name="connsiteX4" fmla="*/ 0 w 4477396"/>
                  <a:gd name="connsiteY4" fmla="*/ 3612876 h 4844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77396" h="4844502">
                    <a:moveTo>
                      <a:pt x="0" y="3612876"/>
                    </a:moveTo>
                    <a:cubicBezTo>
                      <a:pt x="304800" y="2856468"/>
                      <a:pt x="1497599" y="819150"/>
                      <a:pt x="2257748" y="0"/>
                    </a:cubicBezTo>
                    <a:cubicBezTo>
                      <a:pt x="2998847" y="819150"/>
                      <a:pt x="4172596" y="2837418"/>
                      <a:pt x="4477396" y="3612876"/>
                    </a:cubicBezTo>
                    <a:cubicBezTo>
                      <a:pt x="4477396" y="4293084"/>
                      <a:pt x="3475097" y="4844502"/>
                      <a:pt x="2238698" y="4844502"/>
                    </a:cubicBezTo>
                    <a:cubicBezTo>
                      <a:pt x="1002299" y="4844502"/>
                      <a:pt x="0" y="4293084"/>
                      <a:pt x="0" y="361287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6446CB43-BE77-426D-8A61-5BAF71E3C5CE}"/>
                  </a:ext>
                </a:extLst>
              </p:cNvPr>
              <p:cNvGrpSpPr/>
              <p:nvPr/>
            </p:nvGrpSpPr>
            <p:grpSpPr>
              <a:xfrm>
                <a:off x="1029074" y="4102366"/>
                <a:ext cx="1233117" cy="1038869"/>
                <a:chOff x="-4592386" y="5588379"/>
                <a:chExt cx="2324961" cy="1958719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4248347E-2F96-45A8-B3B9-CD153F210408}"/>
                    </a:ext>
                  </a:extLst>
                </p:cNvPr>
                <p:cNvSpPr/>
                <p:nvPr/>
              </p:nvSpPr>
              <p:spPr>
                <a:xfrm rot="19800000" flipH="1">
                  <a:off x="-4592386" y="6074389"/>
                  <a:ext cx="490253" cy="832319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224708 w 648560"/>
                    <a:gd name="connsiteY7" fmla="*/ 0 h 1003914"/>
                    <a:gd name="connsiteX0" fmla="*/ 156519 w 580371"/>
                    <a:gd name="connsiteY0" fmla="*/ 0 h 1003914"/>
                    <a:gd name="connsiteX1" fmla="*/ 573917 w 580371"/>
                    <a:gd name="connsiteY1" fmla="*/ 683245 h 1003914"/>
                    <a:gd name="connsiteX2" fmla="*/ 371257 w 580371"/>
                    <a:gd name="connsiteY2" fmla="*/ 988988 h 1003914"/>
                    <a:gd name="connsiteX3" fmla="*/ 323173 w 580371"/>
                    <a:gd name="connsiteY3" fmla="*/ 1003914 h 1003914"/>
                    <a:gd name="connsiteX4" fmla="*/ 319398 w 580371"/>
                    <a:gd name="connsiteY4" fmla="*/ 993600 h 1003914"/>
                    <a:gd name="connsiteX5" fmla="*/ 0 w 580371"/>
                    <a:gd name="connsiteY5" fmla="*/ 605735 h 1003914"/>
                    <a:gd name="connsiteX6" fmla="*/ 156519 w 580371"/>
                    <a:gd name="connsiteY6" fmla="*/ 0 h 1003914"/>
                    <a:gd name="connsiteX0" fmla="*/ 173245 w 597097"/>
                    <a:gd name="connsiteY0" fmla="*/ 0 h 1003914"/>
                    <a:gd name="connsiteX1" fmla="*/ 590643 w 597097"/>
                    <a:gd name="connsiteY1" fmla="*/ 683245 h 1003914"/>
                    <a:gd name="connsiteX2" fmla="*/ 387983 w 597097"/>
                    <a:gd name="connsiteY2" fmla="*/ 988988 h 1003914"/>
                    <a:gd name="connsiteX3" fmla="*/ 339899 w 597097"/>
                    <a:gd name="connsiteY3" fmla="*/ 1003914 h 1003914"/>
                    <a:gd name="connsiteX4" fmla="*/ 336124 w 597097"/>
                    <a:gd name="connsiteY4" fmla="*/ 993600 h 1003914"/>
                    <a:gd name="connsiteX5" fmla="*/ 16726 w 597097"/>
                    <a:gd name="connsiteY5" fmla="*/ 605735 h 1003914"/>
                    <a:gd name="connsiteX6" fmla="*/ 173245 w 597097"/>
                    <a:gd name="connsiteY6" fmla="*/ 0 h 1003914"/>
                    <a:gd name="connsiteX0" fmla="*/ 173245 w 597097"/>
                    <a:gd name="connsiteY0" fmla="*/ 0 h 1003914"/>
                    <a:gd name="connsiteX1" fmla="*/ 590643 w 597097"/>
                    <a:gd name="connsiteY1" fmla="*/ 683245 h 1003914"/>
                    <a:gd name="connsiteX2" fmla="*/ 387983 w 597097"/>
                    <a:gd name="connsiteY2" fmla="*/ 988988 h 1003914"/>
                    <a:gd name="connsiteX3" fmla="*/ 339899 w 597097"/>
                    <a:gd name="connsiteY3" fmla="*/ 1003914 h 1003914"/>
                    <a:gd name="connsiteX4" fmla="*/ 336124 w 597097"/>
                    <a:gd name="connsiteY4" fmla="*/ 993600 h 1003914"/>
                    <a:gd name="connsiteX5" fmla="*/ 16726 w 597097"/>
                    <a:gd name="connsiteY5" fmla="*/ 605735 h 1003914"/>
                    <a:gd name="connsiteX6" fmla="*/ 173245 w 597097"/>
                    <a:gd name="connsiteY6" fmla="*/ 0 h 1003914"/>
                    <a:gd name="connsiteX0" fmla="*/ 173245 w 591326"/>
                    <a:gd name="connsiteY0" fmla="*/ 0 h 1003914"/>
                    <a:gd name="connsiteX1" fmla="*/ 590643 w 591326"/>
                    <a:gd name="connsiteY1" fmla="*/ 683245 h 1003914"/>
                    <a:gd name="connsiteX2" fmla="*/ 387983 w 591326"/>
                    <a:gd name="connsiteY2" fmla="*/ 988988 h 1003914"/>
                    <a:gd name="connsiteX3" fmla="*/ 339899 w 591326"/>
                    <a:gd name="connsiteY3" fmla="*/ 1003914 h 1003914"/>
                    <a:gd name="connsiteX4" fmla="*/ 336124 w 591326"/>
                    <a:gd name="connsiteY4" fmla="*/ 993600 h 1003914"/>
                    <a:gd name="connsiteX5" fmla="*/ 16726 w 591326"/>
                    <a:gd name="connsiteY5" fmla="*/ 605735 h 1003914"/>
                    <a:gd name="connsiteX6" fmla="*/ 173245 w 591326"/>
                    <a:gd name="connsiteY6" fmla="*/ 0 h 100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1326" h="1003914">
                      <a:moveTo>
                        <a:pt x="173245" y="0"/>
                      </a:moveTo>
                      <a:cubicBezTo>
                        <a:pt x="282433" y="345835"/>
                        <a:pt x="577681" y="456353"/>
                        <a:pt x="590643" y="683245"/>
                      </a:cubicBezTo>
                      <a:cubicBezTo>
                        <a:pt x="600263" y="851642"/>
                        <a:pt x="507078" y="938615"/>
                        <a:pt x="387983" y="988988"/>
                      </a:cubicBezTo>
                      <a:lnTo>
                        <a:pt x="339899" y="1003914"/>
                      </a:lnTo>
                      <a:lnTo>
                        <a:pt x="336124" y="993600"/>
                      </a:lnTo>
                      <a:cubicBezTo>
                        <a:pt x="269209" y="835396"/>
                        <a:pt x="157426" y="700790"/>
                        <a:pt x="16726" y="605735"/>
                      </a:cubicBezTo>
                      <a:cubicBezTo>
                        <a:pt x="-54394" y="308806"/>
                        <a:pt x="121072" y="201912"/>
                        <a:pt x="17324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F86CCED0-87DB-4D98-9B8E-542B8CC3192D}"/>
                    </a:ext>
                  </a:extLst>
                </p:cNvPr>
                <p:cNvSpPr/>
                <p:nvPr/>
              </p:nvSpPr>
              <p:spPr>
                <a:xfrm>
                  <a:off x="-4393040" y="5680207"/>
                  <a:ext cx="1866891" cy="1866891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CA0E88F7-AA3C-4A07-8E7F-7C5980C2088F}"/>
                    </a:ext>
                  </a:extLst>
                </p:cNvPr>
                <p:cNvSpPr/>
                <p:nvPr/>
              </p:nvSpPr>
              <p:spPr>
                <a:xfrm>
                  <a:off x="-4158394" y="5588379"/>
                  <a:ext cx="1389576" cy="733066"/>
                </a:xfrm>
                <a:custGeom>
                  <a:avLst/>
                  <a:gdLst>
                    <a:gd name="connsiteX0" fmla="*/ 409206 w 1089346"/>
                    <a:gd name="connsiteY0" fmla="*/ 0 h 733746"/>
                    <a:gd name="connsiteX1" fmla="*/ 524940 w 1089346"/>
                    <a:gd name="connsiteY1" fmla="*/ 47939 h 733746"/>
                    <a:gd name="connsiteX2" fmla="*/ 527487 w 1089346"/>
                    <a:gd name="connsiteY2" fmla="*/ 51716 h 733746"/>
                    <a:gd name="connsiteX3" fmla="*/ 530034 w 1089346"/>
                    <a:gd name="connsiteY3" fmla="*/ 47939 h 733746"/>
                    <a:gd name="connsiteX4" fmla="*/ 645768 w 1089346"/>
                    <a:gd name="connsiteY4" fmla="*/ 0 h 733746"/>
                    <a:gd name="connsiteX5" fmla="*/ 761502 w 1089346"/>
                    <a:gd name="connsiteY5" fmla="*/ 47939 h 733746"/>
                    <a:gd name="connsiteX6" fmla="*/ 769575 w 1089346"/>
                    <a:gd name="connsiteY6" fmla="*/ 59911 h 733746"/>
                    <a:gd name="connsiteX7" fmla="*/ 772768 w 1089346"/>
                    <a:gd name="connsiteY7" fmla="*/ 59267 h 733746"/>
                    <a:gd name="connsiteX8" fmla="*/ 923579 w 1089346"/>
                    <a:gd name="connsiteY8" fmla="*/ 159231 h 733746"/>
                    <a:gd name="connsiteX9" fmla="*/ 930962 w 1089346"/>
                    <a:gd name="connsiteY9" fmla="*/ 195802 h 733746"/>
                    <a:gd name="connsiteX10" fmla="*/ 989382 w 1089346"/>
                    <a:gd name="connsiteY10" fmla="*/ 207596 h 733746"/>
                    <a:gd name="connsiteX11" fmla="*/ 1089346 w 1089346"/>
                    <a:gd name="connsiteY11" fmla="*/ 358407 h 733746"/>
                    <a:gd name="connsiteX12" fmla="*/ 989382 w 1089346"/>
                    <a:gd name="connsiteY12" fmla="*/ 509218 h 733746"/>
                    <a:gd name="connsiteX13" fmla="*/ 934737 w 1089346"/>
                    <a:gd name="connsiteY13" fmla="*/ 520250 h 733746"/>
                    <a:gd name="connsiteX14" fmla="*/ 936441 w 1089346"/>
                    <a:gd name="connsiteY14" fmla="*/ 527740 h 733746"/>
                    <a:gd name="connsiteX15" fmla="*/ 772768 w 1089346"/>
                    <a:gd name="connsiteY15" fmla="*/ 691413 h 733746"/>
                    <a:gd name="connsiteX16" fmla="*/ 757700 w 1089346"/>
                    <a:gd name="connsiteY16" fmla="*/ 688371 h 733746"/>
                    <a:gd name="connsiteX17" fmla="*/ 709477 w 1089346"/>
                    <a:gd name="connsiteY17" fmla="*/ 720884 h 733746"/>
                    <a:gd name="connsiteX18" fmla="*/ 645768 w 1089346"/>
                    <a:gd name="connsiteY18" fmla="*/ 733746 h 733746"/>
                    <a:gd name="connsiteX19" fmla="*/ 582059 w 1089346"/>
                    <a:gd name="connsiteY19" fmla="*/ 720884 h 733746"/>
                    <a:gd name="connsiteX20" fmla="*/ 537855 w 1089346"/>
                    <a:gd name="connsiteY20" fmla="*/ 691080 h 733746"/>
                    <a:gd name="connsiteX21" fmla="*/ 536206 w 1089346"/>
                    <a:gd name="connsiteY21" fmla="*/ 691413 h 733746"/>
                    <a:gd name="connsiteX22" fmla="*/ 521138 w 1089346"/>
                    <a:gd name="connsiteY22" fmla="*/ 688371 h 733746"/>
                    <a:gd name="connsiteX23" fmla="*/ 472915 w 1089346"/>
                    <a:gd name="connsiteY23" fmla="*/ 720884 h 733746"/>
                    <a:gd name="connsiteX24" fmla="*/ 409206 w 1089346"/>
                    <a:gd name="connsiteY24" fmla="*/ 733746 h 733746"/>
                    <a:gd name="connsiteX25" fmla="*/ 345497 w 1089346"/>
                    <a:gd name="connsiteY25" fmla="*/ 720884 h 733746"/>
                    <a:gd name="connsiteX26" fmla="*/ 295679 w 1089346"/>
                    <a:gd name="connsiteY26" fmla="*/ 687296 h 733746"/>
                    <a:gd name="connsiteX27" fmla="*/ 252364 w 1089346"/>
                    <a:gd name="connsiteY27" fmla="*/ 678551 h 733746"/>
                    <a:gd name="connsiteX28" fmla="*/ 152400 w 1089346"/>
                    <a:gd name="connsiteY28" fmla="*/ 527740 h 733746"/>
                    <a:gd name="connsiteX29" fmla="*/ 153939 w 1089346"/>
                    <a:gd name="connsiteY29" fmla="*/ 520115 h 733746"/>
                    <a:gd name="connsiteX30" fmla="*/ 99964 w 1089346"/>
                    <a:gd name="connsiteY30" fmla="*/ 509218 h 733746"/>
                    <a:gd name="connsiteX31" fmla="*/ 0 w 1089346"/>
                    <a:gd name="connsiteY31" fmla="*/ 358407 h 733746"/>
                    <a:gd name="connsiteX32" fmla="*/ 99964 w 1089346"/>
                    <a:gd name="connsiteY32" fmla="*/ 207596 h 733746"/>
                    <a:gd name="connsiteX33" fmla="*/ 157857 w 1089346"/>
                    <a:gd name="connsiteY33" fmla="*/ 195908 h 733746"/>
                    <a:gd name="connsiteX34" fmla="*/ 165262 w 1089346"/>
                    <a:gd name="connsiteY34" fmla="*/ 159231 h 733746"/>
                    <a:gd name="connsiteX35" fmla="*/ 267402 w 1089346"/>
                    <a:gd name="connsiteY35" fmla="*/ 66625 h 733746"/>
                    <a:gd name="connsiteX36" fmla="*/ 282402 w 1089346"/>
                    <a:gd name="connsiteY36" fmla="*/ 64357 h 733746"/>
                    <a:gd name="connsiteX37" fmla="*/ 293472 w 1089346"/>
                    <a:gd name="connsiteY37" fmla="*/ 47939 h 733746"/>
                    <a:gd name="connsiteX38" fmla="*/ 409206 w 1089346"/>
                    <a:gd name="connsiteY38" fmla="*/ 0 h 733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89346" h="733746">
                      <a:moveTo>
                        <a:pt x="409206" y="0"/>
                      </a:moveTo>
                      <a:cubicBezTo>
                        <a:pt x="454403" y="0"/>
                        <a:pt x="495321" y="18320"/>
                        <a:pt x="524940" y="47939"/>
                      </a:cubicBezTo>
                      <a:lnTo>
                        <a:pt x="527487" y="51716"/>
                      </a:lnTo>
                      <a:lnTo>
                        <a:pt x="530034" y="47939"/>
                      </a:lnTo>
                      <a:cubicBezTo>
                        <a:pt x="559653" y="18320"/>
                        <a:pt x="600571" y="0"/>
                        <a:pt x="645768" y="0"/>
                      </a:cubicBezTo>
                      <a:cubicBezTo>
                        <a:pt x="690965" y="0"/>
                        <a:pt x="731883" y="18320"/>
                        <a:pt x="761502" y="47939"/>
                      </a:cubicBezTo>
                      <a:lnTo>
                        <a:pt x="769575" y="59911"/>
                      </a:lnTo>
                      <a:lnTo>
                        <a:pt x="772768" y="59267"/>
                      </a:lnTo>
                      <a:cubicBezTo>
                        <a:pt x="840564" y="59267"/>
                        <a:pt x="898732" y="100486"/>
                        <a:pt x="923579" y="159231"/>
                      </a:cubicBezTo>
                      <a:lnTo>
                        <a:pt x="930962" y="195802"/>
                      </a:lnTo>
                      <a:lnTo>
                        <a:pt x="989382" y="207596"/>
                      </a:lnTo>
                      <a:cubicBezTo>
                        <a:pt x="1048127" y="232443"/>
                        <a:pt x="1089346" y="290611"/>
                        <a:pt x="1089346" y="358407"/>
                      </a:cubicBezTo>
                      <a:cubicBezTo>
                        <a:pt x="1089346" y="426203"/>
                        <a:pt x="1048127" y="484371"/>
                        <a:pt x="989382" y="509218"/>
                      </a:cubicBezTo>
                      <a:lnTo>
                        <a:pt x="934737" y="520250"/>
                      </a:lnTo>
                      <a:lnTo>
                        <a:pt x="936441" y="527740"/>
                      </a:lnTo>
                      <a:cubicBezTo>
                        <a:pt x="936441" y="618134"/>
                        <a:pt x="863162" y="691413"/>
                        <a:pt x="772768" y="691413"/>
                      </a:cubicBezTo>
                      <a:lnTo>
                        <a:pt x="757700" y="688371"/>
                      </a:lnTo>
                      <a:lnTo>
                        <a:pt x="709477" y="720884"/>
                      </a:lnTo>
                      <a:cubicBezTo>
                        <a:pt x="689895" y="729166"/>
                        <a:pt x="668367" y="733746"/>
                        <a:pt x="645768" y="733746"/>
                      </a:cubicBezTo>
                      <a:cubicBezTo>
                        <a:pt x="623170" y="733746"/>
                        <a:pt x="601641" y="729166"/>
                        <a:pt x="582059" y="720884"/>
                      </a:cubicBezTo>
                      <a:lnTo>
                        <a:pt x="537855" y="691080"/>
                      </a:lnTo>
                      <a:lnTo>
                        <a:pt x="536206" y="691413"/>
                      </a:lnTo>
                      <a:lnTo>
                        <a:pt x="521138" y="688371"/>
                      </a:lnTo>
                      <a:lnTo>
                        <a:pt x="472915" y="720884"/>
                      </a:lnTo>
                      <a:cubicBezTo>
                        <a:pt x="453333" y="729166"/>
                        <a:pt x="431804" y="733746"/>
                        <a:pt x="409206" y="733746"/>
                      </a:cubicBezTo>
                      <a:cubicBezTo>
                        <a:pt x="386607" y="733746"/>
                        <a:pt x="365079" y="729166"/>
                        <a:pt x="345497" y="720884"/>
                      </a:cubicBezTo>
                      <a:lnTo>
                        <a:pt x="295679" y="687296"/>
                      </a:lnTo>
                      <a:lnTo>
                        <a:pt x="252364" y="678551"/>
                      </a:lnTo>
                      <a:cubicBezTo>
                        <a:pt x="193619" y="653704"/>
                        <a:pt x="152400" y="595536"/>
                        <a:pt x="152400" y="527740"/>
                      </a:cubicBezTo>
                      <a:lnTo>
                        <a:pt x="153939" y="520115"/>
                      </a:lnTo>
                      <a:lnTo>
                        <a:pt x="99964" y="509218"/>
                      </a:lnTo>
                      <a:cubicBezTo>
                        <a:pt x="41219" y="484371"/>
                        <a:pt x="0" y="426203"/>
                        <a:pt x="0" y="358407"/>
                      </a:cubicBezTo>
                      <a:cubicBezTo>
                        <a:pt x="0" y="290611"/>
                        <a:pt x="41219" y="232443"/>
                        <a:pt x="99964" y="207596"/>
                      </a:cubicBezTo>
                      <a:lnTo>
                        <a:pt x="157857" y="195908"/>
                      </a:lnTo>
                      <a:lnTo>
                        <a:pt x="165262" y="159231"/>
                      </a:lnTo>
                      <a:cubicBezTo>
                        <a:pt x="183897" y="115172"/>
                        <a:pt x="221276" y="80972"/>
                        <a:pt x="267402" y="66625"/>
                      </a:cubicBezTo>
                      <a:lnTo>
                        <a:pt x="282402" y="64357"/>
                      </a:lnTo>
                      <a:lnTo>
                        <a:pt x="293472" y="47939"/>
                      </a:lnTo>
                      <a:cubicBezTo>
                        <a:pt x="323091" y="18320"/>
                        <a:pt x="364009" y="0"/>
                        <a:pt x="40920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838EC087-50FD-436A-8507-9904EDFE5D23}"/>
                    </a:ext>
                  </a:extLst>
                </p:cNvPr>
                <p:cNvSpPr/>
                <p:nvPr/>
              </p:nvSpPr>
              <p:spPr>
                <a:xfrm rot="1800000">
                  <a:off x="-2757678" y="6074388"/>
                  <a:ext cx="490253" cy="832319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4544 w 648560"/>
                    <a:gd name="connsiteY7" fmla="*/ 554086 h 1003914"/>
                    <a:gd name="connsiteX8" fmla="*/ 224708 w 648560"/>
                    <a:gd name="connsiteY8" fmla="*/ 0 h 1003914"/>
                    <a:gd name="connsiteX0" fmla="*/ 224708 w 648560"/>
                    <a:gd name="connsiteY0" fmla="*/ 0 h 1003914"/>
                    <a:gd name="connsiteX1" fmla="*/ 642106 w 648560"/>
                    <a:gd name="connsiteY1" fmla="*/ 683245 h 1003914"/>
                    <a:gd name="connsiteX2" fmla="*/ 439446 w 648560"/>
                    <a:gd name="connsiteY2" fmla="*/ 988988 h 1003914"/>
                    <a:gd name="connsiteX3" fmla="*/ 391362 w 648560"/>
                    <a:gd name="connsiteY3" fmla="*/ 1003914 h 1003914"/>
                    <a:gd name="connsiteX4" fmla="*/ 387587 w 648560"/>
                    <a:gd name="connsiteY4" fmla="*/ 993600 h 1003914"/>
                    <a:gd name="connsiteX5" fmla="*/ 68189 w 648560"/>
                    <a:gd name="connsiteY5" fmla="*/ 605735 h 1003914"/>
                    <a:gd name="connsiteX6" fmla="*/ 0 w 648560"/>
                    <a:gd name="connsiteY6" fmla="*/ 568723 h 1003914"/>
                    <a:gd name="connsiteX7" fmla="*/ 224708 w 648560"/>
                    <a:gd name="connsiteY7" fmla="*/ 0 h 1003914"/>
                    <a:gd name="connsiteX0" fmla="*/ 156519 w 580371"/>
                    <a:gd name="connsiteY0" fmla="*/ 0 h 1003914"/>
                    <a:gd name="connsiteX1" fmla="*/ 573917 w 580371"/>
                    <a:gd name="connsiteY1" fmla="*/ 683245 h 1003914"/>
                    <a:gd name="connsiteX2" fmla="*/ 371257 w 580371"/>
                    <a:gd name="connsiteY2" fmla="*/ 988988 h 1003914"/>
                    <a:gd name="connsiteX3" fmla="*/ 323173 w 580371"/>
                    <a:gd name="connsiteY3" fmla="*/ 1003914 h 1003914"/>
                    <a:gd name="connsiteX4" fmla="*/ 319398 w 580371"/>
                    <a:gd name="connsiteY4" fmla="*/ 993600 h 1003914"/>
                    <a:gd name="connsiteX5" fmla="*/ 0 w 580371"/>
                    <a:gd name="connsiteY5" fmla="*/ 605735 h 1003914"/>
                    <a:gd name="connsiteX6" fmla="*/ 156519 w 580371"/>
                    <a:gd name="connsiteY6" fmla="*/ 0 h 1003914"/>
                    <a:gd name="connsiteX0" fmla="*/ 173245 w 597097"/>
                    <a:gd name="connsiteY0" fmla="*/ 0 h 1003914"/>
                    <a:gd name="connsiteX1" fmla="*/ 590643 w 597097"/>
                    <a:gd name="connsiteY1" fmla="*/ 683245 h 1003914"/>
                    <a:gd name="connsiteX2" fmla="*/ 387983 w 597097"/>
                    <a:gd name="connsiteY2" fmla="*/ 988988 h 1003914"/>
                    <a:gd name="connsiteX3" fmla="*/ 339899 w 597097"/>
                    <a:gd name="connsiteY3" fmla="*/ 1003914 h 1003914"/>
                    <a:gd name="connsiteX4" fmla="*/ 336124 w 597097"/>
                    <a:gd name="connsiteY4" fmla="*/ 993600 h 1003914"/>
                    <a:gd name="connsiteX5" fmla="*/ 16726 w 597097"/>
                    <a:gd name="connsiteY5" fmla="*/ 605735 h 1003914"/>
                    <a:gd name="connsiteX6" fmla="*/ 173245 w 597097"/>
                    <a:gd name="connsiteY6" fmla="*/ 0 h 1003914"/>
                    <a:gd name="connsiteX0" fmla="*/ 173245 w 597097"/>
                    <a:gd name="connsiteY0" fmla="*/ 0 h 1003914"/>
                    <a:gd name="connsiteX1" fmla="*/ 590643 w 597097"/>
                    <a:gd name="connsiteY1" fmla="*/ 683245 h 1003914"/>
                    <a:gd name="connsiteX2" fmla="*/ 387983 w 597097"/>
                    <a:gd name="connsiteY2" fmla="*/ 988988 h 1003914"/>
                    <a:gd name="connsiteX3" fmla="*/ 339899 w 597097"/>
                    <a:gd name="connsiteY3" fmla="*/ 1003914 h 1003914"/>
                    <a:gd name="connsiteX4" fmla="*/ 336124 w 597097"/>
                    <a:gd name="connsiteY4" fmla="*/ 993600 h 1003914"/>
                    <a:gd name="connsiteX5" fmla="*/ 16726 w 597097"/>
                    <a:gd name="connsiteY5" fmla="*/ 605735 h 1003914"/>
                    <a:gd name="connsiteX6" fmla="*/ 173245 w 597097"/>
                    <a:gd name="connsiteY6" fmla="*/ 0 h 1003914"/>
                    <a:gd name="connsiteX0" fmla="*/ 173245 w 591326"/>
                    <a:gd name="connsiteY0" fmla="*/ 0 h 1003914"/>
                    <a:gd name="connsiteX1" fmla="*/ 590643 w 591326"/>
                    <a:gd name="connsiteY1" fmla="*/ 683245 h 1003914"/>
                    <a:gd name="connsiteX2" fmla="*/ 387983 w 591326"/>
                    <a:gd name="connsiteY2" fmla="*/ 988988 h 1003914"/>
                    <a:gd name="connsiteX3" fmla="*/ 339899 w 591326"/>
                    <a:gd name="connsiteY3" fmla="*/ 1003914 h 1003914"/>
                    <a:gd name="connsiteX4" fmla="*/ 336124 w 591326"/>
                    <a:gd name="connsiteY4" fmla="*/ 993600 h 1003914"/>
                    <a:gd name="connsiteX5" fmla="*/ 16726 w 591326"/>
                    <a:gd name="connsiteY5" fmla="*/ 605735 h 1003914"/>
                    <a:gd name="connsiteX6" fmla="*/ 173245 w 591326"/>
                    <a:gd name="connsiteY6" fmla="*/ 0 h 100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1326" h="1003914">
                      <a:moveTo>
                        <a:pt x="173245" y="0"/>
                      </a:moveTo>
                      <a:cubicBezTo>
                        <a:pt x="282433" y="345835"/>
                        <a:pt x="577681" y="456353"/>
                        <a:pt x="590643" y="683245"/>
                      </a:cubicBezTo>
                      <a:cubicBezTo>
                        <a:pt x="600263" y="851642"/>
                        <a:pt x="507078" y="938615"/>
                        <a:pt x="387983" y="988988"/>
                      </a:cubicBezTo>
                      <a:lnTo>
                        <a:pt x="339899" y="1003914"/>
                      </a:lnTo>
                      <a:lnTo>
                        <a:pt x="336124" y="993600"/>
                      </a:lnTo>
                      <a:cubicBezTo>
                        <a:pt x="269209" y="835396"/>
                        <a:pt x="157426" y="700790"/>
                        <a:pt x="16726" y="605735"/>
                      </a:cubicBezTo>
                      <a:cubicBezTo>
                        <a:pt x="-54394" y="308806"/>
                        <a:pt x="121072" y="201912"/>
                        <a:pt x="17324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2460A64C-61CF-5C5B-DD78-F6F5BA196BDC}"/>
                  </a:ext>
                </a:extLst>
              </p:cNvPr>
              <p:cNvSpPr/>
              <p:nvPr/>
            </p:nvSpPr>
            <p:spPr>
              <a:xfrm>
                <a:off x="1257983" y="4714021"/>
                <a:ext cx="455715" cy="163401"/>
              </a:xfrm>
              <a:custGeom>
                <a:avLst/>
                <a:gdLst>
                  <a:gd name="connsiteX0" fmla="*/ 17971 w 455715"/>
                  <a:gd name="connsiteY0" fmla="*/ 0 h 163401"/>
                  <a:gd name="connsiteX1" fmla="*/ 42995 w 455715"/>
                  <a:gd name="connsiteY1" fmla="*/ 32084 h 163401"/>
                  <a:gd name="connsiteX2" fmla="*/ 227857 w 455715"/>
                  <a:gd name="connsiteY2" fmla="*/ 99901 h 163401"/>
                  <a:gd name="connsiteX3" fmla="*/ 412720 w 455715"/>
                  <a:gd name="connsiteY3" fmla="*/ 32084 h 163401"/>
                  <a:gd name="connsiteX4" fmla="*/ 437744 w 455715"/>
                  <a:gd name="connsiteY4" fmla="*/ 0 h 163401"/>
                  <a:gd name="connsiteX5" fmla="*/ 448599 w 455715"/>
                  <a:gd name="connsiteY5" fmla="*/ 13919 h 163401"/>
                  <a:gd name="connsiteX6" fmla="*/ 455715 w 455715"/>
                  <a:gd name="connsiteY6" fmla="*/ 31750 h 163401"/>
                  <a:gd name="connsiteX7" fmla="*/ 448599 w 455715"/>
                  <a:gd name="connsiteY7" fmla="*/ 49582 h 163401"/>
                  <a:gd name="connsiteX8" fmla="*/ 227857 w 455715"/>
                  <a:gd name="connsiteY8" fmla="*/ 163401 h 163401"/>
                  <a:gd name="connsiteX9" fmla="*/ 7116 w 455715"/>
                  <a:gd name="connsiteY9" fmla="*/ 49582 h 163401"/>
                  <a:gd name="connsiteX10" fmla="*/ 0 w 455715"/>
                  <a:gd name="connsiteY10" fmla="*/ 31750 h 163401"/>
                  <a:gd name="connsiteX11" fmla="*/ 7116 w 455715"/>
                  <a:gd name="connsiteY11" fmla="*/ 13919 h 16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5715" h="163401">
                    <a:moveTo>
                      <a:pt x="17971" y="0"/>
                    </a:moveTo>
                    <a:lnTo>
                      <a:pt x="42995" y="32084"/>
                    </a:lnTo>
                    <a:cubicBezTo>
                      <a:pt x="86935" y="73502"/>
                      <a:pt x="153433" y="99901"/>
                      <a:pt x="227857" y="99901"/>
                    </a:cubicBezTo>
                    <a:cubicBezTo>
                      <a:pt x="302282" y="99901"/>
                      <a:pt x="368780" y="73502"/>
                      <a:pt x="412720" y="32084"/>
                    </a:cubicBezTo>
                    <a:lnTo>
                      <a:pt x="437744" y="0"/>
                    </a:lnTo>
                    <a:lnTo>
                      <a:pt x="448599" y="13919"/>
                    </a:lnTo>
                    <a:lnTo>
                      <a:pt x="455715" y="31750"/>
                    </a:lnTo>
                    <a:lnTo>
                      <a:pt x="448599" y="49582"/>
                    </a:lnTo>
                    <a:cubicBezTo>
                      <a:pt x="412231" y="116469"/>
                      <a:pt x="327090" y="163401"/>
                      <a:pt x="227857" y="163401"/>
                    </a:cubicBezTo>
                    <a:cubicBezTo>
                      <a:pt x="128625" y="163401"/>
                      <a:pt x="43484" y="116469"/>
                      <a:pt x="7116" y="49582"/>
                    </a:cubicBezTo>
                    <a:lnTo>
                      <a:pt x="0" y="31750"/>
                    </a:lnTo>
                    <a:lnTo>
                      <a:pt x="7116" y="13919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67" name="涙形 57">
                <a:extLst>
                  <a:ext uri="{FF2B5EF4-FFF2-40B4-BE49-F238E27FC236}">
                    <a16:creationId xmlns:a16="http://schemas.microsoft.com/office/drawing/2014/main" id="{AB3471A2-2CBC-1883-D574-77C7EA982136}"/>
                  </a:ext>
                </a:extLst>
              </p:cNvPr>
              <p:cNvSpPr/>
              <p:nvPr/>
            </p:nvSpPr>
            <p:spPr>
              <a:xfrm rot="3600000">
                <a:off x="757395" y="4605375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969F038-DB71-702C-2D15-8845AC79D5DE}"/>
              </a:ext>
            </a:extLst>
          </p:cNvPr>
          <p:cNvGrpSpPr/>
          <p:nvPr/>
        </p:nvGrpSpPr>
        <p:grpSpPr>
          <a:xfrm>
            <a:off x="4166202" y="801181"/>
            <a:ext cx="1974160" cy="2700928"/>
            <a:chOff x="4166202" y="801181"/>
            <a:chExt cx="1974160" cy="2700928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B3D8068F-45B8-730F-2AD7-6FE255317362}"/>
                </a:ext>
              </a:extLst>
            </p:cNvPr>
            <p:cNvGrpSpPr/>
            <p:nvPr/>
          </p:nvGrpSpPr>
          <p:grpSpPr>
            <a:xfrm rot="325386" flipH="1">
              <a:off x="4550660" y="1949588"/>
              <a:ext cx="303686" cy="1051426"/>
              <a:chOff x="5068513" y="2017970"/>
              <a:chExt cx="303686" cy="1051426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CF29F827-931C-06C3-56CB-F105666EA3CA}"/>
                  </a:ext>
                </a:extLst>
              </p:cNvPr>
              <p:cNvSpPr/>
              <p:nvPr/>
            </p:nvSpPr>
            <p:spPr>
              <a:xfrm rot="1567560">
                <a:off x="5068513" y="2759841"/>
                <a:ext cx="215872" cy="30955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653AAF06-D796-5BE8-60F9-F6FB90F879CE}"/>
                  </a:ext>
                </a:extLst>
              </p:cNvPr>
              <p:cNvSpPr/>
              <p:nvPr/>
            </p:nvSpPr>
            <p:spPr>
              <a:xfrm rot="5400000">
                <a:off x="4811621" y="2294823"/>
                <a:ext cx="837431" cy="283725"/>
              </a:xfrm>
              <a:custGeom>
                <a:avLst/>
                <a:gdLst>
                  <a:gd name="connsiteX0" fmla="*/ 0 w 724538"/>
                  <a:gd name="connsiteY0" fmla="*/ 241912 h 241912"/>
                  <a:gd name="connsiteX1" fmla="*/ 7561 w 724538"/>
                  <a:gd name="connsiteY1" fmla="*/ 55900 h 241912"/>
                  <a:gd name="connsiteX2" fmla="*/ 349345 w 724538"/>
                  <a:gd name="connsiteY2" fmla="*/ 0 h 241912"/>
                  <a:gd name="connsiteX3" fmla="*/ 691130 w 724538"/>
                  <a:gd name="connsiteY3" fmla="*/ 55900 h 241912"/>
                  <a:gd name="connsiteX4" fmla="*/ 724538 w 724538"/>
                  <a:gd name="connsiteY4" fmla="*/ 70659 h 241912"/>
                  <a:gd name="connsiteX5" fmla="*/ 655267 w 724538"/>
                  <a:gd name="connsiteY5" fmla="*/ 227879 h 241912"/>
                  <a:gd name="connsiteX6" fmla="*/ 623194 w 724538"/>
                  <a:gd name="connsiteY6" fmla="*/ 214247 h 241912"/>
                  <a:gd name="connsiteX7" fmla="*/ 344142 w 724538"/>
                  <a:gd name="connsiteY7" fmla="*/ 174565 h 241912"/>
                  <a:gd name="connsiteX8" fmla="*/ 0 w 724538"/>
                  <a:gd name="connsiteY8" fmla="*/ 241912 h 241912"/>
                  <a:gd name="connsiteX0" fmla="*/ 221748 w 946286"/>
                  <a:gd name="connsiteY0" fmla="*/ 241912 h 241912"/>
                  <a:gd name="connsiteX1" fmla="*/ 0 w 946286"/>
                  <a:gd name="connsiteY1" fmla="*/ 125827 h 241912"/>
                  <a:gd name="connsiteX2" fmla="*/ 229309 w 946286"/>
                  <a:gd name="connsiteY2" fmla="*/ 55900 h 241912"/>
                  <a:gd name="connsiteX3" fmla="*/ 571093 w 946286"/>
                  <a:gd name="connsiteY3" fmla="*/ 0 h 241912"/>
                  <a:gd name="connsiteX4" fmla="*/ 912878 w 946286"/>
                  <a:gd name="connsiteY4" fmla="*/ 55900 h 241912"/>
                  <a:gd name="connsiteX5" fmla="*/ 946286 w 946286"/>
                  <a:gd name="connsiteY5" fmla="*/ 70659 h 241912"/>
                  <a:gd name="connsiteX6" fmla="*/ 877015 w 946286"/>
                  <a:gd name="connsiteY6" fmla="*/ 227879 h 241912"/>
                  <a:gd name="connsiteX7" fmla="*/ 844942 w 946286"/>
                  <a:gd name="connsiteY7" fmla="*/ 214247 h 241912"/>
                  <a:gd name="connsiteX8" fmla="*/ 565890 w 946286"/>
                  <a:gd name="connsiteY8" fmla="*/ 174565 h 241912"/>
                  <a:gd name="connsiteX9" fmla="*/ 221748 w 946286"/>
                  <a:gd name="connsiteY9" fmla="*/ 241912 h 241912"/>
                  <a:gd name="connsiteX0" fmla="*/ 0 w 946286"/>
                  <a:gd name="connsiteY0" fmla="*/ 125827 h 241912"/>
                  <a:gd name="connsiteX1" fmla="*/ 229309 w 946286"/>
                  <a:gd name="connsiteY1" fmla="*/ 55900 h 241912"/>
                  <a:gd name="connsiteX2" fmla="*/ 571093 w 946286"/>
                  <a:gd name="connsiteY2" fmla="*/ 0 h 241912"/>
                  <a:gd name="connsiteX3" fmla="*/ 912878 w 946286"/>
                  <a:gd name="connsiteY3" fmla="*/ 55900 h 241912"/>
                  <a:gd name="connsiteX4" fmla="*/ 946286 w 946286"/>
                  <a:gd name="connsiteY4" fmla="*/ 70659 h 241912"/>
                  <a:gd name="connsiteX5" fmla="*/ 877015 w 946286"/>
                  <a:gd name="connsiteY5" fmla="*/ 227879 h 241912"/>
                  <a:gd name="connsiteX6" fmla="*/ 844942 w 946286"/>
                  <a:gd name="connsiteY6" fmla="*/ 214247 h 241912"/>
                  <a:gd name="connsiteX7" fmla="*/ 565890 w 946286"/>
                  <a:gd name="connsiteY7" fmla="*/ 174565 h 241912"/>
                  <a:gd name="connsiteX8" fmla="*/ 221748 w 946286"/>
                  <a:gd name="connsiteY8" fmla="*/ 241912 h 241912"/>
                  <a:gd name="connsiteX9" fmla="*/ 91440 w 946286"/>
                  <a:gd name="connsiteY9" fmla="*/ 217267 h 241912"/>
                  <a:gd name="connsiteX0" fmla="*/ 159198 w 876175"/>
                  <a:gd name="connsiteY0" fmla="*/ 55900 h 241912"/>
                  <a:gd name="connsiteX1" fmla="*/ 500982 w 876175"/>
                  <a:gd name="connsiteY1" fmla="*/ 0 h 241912"/>
                  <a:gd name="connsiteX2" fmla="*/ 842767 w 876175"/>
                  <a:gd name="connsiteY2" fmla="*/ 55900 h 241912"/>
                  <a:gd name="connsiteX3" fmla="*/ 876175 w 876175"/>
                  <a:gd name="connsiteY3" fmla="*/ 70659 h 241912"/>
                  <a:gd name="connsiteX4" fmla="*/ 806904 w 876175"/>
                  <a:gd name="connsiteY4" fmla="*/ 227879 h 241912"/>
                  <a:gd name="connsiteX5" fmla="*/ 774831 w 876175"/>
                  <a:gd name="connsiteY5" fmla="*/ 214247 h 241912"/>
                  <a:gd name="connsiteX6" fmla="*/ 495779 w 876175"/>
                  <a:gd name="connsiteY6" fmla="*/ 174565 h 241912"/>
                  <a:gd name="connsiteX7" fmla="*/ 151637 w 876175"/>
                  <a:gd name="connsiteY7" fmla="*/ 241912 h 241912"/>
                  <a:gd name="connsiteX8" fmla="*/ 21329 w 876175"/>
                  <a:gd name="connsiteY8" fmla="*/ 217267 h 241912"/>
                  <a:gd name="connsiteX0" fmla="*/ 7561 w 724538"/>
                  <a:gd name="connsiteY0" fmla="*/ 55900 h 241912"/>
                  <a:gd name="connsiteX1" fmla="*/ 349345 w 724538"/>
                  <a:gd name="connsiteY1" fmla="*/ 0 h 241912"/>
                  <a:gd name="connsiteX2" fmla="*/ 691130 w 724538"/>
                  <a:gd name="connsiteY2" fmla="*/ 55900 h 241912"/>
                  <a:gd name="connsiteX3" fmla="*/ 724538 w 724538"/>
                  <a:gd name="connsiteY3" fmla="*/ 70659 h 241912"/>
                  <a:gd name="connsiteX4" fmla="*/ 655267 w 724538"/>
                  <a:gd name="connsiteY4" fmla="*/ 227879 h 241912"/>
                  <a:gd name="connsiteX5" fmla="*/ 623194 w 724538"/>
                  <a:gd name="connsiteY5" fmla="*/ 214247 h 241912"/>
                  <a:gd name="connsiteX6" fmla="*/ 344142 w 724538"/>
                  <a:gd name="connsiteY6" fmla="*/ 174565 h 241912"/>
                  <a:gd name="connsiteX7" fmla="*/ 0 w 724538"/>
                  <a:gd name="connsiteY7" fmla="*/ 241912 h 2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4538" h="241912">
                    <a:moveTo>
                      <a:pt x="7561" y="55900"/>
                    </a:moveTo>
                    <a:cubicBezTo>
                      <a:pt x="105125" y="20608"/>
                      <a:pt x="222741" y="0"/>
                      <a:pt x="349345" y="0"/>
                    </a:cubicBezTo>
                    <a:cubicBezTo>
                      <a:pt x="475951" y="0"/>
                      <a:pt x="593566" y="20608"/>
                      <a:pt x="691130" y="55900"/>
                    </a:cubicBezTo>
                    <a:lnTo>
                      <a:pt x="724538" y="70659"/>
                    </a:lnTo>
                    <a:lnTo>
                      <a:pt x="655267" y="227879"/>
                    </a:lnTo>
                    <a:lnTo>
                      <a:pt x="623194" y="214247"/>
                    </a:lnTo>
                    <a:cubicBezTo>
                      <a:pt x="549492" y="189592"/>
                      <a:pt x="451585" y="174565"/>
                      <a:pt x="344142" y="174565"/>
                    </a:cubicBezTo>
                    <a:cubicBezTo>
                      <a:pt x="200886" y="174565"/>
                      <a:pt x="74582" y="201280"/>
                      <a:pt x="0" y="241912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3666E660-DF06-4191-93FB-CAE742EDA8EE}"/>
                </a:ext>
              </a:extLst>
            </p:cNvPr>
            <p:cNvGrpSpPr/>
            <p:nvPr/>
          </p:nvGrpSpPr>
          <p:grpSpPr>
            <a:xfrm>
              <a:off x="4614093" y="1089950"/>
              <a:ext cx="1526269" cy="2059386"/>
              <a:chOff x="3881440" y="1454293"/>
              <a:chExt cx="2877676" cy="3882831"/>
            </a:xfrm>
          </p:grpSpPr>
          <p:sp>
            <p:nvSpPr>
              <p:cNvPr id="189" name="四角形: 上の 2 つの角を丸める 9">
                <a:extLst>
                  <a:ext uri="{FF2B5EF4-FFF2-40B4-BE49-F238E27FC236}">
                    <a16:creationId xmlns:a16="http://schemas.microsoft.com/office/drawing/2014/main" id="{ABF7CE16-CAFF-4B22-B8C8-C194DF3CB7F6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516DC65-5865-4BF5-9E6C-3BC49ACEA9C1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上の 2 つの角を丸める 113">
                <a:extLst>
                  <a:ext uri="{FF2B5EF4-FFF2-40B4-BE49-F238E27FC236}">
                    <a16:creationId xmlns:a16="http://schemas.microsoft.com/office/drawing/2014/main" id="{3FB67764-2AE4-45E4-B8C0-A92515FF7E43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2" name="四角形: 角を丸くする 112">
                <a:extLst>
                  <a:ext uri="{FF2B5EF4-FFF2-40B4-BE49-F238E27FC236}">
                    <a16:creationId xmlns:a16="http://schemas.microsoft.com/office/drawing/2014/main" id="{91C46AEC-BB7D-4E5A-ACFB-7BC9820E189B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020BDF78-2EB9-4A5E-B370-D070CFAFFDAD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D310ED7-837E-4C94-AAF7-B477480FBBBE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2C600E2-1109-4F8B-AE3F-131F33AF8D79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C07F4FE-736C-44BB-AAC4-80220AB3B67D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2343B581-05E8-4D61-8723-FCD89067D2C6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7F7387B9-0175-4213-978C-61DAF927D49C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F279C439-F67E-4A1F-9607-B3E36E3A5A4D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D4239352-378B-440E-AB4D-A2E5E5072A7E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CC84A1D0-7180-4DF1-9340-C974443EFB9A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837F89C1-9541-4A59-84BD-CBADE9589037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4BDBF3DE-3AF5-49D8-A801-86DCD5213060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716F49D5-7498-443F-850D-DFD6D0640CF3}"/>
                </a:ext>
              </a:extLst>
            </p:cNvPr>
            <p:cNvSpPr/>
            <p:nvPr/>
          </p:nvSpPr>
          <p:spPr>
            <a:xfrm rot="13159527">
              <a:off x="4607283" y="3099434"/>
              <a:ext cx="185050" cy="402675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401014F9-DB65-4B9E-A546-1F3FD6A0B520}"/>
                </a:ext>
              </a:extLst>
            </p:cNvPr>
            <p:cNvSpPr/>
            <p:nvPr/>
          </p:nvSpPr>
          <p:spPr>
            <a:xfrm rot="13159527">
              <a:off x="4347952" y="3021973"/>
              <a:ext cx="185050" cy="402675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accent2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8CB4085B-7ED3-4B34-A571-9F7B9585F4BE}"/>
                </a:ext>
              </a:extLst>
            </p:cNvPr>
            <p:cNvSpPr/>
            <p:nvPr/>
          </p:nvSpPr>
          <p:spPr>
            <a:xfrm rot="19800000">
              <a:off x="4239454" y="2547099"/>
              <a:ext cx="878677" cy="507167"/>
            </a:xfrm>
            <a:custGeom>
              <a:avLst/>
              <a:gdLst>
                <a:gd name="connsiteX0" fmla="*/ 1552109 w 1656685"/>
                <a:gd name="connsiteY0" fmla="*/ 40509 h 956229"/>
                <a:gd name="connsiteX1" fmla="*/ 1656685 w 1656685"/>
                <a:gd name="connsiteY1" fmla="*/ 237192 h 956229"/>
                <a:gd name="connsiteX2" fmla="*/ 1656684 w 1656685"/>
                <a:gd name="connsiteY2" fmla="*/ 237192 h 956229"/>
                <a:gd name="connsiteX3" fmla="*/ 1419492 w 1656685"/>
                <a:gd name="connsiteY3" fmla="*/ 474384 h 956229"/>
                <a:gd name="connsiteX4" fmla="*/ 689023 w 1656685"/>
                <a:gd name="connsiteY4" fmla="*/ 474383 h 956229"/>
                <a:gd name="connsiteX5" fmla="*/ 410829 w 1656685"/>
                <a:gd name="connsiteY5" fmla="*/ 956229 h 956229"/>
                <a:gd name="connsiteX6" fmla="*/ 0 w 1656685"/>
                <a:gd name="connsiteY6" fmla="*/ 719037 h 956229"/>
                <a:gd name="connsiteX7" fmla="*/ 344958 w 1656685"/>
                <a:gd name="connsiteY7" fmla="*/ 121554 h 956229"/>
                <a:gd name="connsiteX8" fmla="*/ 488982 w 1656685"/>
                <a:gd name="connsiteY8" fmla="*/ 11040 h 956229"/>
                <a:gd name="connsiteX9" fmla="*/ 498221 w 1656685"/>
                <a:gd name="connsiteY9" fmla="*/ 10395 h 956229"/>
                <a:gd name="connsiteX10" fmla="*/ 516184 w 1656685"/>
                <a:gd name="connsiteY10" fmla="*/ 4819 h 956229"/>
                <a:gd name="connsiteX11" fmla="*/ 563987 w 1656685"/>
                <a:gd name="connsiteY11" fmla="*/ 0 h 956229"/>
                <a:gd name="connsiteX12" fmla="*/ 1419493 w 1656685"/>
                <a:gd name="connsiteY12" fmla="*/ 0 h 956229"/>
                <a:gd name="connsiteX13" fmla="*/ 1552109 w 1656685"/>
                <a:gd name="connsiteY13" fmla="*/ 40509 h 95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56685" h="956229">
                  <a:moveTo>
                    <a:pt x="1552109" y="40509"/>
                  </a:moveTo>
                  <a:cubicBezTo>
                    <a:pt x="1615203" y="83134"/>
                    <a:pt x="1656685" y="155318"/>
                    <a:pt x="1656685" y="237192"/>
                  </a:cubicBezTo>
                  <a:lnTo>
                    <a:pt x="1656684" y="237192"/>
                  </a:lnTo>
                  <a:cubicBezTo>
                    <a:pt x="1656684" y="368190"/>
                    <a:pt x="1550490" y="474384"/>
                    <a:pt x="1419492" y="474384"/>
                  </a:cubicBezTo>
                  <a:lnTo>
                    <a:pt x="689023" y="474383"/>
                  </a:lnTo>
                  <a:lnTo>
                    <a:pt x="410829" y="956229"/>
                  </a:lnTo>
                  <a:lnTo>
                    <a:pt x="0" y="719037"/>
                  </a:lnTo>
                  <a:lnTo>
                    <a:pt x="344958" y="121554"/>
                  </a:lnTo>
                  <a:cubicBezTo>
                    <a:pt x="377707" y="64830"/>
                    <a:pt x="430348" y="26750"/>
                    <a:pt x="488982" y="11040"/>
                  </a:cubicBezTo>
                  <a:lnTo>
                    <a:pt x="498221" y="10395"/>
                  </a:lnTo>
                  <a:lnTo>
                    <a:pt x="516184" y="4819"/>
                  </a:lnTo>
                  <a:cubicBezTo>
                    <a:pt x="531625" y="1659"/>
                    <a:pt x="547612" y="0"/>
                    <a:pt x="563987" y="0"/>
                  </a:cubicBezTo>
                  <a:lnTo>
                    <a:pt x="1419493" y="0"/>
                  </a:lnTo>
                  <a:cubicBezTo>
                    <a:pt x="1468617" y="0"/>
                    <a:pt x="1514253" y="14934"/>
                    <a:pt x="1552109" y="4050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5DBBC64E-AD0E-43B3-A63A-49086D479EB3}"/>
                </a:ext>
              </a:extLst>
            </p:cNvPr>
            <p:cNvSpPr/>
            <p:nvPr/>
          </p:nvSpPr>
          <p:spPr>
            <a:xfrm rot="19800000">
              <a:off x="4523458" y="2576502"/>
              <a:ext cx="885911" cy="517233"/>
            </a:xfrm>
            <a:custGeom>
              <a:avLst/>
              <a:gdLst>
                <a:gd name="connsiteX0" fmla="*/ 1565749 w 1670325"/>
                <a:gd name="connsiteY0" fmla="*/ 40509 h 975208"/>
                <a:gd name="connsiteX1" fmla="*/ 1670325 w 1670325"/>
                <a:gd name="connsiteY1" fmla="*/ 237192 h 975208"/>
                <a:gd name="connsiteX2" fmla="*/ 1670324 w 1670325"/>
                <a:gd name="connsiteY2" fmla="*/ 237192 h 975208"/>
                <a:gd name="connsiteX3" fmla="*/ 1433132 w 1670325"/>
                <a:gd name="connsiteY3" fmla="*/ 474384 h 975208"/>
                <a:gd name="connsiteX4" fmla="*/ 699980 w 1670325"/>
                <a:gd name="connsiteY4" fmla="*/ 474383 h 975208"/>
                <a:gd name="connsiteX5" fmla="*/ 410829 w 1670325"/>
                <a:gd name="connsiteY5" fmla="*/ 975208 h 975208"/>
                <a:gd name="connsiteX6" fmla="*/ 0 w 1670325"/>
                <a:gd name="connsiteY6" fmla="*/ 738016 h 975208"/>
                <a:gd name="connsiteX7" fmla="*/ 344958 w 1670325"/>
                <a:gd name="connsiteY7" fmla="*/ 140532 h 975208"/>
                <a:gd name="connsiteX8" fmla="*/ 407263 w 1670325"/>
                <a:gd name="connsiteY8" fmla="*/ 69895 h 975208"/>
                <a:gd name="connsiteX9" fmla="*/ 415549 w 1670325"/>
                <a:gd name="connsiteY9" fmla="*/ 64816 h 975208"/>
                <a:gd name="connsiteX10" fmla="*/ 445011 w 1670325"/>
                <a:gd name="connsiteY10" fmla="*/ 40508 h 975208"/>
                <a:gd name="connsiteX11" fmla="*/ 577627 w 1670325"/>
                <a:gd name="connsiteY11" fmla="*/ 0 h 975208"/>
                <a:gd name="connsiteX12" fmla="*/ 1433133 w 1670325"/>
                <a:gd name="connsiteY12" fmla="*/ 0 h 975208"/>
                <a:gd name="connsiteX13" fmla="*/ 1565749 w 1670325"/>
                <a:gd name="connsiteY13" fmla="*/ 40509 h 9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0325" h="975208">
                  <a:moveTo>
                    <a:pt x="1565749" y="40509"/>
                  </a:moveTo>
                  <a:cubicBezTo>
                    <a:pt x="1628843" y="83134"/>
                    <a:pt x="1670325" y="155318"/>
                    <a:pt x="1670325" y="237192"/>
                  </a:cubicBezTo>
                  <a:lnTo>
                    <a:pt x="1670324" y="237192"/>
                  </a:lnTo>
                  <a:cubicBezTo>
                    <a:pt x="1670324" y="368190"/>
                    <a:pt x="1564130" y="474384"/>
                    <a:pt x="1433132" y="474384"/>
                  </a:cubicBezTo>
                  <a:lnTo>
                    <a:pt x="699980" y="474383"/>
                  </a:lnTo>
                  <a:lnTo>
                    <a:pt x="410829" y="975208"/>
                  </a:lnTo>
                  <a:lnTo>
                    <a:pt x="0" y="738016"/>
                  </a:lnTo>
                  <a:lnTo>
                    <a:pt x="344958" y="140532"/>
                  </a:lnTo>
                  <a:cubicBezTo>
                    <a:pt x="361333" y="112170"/>
                    <a:pt x="382680" y="88470"/>
                    <a:pt x="407263" y="69895"/>
                  </a:cubicBezTo>
                  <a:lnTo>
                    <a:pt x="415549" y="64816"/>
                  </a:lnTo>
                  <a:lnTo>
                    <a:pt x="445011" y="40508"/>
                  </a:lnTo>
                  <a:cubicBezTo>
                    <a:pt x="482867" y="14934"/>
                    <a:pt x="528503" y="0"/>
                    <a:pt x="577627" y="0"/>
                  </a:cubicBezTo>
                  <a:lnTo>
                    <a:pt x="1433133" y="0"/>
                  </a:lnTo>
                  <a:cubicBezTo>
                    <a:pt x="1482257" y="0"/>
                    <a:pt x="1527893" y="14934"/>
                    <a:pt x="1565749" y="40509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1639AF22-80DB-4423-8837-798E9B414B12}"/>
                </a:ext>
              </a:extLst>
            </p:cNvPr>
            <p:cNvSpPr/>
            <p:nvPr/>
          </p:nvSpPr>
          <p:spPr>
            <a:xfrm rot="20700000">
              <a:off x="4648981" y="1714365"/>
              <a:ext cx="737182" cy="943436"/>
            </a:xfrm>
            <a:prstGeom prst="round2SameRect">
              <a:avLst>
                <a:gd name="adj1" fmla="val 50000"/>
                <a:gd name="adj2" fmla="val 34555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5B57CE7B-2FE2-4162-BB8B-64059B2FA664}"/>
                </a:ext>
              </a:extLst>
            </p:cNvPr>
            <p:cNvSpPr/>
            <p:nvPr/>
          </p:nvSpPr>
          <p:spPr>
            <a:xfrm>
              <a:off x="4700826" y="2211712"/>
              <a:ext cx="79915" cy="7991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11E116C4-C3CE-452B-8E55-355BC3F79F79}"/>
                </a:ext>
              </a:extLst>
            </p:cNvPr>
            <p:cNvSpPr/>
            <p:nvPr/>
          </p:nvSpPr>
          <p:spPr>
            <a:xfrm>
              <a:off x="4724312" y="2321066"/>
              <a:ext cx="79915" cy="7991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9A7378E6-8161-4867-2A04-E0EF7994C36E}"/>
                </a:ext>
              </a:extLst>
            </p:cNvPr>
            <p:cNvGrpSpPr/>
            <p:nvPr/>
          </p:nvGrpSpPr>
          <p:grpSpPr>
            <a:xfrm rot="1800000">
              <a:off x="4166202" y="801181"/>
              <a:ext cx="1500991" cy="1144468"/>
              <a:chOff x="3754595" y="1029539"/>
              <a:chExt cx="1500991" cy="1144468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94A30665-DB54-4128-AD5A-F3DEF24215BA}"/>
                  </a:ext>
                </a:extLst>
              </p:cNvPr>
              <p:cNvGrpSpPr/>
              <p:nvPr/>
            </p:nvGrpSpPr>
            <p:grpSpPr>
              <a:xfrm>
                <a:off x="3985310" y="1029539"/>
                <a:ext cx="1270276" cy="1144468"/>
                <a:chOff x="-293904" y="552396"/>
                <a:chExt cx="2395018" cy="2157816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B1BBFDE9-F3BC-4FA0-AC02-87D4197DBAE7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15369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74D53104-5B70-4C47-AD62-3029D06AEB35}"/>
                    </a:ext>
                  </a:extLst>
                </p:cNvPr>
                <p:cNvSpPr/>
                <p:nvPr/>
              </p:nvSpPr>
              <p:spPr>
                <a:xfrm>
                  <a:off x="-49642" y="843321"/>
                  <a:ext cx="1866891" cy="18668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9186C5C8-1A98-40A9-AF5A-A7C2832B0ADC}"/>
                    </a:ext>
                  </a:extLst>
                </p:cNvPr>
                <p:cNvSpPr/>
                <p:nvPr/>
              </p:nvSpPr>
              <p:spPr>
                <a:xfrm rot="1800000">
                  <a:off x="1459008" y="14616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849CDFCD-70E3-40FA-AADA-44BEB6F3B4B3}"/>
                    </a:ext>
                  </a:extLst>
                </p:cNvPr>
                <p:cNvSpPr/>
                <p:nvPr/>
              </p:nvSpPr>
              <p:spPr>
                <a:xfrm rot="7200000">
                  <a:off x="4902" y="472619"/>
                  <a:ext cx="1691520" cy="1851074"/>
                </a:xfrm>
                <a:custGeom>
                  <a:avLst/>
                  <a:gdLst>
                    <a:gd name="connsiteX0" fmla="*/ 94264 w 1691520"/>
                    <a:gd name="connsiteY0" fmla="*/ 1175149 h 1851074"/>
                    <a:gd name="connsiteX1" fmla="*/ 0 w 1691520"/>
                    <a:gd name="connsiteY1" fmla="*/ 795816 h 1851074"/>
                    <a:gd name="connsiteX2" fmla="*/ 781016 w 1691520"/>
                    <a:gd name="connsiteY2" fmla="*/ 0 h 1851074"/>
                    <a:gd name="connsiteX3" fmla="*/ 689491 w 1691520"/>
                    <a:gd name="connsiteY3" fmla="*/ 996226 h 1851074"/>
                    <a:gd name="connsiteX4" fmla="*/ 692112 w 1691520"/>
                    <a:gd name="connsiteY4" fmla="*/ 1024841 h 1851074"/>
                    <a:gd name="connsiteX5" fmla="*/ 711046 w 1691520"/>
                    <a:gd name="connsiteY5" fmla="*/ 1037921 h 1851074"/>
                    <a:gd name="connsiteX6" fmla="*/ 1691520 w 1691520"/>
                    <a:gd name="connsiteY6" fmla="*/ 1502424 h 1851074"/>
                    <a:gd name="connsiteX7" fmla="*/ 568101 w 1691520"/>
                    <a:gd name="connsiteY7" fmla="*/ 1720587 h 1851074"/>
                    <a:gd name="connsiteX8" fmla="*/ 213932 w 1691520"/>
                    <a:gd name="connsiteY8" fmla="*/ 1368076 h 1851074"/>
                    <a:gd name="connsiteX9" fmla="*/ 185337 w 1691520"/>
                    <a:gd name="connsiteY9" fmla="*/ 1304923 h 1851074"/>
                    <a:gd name="connsiteX10" fmla="*/ 133385 w 1691520"/>
                    <a:gd name="connsiteY10" fmla="*/ 1240764 h 1851074"/>
                    <a:gd name="connsiteX11" fmla="*/ 94264 w 1691520"/>
                    <a:gd name="connsiteY11" fmla="*/ 1175149 h 1851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91520" h="1851074">
                      <a:moveTo>
                        <a:pt x="94264" y="1175149"/>
                      </a:moveTo>
                      <a:cubicBezTo>
                        <a:pt x="34148" y="1062387"/>
                        <a:pt x="0" y="933165"/>
                        <a:pt x="0" y="795816"/>
                      </a:cubicBezTo>
                      <a:cubicBezTo>
                        <a:pt x="0" y="356299"/>
                        <a:pt x="349673" y="0"/>
                        <a:pt x="781016" y="0"/>
                      </a:cubicBezTo>
                      <a:cubicBezTo>
                        <a:pt x="699660" y="326409"/>
                        <a:pt x="669152" y="662532"/>
                        <a:pt x="689491" y="996226"/>
                      </a:cubicBezTo>
                      <a:lnTo>
                        <a:pt x="692112" y="1024841"/>
                      </a:lnTo>
                      <a:lnTo>
                        <a:pt x="711046" y="1037921"/>
                      </a:lnTo>
                      <a:cubicBezTo>
                        <a:pt x="1014958" y="1235957"/>
                        <a:pt x="1345588" y="1392988"/>
                        <a:pt x="1691520" y="1502424"/>
                      </a:cubicBezTo>
                      <a:cubicBezTo>
                        <a:pt x="1484236" y="1861451"/>
                        <a:pt x="981264" y="1959126"/>
                        <a:pt x="568101" y="1720587"/>
                      </a:cubicBezTo>
                      <a:cubicBezTo>
                        <a:pt x="413165" y="1631134"/>
                        <a:pt x="292860" y="1507104"/>
                        <a:pt x="213932" y="1368076"/>
                      </a:cubicBezTo>
                      <a:lnTo>
                        <a:pt x="185337" y="1304923"/>
                      </a:lnTo>
                      <a:lnTo>
                        <a:pt x="133385" y="1240764"/>
                      </a:lnTo>
                      <a:cubicBezTo>
                        <a:pt x="119350" y="1219595"/>
                        <a:pt x="106288" y="1197701"/>
                        <a:pt x="94264" y="117514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104A8D6C-6A24-4C10-8790-CB0B663CEF30}"/>
                    </a:ext>
                  </a:extLst>
                </p:cNvPr>
                <p:cNvSpPr/>
                <p:nvPr/>
              </p:nvSpPr>
              <p:spPr>
                <a:xfrm rot="14400000">
                  <a:off x="350507" y="2046644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8F8C8EB4-A3A7-43AF-9114-463FD77441FD}"/>
                  </a:ext>
                </a:extLst>
              </p:cNvPr>
              <p:cNvSpPr/>
              <p:nvPr/>
            </p:nvSpPr>
            <p:spPr>
              <a:xfrm>
                <a:off x="4436976" y="2017611"/>
                <a:ext cx="135024" cy="457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1F2F1350-6200-FF18-A3CC-C2000260F975}"/>
                  </a:ext>
                </a:extLst>
              </p:cNvPr>
              <p:cNvSpPr/>
              <p:nvPr/>
            </p:nvSpPr>
            <p:spPr>
              <a:xfrm rot="20445008">
                <a:off x="4181760" y="1688531"/>
                <a:ext cx="198014" cy="52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B2372F42-2677-E452-121A-36D4D269D20D}"/>
                  </a:ext>
                </a:extLst>
              </p:cNvPr>
              <p:cNvSpPr/>
              <p:nvPr/>
            </p:nvSpPr>
            <p:spPr>
              <a:xfrm rot="1154992" flipH="1">
                <a:off x="4600732" y="1705950"/>
                <a:ext cx="215950" cy="5462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涙形 57">
                <a:extLst>
                  <a:ext uri="{FF2B5EF4-FFF2-40B4-BE49-F238E27FC236}">
                    <a16:creationId xmlns:a16="http://schemas.microsoft.com/office/drawing/2014/main" id="{E91C6AD8-12DF-DFB0-FE45-2DBD4FD0ACA6}"/>
                  </a:ext>
                </a:extLst>
              </p:cNvPr>
              <p:cNvSpPr/>
              <p:nvPr/>
            </p:nvSpPr>
            <p:spPr>
              <a:xfrm rot="3600000">
                <a:off x="3754595" y="1595476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C9F2DD14-F32F-C4AC-0A0B-8C3AAE1F3D29}"/>
                </a:ext>
              </a:extLst>
            </p:cNvPr>
            <p:cNvGrpSpPr/>
            <p:nvPr/>
          </p:nvGrpSpPr>
          <p:grpSpPr>
            <a:xfrm>
              <a:off x="5068513" y="2017970"/>
              <a:ext cx="303686" cy="1051426"/>
              <a:chOff x="5068513" y="2017970"/>
              <a:chExt cx="303686" cy="1051426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36664CB5-291A-2633-C8FE-20473507ABEF}"/>
                  </a:ext>
                </a:extLst>
              </p:cNvPr>
              <p:cNvSpPr/>
              <p:nvPr/>
            </p:nvSpPr>
            <p:spPr>
              <a:xfrm rot="1567560">
                <a:off x="5068513" y="2759841"/>
                <a:ext cx="215872" cy="30955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1F480DE5-64A4-87F9-FFD3-8A43F357BC6C}"/>
                  </a:ext>
                </a:extLst>
              </p:cNvPr>
              <p:cNvSpPr/>
              <p:nvPr/>
            </p:nvSpPr>
            <p:spPr>
              <a:xfrm rot="5400000">
                <a:off x="4811621" y="2294823"/>
                <a:ext cx="837431" cy="283725"/>
              </a:xfrm>
              <a:custGeom>
                <a:avLst/>
                <a:gdLst>
                  <a:gd name="connsiteX0" fmla="*/ 0 w 724538"/>
                  <a:gd name="connsiteY0" fmla="*/ 241912 h 241912"/>
                  <a:gd name="connsiteX1" fmla="*/ 7561 w 724538"/>
                  <a:gd name="connsiteY1" fmla="*/ 55900 h 241912"/>
                  <a:gd name="connsiteX2" fmla="*/ 349345 w 724538"/>
                  <a:gd name="connsiteY2" fmla="*/ 0 h 241912"/>
                  <a:gd name="connsiteX3" fmla="*/ 691130 w 724538"/>
                  <a:gd name="connsiteY3" fmla="*/ 55900 h 241912"/>
                  <a:gd name="connsiteX4" fmla="*/ 724538 w 724538"/>
                  <a:gd name="connsiteY4" fmla="*/ 70659 h 241912"/>
                  <a:gd name="connsiteX5" fmla="*/ 655267 w 724538"/>
                  <a:gd name="connsiteY5" fmla="*/ 227879 h 241912"/>
                  <a:gd name="connsiteX6" fmla="*/ 623194 w 724538"/>
                  <a:gd name="connsiteY6" fmla="*/ 214247 h 241912"/>
                  <a:gd name="connsiteX7" fmla="*/ 344142 w 724538"/>
                  <a:gd name="connsiteY7" fmla="*/ 174565 h 241912"/>
                  <a:gd name="connsiteX8" fmla="*/ 0 w 724538"/>
                  <a:gd name="connsiteY8" fmla="*/ 241912 h 241912"/>
                  <a:gd name="connsiteX0" fmla="*/ 221748 w 946286"/>
                  <a:gd name="connsiteY0" fmla="*/ 241912 h 241912"/>
                  <a:gd name="connsiteX1" fmla="*/ 0 w 946286"/>
                  <a:gd name="connsiteY1" fmla="*/ 125827 h 241912"/>
                  <a:gd name="connsiteX2" fmla="*/ 229309 w 946286"/>
                  <a:gd name="connsiteY2" fmla="*/ 55900 h 241912"/>
                  <a:gd name="connsiteX3" fmla="*/ 571093 w 946286"/>
                  <a:gd name="connsiteY3" fmla="*/ 0 h 241912"/>
                  <a:gd name="connsiteX4" fmla="*/ 912878 w 946286"/>
                  <a:gd name="connsiteY4" fmla="*/ 55900 h 241912"/>
                  <a:gd name="connsiteX5" fmla="*/ 946286 w 946286"/>
                  <a:gd name="connsiteY5" fmla="*/ 70659 h 241912"/>
                  <a:gd name="connsiteX6" fmla="*/ 877015 w 946286"/>
                  <a:gd name="connsiteY6" fmla="*/ 227879 h 241912"/>
                  <a:gd name="connsiteX7" fmla="*/ 844942 w 946286"/>
                  <a:gd name="connsiteY7" fmla="*/ 214247 h 241912"/>
                  <a:gd name="connsiteX8" fmla="*/ 565890 w 946286"/>
                  <a:gd name="connsiteY8" fmla="*/ 174565 h 241912"/>
                  <a:gd name="connsiteX9" fmla="*/ 221748 w 946286"/>
                  <a:gd name="connsiteY9" fmla="*/ 241912 h 241912"/>
                  <a:gd name="connsiteX0" fmla="*/ 0 w 946286"/>
                  <a:gd name="connsiteY0" fmla="*/ 125827 h 241912"/>
                  <a:gd name="connsiteX1" fmla="*/ 229309 w 946286"/>
                  <a:gd name="connsiteY1" fmla="*/ 55900 h 241912"/>
                  <a:gd name="connsiteX2" fmla="*/ 571093 w 946286"/>
                  <a:gd name="connsiteY2" fmla="*/ 0 h 241912"/>
                  <a:gd name="connsiteX3" fmla="*/ 912878 w 946286"/>
                  <a:gd name="connsiteY3" fmla="*/ 55900 h 241912"/>
                  <a:gd name="connsiteX4" fmla="*/ 946286 w 946286"/>
                  <a:gd name="connsiteY4" fmla="*/ 70659 h 241912"/>
                  <a:gd name="connsiteX5" fmla="*/ 877015 w 946286"/>
                  <a:gd name="connsiteY5" fmla="*/ 227879 h 241912"/>
                  <a:gd name="connsiteX6" fmla="*/ 844942 w 946286"/>
                  <a:gd name="connsiteY6" fmla="*/ 214247 h 241912"/>
                  <a:gd name="connsiteX7" fmla="*/ 565890 w 946286"/>
                  <a:gd name="connsiteY7" fmla="*/ 174565 h 241912"/>
                  <a:gd name="connsiteX8" fmla="*/ 221748 w 946286"/>
                  <a:gd name="connsiteY8" fmla="*/ 241912 h 241912"/>
                  <a:gd name="connsiteX9" fmla="*/ 91440 w 946286"/>
                  <a:gd name="connsiteY9" fmla="*/ 217267 h 241912"/>
                  <a:gd name="connsiteX0" fmla="*/ 159198 w 876175"/>
                  <a:gd name="connsiteY0" fmla="*/ 55900 h 241912"/>
                  <a:gd name="connsiteX1" fmla="*/ 500982 w 876175"/>
                  <a:gd name="connsiteY1" fmla="*/ 0 h 241912"/>
                  <a:gd name="connsiteX2" fmla="*/ 842767 w 876175"/>
                  <a:gd name="connsiteY2" fmla="*/ 55900 h 241912"/>
                  <a:gd name="connsiteX3" fmla="*/ 876175 w 876175"/>
                  <a:gd name="connsiteY3" fmla="*/ 70659 h 241912"/>
                  <a:gd name="connsiteX4" fmla="*/ 806904 w 876175"/>
                  <a:gd name="connsiteY4" fmla="*/ 227879 h 241912"/>
                  <a:gd name="connsiteX5" fmla="*/ 774831 w 876175"/>
                  <a:gd name="connsiteY5" fmla="*/ 214247 h 241912"/>
                  <a:gd name="connsiteX6" fmla="*/ 495779 w 876175"/>
                  <a:gd name="connsiteY6" fmla="*/ 174565 h 241912"/>
                  <a:gd name="connsiteX7" fmla="*/ 151637 w 876175"/>
                  <a:gd name="connsiteY7" fmla="*/ 241912 h 241912"/>
                  <a:gd name="connsiteX8" fmla="*/ 21329 w 876175"/>
                  <a:gd name="connsiteY8" fmla="*/ 217267 h 241912"/>
                  <a:gd name="connsiteX0" fmla="*/ 7561 w 724538"/>
                  <a:gd name="connsiteY0" fmla="*/ 55900 h 241912"/>
                  <a:gd name="connsiteX1" fmla="*/ 349345 w 724538"/>
                  <a:gd name="connsiteY1" fmla="*/ 0 h 241912"/>
                  <a:gd name="connsiteX2" fmla="*/ 691130 w 724538"/>
                  <a:gd name="connsiteY2" fmla="*/ 55900 h 241912"/>
                  <a:gd name="connsiteX3" fmla="*/ 724538 w 724538"/>
                  <a:gd name="connsiteY3" fmla="*/ 70659 h 241912"/>
                  <a:gd name="connsiteX4" fmla="*/ 655267 w 724538"/>
                  <a:gd name="connsiteY4" fmla="*/ 227879 h 241912"/>
                  <a:gd name="connsiteX5" fmla="*/ 623194 w 724538"/>
                  <a:gd name="connsiteY5" fmla="*/ 214247 h 241912"/>
                  <a:gd name="connsiteX6" fmla="*/ 344142 w 724538"/>
                  <a:gd name="connsiteY6" fmla="*/ 174565 h 241912"/>
                  <a:gd name="connsiteX7" fmla="*/ 0 w 724538"/>
                  <a:gd name="connsiteY7" fmla="*/ 241912 h 2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4538" h="241912">
                    <a:moveTo>
                      <a:pt x="7561" y="55900"/>
                    </a:moveTo>
                    <a:cubicBezTo>
                      <a:pt x="105125" y="20608"/>
                      <a:pt x="222741" y="0"/>
                      <a:pt x="349345" y="0"/>
                    </a:cubicBezTo>
                    <a:cubicBezTo>
                      <a:pt x="475951" y="0"/>
                      <a:pt x="593566" y="20608"/>
                      <a:pt x="691130" y="55900"/>
                    </a:cubicBezTo>
                    <a:lnTo>
                      <a:pt x="724538" y="70659"/>
                    </a:lnTo>
                    <a:lnTo>
                      <a:pt x="655267" y="227879"/>
                    </a:lnTo>
                    <a:lnTo>
                      <a:pt x="623194" y="214247"/>
                    </a:lnTo>
                    <a:cubicBezTo>
                      <a:pt x="549492" y="189592"/>
                      <a:pt x="451585" y="174565"/>
                      <a:pt x="344142" y="174565"/>
                    </a:cubicBezTo>
                    <a:cubicBezTo>
                      <a:pt x="200886" y="174565"/>
                      <a:pt x="74582" y="201280"/>
                      <a:pt x="0" y="241912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CDE89A7B-9729-F6A1-C5BB-F7652BD41163}"/>
              </a:ext>
            </a:extLst>
          </p:cNvPr>
          <p:cNvGrpSpPr/>
          <p:nvPr/>
        </p:nvGrpSpPr>
        <p:grpSpPr>
          <a:xfrm>
            <a:off x="4224907" y="3670792"/>
            <a:ext cx="1900908" cy="2736790"/>
            <a:chOff x="4224907" y="3670792"/>
            <a:chExt cx="1900908" cy="2736790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51F7AE69-7E44-36BA-2798-3CC338ABE8CE}"/>
                </a:ext>
              </a:extLst>
            </p:cNvPr>
            <p:cNvGrpSpPr/>
            <p:nvPr/>
          </p:nvGrpSpPr>
          <p:grpSpPr>
            <a:xfrm rot="325386" flipH="1">
              <a:off x="4527800" y="4860429"/>
              <a:ext cx="303686" cy="1051426"/>
              <a:chOff x="5068513" y="2017970"/>
              <a:chExt cx="303686" cy="1051426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778BD71-F22C-C3A8-9EE5-7F18BD01D5CD}"/>
                  </a:ext>
                </a:extLst>
              </p:cNvPr>
              <p:cNvSpPr/>
              <p:nvPr/>
            </p:nvSpPr>
            <p:spPr>
              <a:xfrm rot="1567560">
                <a:off x="5068513" y="2759841"/>
                <a:ext cx="215872" cy="30955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8A0F7D0-2E13-FCC6-7ADA-DB613EA1B514}"/>
                  </a:ext>
                </a:extLst>
              </p:cNvPr>
              <p:cNvSpPr/>
              <p:nvPr/>
            </p:nvSpPr>
            <p:spPr>
              <a:xfrm rot="5400000">
                <a:off x="4811621" y="2294823"/>
                <a:ext cx="837431" cy="283725"/>
              </a:xfrm>
              <a:custGeom>
                <a:avLst/>
                <a:gdLst>
                  <a:gd name="connsiteX0" fmla="*/ 0 w 724538"/>
                  <a:gd name="connsiteY0" fmla="*/ 241912 h 241912"/>
                  <a:gd name="connsiteX1" fmla="*/ 7561 w 724538"/>
                  <a:gd name="connsiteY1" fmla="*/ 55900 h 241912"/>
                  <a:gd name="connsiteX2" fmla="*/ 349345 w 724538"/>
                  <a:gd name="connsiteY2" fmla="*/ 0 h 241912"/>
                  <a:gd name="connsiteX3" fmla="*/ 691130 w 724538"/>
                  <a:gd name="connsiteY3" fmla="*/ 55900 h 241912"/>
                  <a:gd name="connsiteX4" fmla="*/ 724538 w 724538"/>
                  <a:gd name="connsiteY4" fmla="*/ 70659 h 241912"/>
                  <a:gd name="connsiteX5" fmla="*/ 655267 w 724538"/>
                  <a:gd name="connsiteY5" fmla="*/ 227879 h 241912"/>
                  <a:gd name="connsiteX6" fmla="*/ 623194 w 724538"/>
                  <a:gd name="connsiteY6" fmla="*/ 214247 h 241912"/>
                  <a:gd name="connsiteX7" fmla="*/ 344142 w 724538"/>
                  <a:gd name="connsiteY7" fmla="*/ 174565 h 241912"/>
                  <a:gd name="connsiteX8" fmla="*/ 0 w 724538"/>
                  <a:gd name="connsiteY8" fmla="*/ 241912 h 241912"/>
                  <a:gd name="connsiteX0" fmla="*/ 221748 w 946286"/>
                  <a:gd name="connsiteY0" fmla="*/ 241912 h 241912"/>
                  <a:gd name="connsiteX1" fmla="*/ 0 w 946286"/>
                  <a:gd name="connsiteY1" fmla="*/ 125827 h 241912"/>
                  <a:gd name="connsiteX2" fmla="*/ 229309 w 946286"/>
                  <a:gd name="connsiteY2" fmla="*/ 55900 h 241912"/>
                  <a:gd name="connsiteX3" fmla="*/ 571093 w 946286"/>
                  <a:gd name="connsiteY3" fmla="*/ 0 h 241912"/>
                  <a:gd name="connsiteX4" fmla="*/ 912878 w 946286"/>
                  <a:gd name="connsiteY4" fmla="*/ 55900 h 241912"/>
                  <a:gd name="connsiteX5" fmla="*/ 946286 w 946286"/>
                  <a:gd name="connsiteY5" fmla="*/ 70659 h 241912"/>
                  <a:gd name="connsiteX6" fmla="*/ 877015 w 946286"/>
                  <a:gd name="connsiteY6" fmla="*/ 227879 h 241912"/>
                  <a:gd name="connsiteX7" fmla="*/ 844942 w 946286"/>
                  <a:gd name="connsiteY7" fmla="*/ 214247 h 241912"/>
                  <a:gd name="connsiteX8" fmla="*/ 565890 w 946286"/>
                  <a:gd name="connsiteY8" fmla="*/ 174565 h 241912"/>
                  <a:gd name="connsiteX9" fmla="*/ 221748 w 946286"/>
                  <a:gd name="connsiteY9" fmla="*/ 241912 h 241912"/>
                  <a:gd name="connsiteX0" fmla="*/ 0 w 946286"/>
                  <a:gd name="connsiteY0" fmla="*/ 125827 h 241912"/>
                  <a:gd name="connsiteX1" fmla="*/ 229309 w 946286"/>
                  <a:gd name="connsiteY1" fmla="*/ 55900 h 241912"/>
                  <a:gd name="connsiteX2" fmla="*/ 571093 w 946286"/>
                  <a:gd name="connsiteY2" fmla="*/ 0 h 241912"/>
                  <a:gd name="connsiteX3" fmla="*/ 912878 w 946286"/>
                  <a:gd name="connsiteY3" fmla="*/ 55900 h 241912"/>
                  <a:gd name="connsiteX4" fmla="*/ 946286 w 946286"/>
                  <a:gd name="connsiteY4" fmla="*/ 70659 h 241912"/>
                  <a:gd name="connsiteX5" fmla="*/ 877015 w 946286"/>
                  <a:gd name="connsiteY5" fmla="*/ 227879 h 241912"/>
                  <a:gd name="connsiteX6" fmla="*/ 844942 w 946286"/>
                  <a:gd name="connsiteY6" fmla="*/ 214247 h 241912"/>
                  <a:gd name="connsiteX7" fmla="*/ 565890 w 946286"/>
                  <a:gd name="connsiteY7" fmla="*/ 174565 h 241912"/>
                  <a:gd name="connsiteX8" fmla="*/ 221748 w 946286"/>
                  <a:gd name="connsiteY8" fmla="*/ 241912 h 241912"/>
                  <a:gd name="connsiteX9" fmla="*/ 91440 w 946286"/>
                  <a:gd name="connsiteY9" fmla="*/ 217267 h 241912"/>
                  <a:gd name="connsiteX0" fmla="*/ 159198 w 876175"/>
                  <a:gd name="connsiteY0" fmla="*/ 55900 h 241912"/>
                  <a:gd name="connsiteX1" fmla="*/ 500982 w 876175"/>
                  <a:gd name="connsiteY1" fmla="*/ 0 h 241912"/>
                  <a:gd name="connsiteX2" fmla="*/ 842767 w 876175"/>
                  <a:gd name="connsiteY2" fmla="*/ 55900 h 241912"/>
                  <a:gd name="connsiteX3" fmla="*/ 876175 w 876175"/>
                  <a:gd name="connsiteY3" fmla="*/ 70659 h 241912"/>
                  <a:gd name="connsiteX4" fmla="*/ 806904 w 876175"/>
                  <a:gd name="connsiteY4" fmla="*/ 227879 h 241912"/>
                  <a:gd name="connsiteX5" fmla="*/ 774831 w 876175"/>
                  <a:gd name="connsiteY5" fmla="*/ 214247 h 241912"/>
                  <a:gd name="connsiteX6" fmla="*/ 495779 w 876175"/>
                  <a:gd name="connsiteY6" fmla="*/ 174565 h 241912"/>
                  <a:gd name="connsiteX7" fmla="*/ 151637 w 876175"/>
                  <a:gd name="connsiteY7" fmla="*/ 241912 h 241912"/>
                  <a:gd name="connsiteX8" fmla="*/ 21329 w 876175"/>
                  <a:gd name="connsiteY8" fmla="*/ 217267 h 241912"/>
                  <a:gd name="connsiteX0" fmla="*/ 7561 w 724538"/>
                  <a:gd name="connsiteY0" fmla="*/ 55900 h 241912"/>
                  <a:gd name="connsiteX1" fmla="*/ 349345 w 724538"/>
                  <a:gd name="connsiteY1" fmla="*/ 0 h 241912"/>
                  <a:gd name="connsiteX2" fmla="*/ 691130 w 724538"/>
                  <a:gd name="connsiteY2" fmla="*/ 55900 h 241912"/>
                  <a:gd name="connsiteX3" fmla="*/ 724538 w 724538"/>
                  <a:gd name="connsiteY3" fmla="*/ 70659 h 241912"/>
                  <a:gd name="connsiteX4" fmla="*/ 655267 w 724538"/>
                  <a:gd name="connsiteY4" fmla="*/ 227879 h 241912"/>
                  <a:gd name="connsiteX5" fmla="*/ 623194 w 724538"/>
                  <a:gd name="connsiteY5" fmla="*/ 214247 h 241912"/>
                  <a:gd name="connsiteX6" fmla="*/ 344142 w 724538"/>
                  <a:gd name="connsiteY6" fmla="*/ 174565 h 241912"/>
                  <a:gd name="connsiteX7" fmla="*/ 0 w 724538"/>
                  <a:gd name="connsiteY7" fmla="*/ 241912 h 2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4538" h="241912">
                    <a:moveTo>
                      <a:pt x="7561" y="55900"/>
                    </a:moveTo>
                    <a:cubicBezTo>
                      <a:pt x="105125" y="20608"/>
                      <a:pt x="222741" y="0"/>
                      <a:pt x="349345" y="0"/>
                    </a:cubicBezTo>
                    <a:cubicBezTo>
                      <a:pt x="475951" y="0"/>
                      <a:pt x="593566" y="20608"/>
                      <a:pt x="691130" y="55900"/>
                    </a:cubicBezTo>
                    <a:lnTo>
                      <a:pt x="724538" y="70659"/>
                    </a:lnTo>
                    <a:lnTo>
                      <a:pt x="655267" y="227879"/>
                    </a:lnTo>
                    <a:lnTo>
                      <a:pt x="623194" y="214247"/>
                    </a:lnTo>
                    <a:cubicBezTo>
                      <a:pt x="549492" y="189592"/>
                      <a:pt x="451585" y="174565"/>
                      <a:pt x="344142" y="174565"/>
                    </a:cubicBezTo>
                    <a:cubicBezTo>
                      <a:pt x="200886" y="174565"/>
                      <a:pt x="74582" y="201280"/>
                      <a:pt x="0" y="241912"/>
                    </a:cubicBez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007482B-CBF8-4DA8-8370-810E6E52CC3C}"/>
                </a:ext>
              </a:extLst>
            </p:cNvPr>
            <p:cNvGrpSpPr/>
            <p:nvPr/>
          </p:nvGrpSpPr>
          <p:grpSpPr>
            <a:xfrm>
              <a:off x="4599546" y="3995423"/>
              <a:ext cx="1526269" cy="2059386"/>
              <a:chOff x="3881440" y="1454293"/>
              <a:chExt cx="2877676" cy="3882831"/>
            </a:xfrm>
          </p:grpSpPr>
          <p:sp>
            <p:nvSpPr>
              <p:cNvPr id="72" name="四角形: 上の 2 つの角を丸める 9">
                <a:extLst>
                  <a:ext uri="{FF2B5EF4-FFF2-40B4-BE49-F238E27FC236}">
                    <a16:creationId xmlns:a16="http://schemas.microsoft.com/office/drawing/2014/main" id="{901D2769-5B72-4601-9B65-201D22A81858}"/>
                  </a:ext>
                </a:extLst>
              </p:cNvPr>
              <p:cNvSpPr/>
              <p:nvPr/>
            </p:nvSpPr>
            <p:spPr>
              <a:xfrm rot="13500000">
                <a:off x="4557120" y="4163336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915B484-3AAD-4F00-8C86-C8CFD08632F3}"/>
                  </a:ext>
                </a:extLst>
              </p:cNvPr>
              <p:cNvSpPr/>
              <p:nvPr/>
            </p:nvSpPr>
            <p:spPr>
              <a:xfrm>
                <a:off x="4889500" y="3149600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上の 2 つの角を丸める 113">
                <a:extLst>
                  <a:ext uri="{FF2B5EF4-FFF2-40B4-BE49-F238E27FC236}">
                    <a16:creationId xmlns:a16="http://schemas.microsoft.com/office/drawing/2014/main" id="{1F2F990B-4224-449A-9AB7-4DC4975FC09F}"/>
                  </a:ext>
                </a:extLst>
              </p:cNvPr>
              <p:cNvSpPr/>
              <p:nvPr/>
            </p:nvSpPr>
            <p:spPr>
              <a:xfrm rot="10800000">
                <a:off x="5745161" y="1822450"/>
                <a:ext cx="1013955" cy="1725738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3955" h="1725738">
                    <a:moveTo>
                      <a:pt x="249957" y="307975"/>
                    </a:moveTo>
                    <a:cubicBezTo>
                      <a:pt x="307969" y="250440"/>
                      <a:pt x="512218" y="94192"/>
                      <a:pt x="643348" y="0"/>
                    </a:cubicBezTo>
                    <a:cubicBezTo>
                      <a:pt x="702488" y="0"/>
                      <a:pt x="896480" y="60642"/>
                      <a:pt x="896480" y="119782"/>
                    </a:cubicBezTo>
                    <a:lnTo>
                      <a:pt x="1013955" y="1595563"/>
                    </a:lnTo>
                    <a:lnTo>
                      <a:pt x="813930" y="1725738"/>
                    </a:lnTo>
                    <a:lnTo>
                      <a:pt x="73025" y="1611438"/>
                    </a:lnTo>
                    <a:lnTo>
                      <a:pt x="0" y="1633663"/>
                    </a:lnTo>
                    <a:cubicBezTo>
                      <a:pt x="53975" y="1275086"/>
                      <a:pt x="142490" y="550280"/>
                      <a:pt x="161925" y="478557"/>
                    </a:cubicBezTo>
                    <a:cubicBezTo>
                      <a:pt x="181360" y="406834"/>
                      <a:pt x="191945" y="365510"/>
                      <a:pt x="249957" y="3079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112">
                <a:extLst>
                  <a:ext uri="{FF2B5EF4-FFF2-40B4-BE49-F238E27FC236}">
                    <a16:creationId xmlns:a16="http://schemas.microsoft.com/office/drawing/2014/main" id="{E088DCDE-63E6-4033-9313-047709D40D18}"/>
                  </a:ext>
                </a:extLst>
              </p:cNvPr>
              <p:cNvSpPr/>
              <p:nvPr/>
            </p:nvSpPr>
            <p:spPr>
              <a:xfrm rot="1373125">
                <a:off x="5000926" y="1454293"/>
                <a:ext cx="1737816" cy="804213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7816" h="804213">
                    <a:moveTo>
                      <a:pt x="266505" y="137776"/>
                    </a:moveTo>
                    <a:cubicBezTo>
                      <a:pt x="333424" y="32068"/>
                      <a:pt x="335909" y="14934"/>
                      <a:pt x="401959" y="14934"/>
                    </a:cubicBezTo>
                    <a:lnTo>
                      <a:pt x="1610621" y="18"/>
                    </a:lnTo>
                    <a:cubicBezTo>
                      <a:pt x="1717329" y="-1635"/>
                      <a:pt x="1750248" y="107140"/>
                      <a:pt x="1733821" y="146523"/>
                    </a:cubicBezTo>
                    <a:lnTo>
                      <a:pt x="1496987" y="706763"/>
                    </a:lnTo>
                    <a:cubicBezTo>
                      <a:pt x="1426086" y="816306"/>
                      <a:pt x="1374467" y="803780"/>
                      <a:pt x="1308417" y="803780"/>
                    </a:cubicBezTo>
                    <a:lnTo>
                      <a:pt x="61588" y="765018"/>
                    </a:lnTo>
                    <a:cubicBezTo>
                      <a:pt x="-9233" y="757254"/>
                      <a:pt x="445" y="715233"/>
                      <a:pt x="445" y="649183"/>
                    </a:cubicBezTo>
                    <a:lnTo>
                      <a:pt x="266505" y="137776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F3833FB-526F-483D-B9EA-BAD8BEB95962}"/>
                  </a:ext>
                </a:extLst>
              </p:cNvPr>
              <p:cNvSpPr/>
              <p:nvPr/>
            </p:nvSpPr>
            <p:spPr>
              <a:xfrm rot="20149398">
                <a:off x="3925080" y="3471614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11ED965-FED8-45D6-A3DD-BCFD013AD397}"/>
                  </a:ext>
                </a:extLst>
              </p:cNvPr>
              <p:cNvSpPr/>
              <p:nvPr/>
            </p:nvSpPr>
            <p:spPr>
              <a:xfrm rot="20149398">
                <a:off x="3881440" y="3300204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FC8777B-82D9-448C-AD93-B56CBD4A5C16}"/>
                  </a:ext>
                </a:extLst>
              </p:cNvPr>
              <p:cNvSpPr/>
              <p:nvPr/>
            </p:nvSpPr>
            <p:spPr>
              <a:xfrm rot="5400000">
                <a:off x="4526246" y="1945655"/>
                <a:ext cx="1957052" cy="1575660"/>
              </a:xfrm>
              <a:custGeom>
                <a:avLst/>
                <a:gdLst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885646 w 1957052"/>
                  <a:gd name="connsiteY7" fmla="*/ 469653 h 1575660"/>
                  <a:gd name="connsiteX8" fmla="*/ 1957052 w 1957052"/>
                  <a:gd name="connsiteY8" fmla="*/ 469653 h 1575660"/>
                  <a:gd name="connsiteX9" fmla="*/ 1464353 w 1957052"/>
                  <a:gd name="connsiteY9" fmla="*/ 1345952 h 1575660"/>
                  <a:gd name="connsiteX10" fmla="*/ 1286650 w 1957052"/>
                  <a:gd name="connsiteY10" fmla="*/ 1345952 h 1575660"/>
                  <a:gd name="connsiteX11" fmla="*/ 1161422 w 1957052"/>
                  <a:gd name="connsiteY11" fmla="*/ 1423356 h 1575660"/>
                  <a:gd name="connsiteX12" fmla="*/ 44663 w 1957052"/>
                  <a:gd name="connsiteY12" fmla="*/ 1295618 h 1575660"/>
                  <a:gd name="connsiteX13" fmla="*/ 2939 w 1957052"/>
                  <a:gd name="connsiteY13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570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  <a:gd name="connsiteX0" fmla="*/ 2939 w 1957052"/>
                  <a:gd name="connsiteY0" fmla="*/ 1038044 h 1575660"/>
                  <a:gd name="connsiteX1" fmla="*/ 5505 w 1957052"/>
                  <a:gd name="connsiteY1" fmla="*/ 1024659 h 1575660"/>
                  <a:gd name="connsiteX2" fmla="*/ 2939 w 1957052"/>
                  <a:gd name="connsiteY2" fmla="*/ 911044 h 1575660"/>
                  <a:gd name="connsiteX3" fmla="*/ 607867 w 1957052"/>
                  <a:gd name="connsiteY3" fmla="*/ 152303 h 1575660"/>
                  <a:gd name="connsiteX4" fmla="*/ 1724626 w 1957052"/>
                  <a:gd name="connsiteY4" fmla="*/ 280042 h 1575660"/>
                  <a:gd name="connsiteX5" fmla="*/ 1744126 w 1957052"/>
                  <a:gd name="connsiteY5" fmla="*/ 342653 h 1575660"/>
                  <a:gd name="connsiteX6" fmla="*/ 1906252 w 1957052"/>
                  <a:gd name="connsiteY6" fmla="*/ 342653 h 1575660"/>
                  <a:gd name="connsiteX7" fmla="*/ 1957052 w 1957052"/>
                  <a:gd name="connsiteY7" fmla="*/ 469653 h 1575660"/>
                  <a:gd name="connsiteX8" fmla="*/ 1464353 w 1957052"/>
                  <a:gd name="connsiteY8" fmla="*/ 1345952 h 1575660"/>
                  <a:gd name="connsiteX9" fmla="*/ 1286650 w 1957052"/>
                  <a:gd name="connsiteY9" fmla="*/ 1345952 h 1575660"/>
                  <a:gd name="connsiteX10" fmla="*/ 1161422 w 1957052"/>
                  <a:gd name="connsiteY10" fmla="*/ 1423356 h 1575660"/>
                  <a:gd name="connsiteX11" fmla="*/ 44663 w 1957052"/>
                  <a:gd name="connsiteY11" fmla="*/ 1295618 h 1575660"/>
                  <a:gd name="connsiteX12" fmla="*/ 2939 w 1957052"/>
                  <a:gd name="connsiteY12" fmla="*/ 1038044 h 157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57052" h="1575660">
                    <a:moveTo>
                      <a:pt x="2939" y="1038044"/>
                    </a:moveTo>
                    <a:lnTo>
                      <a:pt x="5505" y="1024659"/>
                    </a:lnTo>
                    <a:cubicBezTo>
                      <a:pt x="4650" y="986787"/>
                      <a:pt x="3794" y="948916"/>
                      <a:pt x="2939" y="911044"/>
                    </a:cubicBez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06252" y="342653"/>
                    </a:lnTo>
                    <a:lnTo>
                      <a:pt x="1957052" y="469653"/>
                    </a:lnTo>
                    <a:lnTo>
                      <a:pt x="1464353" y="1345952"/>
                    </a:lnTo>
                    <a:lnTo>
                      <a:pt x="1286650" y="1345952"/>
                    </a:lnTo>
                    <a:lnTo>
                      <a:pt x="1161422" y="1423356"/>
                    </a:lnTo>
                    <a:cubicBezTo>
                      <a:pt x="697513" y="1668730"/>
                      <a:pt x="197523" y="1611539"/>
                      <a:pt x="44663" y="1295618"/>
                    </a:cubicBezTo>
                    <a:cubicBezTo>
                      <a:pt x="6448" y="1216637"/>
                      <a:pt x="-6453" y="1128963"/>
                      <a:pt x="2939" y="1038044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ECCA845-76B9-460F-9545-49F34048D2F8}"/>
                  </a:ext>
                </a:extLst>
              </p:cNvPr>
              <p:cNvSpPr/>
              <p:nvPr/>
            </p:nvSpPr>
            <p:spPr>
              <a:xfrm rot="5400000">
                <a:off x="4474215" y="1997687"/>
                <a:ext cx="1934115" cy="1448660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82673E4-18A0-42CC-9E0F-19EAC0259DDC}"/>
                  </a:ext>
                </a:extLst>
              </p:cNvPr>
              <p:cNvSpPr/>
              <p:nvPr/>
            </p:nvSpPr>
            <p:spPr>
              <a:xfrm rot="5400000">
                <a:off x="4589501" y="2098145"/>
                <a:ext cx="1717401" cy="1233488"/>
              </a:xfrm>
              <a:custGeom>
                <a:avLst/>
                <a:gdLst>
                  <a:gd name="connsiteX0" fmla="*/ 2939 w 1934115"/>
                  <a:gd name="connsiteY0" fmla="*/ 911044 h 1448660"/>
                  <a:gd name="connsiteX1" fmla="*/ 607867 w 1934115"/>
                  <a:gd name="connsiteY1" fmla="*/ 152303 h 1448660"/>
                  <a:gd name="connsiteX2" fmla="*/ 1724626 w 1934115"/>
                  <a:gd name="connsiteY2" fmla="*/ 280042 h 1448660"/>
                  <a:gd name="connsiteX3" fmla="*/ 1744126 w 1934115"/>
                  <a:gd name="connsiteY3" fmla="*/ 342653 h 1448660"/>
                  <a:gd name="connsiteX4" fmla="*/ 1918517 w 1934115"/>
                  <a:gd name="connsiteY4" fmla="*/ 342653 h 1448660"/>
                  <a:gd name="connsiteX5" fmla="*/ 1934115 w 1934115"/>
                  <a:gd name="connsiteY5" fmla="*/ 383448 h 1448660"/>
                  <a:gd name="connsiteX6" fmla="*/ 1464353 w 1934115"/>
                  <a:gd name="connsiteY6" fmla="*/ 1218952 h 1448660"/>
                  <a:gd name="connsiteX7" fmla="*/ 1286650 w 1934115"/>
                  <a:gd name="connsiteY7" fmla="*/ 1218952 h 1448660"/>
                  <a:gd name="connsiteX8" fmla="*/ 1161422 w 1934115"/>
                  <a:gd name="connsiteY8" fmla="*/ 1296356 h 1448660"/>
                  <a:gd name="connsiteX9" fmla="*/ 44663 w 1934115"/>
                  <a:gd name="connsiteY9" fmla="*/ 1168618 h 1448660"/>
                  <a:gd name="connsiteX10" fmla="*/ 2939 w 1934115"/>
                  <a:gd name="connsiteY10" fmla="*/ 911044 h 144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34115" h="1448660">
                    <a:moveTo>
                      <a:pt x="2939" y="911044"/>
                    </a:moveTo>
                    <a:cubicBezTo>
                      <a:pt x="31116" y="638289"/>
                      <a:pt x="259936" y="336333"/>
                      <a:pt x="607867" y="152303"/>
                    </a:cubicBezTo>
                    <a:cubicBezTo>
                      <a:pt x="1071777" y="-93070"/>
                      <a:pt x="1571766" y="-35880"/>
                      <a:pt x="1724626" y="280042"/>
                    </a:cubicBezTo>
                    <a:lnTo>
                      <a:pt x="1744126" y="342653"/>
                    </a:lnTo>
                    <a:lnTo>
                      <a:pt x="1918517" y="342653"/>
                    </a:lnTo>
                    <a:lnTo>
                      <a:pt x="1934115" y="383448"/>
                    </a:lnTo>
                    <a:lnTo>
                      <a:pt x="1464353" y="1218952"/>
                    </a:lnTo>
                    <a:lnTo>
                      <a:pt x="1286650" y="1218952"/>
                    </a:lnTo>
                    <a:lnTo>
                      <a:pt x="1161422" y="1296356"/>
                    </a:lnTo>
                    <a:cubicBezTo>
                      <a:pt x="697513" y="1541730"/>
                      <a:pt x="197523" y="1484539"/>
                      <a:pt x="44663" y="1168618"/>
                    </a:cubicBezTo>
                    <a:cubicBezTo>
                      <a:pt x="6448" y="1089637"/>
                      <a:pt x="-6453" y="1001963"/>
                      <a:pt x="2939" y="911044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dirty="0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AC925717-0841-43E3-82F5-BC55FBFCB843}"/>
                  </a:ext>
                </a:extLst>
              </p:cNvPr>
              <p:cNvGrpSpPr/>
              <p:nvPr/>
            </p:nvGrpSpPr>
            <p:grpSpPr>
              <a:xfrm rot="1800000">
                <a:off x="4929935" y="3426943"/>
                <a:ext cx="805447" cy="123588"/>
                <a:chOff x="6855372" y="5544031"/>
                <a:chExt cx="908923" cy="166461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EE0644FF-56D6-42BB-B3A6-076B35219CBA}"/>
                    </a:ext>
                  </a:extLst>
                </p:cNvPr>
                <p:cNvSpPr/>
                <p:nvPr/>
              </p:nvSpPr>
              <p:spPr>
                <a:xfrm rot="16200000">
                  <a:off x="6946437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79AF21D4-D516-45D2-9409-09E9EAFFE6D1}"/>
                    </a:ext>
                  </a:extLst>
                </p:cNvPr>
                <p:cNvSpPr/>
                <p:nvPr/>
              </p:nvSpPr>
              <p:spPr>
                <a:xfrm rot="16200000">
                  <a:off x="7182180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D5EDB0D7-845B-49FC-B48B-C7E513D6C3E4}"/>
                    </a:ext>
                  </a:extLst>
                </p:cNvPr>
                <p:cNvSpPr/>
                <p:nvPr/>
              </p:nvSpPr>
              <p:spPr>
                <a:xfrm rot="16200000">
                  <a:off x="7444122" y="5452966"/>
                  <a:ext cx="165977" cy="3481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798C737-A76C-45B3-ADE4-B466AC08DA42}"/>
                    </a:ext>
                  </a:extLst>
                </p:cNvPr>
                <p:cNvSpPr/>
                <p:nvPr/>
              </p:nvSpPr>
              <p:spPr>
                <a:xfrm>
                  <a:off x="7639295" y="5544514"/>
                  <a:ext cx="125000" cy="165978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3763D3CB-D71F-4DDB-B6E7-6BAF2F4A2F47}"/>
                  </a:ext>
                </a:extLst>
              </p:cNvPr>
              <p:cNvSpPr/>
              <p:nvPr/>
            </p:nvSpPr>
            <p:spPr>
              <a:xfrm rot="20530604">
                <a:off x="4183727" y="3620328"/>
                <a:ext cx="1216409" cy="85049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C3E64C01-4437-4DBA-8CF4-C4726C2C5D8E}"/>
                </a:ext>
              </a:extLst>
            </p:cNvPr>
            <p:cNvSpPr/>
            <p:nvPr/>
          </p:nvSpPr>
          <p:spPr>
            <a:xfrm rot="13159527">
              <a:off x="4592736" y="6004908"/>
              <a:ext cx="185050" cy="402674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B940F471-F44B-46DC-B4AE-1BE605DF7358}"/>
                </a:ext>
              </a:extLst>
            </p:cNvPr>
            <p:cNvSpPr/>
            <p:nvPr/>
          </p:nvSpPr>
          <p:spPr>
            <a:xfrm rot="13159527">
              <a:off x="4333405" y="5927446"/>
              <a:ext cx="185050" cy="402674"/>
            </a:xfrm>
            <a:prstGeom prst="round2SameRect">
              <a:avLst>
                <a:gd name="adj1" fmla="val 50000"/>
                <a:gd name="adj2" fmla="val 45438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F5062FA-A97A-4103-B6BC-94B24F1527E3}"/>
                </a:ext>
              </a:extLst>
            </p:cNvPr>
            <p:cNvSpPr/>
            <p:nvPr/>
          </p:nvSpPr>
          <p:spPr>
            <a:xfrm rot="19800000">
              <a:off x="4224907" y="5452572"/>
              <a:ext cx="878677" cy="507167"/>
            </a:xfrm>
            <a:custGeom>
              <a:avLst/>
              <a:gdLst>
                <a:gd name="connsiteX0" fmla="*/ 1552109 w 1656685"/>
                <a:gd name="connsiteY0" fmla="*/ 40509 h 956229"/>
                <a:gd name="connsiteX1" fmla="*/ 1656685 w 1656685"/>
                <a:gd name="connsiteY1" fmla="*/ 237192 h 956229"/>
                <a:gd name="connsiteX2" fmla="*/ 1656684 w 1656685"/>
                <a:gd name="connsiteY2" fmla="*/ 237192 h 956229"/>
                <a:gd name="connsiteX3" fmla="*/ 1419492 w 1656685"/>
                <a:gd name="connsiteY3" fmla="*/ 474384 h 956229"/>
                <a:gd name="connsiteX4" fmla="*/ 689023 w 1656685"/>
                <a:gd name="connsiteY4" fmla="*/ 474383 h 956229"/>
                <a:gd name="connsiteX5" fmla="*/ 410829 w 1656685"/>
                <a:gd name="connsiteY5" fmla="*/ 956229 h 956229"/>
                <a:gd name="connsiteX6" fmla="*/ 0 w 1656685"/>
                <a:gd name="connsiteY6" fmla="*/ 719037 h 956229"/>
                <a:gd name="connsiteX7" fmla="*/ 344958 w 1656685"/>
                <a:gd name="connsiteY7" fmla="*/ 121554 h 956229"/>
                <a:gd name="connsiteX8" fmla="*/ 488982 w 1656685"/>
                <a:gd name="connsiteY8" fmla="*/ 11040 h 956229"/>
                <a:gd name="connsiteX9" fmla="*/ 498221 w 1656685"/>
                <a:gd name="connsiteY9" fmla="*/ 10395 h 956229"/>
                <a:gd name="connsiteX10" fmla="*/ 516184 w 1656685"/>
                <a:gd name="connsiteY10" fmla="*/ 4819 h 956229"/>
                <a:gd name="connsiteX11" fmla="*/ 563987 w 1656685"/>
                <a:gd name="connsiteY11" fmla="*/ 0 h 956229"/>
                <a:gd name="connsiteX12" fmla="*/ 1419493 w 1656685"/>
                <a:gd name="connsiteY12" fmla="*/ 0 h 956229"/>
                <a:gd name="connsiteX13" fmla="*/ 1552109 w 1656685"/>
                <a:gd name="connsiteY13" fmla="*/ 40509 h 95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56685" h="956229">
                  <a:moveTo>
                    <a:pt x="1552109" y="40509"/>
                  </a:moveTo>
                  <a:cubicBezTo>
                    <a:pt x="1615203" y="83134"/>
                    <a:pt x="1656685" y="155318"/>
                    <a:pt x="1656685" y="237192"/>
                  </a:cubicBezTo>
                  <a:lnTo>
                    <a:pt x="1656684" y="237192"/>
                  </a:lnTo>
                  <a:cubicBezTo>
                    <a:pt x="1656684" y="368190"/>
                    <a:pt x="1550490" y="474384"/>
                    <a:pt x="1419492" y="474384"/>
                  </a:cubicBezTo>
                  <a:lnTo>
                    <a:pt x="689023" y="474383"/>
                  </a:lnTo>
                  <a:lnTo>
                    <a:pt x="410829" y="956229"/>
                  </a:lnTo>
                  <a:lnTo>
                    <a:pt x="0" y="719037"/>
                  </a:lnTo>
                  <a:lnTo>
                    <a:pt x="344958" y="121554"/>
                  </a:lnTo>
                  <a:cubicBezTo>
                    <a:pt x="377707" y="64830"/>
                    <a:pt x="430348" y="26750"/>
                    <a:pt x="488982" y="11040"/>
                  </a:cubicBezTo>
                  <a:lnTo>
                    <a:pt x="498221" y="10395"/>
                  </a:lnTo>
                  <a:lnTo>
                    <a:pt x="516184" y="4819"/>
                  </a:lnTo>
                  <a:cubicBezTo>
                    <a:pt x="531625" y="1659"/>
                    <a:pt x="547612" y="0"/>
                    <a:pt x="563987" y="0"/>
                  </a:cubicBezTo>
                  <a:lnTo>
                    <a:pt x="1419493" y="0"/>
                  </a:lnTo>
                  <a:cubicBezTo>
                    <a:pt x="1468617" y="0"/>
                    <a:pt x="1514253" y="14934"/>
                    <a:pt x="1552109" y="40509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2B44C1F-B690-4873-B704-B89CE2C24F4E}"/>
                </a:ext>
              </a:extLst>
            </p:cNvPr>
            <p:cNvSpPr/>
            <p:nvPr/>
          </p:nvSpPr>
          <p:spPr>
            <a:xfrm rot="19800000">
              <a:off x="4508911" y="5481975"/>
              <a:ext cx="885911" cy="517233"/>
            </a:xfrm>
            <a:custGeom>
              <a:avLst/>
              <a:gdLst>
                <a:gd name="connsiteX0" fmla="*/ 1565749 w 1670325"/>
                <a:gd name="connsiteY0" fmla="*/ 40509 h 975208"/>
                <a:gd name="connsiteX1" fmla="*/ 1670325 w 1670325"/>
                <a:gd name="connsiteY1" fmla="*/ 237192 h 975208"/>
                <a:gd name="connsiteX2" fmla="*/ 1670324 w 1670325"/>
                <a:gd name="connsiteY2" fmla="*/ 237192 h 975208"/>
                <a:gd name="connsiteX3" fmla="*/ 1433132 w 1670325"/>
                <a:gd name="connsiteY3" fmla="*/ 474384 h 975208"/>
                <a:gd name="connsiteX4" fmla="*/ 699980 w 1670325"/>
                <a:gd name="connsiteY4" fmla="*/ 474383 h 975208"/>
                <a:gd name="connsiteX5" fmla="*/ 410829 w 1670325"/>
                <a:gd name="connsiteY5" fmla="*/ 975208 h 975208"/>
                <a:gd name="connsiteX6" fmla="*/ 0 w 1670325"/>
                <a:gd name="connsiteY6" fmla="*/ 738016 h 975208"/>
                <a:gd name="connsiteX7" fmla="*/ 344958 w 1670325"/>
                <a:gd name="connsiteY7" fmla="*/ 140532 h 975208"/>
                <a:gd name="connsiteX8" fmla="*/ 407263 w 1670325"/>
                <a:gd name="connsiteY8" fmla="*/ 69895 h 975208"/>
                <a:gd name="connsiteX9" fmla="*/ 415549 w 1670325"/>
                <a:gd name="connsiteY9" fmla="*/ 64816 h 975208"/>
                <a:gd name="connsiteX10" fmla="*/ 445011 w 1670325"/>
                <a:gd name="connsiteY10" fmla="*/ 40508 h 975208"/>
                <a:gd name="connsiteX11" fmla="*/ 577627 w 1670325"/>
                <a:gd name="connsiteY11" fmla="*/ 0 h 975208"/>
                <a:gd name="connsiteX12" fmla="*/ 1433133 w 1670325"/>
                <a:gd name="connsiteY12" fmla="*/ 0 h 975208"/>
                <a:gd name="connsiteX13" fmla="*/ 1565749 w 1670325"/>
                <a:gd name="connsiteY13" fmla="*/ 40509 h 975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0325" h="975208">
                  <a:moveTo>
                    <a:pt x="1565749" y="40509"/>
                  </a:moveTo>
                  <a:cubicBezTo>
                    <a:pt x="1628843" y="83134"/>
                    <a:pt x="1670325" y="155318"/>
                    <a:pt x="1670325" y="237192"/>
                  </a:cubicBezTo>
                  <a:lnTo>
                    <a:pt x="1670324" y="237192"/>
                  </a:lnTo>
                  <a:cubicBezTo>
                    <a:pt x="1670324" y="368190"/>
                    <a:pt x="1564130" y="474384"/>
                    <a:pt x="1433132" y="474384"/>
                  </a:cubicBezTo>
                  <a:lnTo>
                    <a:pt x="699980" y="474383"/>
                  </a:lnTo>
                  <a:lnTo>
                    <a:pt x="410829" y="975208"/>
                  </a:lnTo>
                  <a:lnTo>
                    <a:pt x="0" y="738016"/>
                  </a:lnTo>
                  <a:lnTo>
                    <a:pt x="344958" y="140532"/>
                  </a:lnTo>
                  <a:cubicBezTo>
                    <a:pt x="361333" y="112170"/>
                    <a:pt x="382680" y="88470"/>
                    <a:pt x="407263" y="69895"/>
                  </a:cubicBezTo>
                  <a:lnTo>
                    <a:pt x="415549" y="64816"/>
                  </a:lnTo>
                  <a:lnTo>
                    <a:pt x="445011" y="40508"/>
                  </a:lnTo>
                  <a:cubicBezTo>
                    <a:pt x="482867" y="14934"/>
                    <a:pt x="528503" y="0"/>
                    <a:pt x="577627" y="0"/>
                  </a:cubicBezTo>
                  <a:lnTo>
                    <a:pt x="1433133" y="0"/>
                  </a:lnTo>
                  <a:cubicBezTo>
                    <a:pt x="1482257" y="0"/>
                    <a:pt x="1527893" y="14934"/>
                    <a:pt x="1565749" y="40509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39D2BD37-3524-417C-945B-58C7A433B631}"/>
                </a:ext>
              </a:extLst>
            </p:cNvPr>
            <p:cNvSpPr/>
            <p:nvPr/>
          </p:nvSpPr>
          <p:spPr>
            <a:xfrm rot="20700000">
              <a:off x="4634491" y="4619831"/>
              <a:ext cx="737182" cy="943875"/>
            </a:xfrm>
            <a:prstGeom prst="round2SameRect">
              <a:avLst>
                <a:gd name="adj1" fmla="val 50000"/>
                <a:gd name="adj2" fmla="val 25569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35A2086C-A35C-7F91-61CF-E7FF9407F7D6}"/>
                </a:ext>
              </a:extLst>
            </p:cNvPr>
            <p:cNvGrpSpPr/>
            <p:nvPr/>
          </p:nvGrpSpPr>
          <p:grpSpPr>
            <a:xfrm rot="1800000">
              <a:off x="4236173" y="3670792"/>
              <a:ext cx="1486444" cy="1203243"/>
              <a:chOff x="3754595" y="3876238"/>
              <a:chExt cx="1486444" cy="1203243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2561954-52EC-43DF-A0CD-7A205CE644DC}"/>
                  </a:ext>
                </a:extLst>
              </p:cNvPr>
              <p:cNvGrpSpPr/>
              <p:nvPr/>
            </p:nvGrpSpPr>
            <p:grpSpPr>
              <a:xfrm>
                <a:off x="3970763" y="3876238"/>
                <a:ext cx="1270276" cy="1203243"/>
                <a:chOff x="-293904" y="5127881"/>
                <a:chExt cx="2395018" cy="2268631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9E03F68-3641-4DE6-A87B-83D8D5CA9745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D7311CE5-E289-49A7-A9A4-641C9C757ED4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1CA05B1-BA10-4A95-916C-E74DFEDE5C64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7068541C-893C-43E8-8B4F-37BFCC6F83B0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1C5A304-5C20-4292-944D-00D4ED00F159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E0C88F97-9208-4A09-9E69-034328E4984B}"/>
                    </a:ext>
                  </a:extLst>
                </p:cNvPr>
                <p:cNvSpPr/>
                <p:nvPr/>
              </p:nvSpPr>
              <p:spPr>
                <a:xfrm>
                  <a:off x="668218" y="7134684"/>
                  <a:ext cx="256773" cy="862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9215C43-0D32-0DF6-F5DA-3182801A3FAB}"/>
                  </a:ext>
                </a:extLst>
              </p:cNvPr>
              <p:cNvSpPr/>
              <p:nvPr/>
            </p:nvSpPr>
            <p:spPr>
              <a:xfrm rot="20445008">
                <a:off x="4194460" y="4666681"/>
                <a:ext cx="198014" cy="522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7136A8FA-0A07-56A7-AC5E-B540ED9F9A60}"/>
                  </a:ext>
                </a:extLst>
              </p:cNvPr>
              <p:cNvSpPr/>
              <p:nvPr/>
            </p:nvSpPr>
            <p:spPr>
              <a:xfrm rot="1154992" flipH="1">
                <a:off x="4613432" y="4684100"/>
                <a:ext cx="215950" cy="5462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涙形 57">
                <a:extLst>
                  <a:ext uri="{FF2B5EF4-FFF2-40B4-BE49-F238E27FC236}">
                    <a16:creationId xmlns:a16="http://schemas.microsoft.com/office/drawing/2014/main" id="{2A2111BC-14BB-5F7E-D92E-918B7868FEFD}"/>
                  </a:ext>
                </a:extLst>
              </p:cNvPr>
              <p:cNvSpPr/>
              <p:nvPr/>
            </p:nvSpPr>
            <p:spPr>
              <a:xfrm rot="3600000">
                <a:off x="3754595" y="4522826"/>
                <a:ext cx="505554" cy="505554"/>
              </a:xfrm>
              <a:custGeom>
                <a:avLst/>
                <a:gdLst>
                  <a:gd name="connsiteX0" fmla="*/ 0 w 542262"/>
                  <a:gd name="connsiteY0" fmla="*/ 271131 h 542262"/>
                  <a:gd name="connsiteX1" fmla="*/ 271131 w 542262"/>
                  <a:gd name="connsiteY1" fmla="*/ 0 h 542262"/>
                  <a:gd name="connsiteX2" fmla="*/ 602648 w 542262"/>
                  <a:gd name="connsiteY2" fmla="*/ -60386 h 542262"/>
                  <a:gd name="connsiteX3" fmla="*/ 542262 w 542262"/>
                  <a:gd name="connsiteY3" fmla="*/ 271131 h 542262"/>
                  <a:gd name="connsiteX4" fmla="*/ 271131 w 542262"/>
                  <a:gd name="connsiteY4" fmla="*/ 542262 h 542262"/>
                  <a:gd name="connsiteX5" fmla="*/ 0 w 542262"/>
                  <a:gd name="connsiteY5" fmla="*/ 271131 h 542262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  <a:gd name="connsiteX0" fmla="*/ 0 w 602648"/>
                  <a:gd name="connsiteY0" fmla="*/ 331517 h 602648"/>
                  <a:gd name="connsiteX1" fmla="*/ 271131 w 602648"/>
                  <a:gd name="connsiteY1" fmla="*/ 60386 h 602648"/>
                  <a:gd name="connsiteX2" fmla="*/ 602648 w 602648"/>
                  <a:gd name="connsiteY2" fmla="*/ 0 h 602648"/>
                  <a:gd name="connsiteX3" fmla="*/ 542262 w 602648"/>
                  <a:gd name="connsiteY3" fmla="*/ 331517 h 602648"/>
                  <a:gd name="connsiteX4" fmla="*/ 271131 w 602648"/>
                  <a:gd name="connsiteY4" fmla="*/ 602648 h 602648"/>
                  <a:gd name="connsiteX5" fmla="*/ 0 w 602648"/>
                  <a:gd name="connsiteY5" fmla="*/ 331517 h 60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648" h="602648">
                    <a:moveTo>
                      <a:pt x="0" y="331517"/>
                    </a:moveTo>
                    <a:cubicBezTo>
                      <a:pt x="0" y="181775"/>
                      <a:pt x="121389" y="60386"/>
                      <a:pt x="271131" y="60386"/>
                    </a:cubicBezTo>
                    <a:cubicBezTo>
                      <a:pt x="381637" y="60386"/>
                      <a:pt x="492143" y="40257"/>
                      <a:pt x="602648" y="0"/>
                    </a:cubicBezTo>
                    <a:cubicBezTo>
                      <a:pt x="590966" y="146224"/>
                      <a:pt x="568455" y="213867"/>
                      <a:pt x="542262" y="331517"/>
                    </a:cubicBezTo>
                    <a:cubicBezTo>
                      <a:pt x="516069" y="449167"/>
                      <a:pt x="420873" y="602648"/>
                      <a:pt x="271131" y="602648"/>
                    </a:cubicBezTo>
                    <a:cubicBezTo>
                      <a:pt x="121389" y="602648"/>
                      <a:pt x="0" y="481259"/>
                      <a:pt x="0" y="331517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 w="22225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1D7C75B8-0493-B559-1A9F-83C66B7D17B8}"/>
                </a:ext>
              </a:extLst>
            </p:cNvPr>
            <p:cNvGrpSpPr/>
            <p:nvPr/>
          </p:nvGrpSpPr>
          <p:grpSpPr>
            <a:xfrm>
              <a:off x="5045653" y="4928811"/>
              <a:ext cx="303686" cy="1051426"/>
              <a:chOff x="5068513" y="2017970"/>
              <a:chExt cx="303686" cy="1051426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3016AC49-58CF-837D-9865-6C1E9FAE703D}"/>
                  </a:ext>
                </a:extLst>
              </p:cNvPr>
              <p:cNvSpPr/>
              <p:nvPr/>
            </p:nvSpPr>
            <p:spPr>
              <a:xfrm rot="1567560">
                <a:off x="5068513" y="2759841"/>
                <a:ext cx="215872" cy="30955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B3C6BAE-D9FB-D70C-098A-1B0941682DEA}"/>
                  </a:ext>
                </a:extLst>
              </p:cNvPr>
              <p:cNvSpPr/>
              <p:nvPr/>
            </p:nvSpPr>
            <p:spPr>
              <a:xfrm rot="5400000">
                <a:off x="4811621" y="2294823"/>
                <a:ext cx="837431" cy="283725"/>
              </a:xfrm>
              <a:custGeom>
                <a:avLst/>
                <a:gdLst>
                  <a:gd name="connsiteX0" fmla="*/ 0 w 724538"/>
                  <a:gd name="connsiteY0" fmla="*/ 241912 h 241912"/>
                  <a:gd name="connsiteX1" fmla="*/ 7561 w 724538"/>
                  <a:gd name="connsiteY1" fmla="*/ 55900 h 241912"/>
                  <a:gd name="connsiteX2" fmla="*/ 349345 w 724538"/>
                  <a:gd name="connsiteY2" fmla="*/ 0 h 241912"/>
                  <a:gd name="connsiteX3" fmla="*/ 691130 w 724538"/>
                  <a:gd name="connsiteY3" fmla="*/ 55900 h 241912"/>
                  <a:gd name="connsiteX4" fmla="*/ 724538 w 724538"/>
                  <a:gd name="connsiteY4" fmla="*/ 70659 h 241912"/>
                  <a:gd name="connsiteX5" fmla="*/ 655267 w 724538"/>
                  <a:gd name="connsiteY5" fmla="*/ 227879 h 241912"/>
                  <a:gd name="connsiteX6" fmla="*/ 623194 w 724538"/>
                  <a:gd name="connsiteY6" fmla="*/ 214247 h 241912"/>
                  <a:gd name="connsiteX7" fmla="*/ 344142 w 724538"/>
                  <a:gd name="connsiteY7" fmla="*/ 174565 h 241912"/>
                  <a:gd name="connsiteX8" fmla="*/ 0 w 724538"/>
                  <a:gd name="connsiteY8" fmla="*/ 241912 h 241912"/>
                  <a:gd name="connsiteX0" fmla="*/ 221748 w 946286"/>
                  <a:gd name="connsiteY0" fmla="*/ 241912 h 241912"/>
                  <a:gd name="connsiteX1" fmla="*/ 0 w 946286"/>
                  <a:gd name="connsiteY1" fmla="*/ 125827 h 241912"/>
                  <a:gd name="connsiteX2" fmla="*/ 229309 w 946286"/>
                  <a:gd name="connsiteY2" fmla="*/ 55900 h 241912"/>
                  <a:gd name="connsiteX3" fmla="*/ 571093 w 946286"/>
                  <a:gd name="connsiteY3" fmla="*/ 0 h 241912"/>
                  <a:gd name="connsiteX4" fmla="*/ 912878 w 946286"/>
                  <a:gd name="connsiteY4" fmla="*/ 55900 h 241912"/>
                  <a:gd name="connsiteX5" fmla="*/ 946286 w 946286"/>
                  <a:gd name="connsiteY5" fmla="*/ 70659 h 241912"/>
                  <a:gd name="connsiteX6" fmla="*/ 877015 w 946286"/>
                  <a:gd name="connsiteY6" fmla="*/ 227879 h 241912"/>
                  <a:gd name="connsiteX7" fmla="*/ 844942 w 946286"/>
                  <a:gd name="connsiteY7" fmla="*/ 214247 h 241912"/>
                  <a:gd name="connsiteX8" fmla="*/ 565890 w 946286"/>
                  <a:gd name="connsiteY8" fmla="*/ 174565 h 241912"/>
                  <a:gd name="connsiteX9" fmla="*/ 221748 w 946286"/>
                  <a:gd name="connsiteY9" fmla="*/ 241912 h 241912"/>
                  <a:gd name="connsiteX0" fmla="*/ 0 w 946286"/>
                  <a:gd name="connsiteY0" fmla="*/ 125827 h 241912"/>
                  <a:gd name="connsiteX1" fmla="*/ 229309 w 946286"/>
                  <a:gd name="connsiteY1" fmla="*/ 55900 h 241912"/>
                  <a:gd name="connsiteX2" fmla="*/ 571093 w 946286"/>
                  <a:gd name="connsiteY2" fmla="*/ 0 h 241912"/>
                  <a:gd name="connsiteX3" fmla="*/ 912878 w 946286"/>
                  <a:gd name="connsiteY3" fmla="*/ 55900 h 241912"/>
                  <a:gd name="connsiteX4" fmla="*/ 946286 w 946286"/>
                  <a:gd name="connsiteY4" fmla="*/ 70659 h 241912"/>
                  <a:gd name="connsiteX5" fmla="*/ 877015 w 946286"/>
                  <a:gd name="connsiteY5" fmla="*/ 227879 h 241912"/>
                  <a:gd name="connsiteX6" fmla="*/ 844942 w 946286"/>
                  <a:gd name="connsiteY6" fmla="*/ 214247 h 241912"/>
                  <a:gd name="connsiteX7" fmla="*/ 565890 w 946286"/>
                  <a:gd name="connsiteY7" fmla="*/ 174565 h 241912"/>
                  <a:gd name="connsiteX8" fmla="*/ 221748 w 946286"/>
                  <a:gd name="connsiteY8" fmla="*/ 241912 h 241912"/>
                  <a:gd name="connsiteX9" fmla="*/ 91440 w 946286"/>
                  <a:gd name="connsiteY9" fmla="*/ 217267 h 241912"/>
                  <a:gd name="connsiteX0" fmla="*/ 159198 w 876175"/>
                  <a:gd name="connsiteY0" fmla="*/ 55900 h 241912"/>
                  <a:gd name="connsiteX1" fmla="*/ 500982 w 876175"/>
                  <a:gd name="connsiteY1" fmla="*/ 0 h 241912"/>
                  <a:gd name="connsiteX2" fmla="*/ 842767 w 876175"/>
                  <a:gd name="connsiteY2" fmla="*/ 55900 h 241912"/>
                  <a:gd name="connsiteX3" fmla="*/ 876175 w 876175"/>
                  <a:gd name="connsiteY3" fmla="*/ 70659 h 241912"/>
                  <a:gd name="connsiteX4" fmla="*/ 806904 w 876175"/>
                  <a:gd name="connsiteY4" fmla="*/ 227879 h 241912"/>
                  <a:gd name="connsiteX5" fmla="*/ 774831 w 876175"/>
                  <a:gd name="connsiteY5" fmla="*/ 214247 h 241912"/>
                  <a:gd name="connsiteX6" fmla="*/ 495779 w 876175"/>
                  <a:gd name="connsiteY6" fmla="*/ 174565 h 241912"/>
                  <a:gd name="connsiteX7" fmla="*/ 151637 w 876175"/>
                  <a:gd name="connsiteY7" fmla="*/ 241912 h 241912"/>
                  <a:gd name="connsiteX8" fmla="*/ 21329 w 876175"/>
                  <a:gd name="connsiteY8" fmla="*/ 217267 h 241912"/>
                  <a:gd name="connsiteX0" fmla="*/ 7561 w 724538"/>
                  <a:gd name="connsiteY0" fmla="*/ 55900 h 241912"/>
                  <a:gd name="connsiteX1" fmla="*/ 349345 w 724538"/>
                  <a:gd name="connsiteY1" fmla="*/ 0 h 241912"/>
                  <a:gd name="connsiteX2" fmla="*/ 691130 w 724538"/>
                  <a:gd name="connsiteY2" fmla="*/ 55900 h 241912"/>
                  <a:gd name="connsiteX3" fmla="*/ 724538 w 724538"/>
                  <a:gd name="connsiteY3" fmla="*/ 70659 h 241912"/>
                  <a:gd name="connsiteX4" fmla="*/ 655267 w 724538"/>
                  <a:gd name="connsiteY4" fmla="*/ 227879 h 241912"/>
                  <a:gd name="connsiteX5" fmla="*/ 623194 w 724538"/>
                  <a:gd name="connsiteY5" fmla="*/ 214247 h 241912"/>
                  <a:gd name="connsiteX6" fmla="*/ 344142 w 724538"/>
                  <a:gd name="connsiteY6" fmla="*/ 174565 h 241912"/>
                  <a:gd name="connsiteX7" fmla="*/ 0 w 724538"/>
                  <a:gd name="connsiteY7" fmla="*/ 241912 h 241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4538" h="241912">
                    <a:moveTo>
                      <a:pt x="7561" y="55900"/>
                    </a:moveTo>
                    <a:cubicBezTo>
                      <a:pt x="105125" y="20608"/>
                      <a:pt x="222741" y="0"/>
                      <a:pt x="349345" y="0"/>
                    </a:cubicBezTo>
                    <a:cubicBezTo>
                      <a:pt x="475951" y="0"/>
                      <a:pt x="593566" y="20608"/>
                      <a:pt x="691130" y="55900"/>
                    </a:cubicBezTo>
                    <a:lnTo>
                      <a:pt x="724538" y="70659"/>
                    </a:lnTo>
                    <a:lnTo>
                      <a:pt x="655267" y="227879"/>
                    </a:lnTo>
                    <a:lnTo>
                      <a:pt x="623194" y="214247"/>
                    </a:lnTo>
                    <a:cubicBezTo>
                      <a:pt x="549492" y="189592"/>
                      <a:pt x="451585" y="174565"/>
                      <a:pt x="344142" y="174565"/>
                    </a:cubicBezTo>
                    <a:cubicBezTo>
                      <a:pt x="200886" y="174565"/>
                      <a:pt x="74582" y="201280"/>
                      <a:pt x="0" y="241912"/>
                    </a:cubicBez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0509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106679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pptxm51_トイレで寝る人物のイラスト</dc:title>
  <dc:subject>pptxm51_トイレで寝る人物のイラスト</dc:subject>
  <dc:creator>でじけろお</dc:creator>
  <cp:revision>1</cp:revision>
  <dcterms:created xsi:type="dcterms:W3CDTF">2018-05-20T00:31:01Z</dcterms:created>
  <dcterms:modified xsi:type="dcterms:W3CDTF">2024-01-30T04:56:54Z</dcterms:modified>
  <cp:version>1</cp:version>
</cp:coreProperties>
</file>