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65" r:id="rId8"/>
    <p:sldId id="266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26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0A7A006-79EE-7007-7797-C70C515C418A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custGeom>
            <a:avLst/>
            <a:gdLst>
              <a:gd name="connsiteX0" fmla="*/ 9664460 w 9664460"/>
              <a:gd name="connsiteY0" fmla="*/ 6527335 h 6616459"/>
              <a:gd name="connsiteX1" fmla="*/ 9664460 w 9664460"/>
              <a:gd name="connsiteY1" fmla="*/ 6616459 h 6616459"/>
              <a:gd name="connsiteX2" fmla="*/ 9575336 w 9664460"/>
              <a:gd name="connsiteY2" fmla="*/ 6616459 h 6616459"/>
              <a:gd name="connsiteX3" fmla="*/ 8814704 w 9664460"/>
              <a:gd name="connsiteY3" fmla="*/ 6444431 h 6616459"/>
              <a:gd name="connsiteX4" fmla="*/ 9047869 w 9664460"/>
              <a:gd name="connsiteY4" fmla="*/ 6444431 h 6616459"/>
              <a:gd name="connsiteX5" fmla="*/ 8875841 w 9664460"/>
              <a:gd name="connsiteY5" fmla="*/ 6616459 h 6616459"/>
              <a:gd name="connsiteX6" fmla="*/ 8642676 w 9664460"/>
              <a:gd name="connsiteY6" fmla="*/ 6616459 h 6616459"/>
              <a:gd name="connsiteX7" fmla="*/ 8348372 w 9664460"/>
              <a:gd name="connsiteY7" fmla="*/ 6444431 h 6616459"/>
              <a:gd name="connsiteX8" fmla="*/ 8581538 w 9664460"/>
              <a:gd name="connsiteY8" fmla="*/ 6444431 h 6616459"/>
              <a:gd name="connsiteX9" fmla="*/ 8409510 w 9664460"/>
              <a:gd name="connsiteY9" fmla="*/ 6616459 h 6616459"/>
              <a:gd name="connsiteX10" fmla="*/ 8176344 w 9664460"/>
              <a:gd name="connsiteY10" fmla="*/ 6616459 h 6616459"/>
              <a:gd name="connsiteX11" fmla="*/ 7882042 w 9664460"/>
              <a:gd name="connsiteY11" fmla="*/ 6444431 h 6616459"/>
              <a:gd name="connsiteX12" fmla="*/ 8115208 w 9664460"/>
              <a:gd name="connsiteY12" fmla="*/ 6444431 h 6616459"/>
              <a:gd name="connsiteX13" fmla="*/ 7943180 w 9664460"/>
              <a:gd name="connsiteY13" fmla="*/ 6616459 h 6616459"/>
              <a:gd name="connsiteX14" fmla="*/ 7710014 w 9664460"/>
              <a:gd name="connsiteY14" fmla="*/ 6616459 h 6616459"/>
              <a:gd name="connsiteX15" fmla="*/ 7415713 w 9664460"/>
              <a:gd name="connsiteY15" fmla="*/ 6444431 h 6616459"/>
              <a:gd name="connsiteX16" fmla="*/ 7648876 w 9664460"/>
              <a:gd name="connsiteY16" fmla="*/ 6444431 h 6616459"/>
              <a:gd name="connsiteX17" fmla="*/ 7476848 w 9664460"/>
              <a:gd name="connsiteY17" fmla="*/ 6616459 h 6616459"/>
              <a:gd name="connsiteX18" fmla="*/ 7243685 w 9664460"/>
              <a:gd name="connsiteY18" fmla="*/ 6616459 h 6616459"/>
              <a:gd name="connsiteX19" fmla="*/ 6949383 w 9664460"/>
              <a:gd name="connsiteY19" fmla="*/ 6444431 h 6616459"/>
              <a:gd name="connsiteX20" fmla="*/ 7182547 w 9664460"/>
              <a:gd name="connsiteY20" fmla="*/ 6444431 h 6616459"/>
              <a:gd name="connsiteX21" fmla="*/ 7010519 w 9664460"/>
              <a:gd name="connsiteY21" fmla="*/ 6616459 h 6616459"/>
              <a:gd name="connsiteX22" fmla="*/ 6777355 w 9664460"/>
              <a:gd name="connsiteY22" fmla="*/ 6616459 h 6616459"/>
              <a:gd name="connsiteX23" fmla="*/ 6483050 w 9664460"/>
              <a:gd name="connsiteY23" fmla="*/ 6444431 h 6616459"/>
              <a:gd name="connsiteX24" fmla="*/ 6716217 w 9664460"/>
              <a:gd name="connsiteY24" fmla="*/ 6444431 h 6616459"/>
              <a:gd name="connsiteX25" fmla="*/ 6544189 w 9664460"/>
              <a:gd name="connsiteY25" fmla="*/ 6616459 h 6616459"/>
              <a:gd name="connsiteX26" fmla="*/ 6311022 w 9664460"/>
              <a:gd name="connsiteY26" fmla="*/ 6616459 h 6616459"/>
              <a:gd name="connsiteX27" fmla="*/ 6016720 w 9664460"/>
              <a:gd name="connsiteY27" fmla="*/ 6444431 h 6616459"/>
              <a:gd name="connsiteX28" fmla="*/ 6249886 w 9664460"/>
              <a:gd name="connsiteY28" fmla="*/ 6444431 h 6616459"/>
              <a:gd name="connsiteX29" fmla="*/ 6077858 w 9664460"/>
              <a:gd name="connsiteY29" fmla="*/ 6616459 h 6616459"/>
              <a:gd name="connsiteX30" fmla="*/ 5844692 w 9664460"/>
              <a:gd name="connsiteY30" fmla="*/ 6616459 h 6616459"/>
              <a:gd name="connsiteX31" fmla="*/ 5550391 w 9664460"/>
              <a:gd name="connsiteY31" fmla="*/ 6444431 h 6616459"/>
              <a:gd name="connsiteX32" fmla="*/ 5783556 w 9664460"/>
              <a:gd name="connsiteY32" fmla="*/ 6444431 h 6616459"/>
              <a:gd name="connsiteX33" fmla="*/ 5611528 w 9664460"/>
              <a:gd name="connsiteY33" fmla="*/ 6616459 h 6616459"/>
              <a:gd name="connsiteX34" fmla="*/ 5378362 w 9664460"/>
              <a:gd name="connsiteY34" fmla="*/ 6616459 h 6616459"/>
              <a:gd name="connsiteX35" fmla="*/ 5084060 w 9664460"/>
              <a:gd name="connsiteY35" fmla="*/ 6444431 h 6616459"/>
              <a:gd name="connsiteX36" fmla="*/ 5317225 w 9664460"/>
              <a:gd name="connsiteY36" fmla="*/ 6444431 h 6616459"/>
              <a:gd name="connsiteX37" fmla="*/ 5145197 w 9664460"/>
              <a:gd name="connsiteY37" fmla="*/ 6616459 h 6616459"/>
              <a:gd name="connsiteX38" fmla="*/ 4912032 w 9664460"/>
              <a:gd name="connsiteY38" fmla="*/ 6616459 h 6616459"/>
              <a:gd name="connsiteX39" fmla="*/ 4617729 w 9664460"/>
              <a:gd name="connsiteY39" fmla="*/ 6444431 h 6616459"/>
              <a:gd name="connsiteX40" fmla="*/ 4850895 w 9664460"/>
              <a:gd name="connsiteY40" fmla="*/ 6444431 h 6616459"/>
              <a:gd name="connsiteX41" fmla="*/ 4678867 w 9664460"/>
              <a:gd name="connsiteY41" fmla="*/ 6616459 h 6616459"/>
              <a:gd name="connsiteX42" fmla="*/ 4445701 w 9664460"/>
              <a:gd name="connsiteY42" fmla="*/ 6616459 h 6616459"/>
              <a:gd name="connsiteX43" fmla="*/ 4151400 w 9664460"/>
              <a:gd name="connsiteY43" fmla="*/ 6444431 h 6616459"/>
              <a:gd name="connsiteX44" fmla="*/ 4384564 w 9664460"/>
              <a:gd name="connsiteY44" fmla="*/ 6444431 h 6616459"/>
              <a:gd name="connsiteX45" fmla="*/ 4212536 w 9664460"/>
              <a:gd name="connsiteY45" fmla="*/ 6616459 h 6616459"/>
              <a:gd name="connsiteX46" fmla="*/ 3979372 w 9664460"/>
              <a:gd name="connsiteY46" fmla="*/ 6616459 h 6616459"/>
              <a:gd name="connsiteX47" fmla="*/ 3685068 w 9664460"/>
              <a:gd name="connsiteY47" fmla="*/ 6444431 h 6616459"/>
              <a:gd name="connsiteX48" fmla="*/ 3935176 w 9664460"/>
              <a:gd name="connsiteY48" fmla="*/ 6444431 h 6616459"/>
              <a:gd name="connsiteX49" fmla="*/ 3763148 w 9664460"/>
              <a:gd name="connsiteY49" fmla="*/ 6616459 h 6616459"/>
              <a:gd name="connsiteX50" fmla="*/ 3513040 w 9664460"/>
              <a:gd name="connsiteY50" fmla="*/ 6616459 h 6616459"/>
              <a:gd name="connsiteX51" fmla="*/ 3235679 w 9664460"/>
              <a:gd name="connsiteY51" fmla="*/ 6444431 h 6616459"/>
              <a:gd name="connsiteX52" fmla="*/ 3468846 w 9664460"/>
              <a:gd name="connsiteY52" fmla="*/ 6444431 h 6616459"/>
              <a:gd name="connsiteX53" fmla="*/ 3296818 w 9664460"/>
              <a:gd name="connsiteY53" fmla="*/ 6616459 h 6616459"/>
              <a:gd name="connsiteX54" fmla="*/ 3063651 w 9664460"/>
              <a:gd name="connsiteY54" fmla="*/ 6616459 h 6616459"/>
              <a:gd name="connsiteX55" fmla="*/ 2769351 w 9664460"/>
              <a:gd name="connsiteY55" fmla="*/ 6444431 h 6616459"/>
              <a:gd name="connsiteX56" fmla="*/ 3002515 w 9664460"/>
              <a:gd name="connsiteY56" fmla="*/ 6444431 h 6616459"/>
              <a:gd name="connsiteX57" fmla="*/ 2830487 w 9664460"/>
              <a:gd name="connsiteY57" fmla="*/ 6616459 h 6616459"/>
              <a:gd name="connsiteX58" fmla="*/ 2597322 w 9664460"/>
              <a:gd name="connsiteY58" fmla="*/ 6616459 h 6616459"/>
              <a:gd name="connsiteX59" fmla="*/ 2303018 w 9664460"/>
              <a:gd name="connsiteY59" fmla="*/ 6444431 h 6616459"/>
              <a:gd name="connsiteX60" fmla="*/ 2536185 w 9664460"/>
              <a:gd name="connsiteY60" fmla="*/ 6444431 h 6616459"/>
              <a:gd name="connsiteX61" fmla="*/ 2364157 w 9664460"/>
              <a:gd name="connsiteY61" fmla="*/ 6616459 h 6616459"/>
              <a:gd name="connsiteX62" fmla="*/ 2130990 w 9664460"/>
              <a:gd name="connsiteY62" fmla="*/ 6616459 h 6616459"/>
              <a:gd name="connsiteX63" fmla="*/ 1836690 w 9664460"/>
              <a:gd name="connsiteY63" fmla="*/ 6444431 h 6616459"/>
              <a:gd name="connsiteX64" fmla="*/ 2069854 w 9664460"/>
              <a:gd name="connsiteY64" fmla="*/ 6444431 h 6616459"/>
              <a:gd name="connsiteX65" fmla="*/ 1897826 w 9664460"/>
              <a:gd name="connsiteY65" fmla="*/ 6616459 h 6616459"/>
              <a:gd name="connsiteX66" fmla="*/ 1664662 w 9664460"/>
              <a:gd name="connsiteY66" fmla="*/ 6616459 h 6616459"/>
              <a:gd name="connsiteX67" fmla="*/ 1370358 w 9664460"/>
              <a:gd name="connsiteY67" fmla="*/ 6444431 h 6616459"/>
              <a:gd name="connsiteX68" fmla="*/ 1603524 w 9664460"/>
              <a:gd name="connsiteY68" fmla="*/ 6444431 h 6616459"/>
              <a:gd name="connsiteX69" fmla="*/ 1431496 w 9664460"/>
              <a:gd name="connsiteY69" fmla="*/ 6616459 h 6616459"/>
              <a:gd name="connsiteX70" fmla="*/ 1198330 w 9664460"/>
              <a:gd name="connsiteY70" fmla="*/ 6616459 h 6616459"/>
              <a:gd name="connsiteX71" fmla="*/ 904028 w 9664460"/>
              <a:gd name="connsiteY71" fmla="*/ 6444431 h 6616459"/>
              <a:gd name="connsiteX72" fmla="*/ 1137193 w 9664460"/>
              <a:gd name="connsiteY72" fmla="*/ 6444431 h 6616459"/>
              <a:gd name="connsiteX73" fmla="*/ 965165 w 9664460"/>
              <a:gd name="connsiteY73" fmla="*/ 6616459 h 6616459"/>
              <a:gd name="connsiteX74" fmla="*/ 732000 w 9664460"/>
              <a:gd name="connsiteY74" fmla="*/ 6616459 h 6616459"/>
              <a:gd name="connsiteX75" fmla="*/ 437698 w 9664460"/>
              <a:gd name="connsiteY75" fmla="*/ 6444431 h 6616459"/>
              <a:gd name="connsiteX76" fmla="*/ 670862 w 9664460"/>
              <a:gd name="connsiteY76" fmla="*/ 6444431 h 6616459"/>
              <a:gd name="connsiteX77" fmla="*/ 498834 w 9664460"/>
              <a:gd name="connsiteY77" fmla="*/ 6616459 h 6616459"/>
              <a:gd name="connsiteX78" fmla="*/ 265670 w 9664460"/>
              <a:gd name="connsiteY78" fmla="*/ 6616459 h 6616459"/>
              <a:gd name="connsiteX79" fmla="*/ 172028 w 9664460"/>
              <a:gd name="connsiteY79" fmla="*/ 6243770 h 6616459"/>
              <a:gd name="connsiteX80" fmla="*/ 172028 w 9664460"/>
              <a:gd name="connsiteY80" fmla="*/ 6444431 h 6616459"/>
              <a:gd name="connsiteX81" fmla="*/ 204532 w 9664460"/>
              <a:gd name="connsiteY81" fmla="*/ 6444431 h 6616459"/>
              <a:gd name="connsiteX82" fmla="*/ 32503 w 9664460"/>
              <a:gd name="connsiteY82" fmla="*/ 6616459 h 6616459"/>
              <a:gd name="connsiteX83" fmla="*/ 0 w 9664460"/>
              <a:gd name="connsiteY83" fmla="*/ 6616459 h 6616459"/>
              <a:gd name="connsiteX84" fmla="*/ 0 w 9664460"/>
              <a:gd name="connsiteY84" fmla="*/ 6415798 h 6616459"/>
              <a:gd name="connsiteX85" fmla="*/ 9664460 w 9664460"/>
              <a:gd name="connsiteY85" fmla="*/ 6061005 h 6616459"/>
              <a:gd name="connsiteX86" fmla="*/ 9664460 w 9664460"/>
              <a:gd name="connsiteY86" fmla="*/ 6294172 h 6616459"/>
              <a:gd name="connsiteX87" fmla="*/ 9342172 w 9664460"/>
              <a:gd name="connsiteY87" fmla="*/ 6616459 h 6616459"/>
              <a:gd name="connsiteX88" fmla="*/ 9109006 w 9664460"/>
              <a:gd name="connsiteY88" fmla="*/ 6616459 h 6616459"/>
              <a:gd name="connsiteX89" fmla="*/ 9281034 w 9664460"/>
              <a:gd name="connsiteY89" fmla="*/ 6444431 h 6616459"/>
              <a:gd name="connsiteX90" fmla="*/ 9492432 w 9664460"/>
              <a:gd name="connsiteY90" fmla="*/ 6444431 h 6616459"/>
              <a:gd name="connsiteX91" fmla="*/ 9492432 w 9664460"/>
              <a:gd name="connsiteY91" fmla="*/ 6233033 h 6616459"/>
              <a:gd name="connsiteX92" fmla="*/ 172028 w 9664460"/>
              <a:gd name="connsiteY92" fmla="*/ 5777439 h 6616459"/>
              <a:gd name="connsiteX93" fmla="*/ 172028 w 9664460"/>
              <a:gd name="connsiteY93" fmla="*/ 6010604 h 6616459"/>
              <a:gd name="connsiteX94" fmla="*/ 0 w 9664460"/>
              <a:gd name="connsiteY94" fmla="*/ 6182633 h 6616459"/>
              <a:gd name="connsiteX95" fmla="*/ 0 w 9664460"/>
              <a:gd name="connsiteY95" fmla="*/ 5949467 h 6616459"/>
              <a:gd name="connsiteX96" fmla="*/ 9664460 w 9664460"/>
              <a:gd name="connsiteY96" fmla="*/ 5594675 h 6616459"/>
              <a:gd name="connsiteX97" fmla="*/ 9664460 w 9664460"/>
              <a:gd name="connsiteY97" fmla="*/ 5827840 h 6616459"/>
              <a:gd name="connsiteX98" fmla="*/ 9492432 w 9664460"/>
              <a:gd name="connsiteY98" fmla="*/ 5999868 h 6616459"/>
              <a:gd name="connsiteX99" fmla="*/ 9492432 w 9664460"/>
              <a:gd name="connsiteY99" fmla="*/ 5766703 h 6616459"/>
              <a:gd name="connsiteX100" fmla="*/ 172028 w 9664460"/>
              <a:gd name="connsiteY100" fmla="*/ 5311109 h 6616459"/>
              <a:gd name="connsiteX101" fmla="*/ 172028 w 9664460"/>
              <a:gd name="connsiteY101" fmla="*/ 5544275 h 6616459"/>
              <a:gd name="connsiteX102" fmla="*/ 0 w 9664460"/>
              <a:gd name="connsiteY102" fmla="*/ 5716303 h 6616459"/>
              <a:gd name="connsiteX103" fmla="*/ 0 w 9664460"/>
              <a:gd name="connsiteY103" fmla="*/ 5483137 h 6616459"/>
              <a:gd name="connsiteX104" fmla="*/ 9664460 w 9664460"/>
              <a:gd name="connsiteY104" fmla="*/ 5128344 h 6616459"/>
              <a:gd name="connsiteX105" fmla="*/ 9664460 w 9664460"/>
              <a:gd name="connsiteY105" fmla="*/ 5361509 h 6616459"/>
              <a:gd name="connsiteX106" fmla="*/ 9492432 w 9664460"/>
              <a:gd name="connsiteY106" fmla="*/ 5533537 h 6616459"/>
              <a:gd name="connsiteX107" fmla="*/ 9492432 w 9664460"/>
              <a:gd name="connsiteY107" fmla="*/ 5300372 h 6616459"/>
              <a:gd name="connsiteX108" fmla="*/ 172028 w 9664460"/>
              <a:gd name="connsiteY108" fmla="*/ 4844778 h 6616459"/>
              <a:gd name="connsiteX109" fmla="*/ 172028 w 9664460"/>
              <a:gd name="connsiteY109" fmla="*/ 5077943 h 6616459"/>
              <a:gd name="connsiteX110" fmla="*/ 0 w 9664460"/>
              <a:gd name="connsiteY110" fmla="*/ 5249971 h 6616459"/>
              <a:gd name="connsiteX111" fmla="*/ 0 w 9664460"/>
              <a:gd name="connsiteY111" fmla="*/ 5016806 h 6616459"/>
              <a:gd name="connsiteX112" fmla="*/ 9664460 w 9664460"/>
              <a:gd name="connsiteY112" fmla="*/ 4662013 h 6616459"/>
              <a:gd name="connsiteX113" fmla="*/ 9664460 w 9664460"/>
              <a:gd name="connsiteY113" fmla="*/ 4895179 h 6616459"/>
              <a:gd name="connsiteX114" fmla="*/ 9492432 w 9664460"/>
              <a:gd name="connsiteY114" fmla="*/ 5067208 h 6616459"/>
              <a:gd name="connsiteX115" fmla="*/ 9492432 w 9664460"/>
              <a:gd name="connsiteY115" fmla="*/ 4834042 h 6616459"/>
              <a:gd name="connsiteX116" fmla="*/ 172028 w 9664460"/>
              <a:gd name="connsiteY116" fmla="*/ 4378447 h 6616459"/>
              <a:gd name="connsiteX117" fmla="*/ 172028 w 9664460"/>
              <a:gd name="connsiteY117" fmla="*/ 4611613 h 6616459"/>
              <a:gd name="connsiteX118" fmla="*/ 0 w 9664460"/>
              <a:gd name="connsiteY118" fmla="*/ 4783641 h 6616459"/>
              <a:gd name="connsiteX119" fmla="*/ 0 w 9664460"/>
              <a:gd name="connsiteY119" fmla="*/ 4550475 h 6616459"/>
              <a:gd name="connsiteX120" fmla="*/ 9664460 w 9664460"/>
              <a:gd name="connsiteY120" fmla="*/ 4195684 h 6616459"/>
              <a:gd name="connsiteX121" fmla="*/ 9664460 w 9664460"/>
              <a:gd name="connsiteY121" fmla="*/ 4428848 h 6616459"/>
              <a:gd name="connsiteX122" fmla="*/ 9492432 w 9664460"/>
              <a:gd name="connsiteY122" fmla="*/ 4600876 h 6616459"/>
              <a:gd name="connsiteX123" fmla="*/ 9492432 w 9664460"/>
              <a:gd name="connsiteY123" fmla="*/ 4367712 h 6616459"/>
              <a:gd name="connsiteX124" fmla="*/ 172028 w 9664460"/>
              <a:gd name="connsiteY124" fmla="*/ 3912117 h 6616459"/>
              <a:gd name="connsiteX125" fmla="*/ 172028 w 9664460"/>
              <a:gd name="connsiteY125" fmla="*/ 4145283 h 6616459"/>
              <a:gd name="connsiteX126" fmla="*/ 0 w 9664460"/>
              <a:gd name="connsiteY126" fmla="*/ 4317311 h 6616459"/>
              <a:gd name="connsiteX127" fmla="*/ 0 w 9664460"/>
              <a:gd name="connsiteY127" fmla="*/ 4084145 h 6616459"/>
              <a:gd name="connsiteX128" fmla="*/ 9664460 w 9664460"/>
              <a:gd name="connsiteY128" fmla="*/ 3729354 h 6616459"/>
              <a:gd name="connsiteX129" fmla="*/ 9664460 w 9664460"/>
              <a:gd name="connsiteY129" fmla="*/ 3962518 h 6616459"/>
              <a:gd name="connsiteX130" fmla="*/ 9492432 w 9664460"/>
              <a:gd name="connsiteY130" fmla="*/ 4134546 h 6616459"/>
              <a:gd name="connsiteX131" fmla="*/ 9492432 w 9664460"/>
              <a:gd name="connsiteY131" fmla="*/ 3901382 h 6616459"/>
              <a:gd name="connsiteX132" fmla="*/ 172028 w 9664460"/>
              <a:gd name="connsiteY132" fmla="*/ 3445785 h 6616459"/>
              <a:gd name="connsiteX133" fmla="*/ 172028 w 9664460"/>
              <a:gd name="connsiteY133" fmla="*/ 3678952 h 6616459"/>
              <a:gd name="connsiteX134" fmla="*/ 0 w 9664460"/>
              <a:gd name="connsiteY134" fmla="*/ 3850980 h 6616459"/>
              <a:gd name="connsiteX135" fmla="*/ 0 w 9664460"/>
              <a:gd name="connsiteY135" fmla="*/ 3617813 h 6616459"/>
              <a:gd name="connsiteX136" fmla="*/ 9664460 w 9664460"/>
              <a:gd name="connsiteY136" fmla="*/ 3263021 h 6616459"/>
              <a:gd name="connsiteX137" fmla="*/ 9664460 w 9664460"/>
              <a:gd name="connsiteY137" fmla="*/ 3496188 h 6616459"/>
              <a:gd name="connsiteX138" fmla="*/ 9492432 w 9664460"/>
              <a:gd name="connsiteY138" fmla="*/ 3668216 h 6616459"/>
              <a:gd name="connsiteX139" fmla="*/ 9492432 w 9664460"/>
              <a:gd name="connsiteY139" fmla="*/ 3435049 h 6616459"/>
              <a:gd name="connsiteX140" fmla="*/ 172028 w 9664460"/>
              <a:gd name="connsiteY140" fmla="*/ 2977711 h 6616459"/>
              <a:gd name="connsiteX141" fmla="*/ 172028 w 9664460"/>
              <a:gd name="connsiteY141" fmla="*/ 3212620 h 6616459"/>
              <a:gd name="connsiteX142" fmla="*/ 0 w 9664460"/>
              <a:gd name="connsiteY142" fmla="*/ 3384648 h 6616459"/>
              <a:gd name="connsiteX143" fmla="*/ 0 w 9664460"/>
              <a:gd name="connsiteY143" fmla="*/ 3149739 h 6616459"/>
              <a:gd name="connsiteX144" fmla="*/ 9664460 w 9664460"/>
              <a:gd name="connsiteY144" fmla="*/ 2796691 h 6616459"/>
              <a:gd name="connsiteX145" fmla="*/ 9664460 w 9664460"/>
              <a:gd name="connsiteY145" fmla="*/ 3029857 h 6616459"/>
              <a:gd name="connsiteX146" fmla="*/ 9492432 w 9664460"/>
              <a:gd name="connsiteY146" fmla="*/ 3201885 h 6616459"/>
              <a:gd name="connsiteX147" fmla="*/ 9492432 w 9664460"/>
              <a:gd name="connsiteY147" fmla="*/ 2968720 h 6616459"/>
              <a:gd name="connsiteX148" fmla="*/ 172028 w 9664460"/>
              <a:gd name="connsiteY148" fmla="*/ 2511379 h 6616459"/>
              <a:gd name="connsiteX149" fmla="*/ 172028 w 9664460"/>
              <a:gd name="connsiteY149" fmla="*/ 2744545 h 6616459"/>
              <a:gd name="connsiteX150" fmla="*/ 0 w 9664460"/>
              <a:gd name="connsiteY150" fmla="*/ 2916573 h 6616459"/>
              <a:gd name="connsiteX151" fmla="*/ 0 w 9664460"/>
              <a:gd name="connsiteY151" fmla="*/ 2683407 h 6616459"/>
              <a:gd name="connsiteX152" fmla="*/ 9664460 w 9664460"/>
              <a:gd name="connsiteY152" fmla="*/ 2330361 h 6616459"/>
              <a:gd name="connsiteX153" fmla="*/ 9664460 w 9664460"/>
              <a:gd name="connsiteY153" fmla="*/ 2563527 h 6616459"/>
              <a:gd name="connsiteX154" fmla="*/ 9492432 w 9664460"/>
              <a:gd name="connsiteY154" fmla="*/ 2735555 h 6616459"/>
              <a:gd name="connsiteX155" fmla="*/ 9492432 w 9664460"/>
              <a:gd name="connsiteY155" fmla="*/ 2502390 h 6616459"/>
              <a:gd name="connsiteX156" fmla="*/ 172028 w 9664460"/>
              <a:gd name="connsiteY156" fmla="*/ 2045049 h 6616459"/>
              <a:gd name="connsiteX157" fmla="*/ 172028 w 9664460"/>
              <a:gd name="connsiteY157" fmla="*/ 2278215 h 6616459"/>
              <a:gd name="connsiteX158" fmla="*/ 0 w 9664460"/>
              <a:gd name="connsiteY158" fmla="*/ 2450243 h 6616459"/>
              <a:gd name="connsiteX159" fmla="*/ 0 w 9664460"/>
              <a:gd name="connsiteY159" fmla="*/ 2217077 h 6616459"/>
              <a:gd name="connsiteX160" fmla="*/ 9664460 w 9664460"/>
              <a:gd name="connsiteY160" fmla="*/ 1864031 h 6616459"/>
              <a:gd name="connsiteX161" fmla="*/ 9664460 w 9664460"/>
              <a:gd name="connsiteY161" fmla="*/ 2097196 h 6616459"/>
              <a:gd name="connsiteX162" fmla="*/ 9492432 w 9664460"/>
              <a:gd name="connsiteY162" fmla="*/ 2269224 h 6616459"/>
              <a:gd name="connsiteX163" fmla="*/ 9492432 w 9664460"/>
              <a:gd name="connsiteY163" fmla="*/ 2036059 h 6616459"/>
              <a:gd name="connsiteX164" fmla="*/ 172028 w 9664460"/>
              <a:gd name="connsiteY164" fmla="*/ 1578719 h 6616459"/>
              <a:gd name="connsiteX165" fmla="*/ 172028 w 9664460"/>
              <a:gd name="connsiteY165" fmla="*/ 1811884 h 6616459"/>
              <a:gd name="connsiteX166" fmla="*/ 0 w 9664460"/>
              <a:gd name="connsiteY166" fmla="*/ 1983912 h 6616459"/>
              <a:gd name="connsiteX167" fmla="*/ 0 w 9664460"/>
              <a:gd name="connsiteY167" fmla="*/ 1750747 h 6616459"/>
              <a:gd name="connsiteX168" fmla="*/ 9664460 w 9664460"/>
              <a:gd name="connsiteY168" fmla="*/ 1397700 h 6616459"/>
              <a:gd name="connsiteX169" fmla="*/ 9664460 w 9664460"/>
              <a:gd name="connsiteY169" fmla="*/ 1630866 h 6616459"/>
              <a:gd name="connsiteX170" fmla="*/ 9492432 w 9664460"/>
              <a:gd name="connsiteY170" fmla="*/ 1802894 h 6616459"/>
              <a:gd name="connsiteX171" fmla="*/ 9492432 w 9664460"/>
              <a:gd name="connsiteY171" fmla="*/ 1569728 h 6616459"/>
              <a:gd name="connsiteX172" fmla="*/ 172028 w 9664460"/>
              <a:gd name="connsiteY172" fmla="*/ 1112388 h 6616459"/>
              <a:gd name="connsiteX173" fmla="*/ 172028 w 9664460"/>
              <a:gd name="connsiteY173" fmla="*/ 1345553 h 6616459"/>
              <a:gd name="connsiteX174" fmla="*/ 0 w 9664460"/>
              <a:gd name="connsiteY174" fmla="*/ 1517581 h 6616459"/>
              <a:gd name="connsiteX175" fmla="*/ 0 w 9664460"/>
              <a:gd name="connsiteY175" fmla="*/ 1284416 h 6616459"/>
              <a:gd name="connsiteX176" fmla="*/ 9664460 w 9664460"/>
              <a:gd name="connsiteY176" fmla="*/ 931371 h 6616459"/>
              <a:gd name="connsiteX177" fmla="*/ 9664460 w 9664460"/>
              <a:gd name="connsiteY177" fmla="*/ 1164535 h 6616459"/>
              <a:gd name="connsiteX178" fmla="*/ 9492432 w 9664460"/>
              <a:gd name="connsiteY178" fmla="*/ 1336563 h 6616459"/>
              <a:gd name="connsiteX179" fmla="*/ 9492432 w 9664460"/>
              <a:gd name="connsiteY179" fmla="*/ 1103399 h 6616459"/>
              <a:gd name="connsiteX180" fmla="*/ 172028 w 9664460"/>
              <a:gd name="connsiteY180" fmla="*/ 646058 h 6616459"/>
              <a:gd name="connsiteX181" fmla="*/ 172028 w 9664460"/>
              <a:gd name="connsiteY181" fmla="*/ 879222 h 6616459"/>
              <a:gd name="connsiteX182" fmla="*/ 0 w 9664460"/>
              <a:gd name="connsiteY182" fmla="*/ 1051250 h 6616459"/>
              <a:gd name="connsiteX183" fmla="*/ 0 w 9664460"/>
              <a:gd name="connsiteY183" fmla="*/ 818086 h 6616459"/>
              <a:gd name="connsiteX184" fmla="*/ 9664460 w 9664460"/>
              <a:gd name="connsiteY184" fmla="*/ 465039 h 6616459"/>
              <a:gd name="connsiteX185" fmla="*/ 9664460 w 9664460"/>
              <a:gd name="connsiteY185" fmla="*/ 715147 h 6616459"/>
              <a:gd name="connsiteX186" fmla="*/ 9492432 w 9664460"/>
              <a:gd name="connsiteY186" fmla="*/ 887175 h 6616459"/>
              <a:gd name="connsiteX187" fmla="*/ 9492432 w 9664460"/>
              <a:gd name="connsiteY187" fmla="*/ 637067 h 6616459"/>
              <a:gd name="connsiteX188" fmla="*/ 172028 w 9664460"/>
              <a:gd name="connsiteY188" fmla="*/ 179726 h 6616459"/>
              <a:gd name="connsiteX189" fmla="*/ 172028 w 9664460"/>
              <a:gd name="connsiteY189" fmla="*/ 412892 h 6616459"/>
              <a:gd name="connsiteX190" fmla="*/ 0 w 9664460"/>
              <a:gd name="connsiteY190" fmla="*/ 584920 h 6616459"/>
              <a:gd name="connsiteX191" fmla="*/ 0 w 9664460"/>
              <a:gd name="connsiteY191" fmla="*/ 351754 h 6616459"/>
              <a:gd name="connsiteX192" fmla="*/ 9664460 w 9664460"/>
              <a:gd name="connsiteY192" fmla="*/ 15650 h 6616459"/>
              <a:gd name="connsiteX193" fmla="*/ 9664460 w 9664460"/>
              <a:gd name="connsiteY193" fmla="*/ 248817 h 6616459"/>
              <a:gd name="connsiteX194" fmla="*/ 9492432 w 9664460"/>
              <a:gd name="connsiteY194" fmla="*/ 420845 h 6616459"/>
              <a:gd name="connsiteX195" fmla="*/ 9492432 w 9664460"/>
              <a:gd name="connsiteY195" fmla="*/ 187678 h 6616459"/>
              <a:gd name="connsiteX196" fmla="*/ 9213781 w 9664460"/>
              <a:gd name="connsiteY196" fmla="*/ 0 h 6616459"/>
              <a:gd name="connsiteX197" fmla="*/ 9446945 w 9664460"/>
              <a:gd name="connsiteY197" fmla="*/ 0 h 6616459"/>
              <a:gd name="connsiteX198" fmla="*/ 9274917 w 9664460"/>
              <a:gd name="connsiteY198" fmla="*/ 172028 h 6616459"/>
              <a:gd name="connsiteX199" fmla="*/ 9041753 w 9664460"/>
              <a:gd name="connsiteY199" fmla="*/ 172028 h 6616459"/>
              <a:gd name="connsiteX200" fmla="*/ 8747449 w 9664460"/>
              <a:gd name="connsiteY200" fmla="*/ 0 h 6616459"/>
              <a:gd name="connsiteX201" fmla="*/ 8980616 w 9664460"/>
              <a:gd name="connsiteY201" fmla="*/ 0 h 6616459"/>
              <a:gd name="connsiteX202" fmla="*/ 8808588 w 9664460"/>
              <a:gd name="connsiteY202" fmla="*/ 172028 h 6616459"/>
              <a:gd name="connsiteX203" fmla="*/ 8575421 w 9664460"/>
              <a:gd name="connsiteY203" fmla="*/ 172028 h 6616459"/>
              <a:gd name="connsiteX204" fmla="*/ 8281121 w 9664460"/>
              <a:gd name="connsiteY204" fmla="*/ 0 h 6616459"/>
              <a:gd name="connsiteX205" fmla="*/ 8514284 w 9664460"/>
              <a:gd name="connsiteY205" fmla="*/ 0 h 6616459"/>
              <a:gd name="connsiteX206" fmla="*/ 8342256 w 9664460"/>
              <a:gd name="connsiteY206" fmla="*/ 172028 h 6616459"/>
              <a:gd name="connsiteX207" fmla="*/ 8109093 w 9664460"/>
              <a:gd name="connsiteY207" fmla="*/ 172028 h 6616459"/>
              <a:gd name="connsiteX208" fmla="*/ 7814788 w 9664460"/>
              <a:gd name="connsiteY208" fmla="*/ 0 h 6616459"/>
              <a:gd name="connsiteX209" fmla="*/ 8047955 w 9664460"/>
              <a:gd name="connsiteY209" fmla="*/ 0 h 6616459"/>
              <a:gd name="connsiteX210" fmla="*/ 7875927 w 9664460"/>
              <a:gd name="connsiteY210" fmla="*/ 172028 h 6616459"/>
              <a:gd name="connsiteX211" fmla="*/ 7642760 w 9664460"/>
              <a:gd name="connsiteY211" fmla="*/ 172028 h 6616459"/>
              <a:gd name="connsiteX212" fmla="*/ 7348459 w 9664460"/>
              <a:gd name="connsiteY212" fmla="*/ 0 h 6616459"/>
              <a:gd name="connsiteX213" fmla="*/ 7581625 w 9664460"/>
              <a:gd name="connsiteY213" fmla="*/ 0 h 6616459"/>
              <a:gd name="connsiteX214" fmla="*/ 7409597 w 9664460"/>
              <a:gd name="connsiteY214" fmla="*/ 172028 h 6616459"/>
              <a:gd name="connsiteX215" fmla="*/ 7176431 w 9664460"/>
              <a:gd name="connsiteY215" fmla="*/ 172028 h 6616459"/>
              <a:gd name="connsiteX216" fmla="*/ 6882129 w 9664460"/>
              <a:gd name="connsiteY216" fmla="*/ 0 h 6616459"/>
              <a:gd name="connsiteX217" fmla="*/ 7115293 w 9664460"/>
              <a:gd name="connsiteY217" fmla="*/ 0 h 6616459"/>
              <a:gd name="connsiteX218" fmla="*/ 6943265 w 9664460"/>
              <a:gd name="connsiteY218" fmla="*/ 172028 h 6616459"/>
              <a:gd name="connsiteX219" fmla="*/ 6710101 w 9664460"/>
              <a:gd name="connsiteY219" fmla="*/ 172028 h 6616459"/>
              <a:gd name="connsiteX220" fmla="*/ 6415799 w 9664460"/>
              <a:gd name="connsiteY220" fmla="*/ 0 h 6616459"/>
              <a:gd name="connsiteX221" fmla="*/ 6648963 w 9664460"/>
              <a:gd name="connsiteY221" fmla="*/ 0 h 6616459"/>
              <a:gd name="connsiteX222" fmla="*/ 6476935 w 9664460"/>
              <a:gd name="connsiteY222" fmla="*/ 172028 h 6616459"/>
              <a:gd name="connsiteX223" fmla="*/ 6243771 w 9664460"/>
              <a:gd name="connsiteY223" fmla="*/ 172028 h 6616459"/>
              <a:gd name="connsiteX224" fmla="*/ 5949467 w 9664460"/>
              <a:gd name="connsiteY224" fmla="*/ 0 h 6616459"/>
              <a:gd name="connsiteX225" fmla="*/ 6182633 w 9664460"/>
              <a:gd name="connsiteY225" fmla="*/ 0 h 6616459"/>
              <a:gd name="connsiteX226" fmla="*/ 6010605 w 9664460"/>
              <a:gd name="connsiteY226" fmla="*/ 172028 h 6616459"/>
              <a:gd name="connsiteX227" fmla="*/ 5777439 w 9664460"/>
              <a:gd name="connsiteY227" fmla="*/ 172028 h 6616459"/>
              <a:gd name="connsiteX228" fmla="*/ 5483137 w 9664460"/>
              <a:gd name="connsiteY228" fmla="*/ 0 h 6616459"/>
              <a:gd name="connsiteX229" fmla="*/ 5716303 w 9664460"/>
              <a:gd name="connsiteY229" fmla="*/ 0 h 6616459"/>
              <a:gd name="connsiteX230" fmla="*/ 5544275 w 9664460"/>
              <a:gd name="connsiteY230" fmla="*/ 172028 h 6616459"/>
              <a:gd name="connsiteX231" fmla="*/ 5311109 w 9664460"/>
              <a:gd name="connsiteY231" fmla="*/ 172028 h 6616459"/>
              <a:gd name="connsiteX232" fmla="*/ 5016807 w 9664460"/>
              <a:gd name="connsiteY232" fmla="*/ 0 h 6616459"/>
              <a:gd name="connsiteX233" fmla="*/ 5249971 w 9664460"/>
              <a:gd name="connsiteY233" fmla="*/ 0 h 6616459"/>
              <a:gd name="connsiteX234" fmla="*/ 5077943 w 9664460"/>
              <a:gd name="connsiteY234" fmla="*/ 172028 h 6616459"/>
              <a:gd name="connsiteX235" fmla="*/ 4844778 w 9664460"/>
              <a:gd name="connsiteY235" fmla="*/ 172028 h 6616459"/>
              <a:gd name="connsiteX236" fmla="*/ 4550475 w 9664460"/>
              <a:gd name="connsiteY236" fmla="*/ 0 h 6616459"/>
              <a:gd name="connsiteX237" fmla="*/ 4783641 w 9664460"/>
              <a:gd name="connsiteY237" fmla="*/ 0 h 6616459"/>
              <a:gd name="connsiteX238" fmla="*/ 4611613 w 9664460"/>
              <a:gd name="connsiteY238" fmla="*/ 172028 h 6616459"/>
              <a:gd name="connsiteX239" fmla="*/ 4378447 w 9664460"/>
              <a:gd name="connsiteY239" fmla="*/ 172028 h 6616459"/>
              <a:gd name="connsiteX240" fmla="*/ 4084145 w 9664460"/>
              <a:gd name="connsiteY240" fmla="*/ 0 h 6616459"/>
              <a:gd name="connsiteX241" fmla="*/ 4317311 w 9664460"/>
              <a:gd name="connsiteY241" fmla="*/ 0 h 6616459"/>
              <a:gd name="connsiteX242" fmla="*/ 4145283 w 9664460"/>
              <a:gd name="connsiteY242" fmla="*/ 172028 h 6616459"/>
              <a:gd name="connsiteX243" fmla="*/ 3912117 w 9664460"/>
              <a:gd name="connsiteY243" fmla="*/ 172028 h 6616459"/>
              <a:gd name="connsiteX244" fmla="*/ 3617814 w 9664460"/>
              <a:gd name="connsiteY244" fmla="*/ 0 h 6616459"/>
              <a:gd name="connsiteX245" fmla="*/ 3850980 w 9664460"/>
              <a:gd name="connsiteY245" fmla="*/ 0 h 6616459"/>
              <a:gd name="connsiteX246" fmla="*/ 3678952 w 9664460"/>
              <a:gd name="connsiteY246" fmla="*/ 172028 h 6616459"/>
              <a:gd name="connsiteX247" fmla="*/ 3445785 w 9664460"/>
              <a:gd name="connsiteY247" fmla="*/ 172028 h 6616459"/>
              <a:gd name="connsiteX248" fmla="*/ 3149739 w 9664460"/>
              <a:gd name="connsiteY248" fmla="*/ 0 h 6616459"/>
              <a:gd name="connsiteX249" fmla="*/ 3384648 w 9664460"/>
              <a:gd name="connsiteY249" fmla="*/ 0 h 6616459"/>
              <a:gd name="connsiteX250" fmla="*/ 3212620 w 9664460"/>
              <a:gd name="connsiteY250" fmla="*/ 172028 h 6616459"/>
              <a:gd name="connsiteX251" fmla="*/ 2977711 w 9664460"/>
              <a:gd name="connsiteY251" fmla="*/ 172028 h 6616459"/>
              <a:gd name="connsiteX252" fmla="*/ 2683407 w 9664460"/>
              <a:gd name="connsiteY252" fmla="*/ 0 h 6616459"/>
              <a:gd name="connsiteX253" fmla="*/ 2916573 w 9664460"/>
              <a:gd name="connsiteY253" fmla="*/ 0 h 6616459"/>
              <a:gd name="connsiteX254" fmla="*/ 2744545 w 9664460"/>
              <a:gd name="connsiteY254" fmla="*/ 172028 h 6616459"/>
              <a:gd name="connsiteX255" fmla="*/ 2511379 w 9664460"/>
              <a:gd name="connsiteY255" fmla="*/ 172028 h 6616459"/>
              <a:gd name="connsiteX256" fmla="*/ 2217077 w 9664460"/>
              <a:gd name="connsiteY256" fmla="*/ 0 h 6616459"/>
              <a:gd name="connsiteX257" fmla="*/ 2450243 w 9664460"/>
              <a:gd name="connsiteY257" fmla="*/ 0 h 6616459"/>
              <a:gd name="connsiteX258" fmla="*/ 2278215 w 9664460"/>
              <a:gd name="connsiteY258" fmla="*/ 172028 h 6616459"/>
              <a:gd name="connsiteX259" fmla="*/ 2045049 w 9664460"/>
              <a:gd name="connsiteY259" fmla="*/ 172028 h 6616459"/>
              <a:gd name="connsiteX260" fmla="*/ 1750747 w 9664460"/>
              <a:gd name="connsiteY260" fmla="*/ 0 h 6616459"/>
              <a:gd name="connsiteX261" fmla="*/ 1983912 w 9664460"/>
              <a:gd name="connsiteY261" fmla="*/ 0 h 6616459"/>
              <a:gd name="connsiteX262" fmla="*/ 1811884 w 9664460"/>
              <a:gd name="connsiteY262" fmla="*/ 172028 h 6616459"/>
              <a:gd name="connsiteX263" fmla="*/ 1578719 w 9664460"/>
              <a:gd name="connsiteY263" fmla="*/ 172028 h 6616459"/>
              <a:gd name="connsiteX264" fmla="*/ 1284416 w 9664460"/>
              <a:gd name="connsiteY264" fmla="*/ 0 h 6616459"/>
              <a:gd name="connsiteX265" fmla="*/ 1517581 w 9664460"/>
              <a:gd name="connsiteY265" fmla="*/ 0 h 6616459"/>
              <a:gd name="connsiteX266" fmla="*/ 1345553 w 9664460"/>
              <a:gd name="connsiteY266" fmla="*/ 172028 h 6616459"/>
              <a:gd name="connsiteX267" fmla="*/ 1112388 w 9664460"/>
              <a:gd name="connsiteY267" fmla="*/ 172028 h 6616459"/>
              <a:gd name="connsiteX268" fmla="*/ 818086 w 9664460"/>
              <a:gd name="connsiteY268" fmla="*/ 0 h 6616459"/>
              <a:gd name="connsiteX269" fmla="*/ 1051250 w 9664460"/>
              <a:gd name="connsiteY269" fmla="*/ 0 h 6616459"/>
              <a:gd name="connsiteX270" fmla="*/ 879222 w 9664460"/>
              <a:gd name="connsiteY270" fmla="*/ 172028 h 6616459"/>
              <a:gd name="connsiteX271" fmla="*/ 646058 w 9664460"/>
              <a:gd name="connsiteY271" fmla="*/ 172028 h 6616459"/>
              <a:gd name="connsiteX272" fmla="*/ 351754 w 9664460"/>
              <a:gd name="connsiteY272" fmla="*/ 0 h 6616459"/>
              <a:gd name="connsiteX273" fmla="*/ 584920 w 9664460"/>
              <a:gd name="connsiteY273" fmla="*/ 0 h 6616459"/>
              <a:gd name="connsiteX274" fmla="*/ 412892 w 9664460"/>
              <a:gd name="connsiteY274" fmla="*/ 172028 h 6616459"/>
              <a:gd name="connsiteX275" fmla="*/ 179726 w 9664460"/>
              <a:gd name="connsiteY275" fmla="*/ 172028 h 6616459"/>
              <a:gd name="connsiteX276" fmla="*/ 0 w 9664460"/>
              <a:gd name="connsiteY276" fmla="*/ 0 h 6616459"/>
              <a:gd name="connsiteX277" fmla="*/ 118589 w 9664460"/>
              <a:gd name="connsiteY277" fmla="*/ 0 h 6616459"/>
              <a:gd name="connsiteX278" fmla="*/ 0 w 9664460"/>
              <a:gd name="connsiteY278" fmla="*/ 118589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9664460" h="6616459">
                <a:moveTo>
                  <a:pt x="9664460" y="6527335"/>
                </a:moveTo>
                <a:lnTo>
                  <a:pt x="9664460" y="6616459"/>
                </a:lnTo>
                <a:lnTo>
                  <a:pt x="9575336" y="6616459"/>
                </a:lnTo>
                <a:close/>
                <a:moveTo>
                  <a:pt x="8814704" y="6444431"/>
                </a:moveTo>
                <a:lnTo>
                  <a:pt x="9047869" y="6444431"/>
                </a:lnTo>
                <a:lnTo>
                  <a:pt x="8875841" y="6616459"/>
                </a:lnTo>
                <a:lnTo>
                  <a:pt x="8642676" y="6616459"/>
                </a:lnTo>
                <a:close/>
                <a:moveTo>
                  <a:pt x="8348372" y="6444431"/>
                </a:moveTo>
                <a:lnTo>
                  <a:pt x="8581538" y="6444431"/>
                </a:lnTo>
                <a:lnTo>
                  <a:pt x="8409510" y="6616459"/>
                </a:lnTo>
                <a:lnTo>
                  <a:pt x="8176344" y="6616459"/>
                </a:lnTo>
                <a:close/>
                <a:moveTo>
                  <a:pt x="7882042" y="6444431"/>
                </a:moveTo>
                <a:lnTo>
                  <a:pt x="8115208" y="6444431"/>
                </a:lnTo>
                <a:lnTo>
                  <a:pt x="7943180" y="6616459"/>
                </a:lnTo>
                <a:lnTo>
                  <a:pt x="7710014" y="6616459"/>
                </a:lnTo>
                <a:close/>
                <a:moveTo>
                  <a:pt x="7415713" y="6444431"/>
                </a:moveTo>
                <a:lnTo>
                  <a:pt x="7648876" y="6444431"/>
                </a:lnTo>
                <a:lnTo>
                  <a:pt x="7476848" y="6616459"/>
                </a:lnTo>
                <a:lnTo>
                  <a:pt x="7243685" y="6616459"/>
                </a:lnTo>
                <a:close/>
                <a:moveTo>
                  <a:pt x="6949383" y="6444431"/>
                </a:moveTo>
                <a:lnTo>
                  <a:pt x="7182547" y="6444431"/>
                </a:lnTo>
                <a:lnTo>
                  <a:pt x="7010519" y="6616459"/>
                </a:lnTo>
                <a:lnTo>
                  <a:pt x="6777355" y="6616459"/>
                </a:lnTo>
                <a:close/>
                <a:moveTo>
                  <a:pt x="6483050" y="6444431"/>
                </a:moveTo>
                <a:lnTo>
                  <a:pt x="6716217" y="6444431"/>
                </a:lnTo>
                <a:lnTo>
                  <a:pt x="6544189" y="6616459"/>
                </a:lnTo>
                <a:lnTo>
                  <a:pt x="6311022" y="6616459"/>
                </a:lnTo>
                <a:close/>
                <a:moveTo>
                  <a:pt x="6016720" y="6444431"/>
                </a:moveTo>
                <a:lnTo>
                  <a:pt x="6249886" y="6444431"/>
                </a:lnTo>
                <a:lnTo>
                  <a:pt x="6077858" y="6616459"/>
                </a:lnTo>
                <a:lnTo>
                  <a:pt x="5844692" y="6616459"/>
                </a:lnTo>
                <a:close/>
                <a:moveTo>
                  <a:pt x="5550391" y="6444431"/>
                </a:moveTo>
                <a:lnTo>
                  <a:pt x="5783556" y="6444431"/>
                </a:lnTo>
                <a:lnTo>
                  <a:pt x="5611528" y="6616459"/>
                </a:lnTo>
                <a:lnTo>
                  <a:pt x="5378362" y="6616459"/>
                </a:lnTo>
                <a:close/>
                <a:moveTo>
                  <a:pt x="5084060" y="6444431"/>
                </a:moveTo>
                <a:lnTo>
                  <a:pt x="5317225" y="6444431"/>
                </a:lnTo>
                <a:lnTo>
                  <a:pt x="5145197" y="6616459"/>
                </a:lnTo>
                <a:lnTo>
                  <a:pt x="4912032" y="6616459"/>
                </a:lnTo>
                <a:close/>
                <a:moveTo>
                  <a:pt x="4617729" y="6444431"/>
                </a:moveTo>
                <a:lnTo>
                  <a:pt x="4850895" y="6444431"/>
                </a:lnTo>
                <a:lnTo>
                  <a:pt x="4678867" y="6616459"/>
                </a:lnTo>
                <a:lnTo>
                  <a:pt x="4445701" y="6616459"/>
                </a:lnTo>
                <a:close/>
                <a:moveTo>
                  <a:pt x="4151400" y="6444431"/>
                </a:moveTo>
                <a:lnTo>
                  <a:pt x="4384564" y="6444431"/>
                </a:lnTo>
                <a:lnTo>
                  <a:pt x="4212536" y="6616459"/>
                </a:lnTo>
                <a:lnTo>
                  <a:pt x="3979372" y="6616459"/>
                </a:lnTo>
                <a:close/>
                <a:moveTo>
                  <a:pt x="3685068" y="6444431"/>
                </a:moveTo>
                <a:lnTo>
                  <a:pt x="3935176" y="6444431"/>
                </a:lnTo>
                <a:lnTo>
                  <a:pt x="3763148" y="6616459"/>
                </a:lnTo>
                <a:lnTo>
                  <a:pt x="3513040" y="6616459"/>
                </a:lnTo>
                <a:close/>
                <a:moveTo>
                  <a:pt x="3235679" y="6444431"/>
                </a:moveTo>
                <a:lnTo>
                  <a:pt x="3468846" y="6444431"/>
                </a:lnTo>
                <a:lnTo>
                  <a:pt x="3296818" y="6616459"/>
                </a:lnTo>
                <a:lnTo>
                  <a:pt x="3063651" y="6616459"/>
                </a:lnTo>
                <a:close/>
                <a:moveTo>
                  <a:pt x="2769351" y="6444431"/>
                </a:moveTo>
                <a:lnTo>
                  <a:pt x="3002515" y="6444431"/>
                </a:lnTo>
                <a:lnTo>
                  <a:pt x="2830487" y="6616459"/>
                </a:lnTo>
                <a:lnTo>
                  <a:pt x="2597322" y="6616459"/>
                </a:lnTo>
                <a:close/>
                <a:moveTo>
                  <a:pt x="2303018" y="6444431"/>
                </a:moveTo>
                <a:lnTo>
                  <a:pt x="2536185" y="6444431"/>
                </a:lnTo>
                <a:lnTo>
                  <a:pt x="2364157" y="6616459"/>
                </a:lnTo>
                <a:lnTo>
                  <a:pt x="2130990" y="6616459"/>
                </a:lnTo>
                <a:close/>
                <a:moveTo>
                  <a:pt x="1836690" y="6444431"/>
                </a:moveTo>
                <a:lnTo>
                  <a:pt x="2069854" y="6444431"/>
                </a:lnTo>
                <a:lnTo>
                  <a:pt x="1897826" y="6616459"/>
                </a:lnTo>
                <a:lnTo>
                  <a:pt x="1664662" y="6616459"/>
                </a:lnTo>
                <a:close/>
                <a:moveTo>
                  <a:pt x="1370358" y="6444431"/>
                </a:moveTo>
                <a:lnTo>
                  <a:pt x="1603524" y="6444431"/>
                </a:lnTo>
                <a:lnTo>
                  <a:pt x="1431496" y="6616459"/>
                </a:lnTo>
                <a:lnTo>
                  <a:pt x="1198330" y="6616459"/>
                </a:lnTo>
                <a:close/>
                <a:moveTo>
                  <a:pt x="904028" y="6444431"/>
                </a:moveTo>
                <a:lnTo>
                  <a:pt x="1137193" y="6444431"/>
                </a:lnTo>
                <a:lnTo>
                  <a:pt x="965165" y="6616459"/>
                </a:lnTo>
                <a:lnTo>
                  <a:pt x="732000" y="6616459"/>
                </a:lnTo>
                <a:close/>
                <a:moveTo>
                  <a:pt x="437698" y="6444431"/>
                </a:moveTo>
                <a:lnTo>
                  <a:pt x="670862" y="6444431"/>
                </a:lnTo>
                <a:lnTo>
                  <a:pt x="498834" y="6616459"/>
                </a:lnTo>
                <a:lnTo>
                  <a:pt x="265670" y="6616459"/>
                </a:lnTo>
                <a:close/>
                <a:moveTo>
                  <a:pt x="172028" y="6243770"/>
                </a:moveTo>
                <a:lnTo>
                  <a:pt x="172028" y="6444431"/>
                </a:lnTo>
                <a:lnTo>
                  <a:pt x="204532" y="6444431"/>
                </a:lnTo>
                <a:lnTo>
                  <a:pt x="32503" y="6616459"/>
                </a:lnTo>
                <a:lnTo>
                  <a:pt x="0" y="6616459"/>
                </a:lnTo>
                <a:lnTo>
                  <a:pt x="0" y="6415798"/>
                </a:lnTo>
                <a:close/>
                <a:moveTo>
                  <a:pt x="9664460" y="6061005"/>
                </a:moveTo>
                <a:lnTo>
                  <a:pt x="9664460" y="6294172"/>
                </a:lnTo>
                <a:lnTo>
                  <a:pt x="9342172" y="6616459"/>
                </a:lnTo>
                <a:lnTo>
                  <a:pt x="9109006" y="6616459"/>
                </a:lnTo>
                <a:lnTo>
                  <a:pt x="9281034" y="6444431"/>
                </a:lnTo>
                <a:lnTo>
                  <a:pt x="9492432" y="6444431"/>
                </a:lnTo>
                <a:lnTo>
                  <a:pt x="9492432" y="6233033"/>
                </a:lnTo>
                <a:close/>
                <a:moveTo>
                  <a:pt x="172028" y="5777439"/>
                </a:moveTo>
                <a:lnTo>
                  <a:pt x="172028" y="6010604"/>
                </a:lnTo>
                <a:lnTo>
                  <a:pt x="0" y="6182633"/>
                </a:lnTo>
                <a:lnTo>
                  <a:pt x="0" y="5949467"/>
                </a:lnTo>
                <a:close/>
                <a:moveTo>
                  <a:pt x="9664460" y="5594675"/>
                </a:moveTo>
                <a:lnTo>
                  <a:pt x="9664460" y="5827840"/>
                </a:lnTo>
                <a:lnTo>
                  <a:pt x="9492432" y="5999868"/>
                </a:lnTo>
                <a:lnTo>
                  <a:pt x="9492432" y="5766703"/>
                </a:lnTo>
                <a:close/>
                <a:moveTo>
                  <a:pt x="172028" y="5311109"/>
                </a:moveTo>
                <a:lnTo>
                  <a:pt x="172028" y="5544275"/>
                </a:lnTo>
                <a:lnTo>
                  <a:pt x="0" y="5716303"/>
                </a:lnTo>
                <a:lnTo>
                  <a:pt x="0" y="5483137"/>
                </a:lnTo>
                <a:close/>
                <a:moveTo>
                  <a:pt x="9664460" y="5128344"/>
                </a:moveTo>
                <a:lnTo>
                  <a:pt x="9664460" y="5361509"/>
                </a:lnTo>
                <a:lnTo>
                  <a:pt x="9492432" y="5533537"/>
                </a:lnTo>
                <a:lnTo>
                  <a:pt x="9492432" y="5300372"/>
                </a:lnTo>
                <a:close/>
                <a:moveTo>
                  <a:pt x="172028" y="4844778"/>
                </a:moveTo>
                <a:lnTo>
                  <a:pt x="172028" y="5077943"/>
                </a:lnTo>
                <a:lnTo>
                  <a:pt x="0" y="5249971"/>
                </a:lnTo>
                <a:lnTo>
                  <a:pt x="0" y="5016806"/>
                </a:lnTo>
                <a:close/>
                <a:moveTo>
                  <a:pt x="9664460" y="4662013"/>
                </a:moveTo>
                <a:lnTo>
                  <a:pt x="9664460" y="4895179"/>
                </a:lnTo>
                <a:lnTo>
                  <a:pt x="9492432" y="5067208"/>
                </a:lnTo>
                <a:lnTo>
                  <a:pt x="9492432" y="4834042"/>
                </a:lnTo>
                <a:close/>
                <a:moveTo>
                  <a:pt x="172028" y="4378447"/>
                </a:moveTo>
                <a:lnTo>
                  <a:pt x="172028" y="4611613"/>
                </a:lnTo>
                <a:lnTo>
                  <a:pt x="0" y="4783641"/>
                </a:lnTo>
                <a:lnTo>
                  <a:pt x="0" y="4550475"/>
                </a:lnTo>
                <a:close/>
                <a:moveTo>
                  <a:pt x="9664460" y="4195684"/>
                </a:moveTo>
                <a:lnTo>
                  <a:pt x="9664460" y="4428848"/>
                </a:lnTo>
                <a:lnTo>
                  <a:pt x="9492432" y="4600876"/>
                </a:lnTo>
                <a:lnTo>
                  <a:pt x="9492432" y="4367712"/>
                </a:lnTo>
                <a:close/>
                <a:moveTo>
                  <a:pt x="172028" y="3912117"/>
                </a:moveTo>
                <a:lnTo>
                  <a:pt x="172028" y="4145283"/>
                </a:lnTo>
                <a:lnTo>
                  <a:pt x="0" y="4317311"/>
                </a:lnTo>
                <a:lnTo>
                  <a:pt x="0" y="4084145"/>
                </a:lnTo>
                <a:close/>
                <a:moveTo>
                  <a:pt x="9664460" y="3729354"/>
                </a:moveTo>
                <a:lnTo>
                  <a:pt x="9664460" y="3962518"/>
                </a:lnTo>
                <a:lnTo>
                  <a:pt x="9492432" y="4134546"/>
                </a:lnTo>
                <a:lnTo>
                  <a:pt x="9492432" y="3901382"/>
                </a:lnTo>
                <a:close/>
                <a:moveTo>
                  <a:pt x="172028" y="3445785"/>
                </a:moveTo>
                <a:lnTo>
                  <a:pt x="172028" y="3678952"/>
                </a:lnTo>
                <a:lnTo>
                  <a:pt x="0" y="3850980"/>
                </a:lnTo>
                <a:lnTo>
                  <a:pt x="0" y="3617813"/>
                </a:lnTo>
                <a:close/>
                <a:moveTo>
                  <a:pt x="9664460" y="3263021"/>
                </a:moveTo>
                <a:lnTo>
                  <a:pt x="9664460" y="3496188"/>
                </a:lnTo>
                <a:lnTo>
                  <a:pt x="9492432" y="3668216"/>
                </a:lnTo>
                <a:lnTo>
                  <a:pt x="9492432" y="3435049"/>
                </a:lnTo>
                <a:close/>
                <a:moveTo>
                  <a:pt x="172028" y="2977711"/>
                </a:moveTo>
                <a:lnTo>
                  <a:pt x="172028" y="3212620"/>
                </a:lnTo>
                <a:lnTo>
                  <a:pt x="0" y="3384648"/>
                </a:lnTo>
                <a:lnTo>
                  <a:pt x="0" y="3149739"/>
                </a:lnTo>
                <a:close/>
                <a:moveTo>
                  <a:pt x="9664460" y="2796691"/>
                </a:moveTo>
                <a:lnTo>
                  <a:pt x="9664460" y="3029857"/>
                </a:lnTo>
                <a:lnTo>
                  <a:pt x="9492432" y="3201885"/>
                </a:lnTo>
                <a:lnTo>
                  <a:pt x="9492432" y="2968720"/>
                </a:lnTo>
                <a:close/>
                <a:moveTo>
                  <a:pt x="172028" y="2511379"/>
                </a:moveTo>
                <a:lnTo>
                  <a:pt x="172028" y="2744545"/>
                </a:lnTo>
                <a:lnTo>
                  <a:pt x="0" y="2916573"/>
                </a:lnTo>
                <a:lnTo>
                  <a:pt x="0" y="2683407"/>
                </a:lnTo>
                <a:close/>
                <a:moveTo>
                  <a:pt x="9664460" y="2330361"/>
                </a:moveTo>
                <a:lnTo>
                  <a:pt x="9664460" y="2563527"/>
                </a:lnTo>
                <a:lnTo>
                  <a:pt x="9492432" y="2735555"/>
                </a:lnTo>
                <a:lnTo>
                  <a:pt x="9492432" y="2502390"/>
                </a:lnTo>
                <a:close/>
                <a:moveTo>
                  <a:pt x="172028" y="2045049"/>
                </a:moveTo>
                <a:lnTo>
                  <a:pt x="172028" y="2278215"/>
                </a:lnTo>
                <a:lnTo>
                  <a:pt x="0" y="2450243"/>
                </a:lnTo>
                <a:lnTo>
                  <a:pt x="0" y="2217077"/>
                </a:lnTo>
                <a:close/>
                <a:moveTo>
                  <a:pt x="9664460" y="1864031"/>
                </a:moveTo>
                <a:lnTo>
                  <a:pt x="9664460" y="2097196"/>
                </a:lnTo>
                <a:lnTo>
                  <a:pt x="9492432" y="2269224"/>
                </a:lnTo>
                <a:lnTo>
                  <a:pt x="9492432" y="2036059"/>
                </a:lnTo>
                <a:close/>
                <a:moveTo>
                  <a:pt x="172028" y="1578719"/>
                </a:moveTo>
                <a:lnTo>
                  <a:pt x="172028" y="1811884"/>
                </a:lnTo>
                <a:lnTo>
                  <a:pt x="0" y="1983912"/>
                </a:lnTo>
                <a:lnTo>
                  <a:pt x="0" y="1750747"/>
                </a:lnTo>
                <a:close/>
                <a:moveTo>
                  <a:pt x="9664460" y="1397700"/>
                </a:moveTo>
                <a:lnTo>
                  <a:pt x="9664460" y="1630866"/>
                </a:lnTo>
                <a:lnTo>
                  <a:pt x="9492432" y="1802894"/>
                </a:lnTo>
                <a:lnTo>
                  <a:pt x="9492432" y="1569728"/>
                </a:lnTo>
                <a:close/>
                <a:moveTo>
                  <a:pt x="172028" y="1112388"/>
                </a:moveTo>
                <a:lnTo>
                  <a:pt x="172028" y="1345553"/>
                </a:lnTo>
                <a:lnTo>
                  <a:pt x="0" y="1517581"/>
                </a:lnTo>
                <a:lnTo>
                  <a:pt x="0" y="1284416"/>
                </a:lnTo>
                <a:close/>
                <a:moveTo>
                  <a:pt x="9664460" y="931371"/>
                </a:moveTo>
                <a:lnTo>
                  <a:pt x="9664460" y="1164535"/>
                </a:lnTo>
                <a:lnTo>
                  <a:pt x="9492432" y="1336563"/>
                </a:lnTo>
                <a:lnTo>
                  <a:pt x="9492432" y="1103399"/>
                </a:lnTo>
                <a:close/>
                <a:moveTo>
                  <a:pt x="172028" y="646058"/>
                </a:moveTo>
                <a:lnTo>
                  <a:pt x="172028" y="879222"/>
                </a:lnTo>
                <a:lnTo>
                  <a:pt x="0" y="1051250"/>
                </a:lnTo>
                <a:lnTo>
                  <a:pt x="0" y="818086"/>
                </a:lnTo>
                <a:close/>
                <a:moveTo>
                  <a:pt x="9664460" y="465039"/>
                </a:moveTo>
                <a:lnTo>
                  <a:pt x="9664460" y="715147"/>
                </a:lnTo>
                <a:lnTo>
                  <a:pt x="9492432" y="887175"/>
                </a:lnTo>
                <a:lnTo>
                  <a:pt x="9492432" y="637067"/>
                </a:lnTo>
                <a:close/>
                <a:moveTo>
                  <a:pt x="172028" y="179726"/>
                </a:moveTo>
                <a:lnTo>
                  <a:pt x="172028" y="412892"/>
                </a:lnTo>
                <a:lnTo>
                  <a:pt x="0" y="584920"/>
                </a:lnTo>
                <a:lnTo>
                  <a:pt x="0" y="351754"/>
                </a:lnTo>
                <a:close/>
                <a:moveTo>
                  <a:pt x="9664460" y="15650"/>
                </a:moveTo>
                <a:lnTo>
                  <a:pt x="9664460" y="248817"/>
                </a:lnTo>
                <a:lnTo>
                  <a:pt x="9492432" y="420845"/>
                </a:lnTo>
                <a:lnTo>
                  <a:pt x="9492432" y="187678"/>
                </a:lnTo>
                <a:close/>
                <a:moveTo>
                  <a:pt x="9213781" y="0"/>
                </a:moveTo>
                <a:lnTo>
                  <a:pt x="9446945" y="0"/>
                </a:lnTo>
                <a:lnTo>
                  <a:pt x="9274917" y="172028"/>
                </a:lnTo>
                <a:lnTo>
                  <a:pt x="9041753" y="172028"/>
                </a:lnTo>
                <a:close/>
                <a:moveTo>
                  <a:pt x="8747449" y="0"/>
                </a:moveTo>
                <a:lnTo>
                  <a:pt x="8980616" y="0"/>
                </a:lnTo>
                <a:lnTo>
                  <a:pt x="8808588" y="172028"/>
                </a:lnTo>
                <a:lnTo>
                  <a:pt x="8575421" y="172028"/>
                </a:lnTo>
                <a:close/>
                <a:moveTo>
                  <a:pt x="8281121" y="0"/>
                </a:moveTo>
                <a:lnTo>
                  <a:pt x="8514284" y="0"/>
                </a:lnTo>
                <a:lnTo>
                  <a:pt x="8342256" y="172028"/>
                </a:lnTo>
                <a:lnTo>
                  <a:pt x="8109093" y="172028"/>
                </a:lnTo>
                <a:close/>
                <a:moveTo>
                  <a:pt x="7814788" y="0"/>
                </a:moveTo>
                <a:lnTo>
                  <a:pt x="8047955" y="0"/>
                </a:lnTo>
                <a:lnTo>
                  <a:pt x="7875927" y="172028"/>
                </a:lnTo>
                <a:lnTo>
                  <a:pt x="7642760" y="172028"/>
                </a:lnTo>
                <a:close/>
                <a:moveTo>
                  <a:pt x="7348459" y="0"/>
                </a:moveTo>
                <a:lnTo>
                  <a:pt x="7581625" y="0"/>
                </a:lnTo>
                <a:lnTo>
                  <a:pt x="7409597" y="172028"/>
                </a:lnTo>
                <a:lnTo>
                  <a:pt x="7176431" y="172028"/>
                </a:lnTo>
                <a:close/>
                <a:moveTo>
                  <a:pt x="6882129" y="0"/>
                </a:moveTo>
                <a:lnTo>
                  <a:pt x="7115293" y="0"/>
                </a:lnTo>
                <a:lnTo>
                  <a:pt x="6943265" y="172028"/>
                </a:lnTo>
                <a:lnTo>
                  <a:pt x="6710101" y="172028"/>
                </a:lnTo>
                <a:close/>
                <a:moveTo>
                  <a:pt x="6415799" y="0"/>
                </a:moveTo>
                <a:lnTo>
                  <a:pt x="6648963" y="0"/>
                </a:lnTo>
                <a:lnTo>
                  <a:pt x="6476935" y="172028"/>
                </a:lnTo>
                <a:lnTo>
                  <a:pt x="6243771" y="172028"/>
                </a:lnTo>
                <a:close/>
                <a:moveTo>
                  <a:pt x="5949467" y="0"/>
                </a:moveTo>
                <a:lnTo>
                  <a:pt x="6182633" y="0"/>
                </a:lnTo>
                <a:lnTo>
                  <a:pt x="6010605" y="172028"/>
                </a:lnTo>
                <a:lnTo>
                  <a:pt x="5777439" y="172028"/>
                </a:lnTo>
                <a:close/>
                <a:moveTo>
                  <a:pt x="5483137" y="0"/>
                </a:moveTo>
                <a:lnTo>
                  <a:pt x="5716303" y="0"/>
                </a:lnTo>
                <a:lnTo>
                  <a:pt x="5544275" y="172028"/>
                </a:lnTo>
                <a:lnTo>
                  <a:pt x="5311109" y="172028"/>
                </a:lnTo>
                <a:close/>
                <a:moveTo>
                  <a:pt x="5016807" y="0"/>
                </a:moveTo>
                <a:lnTo>
                  <a:pt x="5249971" y="0"/>
                </a:lnTo>
                <a:lnTo>
                  <a:pt x="5077943" y="172028"/>
                </a:lnTo>
                <a:lnTo>
                  <a:pt x="4844778" y="172028"/>
                </a:lnTo>
                <a:close/>
                <a:moveTo>
                  <a:pt x="4550475" y="0"/>
                </a:moveTo>
                <a:lnTo>
                  <a:pt x="4783641" y="0"/>
                </a:lnTo>
                <a:lnTo>
                  <a:pt x="4611613" y="172028"/>
                </a:lnTo>
                <a:lnTo>
                  <a:pt x="4378447" y="172028"/>
                </a:lnTo>
                <a:close/>
                <a:moveTo>
                  <a:pt x="4084145" y="0"/>
                </a:moveTo>
                <a:lnTo>
                  <a:pt x="4317311" y="0"/>
                </a:lnTo>
                <a:lnTo>
                  <a:pt x="4145283" y="172028"/>
                </a:lnTo>
                <a:lnTo>
                  <a:pt x="3912117" y="172028"/>
                </a:lnTo>
                <a:close/>
                <a:moveTo>
                  <a:pt x="3617814" y="0"/>
                </a:moveTo>
                <a:lnTo>
                  <a:pt x="3850980" y="0"/>
                </a:lnTo>
                <a:lnTo>
                  <a:pt x="3678952" y="172028"/>
                </a:lnTo>
                <a:lnTo>
                  <a:pt x="3445785" y="172028"/>
                </a:lnTo>
                <a:close/>
                <a:moveTo>
                  <a:pt x="3149739" y="0"/>
                </a:moveTo>
                <a:lnTo>
                  <a:pt x="3384648" y="0"/>
                </a:lnTo>
                <a:lnTo>
                  <a:pt x="3212620" y="172028"/>
                </a:lnTo>
                <a:lnTo>
                  <a:pt x="2977711" y="172028"/>
                </a:lnTo>
                <a:close/>
                <a:moveTo>
                  <a:pt x="2683407" y="0"/>
                </a:moveTo>
                <a:lnTo>
                  <a:pt x="2916573" y="0"/>
                </a:lnTo>
                <a:lnTo>
                  <a:pt x="2744545" y="172028"/>
                </a:lnTo>
                <a:lnTo>
                  <a:pt x="2511379" y="172028"/>
                </a:lnTo>
                <a:close/>
                <a:moveTo>
                  <a:pt x="2217077" y="0"/>
                </a:moveTo>
                <a:lnTo>
                  <a:pt x="2450243" y="0"/>
                </a:lnTo>
                <a:lnTo>
                  <a:pt x="2278215" y="172028"/>
                </a:lnTo>
                <a:lnTo>
                  <a:pt x="2045049" y="172028"/>
                </a:lnTo>
                <a:close/>
                <a:moveTo>
                  <a:pt x="1750747" y="0"/>
                </a:moveTo>
                <a:lnTo>
                  <a:pt x="1983912" y="0"/>
                </a:lnTo>
                <a:lnTo>
                  <a:pt x="1811884" y="172028"/>
                </a:lnTo>
                <a:lnTo>
                  <a:pt x="1578719" y="172028"/>
                </a:lnTo>
                <a:close/>
                <a:moveTo>
                  <a:pt x="1284416" y="0"/>
                </a:moveTo>
                <a:lnTo>
                  <a:pt x="1517581" y="0"/>
                </a:lnTo>
                <a:lnTo>
                  <a:pt x="1345553" y="172028"/>
                </a:lnTo>
                <a:lnTo>
                  <a:pt x="1112388" y="172028"/>
                </a:lnTo>
                <a:close/>
                <a:moveTo>
                  <a:pt x="818086" y="0"/>
                </a:moveTo>
                <a:lnTo>
                  <a:pt x="1051250" y="0"/>
                </a:lnTo>
                <a:lnTo>
                  <a:pt x="879222" y="172028"/>
                </a:lnTo>
                <a:lnTo>
                  <a:pt x="646058" y="172028"/>
                </a:lnTo>
                <a:close/>
                <a:moveTo>
                  <a:pt x="351754" y="0"/>
                </a:moveTo>
                <a:lnTo>
                  <a:pt x="584920" y="0"/>
                </a:lnTo>
                <a:lnTo>
                  <a:pt x="412892" y="172028"/>
                </a:lnTo>
                <a:lnTo>
                  <a:pt x="179726" y="172028"/>
                </a:lnTo>
                <a:close/>
                <a:moveTo>
                  <a:pt x="0" y="0"/>
                </a:moveTo>
                <a:lnTo>
                  <a:pt x="118589" y="0"/>
                </a:lnTo>
                <a:lnTo>
                  <a:pt x="0" y="11858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75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5338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45737A4-EDE0-D20A-4A0F-3E3AD6AD0FA4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custGeom>
            <a:avLst/>
            <a:gdLst>
              <a:gd name="connsiteX0" fmla="*/ 9664460 w 9664460"/>
              <a:gd name="connsiteY0" fmla="*/ 6327000 h 6616459"/>
              <a:gd name="connsiteX1" fmla="*/ 9664460 w 9664460"/>
              <a:gd name="connsiteY1" fmla="*/ 6616459 h 6616459"/>
              <a:gd name="connsiteX2" fmla="*/ 9375001 w 9664460"/>
              <a:gd name="connsiteY2" fmla="*/ 6616459 h 6616459"/>
              <a:gd name="connsiteX3" fmla="*/ 8833010 w 9664460"/>
              <a:gd name="connsiteY3" fmla="*/ 6263272 h 6616459"/>
              <a:gd name="connsiteX4" fmla="*/ 9280600 w 9664460"/>
              <a:gd name="connsiteY4" fmla="*/ 6263272 h 6616459"/>
              <a:gd name="connsiteX5" fmla="*/ 8927412 w 9664460"/>
              <a:gd name="connsiteY5" fmla="*/ 6616459 h 6616459"/>
              <a:gd name="connsiteX6" fmla="*/ 8479823 w 9664460"/>
              <a:gd name="connsiteY6" fmla="*/ 6616459 h 6616459"/>
              <a:gd name="connsiteX7" fmla="*/ 7937833 w 9664460"/>
              <a:gd name="connsiteY7" fmla="*/ 6263272 h 6616459"/>
              <a:gd name="connsiteX8" fmla="*/ 8385422 w 9664460"/>
              <a:gd name="connsiteY8" fmla="*/ 6263272 h 6616459"/>
              <a:gd name="connsiteX9" fmla="*/ 8032235 w 9664460"/>
              <a:gd name="connsiteY9" fmla="*/ 6616459 h 6616459"/>
              <a:gd name="connsiteX10" fmla="*/ 7584646 w 9664460"/>
              <a:gd name="connsiteY10" fmla="*/ 6616459 h 6616459"/>
              <a:gd name="connsiteX11" fmla="*/ 7042658 w 9664460"/>
              <a:gd name="connsiteY11" fmla="*/ 6263272 h 6616459"/>
              <a:gd name="connsiteX12" fmla="*/ 7490245 w 9664460"/>
              <a:gd name="connsiteY12" fmla="*/ 6263272 h 6616459"/>
              <a:gd name="connsiteX13" fmla="*/ 7137057 w 9664460"/>
              <a:gd name="connsiteY13" fmla="*/ 6616459 h 6616459"/>
              <a:gd name="connsiteX14" fmla="*/ 6689471 w 9664460"/>
              <a:gd name="connsiteY14" fmla="*/ 6616459 h 6616459"/>
              <a:gd name="connsiteX15" fmla="*/ 6147480 w 9664460"/>
              <a:gd name="connsiteY15" fmla="*/ 6263272 h 6616459"/>
              <a:gd name="connsiteX16" fmla="*/ 6595068 w 9664460"/>
              <a:gd name="connsiteY16" fmla="*/ 6263272 h 6616459"/>
              <a:gd name="connsiteX17" fmla="*/ 6241881 w 9664460"/>
              <a:gd name="connsiteY17" fmla="*/ 6616459 h 6616459"/>
              <a:gd name="connsiteX18" fmla="*/ 5794293 w 9664460"/>
              <a:gd name="connsiteY18" fmla="*/ 6616459 h 6616459"/>
              <a:gd name="connsiteX19" fmla="*/ 5252304 w 9664460"/>
              <a:gd name="connsiteY19" fmla="*/ 6263272 h 6616459"/>
              <a:gd name="connsiteX20" fmla="*/ 5699892 w 9664460"/>
              <a:gd name="connsiteY20" fmla="*/ 6263272 h 6616459"/>
              <a:gd name="connsiteX21" fmla="*/ 5346705 w 9664460"/>
              <a:gd name="connsiteY21" fmla="*/ 6616459 h 6616459"/>
              <a:gd name="connsiteX22" fmla="*/ 4899117 w 9664460"/>
              <a:gd name="connsiteY22" fmla="*/ 6616459 h 6616459"/>
              <a:gd name="connsiteX23" fmla="*/ 4357126 w 9664460"/>
              <a:gd name="connsiteY23" fmla="*/ 6263272 h 6616459"/>
              <a:gd name="connsiteX24" fmla="*/ 4804714 w 9664460"/>
              <a:gd name="connsiteY24" fmla="*/ 6263272 h 6616459"/>
              <a:gd name="connsiteX25" fmla="*/ 4451527 w 9664460"/>
              <a:gd name="connsiteY25" fmla="*/ 6616459 h 6616459"/>
              <a:gd name="connsiteX26" fmla="*/ 4003938 w 9664460"/>
              <a:gd name="connsiteY26" fmla="*/ 6616459 h 6616459"/>
              <a:gd name="connsiteX27" fmla="*/ 3461948 w 9664460"/>
              <a:gd name="connsiteY27" fmla="*/ 6263272 h 6616459"/>
              <a:gd name="connsiteX28" fmla="*/ 3909536 w 9664460"/>
              <a:gd name="connsiteY28" fmla="*/ 6263272 h 6616459"/>
              <a:gd name="connsiteX29" fmla="*/ 3556349 w 9664460"/>
              <a:gd name="connsiteY29" fmla="*/ 6616459 h 6616459"/>
              <a:gd name="connsiteX30" fmla="*/ 3108761 w 9664460"/>
              <a:gd name="connsiteY30" fmla="*/ 6616459 h 6616459"/>
              <a:gd name="connsiteX31" fmla="*/ 2566770 w 9664460"/>
              <a:gd name="connsiteY31" fmla="*/ 6263272 h 6616459"/>
              <a:gd name="connsiteX32" fmla="*/ 3014359 w 9664460"/>
              <a:gd name="connsiteY32" fmla="*/ 6263272 h 6616459"/>
              <a:gd name="connsiteX33" fmla="*/ 2661172 w 9664460"/>
              <a:gd name="connsiteY33" fmla="*/ 6616459 h 6616459"/>
              <a:gd name="connsiteX34" fmla="*/ 2213583 w 9664460"/>
              <a:gd name="connsiteY34" fmla="*/ 6616459 h 6616459"/>
              <a:gd name="connsiteX35" fmla="*/ 1671593 w 9664460"/>
              <a:gd name="connsiteY35" fmla="*/ 6263272 h 6616459"/>
              <a:gd name="connsiteX36" fmla="*/ 2119182 w 9664460"/>
              <a:gd name="connsiteY36" fmla="*/ 6263272 h 6616459"/>
              <a:gd name="connsiteX37" fmla="*/ 1765995 w 9664460"/>
              <a:gd name="connsiteY37" fmla="*/ 6616459 h 6616459"/>
              <a:gd name="connsiteX38" fmla="*/ 1318406 w 9664460"/>
              <a:gd name="connsiteY38" fmla="*/ 6616459 h 6616459"/>
              <a:gd name="connsiteX39" fmla="*/ 773066 w 9664460"/>
              <a:gd name="connsiteY39" fmla="*/ 6263272 h 6616459"/>
              <a:gd name="connsiteX40" fmla="*/ 1224002 w 9664460"/>
              <a:gd name="connsiteY40" fmla="*/ 6263272 h 6616459"/>
              <a:gd name="connsiteX41" fmla="*/ 870814 w 9664460"/>
              <a:gd name="connsiteY41" fmla="*/ 6616459 h 6616459"/>
              <a:gd name="connsiteX42" fmla="*/ 419879 w 9664460"/>
              <a:gd name="connsiteY42" fmla="*/ 6616459 h 6616459"/>
              <a:gd name="connsiteX43" fmla="*/ 353187 w 9664460"/>
              <a:gd name="connsiteY43" fmla="*/ 5787973 h 6616459"/>
              <a:gd name="connsiteX44" fmla="*/ 353187 w 9664460"/>
              <a:gd name="connsiteY44" fmla="*/ 6235562 h 6616459"/>
              <a:gd name="connsiteX45" fmla="*/ 0 w 9664460"/>
              <a:gd name="connsiteY45" fmla="*/ 6588749 h 6616459"/>
              <a:gd name="connsiteX46" fmla="*/ 0 w 9664460"/>
              <a:gd name="connsiteY46" fmla="*/ 6141160 h 6616459"/>
              <a:gd name="connsiteX47" fmla="*/ 9664460 w 9664460"/>
              <a:gd name="connsiteY47" fmla="*/ 5431822 h 6616459"/>
              <a:gd name="connsiteX48" fmla="*/ 9664460 w 9664460"/>
              <a:gd name="connsiteY48" fmla="*/ 5879412 h 6616459"/>
              <a:gd name="connsiteX49" fmla="*/ 9311273 w 9664460"/>
              <a:gd name="connsiteY49" fmla="*/ 6232599 h 6616459"/>
              <a:gd name="connsiteX50" fmla="*/ 9311273 w 9664460"/>
              <a:gd name="connsiteY50" fmla="*/ 5785009 h 6616459"/>
              <a:gd name="connsiteX51" fmla="*/ 353187 w 9664460"/>
              <a:gd name="connsiteY51" fmla="*/ 4892796 h 6616459"/>
              <a:gd name="connsiteX52" fmla="*/ 353187 w 9664460"/>
              <a:gd name="connsiteY52" fmla="*/ 5340384 h 6616459"/>
              <a:gd name="connsiteX53" fmla="*/ 0 w 9664460"/>
              <a:gd name="connsiteY53" fmla="*/ 5693571 h 6616459"/>
              <a:gd name="connsiteX54" fmla="*/ 0 w 9664460"/>
              <a:gd name="connsiteY54" fmla="*/ 5245983 h 6616459"/>
              <a:gd name="connsiteX55" fmla="*/ 9664460 w 9664460"/>
              <a:gd name="connsiteY55" fmla="*/ 4536645 h 6616459"/>
              <a:gd name="connsiteX56" fmla="*/ 9664460 w 9664460"/>
              <a:gd name="connsiteY56" fmla="*/ 4984234 h 6616459"/>
              <a:gd name="connsiteX57" fmla="*/ 9311273 w 9664460"/>
              <a:gd name="connsiteY57" fmla="*/ 5337421 h 6616459"/>
              <a:gd name="connsiteX58" fmla="*/ 9311273 w 9664460"/>
              <a:gd name="connsiteY58" fmla="*/ 4889833 h 6616459"/>
              <a:gd name="connsiteX59" fmla="*/ 353187 w 9664460"/>
              <a:gd name="connsiteY59" fmla="*/ 3997617 h 6616459"/>
              <a:gd name="connsiteX60" fmla="*/ 353187 w 9664460"/>
              <a:gd name="connsiteY60" fmla="*/ 4445206 h 6616459"/>
              <a:gd name="connsiteX61" fmla="*/ 0 w 9664460"/>
              <a:gd name="connsiteY61" fmla="*/ 4798393 h 6616459"/>
              <a:gd name="connsiteX62" fmla="*/ 0 w 9664460"/>
              <a:gd name="connsiteY62" fmla="*/ 4350804 h 6616459"/>
              <a:gd name="connsiteX63" fmla="*/ 9664460 w 9664460"/>
              <a:gd name="connsiteY63" fmla="*/ 3641469 h 6616459"/>
              <a:gd name="connsiteX64" fmla="*/ 9664460 w 9664460"/>
              <a:gd name="connsiteY64" fmla="*/ 4089056 h 6616459"/>
              <a:gd name="connsiteX65" fmla="*/ 9311273 w 9664460"/>
              <a:gd name="connsiteY65" fmla="*/ 4442243 h 6616459"/>
              <a:gd name="connsiteX66" fmla="*/ 9311273 w 9664460"/>
              <a:gd name="connsiteY66" fmla="*/ 3994657 h 6616459"/>
              <a:gd name="connsiteX67" fmla="*/ 353187 w 9664460"/>
              <a:gd name="connsiteY67" fmla="*/ 3102440 h 6616459"/>
              <a:gd name="connsiteX68" fmla="*/ 353187 w 9664460"/>
              <a:gd name="connsiteY68" fmla="*/ 3550029 h 6616459"/>
              <a:gd name="connsiteX69" fmla="*/ 0 w 9664460"/>
              <a:gd name="connsiteY69" fmla="*/ 3903216 h 6616459"/>
              <a:gd name="connsiteX70" fmla="*/ 0 w 9664460"/>
              <a:gd name="connsiteY70" fmla="*/ 3455627 h 6616459"/>
              <a:gd name="connsiteX71" fmla="*/ 9664460 w 9664460"/>
              <a:gd name="connsiteY71" fmla="*/ 2746292 h 6616459"/>
              <a:gd name="connsiteX72" fmla="*/ 9664460 w 9664460"/>
              <a:gd name="connsiteY72" fmla="*/ 3193880 h 6616459"/>
              <a:gd name="connsiteX73" fmla="*/ 9311273 w 9664460"/>
              <a:gd name="connsiteY73" fmla="*/ 3547067 h 6616459"/>
              <a:gd name="connsiteX74" fmla="*/ 9311273 w 9664460"/>
              <a:gd name="connsiteY74" fmla="*/ 3099479 h 6616459"/>
              <a:gd name="connsiteX75" fmla="*/ 353187 w 9664460"/>
              <a:gd name="connsiteY75" fmla="*/ 2207263 h 6616459"/>
              <a:gd name="connsiteX76" fmla="*/ 353187 w 9664460"/>
              <a:gd name="connsiteY76" fmla="*/ 2654851 h 6616459"/>
              <a:gd name="connsiteX77" fmla="*/ 0 w 9664460"/>
              <a:gd name="connsiteY77" fmla="*/ 3008038 h 6616459"/>
              <a:gd name="connsiteX78" fmla="*/ 0 w 9664460"/>
              <a:gd name="connsiteY78" fmla="*/ 2560450 h 6616459"/>
              <a:gd name="connsiteX79" fmla="*/ 9664460 w 9664460"/>
              <a:gd name="connsiteY79" fmla="*/ 1851116 h 6616459"/>
              <a:gd name="connsiteX80" fmla="*/ 9664460 w 9664460"/>
              <a:gd name="connsiteY80" fmla="*/ 2298704 h 6616459"/>
              <a:gd name="connsiteX81" fmla="*/ 9311273 w 9664460"/>
              <a:gd name="connsiteY81" fmla="*/ 2651891 h 6616459"/>
              <a:gd name="connsiteX82" fmla="*/ 9311273 w 9664460"/>
              <a:gd name="connsiteY82" fmla="*/ 2204303 h 6616459"/>
              <a:gd name="connsiteX83" fmla="*/ 353187 w 9664460"/>
              <a:gd name="connsiteY83" fmla="*/ 1312085 h 6616459"/>
              <a:gd name="connsiteX84" fmla="*/ 353187 w 9664460"/>
              <a:gd name="connsiteY84" fmla="*/ 1759674 h 6616459"/>
              <a:gd name="connsiteX85" fmla="*/ 0 w 9664460"/>
              <a:gd name="connsiteY85" fmla="*/ 2112861 h 6616459"/>
              <a:gd name="connsiteX86" fmla="*/ 0 w 9664460"/>
              <a:gd name="connsiteY86" fmla="*/ 1665272 h 6616459"/>
              <a:gd name="connsiteX87" fmla="*/ 9664460 w 9664460"/>
              <a:gd name="connsiteY87" fmla="*/ 955937 h 6616459"/>
              <a:gd name="connsiteX88" fmla="*/ 9664460 w 9664460"/>
              <a:gd name="connsiteY88" fmla="*/ 1403526 h 6616459"/>
              <a:gd name="connsiteX89" fmla="*/ 9311273 w 9664460"/>
              <a:gd name="connsiteY89" fmla="*/ 1756713 h 6616459"/>
              <a:gd name="connsiteX90" fmla="*/ 9311273 w 9664460"/>
              <a:gd name="connsiteY90" fmla="*/ 1309124 h 6616459"/>
              <a:gd name="connsiteX91" fmla="*/ 353187 w 9664460"/>
              <a:gd name="connsiteY91" fmla="*/ 416907 h 6616459"/>
              <a:gd name="connsiteX92" fmla="*/ 353187 w 9664460"/>
              <a:gd name="connsiteY92" fmla="*/ 864496 h 6616459"/>
              <a:gd name="connsiteX93" fmla="*/ 0 w 9664460"/>
              <a:gd name="connsiteY93" fmla="*/ 1217683 h 6616459"/>
              <a:gd name="connsiteX94" fmla="*/ 0 w 9664460"/>
              <a:gd name="connsiteY94" fmla="*/ 770094 h 6616459"/>
              <a:gd name="connsiteX95" fmla="*/ 9664460 w 9664460"/>
              <a:gd name="connsiteY95" fmla="*/ 60760 h 6616459"/>
              <a:gd name="connsiteX96" fmla="*/ 9664460 w 9664460"/>
              <a:gd name="connsiteY96" fmla="*/ 508348 h 6616459"/>
              <a:gd name="connsiteX97" fmla="*/ 9311273 w 9664460"/>
              <a:gd name="connsiteY97" fmla="*/ 861535 h 6616459"/>
              <a:gd name="connsiteX98" fmla="*/ 9311273 w 9664460"/>
              <a:gd name="connsiteY98" fmla="*/ 413947 h 6616459"/>
              <a:gd name="connsiteX99" fmla="*/ 8830042 w 9664460"/>
              <a:gd name="connsiteY99" fmla="*/ 0 h 6616459"/>
              <a:gd name="connsiteX100" fmla="*/ 9277631 w 9664460"/>
              <a:gd name="connsiteY100" fmla="*/ 0 h 6616459"/>
              <a:gd name="connsiteX101" fmla="*/ 8924444 w 9664460"/>
              <a:gd name="connsiteY101" fmla="*/ 353188 h 6616459"/>
              <a:gd name="connsiteX102" fmla="*/ 8476855 w 9664460"/>
              <a:gd name="connsiteY102" fmla="*/ 353188 h 6616459"/>
              <a:gd name="connsiteX103" fmla="*/ 7934865 w 9664460"/>
              <a:gd name="connsiteY103" fmla="*/ 0 h 6616459"/>
              <a:gd name="connsiteX104" fmla="*/ 8382453 w 9664460"/>
              <a:gd name="connsiteY104" fmla="*/ 0 h 6616459"/>
              <a:gd name="connsiteX105" fmla="*/ 8029266 w 9664460"/>
              <a:gd name="connsiteY105" fmla="*/ 353188 h 6616459"/>
              <a:gd name="connsiteX106" fmla="*/ 7581678 w 9664460"/>
              <a:gd name="connsiteY106" fmla="*/ 353188 h 6616459"/>
              <a:gd name="connsiteX107" fmla="*/ 7036337 w 9664460"/>
              <a:gd name="connsiteY107" fmla="*/ 0 h 6616459"/>
              <a:gd name="connsiteX108" fmla="*/ 7487274 w 9664460"/>
              <a:gd name="connsiteY108" fmla="*/ 0 h 6616459"/>
              <a:gd name="connsiteX109" fmla="*/ 7134087 w 9664460"/>
              <a:gd name="connsiteY109" fmla="*/ 353188 h 6616459"/>
              <a:gd name="connsiteX110" fmla="*/ 6683150 w 9664460"/>
              <a:gd name="connsiteY110" fmla="*/ 353188 h 6616459"/>
              <a:gd name="connsiteX111" fmla="*/ 6141160 w 9664460"/>
              <a:gd name="connsiteY111" fmla="*/ 0 h 6616459"/>
              <a:gd name="connsiteX112" fmla="*/ 6588748 w 9664460"/>
              <a:gd name="connsiteY112" fmla="*/ 0 h 6616459"/>
              <a:gd name="connsiteX113" fmla="*/ 6235561 w 9664460"/>
              <a:gd name="connsiteY113" fmla="*/ 353188 h 6616459"/>
              <a:gd name="connsiteX114" fmla="*/ 5787972 w 9664460"/>
              <a:gd name="connsiteY114" fmla="*/ 353188 h 6616459"/>
              <a:gd name="connsiteX115" fmla="*/ 5245982 w 9664460"/>
              <a:gd name="connsiteY115" fmla="*/ 0 h 6616459"/>
              <a:gd name="connsiteX116" fmla="*/ 5693571 w 9664460"/>
              <a:gd name="connsiteY116" fmla="*/ 0 h 6616459"/>
              <a:gd name="connsiteX117" fmla="*/ 5340384 w 9664460"/>
              <a:gd name="connsiteY117" fmla="*/ 353188 h 6616459"/>
              <a:gd name="connsiteX118" fmla="*/ 4892795 w 9664460"/>
              <a:gd name="connsiteY118" fmla="*/ 353188 h 6616459"/>
              <a:gd name="connsiteX119" fmla="*/ 4350804 w 9664460"/>
              <a:gd name="connsiteY119" fmla="*/ 0 h 6616459"/>
              <a:gd name="connsiteX120" fmla="*/ 4798393 w 9664460"/>
              <a:gd name="connsiteY120" fmla="*/ 0 h 6616459"/>
              <a:gd name="connsiteX121" fmla="*/ 4445206 w 9664460"/>
              <a:gd name="connsiteY121" fmla="*/ 353188 h 6616459"/>
              <a:gd name="connsiteX122" fmla="*/ 3997617 w 9664460"/>
              <a:gd name="connsiteY122" fmla="*/ 353188 h 6616459"/>
              <a:gd name="connsiteX123" fmla="*/ 3455627 w 9664460"/>
              <a:gd name="connsiteY123" fmla="*/ 0 h 6616459"/>
              <a:gd name="connsiteX124" fmla="*/ 3903216 w 9664460"/>
              <a:gd name="connsiteY124" fmla="*/ 0 h 6616459"/>
              <a:gd name="connsiteX125" fmla="*/ 3550029 w 9664460"/>
              <a:gd name="connsiteY125" fmla="*/ 353188 h 6616459"/>
              <a:gd name="connsiteX126" fmla="*/ 3102440 w 9664460"/>
              <a:gd name="connsiteY126" fmla="*/ 353188 h 6616459"/>
              <a:gd name="connsiteX127" fmla="*/ 2560450 w 9664460"/>
              <a:gd name="connsiteY127" fmla="*/ 0 h 6616459"/>
              <a:gd name="connsiteX128" fmla="*/ 3008038 w 9664460"/>
              <a:gd name="connsiteY128" fmla="*/ 0 h 6616459"/>
              <a:gd name="connsiteX129" fmla="*/ 2654851 w 9664460"/>
              <a:gd name="connsiteY129" fmla="*/ 353188 h 6616459"/>
              <a:gd name="connsiteX130" fmla="*/ 2207262 w 9664460"/>
              <a:gd name="connsiteY130" fmla="*/ 353188 h 6616459"/>
              <a:gd name="connsiteX131" fmla="*/ 1665272 w 9664460"/>
              <a:gd name="connsiteY131" fmla="*/ 0 h 6616459"/>
              <a:gd name="connsiteX132" fmla="*/ 2112861 w 9664460"/>
              <a:gd name="connsiteY132" fmla="*/ 0 h 6616459"/>
              <a:gd name="connsiteX133" fmla="*/ 1759673 w 9664460"/>
              <a:gd name="connsiteY133" fmla="*/ 353188 h 6616459"/>
              <a:gd name="connsiteX134" fmla="*/ 1312085 w 9664460"/>
              <a:gd name="connsiteY134" fmla="*/ 353188 h 6616459"/>
              <a:gd name="connsiteX135" fmla="*/ 770094 w 9664460"/>
              <a:gd name="connsiteY135" fmla="*/ 0 h 6616459"/>
              <a:gd name="connsiteX136" fmla="*/ 1217683 w 9664460"/>
              <a:gd name="connsiteY136" fmla="*/ 0 h 6616459"/>
              <a:gd name="connsiteX137" fmla="*/ 864496 w 9664460"/>
              <a:gd name="connsiteY137" fmla="*/ 353188 h 6616459"/>
              <a:gd name="connsiteX138" fmla="*/ 416906 w 9664460"/>
              <a:gd name="connsiteY138" fmla="*/ 353188 h 6616459"/>
              <a:gd name="connsiteX139" fmla="*/ 0 w 9664460"/>
              <a:gd name="connsiteY139" fmla="*/ 0 h 6616459"/>
              <a:gd name="connsiteX140" fmla="*/ 322505 w 9664460"/>
              <a:gd name="connsiteY140" fmla="*/ 0 h 6616459"/>
              <a:gd name="connsiteX141" fmla="*/ 0 w 9664460"/>
              <a:gd name="connsiteY141" fmla="*/ 322505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9664460" h="6616459">
                <a:moveTo>
                  <a:pt x="9664460" y="6327000"/>
                </a:moveTo>
                <a:lnTo>
                  <a:pt x="9664460" y="6616459"/>
                </a:lnTo>
                <a:lnTo>
                  <a:pt x="9375001" y="6616459"/>
                </a:lnTo>
                <a:close/>
                <a:moveTo>
                  <a:pt x="8833010" y="6263272"/>
                </a:moveTo>
                <a:lnTo>
                  <a:pt x="9280600" y="6263272"/>
                </a:lnTo>
                <a:lnTo>
                  <a:pt x="8927412" y="6616459"/>
                </a:lnTo>
                <a:lnTo>
                  <a:pt x="8479823" y="6616459"/>
                </a:lnTo>
                <a:close/>
                <a:moveTo>
                  <a:pt x="7937833" y="6263272"/>
                </a:moveTo>
                <a:lnTo>
                  <a:pt x="8385422" y="6263272"/>
                </a:lnTo>
                <a:lnTo>
                  <a:pt x="8032235" y="6616459"/>
                </a:lnTo>
                <a:lnTo>
                  <a:pt x="7584646" y="6616459"/>
                </a:lnTo>
                <a:close/>
                <a:moveTo>
                  <a:pt x="7042658" y="6263272"/>
                </a:moveTo>
                <a:lnTo>
                  <a:pt x="7490245" y="6263272"/>
                </a:lnTo>
                <a:lnTo>
                  <a:pt x="7137057" y="6616459"/>
                </a:lnTo>
                <a:lnTo>
                  <a:pt x="6689471" y="6616459"/>
                </a:lnTo>
                <a:close/>
                <a:moveTo>
                  <a:pt x="6147480" y="6263272"/>
                </a:moveTo>
                <a:lnTo>
                  <a:pt x="6595068" y="6263272"/>
                </a:lnTo>
                <a:lnTo>
                  <a:pt x="6241881" y="6616459"/>
                </a:lnTo>
                <a:lnTo>
                  <a:pt x="5794293" y="6616459"/>
                </a:lnTo>
                <a:close/>
                <a:moveTo>
                  <a:pt x="5252304" y="6263272"/>
                </a:moveTo>
                <a:lnTo>
                  <a:pt x="5699892" y="6263272"/>
                </a:lnTo>
                <a:lnTo>
                  <a:pt x="5346705" y="6616459"/>
                </a:lnTo>
                <a:lnTo>
                  <a:pt x="4899117" y="6616459"/>
                </a:lnTo>
                <a:close/>
                <a:moveTo>
                  <a:pt x="4357126" y="6263272"/>
                </a:moveTo>
                <a:lnTo>
                  <a:pt x="4804714" y="6263272"/>
                </a:lnTo>
                <a:lnTo>
                  <a:pt x="4451527" y="6616459"/>
                </a:lnTo>
                <a:lnTo>
                  <a:pt x="4003938" y="6616459"/>
                </a:lnTo>
                <a:close/>
                <a:moveTo>
                  <a:pt x="3461948" y="6263272"/>
                </a:moveTo>
                <a:lnTo>
                  <a:pt x="3909536" y="6263272"/>
                </a:lnTo>
                <a:lnTo>
                  <a:pt x="3556349" y="6616459"/>
                </a:lnTo>
                <a:lnTo>
                  <a:pt x="3108761" y="6616459"/>
                </a:lnTo>
                <a:close/>
                <a:moveTo>
                  <a:pt x="2566770" y="6263272"/>
                </a:moveTo>
                <a:lnTo>
                  <a:pt x="3014359" y="6263272"/>
                </a:lnTo>
                <a:lnTo>
                  <a:pt x="2661172" y="6616459"/>
                </a:lnTo>
                <a:lnTo>
                  <a:pt x="2213583" y="6616459"/>
                </a:lnTo>
                <a:close/>
                <a:moveTo>
                  <a:pt x="1671593" y="6263272"/>
                </a:moveTo>
                <a:lnTo>
                  <a:pt x="2119182" y="6263272"/>
                </a:lnTo>
                <a:lnTo>
                  <a:pt x="1765995" y="6616459"/>
                </a:lnTo>
                <a:lnTo>
                  <a:pt x="1318406" y="6616459"/>
                </a:lnTo>
                <a:close/>
                <a:moveTo>
                  <a:pt x="773066" y="6263272"/>
                </a:moveTo>
                <a:lnTo>
                  <a:pt x="1224002" y="6263272"/>
                </a:lnTo>
                <a:lnTo>
                  <a:pt x="870814" y="6616459"/>
                </a:lnTo>
                <a:lnTo>
                  <a:pt x="419879" y="6616459"/>
                </a:lnTo>
                <a:close/>
                <a:moveTo>
                  <a:pt x="353187" y="5787973"/>
                </a:moveTo>
                <a:lnTo>
                  <a:pt x="353187" y="6235562"/>
                </a:lnTo>
                <a:lnTo>
                  <a:pt x="0" y="6588749"/>
                </a:lnTo>
                <a:lnTo>
                  <a:pt x="0" y="6141160"/>
                </a:lnTo>
                <a:close/>
                <a:moveTo>
                  <a:pt x="9664460" y="5431822"/>
                </a:moveTo>
                <a:lnTo>
                  <a:pt x="9664460" y="5879412"/>
                </a:lnTo>
                <a:lnTo>
                  <a:pt x="9311273" y="6232599"/>
                </a:lnTo>
                <a:lnTo>
                  <a:pt x="9311273" y="5785009"/>
                </a:lnTo>
                <a:close/>
                <a:moveTo>
                  <a:pt x="353187" y="4892796"/>
                </a:moveTo>
                <a:lnTo>
                  <a:pt x="353187" y="5340384"/>
                </a:lnTo>
                <a:lnTo>
                  <a:pt x="0" y="5693571"/>
                </a:lnTo>
                <a:lnTo>
                  <a:pt x="0" y="5245983"/>
                </a:lnTo>
                <a:close/>
                <a:moveTo>
                  <a:pt x="9664460" y="4536645"/>
                </a:moveTo>
                <a:lnTo>
                  <a:pt x="9664460" y="4984234"/>
                </a:lnTo>
                <a:lnTo>
                  <a:pt x="9311273" y="5337421"/>
                </a:lnTo>
                <a:lnTo>
                  <a:pt x="9311273" y="4889833"/>
                </a:lnTo>
                <a:close/>
                <a:moveTo>
                  <a:pt x="353187" y="3997617"/>
                </a:moveTo>
                <a:lnTo>
                  <a:pt x="353187" y="4445206"/>
                </a:lnTo>
                <a:lnTo>
                  <a:pt x="0" y="4798393"/>
                </a:lnTo>
                <a:lnTo>
                  <a:pt x="0" y="4350804"/>
                </a:lnTo>
                <a:close/>
                <a:moveTo>
                  <a:pt x="9664460" y="3641469"/>
                </a:moveTo>
                <a:lnTo>
                  <a:pt x="9664460" y="4089056"/>
                </a:lnTo>
                <a:lnTo>
                  <a:pt x="9311273" y="4442243"/>
                </a:lnTo>
                <a:lnTo>
                  <a:pt x="9311273" y="3994657"/>
                </a:lnTo>
                <a:close/>
                <a:moveTo>
                  <a:pt x="353187" y="3102440"/>
                </a:moveTo>
                <a:lnTo>
                  <a:pt x="353187" y="3550029"/>
                </a:lnTo>
                <a:lnTo>
                  <a:pt x="0" y="3903216"/>
                </a:lnTo>
                <a:lnTo>
                  <a:pt x="0" y="3455627"/>
                </a:lnTo>
                <a:close/>
                <a:moveTo>
                  <a:pt x="9664460" y="2746292"/>
                </a:moveTo>
                <a:lnTo>
                  <a:pt x="9664460" y="3193880"/>
                </a:lnTo>
                <a:lnTo>
                  <a:pt x="9311273" y="3547067"/>
                </a:lnTo>
                <a:lnTo>
                  <a:pt x="9311273" y="3099479"/>
                </a:lnTo>
                <a:close/>
                <a:moveTo>
                  <a:pt x="353187" y="2207263"/>
                </a:moveTo>
                <a:lnTo>
                  <a:pt x="353187" y="2654851"/>
                </a:lnTo>
                <a:lnTo>
                  <a:pt x="0" y="3008038"/>
                </a:lnTo>
                <a:lnTo>
                  <a:pt x="0" y="2560450"/>
                </a:lnTo>
                <a:close/>
                <a:moveTo>
                  <a:pt x="9664460" y="1851116"/>
                </a:moveTo>
                <a:lnTo>
                  <a:pt x="9664460" y="2298704"/>
                </a:lnTo>
                <a:lnTo>
                  <a:pt x="9311273" y="2651891"/>
                </a:lnTo>
                <a:lnTo>
                  <a:pt x="9311273" y="2204303"/>
                </a:lnTo>
                <a:close/>
                <a:moveTo>
                  <a:pt x="353187" y="1312085"/>
                </a:moveTo>
                <a:lnTo>
                  <a:pt x="353187" y="1759674"/>
                </a:lnTo>
                <a:lnTo>
                  <a:pt x="0" y="2112861"/>
                </a:lnTo>
                <a:lnTo>
                  <a:pt x="0" y="1665272"/>
                </a:lnTo>
                <a:close/>
                <a:moveTo>
                  <a:pt x="9664460" y="955937"/>
                </a:moveTo>
                <a:lnTo>
                  <a:pt x="9664460" y="1403526"/>
                </a:lnTo>
                <a:lnTo>
                  <a:pt x="9311273" y="1756713"/>
                </a:lnTo>
                <a:lnTo>
                  <a:pt x="9311273" y="1309124"/>
                </a:lnTo>
                <a:close/>
                <a:moveTo>
                  <a:pt x="353187" y="416907"/>
                </a:moveTo>
                <a:lnTo>
                  <a:pt x="353187" y="864496"/>
                </a:lnTo>
                <a:lnTo>
                  <a:pt x="0" y="1217683"/>
                </a:lnTo>
                <a:lnTo>
                  <a:pt x="0" y="770094"/>
                </a:lnTo>
                <a:close/>
                <a:moveTo>
                  <a:pt x="9664460" y="60760"/>
                </a:moveTo>
                <a:lnTo>
                  <a:pt x="9664460" y="508348"/>
                </a:lnTo>
                <a:lnTo>
                  <a:pt x="9311273" y="861535"/>
                </a:lnTo>
                <a:lnTo>
                  <a:pt x="9311273" y="413947"/>
                </a:lnTo>
                <a:close/>
                <a:moveTo>
                  <a:pt x="8830042" y="0"/>
                </a:moveTo>
                <a:lnTo>
                  <a:pt x="9277631" y="0"/>
                </a:lnTo>
                <a:lnTo>
                  <a:pt x="8924444" y="353188"/>
                </a:lnTo>
                <a:lnTo>
                  <a:pt x="8476855" y="353188"/>
                </a:lnTo>
                <a:close/>
                <a:moveTo>
                  <a:pt x="7934865" y="0"/>
                </a:moveTo>
                <a:lnTo>
                  <a:pt x="8382453" y="0"/>
                </a:lnTo>
                <a:lnTo>
                  <a:pt x="8029266" y="353188"/>
                </a:lnTo>
                <a:lnTo>
                  <a:pt x="7581678" y="353188"/>
                </a:lnTo>
                <a:close/>
                <a:moveTo>
                  <a:pt x="7036337" y="0"/>
                </a:moveTo>
                <a:lnTo>
                  <a:pt x="7487274" y="0"/>
                </a:lnTo>
                <a:lnTo>
                  <a:pt x="7134087" y="353188"/>
                </a:lnTo>
                <a:lnTo>
                  <a:pt x="6683150" y="353188"/>
                </a:lnTo>
                <a:close/>
                <a:moveTo>
                  <a:pt x="6141160" y="0"/>
                </a:moveTo>
                <a:lnTo>
                  <a:pt x="6588748" y="0"/>
                </a:lnTo>
                <a:lnTo>
                  <a:pt x="6235561" y="353188"/>
                </a:lnTo>
                <a:lnTo>
                  <a:pt x="5787972" y="353188"/>
                </a:lnTo>
                <a:close/>
                <a:moveTo>
                  <a:pt x="5245982" y="0"/>
                </a:moveTo>
                <a:lnTo>
                  <a:pt x="5693571" y="0"/>
                </a:lnTo>
                <a:lnTo>
                  <a:pt x="5340384" y="353188"/>
                </a:lnTo>
                <a:lnTo>
                  <a:pt x="4892795" y="353188"/>
                </a:lnTo>
                <a:close/>
                <a:moveTo>
                  <a:pt x="4350804" y="0"/>
                </a:moveTo>
                <a:lnTo>
                  <a:pt x="4798393" y="0"/>
                </a:lnTo>
                <a:lnTo>
                  <a:pt x="4445206" y="353188"/>
                </a:lnTo>
                <a:lnTo>
                  <a:pt x="3997617" y="353188"/>
                </a:lnTo>
                <a:close/>
                <a:moveTo>
                  <a:pt x="3455627" y="0"/>
                </a:moveTo>
                <a:lnTo>
                  <a:pt x="3903216" y="0"/>
                </a:lnTo>
                <a:lnTo>
                  <a:pt x="3550029" y="353188"/>
                </a:lnTo>
                <a:lnTo>
                  <a:pt x="3102440" y="353188"/>
                </a:lnTo>
                <a:close/>
                <a:moveTo>
                  <a:pt x="2560450" y="0"/>
                </a:moveTo>
                <a:lnTo>
                  <a:pt x="3008038" y="0"/>
                </a:lnTo>
                <a:lnTo>
                  <a:pt x="2654851" y="353188"/>
                </a:lnTo>
                <a:lnTo>
                  <a:pt x="2207262" y="353188"/>
                </a:lnTo>
                <a:close/>
                <a:moveTo>
                  <a:pt x="1665272" y="0"/>
                </a:moveTo>
                <a:lnTo>
                  <a:pt x="2112861" y="0"/>
                </a:lnTo>
                <a:lnTo>
                  <a:pt x="1759673" y="353188"/>
                </a:lnTo>
                <a:lnTo>
                  <a:pt x="1312085" y="353188"/>
                </a:lnTo>
                <a:close/>
                <a:moveTo>
                  <a:pt x="770094" y="0"/>
                </a:moveTo>
                <a:lnTo>
                  <a:pt x="1217683" y="0"/>
                </a:lnTo>
                <a:lnTo>
                  <a:pt x="864496" y="353188"/>
                </a:lnTo>
                <a:lnTo>
                  <a:pt x="416906" y="353188"/>
                </a:lnTo>
                <a:close/>
                <a:moveTo>
                  <a:pt x="0" y="0"/>
                </a:moveTo>
                <a:lnTo>
                  <a:pt x="322505" y="0"/>
                </a:lnTo>
                <a:lnTo>
                  <a:pt x="0" y="322505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6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9249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C6757DC-26CC-10CD-E1AA-3B254242B8DF}"/>
              </a:ext>
            </a:extLst>
          </p:cNvPr>
          <p:cNvSpPr/>
          <p:nvPr/>
        </p:nvSpPr>
        <p:spPr>
          <a:xfrm>
            <a:off x="120770" y="120770"/>
            <a:ext cx="9664460" cy="6616459"/>
          </a:xfrm>
          <a:custGeom>
            <a:avLst/>
            <a:gdLst>
              <a:gd name="connsiteX0" fmla="*/ 7766053 w 9664460"/>
              <a:gd name="connsiteY0" fmla="*/ 6004503 h 6616459"/>
              <a:gd name="connsiteX1" fmla="*/ 8632222 w 9664460"/>
              <a:gd name="connsiteY1" fmla="*/ 6004503 h 6616459"/>
              <a:gd name="connsiteX2" fmla="*/ 8020266 w 9664460"/>
              <a:gd name="connsiteY2" fmla="*/ 6616459 h 6616459"/>
              <a:gd name="connsiteX3" fmla="*/ 7154097 w 9664460"/>
              <a:gd name="connsiteY3" fmla="*/ 6616459 h 6616459"/>
              <a:gd name="connsiteX4" fmla="*/ 6033715 w 9664460"/>
              <a:gd name="connsiteY4" fmla="*/ 6004503 h 6616459"/>
              <a:gd name="connsiteX5" fmla="*/ 6899884 w 9664460"/>
              <a:gd name="connsiteY5" fmla="*/ 6004503 h 6616459"/>
              <a:gd name="connsiteX6" fmla="*/ 6287928 w 9664460"/>
              <a:gd name="connsiteY6" fmla="*/ 6616459 h 6616459"/>
              <a:gd name="connsiteX7" fmla="*/ 5421759 w 9664460"/>
              <a:gd name="connsiteY7" fmla="*/ 6616459 h 6616459"/>
              <a:gd name="connsiteX8" fmla="*/ 4301377 w 9664460"/>
              <a:gd name="connsiteY8" fmla="*/ 6004503 h 6616459"/>
              <a:gd name="connsiteX9" fmla="*/ 5167545 w 9664460"/>
              <a:gd name="connsiteY9" fmla="*/ 6004503 h 6616459"/>
              <a:gd name="connsiteX10" fmla="*/ 4555589 w 9664460"/>
              <a:gd name="connsiteY10" fmla="*/ 6616459 h 6616459"/>
              <a:gd name="connsiteX11" fmla="*/ 3689421 w 9664460"/>
              <a:gd name="connsiteY11" fmla="*/ 6616459 h 6616459"/>
              <a:gd name="connsiteX12" fmla="*/ 2569038 w 9664460"/>
              <a:gd name="connsiteY12" fmla="*/ 6004503 h 6616459"/>
              <a:gd name="connsiteX13" fmla="*/ 3435208 w 9664460"/>
              <a:gd name="connsiteY13" fmla="*/ 6004503 h 6616459"/>
              <a:gd name="connsiteX14" fmla="*/ 2823252 w 9664460"/>
              <a:gd name="connsiteY14" fmla="*/ 6616459 h 6616459"/>
              <a:gd name="connsiteX15" fmla="*/ 1957083 w 9664460"/>
              <a:gd name="connsiteY15" fmla="*/ 6616459 h 6616459"/>
              <a:gd name="connsiteX16" fmla="*/ 836703 w 9664460"/>
              <a:gd name="connsiteY16" fmla="*/ 6004503 h 6616459"/>
              <a:gd name="connsiteX17" fmla="*/ 1702870 w 9664460"/>
              <a:gd name="connsiteY17" fmla="*/ 6004503 h 6616459"/>
              <a:gd name="connsiteX18" fmla="*/ 1090914 w 9664460"/>
              <a:gd name="connsiteY18" fmla="*/ 6616459 h 6616459"/>
              <a:gd name="connsiteX19" fmla="*/ 224747 w 9664460"/>
              <a:gd name="connsiteY19" fmla="*/ 6616459 h 6616459"/>
              <a:gd name="connsiteX20" fmla="*/ 9664460 w 9664460"/>
              <a:gd name="connsiteY20" fmla="*/ 5838434 h 6616459"/>
              <a:gd name="connsiteX21" fmla="*/ 9664460 w 9664460"/>
              <a:gd name="connsiteY21" fmla="*/ 6616459 h 6616459"/>
              <a:gd name="connsiteX22" fmla="*/ 8886434 w 9664460"/>
              <a:gd name="connsiteY22" fmla="*/ 6616459 h 6616459"/>
              <a:gd name="connsiteX23" fmla="*/ 611956 w 9664460"/>
              <a:gd name="connsiteY23" fmla="*/ 4496912 h 6616459"/>
              <a:gd name="connsiteX24" fmla="*/ 611956 w 9664460"/>
              <a:gd name="connsiteY24" fmla="*/ 5363081 h 6616459"/>
              <a:gd name="connsiteX25" fmla="*/ 0 w 9664460"/>
              <a:gd name="connsiteY25" fmla="*/ 5975037 h 6616459"/>
              <a:gd name="connsiteX26" fmla="*/ 0 w 9664460"/>
              <a:gd name="connsiteY26" fmla="*/ 5108868 h 6616459"/>
              <a:gd name="connsiteX27" fmla="*/ 9664460 w 9664460"/>
              <a:gd name="connsiteY27" fmla="*/ 4106097 h 6616459"/>
              <a:gd name="connsiteX28" fmla="*/ 9664460 w 9664460"/>
              <a:gd name="connsiteY28" fmla="*/ 4972265 h 6616459"/>
              <a:gd name="connsiteX29" fmla="*/ 9052504 w 9664460"/>
              <a:gd name="connsiteY29" fmla="*/ 5584221 h 6616459"/>
              <a:gd name="connsiteX30" fmla="*/ 9052504 w 9664460"/>
              <a:gd name="connsiteY30" fmla="*/ 4718053 h 6616459"/>
              <a:gd name="connsiteX31" fmla="*/ 611956 w 9664460"/>
              <a:gd name="connsiteY31" fmla="*/ 2764576 h 6616459"/>
              <a:gd name="connsiteX32" fmla="*/ 611956 w 9664460"/>
              <a:gd name="connsiteY32" fmla="*/ 3630745 h 6616459"/>
              <a:gd name="connsiteX33" fmla="*/ 0 w 9664460"/>
              <a:gd name="connsiteY33" fmla="*/ 4242701 h 6616459"/>
              <a:gd name="connsiteX34" fmla="*/ 0 w 9664460"/>
              <a:gd name="connsiteY34" fmla="*/ 3376532 h 6616459"/>
              <a:gd name="connsiteX35" fmla="*/ 9664460 w 9664460"/>
              <a:gd name="connsiteY35" fmla="*/ 2373758 h 6616459"/>
              <a:gd name="connsiteX36" fmla="*/ 9664460 w 9664460"/>
              <a:gd name="connsiteY36" fmla="*/ 3239927 h 6616459"/>
              <a:gd name="connsiteX37" fmla="*/ 9052504 w 9664460"/>
              <a:gd name="connsiteY37" fmla="*/ 3851883 h 6616459"/>
              <a:gd name="connsiteX38" fmla="*/ 9052504 w 9664460"/>
              <a:gd name="connsiteY38" fmla="*/ 2985714 h 6616459"/>
              <a:gd name="connsiteX39" fmla="*/ 611956 w 9664460"/>
              <a:gd name="connsiteY39" fmla="*/ 1032238 h 6616459"/>
              <a:gd name="connsiteX40" fmla="*/ 611956 w 9664460"/>
              <a:gd name="connsiteY40" fmla="*/ 1898406 h 6616459"/>
              <a:gd name="connsiteX41" fmla="*/ 0 w 9664460"/>
              <a:gd name="connsiteY41" fmla="*/ 2510363 h 6616459"/>
              <a:gd name="connsiteX42" fmla="*/ 0 w 9664460"/>
              <a:gd name="connsiteY42" fmla="*/ 1644194 h 6616459"/>
              <a:gd name="connsiteX43" fmla="*/ 9664460 w 9664460"/>
              <a:gd name="connsiteY43" fmla="*/ 641420 h 6616459"/>
              <a:gd name="connsiteX44" fmla="*/ 9664460 w 9664460"/>
              <a:gd name="connsiteY44" fmla="*/ 1507589 h 6616459"/>
              <a:gd name="connsiteX45" fmla="*/ 9052504 w 9664460"/>
              <a:gd name="connsiteY45" fmla="*/ 2119545 h 6616459"/>
              <a:gd name="connsiteX46" fmla="*/ 9052504 w 9664460"/>
              <a:gd name="connsiteY46" fmla="*/ 1253376 h 6616459"/>
              <a:gd name="connsiteX47" fmla="*/ 8573540 w 9664460"/>
              <a:gd name="connsiteY47" fmla="*/ 0 h 6616459"/>
              <a:gd name="connsiteX48" fmla="*/ 9439712 w 9664460"/>
              <a:gd name="connsiteY48" fmla="*/ 0 h 6616459"/>
              <a:gd name="connsiteX49" fmla="*/ 8827756 w 9664460"/>
              <a:gd name="connsiteY49" fmla="*/ 611956 h 6616459"/>
              <a:gd name="connsiteX50" fmla="*/ 7961585 w 9664460"/>
              <a:gd name="connsiteY50" fmla="*/ 611956 h 6616459"/>
              <a:gd name="connsiteX51" fmla="*/ 6841207 w 9664460"/>
              <a:gd name="connsiteY51" fmla="*/ 0 h 6616459"/>
              <a:gd name="connsiteX52" fmla="*/ 7707372 w 9664460"/>
              <a:gd name="connsiteY52" fmla="*/ 0 h 6616459"/>
              <a:gd name="connsiteX53" fmla="*/ 7095416 w 9664460"/>
              <a:gd name="connsiteY53" fmla="*/ 611956 h 6616459"/>
              <a:gd name="connsiteX54" fmla="*/ 6229251 w 9664460"/>
              <a:gd name="connsiteY54" fmla="*/ 611956 h 6616459"/>
              <a:gd name="connsiteX55" fmla="*/ 5108868 w 9664460"/>
              <a:gd name="connsiteY55" fmla="*/ 0 h 6616459"/>
              <a:gd name="connsiteX56" fmla="*/ 5975037 w 9664460"/>
              <a:gd name="connsiteY56" fmla="*/ 0 h 6616459"/>
              <a:gd name="connsiteX57" fmla="*/ 5363081 w 9664460"/>
              <a:gd name="connsiteY57" fmla="*/ 611956 h 6616459"/>
              <a:gd name="connsiteX58" fmla="*/ 4496912 w 9664460"/>
              <a:gd name="connsiteY58" fmla="*/ 611956 h 6616459"/>
              <a:gd name="connsiteX59" fmla="*/ 3376531 w 9664460"/>
              <a:gd name="connsiteY59" fmla="*/ 0 h 6616459"/>
              <a:gd name="connsiteX60" fmla="*/ 4242700 w 9664460"/>
              <a:gd name="connsiteY60" fmla="*/ 0 h 6616459"/>
              <a:gd name="connsiteX61" fmla="*/ 3630744 w 9664460"/>
              <a:gd name="connsiteY61" fmla="*/ 611956 h 6616459"/>
              <a:gd name="connsiteX62" fmla="*/ 2764576 w 9664460"/>
              <a:gd name="connsiteY62" fmla="*/ 611956 h 6616459"/>
              <a:gd name="connsiteX63" fmla="*/ 1644194 w 9664460"/>
              <a:gd name="connsiteY63" fmla="*/ 0 h 6616459"/>
              <a:gd name="connsiteX64" fmla="*/ 2510362 w 9664460"/>
              <a:gd name="connsiteY64" fmla="*/ 0 h 6616459"/>
              <a:gd name="connsiteX65" fmla="*/ 1898406 w 9664460"/>
              <a:gd name="connsiteY65" fmla="*/ 611956 h 6616459"/>
              <a:gd name="connsiteX66" fmla="*/ 1032238 w 9664460"/>
              <a:gd name="connsiteY66" fmla="*/ 611956 h 6616459"/>
              <a:gd name="connsiteX67" fmla="*/ 0 w 9664460"/>
              <a:gd name="connsiteY67" fmla="*/ 0 h 6616459"/>
              <a:gd name="connsiteX68" fmla="*/ 778024 w 9664460"/>
              <a:gd name="connsiteY68" fmla="*/ 0 h 6616459"/>
              <a:gd name="connsiteX69" fmla="*/ 0 w 9664460"/>
              <a:gd name="connsiteY69" fmla="*/ 778024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9664460" h="6616459">
                <a:moveTo>
                  <a:pt x="7766053" y="6004503"/>
                </a:moveTo>
                <a:lnTo>
                  <a:pt x="8632222" y="6004503"/>
                </a:lnTo>
                <a:lnTo>
                  <a:pt x="8020266" y="6616459"/>
                </a:lnTo>
                <a:lnTo>
                  <a:pt x="7154097" y="6616459"/>
                </a:lnTo>
                <a:close/>
                <a:moveTo>
                  <a:pt x="6033715" y="6004503"/>
                </a:moveTo>
                <a:lnTo>
                  <a:pt x="6899884" y="6004503"/>
                </a:lnTo>
                <a:lnTo>
                  <a:pt x="6287928" y="6616459"/>
                </a:lnTo>
                <a:lnTo>
                  <a:pt x="5421759" y="6616459"/>
                </a:lnTo>
                <a:close/>
                <a:moveTo>
                  <a:pt x="4301377" y="6004503"/>
                </a:moveTo>
                <a:lnTo>
                  <a:pt x="5167545" y="6004503"/>
                </a:lnTo>
                <a:lnTo>
                  <a:pt x="4555589" y="6616459"/>
                </a:lnTo>
                <a:lnTo>
                  <a:pt x="3689421" y="6616459"/>
                </a:lnTo>
                <a:close/>
                <a:moveTo>
                  <a:pt x="2569038" y="6004503"/>
                </a:moveTo>
                <a:lnTo>
                  <a:pt x="3435208" y="6004503"/>
                </a:lnTo>
                <a:lnTo>
                  <a:pt x="2823252" y="6616459"/>
                </a:lnTo>
                <a:lnTo>
                  <a:pt x="1957083" y="6616459"/>
                </a:lnTo>
                <a:close/>
                <a:moveTo>
                  <a:pt x="836703" y="6004503"/>
                </a:moveTo>
                <a:lnTo>
                  <a:pt x="1702870" y="6004503"/>
                </a:lnTo>
                <a:lnTo>
                  <a:pt x="1090914" y="6616459"/>
                </a:lnTo>
                <a:lnTo>
                  <a:pt x="224747" y="6616459"/>
                </a:lnTo>
                <a:close/>
                <a:moveTo>
                  <a:pt x="9664460" y="5838434"/>
                </a:moveTo>
                <a:lnTo>
                  <a:pt x="9664460" y="6616459"/>
                </a:lnTo>
                <a:lnTo>
                  <a:pt x="8886434" y="6616459"/>
                </a:lnTo>
                <a:close/>
                <a:moveTo>
                  <a:pt x="611956" y="4496912"/>
                </a:moveTo>
                <a:lnTo>
                  <a:pt x="611956" y="5363081"/>
                </a:lnTo>
                <a:lnTo>
                  <a:pt x="0" y="5975037"/>
                </a:lnTo>
                <a:lnTo>
                  <a:pt x="0" y="5108868"/>
                </a:lnTo>
                <a:close/>
                <a:moveTo>
                  <a:pt x="9664460" y="4106097"/>
                </a:moveTo>
                <a:lnTo>
                  <a:pt x="9664460" y="4972265"/>
                </a:lnTo>
                <a:lnTo>
                  <a:pt x="9052504" y="5584221"/>
                </a:lnTo>
                <a:lnTo>
                  <a:pt x="9052504" y="4718053"/>
                </a:lnTo>
                <a:close/>
                <a:moveTo>
                  <a:pt x="611956" y="2764576"/>
                </a:moveTo>
                <a:lnTo>
                  <a:pt x="611956" y="3630745"/>
                </a:lnTo>
                <a:lnTo>
                  <a:pt x="0" y="4242701"/>
                </a:lnTo>
                <a:lnTo>
                  <a:pt x="0" y="3376532"/>
                </a:lnTo>
                <a:close/>
                <a:moveTo>
                  <a:pt x="9664460" y="2373758"/>
                </a:moveTo>
                <a:lnTo>
                  <a:pt x="9664460" y="3239927"/>
                </a:lnTo>
                <a:lnTo>
                  <a:pt x="9052504" y="3851883"/>
                </a:lnTo>
                <a:lnTo>
                  <a:pt x="9052504" y="2985714"/>
                </a:lnTo>
                <a:close/>
                <a:moveTo>
                  <a:pt x="611956" y="1032238"/>
                </a:moveTo>
                <a:lnTo>
                  <a:pt x="611956" y="1898406"/>
                </a:lnTo>
                <a:lnTo>
                  <a:pt x="0" y="2510363"/>
                </a:lnTo>
                <a:lnTo>
                  <a:pt x="0" y="1644194"/>
                </a:lnTo>
                <a:close/>
                <a:moveTo>
                  <a:pt x="9664460" y="641420"/>
                </a:moveTo>
                <a:lnTo>
                  <a:pt x="9664460" y="1507589"/>
                </a:lnTo>
                <a:lnTo>
                  <a:pt x="9052504" y="2119545"/>
                </a:lnTo>
                <a:lnTo>
                  <a:pt x="9052504" y="1253376"/>
                </a:lnTo>
                <a:close/>
                <a:moveTo>
                  <a:pt x="8573540" y="0"/>
                </a:moveTo>
                <a:lnTo>
                  <a:pt x="9439712" y="0"/>
                </a:lnTo>
                <a:lnTo>
                  <a:pt x="8827756" y="611956"/>
                </a:lnTo>
                <a:lnTo>
                  <a:pt x="7961585" y="611956"/>
                </a:lnTo>
                <a:close/>
                <a:moveTo>
                  <a:pt x="6841207" y="0"/>
                </a:moveTo>
                <a:lnTo>
                  <a:pt x="7707372" y="0"/>
                </a:lnTo>
                <a:lnTo>
                  <a:pt x="7095416" y="611956"/>
                </a:lnTo>
                <a:lnTo>
                  <a:pt x="6229251" y="611956"/>
                </a:lnTo>
                <a:close/>
                <a:moveTo>
                  <a:pt x="5108868" y="0"/>
                </a:moveTo>
                <a:lnTo>
                  <a:pt x="5975037" y="0"/>
                </a:lnTo>
                <a:lnTo>
                  <a:pt x="5363081" y="611956"/>
                </a:lnTo>
                <a:lnTo>
                  <a:pt x="4496912" y="611956"/>
                </a:lnTo>
                <a:close/>
                <a:moveTo>
                  <a:pt x="3376531" y="0"/>
                </a:moveTo>
                <a:lnTo>
                  <a:pt x="4242700" y="0"/>
                </a:lnTo>
                <a:lnTo>
                  <a:pt x="3630744" y="611956"/>
                </a:lnTo>
                <a:lnTo>
                  <a:pt x="2764576" y="611956"/>
                </a:lnTo>
                <a:close/>
                <a:moveTo>
                  <a:pt x="1644194" y="0"/>
                </a:moveTo>
                <a:lnTo>
                  <a:pt x="2510362" y="0"/>
                </a:lnTo>
                <a:lnTo>
                  <a:pt x="1898406" y="611956"/>
                </a:lnTo>
                <a:lnTo>
                  <a:pt x="1032238" y="611956"/>
                </a:lnTo>
                <a:close/>
                <a:moveTo>
                  <a:pt x="0" y="0"/>
                </a:moveTo>
                <a:lnTo>
                  <a:pt x="778024" y="0"/>
                </a:lnTo>
                <a:lnTo>
                  <a:pt x="0" y="77802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0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26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A94B03EB-6F6C-3050-78AC-0BAE21B3DDC8}"/>
              </a:ext>
            </a:extLst>
          </p:cNvPr>
          <p:cNvSpPr/>
          <p:nvPr/>
        </p:nvSpPr>
        <p:spPr>
          <a:xfrm>
            <a:off x="120769" y="120771"/>
            <a:ext cx="9664460" cy="6616459"/>
          </a:xfrm>
          <a:custGeom>
            <a:avLst/>
            <a:gdLst>
              <a:gd name="connsiteX0" fmla="*/ 9160192 w 9664460"/>
              <a:gd name="connsiteY0" fmla="*/ 6444431 h 6616459"/>
              <a:gd name="connsiteX1" fmla="*/ 9480429 w 9664460"/>
              <a:gd name="connsiteY1" fmla="*/ 6444431 h 6616459"/>
              <a:gd name="connsiteX2" fmla="*/ 9480429 w 9664460"/>
              <a:gd name="connsiteY2" fmla="*/ 6616459 h 6616459"/>
              <a:gd name="connsiteX3" fmla="*/ 9160192 w 9664460"/>
              <a:gd name="connsiteY3" fmla="*/ 6616459 h 6616459"/>
              <a:gd name="connsiteX4" fmla="*/ 8519719 w 9664460"/>
              <a:gd name="connsiteY4" fmla="*/ 6444431 h 6616459"/>
              <a:gd name="connsiteX5" fmla="*/ 8839954 w 9664460"/>
              <a:gd name="connsiteY5" fmla="*/ 6444431 h 6616459"/>
              <a:gd name="connsiteX6" fmla="*/ 8839954 w 9664460"/>
              <a:gd name="connsiteY6" fmla="*/ 6616459 h 6616459"/>
              <a:gd name="connsiteX7" fmla="*/ 8519719 w 9664460"/>
              <a:gd name="connsiteY7" fmla="*/ 6616459 h 6616459"/>
              <a:gd name="connsiteX8" fmla="*/ 7879245 w 9664460"/>
              <a:gd name="connsiteY8" fmla="*/ 6444431 h 6616459"/>
              <a:gd name="connsiteX9" fmla="*/ 8199482 w 9664460"/>
              <a:gd name="connsiteY9" fmla="*/ 6444431 h 6616459"/>
              <a:gd name="connsiteX10" fmla="*/ 8199482 w 9664460"/>
              <a:gd name="connsiteY10" fmla="*/ 6616459 h 6616459"/>
              <a:gd name="connsiteX11" fmla="*/ 7879245 w 9664460"/>
              <a:gd name="connsiteY11" fmla="*/ 6616459 h 6616459"/>
              <a:gd name="connsiteX12" fmla="*/ 7238770 w 9664460"/>
              <a:gd name="connsiteY12" fmla="*/ 6444431 h 6616459"/>
              <a:gd name="connsiteX13" fmla="*/ 7559008 w 9664460"/>
              <a:gd name="connsiteY13" fmla="*/ 6444431 h 6616459"/>
              <a:gd name="connsiteX14" fmla="*/ 7559008 w 9664460"/>
              <a:gd name="connsiteY14" fmla="*/ 6616459 h 6616459"/>
              <a:gd name="connsiteX15" fmla="*/ 7238770 w 9664460"/>
              <a:gd name="connsiteY15" fmla="*/ 6616459 h 6616459"/>
              <a:gd name="connsiteX16" fmla="*/ 6598296 w 9664460"/>
              <a:gd name="connsiteY16" fmla="*/ 6444431 h 6616459"/>
              <a:gd name="connsiteX17" fmla="*/ 6918533 w 9664460"/>
              <a:gd name="connsiteY17" fmla="*/ 6444431 h 6616459"/>
              <a:gd name="connsiteX18" fmla="*/ 6918533 w 9664460"/>
              <a:gd name="connsiteY18" fmla="*/ 6616459 h 6616459"/>
              <a:gd name="connsiteX19" fmla="*/ 6598296 w 9664460"/>
              <a:gd name="connsiteY19" fmla="*/ 6616459 h 6616459"/>
              <a:gd name="connsiteX20" fmla="*/ 5957822 w 9664460"/>
              <a:gd name="connsiteY20" fmla="*/ 6444431 h 6616459"/>
              <a:gd name="connsiteX21" fmla="*/ 6278059 w 9664460"/>
              <a:gd name="connsiteY21" fmla="*/ 6444431 h 6616459"/>
              <a:gd name="connsiteX22" fmla="*/ 6278059 w 9664460"/>
              <a:gd name="connsiteY22" fmla="*/ 6616459 h 6616459"/>
              <a:gd name="connsiteX23" fmla="*/ 5957822 w 9664460"/>
              <a:gd name="connsiteY23" fmla="*/ 6616459 h 6616459"/>
              <a:gd name="connsiteX24" fmla="*/ 5317348 w 9664460"/>
              <a:gd name="connsiteY24" fmla="*/ 6444431 h 6616459"/>
              <a:gd name="connsiteX25" fmla="*/ 5637585 w 9664460"/>
              <a:gd name="connsiteY25" fmla="*/ 6444431 h 6616459"/>
              <a:gd name="connsiteX26" fmla="*/ 5637585 w 9664460"/>
              <a:gd name="connsiteY26" fmla="*/ 6616459 h 6616459"/>
              <a:gd name="connsiteX27" fmla="*/ 5317348 w 9664460"/>
              <a:gd name="connsiteY27" fmla="*/ 6616459 h 6616459"/>
              <a:gd name="connsiteX28" fmla="*/ 4676874 w 9664460"/>
              <a:gd name="connsiteY28" fmla="*/ 6444431 h 6616459"/>
              <a:gd name="connsiteX29" fmla="*/ 4997111 w 9664460"/>
              <a:gd name="connsiteY29" fmla="*/ 6444431 h 6616459"/>
              <a:gd name="connsiteX30" fmla="*/ 4997111 w 9664460"/>
              <a:gd name="connsiteY30" fmla="*/ 6616459 h 6616459"/>
              <a:gd name="connsiteX31" fmla="*/ 4676874 w 9664460"/>
              <a:gd name="connsiteY31" fmla="*/ 6616459 h 6616459"/>
              <a:gd name="connsiteX32" fmla="*/ 4036401 w 9664460"/>
              <a:gd name="connsiteY32" fmla="*/ 6444431 h 6616459"/>
              <a:gd name="connsiteX33" fmla="*/ 4356637 w 9664460"/>
              <a:gd name="connsiteY33" fmla="*/ 6444431 h 6616459"/>
              <a:gd name="connsiteX34" fmla="*/ 4356637 w 9664460"/>
              <a:gd name="connsiteY34" fmla="*/ 6616459 h 6616459"/>
              <a:gd name="connsiteX35" fmla="*/ 4036401 w 9664460"/>
              <a:gd name="connsiteY35" fmla="*/ 6616459 h 6616459"/>
              <a:gd name="connsiteX36" fmla="*/ 3395928 w 9664460"/>
              <a:gd name="connsiteY36" fmla="*/ 6444431 h 6616459"/>
              <a:gd name="connsiteX37" fmla="*/ 3716165 w 9664460"/>
              <a:gd name="connsiteY37" fmla="*/ 6444431 h 6616459"/>
              <a:gd name="connsiteX38" fmla="*/ 3716165 w 9664460"/>
              <a:gd name="connsiteY38" fmla="*/ 6616459 h 6616459"/>
              <a:gd name="connsiteX39" fmla="*/ 3395928 w 9664460"/>
              <a:gd name="connsiteY39" fmla="*/ 6616459 h 6616459"/>
              <a:gd name="connsiteX40" fmla="*/ 2755454 w 9664460"/>
              <a:gd name="connsiteY40" fmla="*/ 6444431 h 6616459"/>
              <a:gd name="connsiteX41" fmla="*/ 3075690 w 9664460"/>
              <a:gd name="connsiteY41" fmla="*/ 6444431 h 6616459"/>
              <a:gd name="connsiteX42" fmla="*/ 3075690 w 9664460"/>
              <a:gd name="connsiteY42" fmla="*/ 6616459 h 6616459"/>
              <a:gd name="connsiteX43" fmla="*/ 2755454 w 9664460"/>
              <a:gd name="connsiteY43" fmla="*/ 6616459 h 6616459"/>
              <a:gd name="connsiteX44" fmla="*/ 2114979 w 9664460"/>
              <a:gd name="connsiteY44" fmla="*/ 6444431 h 6616459"/>
              <a:gd name="connsiteX45" fmla="*/ 2435216 w 9664460"/>
              <a:gd name="connsiteY45" fmla="*/ 6444431 h 6616459"/>
              <a:gd name="connsiteX46" fmla="*/ 2435216 w 9664460"/>
              <a:gd name="connsiteY46" fmla="*/ 6616459 h 6616459"/>
              <a:gd name="connsiteX47" fmla="*/ 2114979 w 9664460"/>
              <a:gd name="connsiteY47" fmla="*/ 6616459 h 6616459"/>
              <a:gd name="connsiteX48" fmla="*/ 1474505 w 9664460"/>
              <a:gd name="connsiteY48" fmla="*/ 6444431 h 6616459"/>
              <a:gd name="connsiteX49" fmla="*/ 1794742 w 9664460"/>
              <a:gd name="connsiteY49" fmla="*/ 6444431 h 6616459"/>
              <a:gd name="connsiteX50" fmla="*/ 1794742 w 9664460"/>
              <a:gd name="connsiteY50" fmla="*/ 6616459 h 6616459"/>
              <a:gd name="connsiteX51" fmla="*/ 1474505 w 9664460"/>
              <a:gd name="connsiteY51" fmla="*/ 6616459 h 6616459"/>
              <a:gd name="connsiteX52" fmla="*/ 834032 w 9664460"/>
              <a:gd name="connsiteY52" fmla="*/ 6444431 h 6616459"/>
              <a:gd name="connsiteX53" fmla="*/ 1154268 w 9664460"/>
              <a:gd name="connsiteY53" fmla="*/ 6444431 h 6616459"/>
              <a:gd name="connsiteX54" fmla="*/ 1154268 w 9664460"/>
              <a:gd name="connsiteY54" fmla="*/ 6616459 h 6616459"/>
              <a:gd name="connsiteX55" fmla="*/ 834032 w 9664460"/>
              <a:gd name="connsiteY55" fmla="*/ 6616459 h 6616459"/>
              <a:gd name="connsiteX56" fmla="*/ 193556 w 9664460"/>
              <a:gd name="connsiteY56" fmla="*/ 6444431 h 6616459"/>
              <a:gd name="connsiteX57" fmla="*/ 513793 w 9664460"/>
              <a:gd name="connsiteY57" fmla="*/ 6444431 h 6616459"/>
              <a:gd name="connsiteX58" fmla="*/ 513793 w 9664460"/>
              <a:gd name="connsiteY58" fmla="*/ 6616459 h 6616459"/>
              <a:gd name="connsiteX59" fmla="*/ 193556 w 9664460"/>
              <a:gd name="connsiteY59" fmla="*/ 6616459 h 6616459"/>
              <a:gd name="connsiteX60" fmla="*/ 9492432 w 9664460"/>
              <a:gd name="connsiteY60" fmla="*/ 6087534 h 6616459"/>
              <a:gd name="connsiteX61" fmla="*/ 9664460 w 9664460"/>
              <a:gd name="connsiteY61" fmla="*/ 6087534 h 6616459"/>
              <a:gd name="connsiteX62" fmla="*/ 9664460 w 9664460"/>
              <a:gd name="connsiteY62" fmla="*/ 6414452 h 6616459"/>
              <a:gd name="connsiteX63" fmla="*/ 9492432 w 9664460"/>
              <a:gd name="connsiteY63" fmla="*/ 6414452 h 6616459"/>
              <a:gd name="connsiteX64" fmla="*/ 0 w 9664460"/>
              <a:gd name="connsiteY64" fmla="*/ 6087533 h 6616459"/>
              <a:gd name="connsiteX65" fmla="*/ 172028 w 9664460"/>
              <a:gd name="connsiteY65" fmla="*/ 6087533 h 6616459"/>
              <a:gd name="connsiteX66" fmla="*/ 172028 w 9664460"/>
              <a:gd name="connsiteY66" fmla="*/ 6414451 h 6616459"/>
              <a:gd name="connsiteX67" fmla="*/ 0 w 9664460"/>
              <a:gd name="connsiteY67" fmla="*/ 6414451 h 6616459"/>
              <a:gd name="connsiteX68" fmla="*/ 9492432 w 9664460"/>
              <a:gd name="connsiteY68" fmla="*/ 5433698 h 6616459"/>
              <a:gd name="connsiteX69" fmla="*/ 9664460 w 9664460"/>
              <a:gd name="connsiteY69" fmla="*/ 5433698 h 6616459"/>
              <a:gd name="connsiteX70" fmla="*/ 9664460 w 9664460"/>
              <a:gd name="connsiteY70" fmla="*/ 5760616 h 6616459"/>
              <a:gd name="connsiteX71" fmla="*/ 9492432 w 9664460"/>
              <a:gd name="connsiteY71" fmla="*/ 5760616 h 6616459"/>
              <a:gd name="connsiteX72" fmla="*/ 0 w 9664460"/>
              <a:gd name="connsiteY72" fmla="*/ 5433698 h 6616459"/>
              <a:gd name="connsiteX73" fmla="*/ 172028 w 9664460"/>
              <a:gd name="connsiteY73" fmla="*/ 5433698 h 6616459"/>
              <a:gd name="connsiteX74" fmla="*/ 172028 w 9664460"/>
              <a:gd name="connsiteY74" fmla="*/ 5760615 h 6616459"/>
              <a:gd name="connsiteX75" fmla="*/ 0 w 9664460"/>
              <a:gd name="connsiteY75" fmla="*/ 5760615 h 6616459"/>
              <a:gd name="connsiteX76" fmla="*/ 9492432 w 9664460"/>
              <a:gd name="connsiteY76" fmla="*/ 4779862 h 6616459"/>
              <a:gd name="connsiteX77" fmla="*/ 9664460 w 9664460"/>
              <a:gd name="connsiteY77" fmla="*/ 4779862 h 6616459"/>
              <a:gd name="connsiteX78" fmla="*/ 9664460 w 9664460"/>
              <a:gd name="connsiteY78" fmla="*/ 5106780 h 6616459"/>
              <a:gd name="connsiteX79" fmla="*/ 9492432 w 9664460"/>
              <a:gd name="connsiteY79" fmla="*/ 5106780 h 6616459"/>
              <a:gd name="connsiteX80" fmla="*/ 0 w 9664460"/>
              <a:gd name="connsiteY80" fmla="*/ 4779862 h 6616459"/>
              <a:gd name="connsiteX81" fmla="*/ 172028 w 9664460"/>
              <a:gd name="connsiteY81" fmla="*/ 4779862 h 6616459"/>
              <a:gd name="connsiteX82" fmla="*/ 172028 w 9664460"/>
              <a:gd name="connsiteY82" fmla="*/ 5106780 h 6616459"/>
              <a:gd name="connsiteX83" fmla="*/ 0 w 9664460"/>
              <a:gd name="connsiteY83" fmla="*/ 5106780 h 6616459"/>
              <a:gd name="connsiteX84" fmla="*/ 9492432 w 9664460"/>
              <a:gd name="connsiteY84" fmla="*/ 4126027 h 6616459"/>
              <a:gd name="connsiteX85" fmla="*/ 9664460 w 9664460"/>
              <a:gd name="connsiteY85" fmla="*/ 4126027 h 6616459"/>
              <a:gd name="connsiteX86" fmla="*/ 9664460 w 9664460"/>
              <a:gd name="connsiteY86" fmla="*/ 4452944 h 6616459"/>
              <a:gd name="connsiteX87" fmla="*/ 9492432 w 9664460"/>
              <a:gd name="connsiteY87" fmla="*/ 4452944 h 6616459"/>
              <a:gd name="connsiteX88" fmla="*/ 0 w 9664460"/>
              <a:gd name="connsiteY88" fmla="*/ 4126026 h 6616459"/>
              <a:gd name="connsiteX89" fmla="*/ 172028 w 9664460"/>
              <a:gd name="connsiteY89" fmla="*/ 4126026 h 6616459"/>
              <a:gd name="connsiteX90" fmla="*/ 172028 w 9664460"/>
              <a:gd name="connsiteY90" fmla="*/ 4452944 h 6616459"/>
              <a:gd name="connsiteX91" fmla="*/ 0 w 9664460"/>
              <a:gd name="connsiteY91" fmla="*/ 4452944 h 6616459"/>
              <a:gd name="connsiteX92" fmla="*/ 9492432 w 9664460"/>
              <a:gd name="connsiteY92" fmla="*/ 3472192 h 6616459"/>
              <a:gd name="connsiteX93" fmla="*/ 9664460 w 9664460"/>
              <a:gd name="connsiteY93" fmla="*/ 3472192 h 6616459"/>
              <a:gd name="connsiteX94" fmla="*/ 9664460 w 9664460"/>
              <a:gd name="connsiteY94" fmla="*/ 3799110 h 6616459"/>
              <a:gd name="connsiteX95" fmla="*/ 9492432 w 9664460"/>
              <a:gd name="connsiteY95" fmla="*/ 3799110 h 6616459"/>
              <a:gd name="connsiteX96" fmla="*/ 0 w 9664460"/>
              <a:gd name="connsiteY96" fmla="*/ 3472192 h 6616459"/>
              <a:gd name="connsiteX97" fmla="*/ 172028 w 9664460"/>
              <a:gd name="connsiteY97" fmla="*/ 3472192 h 6616459"/>
              <a:gd name="connsiteX98" fmla="*/ 172028 w 9664460"/>
              <a:gd name="connsiteY98" fmla="*/ 3799110 h 6616459"/>
              <a:gd name="connsiteX99" fmla="*/ 0 w 9664460"/>
              <a:gd name="connsiteY99" fmla="*/ 3799110 h 6616459"/>
              <a:gd name="connsiteX100" fmla="*/ 9492432 w 9664460"/>
              <a:gd name="connsiteY100" fmla="*/ 2818356 h 6616459"/>
              <a:gd name="connsiteX101" fmla="*/ 9664460 w 9664460"/>
              <a:gd name="connsiteY101" fmla="*/ 2818356 h 6616459"/>
              <a:gd name="connsiteX102" fmla="*/ 9664460 w 9664460"/>
              <a:gd name="connsiteY102" fmla="*/ 3145273 h 6616459"/>
              <a:gd name="connsiteX103" fmla="*/ 9492432 w 9664460"/>
              <a:gd name="connsiteY103" fmla="*/ 3145273 h 6616459"/>
              <a:gd name="connsiteX104" fmla="*/ 0 w 9664460"/>
              <a:gd name="connsiteY104" fmla="*/ 2818356 h 6616459"/>
              <a:gd name="connsiteX105" fmla="*/ 172028 w 9664460"/>
              <a:gd name="connsiteY105" fmla="*/ 2818356 h 6616459"/>
              <a:gd name="connsiteX106" fmla="*/ 172028 w 9664460"/>
              <a:gd name="connsiteY106" fmla="*/ 3145273 h 6616459"/>
              <a:gd name="connsiteX107" fmla="*/ 0 w 9664460"/>
              <a:gd name="connsiteY107" fmla="*/ 3145273 h 6616459"/>
              <a:gd name="connsiteX108" fmla="*/ 9492432 w 9664460"/>
              <a:gd name="connsiteY108" fmla="*/ 2164519 h 6616459"/>
              <a:gd name="connsiteX109" fmla="*/ 9664460 w 9664460"/>
              <a:gd name="connsiteY109" fmla="*/ 2164519 h 6616459"/>
              <a:gd name="connsiteX110" fmla="*/ 9664460 w 9664460"/>
              <a:gd name="connsiteY110" fmla="*/ 2491437 h 6616459"/>
              <a:gd name="connsiteX111" fmla="*/ 9492432 w 9664460"/>
              <a:gd name="connsiteY111" fmla="*/ 2491437 h 6616459"/>
              <a:gd name="connsiteX112" fmla="*/ 0 w 9664460"/>
              <a:gd name="connsiteY112" fmla="*/ 2164519 h 6616459"/>
              <a:gd name="connsiteX113" fmla="*/ 172028 w 9664460"/>
              <a:gd name="connsiteY113" fmla="*/ 2164519 h 6616459"/>
              <a:gd name="connsiteX114" fmla="*/ 172028 w 9664460"/>
              <a:gd name="connsiteY114" fmla="*/ 2491437 h 6616459"/>
              <a:gd name="connsiteX115" fmla="*/ 0 w 9664460"/>
              <a:gd name="connsiteY115" fmla="*/ 2491437 h 6616459"/>
              <a:gd name="connsiteX116" fmla="*/ 9492432 w 9664460"/>
              <a:gd name="connsiteY116" fmla="*/ 1510684 h 6616459"/>
              <a:gd name="connsiteX117" fmla="*/ 9664460 w 9664460"/>
              <a:gd name="connsiteY117" fmla="*/ 1510684 h 6616459"/>
              <a:gd name="connsiteX118" fmla="*/ 9664460 w 9664460"/>
              <a:gd name="connsiteY118" fmla="*/ 1837602 h 6616459"/>
              <a:gd name="connsiteX119" fmla="*/ 9492432 w 9664460"/>
              <a:gd name="connsiteY119" fmla="*/ 1837602 h 6616459"/>
              <a:gd name="connsiteX120" fmla="*/ 0 w 9664460"/>
              <a:gd name="connsiteY120" fmla="*/ 1510684 h 6616459"/>
              <a:gd name="connsiteX121" fmla="*/ 172028 w 9664460"/>
              <a:gd name="connsiteY121" fmla="*/ 1510684 h 6616459"/>
              <a:gd name="connsiteX122" fmla="*/ 172028 w 9664460"/>
              <a:gd name="connsiteY122" fmla="*/ 1837602 h 6616459"/>
              <a:gd name="connsiteX123" fmla="*/ 0 w 9664460"/>
              <a:gd name="connsiteY123" fmla="*/ 1837602 h 6616459"/>
              <a:gd name="connsiteX124" fmla="*/ 9492432 w 9664460"/>
              <a:gd name="connsiteY124" fmla="*/ 856848 h 6616459"/>
              <a:gd name="connsiteX125" fmla="*/ 9664460 w 9664460"/>
              <a:gd name="connsiteY125" fmla="*/ 856848 h 6616459"/>
              <a:gd name="connsiteX126" fmla="*/ 9664460 w 9664460"/>
              <a:gd name="connsiteY126" fmla="*/ 1183766 h 6616459"/>
              <a:gd name="connsiteX127" fmla="*/ 9492432 w 9664460"/>
              <a:gd name="connsiteY127" fmla="*/ 1183766 h 6616459"/>
              <a:gd name="connsiteX128" fmla="*/ 0 w 9664460"/>
              <a:gd name="connsiteY128" fmla="*/ 856848 h 6616459"/>
              <a:gd name="connsiteX129" fmla="*/ 172028 w 9664460"/>
              <a:gd name="connsiteY129" fmla="*/ 856848 h 6616459"/>
              <a:gd name="connsiteX130" fmla="*/ 172028 w 9664460"/>
              <a:gd name="connsiteY130" fmla="*/ 1183766 h 6616459"/>
              <a:gd name="connsiteX131" fmla="*/ 0 w 9664460"/>
              <a:gd name="connsiteY131" fmla="*/ 1183766 h 6616459"/>
              <a:gd name="connsiteX132" fmla="*/ 9492432 w 9664460"/>
              <a:gd name="connsiteY132" fmla="*/ 203010 h 6616459"/>
              <a:gd name="connsiteX133" fmla="*/ 9664460 w 9664460"/>
              <a:gd name="connsiteY133" fmla="*/ 203010 h 6616459"/>
              <a:gd name="connsiteX134" fmla="*/ 9664460 w 9664460"/>
              <a:gd name="connsiteY134" fmla="*/ 529928 h 6616459"/>
              <a:gd name="connsiteX135" fmla="*/ 9492432 w 9664460"/>
              <a:gd name="connsiteY135" fmla="*/ 529928 h 6616459"/>
              <a:gd name="connsiteX136" fmla="*/ 0 w 9664460"/>
              <a:gd name="connsiteY136" fmla="*/ 203010 h 6616459"/>
              <a:gd name="connsiteX137" fmla="*/ 172028 w 9664460"/>
              <a:gd name="connsiteY137" fmla="*/ 203010 h 6616459"/>
              <a:gd name="connsiteX138" fmla="*/ 172028 w 9664460"/>
              <a:gd name="connsiteY138" fmla="*/ 529928 h 6616459"/>
              <a:gd name="connsiteX139" fmla="*/ 0 w 9664460"/>
              <a:gd name="connsiteY139" fmla="*/ 529928 h 6616459"/>
              <a:gd name="connsiteX140" fmla="*/ 9160192 w 9664460"/>
              <a:gd name="connsiteY140" fmla="*/ 0 h 6616459"/>
              <a:gd name="connsiteX141" fmla="*/ 9480429 w 9664460"/>
              <a:gd name="connsiteY141" fmla="*/ 0 h 6616459"/>
              <a:gd name="connsiteX142" fmla="*/ 9480429 w 9664460"/>
              <a:gd name="connsiteY142" fmla="*/ 172028 h 6616459"/>
              <a:gd name="connsiteX143" fmla="*/ 9160192 w 9664460"/>
              <a:gd name="connsiteY143" fmla="*/ 172028 h 6616459"/>
              <a:gd name="connsiteX144" fmla="*/ 8519719 w 9664460"/>
              <a:gd name="connsiteY144" fmla="*/ 0 h 6616459"/>
              <a:gd name="connsiteX145" fmla="*/ 8839954 w 9664460"/>
              <a:gd name="connsiteY145" fmla="*/ 0 h 6616459"/>
              <a:gd name="connsiteX146" fmla="*/ 8839954 w 9664460"/>
              <a:gd name="connsiteY146" fmla="*/ 172028 h 6616459"/>
              <a:gd name="connsiteX147" fmla="*/ 8519719 w 9664460"/>
              <a:gd name="connsiteY147" fmla="*/ 172028 h 6616459"/>
              <a:gd name="connsiteX148" fmla="*/ 7879245 w 9664460"/>
              <a:gd name="connsiteY148" fmla="*/ 0 h 6616459"/>
              <a:gd name="connsiteX149" fmla="*/ 8199482 w 9664460"/>
              <a:gd name="connsiteY149" fmla="*/ 0 h 6616459"/>
              <a:gd name="connsiteX150" fmla="*/ 8199482 w 9664460"/>
              <a:gd name="connsiteY150" fmla="*/ 172028 h 6616459"/>
              <a:gd name="connsiteX151" fmla="*/ 7879245 w 9664460"/>
              <a:gd name="connsiteY151" fmla="*/ 172028 h 6616459"/>
              <a:gd name="connsiteX152" fmla="*/ 7238770 w 9664460"/>
              <a:gd name="connsiteY152" fmla="*/ 0 h 6616459"/>
              <a:gd name="connsiteX153" fmla="*/ 7559008 w 9664460"/>
              <a:gd name="connsiteY153" fmla="*/ 0 h 6616459"/>
              <a:gd name="connsiteX154" fmla="*/ 7559008 w 9664460"/>
              <a:gd name="connsiteY154" fmla="*/ 172028 h 6616459"/>
              <a:gd name="connsiteX155" fmla="*/ 7238770 w 9664460"/>
              <a:gd name="connsiteY155" fmla="*/ 172028 h 6616459"/>
              <a:gd name="connsiteX156" fmla="*/ 6598296 w 9664460"/>
              <a:gd name="connsiteY156" fmla="*/ 0 h 6616459"/>
              <a:gd name="connsiteX157" fmla="*/ 6918533 w 9664460"/>
              <a:gd name="connsiteY157" fmla="*/ 0 h 6616459"/>
              <a:gd name="connsiteX158" fmla="*/ 6918533 w 9664460"/>
              <a:gd name="connsiteY158" fmla="*/ 172028 h 6616459"/>
              <a:gd name="connsiteX159" fmla="*/ 6598296 w 9664460"/>
              <a:gd name="connsiteY159" fmla="*/ 172028 h 6616459"/>
              <a:gd name="connsiteX160" fmla="*/ 5957822 w 9664460"/>
              <a:gd name="connsiteY160" fmla="*/ 0 h 6616459"/>
              <a:gd name="connsiteX161" fmla="*/ 6278059 w 9664460"/>
              <a:gd name="connsiteY161" fmla="*/ 0 h 6616459"/>
              <a:gd name="connsiteX162" fmla="*/ 6278059 w 9664460"/>
              <a:gd name="connsiteY162" fmla="*/ 172028 h 6616459"/>
              <a:gd name="connsiteX163" fmla="*/ 5957822 w 9664460"/>
              <a:gd name="connsiteY163" fmla="*/ 172028 h 6616459"/>
              <a:gd name="connsiteX164" fmla="*/ 5317348 w 9664460"/>
              <a:gd name="connsiteY164" fmla="*/ 0 h 6616459"/>
              <a:gd name="connsiteX165" fmla="*/ 5637585 w 9664460"/>
              <a:gd name="connsiteY165" fmla="*/ 0 h 6616459"/>
              <a:gd name="connsiteX166" fmla="*/ 5637585 w 9664460"/>
              <a:gd name="connsiteY166" fmla="*/ 172028 h 6616459"/>
              <a:gd name="connsiteX167" fmla="*/ 5317348 w 9664460"/>
              <a:gd name="connsiteY167" fmla="*/ 172028 h 6616459"/>
              <a:gd name="connsiteX168" fmla="*/ 4676874 w 9664460"/>
              <a:gd name="connsiteY168" fmla="*/ 0 h 6616459"/>
              <a:gd name="connsiteX169" fmla="*/ 4997111 w 9664460"/>
              <a:gd name="connsiteY169" fmla="*/ 0 h 6616459"/>
              <a:gd name="connsiteX170" fmla="*/ 4997111 w 9664460"/>
              <a:gd name="connsiteY170" fmla="*/ 172028 h 6616459"/>
              <a:gd name="connsiteX171" fmla="*/ 4676874 w 9664460"/>
              <a:gd name="connsiteY171" fmla="*/ 172028 h 6616459"/>
              <a:gd name="connsiteX172" fmla="*/ 4036401 w 9664460"/>
              <a:gd name="connsiteY172" fmla="*/ 0 h 6616459"/>
              <a:gd name="connsiteX173" fmla="*/ 4356637 w 9664460"/>
              <a:gd name="connsiteY173" fmla="*/ 0 h 6616459"/>
              <a:gd name="connsiteX174" fmla="*/ 4356637 w 9664460"/>
              <a:gd name="connsiteY174" fmla="*/ 172028 h 6616459"/>
              <a:gd name="connsiteX175" fmla="*/ 4036401 w 9664460"/>
              <a:gd name="connsiteY175" fmla="*/ 172028 h 6616459"/>
              <a:gd name="connsiteX176" fmla="*/ 3395928 w 9664460"/>
              <a:gd name="connsiteY176" fmla="*/ 0 h 6616459"/>
              <a:gd name="connsiteX177" fmla="*/ 3716165 w 9664460"/>
              <a:gd name="connsiteY177" fmla="*/ 0 h 6616459"/>
              <a:gd name="connsiteX178" fmla="*/ 3716165 w 9664460"/>
              <a:gd name="connsiteY178" fmla="*/ 172028 h 6616459"/>
              <a:gd name="connsiteX179" fmla="*/ 3395928 w 9664460"/>
              <a:gd name="connsiteY179" fmla="*/ 172028 h 6616459"/>
              <a:gd name="connsiteX180" fmla="*/ 2755454 w 9664460"/>
              <a:gd name="connsiteY180" fmla="*/ 0 h 6616459"/>
              <a:gd name="connsiteX181" fmla="*/ 3075690 w 9664460"/>
              <a:gd name="connsiteY181" fmla="*/ 0 h 6616459"/>
              <a:gd name="connsiteX182" fmla="*/ 3075690 w 9664460"/>
              <a:gd name="connsiteY182" fmla="*/ 172028 h 6616459"/>
              <a:gd name="connsiteX183" fmla="*/ 2755454 w 9664460"/>
              <a:gd name="connsiteY183" fmla="*/ 172028 h 6616459"/>
              <a:gd name="connsiteX184" fmla="*/ 2114979 w 9664460"/>
              <a:gd name="connsiteY184" fmla="*/ 0 h 6616459"/>
              <a:gd name="connsiteX185" fmla="*/ 2435216 w 9664460"/>
              <a:gd name="connsiteY185" fmla="*/ 0 h 6616459"/>
              <a:gd name="connsiteX186" fmla="*/ 2435216 w 9664460"/>
              <a:gd name="connsiteY186" fmla="*/ 172028 h 6616459"/>
              <a:gd name="connsiteX187" fmla="*/ 2114979 w 9664460"/>
              <a:gd name="connsiteY187" fmla="*/ 172028 h 6616459"/>
              <a:gd name="connsiteX188" fmla="*/ 1474505 w 9664460"/>
              <a:gd name="connsiteY188" fmla="*/ 0 h 6616459"/>
              <a:gd name="connsiteX189" fmla="*/ 1794742 w 9664460"/>
              <a:gd name="connsiteY189" fmla="*/ 0 h 6616459"/>
              <a:gd name="connsiteX190" fmla="*/ 1794742 w 9664460"/>
              <a:gd name="connsiteY190" fmla="*/ 172028 h 6616459"/>
              <a:gd name="connsiteX191" fmla="*/ 1474505 w 9664460"/>
              <a:gd name="connsiteY191" fmla="*/ 172028 h 6616459"/>
              <a:gd name="connsiteX192" fmla="*/ 834032 w 9664460"/>
              <a:gd name="connsiteY192" fmla="*/ 0 h 6616459"/>
              <a:gd name="connsiteX193" fmla="*/ 1154268 w 9664460"/>
              <a:gd name="connsiteY193" fmla="*/ 0 h 6616459"/>
              <a:gd name="connsiteX194" fmla="*/ 1154268 w 9664460"/>
              <a:gd name="connsiteY194" fmla="*/ 172028 h 6616459"/>
              <a:gd name="connsiteX195" fmla="*/ 834032 w 9664460"/>
              <a:gd name="connsiteY195" fmla="*/ 172028 h 6616459"/>
              <a:gd name="connsiteX196" fmla="*/ 193556 w 9664460"/>
              <a:gd name="connsiteY196" fmla="*/ 0 h 6616459"/>
              <a:gd name="connsiteX197" fmla="*/ 513793 w 9664460"/>
              <a:gd name="connsiteY197" fmla="*/ 0 h 6616459"/>
              <a:gd name="connsiteX198" fmla="*/ 513793 w 9664460"/>
              <a:gd name="connsiteY198" fmla="*/ 172028 h 6616459"/>
              <a:gd name="connsiteX199" fmla="*/ 193556 w 9664460"/>
              <a:gd name="connsiteY199" fmla="*/ 172028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9664460" h="6616459">
                <a:moveTo>
                  <a:pt x="9160192" y="6444431"/>
                </a:moveTo>
                <a:lnTo>
                  <a:pt x="9480429" y="6444431"/>
                </a:lnTo>
                <a:lnTo>
                  <a:pt x="9480429" y="6616459"/>
                </a:lnTo>
                <a:lnTo>
                  <a:pt x="9160192" y="6616459"/>
                </a:lnTo>
                <a:close/>
                <a:moveTo>
                  <a:pt x="8519719" y="6444431"/>
                </a:moveTo>
                <a:lnTo>
                  <a:pt x="8839954" y="6444431"/>
                </a:lnTo>
                <a:lnTo>
                  <a:pt x="8839954" y="6616459"/>
                </a:lnTo>
                <a:lnTo>
                  <a:pt x="8519719" y="6616459"/>
                </a:lnTo>
                <a:close/>
                <a:moveTo>
                  <a:pt x="7879245" y="6444431"/>
                </a:moveTo>
                <a:lnTo>
                  <a:pt x="8199482" y="6444431"/>
                </a:lnTo>
                <a:lnTo>
                  <a:pt x="8199482" y="6616459"/>
                </a:lnTo>
                <a:lnTo>
                  <a:pt x="7879245" y="6616459"/>
                </a:lnTo>
                <a:close/>
                <a:moveTo>
                  <a:pt x="7238770" y="6444431"/>
                </a:moveTo>
                <a:lnTo>
                  <a:pt x="7559008" y="6444431"/>
                </a:lnTo>
                <a:lnTo>
                  <a:pt x="7559008" y="6616459"/>
                </a:lnTo>
                <a:lnTo>
                  <a:pt x="7238770" y="6616459"/>
                </a:lnTo>
                <a:close/>
                <a:moveTo>
                  <a:pt x="6598296" y="6444431"/>
                </a:moveTo>
                <a:lnTo>
                  <a:pt x="6918533" y="6444431"/>
                </a:lnTo>
                <a:lnTo>
                  <a:pt x="6918533" y="6616459"/>
                </a:lnTo>
                <a:lnTo>
                  <a:pt x="6598296" y="6616459"/>
                </a:lnTo>
                <a:close/>
                <a:moveTo>
                  <a:pt x="5957822" y="6444431"/>
                </a:moveTo>
                <a:lnTo>
                  <a:pt x="6278059" y="6444431"/>
                </a:lnTo>
                <a:lnTo>
                  <a:pt x="6278059" y="6616459"/>
                </a:lnTo>
                <a:lnTo>
                  <a:pt x="5957822" y="6616459"/>
                </a:lnTo>
                <a:close/>
                <a:moveTo>
                  <a:pt x="5317348" y="6444431"/>
                </a:moveTo>
                <a:lnTo>
                  <a:pt x="5637585" y="6444431"/>
                </a:lnTo>
                <a:lnTo>
                  <a:pt x="5637585" y="6616459"/>
                </a:lnTo>
                <a:lnTo>
                  <a:pt x="5317348" y="6616459"/>
                </a:lnTo>
                <a:close/>
                <a:moveTo>
                  <a:pt x="4676874" y="6444431"/>
                </a:moveTo>
                <a:lnTo>
                  <a:pt x="4997111" y="6444431"/>
                </a:lnTo>
                <a:lnTo>
                  <a:pt x="4997111" y="6616459"/>
                </a:lnTo>
                <a:lnTo>
                  <a:pt x="4676874" y="6616459"/>
                </a:lnTo>
                <a:close/>
                <a:moveTo>
                  <a:pt x="4036401" y="6444431"/>
                </a:moveTo>
                <a:lnTo>
                  <a:pt x="4356637" y="6444431"/>
                </a:lnTo>
                <a:lnTo>
                  <a:pt x="4356637" y="6616459"/>
                </a:lnTo>
                <a:lnTo>
                  <a:pt x="4036401" y="6616459"/>
                </a:lnTo>
                <a:close/>
                <a:moveTo>
                  <a:pt x="3395928" y="6444431"/>
                </a:moveTo>
                <a:lnTo>
                  <a:pt x="3716165" y="6444431"/>
                </a:lnTo>
                <a:lnTo>
                  <a:pt x="3716165" y="6616459"/>
                </a:lnTo>
                <a:lnTo>
                  <a:pt x="3395928" y="6616459"/>
                </a:lnTo>
                <a:close/>
                <a:moveTo>
                  <a:pt x="2755454" y="6444431"/>
                </a:moveTo>
                <a:lnTo>
                  <a:pt x="3075690" y="6444431"/>
                </a:lnTo>
                <a:lnTo>
                  <a:pt x="3075690" y="6616459"/>
                </a:lnTo>
                <a:lnTo>
                  <a:pt x="2755454" y="6616459"/>
                </a:lnTo>
                <a:close/>
                <a:moveTo>
                  <a:pt x="2114979" y="6444431"/>
                </a:moveTo>
                <a:lnTo>
                  <a:pt x="2435216" y="6444431"/>
                </a:lnTo>
                <a:lnTo>
                  <a:pt x="2435216" y="6616459"/>
                </a:lnTo>
                <a:lnTo>
                  <a:pt x="2114979" y="6616459"/>
                </a:lnTo>
                <a:close/>
                <a:moveTo>
                  <a:pt x="1474505" y="6444431"/>
                </a:moveTo>
                <a:lnTo>
                  <a:pt x="1794742" y="6444431"/>
                </a:lnTo>
                <a:lnTo>
                  <a:pt x="1794742" y="6616459"/>
                </a:lnTo>
                <a:lnTo>
                  <a:pt x="1474505" y="6616459"/>
                </a:lnTo>
                <a:close/>
                <a:moveTo>
                  <a:pt x="834032" y="6444431"/>
                </a:moveTo>
                <a:lnTo>
                  <a:pt x="1154268" y="6444431"/>
                </a:lnTo>
                <a:lnTo>
                  <a:pt x="1154268" y="6616459"/>
                </a:lnTo>
                <a:lnTo>
                  <a:pt x="834032" y="6616459"/>
                </a:lnTo>
                <a:close/>
                <a:moveTo>
                  <a:pt x="193556" y="6444431"/>
                </a:moveTo>
                <a:lnTo>
                  <a:pt x="513793" y="6444431"/>
                </a:lnTo>
                <a:lnTo>
                  <a:pt x="513793" y="6616459"/>
                </a:lnTo>
                <a:lnTo>
                  <a:pt x="193556" y="6616459"/>
                </a:lnTo>
                <a:close/>
                <a:moveTo>
                  <a:pt x="9492432" y="6087534"/>
                </a:moveTo>
                <a:lnTo>
                  <a:pt x="9664460" y="6087534"/>
                </a:lnTo>
                <a:lnTo>
                  <a:pt x="9664460" y="6414452"/>
                </a:lnTo>
                <a:lnTo>
                  <a:pt x="9492432" y="6414452"/>
                </a:lnTo>
                <a:close/>
                <a:moveTo>
                  <a:pt x="0" y="6087533"/>
                </a:moveTo>
                <a:lnTo>
                  <a:pt x="172028" y="6087533"/>
                </a:lnTo>
                <a:lnTo>
                  <a:pt x="172028" y="6414451"/>
                </a:lnTo>
                <a:lnTo>
                  <a:pt x="0" y="6414451"/>
                </a:lnTo>
                <a:close/>
                <a:moveTo>
                  <a:pt x="9492432" y="5433698"/>
                </a:moveTo>
                <a:lnTo>
                  <a:pt x="9664460" y="5433698"/>
                </a:lnTo>
                <a:lnTo>
                  <a:pt x="9664460" y="5760616"/>
                </a:lnTo>
                <a:lnTo>
                  <a:pt x="9492432" y="5760616"/>
                </a:lnTo>
                <a:close/>
                <a:moveTo>
                  <a:pt x="0" y="5433698"/>
                </a:moveTo>
                <a:lnTo>
                  <a:pt x="172028" y="5433698"/>
                </a:lnTo>
                <a:lnTo>
                  <a:pt x="172028" y="5760615"/>
                </a:lnTo>
                <a:lnTo>
                  <a:pt x="0" y="5760615"/>
                </a:lnTo>
                <a:close/>
                <a:moveTo>
                  <a:pt x="9492432" y="4779862"/>
                </a:moveTo>
                <a:lnTo>
                  <a:pt x="9664460" y="4779862"/>
                </a:lnTo>
                <a:lnTo>
                  <a:pt x="9664460" y="5106780"/>
                </a:lnTo>
                <a:lnTo>
                  <a:pt x="9492432" y="5106780"/>
                </a:lnTo>
                <a:close/>
                <a:moveTo>
                  <a:pt x="0" y="4779862"/>
                </a:moveTo>
                <a:lnTo>
                  <a:pt x="172028" y="4779862"/>
                </a:lnTo>
                <a:lnTo>
                  <a:pt x="172028" y="5106780"/>
                </a:lnTo>
                <a:lnTo>
                  <a:pt x="0" y="5106780"/>
                </a:lnTo>
                <a:close/>
                <a:moveTo>
                  <a:pt x="9492432" y="4126027"/>
                </a:moveTo>
                <a:lnTo>
                  <a:pt x="9664460" y="4126027"/>
                </a:lnTo>
                <a:lnTo>
                  <a:pt x="9664460" y="4452944"/>
                </a:lnTo>
                <a:lnTo>
                  <a:pt x="9492432" y="4452944"/>
                </a:lnTo>
                <a:close/>
                <a:moveTo>
                  <a:pt x="0" y="4126026"/>
                </a:moveTo>
                <a:lnTo>
                  <a:pt x="172028" y="4126026"/>
                </a:lnTo>
                <a:lnTo>
                  <a:pt x="172028" y="4452944"/>
                </a:lnTo>
                <a:lnTo>
                  <a:pt x="0" y="4452944"/>
                </a:lnTo>
                <a:close/>
                <a:moveTo>
                  <a:pt x="9492432" y="3472192"/>
                </a:moveTo>
                <a:lnTo>
                  <a:pt x="9664460" y="3472192"/>
                </a:lnTo>
                <a:lnTo>
                  <a:pt x="9664460" y="3799110"/>
                </a:lnTo>
                <a:lnTo>
                  <a:pt x="9492432" y="3799110"/>
                </a:lnTo>
                <a:close/>
                <a:moveTo>
                  <a:pt x="0" y="3472192"/>
                </a:moveTo>
                <a:lnTo>
                  <a:pt x="172028" y="3472192"/>
                </a:lnTo>
                <a:lnTo>
                  <a:pt x="172028" y="3799110"/>
                </a:lnTo>
                <a:lnTo>
                  <a:pt x="0" y="3799110"/>
                </a:lnTo>
                <a:close/>
                <a:moveTo>
                  <a:pt x="9492432" y="2818356"/>
                </a:moveTo>
                <a:lnTo>
                  <a:pt x="9664460" y="2818356"/>
                </a:lnTo>
                <a:lnTo>
                  <a:pt x="9664460" y="3145273"/>
                </a:lnTo>
                <a:lnTo>
                  <a:pt x="9492432" y="3145273"/>
                </a:lnTo>
                <a:close/>
                <a:moveTo>
                  <a:pt x="0" y="2818356"/>
                </a:moveTo>
                <a:lnTo>
                  <a:pt x="172028" y="2818356"/>
                </a:lnTo>
                <a:lnTo>
                  <a:pt x="172028" y="3145273"/>
                </a:lnTo>
                <a:lnTo>
                  <a:pt x="0" y="3145273"/>
                </a:lnTo>
                <a:close/>
                <a:moveTo>
                  <a:pt x="9492432" y="2164519"/>
                </a:moveTo>
                <a:lnTo>
                  <a:pt x="9664460" y="2164519"/>
                </a:lnTo>
                <a:lnTo>
                  <a:pt x="9664460" y="2491437"/>
                </a:lnTo>
                <a:lnTo>
                  <a:pt x="9492432" y="2491437"/>
                </a:lnTo>
                <a:close/>
                <a:moveTo>
                  <a:pt x="0" y="2164519"/>
                </a:moveTo>
                <a:lnTo>
                  <a:pt x="172028" y="2164519"/>
                </a:lnTo>
                <a:lnTo>
                  <a:pt x="172028" y="2491437"/>
                </a:lnTo>
                <a:lnTo>
                  <a:pt x="0" y="2491437"/>
                </a:lnTo>
                <a:close/>
                <a:moveTo>
                  <a:pt x="9492432" y="1510684"/>
                </a:moveTo>
                <a:lnTo>
                  <a:pt x="9664460" y="1510684"/>
                </a:lnTo>
                <a:lnTo>
                  <a:pt x="9664460" y="1837602"/>
                </a:lnTo>
                <a:lnTo>
                  <a:pt x="9492432" y="1837602"/>
                </a:lnTo>
                <a:close/>
                <a:moveTo>
                  <a:pt x="0" y="1510684"/>
                </a:moveTo>
                <a:lnTo>
                  <a:pt x="172028" y="1510684"/>
                </a:lnTo>
                <a:lnTo>
                  <a:pt x="172028" y="1837602"/>
                </a:lnTo>
                <a:lnTo>
                  <a:pt x="0" y="1837602"/>
                </a:lnTo>
                <a:close/>
                <a:moveTo>
                  <a:pt x="9492432" y="856848"/>
                </a:moveTo>
                <a:lnTo>
                  <a:pt x="9664460" y="856848"/>
                </a:lnTo>
                <a:lnTo>
                  <a:pt x="9664460" y="1183766"/>
                </a:lnTo>
                <a:lnTo>
                  <a:pt x="9492432" y="1183766"/>
                </a:lnTo>
                <a:close/>
                <a:moveTo>
                  <a:pt x="0" y="856848"/>
                </a:moveTo>
                <a:lnTo>
                  <a:pt x="172028" y="856848"/>
                </a:lnTo>
                <a:lnTo>
                  <a:pt x="172028" y="1183766"/>
                </a:lnTo>
                <a:lnTo>
                  <a:pt x="0" y="1183766"/>
                </a:lnTo>
                <a:close/>
                <a:moveTo>
                  <a:pt x="9492432" y="203010"/>
                </a:moveTo>
                <a:lnTo>
                  <a:pt x="9664460" y="203010"/>
                </a:lnTo>
                <a:lnTo>
                  <a:pt x="9664460" y="529928"/>
                </a:lnTo>
                <a:lnTo>
                  <a:pt x="9492432" y="529928"/>
                </a:lnTo>
                <a:close/>
                <a:moveTo>
                  <a:pt x="0" y="203010"/>
                </a:moveTo>
                <a:lnTo>
                  <a:pt x="172028" y="203010"/>
                </a:lnTo>
                <a:lnTo>
                  <a:pt x="172028" y="529928"/>
                </a:lnTo>
                <a:lnTo>
                  <a:pt x="0" y="529928"/>
                </a:lnTo>
                <a:close/>
                <a:moveTo>
                  <a:pt x="9160192" y="0"/>
                </a:moveTo>
                <a:lnTo>
                  <a:pt x="9480429" y="0"/>
                </a:lnTo>
                <a:lnTo>
                  <a:pt x="9480429" y="172028"/>
                </a:lnTo>
                <a:lnTo>
                  <a:pt x="9160192" y="172028"/>
                </a:lnTo>
                <a:close/>
                <a:moveTo>
                  <a:pt x="8519719" y="0"/>
                </a:moveTo>
                <a:lnTo>
                  <a:pt x="8839954" y="0"/>
                </a:lnTo>
                <a:lnTo>
                  <a:pt x="8839954" y="172028"/>
                </a:lnTo>
                <a:lnTo>
                  <a:pt x="8519719" y="172028"/>
                </a:lnTo>
                <a:close/>
                <a:moveTo>
                  <a:pt x="7879245" y="0"/>
                </a:moveTo>
                <a:lnTo>
                  <a:pt x="8199482" y="0"/>
                </a:lnTo>
                <a:lnTo>
                  <a:pt x="8199482" y="172028"/>
                </a:lnTo>
                <a:lnTo>
                  <a:pt x="7879245" y="172028"/>
                </a:lnTo>
                <a:close/>
                <a:moveTo>
                  <a:pt x="7238770" y="0"/>
                </a:moveTo>
                <a:lnTo>
                  <a:pt x="7559008" y="0"/>
                </a:lnTo>
                <a:lnTo>
                  <a:pt x="7559008" y="172028"/>
                </a:lnTo>
                <a:lnTo>
                  <a:pt x="7238770" y="172028"/>
                </a:lnTo>
                <a:close/>
                <a:moveTo>
                  <a:pt x="6598296" y="0"/>
                </a:moveTo>
                <a:lnTo>
                  <a:pt x="6918533" y="0"/>
                </a:lnTo>
                <a:lnTo>
                  <a:pt x="6918533" y="172028"/>
                </a:lnTo>
                <a:lnTo>
                  <a:pt x="6598296" y="172028"/>
                </a:lnTo>
                <a:close/>
                <a:moveTo>
                  <a:pt x="5957822" y="0"/>
                </a:moveTo>
                <a:lnTo>
                  <a:pt x="6278059" y="0"/>
                </a:lnTo>
                <a:lnTo>
                  <a:pt x="6278059" y="172028"/>
                </a:lnTo>
                <a:lnTo>
                  <a:pt x="5957822" y="172028"/>
                </a:lnTo>
                <a:close/>
                <a:moveTo>
                  <a:pt x="5317348" y="0"/>
                </a:moveTo>
                <a:lnTo>
                  <a:pt x="5637585" y="0"/>
                </a:lnTo>
                <a:lnTo>
                  <a:pt x="5637585" y="172028"/>
                </a:lnTo>
                <a:lnTo>
                  <a:pt x="5317348" y="172028"/>
                </a:lnTo>
                <a:close/>
                <a:moveTo>
                  <a:pt x="4676874" y="0"/>
                </a:moveTo>
                <a:lnTo>
                  <a:pt x="4997111" y="0"/>
                </a:lnTo>
                <a:lnTo>
                  <a:pt x="4997111" y="172028"/>
                </a:lnTo>
                <a:lnTo>
                  <a:pt x="4676874" y="172028"/>
                </a:lnTo>
                <a:close/>
                <a:moveTo>
                  <a:pt x="4036401" y="0"/>
                </a:moveTo>
                <a:lnTo>
                  <a:pt x="4356637" y="0"/>
                </a:lnTo>
                <a:lnTo>
                  <a:pt x="4356637" y="172028"/>
                </a:lnTo>
                <a:lnTo>
                  <a:pt x="4036401" y="172028"/>
                </a:lnTo>
                <a:close/>
                <a:moveTo>
                  <a:pt x="3395928" y="0"/>
                </a:moveTo>
                <a:lnTo>
                  <a:pt x="3716165" y="0"/>
                </a:lnTo>
                <a:lnTo>
                  <a:pt x="3716165" y="172028"/>
                </a:lnTo>
                <a:lnTo>
                  <a:pt x="3395928" y="172028"/>
                </a:lnTo>
                <a:close/>
                <a:moveTo>
                  <a:pt x="2755454" y="0"/>
                </a:moveTo>
                <a:lnTo>
                  <a:pt x="3075690" y="0"/>
                </a:lnTo>
                <a:lnTo>
                  <a:pt x="3075690" y="172028"/>
                </a:lnTo>
                <a:lnTo>
                  <a:pt x="2755454" y="172028"/>
                </a:lnTo>
                <a:close/>
                <a:moveTo>
                  <a:pt x="2114979" y="0"/>
                </a:moveTo>
                <a:lnTo>
                  <a:pt x="2435216" y="0"/>
                </a:lnTo>
                <a:lnTo>
                  <a:pt x="2435216" y="172028"/>
                </a:lnTo>
                <a:lnTo>
                  <a:pt x="2114979" y="172028"/>
                </a:lnTo>
                <a:close/>
                <a:moveTo>
                  <a:pt x="1474505" y="0"/>
                </a:moveTo>
                <a:lnTo>
                  <a:pt x="1794742" y="0"/>
                </a:lnTo>
                <a:lnTo>
                  <a:pt x="1794742" y="172028"/>
                </a:lnTo>
                <a:lnTo>
                  <a:pt x="1474505" y="172028"/>
                </a:lnTo>
                <a:close/>
                <a:moveTo>
                  <a:pt x="834032" y="0"/>
                </a:moveTo>
                <a:lnTo>
                  <a:pt x="1154268" y="0"/>
                </a:lnTo>
                <a:lnTo>
                  <a:pt x="1154268" y="172028"/>
                </a:lnTo>
                <a:lnTo>
                  <a:pt x="834032" y="172028"/>
                </a:lnTo>
                <a:close/>
                <a:moveTo>
                  <a:pt x="193556" y="0"/>
                </a:moveTo>
                <a:lnTo>
                  <a:pt x="513793" y="0"/>
                </a:lnTo>
                <a:lnTo>
                  <a:pt x="513793" y="172028"/>
                </a:lnTo>
                <a:lnTo>
                  <a:pt x="193556" y="17202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4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5338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9A7420A-63A0-6E1A-A820-D0493253BD7F}"/>
              </a:ext>
            </a:extLst>
          </p:cNvPr>
          <p:cNvSpPr/>
          <p:nvPr/>
        </p:nvSpPr>
        <p:spPr>
          <a:xfrm>
            <a:off x="120770" y="120770"/>
            <a:ext cx="9664460" cy="6616459"/>
          </a:xfrm>
          <a:custGeom>
            <a:avLst/>
            <a:gdLst>
              <a:gd name="connsiteX0" fmla="*/ 8697643 w 9664460"/>
              <a:gd name="connsiteY0" fmla="*/ 6263272 h 6616459"/>
              <a:gd name="connsiteX1" fmla="*/ 9291654 w 9664460"/>
              <a:gd name="connsiteY1" fmla="*/ 6263272 h 6616459"/>
              <a:gd name="connsiteX2" fmla="*/ 9291654 w 9664460"/>
              <a:gd name="connsiteY2" fmla="*/ 6616459 h 6616459"/>
              <a:gd name="connsiteX3" fmla="*/ 8697643 w 9664460"/>
              <a:gd name="connsiteY3" fmla="*/ 6616459 h 6616459"/>
              <a:gd name="connsiteX4" fmla="*/ 7509615 w 9664460"/>
              <a:gd name="connsiteY4" fmla="*/ 6263272 h 6616459"/>
              <a:gd name="connsiteX5" fmla="*/ 8103629 w 9664460"/>
              <a:gd name="connsiteY5" fmla="*/ 6263272 h 6616459"/>
              <a:gd name="connsiteX6" fmla="*/ 8103629 w 9664460"/>
              <a:gd name="connsiteY6" fmla="*/ 6616459 h 6616459"/>
              <a:gd name="connsiteX7" fmla="*/ 7509615 w 9664460"/>
              <a:gd name="connsiteY7" fmla="*/ 6616459 h 6616459"/>
              <a:gd name="connsiteX8" fmla="*/ 6321587 w 9664460"/>
              <a:gd name="connsiteY8" fmla="*/ 6263272 h 6616459"/>
              <a:gd name="connsiteX9" fmla="*/ 6915602 w 9664460"/>
              <a:gd name="connsiteY9" fmla="*/ 6263272 h 6616459"/>
              <a:gd name="connsiteX10" fmla="*/ 6915602 w 9664460"/>
              <a:gd name="connsiteY10" fmla="*/ 6616459 h 6616459"/>
              <a:gd name="connsiteX11" fmla="*/ 6321587 w 9664460"/>
              <a:gd name="connsiteY11" fmla="*/ 6616459 h 6616459"/>
              <a:gd name="connsiteX12" fmla="*/ 5133560 w 9664460"/>
              <a:gd name="connsiteY12" fmla="*/ 6263272 h 6616459"/>
              <a:gd name="connsiteX13" fmla="*/ 5727573 w 9664460"/>
              <a:gd name="connsiteY13" fmla="*/ 6263272 h 6616459"/>
              <a:gd name="connsiteX14" fmla="*/ 5727573 w 9664460"/>
              <a:gd name="connsiteY14" fmla="*/ 6616459 h 6616459"/>
              <a:gd name="connsiteX15" fmla="*/ 5133560 w 9664460"/>
              <a:gd name="connsiteY15" fmla="*/ 6616459 h 6616459"/>
              <a:gd name="connsiteX16" fmla="*/ 3945531 w 9664460"/>
              <a:gd name="connsiteY16" fmla="*/ 6263272 h 6616459"/>
              <a:gd name="connsiteX17" fmla="*/ 4539547 w 9664460"/>
              <a:gd name="connsiteY17" fmla="*/ 6263272 h 6616459"/>
              <a:gd name="connsiteX18" fmla="*/ 4539547 w 9664460"/>
              <a:gd name="connsiteY18" fmla="*/ 6616459 h 6616459"/>
              <a:gd name="connsiteX19" fmla="*/ 3945531 w 9664460"/>
              <a:gd name="connsiteY19" fmla="*/ 6616459 h 6616459"/>
              <a:gd name="connsiteX20" fmla="*/ 2757504 w 9664460"/>
              <a:gd name="connsiteY20" fmla="*/ 6263272 h 6616459"/>
              <a:gd name="connsiteX21" fmla="*/ 3351518 w 9664460"/>
              <a:gd name="connsiteY21" fmla="*/ 6263272 h 6616459"/>
              <a:gd name="connsiteX22" fmla="*/ 3351518 w 9664460"/>
              <a:gd name="connsiteY22" fmla="*/ 6616459 h 6616459"/>
              <a:gd name="connsiteX23" fmla="*/ 2757504 w 9664460"/>
              <a:gd name="connsiteY23" fmla="*/ 6616459 h 6616459"/>
              <a:gd name="connsiteX24" fmla="*/ 1569476 w 9664460"/>
              <a:gd name="connsiteY24" fmla="*/ 6263272 h 6616459"/>
              <a:gd name="connsiteX25" fmla="*/ 2163490 w 9664460"/>
              <a:gd name="connsiteY25" fmla="*/ 6263272 h 6616459"/>
              <a:gd name="connsiteX26" fmla="*/ 2163490 w 9664460"/>
              <a:gd name="connsiteY26" fmla="*/ 6616459 h 6616459"/>
              <a:gd name="connsiteX27" fmla="*/ 1569476 w 9664460"/>
              <a:gd name="connsiteY27" fmla="*/ 6616459 h 6616459"/>
              <a:gd name="connsiteX28" fmla="*/ 381444 w 9664460"/>
              <a:gd name="connsiteY28" fmla="*/ 6263272 h 6616459"/>
              <a:gd name="connsiteX29" fmla="*/ 975458 w 9664460"/>
              <a:gd name="connsiteY29" fmla="*/ 6263272 h 6616459"/>
              <a:gd name="connsiteX30" fmla="*/ 975458 w 9664460"/>
              <a:gd name="connsiteY30" fmla="*/ 6616459 h 6616459"/>
              <a:gd name="connsiteX31" fmla="*/ 381444 w 9664460"/>
              <a:gd name="connsiteY31" fmla="*/ 6616459 h 6616459"/>
              <a:gd name="connsiteX32" fmla="*/ 9311273 w 9664460"/>
              <a:gd name="connsiteY32" fmla="*/ 5577488 h 6616459"/>
              <a:gd name="connsiteX33" fmla="*/ 9664460 w 9664460"/>
              <a:gd name="connsiteY33" fmla="*/ 5577488 h 6616459"/>
              <a:gd name="connsiteX34" fmla="*/ 9664460 w 9664460"/>
              <a:gd name="connsiteY34" fmla="*/ 6224858 h 6616459"/>
              <a:gd name="connsiteX35" fmla="*/ 9311273 w 9664460"/>
              <a:gd name="connsiteY35" fmla="*/ 6224858 h 6616459"/>
              <a:gd name="connsiteX36" fmla="*/ 0 w 9664460"/>
              <a:gd name="connsiteY36" fmla="*/ 5577488 h 6616459"/>
              <a:gd name="connsiteX37" fmla="*/ 353187 w 9664460"/>
              <a:gd name="connsiteY37" fmla="*/ 5577488 h 6616459"/>
              <a:gd name="connsiteX38" fmla="*/ 353187 w 9664460"/>
              <a:gd name="connsiteY38" fmla="*/ 6224858 h 6616459"/>
              <a:gd name="connsiteX39" fmla="*/ 0 w 9664460"/>
              <a:gd name="connsiteY39" fmla="*/ 6224858 h 6616459"/>
              <a:gd name="connsiteX40" fmla="*/ 9311273 w 9664460"/>
              <a:gd name="connsiteY40" fmla="*/ 4282745 h 6616459"/>
              <a:gd name="connsiteX41" fmla="*/ 9664460 w 9664460"/>
              <a:gd name="connsiteY41" fmla="*/ 4282745 h 6616459"/>
              <a:gd name="connsiteX42" fmla="*/ 9664460 w 9664460"/>
              <a:gd name="connsiteY42" fmla="*/ 4930117 h 6616459"/>
              <a:gd name="connsiteX43" fmla="*/ 9311273 w 9664460"/>
              <a:gd name="connsiteY43" fmla="*/ 4930117 h 6616459"/>
              <a:gd name="connsiteX44" fmla="*/ 0 w 9664460"/>
              <a:gd name="connsiteY44" fmla="*/ 4282744 h 6616459"/>
              <a:gd name="connsiteX45" fmla="*/ 353187 w 9664460"/>
              <a:gd name="connsiteY45" fmla="*/ 4282744 h 6616459"/>
              <a:gd name="connsiteX46" fmla="*/ 353187 w 9664460"/>
              <a:gd name="connsiteY46" fmla="*/ 4930117 h 6616459"/>
              <a:gd name="connsiteX47" fmla="*/ 0 w 9664460"/>
              <a:gd name="connsiteY47" fmla="*/ 4930117 h 6616459"/>
              <a:gd name="connsiteX48" fmla="*/ 9311273 w 9664460"/>
              <a:gd name="connsiteY48" fmla="*/ 2988003 h 6616459"/>
              <a:gd name="connsiteX49" fmla="*/ 9664460 w 9664460"/>
              <a:gd name="connsiteY49" fmla="*/ 2988003 h 6616459"/>
              <a:gd name="connsiteX50" fmla="*/ 9664460 w 9664460"/>
              <a:gd name="connsiteY50" fmla="*/ 3635374 h 6616459"/>
              <a:gd name="connsiteX51" fmla="*/ 9311273 w 9664460"/>
              <a:gd name="connsiteY51" fmla="*/ 3635374 h 6616459"/>
              <a:gd name="connsiteX52" fmla="*/ 0 w 9664460"/>
              <a:gd name="connsiteY52" fmla="*/ 2988003 h 6616459"/>
              <a:gd name="connsiteX53" fmla="*/ 353187 w 9664460"/>
              <a:gd name="connsiteY53" fmla="*/ 2988003 h 6616459"/>
              <a:gd name="connsiteX54" fmla="*/ 353187 w 9664460"/>
              <a:gd name="connsiteY54" fmla="*/ 3635374 h 6616459"/>
              <a:gd name="connsiteX55" fmla="*/ 0 w 9664460"/>
              <a:gd name="connsiteY55" fmla="*/ 3635374 h 6616459"/>
              <a:gd name="connsiteX56" fmla="*/ 9311273 w 9664460"/>
              <a:gd name="connsiteY56" fmla="*/ 1693261 h 6616459"/>
              <a:gd name="connsiteX57" fmla="*/ 9664460 w 9664460"/>
              <a:gd name="connsiteY57" fmla="*/ 1693261 h 6616459"/>
              <a:gd name="connsiteX58" fmla="*/ 9664460 w 9664460"/>
              <a:gd name="connsiteY58" fmla="*/ 2340632 h 6616459"/>
              <a:gd name="connsiteX59" fmla="*/ 9311273 w 9664460"/>
              <a:gd name="connsiteY59" fmla="*/ 2340632 h 6616459"/>
              <a:gd name="connsiteX60" fmla="*/ 0 w 9664460"/>
              <a:gd name="connsiteY60" fmla="*/ 1693261 h 6616459"/>
              <a:gd name="connsiteX61" fmla="*/ 353187 w 9664460"/>
              <a:gd name="connsiteY61" fmla="*/ 1693261 h 6616459"/>
              <a:gd name="connsiteX62" fmla="*/ 353187 w 9664460"/>
              <a:gd name="connsiteY62" fmla="*/ 2340632 h 6616459"/>
              <a:gd name="connsiteX63" fmla="*/ 0 w 9664460"/>
              <a:gd name="connsiteY63" fmla="*/ 2340632 h 6616459"/>
              <a:gd name="connsiteX64" fmla="*/ 9311273 w 9664460"/>
              <a:gd name="connsiteY64" fmla="*/ 398514 h 6616459"/>
              <a:gd name="connsiteX65" fmla="*/ 9664460 w 9664460"/>
              <a:gd name="connsiteY65" fmla="*/ 398514 h 6616459"/>
              <a:gd name="connsiteX66" fmla="*/ 9664460 w 9664460"/>
              <a:gd name="connsiteY66" fmla="*/ 1045886 h 6616459"/>
              <a:gd name="connsiteX67" fmla="*/ 9311273 w 9664460"/>
              <a:gd name="connsiteY67" fmla="*/ 1045886 h 6616459"/>
              <a:gd name="connsiteX68" fmla="*/ 0 w 9664460"/>
              <a:gd name="connsiteY68" fmla="*/ 398514 h 6616459"/>
              <a:gd name="connsiteX69" fmla="*/ 353187 w 9664460"/>
              <a:gd name="connsiteY69" fmla="*/ 398514 h 6616459"/>
              <a:gd name="connsiteX70" fmla="*/ 353187 w 9664460"/>
              <a:gd name="connsiteY70" fmla="*/ 1045885 h 6616459"/>
              <a:gd name="connsiteX71" fmla="*/ 0 w 9664460"/>
              <a:gd name="connsiteY71" fmla="*/ 1045885 h 6616459"/>
              <a:gd name="connsiteX72" fmla="*/ 8697643 w 9664460"/>
              <a:gd name="connsiteY72" fmla="*/ 0 h 6616459"/>
              <a:gd name="connsiteX73" fmla="*/ 9291654 w 9664460"/>
              <a:gd name="connsiteY73" fmla="*/ 0 h 6616459"/>
              <a:gd name="connsiteX74" fmla="*/ 9291654 w 9664460"/>
              <a:gd name="connsiteY74" fmla="*/ 353187 h 6616459"/>
              <a:gd name="connsiteX75" fmla="*/ 8697643 w 9664460"/>
              <a:gd name="connsiteY75" fmla="*/ 353187 h 6616459"/>
              <a:gd name="connsiteX76" fmla="*/ 7509615 w 9664460"/>
              <a:gd name="connsiteY76" fmla="*/ 0 h 6616459"/>
              <a:gd name="connsiteX77" fmla="*/ 8103629 w 9664460"/>
              <a:gd name="connsiteY77" fmla="*/ 0 h 6616459"/>
              <a:gd name="connsiteX78" fmla="*/ 8103629 w 9664460"/>
              <a:gd name="connsiteY78" fmla="*/ 353187 h 6616459"/>
              <a:gd name="connsiteX79" fmla="*/ 7509615 w 9664460"/>
              <a:gd name="connsiteY79" fmla="*/ 353187 h 6616459"/>
              <a:gd name="connsiteX80" fmla="*/ 6321587 w 9664460"/>
              <a:gd name="connsiteY80" fmla="*/ 0 h 6616459"/>
              <a:gd name="connsiteX81" fmla="*/ 6915602 w 9664460"/>
              <a:gd name="connsiteY81" fmla="*/ 0 h 6616459"/>
              <a:gd name="connsiteX82" fmla="*/ 6915602 w 9664460"/>
              <a:gd name="connsiteY82" fmla="*/ 353187 h 6616459"/>
              <a:gd name="connsiteX83" fmla="*/ 6321587 w 9664460"/>
              <a:gd name="connsiteY83" fmla="*/ 353187 h 6616459"/>
              <a:gd name="connsiteX84" fmla="*/ 5133560 w 9664460"/>
              <a:gd name="connsiteY84" fmla="*/ 0 h 6616459"/>
              <a:gd name="connsiteX85" fmla="*/ 5727573 w 9664460"/>
              <a:gd name="connsiteY85" fmla="*/ 0 h 6616459"/>
              <a:gd name="connsiteX86" fmla="*/ 5727573 w 9664460"/>
              <a:gd name="connsiteY86" fmla="*/ 353187 h 6616459"/>
              <a:gd name="connsiteX87" fmla="*/ 5133560 w 9664460"/>
              <a:gd name="connsiteY87" fmla="*/ 353187 h 6616459"/>
              <a:gd name="connsiteX88" fmla="*/ 3945531 w 9664460"/>
              <a:gd name="connsiteY88" fmla="*/ 0 h 6616459"/>
              <a:gd name="connsiteX89" fmla="*/ 4539547 w 9664460"/>
              <a:gd name="connsiteY89" fmla="*/ 0 h 6616459"/>
              <a:gd name="connsiteX90" fmla="*/ 4539547 w 9664460"/>
              <a:gd name="connsiteY90" fmla="*/ 353187 h 6616459"/>
              <a:gd name="connsiteX91" fmla="*/ 3945531 w 9664460"/>
              <a:gd name="connsiteY91" fmla="*/ 353187 h 6616459"/>
              <a:gd name="connsiteX92" fmla="*/ 2757504 w 9664460"/>
              <a:gd name="connsiteY92" fmla="*/ 0 h 6616459"/>
              <a:gd name="connsiteX93" fmla="*/ 3351518 w 9664460"/>
              <a:gd name="connsiteY93" fmla="*/ 0 h 6616459"/>
              <a:gd name="connsiteX94" fmla="*/ 3351518 w 9664460"/>
              <a:gd name="connsiteY94" fmla="*/ 353187 h 6616459"/>
              <a:gd name="connsiteX95" fmla="*/ 2757504 w 9664460"/>
              <a:gd name="connsiteY95" fmla="*/ 353187 h 6616459"/>
              <a:gd name="connsiteX96" fmla="*/ 1569476 w 9664460"/>
              <a:gd name="connsiteY96" fmla="*/ 0 h 6616459"/>
              <a:gd name="connsiteX97" fmla="*/ 2163490 w 9664460"/>
              <a:gd name="connsiteY97" fmla="*/ 0 h 6616459"/>
              <a:gd name="connsiteX98" fmla="*/ 2163490 w 9664460"/>
              <a:gd name="connsiteY98" fmla="*/ 353187 h 6616459"/>
              <a:gd name="connsiteX99" fmla="*/ 1569476 w 9664460"/>
              <a:gd name="connsiteY99" fmla="*/ 353187 h 6616459"/>
              <a:gd name="connsiteX100" fmla="*/ 381444 w 9664460"/>
              <a:gd name="connsiteY100" fmla="*/ 0 h 6616459"/>
              <a:gd name="connsiteX101" fmla="*/ 975458 w 9664460"/>
              <a:gd name="connsiteY101" fmla="*/ 0 h 6616459"/>
              <a:gd name="connsiteX102" fmla="*/ 975458 w 9664460"/>
              <a:gd name="connsiteY102" fmla="*/ 353187 h 6616459"/>
              <a:gd name="connsiteX103" fmla="*/ 381444 w 9664460"/>
              <a:gd name="connsiteY103" fmla="*/ 353187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9664460" h="6616459">
                <a:moveTo>
                  <a:pt x="8697643" y="6263272"/>
                </a:moveTo>
                <a:lnTo>
                  <a:pt x="9291654" y="6263272"/>
                </a:lnTo>
                <a:lnTo>
                  <a:pt x="9291654" y="6616459"/>
                </a:lnTo>
                <a:lnTo>
                  <a:pt x="8697643" y="6616459"/>
                </a:lnTo>
                <a:close/>
                <a:moveTo>
                  <a:pt x="7509615" y="6263272"/>
                </a:moveTo>
                <a:lnTo>
                  <a:pt x="8103629" y="6263272"/>
                </a:lnTo>
                <a:lnTo>
                  <a:pt x="8103629" y="6616459"/>
                </a:lnTo>
                <a:lnTo>
                  <a:pt x="7509615" y="6616459"/>
                </a:lnTo>
                <a:close/>
                <a:moveTo>
                  <a:pt x="6321587" y="6263272"/>
                </a:moveTo>
                <a:lnTo>
                  <a:pt x="6915602" y="6263272"/>
                </a:lnTo>
                <a:lnTo>
                  <a:pt x="6915602" y="6616459"/>
                </a:lnTo>
                <a:lnTo>
                  <a:pt x="6321587" y="6616459"/>
                </a:lnTo>
                <a:close/>
                <a:moveTo>
                  <a:pt x="5133560" y="6263272"/>
                </a:moveTo>
                <a:lnTo>
                  <a:pt x="5727573" y="6263272"/>
                </a:lnTo>
                <a:lnTo>
                  <a:pt x="5727573" y="6616459"/>
                </a:lnTo>
                <a:lnTo>
                  <a:pt x="5133560" y="6616459"/>
                </a:lnTo>
                <a:close/>
                <a:moveTo>
                  <a:pt x="3945531" y="6263272"/>
                </a:moveTo>
                <a:lnTo>
                  <a:pt x="4539547" y="6263272"/>
                </a:lnTo>
                <a:lnTo>
                  <a:pt x="4539547" y="6616459"/>
                </a:lnTo>
                <a:lnTo>
                  <a:pt x="3945531" y="6616459"/>
                </a:lnTo>
                <a:close/>
                <a:moveTo>
                  <a:pt x="2757504" y="6263272"/>
                </a:moveTo>
                <a:lnTo>
                  <a:pt x="3351518" y="6263272"/>
                </a:lnTo>
                <a:lnTo>
                  <a:pt x="3351518" y="6616459"/>
                </a:lnTo>
                <a:lnTo>
                  <a:pt x="2757504" y="6616459"/>
                </a:lnTo>
                <a:close/>
                <a:moveTo>
                  <a:pt x="1569476" y="6263272"/>
                </a:moveTo>
                <a:lnTo>
                  <a:pt x="2163490" y="6263272"/>
                </a:lnTo>
                <a:lnTo>
                  <a:pt x="2163490" y="6616459"/>
                </a:lnTo>
                <a:lnTo>
                  <a:pt x="1569476" y="6616459"/>
                </a:lnTo>
                <a:close/>
                <a:moveTo>
                  <a:pt x="381444" y="6263272"/>
                </a:moveTo>
                <a:lnTo>
                  <a:pt x="975458" y="6263272"/>
                </a:lnTo>
                <a:lnTo>
                  <a:pt x="975458" y="6616459"/>
                </a:lnTo>
                <a:lnTo>
                  <a:pt x="381444" y="6616459"/>
                </a:lnTo>
                <a:close/>
                <a:moveTo>
                  <a:pt x="9311273" y="5577488"/>
                </a:moveTo>
                <a:lnTo>
                  <a:pt x="9664460" y="5577488"/>
                </a:lnTo>
                <a:lnTo>
                  <a:pt x="9664460" y="6224858"/>
                </a:lnTo>
                <a:lnTo>
                  <a:pt x="9311273" y="6224858"/>
                </a:lnTo>
                <a:close/>
                <a:moveTo>
                  <a:pt x="0" y="5577488"/>
                </a:moveTo>
                <a:lnTo>
                  <a:pt x="353187" y="5577488"/>
                </a:lnTo>
                <a:lnTo>
                  <a:pt x="353187" y="6224858"/>
                </a:lnTo>
                <a:lnTo>
                  <a:pt x="0" y="6224858"/>
                </a:lnTo>
                <a:close/>
                <a:moveTo>
                  <a:pt x="9311273" y="4282745"/>
                </a:moveTo>
                <a:lnTo>
                  <a:pt x="9664460" y="4282745"/>
                </a:lnTo>
                <a:lnTo>
                  <a:pt x="9664460" y="4930117"/>
                </a:lnTo>
                <a:lnTo>
                  <a:pt x="9311273" y="4930117"/>
                </a:lnTo>
                <a:close/>
                <a:moveTo>
                  <a:pt x="0" y="4282744"/>
                </a:moveTo>
                <a:lnTo>
                  <a:pt x="353187" y="4282744"/>
                </a:lnTo>
                <a:lnTo>
                  <a:pt x="353187" y="4930117"/>
                </a:lnTo>
                <a:lnTo>
                  <a:pt x="0" y="4930117"/>
                </a:lnTo>
                <a:close/>
                <a:moveTo>
                  <a:pt x="9311273" y="2988003"/>
                </a:moveTo>
                <a:lnTo>
                  <a:pt x="9664460" y="2988003"/>
                </a:lnTo>
                <a:lnTo>
                  <a:pt x="9664460" y="3635374"/>
                </a:lnTo>
                <a:lnTo>
                  <a:pt x="9311273" y="3635374"/>
                </a:lnTo>
                <a:close/>
                <a:moveTo>
                  <a:pt x="0" y="2988003"/>
                </a:moveTo>
                <a:lnTo>
                  <a:pt x="353187" y="2988003"/>
                </a:lnTo>
                <a:lnTo>
                  <a:pt x="353187" y="3635374"/>
                </a:lnTo>
                <a:lnTo>
                  <a:pt x="0" y="3635374"/>
                </a:lnTo>
                <a:close/>
                <a:moveTo>
                  <a:pt x="9311273" y="1693261"/>
                </a:moveTo>
                <a:lnTo>
                  <a:pt x="9664460" y="1693261"/>
                </a:lnTo>
                <a:lnTo>
                  <a:pt x="9664460" y="2340632"/>
                </a:lnTo>
                <a:lnTo>
                  <a:pt x="9311273" y="2340632"/>
                </a:lnTo>
                <a:close/>
                <a:moveTo>
                  <a:pt x="0" y="1693261"/>
                </a:moveTo>
                <a:lnTo>
                  <a:pt x="353187" y="1693261"/>
                </a:lnTo>
                <a:lnTo>
                  <a:pt x="353187" y="2340632"/>
                </a:lnTo>
                <a:lnTo>
                  <a:pt x="0" y="2340632"/>
                </a:lnTo>
                <a:close/>
                <a:moveTo>
                  <a:pt x="9311273" y="398514"/>
                </a:moveTo>
                <a:lnTo>
                  <a:pt x="9664460" y="398514"/>
                </a:lnTo>
                <a:lnTo>
                  <a:pt x="9664460" y="1045886"/>
                </a:lnTo>
                <a:lnTo>
                  <a:pt x="9311273" y="1045886"/>
                </a:lnTo>
                <a:close/>
                <a:moveTo>
                  <a:pt x="0" y="398514"/>
                </a:moveTo>
                <a:lnTo>
                  <a:pt x="353187" y="398514"/>
                </a:lnTo>
                <a:lnTo>
                  <a:pt x="353187" y="1045885"/>
                </a:lnTo>
                <a:lnTo>
                  <a:pt x="0" y="1045885"/>
                </a:lnTo>
                <a:close/>
                <a:moveTo>
                  <a:pt x="8697643" y="0"/>
                </a:moveTo>
                <a:lnTo>
                  <a:pt x="9291654" y="0"/>
                </a:lnTo>
                <a:lnTo>
                  <a:pt x="9291654" y="353187"/>
                </a:lnTo>
                <a:lnTo>
                  <a:pt x="8697643" y="353187"/>
                </a:lnTo>
                <a:close/>
                <a:moveTo>
                  <a:pt x="7509615" y="0"/>
                </a:moveTo>
                <a:lnTo>
                  <a:pt x="8103629" y="0"/>
                </a:lnTo>
                <a:lnTo>
                  <a:pt x="8103629" y="353187"/>
                </a:lnTo>
                <a:lnTo>
                  <a:pt x="7509615" y="353187"/>
                </a:lnTo>
                <a:close/>
                <a:moveTo>
                  <a:pt x="6321587" y="0"/>
                </a:moveTo>
                <a:lnTo>
                  <a:pt x="6915602" y="0"/>
                </a:lnTo>
                <a:lnTo>
                  <a:pt x="6915602" y="353187"/>
                </a:lnTo>
                <a:lnTo>
                  <a:pt x="6321587" y="353187"/>
                </a:lnTo>
                <a:close/>
                <a:moveTo>
                  <a:pt x="5133560" y="0"/>
                </a:moveTo>
                <a:lnTo>
                  <a:pt x="5727573" y="0"/>
                </a:lnTo>
                <a:lnTo>
                  <a:pt x="5727573" y="353187"/>
                </a:lnTo>
                <a:lnTo>
                  <a:pt x="5133560" y="353187"/>
                </a:lnTo>
                <a:close/>
                <a:moveTo>
                  <a:pt x="3945531" y="0"/>
                </a:moveTo>
                <a:lnTo>
                  <a:pt x="4539547" y="0"/>
                </a:lnTo>
                <a:lnTo>
                  <a:pt x="4539547" y="353187"/>
                </a:lnTo>
                <a:lnTo>
                  <a:pt x="3945531" y="353187"/>
                </a:lnTo>
                <a:close/>
                <a:moveTo>
                  <a:pt x="2757504" y="0"/>
                </a:moveTo>
                <a:lnTo>
                  <a:pt x="3351518" y="0"/>
                </a:lnTo>
                <a:lnTo>
                  <a:pt x="3351518" y="353187"/>
                </a:lnTo>
                <a:lnTo>
                  <a:pt x="2757504" y="353187"/>
                </a:lnTo>
                <a:close/>
                <a:moveTo>
                  <a:pt x="1569476" y="0"/>
                </a:moveTo>
                <a:lnTo>
                  <a:pt x="2163490" y="0"/>
                </a:lnTo>
                <a:lnTo>
                  <a:pt x="2163490" y="353187"/>
                </a:lnTo>
                <a:lnTo>
                  <a:pt x="1569476" y="353187"/>
                </a:lnTo>
                <a:close/>
                <a:moveTo>
                  <a:pt x="381444" y="0"/>
                </a:moveTo>
                <a:lnTo>
                  <a:pt x="975458" y="0"/>
                </a:lnTo>
                <a:lnTo>
                  <a:pt x="975458" y="353187"/>
                </a:lnTo>
                <a:lnTo>
                  <a:pt x="381444" y="35318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507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prstGeom prst="frame">
            <a:avLst>
              <a:gd name="adj1" fmla="val 9249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2219CD8-913A-AEB5-7194-095D36CC7B3A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custGeom>
            <a:avLst/>
            <a:gdLst>
              <a:gd name="connsiteX0" fmla="*/ 8078764 w 9664460"/>
              <a:gd name="connsiteY0" fmla="*/ 6004503 h 6616459"/>
              <a:gd name="connsiteX1" fmla="*/ 9006797 w 9664460"/>
              <a:gd name="connsiteY1" fmla="*/ 6004503 h 6616459"/>
              <a:gd name="connsiteX2" fmla="*/ 9006797 w 9664460"/>
              <a:gd name="connsiteY2" fmla="*/ 6616459 h 6616459"/>
              <a:gd name="connsiteX3" fmla="*/ 8078764 w 9664460"/>
              <a:gd name="connsiteY3" fmla="*/ 6616459 h 6616459"/>
              <a:gd name="connsiteX4" fmla="*/ 6222699 w 9664460"/>
              <a:gd name="connsiteY4" fmla="*/ 6004503 h 6616459"/>
              <a:gd name="connsiteX5" fmla="*/ 7150731 w 9664460"/>
              <a:gd name="connsiteY5" fmla="*/ 6004503 h 6616459"/>
              <a:gd name="connsiteX6" fmla="*/ 7150731 w 9664460"/>
              <a:gd name="connsiteY6" fmla="*/ 6616459 h 6616459"/>
              <a:gd name="connsiteX7" fmla="*/ 6222699 w 9664460"/>
              <a:gd name="connsiteY7" fmla="*/ 6616459 h 6616459"/>
              <a:gd name="connsiteX8" fmla="*/ 4366635 w 9664460"/>
              <a:gd name="connsiteY8" fmla="*/ 6004503 h 6616459"/>
              <a:gd name="connsiteX9" fmla="*/ 5294666 w 9664460"/>
              <a:gd name="connsiteY9" fmla="*/ 6004503 h 6616459"/>
              <a:gd name="connsiteX10" fmla="*/ 5294666 w 9664460"/>
              <a:gd name="connsiteY10" fmla="*/ 6616459 h 6616459"/>
              <a:gd name="connsiteX11" fmla="*/ 4366635 w 9664460"/>
              <a:gd name="connsiteY11" fmla="*/ 6616459 h 6616459"/>
              <a:gd name="connsiteX12" fmla="*/ 2510566 w 9664460"/>
              <a:gd name="connsiteY12" fmla="*/ 6004503 h 6616459"/>
              <a:gd name="connsiteX13" fmla="*/ 3438601 w 9664460"/>
              <a:gd name="connsiteY13" fmla="*/ 6004503 h 6616459"/>
              <a:gd name="connsiteX14" fmla="*/ 3438601 w 9664460"/>
              <a:gd name="connsiteY14" fmla="*/ 6616459 h 6616459"/>
              <a:gd name="connsiteX15" fmla="*/ 2510566 w 9664460"/>
              <a:gd name="connsiteY15" fmla="*/ 6616459 h 6616459"/>
              <a:gd name="connsiteX16" fmla="*/ 654495 w 9664460"/>
              <a:gd name="connsiteY16" fmla="*/ 6004503 h 6616459"/>
              <a:gd name="connsiteX17" fmla="*/ 1582528 w 9664460"/>
              <a:gd name="connsiteY17" fmla="*/ 6004503 h 6616459"/>
              <a:gd name="connsiteX18" fmla="*/ 1582528 w 9664460"/>
              <a:gd name="connsiteY18" fmla="*/ 6616459 h 6616459"/>
              <a:gd name="connsiteX19" fmla="*/ 654495 w 9664460"/>
              <a:gd name="connsiteY19" fmla="*/ 6616459 h 6616459"/>
              <a:gd name="connsiteX20" fmla="*/ 9052504 w 9664460"/>
              <a:gd name="connsiteY20" fmla="*/ 4916954 h 6616459"/>
              <a:gd name="connsiteX21" fmla="*/ 9664460 w 9664460"/>
              <a:gd name="connsiteY21" fmla="*/ 4916954 h 6616459"/>
              <a:gd name="connsiteX22" fmla="*/ 9664460 w 9664460"/>
              <a:gd name="connsiteY22" fmla="*/ 5984758 h 6616459"/>
              <a:gd name="connsiteX23" fmla="*/ 9052504 w 9664460"/>
              <a:gd name="connsiteY23" fmla="*/ 5984758 h 6616459"/>
              <a:gd name="connsiteX24" fmla="*/ 0 w 9664460"/>
              <a:gd name="connsiteY24" fmla="*/ 4916954 h 6616459"/>
              <a:gd name="connsiteX25" fmla="*/ 611956 w 9664460"/>
              <a:gd name="connsiteY25" fmla="*/ 4916954 h 6616459"/>
              <a:gd name="connsiteX26" fmla="*/ 611956 w 9664460"/>
              <a:gd name="connsiteY26" fmla="*/ 5984758 h 6616459"/>
              <a:gd name="connsiteX27" fmla="*/ 0 w 9664460"/>
              <a:gd name="connsiteY27" fmla="*/ 5984758 h 6616459"/>
              <a:gd name="connsiteX28" fmla="*/ 9052504 w 9664460"/>
              <a:gd name="connsiteY28" fmla="*/ 2781337 h 6616459"/>
              <a:gd name="connsiteX29" fmla="*/ 9664460 w 9664460"/>
              <a:gd name="connsiteY29" fmla="*/ 2781337 h 6616459"/>
              <a:gd name="connsiteX30" fmla="*/ 9664460 w 9664460"/>
              <a:gd name="connsiteY30" fmla="*/ 3849146 h 6616459"/>
              <a:gd name="connsiteX31" fmla="*/ 9052504 w 9664460"/>
              <a:gd name="connsiteY31" fmla="*/ 3849146 h 6616459"/>
              <a:gd name="connsiteX32" fmla="*/ 0 w 9664460"/>
              <a:gd name="connsiteY32" fmla="*/ 2781337 h 6616459"/>
              <a:gd name="connsiteX33" fmla="*/ 611956 w 9664460"/>
              <a:gd name="connsiteY33" fmla="*/ 2781337 h 6616459"/>
              <a:gd name="connsiteX34" fmla="*/ 611956 w 9664460"/>
              <a:gd name="connsiteY34" fmla="*/ 3849146 h 6616459"/>
              <a:gd name="connsiteX35" fmla="*/ 0 w 9664460"/>
              <a:gd name="connsiteY35" fmla="*/ 3849146 h 6616459"/>
              <a:gd name="connsiteX36" fmla="*/ 9052504 w 9664460"/>
              <a:gd name="connsiteY36" fmla="*/ 645719 h 6616459"/>
              <a:gd name="connsiteX37" fmla="*/ 9664460 w 9664460"/>
              <a:gd name="connsiteY37" fmla="*/ 645719 h 6616459"/>
              <a:gd name="connsiteX38" fmla="*/ 9664460 w 9664460"/>
              <a:gd name="connsiteY38" fmla="*/ 1713525 h 6616459"/>
              <a:gd name="connsiteX39" fmla="*/ 9052504 w 9664460"/>
              <a:gd name="connsiteY39" fmla="*/ 1713525 h 6616459"/>
              <a:gd name="connsiteX40" fmla="*/ 0 w 9664460"/>
              <a:gd name="connsiteY40" fmla="*/ 645719 h 6616459"/>
              <a:gd name="connsiteX41" fmla="*/ 611956 w 9664460"/>
              <a:gd name="connsiteY41" fmla="*/ 645719 h 6616459"/>
              <a:gd name="connsiteX42" fmla="*/ 611956 w 9664460"/>
              <a:gd name="connsiteY42" fmla="*/ 1713525 h 6616459"/>
              <a:gd name="connsiteX43" fmla="*/ 0 w 9664460"/>
              <a:gd name="connsiteY43" fmla="*/ 1713525 h 6616459"/>
              <a:gd name="connsiteX44" fmla="*/ 8078764 w 9664460"/>
              <a:gd name="connsiteY44" fmla="*/ 0 h 6616459"/>
              <a:gd name="connsiteX45" fmla="*/ 9006797 w 9664460"/>
              <a:gd name="connsiteY45" fmla="*/ 0 h 6616459"/>
              <a:gd name="connsiteX46" fmla="*/ 9006797 w 9664460"/>
              <a:gd name="connsiteY46" fmla="*/ 611956 h 6616459"/>
              <a:gd name="connsiteX47" fmla="*/ 8078764 w 9664460"/>
              <a:gd name="connsiteY47" fmla="*/ 611956 h 6616459"/>
              <a:gd name="connsiteX48" fmla="*/ 6222699 w 9664460"/>
              <a:gd name="connsiteY48" fmla="*/ 0 h 6616459"/>
              <a:gd name="connsiteX49" fmla="*/ 7150731 w 9664460"/>
              <a:gd name="connsiteY49" fmla="*/ 0 h 6616459"/>
              <a:gd name="connsiteX50" fmla="*/ 7150731 w 9664460"/>
              <a:gd name="connsiteY50" fmla="*/ 611956 h 6616459"/>
              <a:gd name="connsiteX51" fmla="*/ 6222699 w 9664460"/>
              <a:gd name="connsiteY51" fmla="*/ 611956 h 6616459"/>
              <a:gd name="connsiteX52" fmla="*/ 4366635 w 9664460"/>
              <a:gd name="connsiteY52" fmla="*/ 0 h 6616459"/>
              <a:gd name="connsiteX53" fmla="*/ 5294666 w 9664460"/>
              <a:gd name="connsiteY53" fmla="*/ 0 h 6616459"/>
              <a:gd name="connsiteX54" fmla="*/ 5294666 w 9664460"/>
              <a:gd name="connsiteY54" fmla="*/ 611956 h 6616459"/>
              <a:gd name="connsiteX55" fmla="*/ 4366635 w 9664460"/>
              <a:gd name="connsiteY55" fmla="*/ 611956 h 6616459"/>
              <a:gd name="connsiteX56" fmla="*/ 2510566 w 9664460"/>
              <a:gd name="connsiteY56" fmla="*/ 0 h 6616459"/>
              <a:gd name="connsiteX57" fmla="*/ 3438601 w 9664460"/>
              <a:gd name="connsiteY57" fmla="*/ 0 h 6616459"/>
              <a:gd name="connsiteX58" fmla="*/ 3438601 w 9664460"/>
              <a:gd name="connsiteY58" fmla="*/ 611956 h 6616459"/>
              <a:gd name="connsiteX59" fmla="*/ 2510566 w 9664460"/>
              <a:gd name="connsiteY59" fmla="*/ 611956 h 6616459"/>
              <a:gd name="connsiteX60" fmla="*/ 654495 w 9664460"/>
              <a:gd name="connsiteY60" fmla="*/ 0 h 6616459"/>
              <a:gd name="connsiteX61" fmla="*/ 1582528 w 9664460"/>
              <a:gd name="connsiteY61" fmla="*/ 0 h 6616459"/>
              <a:gd name="connsiteX62" fmla="*/ 1582528 w 9664460"/>
              <a:gd name="connsiteY62" fmla="*/ 611956 h 6616459"/>
              <a:gd name="connsiteX63" fmla="*/ 654495 w 9664460"/>
              <a:gd name="connsiteY63" fmla="*/ 611956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664460" h="6616459">
                <a:moveTo>
                  <a:pt x="8078764" y="6004503"/>
                </a:moveTo>
                <a:lnTo>
                  <a:pt x="9006797" y="6004503"/>
                </a:lnTo>
                <a:lnTo>
                  <a:pt x="9006797" y="6616459"/>
                </a:lnTo>
                <a:lnTo>
                  <a:pt x="8078764" y="6616459"/>
                </a:lnTo>
                <a:close/>
                <a:moveTo>
                  <a:pt x="6222699" y="6004503"/>
                </a:moveTo>
                <a:lnTo>
                  <a:pt x="7150731" y="6004503"/>
                </a:lnTo>
                <a:lnTo>
                  <a:pt x="7150731" y="6616459"/>
                </a:lnTo>
                <a:lnTo>
                  <a:pt x="6222699" y="6616459"/>
                </a:lnTo>
                <a:close/>
                <a:moveTo>
                  <a:pt x="4366635" y="6004503"/>
                </a:moveTo>
                <a:lnTo>
                  <a:pt x="5294666" y="6004503"/>
                </a:lnTo>
                <a:lnTo>
                  <a:pt x="5294666" y="6616459"/>
                </a:lnTo>
                <a:lnTo>
                  <a:pt x="4366635" y="6616459"/>
                </a:lnTo>
                <a:close/>
                <a:moveTo>
                  <a:pt x="2510566" y="6004503"/>
                </a:moveTo>
                <a:lnTo>
                  <a:pt x="3438601" y="6004503"/>
                </a:lnTo>
                <a:lnTo>
                  <a:pt x="3438601" y="6616459"/>
                </a:lnTo>
                <a:lnTo>
                  <a:pt x="2510566" y="6616459"/>
                </a:lnTo>
                <a:close/>
                <a:moveTo>
                  <a:pt x="654495" y="6004503"/>
                </a:moveTo>
                <a:lnTo>
                  <a:pt x="1582528" y="6004503"/>
                </a:lnTo>
                <a:lnTo>
                  <a:pt x="1582528" y="6616459"/>
                </a:lnTo>
                <a:lnTo>
                  <a:pt x="654495" y="6616459"/>
                </a:lnTo>
                <a:close/>
                <a:moveTo>
                  <a:pt x="9052504" y="4916954"/>
                </a:moveTo>
                <a:lnTo>
                  <a:pt x="9664460" y="4916954"/>
                </a:lnTo>
                <a:lnTo>
                  <a:pt x="9664460" y="5984758"/>
                </a:lnTo>
                <a:lnTo>
                  <a:pt x="9052504" y="5984758"/>
                </a:lnTo>
                <a:close/>
                <a:moveTo>
                  <a:pt x="0" y="4916954"/>
                </a:moveTo>
                <a:lnTo>
                  <a:pt x="611956" y="4916954"/>
                </a:lnTo>
                <a:lnTo>
                  <a:pt x="611956" y="5984758"/>
                </a:lnTo>
                <a:lnTo>
                  <a:pt x="0" y="5984758"/>
                </a:lnTo>
                <a:close/>
                <a:moveTo>
                  <a:pt x="9052504" y="2781337"/>
                </a:moveTo>
                <a:lnTo>
                  <a:pt x="9664460" y="2781337"/>
                </a:lnTo>
                <a:lnTo>
                  <a:pt x="9664460" y="3849146"/>
                </a:lnTo>
                <a:lnTo>
                  <a:pt x="9052504" y="3849146"/>
                </a:lnTo>
                <a:close/>
                <a:moveTo>
                  <a:pt x="0" y="2781337"/>
                </a:moveTo>
                <a:lnTo>
                  <a:pt x="611956" y="2781337"/>
                </a:lnTo>
                <a:lnTo>
                  <a:pt x="611956" y="3849146"/>
                </a:lnTo>
                <a:lnTo>
                  <a:pt x="0" y="3849146"/>
                </a:lnTo>
                <a:close/>
                <a:moveTo>
                  <a:pt x="9052504" y="645719"/>
                </a:moveTo>
                <a:lnTo>
                  <a:pt x="9664460" y="645719"/>
                </a:lnTo>
                <a:lnTo>
                  <a:pt x="9664460" y="1713525"/>
                </a:lnTo>
                <a:lnTo>
                  <a:pt x="9052504" y="1713525"/>
                </a:lnTo>
                <a:close/>
                <a:moveTo>
                  <a:pt x="0" y="645719"/>
                </a:moveTo>
                <a:lnTo>
                  <a:pt x="611956" y="645719"/>
                </a:lnTo>
                <a:lnTo>
                  <a:pt x="611956" y="1713525"/>
                </a:lnTo>
                <a:lnTo>
                  <a:pt x="0" y="1713525"/>
                </a:lnTo>
                <a:close/>
                <a:moveTo>
                  <a:pt x="8078764" y="0"/>
                </a:moveTo>
                <a:lnTo>
                  <a:pt x="9006797" y="0"/>
                </a:lnTo>
                <a:lnTo>
                  <a:pt x="9006797" y="611956"/>
                </a:lnTo>
                <a:lnTo>
                  <a:pt x="8078764" y="611956"/>
                </a:lnTo>
                <a:close/>
                <a:moveTo>
                  <a:pt x="6222699" y="0"/>
                </a:moveTo>
                <a:lnTo>
                  <a:pt x="7150731" y="0"/>
                </a:lnTo>
                <a:lnTo>
                  <a:pt x="7150731" y="611956"/>
                </a:lnTo>
                <a:lnTo>
                  <a:pt x="6222699" y="611956"/>
                </a:lnTo>
                <a:close/>
                <a:moveTo>
                  <a:pt x="4366635" y="0"/>
                </a:moveTo>
                <a:lnTo>
                  <a:pt x="5294666" y="0"/>
                </a:lnTo>
                <a:lnTo>
                  <a:pt x="5294666" y="611956"/>
                </a:lnTo>
                <a:lnTo>
                  <a:pt x="4366635" y="611956"/>
                </a:lnTo>
                <a:close/>
                <a:moveTo>
                  <a:pt x="2510566" y="0"/>
                </a:moveTo>
                <a:lnTo>
                  <a:pt x="3438601" y="0"/>
                </a:lnTo>
                <a:lnTo>
                  <a:pt x="3438601" y="611956"/>
                </a:lnTo>
                <a:lnTo>
                  <a:pt x="2510566" y="611956"/>
                </a:lnTo>
                <a:close/>
                <a:moveTo>
                  <a:pt x="654495" y="0"/>
                </a:moveTo>
                <a:lnTo>
                  <a:pt x="1582528" y="0"/>
                </a:lnTo>
                <a:lnTo>
                  <a:pt x="1582528" y="611956"/>
                </a:lnTo>
                <a:lnTo>
                  <a:pt x="654495" y="611956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056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4EAC0D3-A289-B03B-6BCA-53849FA1755E}"/>
              </a:ext>
            </a:extLst>
          </p:cNvPr>
          <p:cNvSpPr/>
          <p:nvPr/>
        </p:nvSpPr>
        <p:spPr>
          <a:xfrm>
            <a:off x="353683" y="353683"/>
            <a:ext cx="9169879" cy="610750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B4F3339-5783-C2DC-A4EE-514CEC869241}"/>
              </a:ext>
            </a:extLst>
          </p:cNvPr>
          <p:cNvSpPr/>
          <p:nvPr/>
        </p:nvSpPr>
        <p:spPr>
          <a:xfrm>
            <a:off x="120771" y="120771"/>
            <a:ext cx="9664460" cy="6616459"/>
          </a:xfrm>
          <a:prstGeom prst="frame">
            <a:avLst>
              <a:gd name="adj1" fmla="val 5338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45737A4-EDE0-D20A-4A0F-3E3AD6AD0FA4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custGeom>
            <a:avLst/>
            <a:gdLst>
              <a:gd name="connsiteX0" fmla="*/ 9664460 w 9664460"/>
              <a:gd name="connsiteY0" fmla="*/ 6327000 h 6616459"/>
              <a:gd name="connsiteX1" fmla="*/ 9664460 w 9664460"/>
              <a:gd name="connsiteY1" fmla="*/ 6616459 h 6616459"/>
              <a:gd name="connsiteX2" fmla="*/ 9375001 w 9664460"/>
              <a:gd name="connsiteY2" fmla="*/ 6616459 h 6616459"/>
              <a:gd name="connsiteX3" fmla="*/ 8833010 w 9664460"/>
              <a:gd name="connsiteY3" fmla="*/ 6263272 h 6616459"/>
              <a:gd name="connsiteX4" fmla="*/ 9280600 w 9664460"/>
              <a:gd name="connsiteY4" fmla="*/ 6263272 h 6616459"/>
              <a:gd name="connsiteX5" fmla="*/ 8927412 w 9664460"/>
              <a:gd name="connsiteY5" fmla="*/ 6616459 h 6616459"/>
              <a:gd name="connsiteX6" fmla="*/ 8479823 w 9664460"/>
              <a:gd name="connsiteY6" fmla="*/ 6616459 h 6616459"/>
              <a:gd name="connsiteX7" fmla="*/ 7937833 w 9664460"/>
              <a:gd name="connsiteY7" fmla="*/ 6263272 h 6616459"/>
              <a:gd name="connsiteX8" fmla="*/ 8385422 w 9664460"/>
              <a:gd name="connsiteY8" fmla="*/ 6263272 h 6616459"/>
              <a:gd name="connsiteX9" fmla="*/ 8032235 w 9664460"/>
              <a:gd name="connsiteY9" fmla="*/ 6616459 h 6616459"/>
              <a:gd name="connsiteX10" fmla="*/ 7584646 w 9664460"/>
              <a:gd name="connsiteY10" fmla="*/ 6616459 h 6616459"/>
              <a:gd name="connsiteX11" fmla="*/ 7042658 w 9664460"/>
              <a:gd name="connsiteY11" fmla="*/ 6263272 h 6616459"/>
              <a:gd name="connsiteX12" fmla="*/ 7490245 w 9664460"/>
              <a:gd name="connsiteY12" fmla="*/ 6263272 h 6616459"/>
              <a:gd name="connsiteX13" fmla="*/ 7137057 w 9664460"/>
              <a:gd name="connsiteY13" fmla="*/ 6616459 h 6616459"/>
              <a:gd name="connsiteX14" fmla="*/ 6689471 w 9664460"/>
              <a:gd name="connsiteY14" fmla="*/ 6616459 h 6616459"/>
              <a:gd name="connsiteX15" fmla="*/ 6147480 w 9664460"/>
              <a:gd name="connsiteY15" fmla="*/ 6263272 h 6616459"/>
              <a:gd name="connsiteX16" fmla="*/ 6595068 w 9664460"/>
              <a:gd name="connsiteY16" fmla="*/ 6263272 h 6616459"/>
              <a:gd name="connsiteX17" fmla="*/ 6241881 w 9664460"/>
              <a:gd name="connsiteY17" fmla="*/ 6616459 h 6616459"/>
              <a:gd name="connsiteX18" fmla="*/ 5794293 w 9664460"/>
              <a:gd name="connsiteY18" fmla="*/ 6616459 h 6616459"/>
              <a:gd name="connsiteX19" fmla="*/ 5252304 w 9664460"/>
              <a:gd name="connsiteY19" fmla="*/ 6263272 h 6616459"/>
              <a:gd name="connsiteX20" fmla="*/ 5699892 w 9664460"/>
              <a:gd name="connsiteY20" fmla="*/ 6263272 h 6616459"/>
              <a:gd name="connsiteX21" fmla="*/ 5346705 w 9664460"/>
              <a:gd name="connsiteY21" fmla="*/ 6616459 h 6616459"/>
              <a:gd name="connsiteX22" fmla="*/ 4899117 w 9664460"/>
              <a:gd name="connsiteY22" fmla="*/ 6616459 h 6616459"/>
              <a:gd name="connsiteX23" fmla="*/ 4357126 w 9664460"/>
              <a:gd name="connsiteY23" fmla="*/ 6263272 h 6616459"/>
              <a:gd name="connsiteX24" fmla="*/ 4804714 w 9664460"/>
              <a:gd name="connsiteY24" fmla="*/ 6263272 h 6616459"/>
              <a:gd name="connsiteX25" fmla="*/ 4451527 w 9664460"/>
              <a:gd name="connsiteY25" fmla="*/ 6616459 h 6616459"/>
              <a:gd name="connsiteX26" fmla="*/ 4003938 w 9664460"/>
              <a:gd name="connsiteY26" fmla="*/ 6616459 h 6616459"/>
              <a:gd name="connsiteX27" fmla="*/ 3461948 w 9664460"/>
              <a:gd name="connsiteY27" fmla="*/ 6263272 h 6616459"/>
              <a:gd name="connsiteX28" fmla="*/ 3909536 w 9664460"/>
              <a:gd name="connsiteY28" fmla="*/ 6263272 h 6616459"/>
              <a:gd name="connsiteX29" fmla="*/ 3556349 w 9664460"/>
              <a:gd name="connsiteY29" fmla="*/ 6616459 h 6616459"/>
              <a:gd name="connsiteX30" fmla="*/ 3108761 w 9664460"/>
              <a:gd name="connsiteY30" fmla="*/ 6616459 h 6616459"/>
              <a:gd name="connsiteX31" fmla="*/ 2566770 w 9664460"/>
              <a:gd name="connsiteY31" fmla="*/ 6263272 h 6616459"/>
              <a:gd name="connsiteX32" fmla="*/ 3014359 w 9664460"/>
              <a:gd name="connsiteY32" fmla="*/ 6263272 h 6616459"/>
              <a:gd name="connsiteX33" fmla="*/ 2661172 w 9664460"/>
              <a:gd name="connsiteY33" fmla="*/ 6616459 h 6616459"/>
              <a:gd name="connsiteX34" fmla="*/ 2213583 w 9664460"/>
              <a:gd name="connsiteY34" fmla="*/ 6616459 h 6616459"/>
              <a:gd name="connsiteX35" fmla="*/ 1671593 w 9664460"/>
              <a:gd name="connsiteY35" fmla="*/ 6263272 h 6616459"/>
              <a:gd name="connsiteX36" fmla="*/ 2119182 w 9664460"/>
              <a:gd name="connsiteY36" fmla="*/ 6263272 h 6616459"/>
              <a:gd name="connsiteX37" fmla="*/ 1765995 w 9664460"/>
              <a:gd name="connsiteY37" fmla="*/ 6616459 h 6616459"/>
              <a:gd name="connsiteX38" fmla="*/ 1318406 w 9664460"/>
              <a:gd name="connsiteY38" fmla="*/ 6616459 h 6616459"/>
              <a:gd name="connsiteX39" fmla="*/ 773066 w 9664460"/>
              <a:gd name="connsiteY39" fmla="*/ 6263272 h 6616459"/>
              <a:gd name="connsiteX40" fmla="*/ 1224002 w 9664460"/>
              <a:gd name="connsiteY40" fmla="*/ 6263272 h 6616459"/>
              <a:gd name="connsiteX41" fmla="*/ 870814 w 9664460"/>
              <a:gd name="connsiteY41" fmla="*/ 6616459 h 6616459"/>
              <a:gd name="connsiteX42" fmla="*/ 419879 w 9664460"/>
              <a:gd name="connsiteY42" fmla="*/ 6616459 h 6616459"/>
              <a:gd name="connsiteX43" fmla="*/ 353187 w 9664460"/>
              <a:gd name="connsiteY43" fmla="*/ 5787973 h 6616459"/>
              <a:gd name="connsiteX44" fmla="*/ 353187 w 9664460"/>
              <a:gd name="connsiteY44" fmla="*/ 6235562 h 6616459"/>
              <a:gd name="connsiteX45" fmla="*/ 0 w 9664460"/>
              <a:gd name="connsiteY45" fmla="*/ 6588749 h 6616459"/>
              <a:gd name="connsiteX46" fmla="*/ 0 w 9664460"/>
              <a:gd name="connsiteY46" fmla="*/ 6141160 h 6616459"/>
              <a:gd name="connsiteX47" fmla="*/ 9664460 w 9664460"/>
              <a:gd name="connsiteY47" fmla="*/ 5431822 h 6616459"/>
              <a:gd name="connsiteX48" fmla="*/ 9664460 w 9664460"/>
              <a:gd name="connsiteY48" fmla="*/ 5879412 h 6616459"/>
              <a:gd name="connsiteX49" fmla="*/ 9311273 w 9664460"/>
              <a:gd name="connsiteY49" fmla="*/ 6232599 h 6616459"/>
              <a:gd name="connsiteX50" fmla="*/ 9311273 w 9664460"/>
              <a:gd name="connsiteY50" fmla="*/ 5785009 h 6616459"/>
              <a:gd name="connsiteX51" fmla="*/ 353187 w 9664460"/>
              <a:gd name="connsiteY51" fmla="*/ 4892796 h 6616459"/>
              <a:gd name="connsiteX52" fmla="*/ 353187 w 9664460"/>
              <a:gd name="connsiteY52" fmla="*/ 5340384 h 6616459"/>
              <a:gd name="connsiteX53" fmla="*/ 0 w 9664460"/>
              <a:gd name="connsiteY53" fmla="*/ 5693571 h 6616459"/>
              <a:gd name="connsiteX54" fmla="*/ 0 w 9664460"/>
              <a:gd name="connsiteY54" fmla="*/ 5245983 h 6616459"/>
              <a:gd name="connsiteX55" fmla="*/ 9664460 w 9664460"/>
              <a:gd name="connsiteY55" fmla="*/ 4536645 h 6616459"/>
              <a:gd name="connsiteX56" fmla="*/ 9664460 w 9664460"/>
              <a:gd name="connsiteY56" fmla="*/ 4984234 h 6616459"/>
              <a:gd name="connsiteX57" fmla="*/ 9311273 w 9664460"/>
              <a:gd name="connsiteY57" fmla="*/ 5337421 h 6616459"/>
              <a:gd name="connsiteX58" fmla="*/ 9311273 w 9664460"/>
              <a:gd name="connsiteY58" fmla="*/ 4889833 h 6616459"/>
              <a:gd name="connsiteX59" fmla="*/ 353187 w 9664460"/>
              <a:gd name="connsiteY59" fmla="*/ 3997617 h 6616459"/>
              <a:gd name="connsiteX60" fmla="*/ 353187 w 9664460"/>
              <a:gd name="connsiteY60" fmla="*/ 4445206 h 6616459"/>
              <a:gd name="connsiteX61" fmla="*/ 0 w 9664460"/>
              <a:gd name="connsiteY61" fmla="*/ 4798393 h 6616459"/>
              <a:gd name="connsiteX62" fmla="*/ 0 w 9664460"/>
              <a:gd name="connsiteY62" fmla="*/ 4350804 h 6616459"/>
              <a:gd name="connsiteX63" fmla="*/ 9664460 w 9664460"/>
              <a:gd name="connsiteY63" fmla="*/ 3641469 h 6616459"/>
              <a:gd name="connsiteX64" fmla="*/ 9664460 w 9664460"/>
              <a:gd name="connsiteY64" fmla="*/ 4089056 h 6616459"/>
              <a:gd name="connsiteX65" fmla="*/ 9311273 w 9664460"/>
              <a:gd name="connsiteY65" fmla="*/ 4442243 h 6616459"/>
              <a:gd name="connsiteX66" fmla="*/ 9311273 w 9664460"/>
              <a:gd name="connsiteY66" fmla="*/ 3994657 h 6616459"/>
              <a:gd name="connsiteX67" fmla="*/ 353187 w 9664460"/>
              <a:gd name="connsiteY67" fmla="*/ 3102440 h 6616459"/>
              <a:gd name="connsiteX68" fmla="*/ 353187 w 9664460"/>
              <a:gd name="connsiteY68" fmla="*/ 3550029 h 6616459"/>
              <a:gd name="connsiteX69" fmla="*/ 0 w 9664460"/>
              <a:gd name="connsiteY69" fmla="*/ 3903216 h 6616459"/>
              <a:gd name="connsiteX70" fmla="*/ 0 w 9664460"/>
              <a:gd name="connsiteY70" fmla="*/ 3455627 h 6616459"/>
              <a:gd name="connsiteX71" fmla="*/ 9664460 w 9664460"/>
              <a:gd name="connsiteY71" fmla="*/ 2746292 h 6616459"/>
              <a:gd name="connsiteX72" fmla="*/ 9664460 w 9664460"/>
              <a:gd name="connsiteY72" fmla="*/ 3193880 h 6616459"/>
              <a:gd name="connsiteX73" fmla="*/ 9311273 w 9664460"/>
              <a:gd name="connsiteY73" fmla="*/ 3547067 h 6616459"/>
              <a:gd name="connsiteX74" fmla="*/ 9311273 w 9664460"/>
              <a:gd name="connsiteY74" fmla="*/ 3099479 h 6616459"/>
              <a:gd name="connsiteX75" fmla="*/ 353187 w 9664460"/>
              <a:gd name="connsiteY75" fmla="*/ 2207263 h 6616459"/>
              <a:gd name="connsiteX76" fmla="*/ 353187 w 9664460"/>
              <a:gd name="connsiteY76" fmla="*/ 2654851 h 6616459"/>
              <a:gd name="connsiteX77" fmla="*/ 0 w 9664460"/>
              <a:gd name="connsiteY77" fmla="*/ 3008038 h 6616459"/>
              <a:gd name="connsiteX78" fmla="*/ 0 w 9664460"/>
              <a:gd name="connsiteY78" fmla="*/ 2560450 h 6616459"/>
              <a:gd name="connsiteX79" fmla="*/ 9664460 w 9664460"/>
              <a:gd name="connsiteY79" fmla="*/ 1851116 h 6616459"/>
              <a:gd name="connsiteX80" fmla="*/ 9664460 w 9664460"/>
              <a:gd name="connsiteY80" fmla="*/ 2298704 h 6616459"/>
              <a:gd name="connsiteX81" fmla="*/ 9311273 w 9664460"/>
              <a:gd name="connsiteY81" fmla="*/ 2651891 h 6616459"/>
              <a:gd name="connsiteX82" fmla="*/ 9311273 w 9664460"/>
              <a:gd name="connsiteY82" fmla="*/ 2204303 h 6616459"/>
              <a:gd name="connsiteX83" fmla="*/ 353187 w 9664460"/>
              <a:gd name="connsiteY83" fmla="*/ 1312085 h 6616459"/>
              <a:gd name="connsiteX84" fmla="*/ 353187 w 9664460"/>
              <a:gd name="connsiteY84" fmla="*/ 1759674 h 6616459"/>
              <a:gd name="connsiteX85" fmla="*/ 0 w 9664460"/>
              <a:gd name="connsiteY85" fmla="*/ 2112861 h 6616459"/>
              <a:gd name="connsiteX86" fmla="*/ 0 w 9664460"/>
              <a:gd name="connsiteY86" fmla="*/ 1665272 h 6616459"/>
              <a:gd name="connsiteX87" fmla="*/ 9664460 w 9664460"/>
              <a:gd name="connsiteY87" fmla="*/ 955937 h 6616459"/>
              <a:gd name="connsiteX88" fmla="*/ 9664460 w 9664460"/>
              <a:gd name="connsiteY88" fmla="*/ 1403526 h 6616459"/>
              <a:gd name="connsiteX89" fmla="*/ 9311273 w 9664460"/>
              <a:gd name="connsiteY89" fmla="*/ 1756713 h 6616459"/>
              <a:gd name="connsiteX90" fmla="*/ 9311273 w 9664460"/>
              <a:gd name="connsiteY90" fmla="*/ 1309124 h 6616459"/>
              <a:gd name="connsiteX91" fmla="*/ 353187 w 9664460"/>
              <a:gd name="connsiteY91" fmla="*/ 416907 h 6616459"/>
              <a:gd name="connsiteX92" fmla="*/ 353187 w 9664460"/>
              <a:gd name="connsiteY92" fmla="*/ 864496 h 6616459"/>
              <a:gd name="connsiteX93" fmla="*/ 0 w 9664460"/>
              <a:gd name="connsiteY93" fmla="*/ 1217683 h 6616459"/>
              <a:gd name="connsiteX94" fmla="*/ 0 w 9664460"/>
              <a:gd name="connsiteY94" fmla="*/ 770094 h 6616459"/>
              <a:gd name="connsiteX95" fmla="*/ 9664460 w 9664460"/>
              <a:gd name="connsiteY95" fmla="*/ 60760 h 6616459"/>
              <a:gd name="connsiteX96" fmla="*/ 9664460 w 9664460"/>
              <a:gd name="connsiteY96" fmla="*/ 508348 h 6616459"/>
              <a:gd name="connsiteX97" fmla="*/ 9311273 w 9664460"/>
              <a:gd name="connsiteY97" fmla="*/ 861535 h 6616459"/>
              <a:gd name="connsiteX98" fmla="*/ 9311273 w 9664460"/>
              <a:gd name="connsiteY98" fmla="*/ 413947 h 6616459"/>
              <a:gd name="connsiteX99" fmla="*/ 8830042 w 9664460"/>
              <a:gd name="connsiteY99" fmla="*/ 0 h 6616459"/>
              <a:gd name="connsiteX100" fmla="*/ 9277631 w 9664460"/>
              <a:gd name="connsiteY100" fmla="*/ 0 h 6616459"/>
              <a:gd name="connsiteX101" fmla="*/ 8924444 w 9664460"/>
              <a:gd name="connsiteY101" fmla="*/ 353188 h 6616459"/>
              <a:gd name="connsiteX102" fmla="*/ 8476855 w 9664460"/>
              <a:gd name="connsiteY102" fmla="*/ 353188 h 6616459"/>
              <a:gd name="connsiteX103" fmla="*/ 7934865 w 9664460"/>
              <a:gd name="connsiteY103" fmla="*/ 0 h 6616459"/>
              <a:gd name="connsiteX104" fmla="*/ 8382453 w 9664460"/>
              <a:gd name="connsiteY104" fmla="*/ 0 h 6616459"/>
              <a:gd name="connsiteX105" fmla="*/ 8029266 w 9664460"/>
              <a:gd name="connsiteY105" fmla="*/ 353188 h 6616459"/>
              <a:gd name="connsiteX106" fmla="*/ 7581678 w 9664460"/>
              <a:gd name="connsiteY106" fmla="*/ 353188 h 6616459"/>
              <a:gd name="connsiteX107" fmla="*/ 7036337 w 9664460"/>
              <a:gd name="connsiteY107" fmla="*/ 0 h 6616459"/>
              <a:gd name="connsiteX108" fmla="*/ 7487274 w 9664460"/>
              <a:gd name="connsiteY108" fmla="*/ 0 h 6616459"/>
              <a:gd name="connsiteX109" fmla="*/ 7134087 w 9664460"/>
              <a:gd name="connsiteY109" fmla="*/ 353188 h 6616459"/>
              <a:gd name="connsiteX110" fmla="*/ 6683150 w 9664460"/>
              <a:gd name="connsiteY110" fmla="*/ 353188 h 6616459"/>
              <a:gd name="connsiteX111" fmla="*/ 6141160 w 9664460"/>
              <a:gd name="connsiteY111" fmla="*/ 0 h 6616459"/>
              <a:gd name="connsiteX112" fmla="*/ 6588748 w 9664460"/>
              <a:gd name="connsiteY112" fmla="*/ 0 h 6616459"/>
              <a:gd name="connsiteX113" fmla="*/ 6235561 w 9664460"/>
              <a:gd name="connsiteY113" fmla="*/ 353188 h 6616459"/>
              <a:gd name="connsiteX114" fmla="*/ 5787972 w 9664460"/>
              <a:gd name="connsiteY114" fmla="*/ 353188 h 6616459"/>
              <a:gd name="connsiteX115" fmla="*/ 5245982 w 9664460"/>
              <a:gd name="connsiteY115" fmla="*/ 0 h 6616459"/>
              <a:gd name="connsiteX116" fmla="*/ 5693571 w 9664460"/>
              <a:gd name="connsiteY116" fmla="*/ 0 h 6616459"/>
              <a:gd name="connsiteX117" fmla="*/ 5340384 w 9664460"/>
              <a:gd name="connsiteY117" fmla="*/ 353188 h 6616459"/>
              <a:gd name="connsiteX118" fmla="*/ 4892795 w 9664460"/>
              <a:gd name="connsiteY118" fmla="*/ 353188 h 6616459"/>
              <a:gd name="connsiteX119" fmla="*/ 4350804 w 9664460"/>
              <a:gd name="connsiteY119" fmla="*/ 0 h 6616459"/>
              <a:gd name="connsiteX120" fmla="*/ 4798393 w 9664460"/>
              <a:gd name="connsiteY120" fmla="*/ 0 h 6616459"/>
              <a:gd name="connsiteX121" fmla="*/ 4445206 w 9664460"/>
              <a:gd name="connsiteY121" fmla="*/ 353188 h 6616459"/>
              <a:gd name="connsiteX122" fmla="*/ 3997617 w 9664460"/>
              <a:gd name="connsiteY122" fmla="*/ 353188 h 6616459"/>
              <a:gd name="connsiteX123" fmla="*/ 3455627 w 9664460"/>
              <a:gd name="connsiteY123" fmla="*/ 0 h 6616459"/>
              <a:gd name="connsiteX124" fmla="*/ 3903216 w 9664460"/>
              <a:gd name="connsiteY124" fmla="*/ 0 h 6616459"/>
              <a:gd name="connsiteX125" fmla="*/ 3550029 w 9664460"/>
              <a:gd name="connsiteY125" fmla="*/ 353188 h 6616459"/>
              <a:gd name="connsiteX126" fmla="*/ 3102440 w 9664460"/>
              <a:gd name="connsiteY126" fmla="*/ 353188 h 6616459"/>
              <a:gd name="connsiteX127" fmla="*/ 2560450 w 9664460"/>
              <a:gd name="connsiteY127" fmla="*/ 0 h 6616459"/>
              <a:gd name="connsiteX128" fmla="*/ 3008038 w 9664460"/>
              <a:gd name="connsiteY128" fmla="*/ 0 h 6616459"/>
              <a:gd name="connsiteX129" fmla="*/ 2654851 w 9664460"/>
              <a:gd name="connsiteY129" fmla="*/ 353188 h 6616459"/>
              <a:gd name="connsiteX130" fmla="*/ 2207262 w 9664460"/>
              <a:gd name="connsiteY130" fmla="*/ 353188 h 6616459"/>
              <a:gd name="connsiteX131" fmla="*/ 1665272 w 9664460"/>
              <a:gd name="connsiteY131" fmla="*/ 0 h 6616459"/>
              <a:gd name="connsiteX132" fmla="*/ 2112861 w 9664460"/>
              <a:gd name="connsiteY132" fmla="*/ 0 h 6616459"/>
              <a:gd name="connsiteX133" fmla="*/ 1759673 w 9664460"/>
              <a:gd name="connsiteY133" fmla="*/ 353188 h 6616459"/>
              <a:gd name="connsiteX134" fmla="*/ 1312085 w 9664460"/>
              <a:gd name="connsiteY134" fmla="*/ 353188 h 6616459"/>
              <a:gd name="connsiteX135" fmla="*/ 770094 w 9664460"/>
              <a:gd name="connsiteY135" fmla="*/ 0 h 6616459"/>
              <a:gd name="connsiteX136" fmla="*/ 1217683 w 9664460"/>
              <a:gd name="connsiteY136" fmla="*/ 0 h 6616459"/>
              <a:gd name="connsiteX137" fmla="*/ 864496 w 9664460"/>
              <a:gd name="connsiteY137" fmla="*/ 353188 h 6616459"/>
              <a:gd name="connsiteX138" fmla="*/ 416906 w 9664460"/>
              <a:gd name="connsiteY138" fmla="*/ 353188 h 6616459"/>
              <a:gd name="connsiteX139" fmla="*/ 0 w 9664460"/>
              <a:gd name="connsiteY139" fmla="*/ 0 h 6616459"/>
              <a:gd name="connsiteX140" fmla="*/ 322505 w 9664460"/>
              <a:gd name="connsiteY140" fmla="*/ 0 h 6616459"/>
              <a:gd name="connsiteX141" fmla="*/ 0 w 9664460"/>
              <a:gd name="connsiteY141" fmla="*/ 322505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9664460" h="6616459">
                <a:moveTo>
                  <a:pt x="9664460" y="6327000"/>
                </a:moveTo>
                <a:lnTo>
                  <a:pt x="9664460" y="6616459"/>
                </a:lnTo>
                <a:lnTo>
                  <a:pt x="9375001" y="6616459"/>
                </a:lnTo>
                <a:close/>
                <a:moveTo>
                  <a:pt x="8833010" y="6263272"/>
                </a:moveTo>
                <a:lnTo>
                  <a:pt x="9280600" y="6263272"/>
                </a:lnTo>
                <a:lnTo>
                  <a:pt x="8927412" y="6616459"/>
                </a:lnTo>
                <a:lnTo>
                  <a:pt x="8479823" y="6616459"/>
                </a:lnTo>
                <a:close/>
                <a:moveTo>
                  <a:pt x="7937833" y="6263272"/>
                </a:moveTo>
                <a:lnTo>
                  <a:pt x="8385422" y="6263272"/>
                </a:lnTo>
                <a:lnTo>
                  <a:pt x="8032235" y="6616459"/>
                </a:lnTo>
                <a:lnTo>
                  <a:pt x="7584646" y="6616459"/>
                </a:lnTo>
                <a:close/>
                <a:moveTo>
                  <a:pt x="7042658" y="6263272"/>
                </a:moveTo>
                <a:lnTo>
                  <a:pt x="7490245" y="6263272"/>
                </a:lnTo>
                <a:lnTo>
                  <a:pt x="7137057" y="6616459"/>
                </a:lnTo>
                <a:lnTo>
                  <a:pt x="6689471" y="6616459"/>
                </a:lnTo>
                <a:close/>
                <a:moveTo>
                  <a:pt x="6147480" y="6263272"/>
                </a:moveTo>
                <a:lnTo>
                  <a:pt x="6595068" y="6263272"/>
                </a:lnTo>
                <a:lnTo>
                  <a:pt x="6241881" y="6616459"/>
                </a:lnTo>
                <a:lnTo>
                  <a:pt x="5794293" y="6616459"/>
                </a:lnTo>
                <a:close/>
                <a:moveTo>
                  <a:pt x="5252304" y="6263272"/>
                </a:moveTo>
                <a:lnTo>
                  <a:pt x="5699892" y="6263272"/>
                </a:lnTo>
                <a:lnTo>
                  <a:pt x="5346705" y="6616459"/>
                </a:lnTo>
                <a:lnTo>
                  <a:pt x="4899117" y="6616459"/>
                </a:lnTo>
                <a:close/>
                <a:moveTo>
                  <a:pt x="4357126" y="6263272"/>
                </a:moveTo>
                <a:lnTo>
                  <a:pt x="4804714" y="6263272"/>
                </a:lnTo>
                <a:lnTo>
                  <a:pt x="4451527" y="6616459"/>
                </a:lnTo>
                <a:lnTo>
                  <a:pt x="4003938" y="6616459"/>
                </a:lnTo>
                <a:close/>
                <a:moveTo>
                  <a:pt x="3461948" y="6263272"/>
                </a:moveTo>
                <a:lnTo>
                  <a:pt x="3909536" y="6263272"/>
                </a:lnTo>
                <a:lnTo>
                  <a:pt x="3556349" y="6616459"/>
                </a:lnTo>
                <a:lnTo>
                  <a:pt x="3108761" y="6616459"/>
                </a:lnTo>
                <a:close/>
                <a:moveTo>
                  <a:pt x="2566770" y="6263272"/>
                </a:moveTo>
                <a:lnTo>
                  <a:pt x="3014359" y="6263272"/>
                </a:lnTo>
                <a:lnTo>
                  <a:pt x="2661172" y="6616459"/>
                </a:lnTo>
                <a:lnTo>
                  <a:pt x="2213583" y="6616459"/>
                </a:lnTo>
                <a:close/>
                <a:moveTo>
                  <a:pt x="1671593" y="6263272"/>
                </a:moveTo>
                <a:lnTo>
                  <a:pt x="2119182" y="6263272"/>
                </a:lnTo>
                <a:lnTo>
                  <a:pt x="1765995" y="6616459"/>
                </a:lnTo>
                <a:lnTo>
                  <a:pt x="1318406" y="6616459"/>
                </a:lnTo>
                <a:close/>
                <a:moveTo>
                  <a:pt x="773066" y="6263272"/>
                </a:moveTo>
                <a:lnTo>
                  <a:pt x="1224002" y="6263272"/>
                </a:lnTo>
                <a:lnTo>
                  <a:pt x="870814" y="6616459"/>
                </a:lnTo>
                <a:lnTo>
                  <a:pt x="419879" y="6616459"/>
                </a:lnTo>
                <a:close/>
                <a:moveTo>
                  <a:pt x="353187" y="5787973"/>
                </a:moveTo>
                <a:lnTo>
                  <a:pt x="353187" y="6235562"/>
                </a:lnTo>
                <a:lnTo>
                  <a:pt x="0" y="6588749"/>
                </a:lnTo>
                <a:lnTo>
                  <a:pt x="0" y="6141160"/>
                </a:lnTo>
                <a:close/>
                <a:moveTo>
                  <a:pt x="9664460" y="5431822"/>
                </a:moveTo>
                <a:lnTo>
                  <a:pt x="9664460" y="5879412"/>
                </a:lnTo>
                <a:lnTo>
                  <a:pt x="9311273" y="6232599"/>
                </a:lnTo>
                <a:lnTo>
                  <a:pt x="9311273" y="5785009"/>
                </a:lnTo>
                <a:close/>
                <a:moveTo>
                  <a:pt x="353187" y="4892796"/>
                </a:moveTo>
                <a:lnTo>
                  <a:pt x="353187" y="5340384"/>
                </a:lnTo>
                <a:lnTo>
                  <a:pt x="0" y="5693571"/>
                </a:lnTo>
                <a:lnTo>
                  <a:pt x="0" y="5245983"/>
                </a:lnTo>
                <a:close/>
                <a:moveTo>
                  <a:pt x="9664460" y="4536645"/>
                </a:moveTo>
                <a:lnTo>
                  <a:pt x="9664460" y="4984234"/>
                </a:lnTo>
                <a:lnTo>
                  <a:pt x="9311273" y="5337421"/>
                </a:lnTo>
                <a:lnTo>
                  <a:pt x="9311273" y="4889833"/>
                </a:lnTo>
                <a:close/>
                <a:moveTo>
                  <a:pt x="353187" y="3997617"/>
                </a:moveTo>
                <a:lnTo>
                  <a:pt x="353187" y="4445206"/>
                </a:lnTo>
                <a:lnTo>
                  <a:pt x="0" y="4798393"/>
                </a:lnTo>
                <a:lnTo>
                  <a:pt x="0" y="4350804"/>
                </a:lnTo>
                <a:close/>
                <a:moveTo>
                  <a:pt x="9664460" y="3641469"/>
                </a:moveTo>
                <a:lnTo>
                  <a:pt x="9664460" y="4089056"/>
                </a:lnTo>
                <a:lnTo>
                  <a:pt x="9311273" y="4442243"/>
                </a:lnTo>
                <a:lnTo>
                  <a:pt x="9311273" y="3994657"/>
                </a:lnTo>
                <a:close/>
                <a:moveTo>
                  <a:pt x="353187" y="3102440"/>
                </a:moveTo>
                <a:lnTo>
                  <a:pt x="353187" y="3550029"/>
                </a:lnTo>
                <a:lnTo>
                  <a:pt x="0" y="3903216"/>
                </a:lnTo>
                <a:lnTo>
                  <a:pt x="0" y="3455627"/>
                </a:lnTo>
                <a:close/>
                <a:moveTo>
                  <a:pt x="9664460" y="2746292"/>
                </a:moveTo>
                <a:lnTo>
                  <a:pt x="9664460" y="3193880"/>
                </a:lnTo>
                <a:lnTo>
                  <a:pt x="9311273" y="3547067"/>
                </a:lnTo>
                <a:lnTo>
                  <a:pt x="9311273" y="3099479"/>
                </a:lnTo>
                <a:close/>
                <a:moveTo>
                  <a:pt x="353187" y="2207263"/>
                </a:moveTo>
                <a:lnTo>
                  <a:pt x="353187" y="2654851"/>
                </a:lnTo>
                <a:lnTo>
                  <a:pt x="0" y="3008038"/>
                </a:lnTo>
                <a:lnTo>
                  <a:pt x="0" y="2560450"/>
                </a:lnTo>
                <a:close/>
                <a:moveTo>
                  <a:pt x="9664460" y="1851116"/>
                </a:moveTo>
                <a:lnTo>
                  <a:pt x="9664460" y="2298704"/>
                </a:lnTo>
                <a:lnTo>
                  <a:pt x="9311273" y="2651891"/>
                </a:lnTo>
                <a:lnTo>
                  <a:pt x="9311273" y="2204303"/>
                </a:lnTo>
                <a:close/>
                <a:moveTo>
                  <a:pt x="353187" y="1312085"/>
                </a:moveTo>
                <a:lnTo>
                  <a:pt x="353187" y="1759674"/>
                </a:lnTo>
                <a:lnTo>
                  <a:pt x="0" y="2112861"/>
                </a:lnTo>
                <a:lnTo>
                  <a:pt x="0" y="1665272"/>
                </a:lnTo>
                <a:close/>
                <a:moveTo>
                  <a:pt x="9664460" y="955937"/>
                </a:moveTo>
                <a:lnTo>
                  <a:pt x="9664460" y="1403526"/>
                </a:lnTo>
                <a:lnTo>
                  <a:pt x="9311273" y="1756713"/>
                </a:lnTo>
                <a:lnTo>
                  <a:pt x="9311273" y="1309124"/>
                </a:lnTo>
                <a:close/>
                <a:moveTo>
                  <a:pt x="353187" y="416907"/>
                </a:moveTo>
                <a:lnTo>
                  <a:pt x="353187" y="864496"/>
                </a:lnTo>
                <a:lnTo>
                  <a:pt x="0" y="1217683"/>
                </a:lnTo>
                <a:lnTo>
                  <a:pt x="0" y="770094"/>
                </a:lnTo>
                <a:close/>
                <a:moveTo>
                  <a:pt x="9664460" y="60760"/>
                </a:moveTo>
                <a:lnTo>
                  <a:pt x="9664460" y="508348"/>
                </a:lnTo>
                <a:lnTo>
                  <a:pt x="9311273" y="861535"/>
                </a:lnTo>
                <a:lnTo>
                  <a:pt x="9311273" y="413947"/>
                </a:lnTo>
                <a:close/>
                <a:moveTo>
                  <a:pt x="8830042" y="0"/>
                </a:moveTo>
                <a:lnTo>
                  <a:pt x="9277631" y="0"/>
                </a:lnTo>
                <a:lnTo>
                  <a:pt x="8924444" y="353188"/>
                </a:lnTo>
                <a:lnTo>
                  <a:pt x="8476855" y="353188"/>
                </a:lnTo>
                <a:close/>
                <a:moveTo>
                  <a:pt x="7934865" y="0"/>
                </a:moveTo>
                <a:lnTo>
                  <a:pt x="8382453" y="0"/>
                </a:lnTo>
                <a:lnTo>
                  <a:pt x="8029266" y="353188"/>
                </a:lnTo>
                <a:lnTo>
                  <a:pt x="7581678" y="353188"/>
                </a:lnTo>
                <a:close/>
                <a:moveTo>
                  <a:pt x="7036337" y="0"/>
                </a:moveTo>
                <a:lnTo>
                  <a:pt x="7487274" y="0"/>
                </a:lnTo>
                <a:lnTo>
                  <a:pt x="7134087" y="353188"/>
                </a:lnTo>
                <a:lnTo>
                  <a:pt x="6683150" y="353188"/>
                </a:lnTo>
                <a:close/>
                <a:moveTo>
                  <a:pt x="6141160" y="0"/>
                </a:moveTo>
                <a:lnTo>
                  <a:pt x="6588748" y="0"/>
                </a:lnTo>
                <a:lnTo>
                  <a:pt x="6235561" y="353188"/>
                </a:lnTo>
                <a:lnTo>
                  <a:pt x="5787972" y="353188"/>
                </a:lnTo>
                <a:close/>
                <a:moveTo>
                  <a:pt x="5245982" y="0"/>
                </a:moveTo>
                <a:lnTo>
                  <a:pt x="5693571" y="0"/>
                </a:lnTo>
                <a:lnTo>
                  <a:pt x="5340384" y="353188"/>
                </a:lnTo>
                <a:lnTo>
                  <a:pt x="4892795" y="353188"/>
                </a:lnTo>
                <a:close/>
                <a:moveTo>
                  <a:pt x="4350804" y="0"/>
                </a:moveTo>
                <a:lnTo>
                  <a:pt x="4798393" y="0"/>
                </a:lnTo>
                <a:lnTo>
                  <a:pt x="4445206" y="353188"/>
                </a:lnTo>
                <a:lnTo>
                  <a:pt x="3997617" y="353188"/>
                </a:lnTo>
                <a:close/>
                <a:moveTo>
                  <a:pt x="3455627" y="0"/>
                </a:moveTo>
                <a:lnTo>
                  <a:pt x="3903216" y="0"/>
                </a:lnTo>
                <a:lnTo>
                  <a:pt x="3550029" y="353188"/>
                </a:lnTo>
                <a:lnTo>
                  <a:pt x="3102440" y="353188"/>
                </a:lnTo>
                <a:close/>
                <a:moveTo>
                  <a:pt x="2560450" y="0"/>
                </a:moveTo>
                <a:lnTo>
                  <a:pt x="3008038" y="0"/>
                </a:lnTo>
                <a:lnTo>
                  <a:pt x="2654851" y="353188"/>
                </a:lnTo>
                <a:lnTo>
                  <a:pt x="2207262" y="353188"/>
                </a:lnTo>
                <a:close/>
                <a:moveTo>
                  <a:pt x="1665272" y="0"/>
                </a:moveTo>
                <a:lnTo>
                  <a:pt x="2112861" y="0"/>
                </a:lnTo>
                <a:lnTo>
                  <a:pt x="1759673" y="353188"/>
                </a:lnTo>
                <a:lnTo>
                  <a:pt x="1312085" y="353188"/>
                </a:lnTo>
                <a:close/>
                <a:moveTo>
                  <a:pt x="770094" y="0"/>
                </a:moveTo>
                <a:lnTo>
                  <a:pt x="1217683" y="0"/>
                </a:lnTo>
                <a:lnTo>
                  <a:pt x="864496" y="353188"/>
                </a:lnTo>
                <a:lnTo>
                  <a:pt x="416906" y="353188"/>
                </a:lnTo>
                <a:close/>
                <a:moveTo>
                  <a:pt x="0" y="0"/>
                </a:moveTo>
                <a:lnTo>
                  <a:pt x="322505" y="0"/>
                </a:lnTo>
                <a:lnTo>
                  <a:pt x="0" y="322505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B41FEE-A0BC-9238-F356-8D0527757533}"/>
              </a:ext>
            </a:extLst>
          </p:cNvPr>
          <p:cNvSpPr txBox="1"/>
          <p:nvPr/>
        </p:nvSpPr>
        <p:spPr>
          <a:xfrm>
            <a:off x="853159" y="1459230"/>
            <a:ext cx="819968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500" b="1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卒業</a:t>
            </a:r>
            <a:endParaRPr kumimoji="1" lang="en-US" altLang="ja-JP" sz="12500" b="1" dirty="0">
              <a:ln w="127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500" b="1" dirty="0">
                <a:ln w="127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おめでとう</a:t>
            </a:r>
          </a:p>
        </p:txBody>
      </p:sp>
    </p:spTree>
    <p:extLst>
      <p:ext uri="{BB962C8B-B14F-4D97-AF65-F5344CB8AC3E}">
        <p14:creationId xmlns:p14="http://schemas.microsoft.com/office/powerpoint/2010/main" val="1090450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B2BCF7-2178-18E7-A9F7-20D2347DCD10}"/>
              </a:ext>
            </a:extLst>
          </p:cNvPr>
          <p:cNvSpPr txBox="1"/>
          <p:nvPr/>
        </p:nvSpPr>
        <p:spPr>
          <a:xfrm>
            <a:off x="917851" y="3657600"/>
            <a:ext cx="8119182" cy="24844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en-US" altLang="ja-JP" sz="12500" b="1" dirty="0">
                <a:ln w="762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SALE</a:t>
            </a:r>
            <a:endParaRPr kumimoji="1" lang="ja-JP" altLang="en-US" sz="12500" b="1" dirty="0">
              <a:ln w="762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BBBDD8-09BB-ABD8-C8C4-56A7A6765CE7}"/>
              </a:ext>
            </a:extLst>
          </p:cNvPr>
          <p:cNvSpPr txBox="1"/>
          <p:nvPr/>
        </p:nvSpPr>
        <p:spPr>
          <a:xfrm>
            <a:off x="1854680" y="776377"/>
            <a:ext cx="6245524" cy="24844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12500" b="1" dirty="0">
                <a:ln w="76200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開店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392DC9AA-F1C4-857D-588A-181A91B7225F}"/>
              </a:ext>
            </a:extLst>
          </p:cNvPr>
          <p:cNvSpPr/>
          <p:nvPr/>
        </p:nvSpPr>
        <p:spPr>
          <a:xfrm>
            <a:off x="120770" y="120771"/>
            <a:ext cx="9664460" cy="6616459"/>
          </a:xfrm>
          <a:custGeom>
            <a:avLst/>
            <a:gdLst>
              <a:gd name="connsiteX0" fmla="*/ 9664460 w 9664460"/>
              <a:gd name="connsiteY0" fmla="*/ 6527335 h 6616459"/>
              <a:gd name="connsiteX1" fmla="*/ 9664460 w 9664460"/>
              <a:gd name="connsiteY1" fmla="*/ 6616459 h 6616459"/>
              <a:gd name="connsiteX2" fmla="*/ 9575336 w 9664460"/>
              <a:gd name="connsiteY2" fmla="*/ 6616459 h 6616459"/>
              <a:gd name="connsiteX3" fmla="*/ 8814704 w 9664460"/>
              <a:gd name="connsiteY3" fmla="*/ 6444431 h 6616459"/>
              <a:gd name="connsiteX4" fmla="*/ 9047869 w 9664460"/>
              <a:gd name="connsiteY4" fmla="*/ 6444431 h 6616459"/>
              <a:gd name="connsiteX5" fmla="*/ 8875841 w 9664460"/>
              <a:gd name="connsiteY5" fmla="*/ 6616459 h 6616459"/>
              <a:gd name="connsiteX6" fmla="*/ 8642676 w 9664460"/>
              <a:gd name="connsiteY6" fmla="*/ 6616459 h 6616459"/>
              <a:gd name="connsiteX7" fmla="*/ 8348372 w 9664460"/>
              <a:gd name="connsiteY7" fmla="*/ 6444431 h 6616459"/>
              <a:gd name="connsiteX8" fmla="*/ 8581538 w 9664460"/>
              <a:gd name="connsiteY8" fmla="*/ 6444431 h 6616459"/>
              <a:gd name="connsiteX9" fmla="*/ 8409510 w 9664460"/>
              <a:gd name="connsiteY9" fmla="*/ 6616459 h 6616459"/>
              <a:gd name="connsiteX10" fmla="*/ 8176344 w 9664460"/>
              <a:gd name="connsiteY10" fmla="*/ 6616459 h 6616459"/>
              <a:gd name="connsiteX11" fmla="*/ 7882042 w 9664460"/>
              <a:gd name="connsiteY11" fmla="*/ 6444431 h 6616459"/>
              <a:gd name="connsiteX12" fmla="*/ 8115208 w 9664460"/>
              <a:gd name="connsiteY12" fmla="*/ 6444431 h 6616459"/>
              <a:gd name="connsiteX13" fmla="*/ 7943180 w 9664460"/>
              <a:gd name="connsiteY13" fmla="*/ 6616459 h 6616459"/>
              <a:gd name="connsiteX14" fmla="*/ 7710014 w 9664460"/>
              <a:gd name="connsiteY14" fmla="*/ 6616459 h 6616459"/>
              <a:gd name="connsiteX15" fmla="*/ 7415713 w 9664460"/>
              <a:gd name="connsiteY15" fmla="*/ 6444431 h 6616459"/>
              <a:gd name="connsiteX16" fmla="*/ 7648876 w 9664460"/>
              <a:gd name="connsiteY16" fmla="*/ 6444431 h 6616459"/>
              <a:gd name="connsiteX17" fmla="*/ 7476848 w 9664460"/>
              <a:gd name="connsiteY17" fmla="*/ 6616459 h 6616459"/>
              <a:gd name="connsiteX18" fmla="*/ 7243685 w 9664460"/>
              <a:gd name="connsiteY18" fmla="*/ 6616459 h 6616459"/>
              <a:gd name="connsiteX19" fmla="*/ 6949383 w 9664460"/>
              <a:gd name="connsiteY19" fmla="*/ 6444431 h 6616459"/>
              <a:gd name="connsiteX20" fmla="*/ 7182547 w 9664460"/>
              <a:gd name="connsiteY20" fmla="*/ 6444431 h 6616459"/>
              <a:gd name="connsiteX21" fmla="*/ 7010519 w 9664460"/>
              <a:gd name="connsiteY21" fmla="*/ 6616459 h 6616459"/>
              <a:gd name="connsiteX22" fmla="*/ 6777355 w 9664460"/>
              <a:gd name="connsiteY22" fmla="*/ 6616459 h 6616459"/>
              <a:gd name="connsiteX23" fmla="*/ 6483050 w 9664460"/>
              <a:gd name="connsiteY23" fmla="*/ 6444431 h 6616459"/>
              <a:gd name="connsiteX24" fmla="*/ 6716217 w 9664460"/>
              <a:gd name="connsiteY24" fmla="*/ 6444431 h 6616459"/>
              <a:gd name="connsiteX25" fmla="*/ 6544189 w 9664460"/>
              <a:gd name="connsiteY25" fmla="*/ 6616459 h 6616459"/>
              <a:gd name="connsiteX26" fmla="*/ 6311022 w 9664460"/>
              <a:gd name="connsiteY26" fmla="*/ 6616459 h 6616459"/>
              <a:gd name="connsiteX27" fmla="*/ 6016720 w 9664460"/>
              <a:gd name="connsiteY27" fmla="*/ 6444431 h 6616459"/>
              <a:gd name="connsiteX28" fmla="*/ 6249886 w 9664460"/>
              <a:gd name="connsiteY28" fmla="*/ 6444431 h 6616459"/>
              <a:gd name="connsiteX29" fmla="*/ 6077858 w 9664460"/>
              <a:gd name="connsiteY29" fmla="*/ 6616459 h 6616459"/>
              <a:gd name="connsiteX30" fmla="*/ 5844692 w 9664460"/>
              <a:gd name="connsiteY30" fmla="*/ 6616459 h 6616459"/>
              <a:gd name="connsiteX31" fmla="*/ 5550391 w 9664460"/>
              <a:gd name="connsiteY31" fmla="*/ 6444431 h 6616459"/>
              <a:gd name="connsiteX32" fmla="*/ 5783556 w 9664460"/>
              <a:gd name="connsiteY32" fmla="*/ 6444431 h 6616459"/>
              <a:gd name="connsiteX33" fmla="*/ 5611528 w 9664460"/>
              <a:gd name="connsiteY33" fmla="*/ 6616459 h 6616459"/>
              <a:gd name="connsiteX34" fmla="*/ 5378362 w 9664460"/>
              <a:gd name="connsiteY34" fmla="*/ 6616459 h 6616459"/>
              <a:gd name="connsiteX35" fmla="*/ 5084060 w 9664460"/>
              <a:gd name="connsiteY35" fmla="*/ 6444431 h 6616459"/>
              <a:gd name="connsiteX36" fmla="*/ 5317225 w 9664460"/>
              <a:gd name="connsiteY36" fmla="*/ 6444431 h 6616459"/>
              <a:gd name="connsiteX37" fmla="*/ 5145197 w 9664460"/>
              <a:gd name="connsiteY37" fmla="*/ 6616459 h 6616459"/>
              <a:gd name="connsiteX38" fmla="*/ 4912032 w 9664460"/>
              <a:gd name="connsiteY38" fmla="*/ 6616459 h 6616459"/>
              <a:gd name="connsiteX39" fmla="*/ 4617729 w 9664460"/>
              <a:gd name="connsiteY39" fmla="*/ 6444431 h 6616459"/>
              <a:gd name="connsiteX40" fmla="*/ 4850895 w 9664460"/>
              <a:gd name="connsiteY40" fmla="*/ 6444431 h 6616459"/>
              <a:gd name="connsiteX41" fmla="*/ 4678867 w 9664460"/>
              <a:gd name="connsiteY41" fmla="*/ 6616459 h 6616459"/>
              <a:gd name="connsiteX42" fmla="*/ 4445701 w 9664460"/>
              <a:gd name="connsiteY42" fmla="*/ 6616459 h 6616459"/>
              <a:gd name="connsiteX43" fmla="*/ 4151400 w 9664460"/>
              <a:gd name="connsiteY43" fmla="*/ 6444431 h 6616459"/>
              <a:gd name="connsiteX44" fmla="*/ 4384564 w 9664460"/>
              <a:gd name="connsiteY44" fmla="*/ 6444431 h 6616459"/>
              <a:gd name="connsiteX45" fmla="*/ 4212536 w 9664460"/>
              <a:gd name="connsiteY45" fmla="*/ 6616459 h 6616459"/>
              <a:gd name="connsiteX46" fmla="*/ 3979372 w 9664460"/>
              <a:gd name="connsiteY46" fmla="*/ 6616459 h 6616459"/>
              <a:gd name="connsiteX47" fmla="*/ 3685068 w 9664460"/>
              <a:gd name="connsiteY47" fmla="*/ 6444431 h 6616459"/>
              <a:gd name="connsiteX48" fmla="*/ 3935176 w 9664460"/>
              <a:gd name="connsiteY48" fmla="*/ 6444431 h 6616459"/>
              <a:gd name="connsiteX49" fmla="*/ 3763148 w 9664460"/>
              <a:gd name="connsiteY49" fmla="*/ 6616459 h 6616459"/>
              <a:gd name="connsiteX50" fmla="*/ 3513040 w 9664460"/>
              <a:gd name="connsiteY50" fmla="*/ 6616459 h 6616459"/>
              <a:gd name="connsiteX51" fmla="*/ 3235679 w 9664460"/>
              <a:gd name="connsiteY51" fmla="*/ 6444431 h 6616459"/>
              <a:gd name="connsiteX52" fmla="*/ 3468846 w 9664460"/>
              <a:gd name="connsiteY52" fmla="*/ 6444431 h 6616459"/>
              <a:gd name="connsiteX53" fmla="*/ 3296818 w 9664460"/>
              <a:gd name="connsiteY53" fmla="*/ 6616459 h 6616459"/>
              <a:gd name="connsiteX54" fmla="*/ 3063651 w 9664460"/>
              <a:gd name="connsiteY54" fmla="*/ 6616459 h 6616459"/>
              <a:gd name="connsiteX55" fmla="*/ 2769351 w 9664460"/>
              <a:gd name="connsiteY55" fmla="*/ 6444431 h 6616459"/>
              <a:gd name="connsiteX56" fmla="*/ 3002515 w 9664460"/>
              <a:gd name="connsiteY56" fmla="*/ 6444431 h 6616459"/>
              <a:gd name="connsiteX57" fmla="*/ 2830487 w 9664460"/>
              <a:gd name="connsiteY57" fmla="*/ 6616459 h 6616459"/>
              <a:gd name="connsiteX58" fmla="*/ 2597322 w 9664460"/>
              <a:gd name="connsiteY58" fmla="*/ 6616459 h 6616459"/>
              <a:gd name="connsiteX59" fmla="*/ 2303018 w 9664460"/>
              <a:gd name="connsiteY59" fmla="*/ 6444431 h 6616459"/>
              <a:gd name="connsiteX60" fmla="*/ 2536185 w 9664460"/>
              <a:gd name="connsiteY60" fmla="*/ 6444431 h 6616459"/>
              <a:gd name="connsiteX61" fmla="*/ 2364157 w 9664460"/>
              <a:gd name="connsiteY61" fmla="*/ 6616459 h 6616459"/>
              <a:gd name="connsiteX62" fmla="*/ 2130990 w 9664460"/>
              <a:gd name="connsiteY62" fmla="*/ 6616459 h 6616459"/>
              <a:gd name="connsiteX63" fmla="*/ 1836690 w 9664460"/>
              <a:gd name="connsiteY63" fmla="*/ 6444431 h 6616459"/>
              <a:gd name="connsiteX64" fmla="*/ 2069854 w 9664460"/>
              <a:gd name="connsiteY64" fmla="*/ 6444431 h 6616459"/>
              <a:gd name="connsiteX65" fmla="*/ 1897826 w 9664460"/>
              <a:gd name="connsiteY65" fmla="*/ 6616459 h 6616459"/>
              <a:gd name="connsiteX66" fmla="*/ 1664662 w 9664460"/>
              <a:gd name="connsiteY66" fmla="*/ 6616459 h 6616459"/>
              <a:gd name="connsiteX67" fmla="*/ 1370358 w 9664460"/>
              <a:gd name="connsiteY67" fmla="*/ 6444431 h 6616459"/>
              <a:gd name="connsiteX68" fmla="*/ 1603524 w 9664460"/>
              <a:gd name="connsiteY68" fmla="*/ 6444431 h 6616459"/>
              <a:gd name="connsiteX69" fmla="*/ 1431496 w 9664460"/>
              <a:gd name="connsiteY69" fmla="*/ 6616459 h 6616459"/>
              <a:gd name="connsiteX70" fmla="*/ 1198330 w 9664460"/>
              <a:gd name="connsiteY70" fmla="*/ 6616459 h 6616459"/>
              <a:gd name="connsiteX71" fmla="*/ 904028 w 9664460"/>
              <a:gd name="connsiteY71" fmla="*/ 6444431 h 6616459"/>
              <a:gd name="connsiteX72" fmla="*/ 1137193 w 9664460"/>
              <a:gd name="connsiteY72" fmla="*/ 6444431 h 6616459"/>
              <a:gd name="connsiteX73" fmla="*/ 965165 w 9664460"/>
              <a:gd name="connsiteY73" fmla="*/ 6616459 h 6616459"/>
              <a:gd name="connsiteX74" fmla="*/ 732000 w 9664460"/>
              <a:gd name="connsiteY74" fmla="*/ 6616459 h 6616459"/>
              <a:gd name="connsiteX75" fmla="*/ 437698 w 9664460"/>
              <a:gd name="connsiteY75" fmla="*/ 6444431 h 6616459"/>
              <a:gd name="connsiteX76" fmla="*/ 670862 w 9664460"/>
              <a:gd name="connsiteY76" fmla="*/ 6444431 h 6616459"/>
              <a:gd name="connsiteX77" fmla="*/ 498834 w 9664460"/>
              <a:gd name="connsiteY77" fmla="*/ 6616459 h 6616459"/>
              <a:gd name="connsiteX78" fmla="*/ 265670 w 9664460"/>
              <a:gd name="connsiteY78" fmla="*/ 6616459 h 6616459"/>
              <a:gd name="connsiteX79" fmla="*/ 172028 w 9664460"/>
              <a:gd name="connsiteY79" fmla="*/ 6243770 h 6616459"/>
              <a:gd name="connsiteX80" fmla="*/ 172028 w 9664460"/>
              <a:gd name="connsiteY80" fmla="*/ 6444431 h 6616459"/>
              <a:gd name="connsiteX81" fmla="*/ 204532 w 9664460"/>
              <a:gd name="connsiteY81" fmla="*/ 6444431 h 6616459"/>
              <a:gd name="connsiteX82" fmla="*/ 32503 w 9664460"/>
              <a:gd name="connsiteY82" fmla="*/ 6616459 h 6616459"/>
              <a:gd name="connsiteX83" fmla="*/ 0 w 9664460"/>
              <a:gd name="connsiteY83" fmla="*/ 6616459 h 6616459"/>
              <a:gd name="connsiteX84" fmla="*/ 0 w 9664460"/>
              <a:gd name="connsiteY84" fmla="*/ 6415798 h 6616459"/>
              <a:gd name="connsiteX85" fmla="*/ 9664460 w 9664460"/>
              <a:gd name="connsiteY85" fmla="*/ 6061005 h 6616459"/>
              <a:gd name="connsiteX86" fmla="*/ 9664460 w 9664460"/>
              <a:gd name="connsiteY86" fmla="*/ 6294172 h 6616459"/>
              <a:gd name="connsiteX87" fmla="*/ 9342172 w 9664460"/>
              <a:gd name="connsiteY87" fmla="*/ 6616459 h 6616459"/>
              <a:gd name="connsiteX88" fmla="*/ 9109006 w 9664460"/>
              <a:gd name="connsiteY88" fmla="*/ 6616459 h 6616459"/>
              <a:gd name="connsiteX89" fmla="*/ 9281034 w 9664460"/>
              <a:gd name="connsiteY89" fmla="*/ 6444431 h 6616459"/>
              <a:gd name="connsiteX90" fmla="*/ 9492432 w 9664460"/>
              <a:gd name="connsiteY90" fmla="*/ 6444431 h 6616459"/>
              <a:gd name="connsiteX91" fmla="*/ 9492432 w 9664460"/>
              <a:gd name="connsiteY91" fmla="*/ 6233033 h 6616459"/>
              <a:gd name="connsiteX92" fmla="*/ 172028 w 9664460"/>
              <a:gd name="connsiteY92" fmla="*/ 5777439 h 6616459"/>
              <a:gd name="connsiteX93" fmla="*/ 172028 w 9664460"/>
              <a:gd name="connsiteY93" fmla="*/ 6010604 h 6616459"/>
              <a:gd name="connsiteX94" fmla="*/ 0 w 9664460"/>
              <a:gd name="connsiteY94" fmla="*/ 6182633 h 6616459"/>
              <a:gd name="connsiteX95" fmla="*/ 0 w 9664460"/>
              <a:gd name="connsiteY95" fmla="*/ 5949467 h 6616459"/>
              <a:gd name="connsiteX96" fmla="*/ 9664460 w 9664460"/>
              <a:gd name="connsiteY96" fmla="*/ 5594675 h 6616459"/>
              <a:gd name="connsiteX97" fmla="*/ 9664460 w 9664460"/>
              <a:gd name="connsiteY97" fmla="*/ 5827840 h 6616459"/>
              <a:gd name="connsiteX98" fmla="*/ 9492432 w 9664460"/>
              <a:gd name="connsiteY98" fmla="*/ 5999868 h 6616459"/>
              <a:gd name="connsiteX99" fmla="*/ 9492432 w 9664460"/>
              <a:gd name="connsiteY99" fmla="*/ 5766703 h 6616459"/>
              <a:gd name="connsiteX100" fmla="*/ 172028 w 9664460"/>
              <a:gd name="connsiteY100" fmla="*/ 5311109 h 6616459"/>
              <a:gd name="connsiteX101" fmla="*/ 172028 w 9664460"/>
              <a:gd name="connsiteY101" fmla="*/ 5544275 h 6616459"/>
              <a:gd name="connsiteX102" fmla="*/ 0 w 9664460"/>
              <a:gd name="connsiteY102" fmla="*/ 5716303 h 6616459"/>
              <a:gd name="connsiteX103" fmla="*/ 0 w 9664460"/>
              <a:gd name="connsiteY103" fmla="*/ 5483137 h 6616459"/>
              <a:gd name="connsiteX104" fmla="*/ 9664460 w 9664460"/>
              <a:gd name="connsiteY104" fmla="*/ 5128344 h 6616459"/>
              <a:gd name="connsiteX105" fmla="*/ 9664460 w 9664460"/>
              <a:gd name="connsiteY105" fmla="*/ 5361509 h 6616459"/>
              <a:gd name="connsiteX106" fmla="*/ 9492432 w 9664460"/>
              <a:gd name="connsiteY106" fmla="*/ 5533537 h 6616459"/>
              <a:gd name="connsiteX107" fmla="*/ 9492432 w 9664460"/>
              <a:gd name="connsiteY107" fmla="*/ 5300372 h 6616459"/>
              <a:gd name="connsiteX108" fmla="*/ 172028 w 9664460"/>
              <a:gd name="connsiteY108" fmla="*/ 4844778 h 6616459"/>
              <a:gd name="connsiteX109" fmla="*/ 172028 w 9664460"/>
              <a:gd name="connsiteY109" fmla="*/ 5077943 h 6616459"/>
              <a:gd name="connsiteX110" fmla="*/ 0 w 9664460"/>
              <a:gd name="connsiteY110" fmla="*/ 5249971 h 6616459"/>
              <a:gd name="connsiteX111" fmla="*/ 0 w 9664460"/>
              <a:gd name="connsiteY111" fmla="*/ 5016806 h 6616459"/>
              <a:gd name="connsiteX112" fmla="*/ 9664460 w 9664460"/>
              <a:gd name="connsiteY112" fmla="*/ 4662013 h 6616459"/>
              <a:gd name="connsiteX113" fmla="*/ 9664460 w 9664460"/>
              <a:gd name="connsiteY113" fmla="*/ 4895179 h 6616459"/>
              <a:gd name="connsiteX114" fmla="*/ 9492432 w 9664460"/>
              <a:gd name="connsiteY114" fmla="*/ 5067208 h 6616459"/>
              <a:gd name="connsiteX115" fmla="*/ 9492432 w 9664460"/>
              <a:gd name="connsiteY115" fmla="*/ 4834042 h 6616459"/>
              <a:gd name="connsiteX116" fmla="*/ 172028 w 9664460"/>
              <a:gd name="connsiteY116" fmla="*/ 4378447 h 6616459"/>
              <a:gd name="connsiteX117" fmla="*/ 172028 w 9664460"/>
              <a:gd name="connsiteY117" fmla="*/ 4611613 h 6616459"/>
              <a:gd name="connsiteX118" fmla="*/ 0 w 9664460"/>
              <a:gd name="connsiteY118" fmla="*/ 4783641 h 6616459"/>
              <a:gd name="connsiteX119" fmla="*/ 0 w 9664460"/>
              <a:gd name="connsiteY119" fmla="*/ 4550475 h 6616459"/>
              <a:gd name="connsiteX120" fmla="*/ 9664460 w 9664460"/>
              <a:gd name="connsiteY120" fmla="*/ 4195684 h 6616459"/>
              <a:gd name="connsiteX121" fmla="*/ 9664460 w 9664460"/>
              <a:gd name="connsiteY121" fmla="*/ 4428848 h 6616459"/>
              <a:gd name="connsiteX122" fmla="*/ 9492432 w 9664460"/>
              <a:gd name="connsiteY122" fmla="*/ 4600876 h 6616459"/>
              <a:gd name="connsiteX123" fmla="*/ 9492432 w 9664460"/>
              <a:gd name="connsiteY123" fmla="*/ 4367712 h 6616459"/>
              <a:gd name="connsiteX124" fmla="*/ 172028 w 9664460"/>
              <a:gd name="connsiteY124" fmla="*/ 3912117 h 6616459"/>
              <a:gd name="connsiteX125" fmla="*/ 172028 w 9664460"/>
              <a:gd name="connsiteY125" fmla="*/ 4145283 h 6616459"/>
              <a:gd name="connsiteX126" fmla="*/ 0 w 9664460"/>
              <a:gd name="connsiteY126" fmla="*/ 4317311 h 6616459"/>
              <a:gd name="connsiteX127" fmla="*/ 0 w 9664460"/>
              <a:gd name="connsiteY127" fmla="*/ 4084145 h 6616459"/>
              <a:gd name="connsiteX128" fmla="*/ 9664460 w 9664460"/>
              <a:gd name="connsiteY128" fmla="*/ 3729354 h 6616459"/>
              <a:gd name="connsiteX129" fmla="*/ 9664460 w 9664460"/>
              <a:gd name="connsiteY129" fmla="*/ 3962518 h 6616459"/>
              <a:gd name="connsiteX130" fmla="*/ 9492432 w 9664460"/>
              <a:gd name="connsiteY130" fmla="*/ 4134546 h 6616459"/>
              <a:gd name="connsiteX131" fmla="*/ 9492432 w 9664460"/>
              <a:gd name="connsiteY131" fmla="*/ 3901382 h 6616459"/>
              <a:gd name="connsiteX132" fmla="*/ 172028 w 9664460"/>
              <a:gd name="connsiteY132" fmla="*/ 3445785 h 6616459"/>
              <a:gd name="connsiteX133" fmla="*/ 172028 w 9664460"/>
              <a:gd name="connsiteY133" fmla="*/ 3678952 h 6616459"/>
              <a:gd name="connsiteX134" fmla="*/ 0 w 9664460"/>
              <a:gd name="connsiteY134" fmla="*/ 3850980 h 6616459"/>
              <a:gd name="connsiteX135" fmla="*/ 0 w 9664460"/>
              <a:gd name="connsiteY135" fmla="*/ 3617813 h 6616459"/>
              <a:gd name="connsiteX136" fmla="*/ 9664460 w 9664460"/>
              <a:gd name="connsiteY136" fmla="*/ 3263021 h 6616459"/>
              <a:gd name="connsiteX137" fmla="*/ 9664460 w 9664460"/>
              <a:gd name="connsiteY137" fmla="*/ 3496188 h 6616459"/>
              <a:gd name="connsiteX138" fmla="*/ 9492432 w 9664460"/>
              <a:gd name="connsiteY138" fmla="*/ 3668216 h 6616459"/>
              <a:gd name="connsiteX139" fmla="*/ 9492432 w 9664460"/>
              <a:gd name="connsiteY139" fmla="*/ 3435049 h 6616459"/>
              <a:gd name="connsiteX140" fmla="*/ 172028 w 9664460"/>
              <a:gd name="connsiteY140" fmla="*/ 2977711 h 6616459"/>
              <a:gd name="connsiteX141" fmla="*/ 172028 w 9664460"/>
              <a:gd name="connsiteY141" fmla="*/ 3212620 h 6616459"/>
              <a:gd name="connsiteX142" fmla="*/ 0 w 9664460"/>
              <a:gd name="connsiteY142" fmla="*/ 3384648 h 6616459"/>
              <a:gd name="connsiteX143" fmla="*/ 0 w 9664460"/>
              <a:gd name="connsiteY143" fmla="*/ 3149739 h 6616459"/>
              <a:gd name="connsiteX144" fmla="*/ 9664460 w 9664460"/>
              <a:gd name="connsiteY144" fmla="*/ 2796691 h 6616459"/>
              <a:gd name="connsiteX145" fmla="*/ 9664460 w 9664460"/>
              <a:gd name="connsiteY145" fmla="*/ 3029857 h 6616459"/>
              <a:gd name="connsiteX146" fmla="*/ 9492432 w 9664460"/>
              <a:gd name="connsiteY146" fmla="*/ 3201885 h 6616459"/>
              <a:gd name="connsiteX147" fmla="*/ 9492432 w 9664460"/>
              <a:gd name="connsiteY147" fmla="*/ 2968720 h 6616459"/>
              <a:gd name="connsiteX148" fmla="*/ 172028 w 9664460"/>
              <a:gd name="connsiteY148" fmla="*/ 2511379 h 6616459"/>
              <a:gd name="connsiteX149" fmla="*/ 172028 w 9664460"/>
              <a:gd name="connsiteY149" fmla="*/ 2744545 h 6616459"/>
              <a:gd name="connsiteX150" fmla="*/ 0 w 9664460"/>
              <a:gd name="connsiteY150" fmla="*/ 2916573 h 6616459"/>
              <a:gd name="connsiteX151" fmla="*/ 0 w 9664460"/>
              <a:gd name="connsiteY151" fmla="*/ 2683407 h 6616459"/>
              <a:gd name="connsiteX152" fmla="*/ 9664460 w 9664460"/>
              <a:gd name="connsiteY152" fmla="*/ 2330361 h 6616459"/>
              <a:gd name="connsiteX153" fmla="*/ 9664460 w 9664460"/>
              <a:gd name="connsiteY153" fmla="*/ 2563527 h 6616459"/>
              <a:gd name="connsiteX154" fmla="*/ 9492432 w 9664460"/>
              <a:gd name="connsiteY154" fmla="*/ 2735555 h 6616459"/>
              <a:gd name="connsiteX155" fmla="*/ 9492432 w 9664460"/>
              <a:gd name="connsiteY155" fmla="*/ 2502390 h 6616459"/>
              <a:gd name="connsiteX156" fmla="*/ 172028 w 9664460"/>
              <a:gd name="connsiteY156" fmla="*/ 2045049 h 6616459"/>
              <a:gd name="connsiteX157" fmla="*/ 172028 w 9664460"/>
              <a:gd name="connsiteY157" fmla="*/ 2278215 h 6616459"/>
              <a:gd name="connsiteX158" fmla="*/ 0 w 9664460"/>
              <a:gd name="connsiteY158" fmla="*/ 2450243 h 6616459"/>
              <a:gd name="connsiteX159" fmla="*/ 0 w 9664460"/>
              <a:gd name="connsiteY159" fmla="*/ 2217077 h 6616459"/>
              <a:gd name="connsiteX160" fmla="*/ 9664460 w 9664460"/>
              <a:gd name="connsiteY160" fmla="*/ 1864031 h 6616459"/>
              <a:gd name="connsiteX161" fmla="*/ 9664460 w 9664460"/>
              <a:gd name="connsiteY161" fmla="*/ 2097196 h 6616459"/>
              <a:gd name="connsiteX162" fmla="*/ 9492432 w 9664460"/>
              <a:gd name="connsiteY162" fmla="*/ 2269224 h 6616459"/>
              <a:gd name="connsiteX163" fmla="*/ 9492432 w 9664460"/>
              <a:gd name="connsiteY163" fmla="*/ 2036059 h 6616459"/>
              <a:gd name="connsiteX164" fmla="*/ 172028 w 9664460"/>
              <a:gd name="connsiteY164" fmla="*/ 1578719 h 6616459"/>
              <a:gd name="connsiteX165" fmla="*/ 172028 w 9664460"/>
              <a:gd name="connsiteY165" fmla="*/ 1811884 h 6616459"/>
              <a:gd name="connsiteX166" fmla="*/ 0 w 9664460"/>
              <a:gd name="connsiteY166" fmla="*/ 1983912 h 6616459"/>
              <a:gd name="connsiteX167" fmla="*/ 0 w 9664460"/>
              <a:gd name="connsiteY167" fmla="*/ 1750747 h 6616459"/>
              <a:gd name="connsiteX168" fmla="*/ 9664460 w 9664460"/>
              <a:gd name="connsiteY168" fmla="*/ 1397700 h 6616459"/>
              <a:gd name="connsiteX169" fmla="*/ 9664460 w 9664460"/>
              <a:gd name="connsiteY169" fmla="*/ 1630866 h 6616459"/>
              <a:gd name="connsiteX170" fmla="*/ 9492432 w 9664460"/>
              <a:gd name="connsiteY170" fmla="*/ 1802894 h 6616459"/>
              <a:gd name="connsiteX171" fmla="*/ 9492432 w 9664460"/>
              <a:gd name="connsiteY171" fmla="*/ 1569728 h 6616459"/>
              <a:gd name="connsiteX172" fmla="*/ 172028 w 9664460"/>
              <a:gd name="connsiteY172" fmla="*/ 1112388 h 6616459"/>
              <a:gd name="connsiteX173" fmla="*/ 172028 w 9664460"/>
              <a:gd name="connsiteY173" fmla="*/ 1345553 h 6616459"/>
              <a:gd name="connsiteX174" fmla="*/ 0 w 9664460"/>
              <a:gd name="connsiteY174" fmla="*/ 1517581 h 6616459"/>
              <a:gd name="connsiteX175" fmla="*/ 0 w 9664460"/>
              <a:gd name="connsiteY175" fmla="*/ 1284416 h 6616459"/>
              <a:gd name="connsiteX176" fmla="*/ 9664460 w 9664460"/>
              <a:gd name="connsiteY176" fmla="*/ 931371 h 6616459"/>
              <a:gd name="connsiteX177" fmla="*/ 9664460 w 9664460"/>
              <a:gd name="connsiteY177" fmla="*/ 1164535 h 6616459"/>
              <a:gd name="connsiteX178" fmla="*/ 9492432 w 9664460"/>
              <a:gd name="connsiteY178" fmla="*/ 1336563 h 6616459"/>
              <a:gd name="connsiteX179" fmla="*/ 9492432 w 9664460"/>
              <a:gd name="connsiteY179" fmla="*/ 1103399 h 6616459"/>
              <a:gd name="connsiteX180" fmla="*/ 172028 w 9664460"/>
              <a:gd name="connsiteY180" fmla="*/ 646058 h 6616459"/>
              <a:gd name="connsiteX181" fmla="*/ 172028 w 9664460"/>
              <a:gd name="connsiteY181" fmla="*/ 879222 h 6616459"/>
              <a:gd name="connsiteX182" fmla="*/ 0 w 9664460"/>
              <a:gd name="connsiteY182" fmla="*/ 1051250 h 6616459"/>
              <a:gd name="connsiteX183" fmla="*/ 0 w 9664460"/>
              <a:gd name="connsiteY183" fmla="*/ 818086 h 6616459"/>
              <a:gd name="connsiteX184" fmla="*/ 9664460 w 9664460"/>
              <a:gd name="connsiteY184" fmla="*/ 465039 h 6616459"/>
              <a:gd name="connsiteX185" fmla="*/ 9664460 w 9664460"/>
              <a:gd name="connsiteY185" fmla="*/ 715147 h 6616459"/>
              <a:gd name="connsiteX186" fmla="*/ 9492432 w 9664460"/>
              <a:gd name="connsiteY186" fmla="*/ 887175 h 6616459"/>
              <a:gd name="connsiteX187" fmla="*/ 9492432 w 9664460"/>
              <a:gd name="connsiteY187" fmla="*/ 637067 h 6616459"/>
              <a:gd name="connsiteX188" fmla="*/ 172028 w 9664460"/>
              <a:gd name="connsiteY188" fmla="*/ 179726 h 6616459"/>
              <a:gd name="connsiteX189" fmla="*/ 172028 w 9664460"/>
              <a:gd name="connsiteY189" fmla="*/ 412892 h 6616459"/>
              <a:gd name="connsiteX190" fmla="*/ 0 w 9664460"/>
              <a:gd name="connsiteY190" fmla="*/ 584920 h 6616459"/>
              <a:gd name="connsiteX191" fmla="*/ 0 w 9664460"/>
              <a:gd name="connsiteY191" fmla="*/ 351754 h 6616459"/>
              <a:gd name="connsiteX192" fmla="*/ 9664460 w 9664460"/>
              <a:gd name="connsiteY192" fmla="*/ 15650 h 6616459"/>
              <a:gd name="connsiteX193" fmla="*/ 9664460 w 9664460"/>
              <a:gd name="connsiteY193" fmla="*/ 248817 h 6616459"/>
              <a:gd name="connsiteX194" fmla="*/ 9492432 w 9664460"/>
              <a:gd name="connsiteY194" fmla="*/ 420845 h 6616459"/>
              <a:gd name="connsiteX195" fmla="*/ 9492432 w 9664460"/>
              <a:gd name="connsiteY195" fmla="*/ 187678 h 6616459"/>
              <a:gd name="connsiteX196" fmla="*/ 9213781 w 9664460"/>
              <a:gd name="connsiteY196" fmla="*/ 0 h 6616459"/>
              <a:gd name="connsiteX197" fmla="*/ 9446945 w 9664460"/>
              <a:gd name="connsiteY197" fmla="*/ 0 h 6616459"/>
              <a:gd name="connsiteX198" fmla="*/ 9274917 w 9664460"/>
              <a:gd name="connsiteY198" fmla="*/ 172028 h 6616459"/>
              <a:gd name="connsiteX199" fmla="*/ 9041753 w 9664460"/>
              <a:gd name="connsiteY199" fmla="*/ 172028 h 6616459"/>
              <a:gd name="connsiteX200" fmla="*/ 8747449 w 9664460"/>
              <a:gd name="connsiteY200" fmla="*/ 0 h 6616459"/>
              <a:gd name="connsiteX201" fmla="*/ 8980616 w 9664460"/>
              <a:gd name="connsiteY201" fmla="*/ 0 h 6616459"/>
              <a:gd name="connsiteX202" fmla="*/ 8808588 w 9664460"/>
              <a:gd name="connsiteY202" fmla="*/ 172028 h 6616459"/>
              <a:gd name="connsiteX203" fmla="*/ 8575421 w 9664460"/>
              <a:gd name="connsiteY203" fmla="*/ 172028 h 6616459"/>
              <a:gd name="connsiteX204" fmla="*/ 8281121 w 9664460"/>
              <a:gd name="connsiteY204" fmla="*/ 0 h 6616459"/>
              <a:gd name="connsiteX205" fmla="*/ 8514284 w 9664460"/>
              <a:gd name="connsiteY205" fmla="*/ 0 h 6616459"/>
              <a:gd name="connsiteX206" fmla="*/ 8342256 w 9664460"/>
              <a:gd name="connsiteY206" fmla="*/ 172028 h 6616459"/>
              <a:gd name="connsiteX207" fmla="*/ 8109093 w 9664460"/>
              <a:gd name="connsiteY207" fmla="*/ 172028 h 6616459"/>
              <a:gd name="connsiteX208" fmla="*/ 7814788 w 9664460"/>
              <a:gd name="connsiteY208" fmla="*/ 0 h 6616459"/>
              <a:gd name="connsiteX209" fmla="*/ 8047955 w 9664460"/>
              <a:gd name="connsiteY209" fmla="*/ 0 h 6616459"/>
              <a:gd name="connsiteX210" fmla="*/ 7875927 w 9664460"/>
              <a:gd name="connsiteY210" fmla="*/ 172028 h 6616459"/>
              <a:gd name="connsiteX211" fmla="*/ 7642760 w 9664460"/>
              <a:gd name="connsiteY211" fmla="*/ 172028 h 6616459"/>
              <a:gd name="connsiteX212" fmla="*/ 7348459 w 9664460"/>
              <a:gd name="connsiteY212" fmla="*/ 0 h 6616459"/>
              <a:gd name="connsiteX213" fmla="*/ 7581625 w 9664460"/>
              <a:gd name="connsiteY213" fmla="*/ 0 h 6616459"/>
              <a:gd name="connsiteX214" fmla="*/ 7409597 w 9664460"/>
              <a:gd name="connsiteY214" fmla="*/ 172028 h 6616459"/>
              <a:gd name="connsiteX215" fmla="*/ 7176431 w 9664460"/>
              <a:gd name="connsiteY215" fmla="*/ 172028 h 6616459"/>
              <a:gd name="connsiteX216" fmla="*/ 6882129 w 9664460"/>
              <a:gd name="connsiteY216" fmla="*/ 0 h 6616459"/>
              <a:gd name="connsiteX217" fmla="*/ 7115293 w 9664460"/>
              <a:gd name="connsiteY217" fmla="*/ 0 h 6616459"/>
              <a:gd name="connsiteX218" fmla="*/ 6943265 w 9664460"/>
              <a:gd name="connsiteY218" fmla="*/ 172028 h 6616459"/>
              <a:gd name="connsiteX219" fmla="*/ 6710101 w 9664460"/>
              <a:gd name="connsiteY219" fmla="*/ 172028 h 6616459"/>
              <a:gd name="connsiteX220" fmla="*/ 6415799 w 9664460"/>
              <a:gd name="connsiteY220" fmla="*/ 0 h 6616459"/>
              <a:gd name="connsiteX221" fmla="*/ 6648963 w 9664460"/>
              <a:gd name="connsiteY221" fmla="*/ 0 h 6616459"/>
              <a:gd name="connsiteX222" fmla="*/ 6476935 w 9664460"/>
              <a:gd name="connsiteY222" fmla="*/ 172028 h 6616459"/>
              <a:gd name="connsiteX223" fmla="*/ 6243771 w 9664460"/>
              <a:gd name="connsiteY223" fmla="*/ 172028 h 6616459"/>
              <a:gd name="connsiteX224" fmla="*/ 5949467 w 9664460"/>
              <a:gd name="connsiteY224" fmla="*/ 0 h 6616459"/>
              <a:gd name="connsiteX225" fmla="*/ 6182633 w 9664460"/>
              <a:gd name="connsiteY225" fmla="*/ 0 h 6616459"/>
              <a:gd name="connsiteX226" fmla="*/ 6010605 w 9664460"/>
              <a:gd name="connsiteY226" fmla="*/ 172028 h 6616459"/>
              <a:gd name="connsiteX227" fmla="*/ 5777439 w 9664460"/>
              <a:gd name="connsiteY227" fmla="*/ 172028 h 6616459"/>
              <a:gd name="connsiteX228" fmla="*/ 5483137 w 9664460"/>
              <a:gd name="connsiteY228" fmla="*/ 0 h 6616459"/>
              <a:gd name="connsiteX229" fmla="*/ 5716303 w 9664460"/>
              <a:gd name="connsiteY229" fmla="*/ 0 h 6616459"/>
              <a:gd name="connsiteX230" fmla="*/ 5544275 w 9664460"/>
              <a:gd name="connsiteY230" fmla="*/ 172028 h 6616459"/>
              <a:gd name="connsiteX231" fmla="*/ 5311109 w 9664460"/>
              <a:gd name="connsiteY231" fmla="*/ 172028 h 6616459"/>
              <a:gd name="connsiteX232" fmla="*/ 5016807 w 9664460"/>
              <a:gd name="connsiteY232" fmla="*/ 0 h 6616459"/>
              <a:gd name="connsiteX233" fmla="*/ 5249971 w 9664460"/>
              <a:gd name="connsiteY233" fmla="*/ 0 h 6616459"/>
              <a:gd name="connsiteX234" fmla="*/ 5077943 w 9664460"/>
              <a:gd name="connsiteY234" fmla="*/ 172028 h 6616459"/>
              <a:gd name="connsiteX235" fmla="*/ 4844778 w 9664460"/>
              <a:gd name="connsiteY235" fmla="*/ 172028 h 6616459"/>
              <a:gd name="connsiteX236" fmla="*/ 4550475 w 9664460"/>
              <a:gd name="connsiteY236" fmla="*/ 0 h 6616459"/>
              <a:gd name="connsiteX237" fmla="*/ 4783641 w 9664460"/>
              <a:gd name="connsiteY237" fmla="*/ 0 h 6616459"/>
              <a:gd name="connsiteX238" fmla="*/ 4611613 w 9664460"/>
              <a:gd name="connsiteY238" fmla="*/ 172028 h 6616459"/>
              <a:gd name="connsiteX239" fmla="*/ 4378447 w 9664460"/>
              <a:gd name="connsiteY239" fmla="*/ 172028 h 6616459"/>
              <a:gd name="connsiteX240" fmla="*/ 4084145 w 9664460"/>
              <a:gd name="connsiteY240" fmla="*/ 0 h 6616459"/>
              <a:gd name="connsiteX241" fmla="*/ 4317311 w 9664460"/>
              <a:gd name="connsiteY241" fmla="*/ 0 h 6616459"/>
              <a:gd name="connsiteX242" fmla="*/ 4145283 w 9664460"/>
              <a:gd name="connsiteY242" fmla="*/ 172028 h 6616459"/>
              <a:gd name="connsiteX243" fmla="*/ 3912117 w 9664460"/>
              <a:gd name="connsiteY243" fmla="*/ 172028 h 6616459"/>
              <a:gd name="connsiteX244" fmla="*/ 3617814 w 9664460"/>
              <a:gd name="connsiteY244" fmla="*/ 0 h 6616459"/>
              <a:gd name="connsiteX245" fmla="*/ 3850980 w 9664460"/>
              <a:gd name="connsiteY245" fmla="*/ 0 h 6616459"/>
              <a:gd name="connsiteX246" fmla="*/ 3678952 w 9664460"/>
              <a:gd name="connsiteY246" fmla="*/ 172028 h 6616459"/>
              <a:gd name="connsiteX247" fmla="*/ 3445785 w 9664460"/>
              <a:gd name="connsiteY247" fmla="*/ 172028 h 6616459"/>
              <a:gd name="connsiteX248" fmla="*/ 3149739 w 9664460"/>
              <a:gd name="connsiteY248" fmla="*/ 0 h 6616459"/>
              <a:gd name="connsiteX249" fmla="*/ 3384648 w 9664460"/>
              <a:gd name="connsiteY249" fmla="*/ 0 h 6616459"/>
              <a:gd name="connsiteX250" fmla="*/ 3212620 w 9664460"/>
              <a:gd name="connsiteY250" fmla="*/ 172028 h 6616459"/>
              <a:gd name="connsiteX251" fmla="*/ 2977711 w 9664460"/>
              <a:gd name="connsiteY251" fmla="*/ 172028 h 6616459"/>
              <a:gd name="connsiteX252" fmla="*/ 2683407 w 9664460"/>
              <a:gd name="connsiteY252" fmla="*/ 0 h 6616459"/>
              <a:gd name="connsiteX253" fmla="*/ 2916573 w 9664460"/>
              <a:gd name="connsiteY253" fmla="*/ 0 h 6616459"/>
              <a:gd name="connsiteX254" fmla="*/ 2744545 w 9664460"/>
              <a:gd name="connsiteY254" fmla="*/ 172028 h 6616459"/>
              <a:gd name="connsiteX255" fmla="*/ 2511379 w 9664460"/>
              <a:gd name="connsiteY255" fmla="*/ 172028 h 6616459"/>
              <a:gd name="connsiteX256" fmla="*/ 2217077 w 9664460"/>
              <a:gd name="connsiteY256" fmla="*/ 0 h 6616459"/>
              <a:gd name="connsiteX257" fmla="*/ 2450243 w 9664460"/>
              <a:gd name="connsiteY257" fmla="*/ 0 h 6616459"/>
              <a:gd name="connsiteX258" fmla="*/ 2278215 w 9664460"/>
              <a:gd name="connsiteY258" fmla="*/ 172028 h 6616459"/>
              <a:gd name="connsiteX259" fmla="*/ 2045049 w 9664460"/>
              <a:gd name="connsiteY259" fmla="*/ 172028 h 6616459"/>
              <a:gd name="connsiteX260" fmla="*/ 1750747 w 9664460"/>
              <a:gd name="connsiteY260" fmla="*/ 0 h 6616459"/>
              <a:gd name="connsiteX261" fmla="*/ 1983912 w 9664460"/>
              <a:gd name="connsiteY261" fmla="*/ 0 h 6616459"/>
              <a:gd name="connsiteX262" fmla="*/ 1811884 w 9664460"/>
              <a:gd name="connsiteY262" fmla="*/ 172028 h 6616459"/>
              <a:gd name="connsiteX263" fmla="*/ 1578719 w 9664460"/>
              <a:gd name="connsiteY263" fmla="*/ 172028 h 6616459"/>
              <a:gd name="connsiteX264" fmla="*/ 1284416 w 9664460"/>
              <a:gd name="connsiteY264" fmla="*/ 0 h 6616459"/>
              <a:gd name="connsiteX265" fmla="*/ 1517581 w 9664460"/>
              <a:gd name="connsiteY265" fmla="*/ 0 h 6616459"/>
              <a:gd name="connsiteX266" fmla="*/ 1345553 w 9664460"/>
              <a:gd name="connsiteY266" fmla="*/ 172028 h 6616459"/>
              <a:gd name="connsiteX267" fmla="*/ 1112388 w 9664460"/>
              <a:gd name="connsiteY267" fmla="*/ 172028 h 6616459"/>
              <a:gd name="connsiteX268" fmla="*/ 818086 w 9664460"/>
              <a:gd name="connsiteY268" fmla="*/ 0 h 6616459"/>
              <a:gd name="connsiteX269" fmla="*/ 1051250 w 9664460"/>
              <a:gd name="connsiteY269" fmla="*/ 0 h 6616459"/>
              <a:gd name="connsiteX270" fmla="*/ 879222 w 9664460"/>
              <a:gd name="connsiteY270" fmla="*/ 172028 h 6616459"/>
              <a:gd name="connsiteX271" fmla="*/ 646058 w 9664460"/>
              <a:gd name="connsiteY271" fmla="*/ 172028 h 6616459"/>
              <a:gd name="connsiteX272" fmla="*/ 351754 w 9664460"/>
              <a:gd name="connsiteY272" fmla="*/ 0 h 6616459"/>
              <a:gd name="connsiteX273" fmla="*/ 584920 w 9664460"/>
              <a:gd name="connsiteY273" fmla="*/ 0 h 6616459"/>
              <a:gd name="connsiteX274" fmla="*/ 412892 w 9664460"/>
              <a:gd name="connsiteY274" fmla="*/ 172028 h 6616459"/>
              <a:gd name="connsiteX275" fmla="*/ 179726 w 9664460"/>
              <a:gd name="connsiteY275" fmla="*/ 172028 h 6616459"/>
              <a:gd name="connsiteX276" fmla="*/ 0 w 9664460"/>
              <a:gd name="connsiteY276" fmla="*/ 0 h 6616459"/>
              <a:gd name="connsiteX277" fmla="*/ 118589 w 9664460"/>
              <a:gd name="connsiteY277" fmla="*/ 0 h 6616459"/>
              <a:gd name="connsiteX278" fmla="*/ 0 w 9664460"/>
              <a:gd name="connsiteY278" fmla="*/ 118589 h 661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9664460" h="6616459">
                <a:moveTo>
                  <a:pt x="9664460" y="6527335"/>
                </a:moveTo>
                <a:lnTo>
                  <a:pt x="9664460" y="6616459"/>
                </a:lnTo>
                <a:lnTo>
                  <a:pt x="9575336" y="6616459"/>
                </a:lnTo>
                <a:close/>
                <a:moveTo>
                  <a:pt x="8814704" y="6444431"/>
                </a:moveTo>
                <a:lnTo>
                  <a:pt x="9047869" y="6444431"/>
                </a:lnTo>
                <a:lnTo>
                  <a:pt x="8875841" y="6616459"/>
                </a:lnTo>
                <a:lnTo>
                  <a:pt x="8642676" y="6616459"/>
                </a:lnTo>
                <a:close/>
                <a:moveTo>
                  <a:pt x="8348372" y="6444431"/>
                </a:moveTo>
                <a:lnTo>
                  <a:pt x="8581538" y="6444431"/>
                </a:lnTo>
                <a:lnTo>
                  <a:pt x="8409510" y="6616459"/>
                </a:lnTo>
                <a:lnTo>
                  <a:pt x="8176344" y="6616459"/>
                </a:lnTo>
                <a:close/>
                <a:moveTo>
                  <a:pt x="7882042" y="6444431"/>
                </a:moveTo>
                <a:lnTo>
                  <a:pt x="8115208" y="6444431"/>
                </a:lnTo>
                <a:lnTo>
                  <a:pt x="7943180" y="6616459"/>
                </a:lnTo>
                <a:lnTo>
                  <a:pt x="7710014" y="6616459"/>
                </a:lnTo>
                <a:close/>
                <a:moveTo>
                  <a:pt x="7415713" y="6444431"/>
                </a:moveTo>
                <a:lnTo>
                  <a:pt x="7648876" y="6444431"/>
                </a:lnTo>
                <a:lnTo>
                  <a:pt x="7476848" y="6616459"/>
                </a:lnTo>
                <a:lnTo>
                  <a:pt x="7243685" y="6616459"/>
                </a:lnTo>
                <a:close/>
                <a:moveTo>
                  <a:pt x="6949383" y="6444431"/>
                </a:moveTo>
                <a:lnTo>
                  <a:pt x="7182547" y="6444431"/>
                </a:lnTo>
                <a:lnTo>
                  <a:pt x="7010519" y="6616459"/>
                </a:lnTo>
                <a:lnTo>
                  <a:pt x="6777355" y="6616459"/>
                </a:lnTo>
                <a:close/>
                <a:moveTo>
                  <a:pt x="6483050" y="6444431"/>
                </a:moveTo>
                <a:lnTo>
                  <a:pt x="6716217" y="6444431"/>
                </a:lnTo>
                <a:lnTo>
                  <a:pt x="6544189" y="6616459"/>
                </a:lnTo>
                <a:lnTo>
                  <a:pt x="6311022" y="6616459"/>
                </a:lnTo>
                <a:close/>
                <a:moveTo>
                  <a:pt x="6016720" y="6444431"/>
                </a:moveTo>
                <a:lnTo>
                  <a:pt x="6249886" y="6444431"/>
                </a:lnTo>
                <a:lnTo>
                  <a:pt x="6077858" y="6616459"/>
                </a:lnTo>
                <a:lnTo>
                  <a:pt x="5844692" y="6616459"/>
                </a:lnTo>
                <a:close/>
                <a:moveTo>
                  <a:pt x="5550391" y="6444431"/>
                </a:moveTo>
                <a:lnTo>
                  <a:pt x="5783556" y="6444431"/>
                </a:lnTo>
                <a:lnTo>
                  <a:pt x="5611528" y="6616459"/>
                </a:lnTo>
                <a:lnTo>
                  <a:pt x="5378362" y="6616459"/>
                </a:lnTo>
                <a:close/>
                <a:moveTo>
                  <a:pt x="5084060" y="6444431"/>
                </a:moveTo>
                <a:lnTo>
                  <a:pt x="5317225" y="6444431"/>
                </a:lnTo>
                <a:lnTo>
                  <a:pt x="5145197" y="6616459"/>
                </a:lnTo>
                <a:lnTo>
                  <a:pt x="4912032" y="6616459"/>
                </a:lnTo>
                <a:close/>
                <a:moveTo>
                  <a:pt x="4617729" y="6444431"/>
                </a:moveTo>
                <a:lnTo>
                  <a:pt x="4850895" y="6444431"/>
                </a:lnTo>
                <a:lnTo>
                  <a:pt x="4678867" y="6616459"/>
                </a:lnTo>
                <a:lnTo>
                  <a:pt x="4445701" y="6616459"/>
                </a:lnTo>
                <a:close/>
                <a:moveTo>
                  <a:pt x="4151400" y="6444431"/>
                </a:moveTo>
                <a:lnTo>
                  <a:pt x="4384564" y="6444431"/>
                </a:lnTo>
                <a:lnTo>
                  <a:pt x="4212536" y="6616459"/>
                </a:lnTo>
                <a:lnTo>
                  <a:pt x="3979372" y="6616459"/>
                </a:lnTo>
                <a:close/>
                <a:moveTo>
                  <a:pt x="3685068" y="6444431"/>
                </a:moveTo>
                <a:lnTo>
                  <a:pt x="3935176" y="6444431"/>
                </a:lnTo>
                <a:lnTo>
                  <a:pt x="3763148" y="6616459"/>
                </a:lnTo>
                <a:lnTo>
                  <a:pt x="3513040" y="6616459"/>
                </a:lnTo>
                <a:close/>
                <a:moveTo>
                  <a:pt x="3235679" y="6444431"/>
                </a:moveTo>
                <a:lnTo>
                  <a:pt x="3468846" y="6444431"/>
                </a:lnTo>
                <a:lnTo>
                  <a:pt x="3296818" y="6616459"/>
                </a:lnTo>
                <a:lnTo>
                  <a:pt x="3063651" y="6616459"/>
                </a:lnTo>
                <a:close/>
                <a:moveTo>
                  <a:pt x="2769351" y="6444431"/>
                </a:moveTo>
                <a:lnTo>
                  <a:pt x="3002515" y="6444431"/>
                </a:lnTo>
                <a:lnTo>
                  <a:pt x="2830487" y="6616459"/>
                </a:lnTo>
                <a:lnTo>
                  <a:pt x="2597322" y="6616459"/>
                </a:lnTo>
                <a:close/>
                <a:moveTo>
                  <a:pt x="2303018" y="6444431"/>
                </a:moveTo>
                <a:lnTo>
                  <a:pt x="2536185" y="6444431"/>
                </a:lnTo>
                <a:lnTo>
                  <a:pt x="2364157" y="6616459"/>
                </a:lnTo>
                <a:lnTo>
                  <a:pt x="2130990" y="6616459"/>
                </a:lnTo>
                <a:close/>
                <a:moveTo>
                  <a:pt x="1836690" y="6444431"/>
                </a:moveTo>
                <a:lnTo>
                  <a:pt x="2069854" y="6444431"/>
                </a:lnTo>
                <a:lnTo>
                  <a:pt x="1897826" y="6616459"/>
                </a:lnTo>
                <a:lnTo>
                  <a:pt x="1664662" y="6616459"/>
                </a:lnTo>
                <a:close/>
                <a:moveTo>
                  <a:pt x="1370358" y="6444431"/>
                </a:moveTo>
                <a:lnTo>
                  <a:pt x="1603524" y="6444431"/>
                </a:lnTo>
                <a:lnTo>
                  <a:pt x="1431496" y="6616459"/>
                </a:lnTo>
                <a:lnTo>
                  <a:pt x="1198330" y="6616459"/>
                </a:lnTo>
                <a:close/>
                <a:moveTo>
                  <a:pt x="904028" y="6444431"/>
                </a:moveTo>
                <a:lnTo>
                  <a:pt x="1137193" y="6444431"/>
                </a:lnTo>
                <a:lnTo>
                  <a:pt x="965165" y="6616459"/>
                </a:lnTo>
                <a:lnTo>
                  <a:pt x="732000" y="6616459"/>
                </a:lnTo>
                <a:close/>
                <a:moveTo>
                  <a:pt x="437698" y="6444431"/>
                </a:moveTo>
                <a:lnTo>
                  <a:pt x="670862" y="6444431"/>
                </a:lnTo>
                <a:lnTo>
                  <a:pt x="498834" y="6616459"/>
                </a:lnTo>
                <a:lnTo>
                  <a:pt x="265670" y="6616459"/>
                </a:lnTo>
                <a:close/>
                <a:moveTo>
                  <a:pt x="172028" y="6243770"/>
                </a:moveTo>
                <a:lnTo>
                  <a:pt x="172028" y="6444431"/>
                </a:lnTo>
                <a:lnTo>
                  <a:pt x="204532" y="6444431"/>
                </a:lnTo>
                <a:lnTo>
                  <a:pt x="32503" y="6616459"/>
                </a:lnTo>
                <a:lnTo>
                  <a:pt x="0" y="6616459"/>
                </a:lnTo>
                <a:lnTo>
                  <a:pt x="0" y="6415798"/>
                </a:lnTo>
                <a:close/>
                <a:moveTo>
                  <a:pt x="9664460" y="6061005"/>
                </a:moveTo>
                <a:lnTo>
                  <a:pt x="9664460" y="6294172"/>
                </a:lnTo>
                <a:lnTo>
                  <a:pt x="9342172" y="6616459"/>
                </a:lnTo>
                <a:lnTo>
                  <a:pt x="9109006" y="6616459"/>
                </a:lnTo>
                <a:lnTo>
                  <a:pt x="9281034" y="6444431"/>
                </a:lnTo>
                <a:lnTo>
                  <a:pt x="9492432" y="6444431"/>
                </a:lnTo>
                <a:lnTo>
                  <a:pt x="9492432" y="6233033"/>
                </a:lnTo>
                <a:close/>
                <a:moveTo>
                  <a:pt x="172028" y="5777439"/>
                </a:moveTo>
                <a:lnTo>
                  <a:pt x="172028" y="6010604"/>
                </a:lnTo>
                <a:lnTo>
                  <a:pt x="0" y="6182633"/>
                </a:lnTo>
                <a:lnTo>
                  <a:pt x="0" y="5949467"/>
                </a:lnTo>
                <a:close/>
                <a:moveTo>
                  <a:pt x="9664460" y="5594675"/>
                </a:moveTo>
                <a:lnTo>
                  <a:pt x="9664460" y="5827840"/>
                </a:lnTo>
                <a:lnTo>
                  <a:pt x="9492432" y="5999868"/>
                </a:lnTo>
                <a:lnTo>
                  <a:pt x="9492432" y="5766703"/>
                </a:lnTo>
                <a:close/>
                <a:moveTo>
                  <a:pt x="172028" y="5311109"/>
                </a:moveTo>
                <a:lnTo>
                  <a:pt x="172028" y="5544275"/>
                </a:lnTo>
                <a:lnTo>
                  <a:pt x="0" y="5716303"/>
                </a:lnTo>
                <a:lnTo>
                  <a:pt x="0" y="5483137"/>
                </a:lnTo>
                <a:close/>
                <a:moveTo>
                  <a:pt x="9664460" y="5128344"/>
                </a:moveTo>
                <a:lnTo>
                  <a:pt x="9664460" y="5361509"/>
                </a:lnTo>
                <a:lnTo>
                  <a:pt x="9492432" y="5533537"/>
                </a:lnTo>
                <a:lnTo>
                  <a:pt x="9492432" y="5300372"/>
                </a:lnTo>
                <a:close/>
                <a:moveTo>
                  <a:pt x="172028" y="4844778"/>
                </a:moveTo>
                <a:lnTo>
                  <a:pt x="172028" y="5077943"/>
                </a:lnTo>
                <a:lnTo>
                  <a:pt x="0" y="5249971"/>
                </a:lnTo>
                <a:lnTo>
                  <a:pt x="0" y="5016806"/>
                </a:lnTo>
                <a:close/>
                <a:moveTo>
                  <a:pt x="9664460" y="4662013"/>
                </a:moveTo>
                <a:lnTo>
                  <a:pt x="9664460" y="4895179"/>
                </a:lnTo>
                <a:lnTo>
                  <a:pt x="9492432" y="5067208"/>
                </a:lnTo>
                <a:lnTo>
                  <a:pt x="9492432" y="4834042"/>
                </a:lnTo>
                <a:close/>
                <a:moveTo>
                  <a:pt x="172028" y="4378447"/>
                </a:moveTo>
                <a:lnTo>
                  <a:pt x="172028" y="4611613"/>
                </a:lnTo>
                <a:lnTo>
                  <a:pt x="0" y="4783641"/>
                </a:lnTo>
                <a:lnTo>
                  <a:pt x="0" y="4550475"/>
                </a:lnTo>
                <a:close/>
                <a:moveTo>
                  <a:pt x="9664460" y="4195684"/>
                </a:moveTo>
                <a:lnTo>
                  <a:pt x="9664460" y="4428848"/>
                </a:lnTo>
                <a:lnTo>
                  <a:pt x="9492432" y="4600876"/>
                </a:lnTo>
                <a:lnTo>
                  <a:pt x="9492432" y="4367712"/>
                </a:lnTo>
                <a:close/>
                <a:moveTo>
                  <a:pt x="172028" y="3912117"/>
                </a:moveTo>
                <a:lnTo>
                  <a:pt x="172028" y="4145283"/>
                </a:lnTo>
                <a:lnTo>
                  <a:pt x="0" y="4317311"/>
                </a:lnTo>
                <a:lnTo>
                  <a:pt x="0" y="4084145"/>
                </a:lnTo>
                <a:close/>
                <a:moveTo>
                  <a:pt x="9664460" y="3729354"/>
                </a:moveTo>
                <a:lnTo>
                  <a:pt x="9664460" y="3962518"/>
                </a:lnTo>
                <a:lnTo>
                  <a:pt x="9492432" y="4134546"/>
                </a:lnTo>
                <a:lnTo>
                  <a:pt x="9492432" y="3901382"/>
                </a:lnTo>
                <a:close/>
                <a:moveTo>
                  <a:pt x="172028" y="3445785"/>
                </a:moveTo>
                <a:lnTo>
                  <a:pt x="172028" y="3678952"/>
                </a:lnTo>
                <a:lnTo>
                  <a:pt x="0" y="3850980"/>
                </a:lnTo>
                <a:lnTo>
                  <a:pt x="0" y="3617813"/>
                </a:lnTo>
                <a:close/>
                <a:moveTo>
                  <a:pt x="9664460" y="3263021"/>
                </a:moveTo>
                <a:lnTo>
                  <a:pt x="9664460" y="3496188"/>
                </a:lnTo>
                <a:lnTo>
                  <a:pt x="9492432" y="3668216"/>
                </a:lnTo>
                <a:lnTo>
                  <a:pt x="9492432" y="3435049"/>
                </a:lnTo>
                <a:close/>
                <a:moveTo>
                  <a:pt x="172028" y="2977711"/>
                </a:moveTo>
                <a:lnTo>
                  <a:pt x="172028" y="3212620"/>
                </a:lnTo>
                <a:lnTo>
                  <a:pt x="0" y="3384648"/>
                </a:lnTo>
                <a:lnTo>
                  <a:pt x="0" y="3149739"/>
                </a:lnTo>
                <a:close/>
                <a:moveTo>
                  <a:pt x="9664460" y="2796691"/>
                </a:moveTo>
                <a:lnTo>
                  <a:pt x="9664460" y="3029857"/>
                </a:lnTo>
                <a:lnTo>
                  <a:pt x="9492432" y="3201885"/>
                </a:lnTo>
                <a:lnTo>
                  <a:pt x="9492432" y="2968720"/>
                </a:lnTo>
                <a:close/>
                <a:moveTo>
                  <a:pt x="172028" y="2511379"/>
                </a:moveTo>
                <a:lnTo>
                  <a:pt x="172028" y="2744545"/>
                </a:lnTo>
                <a:lnTo>
                  <a:pt x="0" y="2916573"/>
                </a:lnTo>
                <a:lnTo>
                  <a:pt x="0" y="2683407"/>
                </a:lnTo>
                <a:close/>
                <a:moveTo>
                  <a:pt x="9664460" y="2330361"/>
                </a:moveTo>
                <a:lnTo>
                  <a:pt x="9664460" y="2563527"/>
                </a:lnTo>
                <a:lnTo>
                  <a:pt x="9492432" y="2735555"/>
                </a:lnTo>
                <a:lnTo>
                  <a:pt x="9492432" y="2502390"/>
                </a:lnTo>
                <a:close/>
                <a:moveTo>
                  <a:pt x="172028" y="2045049"/>
                </a:moveTo>
                <a:lnTo>
                  <a:pt x="172028" y="2278215"/>
                </a:lnTo>
                <a:lnTo>
                  <a:pt x="0" y="2450243"/>
                </a:lnTo>
                <a:lnTo>
                  <a:pt x="0" y="2217077"/>
                </a:lnTo>
                <a:close/>
                <a:moveTo>
                  <a:pt x="9664460" y="1864031"/>
                </a:moveTo>
                <a:lnTo>
                  <a:pt x="9664460" y="2097196"/>
                </a:lnTo>
                <a:lnTo>
                  <a:pt x="9492432" y="2269224"/>
                </a:lnTo>
                <a:lnTo>
                  <a:pt x="9492432" y="2036059"/>
                </a:lnTo>
                <a:close/>
                <a:moveTo>
                  <a:pt x="172028" y="1578719"/>
                </a:moveTo>
                <a:lnTo>
                  <a:pt x="172028" y="1811884"/>
                </a:lnTo>
                <a:lnTo>
                  <a:pt x="0" y="1983912"/>
                </a:lnTo>
                <a:lnTo>
                  <a:pt x="0" y="1750747"/>
                </a:lnTo>
                <a:close/>
                <a:moveTo>
                  <a:pt x="9664460" y="1397700"/>
                </a:moveTo>
                <a:lnTo>
                  <a:pt x="9664460" y="1630866"/>
                </a:lnTo>
                <a:lnTo>
                  <a:pt x="9492432" y="1802894"/>
                </a:lnTo>
                <a:lnTo>
                  <a:pt x="9492432" y="1569728"/>
                </a:lnTo>
                <a:close/>
                <a:moveTo>
                  <a:pt x="172028" y="1112388"/>
                </a:moveTo>
                <a:lnTo>
                  <a:pt x="172028" y="1345553"/>
                </a:lnTo>
                <a:lnTo>
                  <a:pt x="0" y="1517581"/>
                </a:lnTo>
                <a:lnTo>
                  <a:pt x="0" y="1284416"/>
                </a:lnTo>
                <a:close/>
                <a:moveTo>
                  <a:pt x="9664460" y="931371"/>
                </a:moveTo>
                <a:lnTo>
                  <a:pt x="9664460" y="1164535"/>
                </a:lnTo>
                <a:lnTo>
                  <a:pt x="9492432" y="1336563"/>
                </a:lnTo>
                <a:lnTo>
                  <a:pt x="9492432" y="1103399"/>
                </a:lnTo>
                <a:close/>
                <a:moveTo>
                  <a:pt x="172028" y="646058"/>
                </a:moveTo>
                <a:lnTo>
                  <a:pt x="172028" y="879222"/>
                </a:lnTo>
                <a:lnTo>
                  <a:pt x="0" y="1051250"/>
                </a:lnTo>
                <a:lnTo>
                  <a:pt x="0" y="818086"/>
                </a:lnTo>
                <a:close/>
                <a:moveTo>
                  <a:pt x="9664460" y="465039"/>
                </a:moveTo>
                <a:lnTo>
                  <a:pt x="9664460" y="715147"/>
                </a:lnTo>
                <a:lnTo>
                  <a:pt x="9492432" y="887175"/>
                </a:lnTo>
                <a:lnTo>
                  <a:pt x="9492432" y="637067"/>
                </a:lnTo>
                <a:close/>
                <a:moveTo>
                  <a:pt x="172028" y="179726"/>
                </a:moveTo>
                <a:lnTo>
                  <a:pt x="172028" y="412892"/>
                </a:lnTo>
                <a:lnTo>
                  <a:pt x="0" y="584920"/>
                </a:lnTo>
                <a:lnTo>
                  <a:pt x="0" y="351754"/>
                </a:lnTo>
                <a:close/>
                <a:moveTo>
                  <a:pt x="9664460" y="15650"/>
                </a:moveTo>
                <a:lnTo>
                  <a:pt x="9664460" y="248817"/>
                </a:lnTo>
                <a:lnTo>
                  <a:pt x="9492432" y="420845"/>
                </a:lnTo>
                <a:lnTo>
                  <a:pt x="9492432" y="187678"/>
                </a:lnTo>
                <a:close/>
                <a:moveTo>
                  <a:pt x="9213781" y="0"/>
                </a:moveTo>
                <a:lnTo>
                  <a:pt x="9446945" y="0"/>
                </a:lnTo>
                <a:lnTo>
                  <a:pt x="9274917" y="172028"/>
                </a:lnTo>
                <a:lnTo>
                  <a:pt x="9041753" y="172028"/>
                </a:lnTo>
                <a:close/>
                <a:moveTo>
                  <a:pt x="8747449" y="0"/>
                </a:moveTo>
                <a:lnTo>
                  <a:pt x="8980616" y="0"/>
                </a:lnTo>
                <a:lnTo>
                  <a:pt x="8808588" y="172028"/>
                </a:lnTo>
                <a:lnTo>
                  <a:pt x="8575421" y="172028"/>
                </a:lnTo>
                <a:close/>
                <a:moveTo>
                  <a:pt x="8281121" y="0"/>
                </a:moveTo>
                <a:lnTo>
                  <a:pt x="8514284" y="0"/>
                </a:lnTo>
                <a:lnTo>
                  <a:pt x="8342256" y="172028"/>
                </a:lnTo>
                <a:lnTo>
                  <a:pt x="8109093" y="172028"/>
                </a:lnTo>
                <a:close/>
                <a:moveTo>
                  <a:pt x="7814788" y="0"/>
                </a:moveTo>
                <a:lnTo>
                  <a:pt x="8047955" y="0"/>
                </a:lnTo>
                <a:lnTo>
                  <a:pt x="7875927" y="172028"/>
                </a:lnTo>
                <a:lnTo>
                  <a:pt x="7642760" y="172028"/>
                </a:lnTo>
                <a:close/>
                <a:moveTo>
                  <a:pt x="7348459" y="0"/>
                </a:moveTo>
                <a:lnTo>
                  <a:pt x="7581625" y="0"/>
                </a:lnTo>
                <a:lnTo>
                  <a:pt x="7409597" y="172028"/>
                </a:lnTo>
                <a:lnTo>
                  <a:pt x="7176431" y="172028"/>
                </a:lnTo>
                <a:close/>
                <a:moveTo>
                  <a:pt x="6882129" y="0"/>
                </a:moveTo>
                <a:lnTo>
                  <a:pt x="7115293" y="0"/>
                </a:lnTo>
                <a:lnTo>
                  <a:pt x="6943265" y="172028"/>
                </a:lnTo>
                <a:lnTo>
                  <a:pt x="6710101" y="172028"/>
                </a:lnTo>
                <a:close/>
                <a:moveTo>
                  <a:pt x="6415799" y="0"/>
                </a:moveTo>
                <a:lnTo>
                  <a:pt x="6648963" y="0"/>
                </a:lnTo>
                <a:lnTo>
                  <a:pt x="6476935" y="172028"/>
                </a:lnTo>
                <a:lnTo>
                  <a:pt x="6243771" y="172028"/>
                </a:lnTo>
                <a:close/>
                <a:moveTo>
                  <a:pt x="5949467" y="0"/>
                </a:moveTo>
                <a:lnTo>
                  <a:pt x="6182633" y="0"/>
                </a:lnTo>
                <a:lnTo>
                  <a:pt x="6010605" y="172028"/>
                </a:lnTo>
                <a:lnTo>
                  <a:pt x="5777439" y="172028"/>
                </a:lnTo>
                <a:close/>
                <a:moveTo>
                  <a:pt x="5483137" y="0"/>
                </a:moveTo>
                <a:lnTo>
                  <a:pt x="5716303" y="0"/>
                </a:lnTo>
                <a:lnTo>
                  <a:pt x="5544275" y="172028"/>
                </a:lnTo>
                <a:lnTo>
                  <a:pt x="5311109" y="172028"/>
                </a:lnTo>
                <a:close/>
                <a:moveTo>
                  <a:pt x="5016807" y="0"/>
                </a:moveTo>
                <a:lnTo>
                  <a:pt x="5249971" y="0"/>
                </a:lnTo>
                <a:lnTo>
                  <a:pt x="5077943" y="172028"/>
                </a:lnTo>
                <a:lnTo>
                  <a:pt x="4844778" y="172028"/>
                </a:lnTo>
                <a:close/>
                <a:moveTo>
                  <a:pt x="4550475" y="0"/>
                </a:moveTo>
                <a:lnTo>
                  <a:pt x="4783641" y="0"/>
                </a:lnTo>
                <a:lnTo>
                  <a:pt x="4611613" y="172028"/>
                </a:lnTo>
                <a:lnTo>
                  <a:pt x="4378447" y="172028"/>
                </a:lnTo>
                <a:close/>
                <a:moveTo>
                  <a:pt x="4084145" y="0"/>
                </a:moveTo>
                <a:lnTo>
                  <a:pt x="4317311" y="0"/>
                </a:lnTo>
                <a:lnTo>
                  <a:pt x="4145283" y="172028"/>
                </a:lnTo>
                <a:lnTo>
                  <a:pt x="3912117" y="172028"/>
                </a:lnTo>
                <a:close/>
                <a:moveTo>
                  <a:pt x="3617814" y="0"/>
                </a:moveTo>
                <a:lnTo>
                  <a:pt x="3850980" y="0"/>
                </a:lnTo>
                <a:lnTo>
                  <a:pt x="3678952" y="172028"/>
                </a:lnTo>
                <a:lnTo>
                  <a:pt x="3445785" y="172028"/>
                </a:lnTo>
                <a:close/>
                <a:moveTo>
                  <a:pt x="3149739" y="0"/>
                </a:moveTo>
                <a:lnTo>
                  <a:pt x="3384648" y="0"/>
                </a:lnTo>
                <a:lnTo>
                  <a:pt x="3212620" y="172028"/>
                </a:lnTo>
                <a:lnTo>
                  <a:pt x="2977711" y="172028"/>
                </a:lnTo>
                <a:close/>
                <a:moveTo>
                  <a:pt x="2683407" y="0"/>
                </a:moveTo>
                <a:lnTo>
                  <a:pt x="2916573" y="0"/>
                </a:lnTo>
                <a:lnTo>
                  <a:pt x="2744545" y="172028"/>
                </a:lnTo>
                <a:lnTo>
                  <a:pt x="2511379" y="172028"/>
                </a:lnTo>
                <a:close/>
                <a:moveTo>
                  <a:pt x="2217077" y="0"/>
                </a:moveTo>
                <a:lnTo>
                  <a:pt x="2450243" y="0"/>
                </a:lnTo>
                <a:lnTo>
                  <a:pt x="2278215" y="172028"/>
                </a:lnTo>
                <a:lnTo>
                  <a:pt x="2045049" y="172028"/>
                </a:lnTo>
                <a:close/>
                <a:moveTo>
                  <a:pt x="1750747" y="0"/>
                </a:moveTo>
                <a:lnTo>
                  <a:pt x="1983912" y="0"/>
                </a:lnTo>
                <a:lnTo>
                  <a:pt x="1811884" y="172028"/>
                </a:lnTo>
                <a:lnTo>
                  <a:pt x="1578719" y="172028"/>
                </a:lnTo>
                <a:close/>
                <a:moveTo>
                  <a:pt x="1284416" y="0"/>
                </a:moveTo>
                <a:lnTo>
                  <a:pt x="1517581" y="0"/>
                </a:lnTo>
                <a:lnTo>
                  <a:pt x="1345553" y="172028"/>
                </a:lnTo>
                <a:lnTo>
                  <a:pt x="1112388" y="172028"/>
                </a:lnTo>
                <a:close/>
                <a:moveTo>
                  <a:pt x="818086" y="0"/>
                </a:moveTo>
                <a:lnTo>
                  <a:pt x="1051250" y="0"/>
                </a:lnTo>
                <a:lnTo>
                  <a:pt x="879222" y="172028"/>
                </a:lnTo>
                <a:lnTo>
                  <a:pt x="646058" y="172028"/>
                </a:lnTo>
                <a:close/>
                <a:moveTo>
                  <a:pt x="351754" y="0"/>
                </a:moveTo>
                <a:lnTo>
                  <a:pt x="584920" y="0"/>
                </a:lnTo>
                <a:lnTo>
                  <a:pt x="412892" y="172028"/>
                </a:lnTo>
                <a:lnTo>
                  <a:pt x="179726" y="172028"/>
                </a:lnTo>
                <a:close/>
                <a:moveTo>
                  <a:pt x="0" y="0"/>
                </a:moveTo>
                <a:lnTo>
                  <a:pt x="118589" y="0"/>
                </a:lnTo>
                <a:lnTo>
                  <a:pt x="0" y="118589"/>
                </a:lnTo>
                <a:close/>
              </a:path>
            </a:pathLst>
          </a:cu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948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4</Words>
  <Application>Microsoft Office PowerPoint</Application>
  <PresentationFormat>A4 210 x 297 mm</PresentationFormat>
  <Paragraphs>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pptxm49_紅白枠</dc:title>
  <dc:subject>pptxm49_紅白枠</dc:subject>
  <dc:creator>でじけろお</dc:creator>
  <cp:revision>1</cp:revision>
  <dcterms:created xsi:type="dcterms:W3CDTF">2018-05-20T00:31:01Z</dcterms:created>
  <dcterms:modified xsi:type="dcterms:W3CDTF">2024-01-29T03:01:55Z</dcterms:modified>
  <cp:version>1</cp:version>
</cp:coreProperties>
</file>