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75" r:id="rId2"/>
    <p:sldId id="49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00"/>
    <a:srgbClr val="FFCC00"/>
    <a:srgbClr val="660033"/>
    <a:srgbClr val="008000"/>
    <a:srgbClr val="FF9933"/>
    <a:srgbClr val="993300"/>
    <a:srgbClr val="6633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お月さまのイラスト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4081DDB-8D3D-59CA-6846-D9AAC950E344}"/>
              </a:ext>
            </a:extLst>
          </p:cNvPr>
          <p:cNvGrpSpPr/>
          <p:nvPr/>
        </p:nvGrpSpPr>
        <p:grpSpPr>
          <a:xfrm>
            <a:off x="695446" y="888298"/>
            <a:ext cx="2600204" cy="2600204"/>
            <a:chOff x="695446" y="888298"/>
            <a:chExt cx="2600204" cy="2600204"/>
          </a:xfrm>
        </p:grpSpPr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F009ADE3-7875-80CF-6472-388EA890D028}"/>
                </a:ext>
              </a:extLst>
            </p:cNvPr>
            <p:cNvSpPr/>
            <p:nvPr/>
          </p:nvSpPr>
          <p:spPr bwMode="auto">
            <a:xfrm>
              <a:off x="695446" y="888298"/>
              <a:ext cx="2600204" cy="260020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F9582F2F-905B-B603-FB57-97479FD12750}"/>
                </a:ext>
              </a:extLst>
            </p:cNvPr>
            <p:cNvSpPr/>
            <p:nvPr/>
          </p:nvSpPr>
          <p:spPr bwMode="auto">
            <a:xfrm>
              <a:off x="890405" y="110255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B0C5C17D-1FA7-6D1C-963E-B65BF7D595BD}"/>
                </a:ext>
              </a:extLst>
            </p:cNvPr>
            <p:cNvSpPr/>
            <p:nvPr/>
          </p:nvSpPr>
          <p:spPr bwMode="auto">
            <a:xfrm>
              <a:off x="1025419" y="1822631"/>
              <a:ext cx="270030" cy="27003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3A23E1A7-213A-B7D8-1CAF-91AF9026985D}"/>
                </a:ext>
              </a:extLst>
            </p:cNvPr>
            <p:cNvSpPr/>
            <p:nvPr/>
          </p:nvSpPr>
          <p:spPr bwMode="auto">
            <a:xfrm>
              <a:off x="1393719" y="1822631"/>
              <a:ext cx="270030" cy="27003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BBA79534-6B8E-B1B9-6A85-941B03971ECA}"/>
                </a:ext>
              </a:extLst>
            </p:cNvPr>
            <p:cNvSpPr/>
            <p:nvPr/>
          </p:nvSpPr>
          <p:spPr bwMode="auto">
            <a:xfrm>
              <a:off x="1098158" y="1893810"/>
              <a:ext cx="127672" cy="12767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F5043834-BB9B-17CB-733F-07402D18C9D0}"/>
                </a:ext>
              </a:extLst>
            </p:cNvPr>
            <p:cNvSpPr/>
            <p:nvPr/>
          </p:nvSpPr>
          <p:spPr bwMode="auto">
            <a:xfrm>
              <a:off x="1466458" y="1893810"/>
              <a:ext cx="127672" cy="12767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楕円 45">
              <a:extLst>
                <a:ext uri="{FF2B5EF4-FFF2-40B4-BE49-F238E27FC236}">
                  <a16:creationId xmlns:a16="http://schemas.microsoft.com/office/drawing/2014/main" id="{44EBFE4C-1201-B90F-2FC1-47D3F0B67BC4}"/>
                </a:ext>
              </a:extLst>
            </p:cNvPr>
            <p:cNvSpPr/>
            <p:nvPr/>
          </p:nvSpPr>
          <p:spPr bwMode="auto">
            <a:xfrm>
              <a:off x="1214041" y="2188400"/>
              <a:ext cx="247214" cy="152728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星: 5 pt 8">
              <a:extLst>
                <a:ext uri="{FF2B5EF4-FFF2-40B4-BE49-F238E27FC236}">
                  <a16:creationId xmlns:a16="http://schemas.microsoft.com/office/drawing/2014/main" id="{C62BD74D-3C42-353A-857A-3BFA9367ACE3}"/>
                </a:ext>
              </a:extLst>
            </p:cNvPr>
            <p:cNvSpPr/>
            <p:nvPr/>
          </p:nvSpPr>
          <p:spPr bwMode="auto">
            <a:xfrm>
              <a:off x="2582299" y="131376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星: 5 pt 9">
              <a:extLst>
                <a:ext uri="{FF2B5EF4-FFF2-40B4-BE49-F238E27FC236}">
                  <a16:creationId xmlns:a16="http://schemas.microsoft.com/office/drawing/2014/main" id="{0D80EACE-301A-4302-D215-92E2E91DABD6}"/>
                </a:ext>
              </a:extLst>
            </p:cNvPr>
            <p:cNvSpPr/>
            <p:nvPr/>
          </p:nvSpPr>
          <p:spPr bwMode="auto">
            <a:xfrm>
              <a:off x="2195461" y="185382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星: 5 pt 10">
              <a:extLst>
                <a:ext uri="{FF2B5EF4-FFF2-40B4-BE49-F238E27FC236}">
                  <a16:creationId xmlns:a16="http://schemas.microsoft.com/office/drawing/2014/main" id="{628B98E0-1EED-9C15-D924-EA5D17D9E629}"/>
                </a:ext>
              </a:extLst>
            </p:cNvPr>
            <p:cNvSpPr/>
            <p:nvPr/>
          </p:nvSpPr>
          <p:spPr bwMode="auto">
            <a:xfrm>
              <a:off x="2833325" y="231817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星: 5 pt 11">
              <a:extLst>
                <a:ext uri="{FF2B5EF4-FFF2-40B4-BE49-F238E27FC236}">
                  <a16:creationId xmlns:a16="http://schemas.microsoft.com/office/drawing/2014/main" id="{C79907C6-5170-78D3-1EB8-EF8834846F89}"/>
                </a:ext>
              </a:extLst>
            </p:cNvPr>
            <p:cNvSpPr/>
            <p:nvPr/>
          </p:nvSpPr>
          <p:spPr bwMode="auto">
            <a:xfrm>
              <a:off x="2344375" y="24930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星: 5 pt 108">
              <a:extLst>
                <a:ext uri="{FF2B5EF4-FFF2-40B4-BE49-F238E27FC236}">
                  <a16:creationId xmlns:a16="http://schemas.microsoft.com/office/drawing/2014/main" id="{DA65F8F1-63ED-A0CF-2662-0C0D4424954A}"/>
                </a:ext>
              </a:extLst>
            </p:cNvPr>
            <p:cNvSpPr/>
            <p:nvPr/>
          </p:nvSpPr>
          <p:spPr bwMode="auto">
            <a:xfrm>
              <a:off x="2636475" y="19723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" name="星: 5 pt 111">
              <a:extLst>
                <a:ext uri="{FF2B5EF4-FFF2-40B4-BE49-F238E27FC236}">
                  <a16:creationId xmlns:a16="http://schemas.microsoft.com/office/drawing/2014/main" id="{4571CEB3-E0F0-5503-EABA-31A259C87A69}"/>
                </a:ext>
              </a:extLst>
            </p:cNvPr>
            <p:cNvSpPr/>
            <p:nvPr/>
          </p:nvSpPr>
          <p:spPr bwMode="auto">
            <a:xfrm>
              <a:off x="1843148" y="140377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星: 5 pt 112">
              <a:extLst>
                <a:ext uri="{FF2B5EF4-FFF2-40B4-BE49-F238E27FC236}">
                  <a16:creationId xmlns:a16="http://schemas.microsoft.com/office/drawing/2014/main" id="{E133A557-1819-97D8-2592-8786AA2BE75B}"/>
                </a:ext>
              </a:extLst>
            </p:cNvPr>
            <p:cNvSpPr/>
            <p:nvPr/>
          </p:nvSpPr>
          <p:spPr bwMode="auto">
            <a:xfrm>
              <a:off x="1855425" y="220725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2202FFF-C509-485A-D716-01052428934C}"/>
              </a:ext>
            </a:extLst>
          </p:cNvPr>
          <p:cNvGrpSpPr/>
          <p:nvPr/>
        </p:nvGrpSpPr>
        <p:grpSpPr>
          <a:xfrm>
            <a:off x="6639046" y="888298"/>
            <a:ext cx="2600204" cy="2600204"/>
            <a:chOff x="6639046" y="888298"/>
            <a:chExt cx="2600204" cy="2600204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C0B4A6A7-50A0-CCB4-0814-90401342F35E}"/>
                </a:ext>
              </a:extLst>
            </p:cNvPr>
            <p:cNvSpPr/>
            <p:nvPr/>
          </p:nvSpPr>
          <p:spPr bwMode="auto">
            <a:xfrm>
              <a:off x="6639046" y="888298"/>
              <a:ext cx="2600204" cy="260020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872969D7-BF29-C97C-FBC0-3E2A0677FD75}"/>
                </a:ext>
              </a:extLst>
            </p:cNvPr>
            <p:cNvSpPr/>
            <p:nvPr/>
          </p:nvSpPr>
          <p:spPr bwMode="auto">
            <a:xfrm>
              <a:off x="6834005" y="110255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1" name="星: 5 pt 140">
              <a:extLst>
                <a:ext uri="{FF2B5EF4-FFF2-40B4-BE49-F238E27FC236}">
                  <a16:creationId xmlns:a16="http://schemas.microsoft.com/office/drawing/2014/main" id="{4F23EBAF-FC0C-CDFF-71FA-BE20860DBF0A}"/>
                </a:ext>
              </a:extLst>
            </p:cNvPr>
            <p:cNvSpPr/>
            <p:nvPr/>
          </p:nvSpPr>
          <p:spPr bwMode="auto">
            <a:xfrm>
              <a:off x="8525899" y="131376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" name="星: 5 pt 141">
              <a:extLst>
                <a:ext uri="{FF2B5EF4-FFF2-40B4-BE49-F238E27FC236}">
                  <a16:creationId xmlns:a16="http://schemas.microsoft.com/office/drawing/2014/main" id="{4FD67B67-DEE7-B50D-99C4-3AF31D884B34}"/>
                </a:ext>
              </a:extLst>
            </p:cNvPr>
            <p:cNvSpPr/>
            <p:nvPr/>
          </p:nvSpPr>
          <p:spPr bwMode="auto">
            <a:xfrm>
              <a:off x="8139061" y="185382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" name="星: 5 pt 144">
              <a:extLst>
                <a:ext uri="{FF2B5EF4-FFF2-40B4-BE49-F238E27FC236}">
                  <a16:creationId xmlns:a16="http://schemas.microsoft.com/office/drawing/2014/main" id="{5CBE136D-237E-8C57-C4AD-746830E07A7E}"/>
                </a:ext>
              </a:extLst>
            </p:cNvPr>
            <p:cNvSpPr/>
            <p:nvPr/>
          </p:nvSpPr>
          <p:spPr bwMode="auto">
            <a:xfrm>
              <a:off x="8776925" y="231817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" name="星: 5 pt 145">
              <a:extLst>
                <a:ext uri="{FF2B5EF4-FFF2-40B4-BE49-F238E27FC236}">
                  <a16:creationId xmlns:a16="http://schemas.microsoft.com/office/drawing/2014/main" id="{7C5844F6-165D-418F-9589-FDC02730AE82}"/>
                </a:ext>
              </a:extLst>
            </p:cNvPr>
            <p:cNvSpPr/>
            <p:nvPr/>
          </p:nvSpPr>
          <p:spPr bwMode="auto">
            <a:xfrm>
              <a:off x="8287975" y="24930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" name="星: 5 pt 146">
              <a:extLst>
                <a:ext uri="{FF2B5EF4-FFF2-40B4-BE49-F238E27FC236}">
                  <a16:creationId xmlns:a16="http://schemas.microsoft.com/office/drawing/2014/main" id="{27B2BDEC-A450-DDF8-9CBB-16667C095CC0}"/>
                </a:ext>
              </a:extLst>
            </p:cNvPr>
            <p:cNvSpPr/>
            <p:nvPr/>
          </p:nvSpPr>
          <p:spPr bwMode="auto">
            <a:xfrm>
              <a:off x="8580075" y="19723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" name="星: 5 pt 147">
              <a:extLst>
                <a:ext uri="{FF2B5EF4-FFF2-40B4-BE49-F238E27FC236}">
                  <a16:creationId xmlns:a16="http://schemas.microsoft.com/office/drawing/2014/main" id="{7D04A020-2A53-5D7C-DE08-17B8EF28F458}"/>
                </a:ext>
              </a:extLst>
            </p:cNvPr>
            <p:cNvSpPr/>
            <p:nvPr/>
          </p:nvSpPr>
          <p:spPr bwMode="auto">
            <a:xfrm>
              <a:off x="7786748" y="140377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" name="星: 5 pt 148">
              <a:extLst>
                <a:ext uri="{FF2B5EF4-FFF2-40B4-BE49-F238E27FC236}">
                  <a16:creationId xmlns:a16="http://schemas.microsoft.com/office/drawing/2014/main" id="{0F5D7E1D-2C20-0AF3-4F24-BDEB0F8784C5}"/>
                </a:ext>
              </a:extLst>
            </p:cNvPr>
            <p:cNvSpPr/>
            <p:nvPr/>
          </p:nvSpPr>
          <p:spPr bwMode="auto">
            <a:xfrm>
              <a:off x="7799025" y="220725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" name="楕円 45">
              <a:extLst>
                <a:ext uri="{FF2B5EF4-FFF2-40B4-BE49-F238E27FC236}">
                  <a16:creationId xmlns:a16="http://schemas.microsoft.com/office/drawing/2014/main" id="{B7A5B763-5835-7F40-40C5-98DC1CA1D0A5}"/>
                </a:ext>
              </a:extLst>
            </p:cNvPr>
            <p:cNvSpPr/>
            <p:nvPr/>
          </p:nvSpPr>
          <p:spPr bwMode="auto">
            <a:xfrm flipV="1">
              <a:off x="7137318" y="2081603"/>
              <a:ext cx="235679" cy="366322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6BE85248-8165-7C63-CDF3-8111A06976EB}"/>
                </a:ext>
              </a:extLst>
            </p:cNvPr>
            <p:cNvSpPr/>
            <p:nvPr/>
          </p:nvSpPr>
          <p:spPr bwMode="auto">
            <a:xfrm>
              <a:off x="7290097" y="1571201"/>
              <a:ext cx="447732" cy="44773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37D26214-0FD9-1ECF-5D70-12EB056F2AEC}"/>
                </a:ext>
              </a:extLst>
            </p:cNvPr>
            <p:cNvSpPr/>
            <p:nvPr/>
          </p:nvSpPr>
          <p:spPr bwMode="auto">
            <a:xfrm>
              <a:off x="7473056" y="1752600"/>
              <a:ext cx="84934" cy="8493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10994814-2D5B-FA12-8CE1-5E92322648BA}"/>
                </a:ext>
              </a:extLst>
            </p:cNvPr>
            <p:cNvSpPr/>
            <p:nvPr/>
          </p:nvSpPr>
          <p:spPr bwMode="auto">
            <a:xfrm>
              <a:off x="6769397" y="1571201"/>
              <a:ext cx="447732" cy="44773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A78161C8-E9A6-0B66-BB31-726123078843}"/>
                </a:ext>
              </a:extLst>
            </p:cNvPr>
            <p:cNvSpPr/>
            <p:nvPr/>
          </p:nvSpPr>
          <p:spPr bwMode="auto">
            <a:xfrm>
              <a:off x="6952356" y="1752600"/>
              <a:ext cx="84934" cy="8493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C18F1C3-C8A4-D6B4-352F-8CEFFBCBE2AF}"/>
              </a:ext>
            </a:extLst>
          </p:cNvPr>
          <p:cNvGrpSpPr/>
          <p:nvPr/>
        </p:nvGrpSpPr>
        <p:grpSpPr>
          <a:xfrm>
            <a:off x="3673596" y="888298"/>
            <a:ext cx="2600204" cy="2600204"/>
            <a:chOff x="3673596" y="888298"/>
            <a:chExt cx="2600204" cy="2600204"/>
          </a:xfrm>
        </p:grpSpPr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B5DF9AC3-F3B6-73D6-2C38-A7B7BB7EBF5E}"/>
                </a:ext>
              </a:extLst>
            </p:cNvPr>
            <p:cNvSpPr/>
            <p:nvPr/>
          </p:nvSpPr>
          <p:spPr bwMode="auto">
            <a:xfrm>
              <a:off x="3673596" y="888298"/>
              <a:ext cx="2600204" cy="260020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B63377E5-8FEF-79F8-BB1A-F25D12DD2ECD}"/>
                </a:ext>
              </a:extLst>
            </p:cNvPr>
            <p:cNvSpPr/>
            <p:nvPr/>
          </p:nvSpPr>
          <p:spPr bwMode="auto">
            <a:xfrm>
              <a:off x="3868555" y="110255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658A11F4-5BCF-3D94-0FB0-E7C99ECCC966}"/>
                </a:ext>
              </a:extLst>
            </p:cNvPr>
            <p:cNvSpPr/>
            <p:nvPr/>
          </p:nvSpPr>
          <p:spPr bwMode="auto">
            <a:xfrm>
              <a:off x="4068754" y="1934786"/>
              <a:ext cx="76312" cy="4572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383F8EE0-DC77-270A-BF69-78E2E7E613B7}"/>
                </a:ext>
              </a:extLst>
            </p:cNvPr>
            <p:cNvSpPr/>
            <p:nvPr/>
          </p:nvSpPr>
          <p:spPr bwMode="auto">
            <a:xfrm>
              <a:off x="4321697" y="1934786"/>
              <a:ext cx="76312" cy="4572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3" name="星: 5 pt 122">
              <a:extLst>
                <a:ext uri="{FF2B5EF4-FFF2-40B4-BE49-F238E27FC236}">
                  <a16:creationId xmlns:a16="http://schemas.microsoft.com/office/drawing/2014/main" id="{2695AE54-D57D-1E19-C458-EF83A37F93BE}"/>
                </a:ext>
              </a:extLst>
            </p:cNvPr>
            <p:cNvSpPr/>
            <p:nvPr/>
          </p:nvSpPr>
          <p:spPr bwMode="auto">
            <a:xfrm>
              <a:off x="5560449" y="131376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" name="星: 5 pt 123">
              <a:extLst>
                <a:ext uri="{FF2B5EF4-FFF2-40B4-BE49-F238E27FC236}">
                  <a16:creationId xmlns:a16="http://schemas.microsoft.com/office/drawing/2014/main" id="{09344224-FB8F-C7AC-4B14-2A65AD86AF54}"/>
                </a:ext>
              </a:extLst>
            </p:cNvPr>
            <p:cNvSpPr/>
            <p:nvPr/>
          </p:nvSpPr>
          <p:spPr bwMode="auto">
            <a:xfrm>
              <a:off x="5173611" y="185382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" name="星: 5 pt 124">
              <a:extLst>
                <a:ext uri="{FF2B5EF4-FFF2-40B4-BE49-F238E27FC236}">
                  <a16:creationId xmlns:a16="http://schemas.microsoft.com/office/drawing/2014/main" id="{18838EE1-83A3-741D-431E-8FA0282164BF}"/>
                </a:ext>
              </a:extLst>
            </p:cNvPr>
            <p:cNvSpPr/>
            <p:nvPr/>
          </p:nvSpPr>
          <p:spPr bwMode="auto">
            <a:xfrm>
              <a:off x="5811475" y="231817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星: 5 pt 125">
              <a:extLst>
                <a:ext uri="{FF2B5EF4-FFF2-40B4-BE49-F238E27FC236}">
                  <a16:creationId xmlns:a16="http://schemas.microsoft.com/office/drawing/2014/main" id="{F5193401-F33C-D992-B5EE-8B70409987EE}"/>
                </a:ext>
              </a:extLst>
            </p:cNvPr>
            <p:cNvSpPr/>
            <p:nvPr/>
          </p:nvSpPr>
          <p:spPr bwMode="auto">
            <a:xfrm>
              <a:off x="5322525" y="24930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星: 5 pt 15">
              <a:extLst>
                <a:ext uri="{FF2B5EF4-FFF2-40B4-BE49-F238E27FC236}">
                  <a16:creationId xmlns:a16="http://schemas.microsoft.com/office/drawing/2014/main" id="{F837E6C5-9586-5B3A-8896-D07775AC2036}"/>
                </a:ext>
              </a:extLst>
            </p:cNvPr>
            <p:cNvSpPr/>
            <p:nvPr/>
          </p:nvSpPr>
          <p:spPr bwMode="auto">
            <a:xfrm>
              <a:off x="5614625" y="19723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星: 5 pt 16">
              <a:extLst>
                <a:ext uri="{FF2B5EF4-FFF2-40B4-BE49-F238E27FC236}">
                  <a16:creationId xmlns:a16="http://schemas.microsoft.com/office/drawing/2014/main" id="{74182838-8EFF-1772-4A17-402FD63B5A3E}"/>
                </a:ext>
              </a:extLst>
            </p:cNvPr>
            <p:cNvSpPr/>
            <p:nvPr/>
          </p:nvSpPr>
          <p:spPr bwMode="auto">
            <a:xfrm>
              <a:off x="4821298" y="140377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星: 5 pt 17">
              <a:extLst>
                <a:ext uri="{FF2B5EF4-FFF2-40B4-BE49-F238E27FC236}">
                  <a16:creationId xmlns:a16="http://schemas.microsoft.com/office/drawing/2014/main" id="{AF46CE06-4880-DBE7-0B97-0C0FE780EEF2}"/>
                </a:ext>
              </a:extLst>
            </p:cNvPr>
            <p:cNvSpPr/>
            <p:nvPr/>
          </p:nvSpPr>
          <p:spPr bwMode="auto">
            <a:xfrm>
              <a:off x="4833575" y="220725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楕円 45">
              <a:extLst>
                <a:ext uri="{FF2B5EF4-FFF2-40B4-BE49-F238E27FC236}">
                  <a16:creationId xmlns:a16="http://schemas.microsoft.com/office/drawing/2014/main" id="{66B975E0-B8EB-BCB6-992C-328C79CABCF9}"/>
                </a:ext>
              </a:extLst>
            </p:cNvPr>
            <p:cNvSpPr/>
            <p:nvPr/>
          </p:nvSpPr>
          <p:spPr bwMode="auto">
            <a:xfrm flipV="1">
              <a:off x="4133121" y="2122878"/>
              <a:ext cx="221059" cy="65522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" name="涙形 154">
              <a:extLst>
                <a:ext uri="{FF2B5EF4-FFF2-40B4-BE49-F238E27FC236}">
                  <a16:creationId xmlns:a16="http://schemas.microsoft.com/office/drawing/2014/main" id="{A2B994EF-3F36-02D0-0B6F-8B0CF3ED1988}"/>
                </a:ext>
              </a:extLst>
            </p:cNvPr>
            <p:cNvSpPr/>
            <p:nvPr/>
          </p:nvSpPr>
          <p:spPr bwMode="auto">
            <a:xfrm rot="12600000">
              <a:off x="4598991" y="1733929"/>
              <a:ext cx="495055" cy="495055"/>
            </a:xfrm>
            <a:prstGeom prst="teardrop">
              <a:avLst>
                <a:gd name="adj" fmla="val 127706"/>
              </a:avLst>
            </a:prstGeom>
            <a:solidFill>
              <a:srgbClr val="00B0F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D27CCA9-E25F-2AA7-1A85-7CBEF34A58E7}"/>
              </a:ext>
            </a:extLst>
          </p:cNvPr>
          <p:cNvGrpSpPr/>
          <p:nvPr/>
        </p:nvGrpSpPr>
        <p:grpSpPr>
          <a:xfrm>
            <a:off x="695446" y="3768658"/>
            <a:ext cx="2600204" cy="2600204"/>
            <a:chOff x="695446" y="3768658"/>
            <a:chExt cx="2600204" cy="2600204"/>
          </a:xfrm>
        </p:grpSpPr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5065A4FA-5257-6D5B-4E6C-1BF9DDDF3159}"/>
                </a:ext>
              </a:extLst>
            </p:cNvPr>
            <p:cNvSpPr/>
            <p:nvPr/>
          </p:nvSpPr>
          <p:spPr bwMode="auto">
            <a:xfrm>
              <a:off x="695446" y="3768658"/>
              <a:ext cx="2600204" cy="260020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840AEA9D-0B2A-D134-4054-5FA767E1F227}"/>
                </a:ext>
              </a:extLst>
            </p:cNvPr>
            <p:cNvSpPr/>
            <p:nvPr/>
          </p:nvSpPr>
          <p:spPr bwMode="auto">
            <a:xfrm>
              <a:off x="890405" y="398291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1" name="楕円 45">
              <a:extLst>
                <a:ext uri="{FF2B5EF4-FFF2-40B4-BE49-F238E27FC236}">
                  <a16:creationId xmlns:a16="http://schemas.microsoft.com/office/drawing/2014/main" id="{DBF06A8E-1D7E-2D98-B7F5-5CF1E910794C}"/>
                </a:ext>
              </a:extLst>
            </p:cNvPr>
            <p:cNvSpPr/>
            <p:nvPr/>
          </p:nvSpPr>
          <p:spPr bwMode="auto">
            <a:xfrm flipV="1">
              <a:off x="1203667" y="5008874"/>
              <a:ext cx="183564" cy="52717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2" name="星: 5 pt 181">
              <a:extLst>
                <a:ext uri="{FF2B5EF4-FFF2-40B4-BE49-F238E27FC236}">
                  <a16:creationId xmlns:a16="http://schemas.microsoft.com/office/drawing/2014/main" id="{8FC78582-8F16-ACEA-2540-7D7746F80BDC}"/>
                </a:ext>
              </a:extLst>
            </p:cNvPr>
            <p:cNvSpPr/>
            <p:nvPr/>
          </p:nvSpPr>
          <p:spPr bwMode="auto">
            <a:xfrm>
              <a:off x="2582299" y="419412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3" name="星: 5 pt 182">
              <a:extLst>
                <a:ext uri="{FF2B5EF4-FFF2-40B4-BE49-F238E27FC236}">
                  <a16:creationId xmlns:a16="http://schemas.microsoft.com/office/drawing/2014/main" id="{0526AEC7-AE96-E66C-2F2D-FDC917714A9B}"/>
                </a:ext>
              </a:extLst>
            </p:cNvPr>
            <p:cNvSpPr/>
            <p:nvPr/>
          </p:nvSpPr>
          <p:spPr bwMode="auto">
            <a:xfrm>
              <a:off x="2195461" y="473418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4" name="星: 5 pt 183">
              <a:extLst>
                <a:ext uri="{FF2B5EF4-FFF2-40B4-BE49-F238E27FC236}">
                  <a16:creationId xmlns:a16="http://schemas.microsoft.com/office/drawing/2014/main" id="{C092E746-750E-124D-483C-25591CB9336F}"/>
                </a:ext>
              </a:extLst>
            </p:cNvPr>
            <p:cNvSpPr/>
            <p:nvPr/>
          </p:nvSpPr>
          <p:spPr bwMode="auto">
            <a:xfrm>
              <a:off x="2833325" y="519853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5" name="星: 5 pt 184">
              <a:extLst>
                <a:ext uri="{FF2B5EF4-FFF2-40B4-BE49-F238E27FC236}">
                  <a16:creationId xmlns:a16="http://schemas.microsoft.com/office/drawing/2014/main" id="{B2C0616E-4033-FC4A-B114-B3E0BD617D0D}"/>
                </a:ext>
              </a:extLst>
            </p:cNvPr>
            <p:cNvSpPr/>
            <p:nvPr/>
          </p:nvSpPr>
          <p:spPr bwMode="auto">
            <a:xfrm>
              <a:off x="2344375" y="537336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6" name="星: 5 pt 185">
              <a:extLst>
                <a:ext uri="{FF2B5EF4-FFF2-40B4-BE49-F238E27FC236}">
                  <a16:creationId xmlns:a16="http://schemas.microsoft.com/office/drawing/2014/main" id="{1BE9D738-2657-0BD7-983C-6324D1CF4EFA}"/>
                </a:ext>
              </a:extLst>
            </p:cNvPr>
            <p:cNvSpPr/>
            <p:nvPr/>
          </p:nvSpPr>
          <p:spPr bwMode="auto">
            <a:xfrm>
              <a:off x="2636475" y="485266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7" name="星: 5 pt 186">
              <a:extLst>
                <a:ext uri="{FF2B5EF4-FFF2-40B4-BE49-F238E27FC236}">
                  <a16:creationId xmlns:a16="http://schemas.microsoft.com/office/drawing/2014/main" id="{ACB35F3E-9E49-7378-A986-AAC900058BF5}"/>
                </a:ext>
              </a:extLst>
            </p:cNvPr>
            <p:cNvSpPr/>
            <p:nvPr/>
          </p:nvSpPr>
          <p:spPr bwMode="auto">
            <a:xfrm>
              <a:off x="1843148" y="428413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8" name="星: 5 pt 187">
              <a:extLst>
                <a:ext uri="{FF2B5EF4-FFF2-40B4-BE49-F238E27FC236}">
                  <a16:creationId xmlns:a16="http://schemas.microsoft.com/office/drawing/2014/main" id="{12815862-06EF-ABF1-ED4D-24426E2AD450}"/>
                </a:ext>
              </a:extLst>
            </p:cNvPr>
            <p:cNvSpPr/>
            <p:nvPr/>
          </p:nvSpPr>
          <p:spPr bwMode="auto">
            <a:xfrm>
              <a:off x="1855425" y="508761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9" name="弦 188">
              <a:extLst>
                <a:ext uri="{FF2B5EF4-FFF2-40B4-BE49-F238E27FC236}">
                  <a16:creationId xmlns:a16="http://schemas.microsoft.com/office/drawing/2014/main" id="{952395AC-86D1-794F-5503-74F383A3ED0B}"/>
                </a:ext>
              </a:extLst>
            </p:cNvPr>
            <p:cNvSpPr/>
            <p:nvPr/>
          </p:nvSpPr>
          <p:spPr bwMode="auto">
            <a:xfrm>
              <a:off x="987930" y="4644135"/>
              <a:ext cx="270071" cy="270071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0" name="弦 189">
              <a:extLst>
                <a:ext uri="{FF2B5EF4-FFF2-40B4-BE49-F238E27FC236}">
                  <a16:creationId xmlns:a16="http://schemas.microsoft.com/office/drawing/2014/main" id="{F808FBA8-007E-DDCB-024B-CB03EEFD237B}"/>
                </a:ext>
              </a:extLst>
            </p:cNvPr>
            <p:cNvSpPr/>
            <p:nvPr/>
          </p:nvSpPr>
          <p:spPr bwMode="auto">
            <a:xfrm>
              <a:off x="1112302" y="4726160"/>
              <a:ext cx="135015" cy="135015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12FAB8E1-3C82-09C6-E581-A97E7C468230}"/>
                </a:ext>
              </a:extLst>
            </p:cNvPr>
            <p:cNvGrpSpPr/>
            <p:nvPr/>
          </p:nvGrpSpPr>
          <p:grpSpPr>
            <a:xfrm flipH="1">
              <a:off x="1333579" y="4644135"/>
              <a:ext cx="270071" cy="270071"/>
              <a:chOff x="1106992" y="4644135"/>
              <a:chExt cx="270071" cy="270071"/>
            </a:xfrm>
          </p:grpSpPr>
          <p:sp>
            <p:nvSpPr>
              <p:cNvPr id="191" name="弦 190">
                <a:extLst>
                  <a:ext uri="{FF2B5EF4-FFF2-40B4-BE49-F238E27FC236}">
                    <a16:creationId xmlns:a16="http://schemas.microsoft.com/office/drawing/2014/main" id="{AC3925D6-59A1-F7CA-1EB7-AC25B30402D7}"/>
                  </a:ext>
                </a:extLst>
              </p:cNvPr>
              <p:cNvSpPr/>
              <p:nvPr/>
            </p:nvSpPr>
            <p:spPr bwMode="auto">
              <a:xfrm>
                <a:off x="1106992" y="4644135"/>
                <a:ext cx="270071" cy="270071"/>
              </a:xfrm>
              <a:prstGeom prst="chord">
                <a:avLst>
                  <a:gd name="adj1" fmla="val 707056"/>
                  <a:gd name="adj2" fmla="val 13444337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2" name="弦 191">
                <a:extLst>
                  <a:ext uri="{FF2B5EF4-FFF2-40B4-BE49-F238E27FC236}">
                    <a16:creationId xmlns:a16="http://schemas.microsoft.com/office/drawing/2014/main" id="{C7F53009-5839-A7BA-D6F6-9AAA3B55CEAB}"/>
                  </a:ext>
                </a:extLst>
              </p:cNvPr>
              <p:cNvSpPr/>
              <p:nvPr/>
            </p:nvSpPr>
            <p:spPr bwMode="auto">
              <a:xfrm>
                <a:off x="1231364" y="4726160"/>
                <a:ext cx="135015" cy="135015"/>
              </a:xfrm>
              <a:prstGeom prst="chord">
                <a:avLst>
                  <a:gd name="adj1" fmla="val 707056"/>
                  <a:gd name="adj2" fmla="val 13444337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0701933-6BC2-59D1-BAFD-264B9FD6FECE}"/>
              </a:ext>
            </a:extLst>
          </p:cNvPr>
          <p:cNvGrpSpPr/>
          <p:nvPr/>
        </p:nvGrpSpPr>
        <p:grpSpPr>
          <a:xfrm>
            <a:off x="3662933" y="3768658"/>
            <a:ext cx="2600204" cy="2600204"/>
            <a:chOff x="3662933" y="3768658"/>
            <a:chExt cx="2600204" cy="2600204"/>
          </a:xfrm>
        </p:grpSpPr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F2D3875B-A413-BD29-5BCA-7387516A86DD}"/>
                </a:ext>
              </a:extLst>
            </p:cNvPr>
            <p:cNvSpPr/>
            <p:nvPr/>
          </p:nvSpPr>
          <p:spPr bwMode="auto">
            <a:xfrm>
              <a:off x="3662933" y="3768658"/>
              <a:ext cx="2600204" cy="260020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EAABB3C3-9C16-E5E1-7EF2-DCE5D3F521AC}"/>
                </a:ext>
              </a:extLst>
            </p:cNvPr>
            <p:cNvSpPr/>
            <p:nvPr/>
          </p:nvSpPr>
          <p:spPr bwMode="auto">
            <a:xfrm>
              <a:off x="3857892" y="398291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7" name="星: 5 pt 196">
              <a:extLst>
                <a:ext uri="{FF2B5EF4-FFF2-40B4-BE49-F238E27FC236}">
                  <a16:creationId xmlns:a16="http://schemas.microsoft.com/office/drawing/2014/main" id="{EABF20C0-E34C-4FFF-A096-1D831E8CBF9F}"/>
                </a:ext>
              </a:extLst>
            </p:cNvPr>
            <p:cNvSpPr/>
            <p:nvPr/>
          </p:nvSpPr>
          <p:spPr bwMode="auto">
            <a:xfrm>
              <a:off x="5549786" y="419412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8" name="星: 5 pt 197">
              <a:extLst>
                <a:ext uri="{FF2B5EF4-FFF2-40B4-BE49-F238E27FC236}">
                  <a16:creationId xmlns:a16="http://schemas.microsoft.com/office/drawing/2014/main" id="{2C65E2D3-707F-F945-4716-8CA0EF242704}"/>
                </a:ext>
              </a:extLst>
            </p:cNvPr>
            <p:cNvSpPr/>
            <p:nvPr/>
          </p:nvSpPr>
          <p:spPr bwMode="auto">
            <a:xfrm>
              <a:off x="5162948" y="473418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9" name="星: 5 pt 198">
              <a:extLst>
                <a:ext uri="{FF2B5EF4-FFF2-40B4-BE49-F238E27FC236}">
                  <a16:creationId xmlns:a16="http://schemas.microsoft.com/office/drawing/2014/main" id="{26FBB561-E7AD-BDB8-6082-CB8CD222B4E6}"/>
                </a:ext>
              </a:extLst>
            </p:cNvPr>
            <p:cNvSpPr/>
            <p:nvPr/>
          </p:nvSpPr>
          <p:spPr bwMode="auto">
            <a:xfrm>
              <a:off x="5800812" y="519853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星: 5 pt 199">
              <a:extLst>
                <a:ext uri="{FF2B5EF4-FFF2-40B4-BE49-F238E27FC236}">
                  <a16:creationId xmlns:a16="http://schemas.microsoft.com/office/drawing/2014/main" id="{73C784A8-3759-5FD9-7AFA-B4E9838A18F9}"/>
                </a:ext>
              </a:extLst>
            </p:cNvPr>
            <p:cNvSpPr/>
            <p:nvPr/>
          </p:nvSpPr>
          <p:spPr bwMode="auto">
            <a:xfrm>
              <a:off x="5311862" y="537336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1" name="星: 5 pt 200">
              <a:extLst>
                <a:ext uri="{FF2B5EF4-FFF2-40B4-BE49-F238E27FC236}">
                  <a16:creationId xmlns:a16="http://schemas.microsoft.com/office/drawing/2014/main" id="{45A1291C-E077-1FE4-6781-2779914980D8}"/>
                </a:ext>
              </a:extLst>
            </p:cNvPr>
            <p:cNvSpPr/>
            <p:nvPr/>
          </p:nvSpPr>
          <p:spPr bwMode="auto">
            <a:xfrm>
              <a:off x="5603962" y="485266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2" name="星: 5 pt 201">
              <a:extLst>
                <a:ext uri="{FF2B5EF4-FFF2-40B4-BE49-F238E27FC236}">
                  <a16:creationId xmlns:a16="http://schemas.microsoft.com/office/drawing/2014/main" id="{97DD6720-F0D0-67F2-09F0-24DBD894B34F}"/>
                </a:ext>
              </a:extLst>
            </p:cNvPr>
            <p:cNvSpPr/>
            <p:nvPr/>
          </p:nvSpPr>
          <p:spPr bwMode="auto">
            <a:xfrm>
              <a:off x="4810635" y="428413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3" name="星: 5 pt 202">
              <a:extLst>
                <a:ext uri="{FF2B5EF4-FFF2-40B4-BE49-F238E27FC236}">
                  <a16:creationId xmlns:a16="http://schemas.microsoft.com/office/drawing/2014/main" id="{F898E837-B40F-B38E-02FD-487194177A7A}"/>
                </a:ext>
              </a:extLst>
            </p:cNvPr>
            <p:cNvSpPr/>
            <p:nvPr/>
          </p:nvSpPr>
          <p:spPr bwMode="auto">
            <a:xfrm>
              <a:off x="4822912" y="508761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5F97290D-C14B-E720-BC63-EEEB8C9D71D5}"/>
                </a:ext>
              </a:extLst>
            </p:cNvPr>
            <p:cNvGrpSpPr/>
            <p:nvPr/>
          </p:nvGrpSpPr>
          <p:grpSpPr>
            <a:xfrm flipH="1">
              <a:off x="3878371" y="4661388"/>
              <a:ext cx="270071" cy="270071"/>
              <a:chOff x="1106992" y="4644135"/>
              <a:chExt cx="270071" cy="270071"/>
            </a:xfrm>
          </p:grpSpPr>
          <p:sp>
            <p:nvSpPr>
              <p:cNvPr id="212" name="弦 211">
                <a:extLst>
                  <a:ext uri="{FF2B5EF4-FFF2-40B4-BE49-F238E27FC236}">
                    <a16:creationId xmlns:a16="http://schemas.microsoft.com/office/drawing/2014/main" id="{90A2E0FA-3B63-A5E8-A70E-02767AABF22C}"/>
                  </a:ext>
                </a:extLst>
              </p:cNvPr>
              <p:cNvSpPr/>
              <p:nvPr/>
            </p:nvSpPr>
            <p:spPr bwMode="auto">
              <a:xfrm>
                <a:off x="1106992" y="4644135"/>
                <a:ext cx="270071" cy="270071"/>
              </a:xfrm>
              <a:prstGeom prst="chord">
                <a:avLst>
                  <a:gd name="adj1" fmla="val 707056"/>
                  <a:gd name="adj2" fmla="val 13444337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3" name="弦 212">
                <a:extLst>
                  <a:ext uri="{FF2B5EF4-FFF2-40B4-BE49-F238E27FC236}">
                    <a16:creationId xmlns:a16="http://schemas.microsoft.com/office/drawing/2014/main" id="{C770EE55-B4FE-E0C4-D660-307825205C75}"/>
                  </a:ext>
                </a:extLst>
              </p:cNvPr>
              <p:cNvSpPr/>
              <p:nvPr/>
            </p:nvSpPr>
            <p:spPr bwMode="auto">
              <a:xfrm>
                <a:off x="1135416" y="4671928"/>
                <a:ext cx="135015" cy="135015"/>
              </a:xfrm>
              <a:prstGeom prst="chord">
                <a:avLst>
                  <a:gd name="adj1" fmla="val 707056"/>
                  <a:gd name="adj2" fmla="val 13444337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C7ABC4FD-583E-9173-CB9E-6D3C10C9AF7A}"/>
                </a:ext>
              </a:extLst>
            </p:cNvPr>
            <p:cNvGrpSpPr/>
            <p:nvPr/>
          </p:nvGrpSpPr>
          <p:grpSpPr>
            <a:xfrm>
              <a:off x="4300153" y="4661388"/>
              <a:ext cx="270071" cy="270071"/>
              <a:chOff x="1106992" y="4644135"/>
              <a:chExt cx="270071" cy="270071"/>
            </a:xfrm>
          </p:grpSpPr>
          <p:sp>
            <p:nvSpPr>
              <p:cNvPr id="215" name="弦 214">
                <a:extLst>
                  <a:ext uri="{FF2B5EF4-FFF2-40B4-BE49-F238E27FC236}">
                    <a16:creationId xmlns:a16="http://schemas.microsoft.com/office/drawing/2014/main" id="{2AF94080-4FFD-0AAF-3624-883C302CBC96}"/>
                  </a:ext>
                </a:extLst>
              </p:cNvPr>
              <p:cNvSpPr/>
              <p:nvPr/>
            </p:nvSpPr>
            <p:spPr bwMode="auto">
              <a:xfrm>
                <a:off x="1106992" y="4644135"/>
                <a:ext cx="270071" cy="270071"/>
              </a:xfrm>
              <a:prstGeom prst="chord">
                <a:avLst>
                  <a:gd name="adj1" fmla="val 707056"/>
                  <a:gd name="adj2" fmla="val 13444337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6" name="弦 215">
                <a:extLst>
                  <a:ext uri="{FF2B5EF4-FFF2-40B4-BE49-F238E27FC236}">
                    <a16:creationId xmlns:a16="http://schemas.microsoft.com/office/drawing/2014/main" id="{F3E97C6B-CE88-9DDD-3D37-EA767F80203E}"/>
                  </a:ext>
                </a:extLst>
              </p:cNvPr>
              <p:cNvSpPr/>
              <p:nvPr/>
            </p:nvSpPr>
            <p:spPr bwMode="auto">
              <a:xfrm>
                <a:off x="1135416" y="4671928"/>
                <a:ext cx="135015" cy="135015"/>
              </a:xfrm>
              <a:prstGeom prst="chord">
                <a:avLst>
                  <a:gd name="adj1" fmla="val 707056"/>
                  <a:gd name="adj2" fmla="val 13444337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E38462A2-525F-63B7-2F23-3CCCB79D5312}"/>
                </a:ext>
              </a:extLst>
            </p:cNvPr>
            <p:cNvSpPr/>
            <p:nvPr/>
          </p:nvSpPr>
          <p:spPr bwMode="auto">
            <a:xfrm>
              <a:off x="4570224" y="4964922"/>
              <a:ext cx="1453971" cy="341285"/>
            </a:xfrm>
            <a:custGeom>
              <a:avLst/>
              <a:gdLst>
                <a:gd name="connsiteX0" fmla="*/ 1096766 w 2323072"/>
                <a:gd name="connsiteY0" fmla="*/ 0 h 846086"/>
                <a:gd name="connsiteX1" fmla="*/ 1322705 w 2323072"/>
                <a:gd name="connsiteY1" fmla="*/ 61414 h 846086"/>
                <a:gd name="connsiteX2" fmla="*/ 1376636 w 2323072"/>
                <a:gd name="connsiteY2" fmla="*/ 113907 h 846086"/>
                <a:gd name="connsiteX3" fmla="*/ 1428610 w 2323072"/>
                <a:gd name="connsiteY3" fmla="*/ 103320 h 846086"/>
                <a:gd name="connsiteX4" fmla="*/ 1493006 w 2323072"/>
                <a:gd name="connsiteY4" fmla="*/ 99060 h 846086"/>
                <a:gd name="connsiteX5" fmla="*/ 1787422 w 2323072"/>
                <a:gd name="connsiteY5" fmla="*/ 227125 h 846086"/>
                <a:gd name="connsiteX6" fmla="*/ 1801213 w 2323072"/>
                <a:gd name="connsiteY6" fmla="*/ 271951 h 846086"/>
                <a:gd name="connsiteX7" fmla="*/ 1879172 w 2323072"/>
                <a:gd name="connsiteY7" fmla="*/ 237458 h 846086"/>
                <a:gd name="connsiteX8" fmla="*/ 2003546 w 2323072"/>
                <a:gd name="connsiteY8" fmla="*/ 220980 h 846086"/>
                <a:gd name="connsiteX9" fmla="*/ 2323072 w 2323072"/>
                <a:gd name="connsiteY9" fmla="*/ 430663 h 846086"/>
                <a:gd name="connsiteX10" fmla="*/ 2003546 w 2323072"/>
                <a:gd name="connsiteY10" fmla="*/ 640346 h 846086"/>
                <a:gd name="connsiteX11" fmla="*/ 1824896 w 2323072"/>
                <a:gd name="connsiteY11" fmla="*/ 604536 h 846086"/>
                <a:gd name="connsiteX12" fmla="*/ 1777665 w 2323072"/>
                <a:gd name="connsiteY12" fmla="*/ 576372 h 846086"/>
                <a:gd name="connsiteX13" fmla="*/ 1764562 w 2323072"/>
                <a:gd name="connsiteY13" fmla="*/ 618961 h 846086"/>
                <a:gd name="connsiteX14" fmla="*/ 1470146 w 2323072"/>
                <a:gd name="connsiteY14" fmla="*/ 747026 h 846086"/>
                <a:gd name="connsiteX15" fmla="*/ 1345772 w 2323072"/>
                <a:gd name="connsiteY15" fmla="*/ 730548 h 846086"/>
                <a:gd name="connsiteX16" fmla="*/ 1278527 w 2323072"/>
                <a:gd name="connsiteY16" fmla="*/ 700796 h 846086"/>
                <a:gd name="connsiteX17" fmla="*/ 1225519 w 2323072"/>
                <a:gd name="connsiteY17" fmla="*/ 711594 h 846086"/>
                <a:gd name="connsiteX18" fmla="*/ 1223542 w 2323072"/>
                <a:gd name="connsiteY18" fmla="*/ 718021 h 846086"/>
                <a:gd name="connsiteX19" fmla="*/ 929126 w 2323072"/>
                <a:gd name="connsiteY19" fmla="*/ 846086 h 846086"/>
                <a:gd name="connsiteX20" fmla="*/ 703187 w 2323072"/>
                <a:gd name="connsiteY20" fmla="*/ 784672 h 846086"/>
                <a:gd name="connsiteX21" fmla="*/ 642781 w 2323072"/>
                <a:gd name="connsiteY21" fmla="*/ 725878 h 846086"/>
                <a:gd name="connsiteX22" fmla="*/ 597281 w 2323072"/>
                <a:gd name="connsiteY22" fmla="*/ 735146 h 846086"/>
                <a:gd name="connsiteX23" fmla="*/ 532886 w 2323072"/>
                <a:gd name="connsiteY23" fmla="*/ 739406 h 846086"/>
                <a:gd name="connsiteX24" fmla="*/ 238470 w 2323072"/>
                <a:gd name="connsiteY24" fmla="*/ 611341 h 846086"/>
                <a:gd name="connsiteX25" fmla="*/ 220467 w 2323072"/>
                <a:gd name="connsiteY25" fmla="*/ 552825 h 846086"/>
                <a:gd name="connsiteX26" fmla="*/ 195152 w 2323072"/>
                <a:gd name="connsiteY26" fmla="*/ 547668 h 846086"/>
                <a:gd name="connsiteX27" fmla="*/ 0 w 2323072"/>
                <a:gd name="connsiteY27" fmla="*/ 354463 h 846086"/>
                <a:gd name="connsiteX28" fmla="*/ 319526 w 2323072"/>
                <a:gd name="connsiteY28" fmla="*/ 144780 h 846086"/>
                <a:gd name="connsiteX29" fmla="*/ 383921 w 2323072"/>
                <a:gd name="connsiteY29" fmla="*/ 149040 h 846086"/>
                <a:gd name="connsiteX30" fmla="*/ 391269 w 2323072"/>
                <a:gd name="connsiteY30" fmla="*/ 150536 h 846086"/>
                <a:gd name="connsiteX31" fmla="*/ 459347 w 2323072"/>
                <a:gd name="connsiteY31" fmla="*/ 84274 h 846086"/>
                <a:gd name="connsiteX32" fmla="*/ 685286 w 2323072"/>
                <a:gd name="connsiteY32" fmla="*/ 22860 h 846086"/>
                <a:gd name="connsiteX33" fmla="*/ 809660 w 2323072"/>
                <a:gd name="connsiteY33" fmla="*/ 39338 h 846086"/>
                <a:gd name="connsiteX34" fmla="*/ 867305 w 2323072"/>
                <a:gd name="connsiteY34" fmla="*/ 64842 h 846086"/>
                <a:gd name="connsiteX35" fmla="*/ 870827 w 2323072"/>
                <a:gd name="connsiteY35" fmla="*/ 61414 h 846086"/>
                <a:gd name="connsiteX36" fmla="*/ 1096766 w 2323072"/>
                <a:gd name="connsiteY36" fmla="*/ 0 h 84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23072" h="846086">
                  <a:moveTo>
                    <a:pt x="1096766" y="0"/>
                  </a:moveTo>
                  <a:cubicBezTo>
                    <a:pt x="1185000" y="0"/>
                    <a:pt x="1264882" y="23469"/>
                    <a:pt x="1322705" y="61414"/>
                  </a:cubicBezTo>
                  <a:lnTo>
                    <a:pt x="1376636" y="113907"/>
                  </a:lnTo>
                  <a:lnTo>
                    <a:pt x="1428610" y="103320"/>
                  </a:lnTo>
                  <a:cubicBezTo>
                    <a:pt x="1449411" y="100527"/>
                    <a:pt x="1470947" y="99060"/>
                    <a:pt x="1493006" y="99060"/>
                  </a:cubicBezTo>
                  <a:cubicBezTo>
                    <a:pt x="1625358" y="99060"/>
                    <a:pt x="1738915" y="151866"/>
                    <a:pt x="1787422" y="227125"/>
                  </a:cubicBezTo>
                  <a:lnTo>
                    <a:pt x="1801213" y="271951"/>
                  </a:lnTo>
                  <a:lnTo>
                    <a:pt x="1879172" y="237458"/>
                  </a:lnTo>
                  <a:cubicBezTo>
                    <a:pt x="1917400" y="226848"/>
                    <a:pt x="1959429" y="220980"/>
                    <a:pt x="2003546" y="220980"/>
                  </a:cubicBezTo>
                  <a:cubicBezTo>
                    <a:pt x="2180015" y="220980"/>
                    <a:pt x="2323072" y="314858"/>
                    <a:pt x="2323072" y="430663"/>
                  </a:cubicBezTo>
                  <a:cubicBezTo>
                    <a:pt x="2323072" y="546468"/>
                    <a:pt x="2180015" y="640346"/>
                    <a:pt x="2003546" y="640346"/>
                  </a:cubicBezTo>
                  <a:cubicBezTo>
                    <a:pt x="1937370" y="640346"/>
                    <a:pt x="1875893" y="627145"/>
                    <a:pt x="1824896" y="604536"/>
                  </a:cubicBezTo>
                  <a:lnTo>
                    <a:pt x="1777665" y="576372"/>
                  </a:lnTo>
                  <a:lnTo>
                    <a:pt x="1764562" y="618961"/>
                  </a:lnTo>
                  <a:cubicBezTo>
                    <a:pt x="1716055" y="694220"/>
                    <a:pt x="1602498" y="747026"/>
                    <a:pt x="1470146" y="747026"/>
                  </a:cubicBezTo>
                  <a:cubicBezTo>
                    <a:pt x="1426028" y="747026"/>
                    <a:pt x="1383999" y="741159"/>
                    <a:pt x="1345772" y="730548"/>
                  </a:cubicBezTo>
                  <a:lnTo>
                    <a:pt x="1278527" y="700796"/>
                  </a:lnTo>
                  <a:lnTo>
                    <a:pt x="1225519" y="711594"/>
                  </a:lnTo>
                  <a:lnTo>
                    <a:pt x="1223542" y="718021"/>
                  </a:lnTo>
                  <a:cubicBezTo>
                    <a:pt x="1175035" y="793280"/>
                    <a:pt x="1061478" y="846086"/>
                    <a:pt x="929126" y="846086"/>
                  </a:cubicBezTo>
                  <a:cubicBezTo>
                    <a:pt x="840891" y="846086"/>
                    <a:pt x="761010" y="822617"/>
                    <a:pt x="703187" y="784672"/>
                  </a:cubicBezTo>
                  <a:lnTo>
                    <a:pt x="642781" y="725878"/>
                  </a:lnTo>
                  <a:lnTo>
                    <a:pt x="597281" y="735146"/>
                  </a:lnTo>
                  <a:cubicBezTo>
                    <a:pt x="576481" y="737939"/>
                    <a:pt x="554944" y="739406"/>
                    <a:pt x="532886" y="739406"/>
                  </a:cubicBezTo>
                  <a:cubicBezTo>
                    <a:pt x="400534" y="739406"/>
                    <a:pt x="286977" y="686600"/>
                    <a:pt x="238470" y="611341"/>
                  </a:cubicBezTo>
                  <a:lnTo>
                    <a:pt x="220467" y="552825"/>
                  </a:lnTo>
                  <a:lnTo>
                    <a:pt x="195152" y="547668"/>
                  </a:lnTo>
                  <a:cubicBezTo>
                    <a:pt x="80469" y="515837"/>
                    <a:pt x="0" y="441317"/>
                    <a:pt x="0" y="354463"/>
                  </a:cubicBezTo>
                  <a:cubicBezTo>
                    <a:pt x="0" y="238658"/>
                    <a:pt x="143057" y="144780"/>
                    <a:pt x="319526" y="144780"/>
                  </a:cubicBezTo>
                  <a:cubicBezTo>
                    <a:pt x="341584" y="144780"/>
                    <a:pt x="363121" y="146247"/>
                    <a:pt x="383921" y="149040"/>
                  </a:cubicBezTo>
                  <a:lnTo>
                    <a:pt x="391269" y="150536"/>
                  </a:lnTo>
                  <a:lnTo>
                    <a:pt x="459347" y="84274"/>
                  </a:lnTo>
                  <a:cubicBezTo>
                    <a:pt x="517170" y="46329"/>
                    <a:pt x="597051" y="22860"/>
                    <a:pt x="685286" y="22860"/>
                  </a:cubicBezTo>
                  <a:cubicBezTo>
                    <a:pt x="729403" y="22860"/>
                    <a:pt x="771432" y="28727"/>
                    <a:pt x="809660" y="39338"/>
                  </a:cubicBezTo>
                  <a:lnTo>
                    <a:pt x="867305" y="64842"/>
                  </a:lnTo>
                  <a:lnTo>
                    <a:pt x="870827" y="61414"/>
                  </a:lnTo>
                  <a:cubicBezTo>
                    <a:pt x="928650" y="23469"/>
                    <a:pt x="1008531" y="0"/>
                    <a:pt x="1096766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DE8C643B-5480-3091-481C-478E5373D947}"/>
                </a:ext>
              </a:extLst>
            </p:cNvPr>
            <p:cNvSpPr/>
            <p:nvPr/>
          </p:nvSpPr>
          <p:spPr bwMode="auto">
            <a:xfrm>
              <a:off x="3922525" y="5437362"/>
              <a:ext cx="1389338" cy="347837"/>
            </a:xfrm>
            <a:custGeom>
              <a:avLst/>
              <a:gdLst>
                <a:gd name="connsiteX0" fmla="*/ 1096766 w 2323072"/>
                <a:gd name="connsiteY0" fmla="*/ 0 h 846086"/>
                <a:gd name="connsiteX1" fmla="*/ 1322705 w 2323072"/>
                <a:gd name="connsiteY1" fmla="*/ 61414 h 846086"/>
                <a:gd name="connsiteX2" fmla="*/ 1376636 w 2323072"/>
                <a:gd name="connsiteY2" fmla="*/ 113907 h 846086"/>
                <a:gd name="connsiteX3" fmla="*/ 1428610 w 2323072"/>
                <a:gd name="connsiteY3" fmla="*/ 103320 h 846086"/>
                <a:gd name="connsiteX4" fmla="*/ 1493006 w 2323072"/>
                <a:gd name="connsiteY4" fmla="*/ 99060 h 846086"/>
                <a:gd name="connsiteX5" fmla="*/ 1787422 w 2323072"/>
                <a:gd name="connsiteY5" fmla="*/ 227125 h 846086"/>
                <a:gd name="connsiteX6" fmla="*/ 1801213 w 2323072"/>
                <a:gd name="connsiteY6" fmla="*/ 271951 h 846086"/>
                <a:gd name="connsiteX7" fmla="*/ 1879172 w 2323072"/>
                <a:gd name="connsiteY7" fmla="*/ 237458 h 846086"/>
                <a:gd name="connsiteX8" fmla="*/ 2003546 w 2323072"/>
                <a:gd name="connsiteY8" fmla="*/ 220980 h 846086"/>
                <a:gd name="connsiteX9" fmla="*/ 2323072 w 2323072"/>
                <a:gd name="connsiteY9" fmla="*/ 430663 h 846086"/>
                <a:gd name="connsiteX10" fmla="*/ 2003546 w 2323072"/>
                <a:gd name="connsiteY10" fmla="*/ 640346 h 846086"/>
                <a:gd name="connsiteX11" fmla="*/ 1824896 w 2323072"/>
                <a:gd name="connsiteY11" fmla="*/ 604536 h 846086"/>
                <a:gd name="connsiteX12" fmla="*/ 1777665 w 2323072"/>
                <a:gd name="connsiteY12" fmla="*/ 576372 h 846086"/>
                <a:gd name="connsiteX13" fmla="*/ 1764562 w 2323072"/>
                <a:gd name="connsiteY13" fmla="*/ 618961 h 846086"/>
                <a:gd name="connsiteX14" fmla="*/ 1470146 w 2323072"/>
                <a:gd name="connsiteY14" fmla="*/ 747026 h 846086"/>
                <a:gd name="connsiteX15" fmla="*/ 1345772 w 2323072"/>
                <a:gd name="connsiteY15" fmla="*/ 730548 h 846086"/>
                <a:gd name="connsiteX16" fmla="*/ 1278527 w 2323072"/>
                <a:gd name="connsiteY16" fmla="*/ 700796 h 846086"/>
                <a:gd name="connsiteX17" fmla="*/ 1225519 w 2323072"/>
                <a:gd name="connsiteY17" fmla="*/ 711594 h 846086"/>
                <a:gd name="connsiteX18" fmla="*/ 1223542 w 2323072"/>
                <a:gd name="connsiteY18" fmla="*/ 718021 h 846086"/>
                <a:gd name="connsiteX19" fmla="*/ 929126 w 2323072"/>
                <a:gd name="connsiteY19" fmla="*/ 846086 h 846086"/>
                <a:gd name="connsiteX20" fmla="*/ 703187 w 2323072"/>
                <a:gd name="connsiteY20" fmla="*/ 784672 h 846086"/>
                <a:gd name="connsiteX21" fmla="*/ 642781 w 2323072"/>
                <a:gd name="connsiteY21" fmla="*/ 725878 h 846086"/>
                <a:gd name="connsiteX22" fmla="*/ 597281 w 2323072"/>
                <a:gd name="connsiteY22" fmla="*/ 735146 h 846086"/>
                <a:gd name="connsiteX23" fmla="*/ 532886 w 2323072"/>
                <a:gd name="connsiteY23" fmla="*/ 739406 h 846086"/>
                <a:gd name="connsiteX24" fmla="*/ 238470 w 2323072"/>
                <a:gd name="connsiteY24" fmla="*/ 611341 h 846086"/>
                <a:gd name="connsiteX25" fmla="*/ 220467 w 2323072"/>
                <a:gd name="connsiteY25" fmla="*/ 552825 h 846086"/>
                <a:gd name="connsiteX26" fmla="*/ 195152 w 2323072"/>
                <a:gd name="connsiteY26" fmla="*/ 547668 h 846086"/>
                <a:gd name="connsiteX27" fmla="*/ 0 w 2323072"/>
                <a:gd name="connsiteY27" fmla="*/ 354463 h 846086"/>
                <a:gd name="connsiteX28" fmla="*/ 319526 w 2323072"/>
                <a:gd name="connsiteY28" fmla="*/ 144780 h 846086"/>
                <a:gd name="connsiteX29" fmla="*/ 383921 w 2323072"/>
                <a:gd name="connsiteY29" fmla="*/ 149040 h 846086"/>
                <a:gd name="connsiteX30" fmla="*/ 391269 w 2323072"/>
                <a:gd name="connsiteY30" fmla="*/ 150536 h 846086"/>
                <a:gd name="connsiteX31" fmla="*/ 459347 w 2323072"/>
                <a:gd name="connsiteY31" fmla="*/ 84274 h 846086"/>
                <a:gd name="connsiteX32" fmla="*/ 685286 w 2323072"/>
                <a:gd name="connsiteY32" fmla="*/ 22860 h 846086"/>
                <a:gd name="connsiteX33" fmla="*/ 809660 w 2323072"/>
                <a:gd name="connsiteY33" fmla="*/ 39338 h 846086"/>
                <a:gd name="connsiteX34" fmla="*/ 867305 w 2323072"/>
                <a:gd name="connsiteY34" fmla="*/ 64842 h 846086"/>
                <a:gd name="connsiteX35" fmla="*/ 870827 w 2323072"/>
                <a:gd name="connsiteY35" fmla="*/ 61414 h 846086"/>
                <a:gd name="connsiteX36" fmla="*/ 1096766 w 2323072"/>
                <a:gd name="connsiteY36" fmla="*/ 0 h 84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23072" h="846086">
                  <a:moveTo>
                    <a:pt x="1096766" y="0"/>
                  </a:moveTo>
                  <a:cubicBezTo>
                    <a:pt x="1185000" y="0"/>
                    <a:pt x="1264882" y="23469"/>
                    <a:pt x="1322705" y="61414"/>
                  </a:cubicBezTo>
                  <a:lnTo>
                    <a:pt x="1376636" y="113907"/>
                  </a:lnTo>
                  <a:lnTo>
                    <a:pt x="1428610" y="103320"/>
                  </a:lnTo>
                  <a:cubicBezTo>
                    <a:pt x="1449411" y="100527"/>
                    <a:pt x="1470947" y="99060"/>
                    <a:pt x="1493006" y="99060"/>
                  </a:cubicBezTo>
                  <a:cubicBezTo>
                    <a:pt x="1625358" y="99060"/>
                    <a:pt x="1738915" y="151866"/>
                    <a:pt x="1787422" y="227125"/>
                  </a:cubicBezTo>
                  <a:lnTo>
                    <a:pt x="1801213" y="271951"/>
                  </a:lnTo>
                  <a:lnTo>
                    <a:pt x="1879172" y="237458"/>
                  </a:lnTo>
                  <a:cubicBezTo>
                    <a:pt x="1917400" y="226848"/>
                    <a:pt x="1959429" y="220980"/>
                    <a:pt x="2003546" y="220980"/>
                  </a:cubicBezTo>
                  <a:cubicBezTo>
                    <a:pt x="2180015" y="220980"/>
                    <a:pt x="2323072" y="314858"/>
                    <a:pt x="2323072" y="430663"/>
                  </a:cubicBezTo>
                  <a:cubicBezTo>
                    <a:pt x="2323072" y="546468"/>
                    <a:pt x="2180015" y="640346"/>
                    <a:pt x="2003546" y="640346"/>
                  </a:cubicBezTo>
                  <a:cubicBezTo>
                    <a:pt x="1937370" y="640346"/>
                    <a:pt x="1875893" y="627145"/>
                    <a:pt x="1824896" y="604536"/>
                  </a:cubicBezTo>
                  <a:lnTo>
                    <a:pt x="1777665" y="576372"/>
                  </a:lnTo>
                  <a:lnTo>
                    <a:pt x="1764562" y="618961"/>
                  </a:lnTo>
                  <a:cubicBezTo>
                    <a:pt x="1716055" y="694220"/>
                    <a:pt x="1602498" y="747026"/>
                    <a:pt x="1470146" y="747026"/>
                  </a:cubicBezTo>
                  <a:cubicBezTo>
                    <a:pt x="1426028" y="747026"/>
                    <a:pt x="1383999" y="741159"/>
                    <a:pt x="1345772" y="730548"/>
                  </a:cubicBezTo>
                  <a:lnTo>
                    <a:pt x="1278527" y="700796"/>
                  </a:lnTo>
                  <a:lnTo>
                    <a:pt x="1225519" y="711594"/>
                  </a:lnTo>
                  <a:lnTo>
                    <a:pt x="1223542" y="718021"/>
                  </a:lnTo>
                  <a:cubicBezTo>
                    <a:pt x="1175035" y="793280"/>
                    <a:pt x="1061478" y="846086"/>
                    <a:pt x="929126" y="846086"/>
                  </a:cubicBezTo>
                  <a:cubicBezTo>
                    <a:pt x="840891" y="846086"/>
                    <a:pt x="761010" y="822617"/>
                    <a:pt x="703187" y="784672"/>
                  </a:cubicBezTo>
                  <a:lnTo>
                    <a:pt x="642781" y="725878"/>
                  </a:lnTo>
                  <a:lnTo>
                    <a:pt x="597281" y="735146"/>
                  </a:lnTo>
                  <a:cubicBezTo>
                    <a:pt x="576481" y="737939"/>
                    <a:pt x="554944" y="739406"/>
                    <a:pt x="532886" y="739406"/>
                  </a:cubicBezTo>
                  <a:cubicBezTo>
                    <a:pt x="400534" y="739406"/>
                    <a:pt x="286977" y="686600"/>
                    <a:pt x="238470" y="611341"/>
                  </a:cubicBezTo>
                  <a:lnTo>
                    <a:pt x="220467" y="552825"/>
                  </a:lnTo>
                  <a:lnTo>
                    <a:pt x="195152" y="547668"/>
                  </a:lnTo>
                  <a:cubicBezTo>
                    <a:pt x="80469" y="515837"/>
                    <a:pt x="0" y="441317"/>
                    <a:pt x="0" y="354463"/>
                  </a:cubicBezTo>
                  <a:cubicBezTo>
                    <a:pt x="0" y="238658"/>
                    <a:pt x="143057" y="144780"/>
                    <a:pt x="319526" y="144780"/>
                  </a:cubicBezTo>
                  <a:cubicBezTo>
                    <a:pt x="341584" y="144780"/>
                    <a:pt x="363121" y="146247"/>
                    <a:pt x="383921" y="149040"/>
                  </a:cubicBezTo>
                  <a:lnTo>
                    <a:pt x="391269" y="150536"/>
                  </a:lnTo>
                  <a:lnTo>
                    <a:pt x="459347" y="84274"/>
                  </a:lnTo>
                  <a:cubicBezTo>
                    <a:pt x="517170" y="46329"/>
                    <a:pt x="597051" y="22860"/>
                    <a:pt x="685286" y="22860"/>
                  </a:cubicBezTo>
                  <a:cubicBezTo>
                    <a:pt x="729403" y="22860"/>
                    <a:pt x="771432" y="28727"/>
                    <a:pt x="809660" y="39338"/>
                  </a:cubicBezTo>
                  <a:lnTo>
                    <a:pt x="867305" y="64842"/>
                  </a:lnTo>
                  <a:lnTo>
                    <a:pt x="870827" y="61414"/>
                  </a:lnTo>
                  <a:cubicBezTo>
                    <a:pt x="928650" y="23469"/>
                    <a:pt x="1008531" y="0"/>
                    <a:pt x="1096766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DF895A17-BE7F-27AD-8500-1DA940C72BA9}"/>
                </a:ext>
              </a:extLst>
            </p:cNvPr>
            <p:cNvSpPr/>
            <p:nvPr/>
          </p:nvSpPr>
          <p:spPr bwMode="auto">
            <a:xfrm>
              <a:off x="4448305" y="4096242"/>
              <a:ext cx="1389338" cy="347837"/>
            </a:xfrm>
            <a:custGeom>
              <a:avLst/>
              <a:gdLst>
                <a:gd name="connsiteX0" fmla="*/ 1096766 w 2323072"/>
                <a:gd name="connsiteY0" fmla="*/ 0 h 846086"/>
                <a:gd name="connsiteX1" fmla="*/ 1322705 w 2323072"/>
                <a:gd name="connsiteY1" fmla="*/ 61414 h 846086"/>
                <a:gd name="connsiteX2" fmla="*/ 1376636 w 2323072"/>
                <a:gd name="connsiteY2" fmla="*/ 113907 h 846086"/>
                <a:gd name="connsiteX3" fmla="*/ 1428610 w 2323072"/>
                <a:gd name="connsiteY3" fmla="*/ 103320 h 846086"/>
                <a:gd name="connsiteX4" fmla="*/ 1493006 w 2323072"/>
                <a:gd name="connsiteY4" fmla="*/ 99060 h 846086"/>
                <a:gd name="connsiteX5" fmla="*/ 1787422 w 2323072"/>
                <a:gd name="connsiteY5" fmla="*/ 227125 h 846086"/>
                <a:gd name="connsiteX6" fmla="*/ 1801213 w 2323072"/>
                <a:gd name="connsiteY6" fmla="*/ 271951 h 846086"/>
                <a:gd name="connsiteX7" fmla="*/ 1879172 w 2323072"/>
                <a:gd name="connsiteY7" fmla="*/ 237458 h 846086"/>
                <a:gd name="connsiteX8" fmla="*/ 2003546 w 2323072"/>
                <a:gd name="connsiteY8" fmla="*/ 220980 h 846086"/>
                <a:gd name="connsiteX9" fmla="*/ 2323072 w 2323072"/>
                <a:gd name="connsiteY9" fmla="*/ 430663 h 846086"/>
                <a:gd name="connsiteX10" fmla="*/ 2003546 w 2323072"/>
                <a:gd name="connsiteY10" fmla="*/ 640346 h 846086"/>
                <a:gd name="connsiteX11" fmla="*/ 1824896 w 2323072"/>
                <a:gd name="connsiteY11" fmla="*/ 604536 h 846086"/>
                <a:gd name="connsiteX12" fmla="*/ 1777665 w 2323072"/>
                <a:gd name="connsiteY12" fmla="*/ 576372 h 846086"/>
                <a:gd name="connsiteX13" fmla="*/ 1764562 w 2323072"/>
                <a:gd name="connsiteY13" fmla="*/ 618961 h 846086"/>
                <a:gd name="connsiteX14" fmla="*/ 1470146 w 2323072"/>
                <a:gd name="connsiteY14" fmla="*/ 747026 h 846086"/>
                <a:gd name="connsiteX15" fmla="*/ 1345772 w 2323072"/>
                <a:gd name="connsiteY15" fmla="*/ 730548 h 846086"/>
                <a:gd name="connsiteX16" fmla="*/ 1278527 w 2323072"/>
                <a:gd name="connsiteY16" fmla="*/ 700796 h 846086"/>
                <a:gd name="connsiteX17" fmla="*/ 1225519 w 2323072"/>
                <a:gd name="connsiteY17" fmla="*/ 711594 h 846086"/>
                <a:gd name="connsiteX18" fmla="*/ 1223542 w 2323072"/>
                <a:gd name="connsiteY18" fmla="*/ 718021 h 846086"/>
                <a:gd name="connsiteX19" fmla="*/ 929126 w 2323072"/>
                <a:gd name="connsiteY19" fmla="*/ 846086 h 846086"/>
                <a:gd name="connsiteX20" fmla="*/ 703187 w 2323072"/>
                <a:gd name="connsiteY20" fmla="*/ 784672 h 846086"/>
                <a:gd name="connsiteX21" fmla="*/ 642781 w 2323072"/>
                <a:gd name="connsiteY21" fmla="*/ 725878 h 846086"/>
                <a:gd name="connsiteX22" fmla="*/ 597281 w 2323072"/>
                <a:gd name="connsiteY22" fmla="*/ 735146 h 846086"/>
                <a:gd name="connsiteX23" fmla="*/ 532886 w 2323072"/>
                <a:gd name="connsiteY23" fmla="*/ 739406 h 846086"/>
                <a:gd name="connsiteX24" fmla="*/ 238470 w 2323072"/>
                <a:gd name="connsiteY24" fmla="*/ 611341 h 846086"/>
                <a:gd name="connsiteX25" fmla="*/ 220467 w 2323072"/>
                <a:gd name="connsiteY25" fmla="*/ 552825 h 846086"/>
                <a:gd name="connsiteX26" fmla="*/ 195152 w 2323072"/>
                <a:gd name="connsiteY26" fmla="*/ 547668 h 846086"/>
                <a:gd name="connsiteX27" fmla="*/ 0 w 2323072"/>
                <a:gd name="connsiteY27" fmla="*/ 354463 h 846086"/>
                <a:gd name="connsiteX28" fmla="*/ 319526 w 2323072"/>
                <a:gd name="connsiteY28" fmla="*/ 144780 h 846086"/>
                <a:gd name="connsiteX29" fmla="*/ 383921 w 2323072"/>
                <a:gd name="connsiteY29" fmla="*/ 149040 h 846086"/>
                <a:gd name="connsiteX30" fmla="*/ 391269 w 2323072"/>
                <a:gd name="connsiteY30" fmla="*/ 150536 h 846086"/>
                <a:gd name="connsiteX31" fmla="*/ 459347 w 2323072"/>
                <a:gd name="connsiteY31" fmla="*/ 84274 h 846086"/>
                <a:gd name="connsiteX32" fmla="*/ 685286 w 2323072"/>
                <a:gd name="connsiteY32" fmla="*/ 22860 h 846086"/>
                <a:gd name="connsiteX33" fmla="*/ 809660 w 2323072"/>
                <a:gd name="connsiteY33" fmla="*/ 39338 h 846086"/>
                <a:gd name="connsiteX34" fmla="*/ 867305 w 2323072"/>
                <a:gd name="connsiteY34" fmla="*/ 64842 h 846086"/>
                <a:gd name="connsiteX35" fmla="*/ 870827 w 2323072"/>
                <a:gd name="connsiteY35" fmla="*/ 61414 h 846086"/>
                <a:gd name="connsiteX36" fmla="*/ 1096766 w 2323072"/>
                <a:gd name="connsiteY36" fmla="*/ 0 h 84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23072" h="846086">
                  <a:moveTo>
                    <a:pt x="1096766" y="0"/>
                  </a:moveTo>
                  <a:cubicBezTo>
                    <a:pt x="1185000" y="0"/>
                    <a:pt x="1264882" y="23469"/>
                    <a:pt x="1322705" y="61414"/>
                  </a:cubicBezTo>
                  <a:lnTo>
                    <a:pt x="1376636" y="113907"/>
                  </a:lnTo>
                  <a:lnTo>
                    <a:pt x="1428610" y="103320"/>
                  </a:lnTo>
                  <a:cubicBezTo>
                    <a:pt x="1449411" y="100527"/>
                    <a:pt x="1470947" y="99060"/>
                    <a:pt x="1493006" y="99060"/>
                  </a:cubicBezTo>
                  <a:cubicBezTo>
                    <a:pt x="1625358" y="99060"/>
                    <a:pt x="1738915" y="151866"/>
                    <a:pt x="1787422" y="227125"/>
                  </a:cubicBezTo>
                  <a:lnTo>
                    <a:pt x="1801213" y="271951"/>
                  </a:lnTo>
                  <a:lnTo>
                    <a:pt x="1879172" y="237458"/>
                  </a:lnTo>
                  <a:cubicBezTo>
                    <a:pt x="1917400" y="226848"/>
                    <a:pt x="1959429" y="220980"/>
                    <a:pt x="2003546" y="220980"/>
                  </a:cubicBezTo>
                  <a:cubicBezTo>
                    <a:pt x="2180015" y="220980"/>
                    <a:pt x="2323072" y="314858"/>
                    <a:pt x="2323072" y="430663"/>
                  </a:cubicBezTo>
                  <a:cubicBezTo>
                    <a:pt x="2323072" y="546468"/>
                    <a:pt x="2180015" y="640346"/>
                    <a:pt x="2003546" y="640346"/>
                  </a:cubicBezTo>
                  <a:cubicBezTo>
                    <a:pt x="1937370" y="640346"/>
                    <a:pt x="1875893" y="627145"/>
                    <a:pt x="1824896" y="604536"/>
                  </a:cubicBezTo>
                  <a:lnTo>
                    <a:pt x="1777665" y="576372"/>
                  </a:lnTo>
                  <a:lnTo>
                    <a:pt x="1764562" y="618961"/>
                  </a:lnTo>
                  <a:cubicBezTo>
                    <a:pt x="1716055" y="694220"/>
                    <a:pt x="1602498" y="747026"/>
                    <a:pt x="1470146" y="747026"/>
                  </a:cubicBezTo>
                  <a:cubicBezTo>
                    <a:pt x="1426028" y="747026"/>
                    <a:pt x="1383999" y="741159"/>
                    <a:pt x="1345772" y="730548"/>
                  </a:cubicBezTo>
                  <a:lnTo>
                    <a:pt x="1278527" y="700796"/>
                  </a:lnTo>
                  <a:lnTo>
                    <a:pt x="1225519" y="711594"/>
                  </a:lnTo>
                  <a:lnTo>
                    <a:pt x="1223542" y="718021"/>
                  </a:lnTo>
                  <a:cubicBezTo>
                    <a:pt x="1175035" y="793280"/>
                    <a:pt x="1061478" y="846086"/>
                    <a:pt x="929126" y="846086"/>
                  </a:cubicBezTo>
                  <a:cubicBezTo>
                    <a:pt x="840891" y="846086"/>
                    <a:pt x="761010" y="822617"/>
                    <a:pt x="703187" y="784672"/>
                  </a:cubicBezTo>
                  <a:lnTo>
                    <a:pt x="642781" y="725878"/>
                  </a:lnTo>
                  <a:lnTo>
                    <a:pt x="597281" y="735146"/>
                  </a:lnTo>
                  <a:cubicBezTo>
                    <a:pt x="576481" y="737939"/>
                    <a:pt x="554944" y="739406"/>
                    <a:pt x="532886" y="739406"/>
                  </a:cubicBezTo>
                  <a:cubicBezTo>
                    <a:pt x="400534" y="739406"/>
                    <a:pt x="286977" y="686600"/>
                    <a:pt x="238470" y="611341"/>
                  </a:cubicBezTo>
                  <a:lnTo>
                    <a:pt x="220467" y="552825"/>
                  </a:lnTo>
                  <a:lnTo>
                    <a:pt x="195152" y="547668"/>
                  </a:lnTo>
                  <a:cubicBezTo>
                    <a:pt x="80469" y="515837"/>
                    <a:pt x="0" y="441317"/>
                    <a:pt x="0" y="354463"/>
                  </a:cubicBezTo>
                  <a:cubicBezTo>
                    <a:pt x="0" y="238658"/>
                    <a:pt x="143057" y="144780"/>
                    <a:pt x="319526" y="144780"/>
                  </a:cubicBezTo>
                  <a:cubicBezTo>
                    <a:pt x="341584" y="144780"/>
                    <a:pt x="363121" y="146247"/>
                    <a:pt x="383921" y="149040"/>
                  </a:cubicBezTo>
                  <a:lnTo>
                    <a:pt x="391269" y="150536"/>
                  </a:lnTo>
                  <a:lnTo>
                    <a:pt x="459347" y="84274"/>
                  </a:lnTo>
                  <a:cubicBezTo>
                    <a:pt x="517170" y="46329"/>
                    <a:pt x="597051" y="22860"/>
                    <a:pt x="685286" y="22860"/>
                  </a:cubicBezTo>
                  <a:cubicBezTo>
                    <a:pt x="729403" y="22860"/>
                    <a:pt x="771432" y="28727"/>
                    <a:pt x="809660" y="39338"/>
                  </a:cubicBezTo>
                  <a:lnTo>
                    <a:pt x="867305" y="64842"/>
                  </a:lnTo>
                  <a:lnTo>
                    <a:pt x="870827" y="61414"/>
                  </a:lnTo>
                  <a:cubicBezTo>
                    <a:pt x="928650" y="23469"/>
                    <a:pt x="1008531" y="0"/>
                    <a:pt x="1096766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6A266A2-BB72-7A05-FBFC-3AEEA58C7C38}"/>
              </a:ext>
            </a:extLst>
          </p:cNvPr>
          <p:cNvGrpSpPr/>
          <p:nvPr/>
        </p:nvGrpSpPr>
        <p:grpSpPr>
          <a:xfrm>
            <a:off x="6646666" y="3768658"/>
            <a:ext cx="2600204" cy="2600204"/>
            <a:chOff x="6646666" y="3768658"/>
            <a:chExt cx="2600204" cy="2600204"/>
          </a:xfrm>
        </p:grpSpPr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DD72485B-D3AC-46E9-621B-2754B0D2F522}"/>
                </a:ext>
              </a:extLst>
            </p:cNvPr>
            <p:cNvSpPr/>
            <p:nvPr/>
          </p:nvSpPr>
          <p:spPr bwMode="auto">
            <a:xfrm>
              <a:off x="6646666" y="3768658"/>
              <a:ext cx="2600204" cy="260020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F9D99122-2D2A-0196-BCDE-91CEC3FC6980}"/>
                </a:ext>
              </a:extLst>
            </p:cNvPr>
            <p:cNvSpPr/>
            <p:nvPr/>
          </p:nvSpPr>
          <p:spPr bwMode="auto">
            <a:xfrm>
              <a:off x="6841625" y="398291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882AE0D4-DCC0-6624-E306-52E19473E50A}"/>
                </a:ext>
              </a:extLst>
            </p:cNvPr>
            <p:cNvSpPr/>
            <p:nvPr/>
          </p:nvSpPr>
          <p:spPr bwMode="auto">
            <a:xfrm>
              <a:off x="6959600" y="4685952"/>
              <a:ext cx="304108" cy="30410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42CF602F-9D38-BEC1-E921-51B6BA0961A7}"/>
                </a:ext>
              </a:extLst>
            </p:cNvPr>
            <p:cNvSpPr/>
            <p:nvPr/>
          </p:nvSpPr>
          <p:spPr bwMode="auto">
            <a:xfrm>
              <a:off x="7327900" y="4685952"/>
              <a:ext cx="304108" cy="30410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787AE9E8-8406-3D57-E230-3164D1C0DE46}"/>
                </a:ext>
              </a:extLst>
            </p:cNvPr>
            <p:cNvSpPr/>
            <p:nvPr/>
          </p:nvSpPr>
          <p:spPr bwMode="auto">
            <a:xfrm>
              <a:off x="7156454" y="4799063"/>
              <a:ext cx="62112" cy="621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FF4DAB26-0E3E-C9D3-21B3-20F048943703}"/>
                </a:ext>
              </a:extLst>
            </p:cNvPr>
            <p:cNvSpPr/>
            <p:nvPr/>
          </p:nvSpPr>
          <p:spPr bwMode="auto">
            <a:xfrm>
              <a:off x="7524754" y="4799063"/>
              <a:ext cx="62112" cy="621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6" name="楕円 45">
              <a:extLst>
                <a:ext uri="{FF2B5EF4-FFF2-40B4-BE49-F238E27FC236}">
                  <a16:creationId xmlns:a16="http://schemas.microsoft.com/office/drawing/2014/main" id="{B8084A4A-6DB5-E940-5796-A8941842899A}"/>
                </a:ext>
              </a:extLst>
            </p:cNvPr>
            <p:cNvSpPr/>
            <p:nvPr/>
          </p:nvSpPr>
          <p:spPr bwMode="auto">
            <a:xfrm flipV="1">
              <a:off x="7129186" y="5094360"/>
              <a:ext cx="319364" cy="101528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4" name="太陽 243">
              <a:extLst>
                <a:ext uri="{FF2B5EF4-FFF2-40B4-BE49-F238E27FC236}">
                  <a16:creationId xmlns:a16="http://schemas.microsoft.com/office/drawing/2014/main" id="{7B70AFED-E440-232E-A479-9BC324328C9B}"/>
                </a:ext>
              </a:extLst>
            </p:cNvPr>
            <p:cNvSpPr/>
            <p:nvPr/>
          </p:nvSpPr>
          <p:spPr bwMode="auto">
            <a:xfrm>
              <a:off x="8319081" y="4468070"/>
              <a:ext cx="775111" cy="775111"/>
            </a:xfrm>
            <a:prstGeom prst="sun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5" name="月 244">
              <a:extLst>
                <a:ext uri="{FF2B5EF4-FFF2-40B4-BE49-F238E27FC236}">
                  <a16:creationId xmlns:a16="http://schemas.microsoft.com/office/drawing/2014/main" id="{23393021-59A4-27F6-7574-FF7A5FDD4374}"/>
                </a:ext>
              </a:extLst>
            </p:cNvPr>
            <p:cNvSpPr/>
            <p:nvPr/>
          </p:nvSpPr>
          <p:spPr bwMode="auto">
            <a:xfrm rot="15300000">
              <a:off x="7056593" y="4606453"/>
              <a:ext cx="64888" cy="338009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0180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お月さまのイラスト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4611CCF3-2DAD-C425-156C-21EDC577DFD4}"/>
              </a:ext>
            </a:extLst>
          </p:cNvPr>
          <p:cNvGrpSpPr/>
          <p:nvPr/>
        </p:nvGrpSpPr>
        <p:grpSpPr>
          <a:xfrm>
            <a:off x="695446" y="888298"/>
            <a:ext cx="2600204" cy="2600204"/>
            <a:chOff x="695446" y="888298"/>
            <a:chExt cx="2600204" cy="2600204"/>
          </a:xfrm>
        </p:grpSpPr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F009ADE3-7875-80CF-6472-388EA890D028}"/>
                </a:ext>
              </a:extLst>
            </p:cNvPr>
            <p:cNvSpPr/>
            <p:nvPr/>
          </p:nvSpPr>
          <p:spPr bwMode="auto">
            <a:xfrm>
              <a:off x="695446" y="888298"/>
              <a:ext cx="2600204" cy="260020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F9582F2F-905B-B603-FB57-97479FD12750}"/>
                </a:ext>
              </a:extLst>
            </p:cNvPr>
            <p:cNvSpPr/>
            <p:nvPr/>
          </p:nvSpPr>
          <p:spPr bwMode="auto">
            <a:xfrm>
              <a:off x="890405" y="110255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B0C5C17D-1FA7-6D1C-963E-B65BF7D595BD}"/>
                </a:ext>
              </a:extLst>
            </p:cNvPr>
            <p:cNvSpPr/>
            <p:nvPr/>
          </p:nvSpPr>
          <p:spPr bwMode="auto">
            <a:xfrm>
              <a:off x="1025419" y="1822631"/>
              <a:ext cx="270030" cy="27003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3A23E1A7-213A-B7D8-1CAF-91AF9026985D}"/>
                </a:ext>
              </a:extLst>
            </p:cNvPr>
            <p:cNvSpPr/>
            <p:nvPr/>
          </p:nvSpPr>
          <p:spPr bwMode="auto">
            <a:xfrm>
              <a:off x="1393719" y="1822631"/>
              <a:ext cx="270030" cy="27003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BBA79534-6B8E-B1B9-6A85-941B03971ECA}"/>
                </a:ext>
              </a:extLst>
            </p:cNvPr>
            <p:cNvSpPr/>
            <p:nvPr/>
          </p:nvSpPr>
          <p:spPr bwMode="auto">
            <a:xfrm>
              <a:off x="1098158" y="1893810"/>
              <a:ext cx="127672" cy="12767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F5043834-BB9B-17CB-733F-07402D18C9D0}"/>
                </a:ext>
              </a:extLst>
            </p:cNvPr>
            <p:cNvSpPr/>
            <p:nvPr/>
          </p:nvSpPr>
          <p:spPr bwMode="auto">
            <a:xfrm>
              <a:off x="1466458" y="1893810"/>
              <a:ext cx="127672" cy="12767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3" name="楕円 45">
              <a:extLst>
                <a:ext uri="{FF2B5EF4-FFF2-40B4-BE49-F238E27FC236}">
                  <a16:creationId xmlns:a16="http://schemas.microsoft.com/office/drawing/2014/main" id="{44EBFE4C-1201-B90F-2FC1-47D3F0B67BC4}"/>
                </a:ext>
              </a:extLst>
            </p:cNvPr>
            <p:cNvSpPr/>
            <p:nvPr/>
          </p:nvSpPr>
          <p:spPr bwMode="auto">
            <a:xfrm>
              <a:off x="1214041" y="2188400"/>
              <a:ext cx="247214" cy="152728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" name="星: 5 pt 104">
              <a:extLst>
                <a:ext uri="{FF2B5EF4-FFF2-40B4-BE49-F238E27FC236}">
                  <a16:creationId xmlns:a16="http://schemas.microsoft.com/office/drawing/2014/main" id="{C62BD74D-3C42-353A-857A-3BFA9367ACE3}"/>
                </a:ext>
              </a:extLst>
            </p:cNvPr>
            <p:cNvSpPr/>
            <p:nvPr/>
          </p:nvSpPr>
          <p:spPr bwMode="auto">
            <a:xfrm>
              <a:off x="2582299" y="131376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" name="星: 5 pt 105">
              <a:extLst>
                <a:ext uri="{FF2B5EF4-FFF2-40B4-BE49-F238E27FC236}">
                  <a16:creationId xmlns:a16="http://schemas.microsoft.com/office/drawing/2014/main" id="{0D80EACE-301A-4302-D215-92E2E91DABD6}"/>
                </a:ext>
              </a:extLst>
            </p:cNvPr>
            <p:cNvSpPr/>
            <p:nvPr/>
          </p:nvSpPr>
          <p:spPr bwMode="auto">
            <a:xfrm>
              <a:off x="2195461" y="185382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" name="星: 5 pt 106">
              <a:extLst>
                <a:ext uri="{FF2B5EF4-FFF2-40B4-BE49-F238E27FC236}">
                  <a16:creationId xmlns:a16="http://schemas.microsoft.com/office/drawing/2014/main" id="{628B98E0-1EED-9C15-D924-EA5D17D9E629}"/>
                </a:ext>
              </a:extLst>
            </p:cNvPr>
            <p:cNvSpPr/>
            <p:nvPr/>
          </p:nvSpPr>
          <p:spPr bwMode="auto">
            <a:xfrm>
              <a:off x="2833325" y="231817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8" name="星: 5 pt 107">
              <a:extLst>
                <a:ext uri="{FF2B5EF4-FFF2-40B4-BE49-F238E27FC236}">
                  <a16:creationId xmlns:a16="http://schemas.microsoft.com/office/drawing/2014/main" id="{C79907C6-5170-78D3-1EB8-EF8834846F89}"/>
                </a:ext>
              </a:extLst>
            </p:cNvPr>
            <p:cNvSpPr/>
            <p:nvPr/>
          </p:nvSpPr>
          <p:spPr bwMode="auto">
            <a:xfrm>
              <a:off x="2344375" y="24930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星: 5 pt 24">
              <a:extLst>
                <a:ext uri="{FF2B5EF4-FFF2-40B4-BE49-F238E27FC236}">
                  <a16:creationId xmlns:a16="http://schemas.microsoft.com/office/drawing/2014/main" id="{DA65F8F1-63ED-A0CF-2662-0C0D4424954A}"/>
                </a:ext>
              </a:extLst>
            </p:cNvPr>
            <p:cNvSpPr/>
            <p:nvPr/>
          </p:nvSpPr>
          <p:spPr bwMode="auto">
            <a:xfrm>
              <a:off x="2636475" y="19723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星: 5 pt 25">
              <a:extLst>
                <a:ext uri="{FF2B5EF4-FFF2-40B4-BE49-F238E27FC236}">
                  <a16:creationId xmlns:a16="http://schemas.microsoft.com/office/drawing/2014/main" id="{4571CEB3-E0F0-5503-EABA-31A259C87A69}"/>
                </a:ext>
              </a:extLst>
            </p:cNvPr>
            <p:cNvSpPr/>
            <p:nvPr/>
          </p:nvSpPr>
          <p:spPr bwMode="auto">
            <a:xfrm>
              <a:off x="1843148" y="140377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星: 5 pt 26">
              <a:extLst>
                <a:ext uri="{FF2B5EF4-FFF2-40B4-BE49-F238E27FC236}">
                  <a16:creationId xmlns:a16="http://schemas.microsoft.com/office/drawing/2014/main" id="{E133A557-1819-97D8-2592-8786AA2BE75B}"/>
                </a:ext>
              </a:extLst>
            </p:cNvPr>
            <p:cNvSpPr/>
            <p:nvPr/>
          </p:nvSpPr>
          <p:spPr bwMode="auto">
            <a:xfrm>
              <a:off x="1855425" y="220725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439BF379-6F01-371E-BCBE-CD5E4A30F4D5}"/>
              </a:ext>
            </a:extLst>
          </p:cNvPr>
          <p:cNvGrpSpPr/>
          <p:nvPr/>
        </p:nvGrpSpPr>
        <p:grpSpPr>
          <a:xfrm>
            <a:off x="6639046" y="888298"/>
            <a:ext cx="2600204" cy="2600204"/>
            <a:chOff x="6639046" y="888298"/>
            <a:chExt cx="2600204" cy="2600204"/>
          </a:xfrm>
        </p:grpSpPr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C0B4A6A7-50A0-CCB4-0814-90401342F35E}"/>
                </a:ext>
              </a:extLst>
            </p:cNvPr>
            <p:cNvSpPr/>
            <p:nvPr/>
          </p:nvSpPr>
          <p:spPr bwMode="auto">
            <a:xfrm>
              <a:off x="6639046" y="888298"/>
              <a:ext cx="2600204" cy="260020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872969D7-BF29-C97C-FBC0-3E2A0677FD75}"/>
                </a:ext>
              </a:extLst>
            </p:cNvPr>
            <p:cNvSpPr/>
            <p:nvPr/>
          </p:nvSpPr>
          <p:spPr bwMode="auto">
            <a:xfrm>
              <a:off x="6834005" y="110255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9" name="星: 5 pt 238">
              <a:extLst>
                <a:ext uri="{FF2B5EF4-FFF2-40B4-BE49-F238E27FC236}">
                  <a16:creationId xmlns:a16="http://schemas.microsoft.com/office/drawing/2014/main" id="{4F23EBAF-FC0C-CDFF-71FA-BE20860DBF0A}"/>
                </a:ext>
              </a:extLst>
            </p:cNvPr>
            <p:cNvSpPr/>
            <p:nvPr/>
          </p:nvSpPr>
          <p:spPr bwMode="auto">
            <a:xfrm>
              <a:off x="8525899" y="131376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0" name="星: 5 pt 239">
              <a:extLst>
                <a:ext uri="{FF2B5EF4-FFF2-40B4-BE49-F238E27FC236}">
                  <a16:creationId xmlns:a16="http://schemas.microsoft.com/office/drawing/2014/main" id="{4FD67B67-DEE7-B50D-99C4-3AF31D884B34}"/>
                </a:ext>
              </a:extLst>
            </p:cNvPr>
            <p:cNvSpPr/>
            <p:nvPr/>
          </p:nvSpPr>
          <p:spPr bwMode="auto">
            <a:xfrm>
              <a:off x="8139061" y="185382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1" name="星: 5 pt 240">
              <a:extLst>
                <a:ext uri="{FF2B5EF4-FFF2-40B4-BE49-F238E27FC236}">
                  <a16:creationId xmlns:a16="http://schemas.microsoft.com/office/drawing/2014/main" id="{5CBE136D-237E-8C57-C4AD-746830E07A7E}"/>
                </a:ext>
              </a:extLst>
            </p:cNvPr>
            <p:cNvSpPr/>
            <p:nvPr/>
          </p:nvSpPr>
          <p:spPr bwMode="auto">
            <a:xfrm>
              <a:off x="8776925" y="231817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2" name="星: 5 pt 241">
              <a:extLst>
                <a:ext uri="{FF2B5EF4-FFF2-40B4-BE49-F238E27FC236}">
                  <a16:creationId xmlns:a16="http://schemas.microsoft.com/office/drawing/2014/main" id="{7C5844F6-165D-418F-9589-FDC02730AE82}"/>
                </a:ext>
              </a:extLst>
            </p:cNvPr>
            <p:cNvSpPr/>
            <p:nvPr/>
          </p:nvSpPr>
          <p:spPr bwMode="auto">
            <a:xfrm>
              <a:off x="8287975" y="24930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3" name="星: 5 pt 242">
              <a:extLst>
                <a:ext uri="{FF2B5EF4-FFF2-40B4-BE49-F238E27FC236}">
                  <a16:creationId xmlns:a16="http://schemas.microsoft.com/office/drawing/2014/main" id="{27B2BDEC-A450-DDF8-9CBB-16667C095CC0}"/>
                </a:ext>
              </a:extLst>
            </p:cNvPr>
            <p:cNvSpPr/>
            <p:nvPr/>
          </p:nvSpPr>
          <p:spPr bwMode="auto">
            <a:xfrm>
              <a:off x="8580075" y="19723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6" name="星: 5 pt 245">
              <a:extLst>
                <a:ext uri="{FF2B5EF4-FFF2-40B4-BE49-F238E27FC236}">
                  <a16:creationId xmlns:a16="http://schemas.microsoft.com/office/drawing/2014/main" id="{7D04A020-2A53-5D7C-DE08-17B8EF28F458}"/>
                </a:ext>
              </a:extLst>
            </p:cNvPr>
            <p:cNvSpPr/>
            <p:nvPr/>
          </p:nvSpPr>
          <p:spPr bwMode="auto">
            <a:xfrm>
              <a:off x="7786748" y="140377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7" name="星: 5 pt 246">
              <a:extLst>
                <a:ext uri="{FF2B5EF4-FFF2-40B4-BE49-F238E27FC236}">
                  <a16:creationId xmlns:a16="http://schemas.microsoft.com/office/drawing/2014/main" id="{0F5D7E1D-2C20-0AF3-4F24-BDEB0F8784C5}"/>
                </a:ext>
              </a:extLst>
            </p:cNvPr>
            <p:cNvSpPr/>
            <p:nvPr/>
          </p:nvSpPr>
          <p:spPr bwMode="auto">
            <a:xfrm>
              <a:off x="7799025" y="220725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8" name="楕円 45">
              <a:extLst>
                <a:ext uri="{FF2B5EF4-FFF2-40B4-BE49-F238E27FC236}">
                  <a16:creationId xmlns:a16="http://schemas.microsoft.com/office/drawing/2014/main" id="{B7A5B763-5835-7F40-40C5-98DC1CA1D0A5}"/>
                </a:ext>
              </a:extLst>
            </p:cNvPr>
            <p:cNvSpPr/>
            <p:nvPr/>
          </p:nvSpPr>
          <p:spPr bwMode="auto">
            <a:xfrm flipV="1">
              <a:off x="7137318" y="2081603"/>
              <a:ext cx="235679" cy="366322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6BE85248-8165-7C63-CDF3-8111A06976EB}"/>
                </a:ext>
              </a:extLst>
            </p:cNvPr>
            <p:cNvSpPr/>
            <p:nvPr/>
          </p:nvSpPr>
          <p:spPr bwMode="auto">
            <a:xfrm>
              <a:off x="7290097" y="1571201"/>
              <a:ext cx="447732" cy="44773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37D26214-0FD9-1ECF-5D70-12EB056F2AEC}"/>
                </a:ext>
              </a:extLst>
            </p:cNvPr>
            <p:cNvSpPr/>
            <p:nvPr/>
          </p:nvSpPr>
          <p:spPr bwMode="auto">
            <a:xfrm>
              <a:off x="7473056" y="1752600"/>
              <a:ext cx="84934" cy="84934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10994814-2D5B-FA12-8CE1-5E92322648BA}"/>
                </a:ext>
              </a:extLst>
            </p:cNvPr>
            <p:cNvSpPr/>
            <p:nvPr/>
          </p:nvSpPr>
          <p:spPr bwMode="auto">
            <a:xfrm>
              <a:off x="6769397" y="1571201"/>
              <a:ext cx="447732" cy="44773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A78161C8-E9A6-0B66-BB31-726123078843}"/>
                </a:ext>
              </a:extLst>
            </p:cNvPr>
            <p:cNvSpPr/>
            <p:nvPr/>
          </p:nvSpPr>
          <p:spPr bwMode="auto">
            <a:xfrm>
              <a:off x="6952356" y="1752600"/>
              <a:ext cx="84934" cy="84934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D2221C8C-20DE-E76A-77BC-3018989A0986}"/>
              </a:ext>
            </a:extLst>
          </p:cNvPr>
          <p:cNvGrpSpPr/>
          <p:nvPr/>
        </p:nvGrpSpPr>
        <p:grpSpPr>
          <a:xfrm>
            <a:off x="3673596" y="888298"/>
            <a:ext cx="2600204" cy="2600204"/>
            <a:chOff x="3673596" y="888298"/>
            <a:chExt cx="2600204" cy="2600204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B5DF9AC3-F3B6-73D6-2C38-A7B7BB7EBF5E}"/>
                </a:ext>
              </a:extLst>
            </p:cNvPr>
            <p:cNvSpPr/>
            <p:nvPr/>
          </p:nvSpPr>
          <p:spPr bwMode="auto">
            <a:xfrm>
              <a:off x="3673596" y="888298"/>
              <a:ext cx="2600204" cy="260020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63377E5-8FEF-79F8-BB1A-F25D12DD2ECD}"/>
                </a:ext>
              </a:extLst>
            </p:cNvPr>
            <p:cNvSpPr/>
            <p:nvPr/>
          </p:nvSpPr>
          <p:spPr bwMode="auto">
            <a:xfrm>
              <a:off x="3868555" y="110255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658A11F4-5BCF-3D94-0FB0-E7C99ECCC966}"/>
                </a:ext>
              </a:extLst>
            </p:cNvPr>
            <p:cNvSpPr/>
            <p:nvPr/>
          </p:nvSpPr>
          <p:spPr bwMode="auto">
            <a:xfrm>
              <a:off x="4068754" y="1934786"/>
              <a:ext cx="76312" cy="45720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383F8EE0-DC77-270A-BF69-78E2E7E613B7}"/>
                </a:ext>
              </a:extLst>
            </p:cNvPr>
            <p:cNvSpPr/>
            <p:nvPr/>
          </p:nvSpPr>
          <p:spPr bwMode="auto">
            <a:xfrm>
              <a:off x="4321697" y="1934786"/>
              <a:ext cx="76312" cy="45720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4" name="星: 5 pt 223">
              <a:extLst>
                <a:ext uri="{FF2B5EF4-FFF2-40B4-BE49-F238E27FC236}">
                  <a16:creationId xmlns:a16="http://schemas.microsoft.com/office/drawing/2014/main" id="{2695AE54-D57D-1E19-C458-EF83A37F93BE}"/>
                </a:ext>
              </a:extLst>
            </p:cNvPr>
            <p:cNvSpPr/>
            <p:nvPr/>
          </p:nvSpPr>
          <p:spPr bwMode="auto">
            <a:xfrm>
              <a:off x="5560449" y="131376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5" name="星: 5 pt 224">
              <a:extLst>
                <a:ext uri="{FF2B5EF4-FFF2-40B4-BE49-F238E27FC236}">
                  <a16:creationId xmlns:a16="http://schemas.microsoft.com/office/drawing/2014/main" id="{09344224-FB8F-C7AC-4B14-2A65AD86AF54}"/>
                </a:ext>
              </a:extLst>
            </p:cNvPr>
            <p:cNvSpPr/>
            <p:nvPr/>
          </p:nvSpPr>
          <p:spPr bwMode="auto">
            <a:xfrm>
              <a:off x="5173611" y="185382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6" name="星: 5 pt 225">
              <a:extLst>
                <a:ext uri="{FF2B5EF4-FFF2-40B4-BE49-F238E27FC236}">
                  <a16:creationId xmlns:a16="http://schemas.microsoft.com/office/drawing/2014/main" id="{18838EE1-83A3-741D-431E-8FA0282164BF}"/>
                </a:ext>
              </a:extLst>
            </p:cNvPr>
            <p:cNvSpPr/>
            <p:nvPr/>
          </p:nvSpPr>
          <p:spPr bwMode="auto">
            <a:xfrm>
              <a:off x="5811475" y="231817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7" name="星: 5 pt 236">
              <a:extLst>
                <a:ext uri="{FF2B5EF4-FFF2-40B4-BE49-F238E27FC236}">
                  <a16:creationId xmlns:a16="http://schemas.microsoft.com/office/drawing/2014/main" id="{F5193401-F33C-D992-B5EE-8B70409987EE}"/>
                </a:ext>
              </a:extLst>
            </p:cNvPr>
            <p:cNvSpPr/>
            <p:nvPr/>
          </p:nvSpPr>
          <p:spPr bwMode="auto">
            <a:xfrm>
              <a:off x="5322525" y="24930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星: 5 pt 126">
              <a:extLst>
                <a:ext uri="{FF2B5EF4-FFF2-40B4-BE49-F238E27FC236}">
                  <a16:creationId xmlns:a16="http://schemas.microsoft.com/office/drawing/2014/main" id="{F837E6C5-9586-5B3A-8896-D07775AC2036}"/>
                </a:ext>
              </a:extLst>
            </p:cNvPr>
            <p:cNvSpPr/>
            <p:nvPr/>
          </p:nvSpPr>
          <p:spPr bwMode="auto">
            <a:xfrm>
              <a:off x="5614625" y="19723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星: 5 pt 129">
              <a:extLst>
                <a:ext uri="{FF2B5EF4-FFF2-40B4-BE49-F238E27FC236}">
                  <a16:creationId xmlns:a16="http://schemas.microsoft.com/office/drawing/2014/main" id="{74182838-8EFF-1772-4A17-402FD63B5A3E}"/>
                </a:ext>
              </a:extLst>
            </p:cNvPr>
            <p:cNvSpPr/>
            <p:nvPr/>
          </p:nvSpPr>
          <p:spPr bwMode="auto">
            <a:xfrm>
              <a:off x="4821298" y="140377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星: 5 pt 130">
              <a:extLst>
                <a:ext uri="{FF2B5EF4-FFF2-40B4-BE49-F238E27FC236}">
                  <a16:creationId xmlns:a16="http://schemas.microsoft.com/office/drawing/2014/main" id="{AF46CE06-4880-DBE7-0B97-0C0FE780EEF2}"/>
                </a:ext>
              </a:extLst>
            </p:cNvPr>
            <p:cNvSpPr/>
            <p:nvPr/>
          </p:nvSpPr>
          <p:spPr bwMode="auto">
            <a:xfrm>
              <a:off x="4833575" y="220725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楕円 45">
              <a:extLst>
                <a:ext uri="{FF2B5EF4-FFF2-40B4-BE49-F238E27FC236}">
                  <a16:creationId xmlns:a16="http://schemas.microsoft.com/office/drawing/2014/main" id="{66B975E0-B8EB-BCB6-992C-328C79CABCF9}"/>
                </a:ext>
              </a:extLst>
            </p:cNvPr>
            <p:cNvSpPr/>
            <p:nvPr/>
          </p:nvSpPr>
          <p:spPr bwMode="auto">
            <a:xfrm flipV="1">
              <a:off x="4133121" y="2122878"/>
              <a:ext cx="221059" cy="65522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3" name="涙形 252">
              <a:extLst>
                <a:ext uri="{FF2B5EF4-FFF2-40B4-BE49-F238E27FC236}">
                  <a16:creationId xmlns:a16="http://schemas.microsoft.com/office/drawing/2014/main" id="{A2B994EF-3F36-02D0-0B6F-8B0CF3ED1988}"/>
                </a:ext>
              </a:extLst>
            </p:cNvPr>
            <p:cNvSpPr/>
            <p:nvPr/>
          </p:nvSpPr>
          <p:spPr bwMode="auto">
            <a:xfrm rot="12600000">
              <a:off x="4598991" y="1733929"/>
              <a:ext cx="495055" cy="495055"/>
            </a:xfrm>
            <a:prstGeom prst="teardrop">
              <a:avLst>
                <a:gd name="adj" fmla="val 127706"/>
              </a:avLst>
            </a:prstGeom>
            <a:solidFill>
              <a:srgbClr val="00B0F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1879C6DA-ACB4-CCF6-A9BC-196D9D2B17CA}"/>
              </a:ext>
            </a:extLst>
          </p:cNvPr>
          <p:cNvGrpSpPr/>
          <p:nvPr/>
        </p:nvGrpSpPr>
        <p:grpSpPr>
          <a:xfrm>
            <a:off x="695446" y="3768658"/>
            <a:ext cx="2600204" cy="2600204"/>
            <a:chOff x="695446" y="3768658"/>
            <a:chExt cx="2600204" cy="2600204"/>
          </a:xfrm>
        </p:grpSpPr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5065A4FA-5257-6D5B-4E6C-1BF9DDDF3159}"/>
                </a:ext>
              </a:extLst>
            </p:cNvPr>
            <p:cNvSpPr/>
            <p:nvPr/>
          </p:nvSpPr>
          <p:spPr bwMode="auto">
            <a:xfrm>
              <a:off x="695446" y="3768658"/>
              <a:ext cx="2600204" cy="260020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840AEA9D-0B2A-D134-4054-5FA767E1F227}"/>
                </a:ext>
              </a:extLst>
            </p:cNvPr>
            <p:cNvSpPr/>
            <p:nvPr/>
          </p:nvSpPr>
          <p:spPr bwMode="auto">
            <a:xfrm>
              <a:off x="890405" y="398291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" name="楕円 45">
              <a:extLst>
                <a:ext uri="{FF2B5EF4-FFF2-40B4-BE49-F238E27FC236}">
                  <a16:creationId xmlns:a16="http://schemas.microsoft.com/office/drawing/2014/main" id="{DBF06A8E-1D7E-2D98-B7F5-5CF1E910794C}"/>
                </a:ext>
              </a:extLst>
            </p:cNvPr>
            <p:cNvSpPr/>
            <p:nvPr/>
          </p:nvSpPr>
          <p:spPr bwMode="auto">
            <a:xfrm flipV="1">
              <a:off x="1203667" y="5008874"/>
              <a:ext cx="183564" cy="52717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星: 5 pt 64">
              <a:extLst>
                <a:ext uri="{FF2B5EF4-FFF2-40B4-BE49-F238E27FC236}">
                  <a16:creationId xmlns:a16="http://schemas.microsoft.com/office/drawing/2014/main" id="{8FC78582-8F16-ACEA-2540-7D7746F80BDC}"/>
                </a:ext>
              </a:extLst>
            </p:cNvPr>
            <p:cNvSpPr/>
            <p:nvPr/>
          </p:nvSpPr>
          <p:spPr bwMode="auto">
            <a:xfrm>
              <a:off x="2582299" y="419412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星: 5 pt 65">
              <a:extLst>
                <a:ext uri="{FF2B5EF4-FFF2-40B4-BE49-F238E27FC236}">
                  <a16:creationId xmlns:a16="http://schemas.microsoft.com/office/drawing/2014/main" id="{0526AEC7-AE96-E66C-2F2D-FDC917714A9B}"/>
                </a:ext>
              </a:extLst>
            </p:cNvPr>
            <p:cNvSpPr/>
            <p:nvPr/>
          </p:nvSpPr>
          <p:spPr bwMode="auto">
            <a:xfrm>
              <a:off x="2195461" y="473418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星: 5 pt 66">
              <a:extLst>
                <a:ext uri="{FF2B5EF4-FFF2-40B4-BE49-F238E27FC236}">
                  <a16:creationId xmlns:a16="http://schemas.microsoft.com/office/drawing/2014/main" id="{C092E746-750E-124D-483C-25591CB9336F}"/>
                </a:ext>
              </a:extLst>
            </p:cNvPr>
            <p:cNvSpPr/>
            <p:nvPr/>
          </p:nvSpPr>
          <p:spPr bwMode="auto">
            <a:xfrm>
              <a:off x="2833325" y="519853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星: 5 pt 67">
              <a:extLst>
                <a:ext uri="{FF2B5EF4-FFF2-40B4-BE49-F238E27FC236}">
                  <a16:creationId xmlns:a16="http://schemas.microsoft.com/office/drawing/2014/main" id="{B2C0616E-4033-FC4A-B114-B3E0BD617D0D}"/>
                </a:ext>
              </a:extLst>
            </p:cNvPr>
            <p:cNvSpPr/>
            <p:nvPr/>
          </p:nvSpPr>
          <p:spPr bwMode="auto">
            <a:xfrm>
              <a:off x="2344375" y="537336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星: 5 pt 68">
              <a:extLst>
                <a:ext uri="{FF2B5EF4-FFF2-40B4-BE49-F238E27FC236}">
                  <a16:creationId xmlns:a16="http://schemas.microsoft.com/office/drawing/2014/main" id="{1BE9D738-2657-0BD7-983C-6324D1CF4EFA}"/>
                </a:ext>
              </a:extLst>
            </p:cNvPr>
            <p:cNvSpPr/>
            <p:nvPr/>
          </p:nvSpPr>
          <p:spPr bwMode="auto">
            <a:xfrm>
              <a:off x="2636475" y="485266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星: 5 pt 69">
              <a:extLst>
                <a:ext uri="{FF2B5EF4-FFF2-40B4-BE49-F238E27FC236}">
                  <a16:creationId xmlns:a16="http://schemas.microsoft.com/office/drawing/2014/main" id="{ACB35F3E-9E49-7378-A986-AAC900058BF5}"/>
                </a:ext>
              </a:extLst>
            </p:cNvPr>
            <p:cNvSpPr/>
            <p:nvPr/>
          </p:nvSpPr>
          <p:spPr bwMode="auto">
            <a:xfrm>
              <a:off x="1843148" y="428413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星: 5 pt 70">
              <a:extLst>
                <a:ext uri="{FF2B5EF4-FFF2-40B4-BE49-F238E27FC236}">
                  <a16:creationId xmlns:a16="http://schemas.microsoft.com/office/drawing/2014/main" id="{12815862-06EF-ABF1-ED4D-24426E2AD450}"/>
                </a:ext>
              </a:extLst>
            </p:cNvPr>
            <p:cNvSpPr/>
            <p:nvPr/>
          </p:nvSpPr>
          <p:spPr bwMode="auto">
            <a:xfrm>
              <a:off x="1855425" y="508761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弦 71">
              <a:extLst>
                <a:ext uri="{FF2B5EF4-FFF2-40B4-BE49-F238E27FC236}">
                  <a16:creationId xmlns:a16="http://schemas.microsoft.com/office/drawing/2014/main" id="{952395AC-86D1-794F-5503-74F383A3ED0B}"/>
                </a:ext>
              </a:extLst>
            </p:cNvPr>
            <p:cNvSpPr/>
            <p:nvPr/>
          </p:nvSpPr>
          <p:spPr bwMode="auto">
            <a:xfrm>
              <a:off x="987930" y="4644135"/>
              <a:ext cx="270071" cy="270071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" name="弦 72">
              <a:extLst>
                <a:ext uri="{FF2B5EF4-FFF2-40B4-BE49-F238E27FC236}">
                  <a16:creationId xmlns:a16="http://schemas.microsoft.com/office/drawing/2014/main" id="{F808FBA8-007E-DDCB-024B-CB03EEFD237B}"/>
                </a:ext>
              </a:extLst>
            </p:cNvPr>
            <p:cNvSpPr/>
            <p:nvPr/>
          </p:nvSpPr>
          <p:spPr bwMode="auto">
            <a:xfrm>
              <a:off x="1112302" y="4726160"/>
              <a:ext cx="135015" cy="135015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" name="弦 73">
              <a:extLst>
                <a:ext uri="{FF2B5EF4-FFF2-40B4-BE49-F238E27FC236}">
                  <a16:creationId xmlns:a16="http://schemas.microsoft.com/office/drawing/2014/main" id="{AC3925D6-59A1-F7CA-1EB7-AC25B30402D7}"/>
                </a:ext>
              </a:extLst>
            </p:cNvPr>
            <p:cNvSpPr/>
            <p:nvPr/>
          </p:nvSpPr>
          <p:spPr bwMode="auto">
            <a:xfrm flipH="1">
              <a:off x="1333579" y="4644135"/>
              <a:ext cx="270071" cy="270071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" name="弦 74">
              <a:extLst>
                <a:ext uri="{FF2B5EF4-FFF2-40B4-BE49-F238E27FC236}">
                  <a16:creationId xmlns:a16="http://schemas.microsoft.com/office/drawing/2014/main" id="{C7F53009-5839-A7BA-D6F6-9AAA3B55CEAB}"/>
                </a:ext>
              </a:extLst>
            </p:cNvPr>
            <p:cNvSpPr/>
            <p:nvPr/>
          </p:nvSpPr>
          <p:spPr bwMode="auto">
            <a:xfrm flipH="1">
              <a:off x="1344263" y="4726160"/>
              <a:ext cx="135015" cy="135015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2D780837-5C14-B5E8-78F2-5928DB79E5AE}"/>
              </a:ext>
            </a:extLst>
          </p:cNvPr>
          <p:cNvGrpSpPr/>
          <p:nvPr/>
        </p:nvGrpSpPr>
        <p:grpSpPr>
          <a:xfrm>
            <a:off x="3662933" y="3768658"/>
            <a:ext cx="2600204" cy="2600204"/>
            <a:chOff x="3662933" y="3768658"/>
            <a:chExt cx="2600204" cy="2600204"/>
          </a:xfrm>
        </p:grpSpPr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F2D3875B-A413-BD29-5BCA-7387516A86DD}"/>
                </a:ext>
              </a:extLst>
            </p:cNvPr>
            <p:cNvSpPr/>
            <p:nvPr/>
          </p:nvSpPr>
          <p:spPr bwMode="auto">
            <a:xfrm>
              <a:off x="3662933" y="3768658"/>
              <a:ext cx="2600204" cy="260020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EAABB3C3-9C16-E5E1-7EF2-DCE5D3F521AC}"/>
                </a:ext>
              </a:extLst>
            </p:cNvPr>
            <p:cNvSpPr/>
            <p:nvPr/>
          </p:nvSpPr>
          <p:spPr bwMode="auto">
            <a:xfrm>
              <a:off x="3857892" y="398291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8" name="星: 5 pt 77">
              <a:extLst>
                <a:ext uri="{FF2B5EF4-FFF2-40B4-BE49-F238E27FC236}">
                  <a16:creationId xmlns:a16="http://schemas.microsoft.com/office/drawing/2014/main" id="{EABF20C0-E34C-4FFF-A096-1D831E8CBF9F}"/>
                </a:ext>
              </a:extLst>
            </p:cNvPr>
            <p:cNvSpPr/>
            <p:nvPr/>
          </p:nvSpPr>
          <p:spPr bwMode="auto">
            <a:xfrm>
              <a:off x="5549786" y="419412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星: 5 pt 78">
              <a:extLst>
                <a:ext uri="{FF2B5EF4-FFF2-40B4-BE49-F238E27FC236}">
                  <a16:creationId xmlns:a16="http://schemas.microsoft.com/office/drawing/2014/main" id="{2C65E2D3-707F-F945-4716-8CA0EF242704}"/>
                </a:ext>
              </a:extLst>
            </p:cNvPr>
            <p:cNvSpPr/>
            <p:nvPr/>
          </p:nvSpPr>
          <p:spPr bwMode="auto">
            <a:xfrm>
              <a:off x="5162948" y="473418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星: 5 pt 79">
              <a:extLst>
                <a:ext uri="{FF2B5EF4-FFF2-40B4-BE49-F238E27FC236}">
                  <a16:creationId xmlns:a16="http://schemas.microsoft.com/office/drawing/2014/main" id="{26FBB561-E7AD-BDB8-6082-CB8CD222B4E6}"/>
                </a:ext>
              </a:extLst>
            </p:cNvPr>
            <p:cNvSpPr/>
            <p:nvPr/>
          </p:nvSpPr>
          <p:spPr bwMode="auto">
            <a:xfrm>
              <a:off x="5800812" y="519853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星: 5 pt 80">
              <a:extLst>
                <a:ext uri="{FF2B5EF4-FFF2-40B4-BE49-F238E27FC236}">
                  <a16:creationId xmlns:a16="http://schemas.microsoft.com/office/drawing/2014/main" id="{73C784A8-3759-5FD9-7AFA-B4E9838A18F9}"/>
                </a:ext>
              </a:extLst>
            </p:cNvPr>
            <p:cNvSpPr/>
            <p:nvPr/>
          </p:nvSpPr>
          <p:spPr bwMode="auto">
            <a:xfrm>
              <a:off x="5311862" y="537336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星: 5 pt 81">
              <a:extLst>
                <a:ext uri="{FF2B5EF4-FFF2-40B4-BE49-F238E27FC236}">
                  <a16:creationId xmlns:a16="http://schemas.microsoft.com/office/drawing/2014/main" id="{45A1291C-E077-1FE4-6781-2779914980D8}"/>
                </a:ext>
              </a:extLst>
            </p:cNvPr>
            <p:cNvSpPr/>
            <p:nvPr/>
          </p:nvSpPr>
          <p:spPr bwMode="auto">
            <a:xfrm>
              <a:off x="5603962" y="485266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星: 5 pt 82">
              <a:extLst>
                <a:ext uri="{FF2B5EF4-FFF2-40B4-BE49-F238E27FC236}">
                  <a16:creationId xmlns:a16="http://schemas.microsoft.com/office/drawing/2014/main" id="{97DD6720-F0D0-67F2-09F0-24DBD894B34F}"/>
                </a:ext>
              </a:extLst>
            </p:cNvPr>
            <p:cNvSpPr/>
            <p:nvPr/>
          </p:nvSpPr>
          <p:spPr bwMode="auto">
            <a:xfrm>
              <a:off x="4810635" y="428413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星: 5 pt 83">
              <a:extLst>
                <a:ext uri="{FF2B5EF4-FFF2-40B4-BE49-F238E27FC236}">
                  <a16:creationId xmlns:a16="http://schemas.microsoft.com/office/drawing/2014/main" id="{F898E837-B40F-B38E-02FD-487194177A7A}"/>
                </a:ext>
              </a:extLst>
            </p:cNvPr>
            <p:cNvSpPr/>
            <p:nvPr/>
          </p:nvSpPr>
          <p:spPr bwMode="auto">
            <a:xfrm>
              <a:off x="4822912" y="508761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弦 89">
              <a:extLst>
                <a:ext uri="{FF2B5EF4-FFF2-40B4-BE49-F238E27FC236}">
                  <a16:creationId xmlns:a16="http://schemas.microsoft.com/office/drawing/2014/main" id="{90A2E0FA-3B63-A5E8-A70E-02767AABF22C}"/>
                </a:ext>
              </a:extLst>
            </p:cNvPr>
            <p:cNvSpPr/>
            <p:nvPr/>
          </p:nvSpPr>
          <p:spPr bwMode="auto">
            <a:xfrm flipH="1">
              <a:off x="3878371" y="4661388"/>
              <a:ext cx="270071" cy="270071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1" name="弦 90">
              <a:extLst>
                <a:ext uri="{FF2B5EF4-FFF2-40B4-BE49-F238E27FC236}">
                  <a16:creationId xmlns:a16="http://schemas.microsoft.com/office/drawing/2014/main" id="{C770EE55-B4FE-E0C4-D660-307825205C75}"/>
                </a:ext>
              </a:extLst>
            </p:cNvPr>
            <p:cNvSpPr/>
            <p:nvPr/>
          </p:nvSpPr>
          <p:spPr bwMode="auto">
            <a:xfrm flipH="1">
              <a:off x="3985003" y="4689181"/>
              <a:ext cx="135015" cy="135015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" name="弦 91">
              <a:extLst>
                <a:ext uri="{FF2B5EF4-FFF2-40B4-BE49-F238E27FC236}">
                  <a16:creationId xmlns:a16="http://schemas.microsoft.com/office/drawing/2014/main" id="{2AF94080-4FFD-0AAF-3624-883C302CBC96}"/>
                </a:ext>
              </a:extLst>
            </p:cNvPr>
            <p:cNvSpPr/>
            <p:nvPr/>
          </p:nvSpPr>
          <p:spPr bwMode="auto">
            <a:xfrm>
              <a:off x="4300153" y="4661388"/>
              <a:ext cx="270071" cy="270071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" name="弦 93">
              <a:extLst>
                <a:ext uri="{FF2B5EF4-FFF2-40B4-BE49-F238E27FC236}">
                  <a16:creationId xmlns:a16="http://schemas.microsoft.com/office/drawing/2014/main" id="{F3E97C6B-CE88-9DDD-3D37-EA767F80203E}"/>
                </a:ext>
              </a:extLst>
            </p:cNvPr>
            <p:cNvSpPr/>
            <p:nvPr/>
          </p:nvSpPr>
          <p:spPr bwMode="auto">
            <a:xfrm>
              <a:off x="4328577" y="4689181"/>
              <a:ext cx="135015" cy="135015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E38462A2-525F-63B7-2F23-3CCCB79D5312}"/>
                </a:ext>
              </a:extLst>
            </p:cNvPr>
            <p:cNvSpPr/>
            <p:nvPr/>
          </p:nvSpPr>
          <p:spPr bwMode="auto">
            <a:xfrm>
              <a:off x="4570224" y="4964922"/>
              <a:ext cx="1453971" cy="341285"/>
            </a:xfrm>
            <a:custGeom>
              <a:avLst/>
              <a:gdLst>
                <a:gd name="connsiteX0" fmla="*/ 1096766 w 2323072"/>
                <a:gd name="connsiteY0" fmla="*/ 0 h 846086"/>
                <a:gd name="connsiteX1" fmla="*/ 1322705 w 2323072"/>
                <a:gd name="connsiteY1" fmla="*/ 61414 h 846086"/>
                <a:gd name="connsiteX2" fmla="*/ 1376636 w 2323072"/>
                <a:gd name="connsiteY2" fmla="*/ 113907 h 846086"/>
                <a:gd name="connsiteX3" fmla="*/ 1428610 w 2323072"/>
                <a:gd name="connsiteY3" fmla="*/ 103320 h 846086"/>
                <a:gd name="connsiteX4" fmla="*/ 1493006 w 2323072"/>
                <a:gd name="connsiteY4" fmla="*/ 99060 h 846086"/>
                <a:gd name="connsiteX5" fmla="*/ 1787422 w 2323072"/>
                <a:gd name="connsiteY5" fmla="*/ 227125 h 846086"/>
                <a:gd name="connsiteX6" fmla="*/ 1801213 w 2323072"/>
                <a:gd name="connsiteY6" fmla="*/ 271951 h 846086"/>
                <a:gd name="connsiteX7" fmla="*/ 1879172 w 2323072"/>
                <a:gd name="connsiteY7" fmla="*/ 237458 h 846086"/>
                <a:gd name="connsiteX8" fmla="*/ 2003546 w 2323072"/>
                <a:gd name="connsiteY8" fmla="*/ 220980 h 846086"/>
                <a:gd name="connsiteX9" fmla="*/ 2323072 w 2323072"/>
                <a:gd name="connsiteY9" fmla="*/ 430663 h 846086"/>
                <a:gd name="connsiteX10" fmla="*/ 2003546 w 2323072"/>
                <a:gd name="connsiteY10" fmla="*/ 640346 h 846086"/>
                <a:gd name="connsiteX11" fmla="*/ 1824896 w 2323072"/>
                <a:gd name="connsiteY11" fmla="*/ 604536 h 846086"/>
                <a:gd name="connsiteX12" fmla="*/ 1777665 w 2323072"/>
                <a:gd name="connsiteY12" fmla="*/ 576372 h 846086"/>
                <a:gd name="connsiteX13" fmla="*/ 1764562 w 2323072"/>
                <a:gd name="connsiteY13" fmla="*/ 618961 h 846086"/>
                <a:gd name="connsiteX14" fmla="*/ 1470146 w 2323072"/>
                <a:gd name="connsiteY14" fmla="*/ 747026 h 846086"/>
                <a:gd name="connsiteX15" fmla="*/ 1345772 w 2323072"/>
                <a:gd name="connsiteY15" fmla="*/ 730548 h 846086"/>
                <a:gd name="connsiteX16" fmla="*/ 1278527 w 2323072"/>
                <a:gd name="connsiteY16" fmla="*/ 700796 h 846086"/>
                <a:gd name="connsiteX17" fmla="*/ 1225519 w 2323072"/>
                <a:gd name="connsiteY17" fmla="*/ 711594 h 846086"/>
                <a:gd name="connsiteX18" fmla="*/ 1223542 w 2323072"/>
                <a:gd name="connsiteY18" fmla="*/ 718021 h 846086"/>
                <a:gd name="connsiteX19" fmla="*/ 929126 w 2323072"/>
                <a:gd name="connsiteY19" fmla="*/ 846086 h 846086"/>
                <a:gd name="connsiteX20" fmla="*/ 703187 w 2323072"/>
                <a:gd name="connsiteY20" fmla="*/ 784672 h 846086"/>
                <a:gd name="connsiteX21" fmla="*/ 642781 w 2323072"/>
                <a:gd name="connsiteY21" fmla="*/ 725878 h 846086"/>
                <a:gd name="connsiteX22" fmla="*/ 597281 w 2323072"/>
                <a:gd name="connsiteY22" fmla="*/ 735146 h 846086"/>
                <a:gd name="connsiteX23" fmla="*/ 532886 w 2323072"/>
                <a:gd name="connsiteY23" fmla="*/ 739406 h 846086"/>
                <a:gd name="connsiteX24" fmla="*/ 238470 w 2323072"/>
                <a:gd name="connsiteY24" fmla="*/ 611341 h 846086"/>
                <a:gd name="connsiteX25" fmla="*/ 220467 w 2323072"/>
                <a:gd name="connsiteY25" fmla="*/ 552825 h 846086"/>
                <a:gd name="connsiteX26" fmla="*/ 195152 w 2323072"/>
                <a:gd name="connsiteY26" fmla="*/ 547668 h 846086"/>
                <a:gd name="connsiteX27" fmla="*/ 0 w 2323072"/>
                <a:gd name="connsiteY27" fmla="*/ 354463 h 846086"/>
                <a:gd name="connsiteX28" fmla="*/ 319526 w 2323072"/>
                <a:gd name="connsiteY28" fmla="*/ 144780 h 846086"/>
                <a:gd name="connsiteX29" fmla="*/ 383921 w 2323072"/>
                <a:gd name="connsiteY29" fmla="*/ 149040 h 846086"/>
                <a:gd name="connsiteX30" fmla="*/ 391269 w 2323072"/>
                <a:gd name="connsiteY30" fmla="*/ 150536 h 846086"/>
                <a:gd name="connsiteX31" fmla="*/ 459347 w 2323072"/>
                <a:gd name="connsiteY31" fmla="*/ 84274 h 846086"/>
                <a:gd name="connsiteX32" fmla="*/ 685286 w 2323072"/>
                <a:gd name="connsiteY32" fmla="*/ 22860 h 846086"/>
                <a:gd name="connsiteX33" fmla="*/ 809660 w 2323072"/>
                <a:gd name="connsiteY33" fmla="*/ 39338 h 846086"/>
                <a:gd name="connsiteX34" fmla="*/ 867305 w 2323072"/>
                <a:gd name="connsiteY34" fmla="*/ 64842 h 846086"/>
                <a:gd name="connsiteX35" fmla="*/ 870827 w 2323072"/>
                <a:gd name="connsiteY35" fmla="*/ 61414 h 846086"/>
                <a:gd name="connsiteX36" fmla="*/ 1096766 w 2323072"/>
                <a:gd name="connsiteY36" fmla="*/ 0 h 84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23072" h="846086">
                  <a:moveTo>
                    <a:pt x="1096766" y="0"/>
                  </a:moveTo>
                  <a:cubicBezTo>
                    <a:pt x="1185000" y="0"/>
                    <a:pt x="1264882" y="23469"/>
                    <a:pt x="1322705" y="61414"/>
                  </a:cubicBezTo>
                  <a:lnTo>
                    <a:pt x="1376636" y="113907"/>
                  </a:lnTo>
                  <a:lnTo>
                    <a:pt x="1428610" y="103320"/>
                  </a:lnTo>
                  <a:cubicBezTo>
                    <a:pt x="1449411" y="100527"/>
                    <a:pt x="1470947" y="99060"/>
                    <a:pt x="1493006" y="99060"/>
                  </a:cubicBezTo>
                  <a:cubicBezTo>
                    <a:pt x="1625358" y="99060"/>
                    <a:pt x="1738915" y="151866"/>
                    <a:pt x="1787422" y="227125"/>
                  </a:cubicBezTo>
                  <a:lnTo>
                    <a:pt x="1801213" y="271951"/>
                  </a:lnTo>
                  <a:lnTo>
                    <a:pt x="1879172" y="237458"/>
                  </a:lnTo>
                  <a:cubicBezTo>
                    <a:pt x="1917400" y="226848"/>
                    <a:pt x="1959429" y="220980"/>
                    <a:pt x="2003546" y="220980"/>
                  </a:cubicBezTo>
                  <a:cubicBezTo>
                    <a:pt x="2180015" y="220980"/>
                    <a:pt x="2323072" y="314858"/>
                    <a:pt x="2323072" y="430663"/>
                  </a:cubicBezTo>
                  <a:cubicBezTo>
                    <a:pt x="2323072" y="546468"/>
                    <a:pt x="2180015" y="640346"/>
                    <a:pt x="2003546" y="640346"/>
                  </a:cubicBezTo>
                  <a:cubicBezTo>
                    <a:pt x="1937370" y="640346"/>
                    <a:pt x="1875893" y="627145"/>
                    <a:pt x="1824896" y="604536"/>
                  </a:cubicBezTo>
                  <a:lnTo>
                    <a:pt x="1777665" y="576372"/>
                  </a:lnTo>
                  <a:lnTo>
                    <a:pt x="1764562" y="618961"/>
                  </a:lnTo>
                  <a:cubicBezTo>
                    <a:pt x="1716055" y="694220"/>
                    <a:pt x="1602498" y="747026"/>
                    <a:pt x="1470146" y="747026"/>
                  </a:cubicBezTo>
                  <a:cubicBezTo>
                    <a:pt x="1426028" y="747026"/>
                    <a:pt x="1383999" y="741159"/>
                    <a:pt x="1345772" y="730548"/>
                  </a:cubicBezTo>
                  <a:lnTo>
                    <a:pt x="1278527" y="700796"/>
                  </a:lnTo>
                  <a:lnTo>
                    <a:pt x="1225519" y="711594"/>
                  </a:lnTo>
                  <a:lnTo>
                    <a:pt x="1223542" y="718021"/>
                  </a:lnTo>
                  <a:cubicBezTo>
                    <a:pt x="1175035" y="793280"/>
                    <a:pt x="1061478" y="846086"/>
                    <a:pt x="929126" y="846086"/>
                  </a:cubicBezTo>
                  <a:cubicBezTo>
                    <a:pt x="840891" y="846086"/>
                    <a:pt x="761010" y="822617"/>
                    <a:pt x="703187" y="784672"/>
                  </a:cubicBezTo>
                  <a:lnTo>
                    <a:pt x="642781" y="725878"/>
                  </a:lnTo>
                  <a:lnTo>
                    <a:pt x="597281" y="735146"/>
                  </a:lnTo>
                  <a:cubicBezTo>
                    <a:pt x="576481" y="737939"/>
                    <a:pt x="554944" y="739406"/>
                    <a:pt x="532886" y="739406"/>
                  </a:cubicBezTo>
                  <a:cubicBezTo>
                    <a:pt x="400534" y="739406"/>
                    <a:pt x="286977" y="686600"/>
                    <a:pt x="238470" y="611341"/>
                  </a:cubicBezTo>
                  <a:lnTo>
                    <a:pt x="220467" y="552825"/>
                  </a:lnTo>
                  <a:lnTo>
                    <a:pt x="195152" y="547668"/>
                  </a:lnTo>
                  <a:cubicBezTo>
                    <a:pt x="80469" y="515837"/>
                    <a:pt x="0" y="441317"/>
                    <a:pt x="0" y="354463"/>
                  </a:cubicBezTo>
                  <a:cubicBezTo>
                    <a:pt x="0" y="238658"/>
                    <a:pt x="143057" y="144780"/>
                    <a:pt x="319526" y="144780"/>
                  </a:cubicBezTo>
                  <a:cubicBezTo>
                    <a:pt x="341584" y="144780"/>
                    <a:pt x="363121" y="146247"/>
                    <a:pt x="383921" y="149040"/>
                  </a:cubicBezTo>
                  <a:lnTo>
                    <a:pt x="391269" y="150536"/>
                  </a:lnTo>
                  <a:lnTo>
                    <a:pt x="459347" y="84274"/>
                  </a:lnTo>
                  <a:cubicBezTo>
                    <a:pt x="517170" y="46329"/>
                    <a:pt x="597051" y="22860"/>
                    <a:pt x="685286" y="22860"/>
                  </a:cubicBezTo>
                  <a:cubicBezTo>
                    <a:pt x="729403" y="22860"/>
                    <a:pt x="771432" y="28727"/>
                    <a:pt x="809660" y="39338"/>
                  </a:cubicBezTo>
                  <a:lnTo>
                    <a:pt x="867305" y="64842"/>
                  </a:lnTo>
                  <a:lnTo>
                    <a:pt x="870827" y="61414"/>
                  </a:lnTo>
                  <a:cubicBezTo>
                    <a:pt x="928650" y="23469"/>
                    <a:pt x="1008531" y="0"/>
                    <a:pt x="1096766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DE8C643B-5480-3091-481C-478E5373D947}"/>
                </a:ext>
              </a:extLst>
            </p:cNvPr>
            <p:cNvSpPr/>
            <p:nvPr/>
          </p:nvSpPr>
          <p:spPr bwMode="auto">
            <a:xfrm>
              <a:off x="3922525" y="5437362"/>
              <a:ext cx="1389338" cy="347837"/>
            </a:xfrm>
            <a:custGeom>
              <a:avLst/>
              <a:gdLst>
                <a:gd name="connsiteX0" fmla="*/ 1096766 w 2323072"/>
                <a:gd name="connsiteY0" fmla="*/ 0 h 846086"/>
                <a:gd name="connsiteX1" fmla="*/ 1322705 w 2323072"/>
                <a:gd name="connsiteY1" fmla="*/ 61414 h 846086"/>
                <a:gd name="connsiteX2" fmla="*/ 1376636 w 2323072"/>
                <a:gd name="connsiteY2" fmla="*/ 113907 h 846086"/>
                <a:gd name="connsiteX3" fmla="*/ 1428610 w 2323072"/>
                <a:gd name="connsiteY3" fmla="*/ 103320 h 846086"/>
                <a:gd name="connsiteX4" fmla="*/ 1493006 w 2323072"/>
                <a:gd name="connsiteY4" fmla="*/ 99060 h 846086"/>
                <a:gd name="connsiteX5" fmla="*/ 1787422 w 2323072"/>
                <a:gd name="connsiteY5" fmla="*/ 227125 h 846086"/>
                <a:gd name="connsiteX6" fmla="*/ 1801213 w 2323072"/>
                <a:gd name="connsiteY6" fmla="*/ 271951 h 846086"/>
                <a:gd name="connsiteX7" fmla="*/ 1879172 w 2323072"/>
                <a:gd name="connsiteY7" fmla="*/ 237458 h 846086"/>
                <a:gd name="connsiteX8" fmla="*/ 2003546 w 2323072"/>
                <a:gd name="connsiteY8" fmla="*/ 220980 h 846086"/>
                <a:gd name="connsiteX9" fmla="*/ 2323072 w 2323072"/>
                <a:gd name="connsiteY9" fmla="*/ 430663 h 846086"/>
                <a:gd name="connsiteX10" fmla="*/ 2003546 w 2323072"/>
                <a:gd name="connsiteY10" fmla="*/ 640346 h 846086"/>
                <a:gd name="connsiteX11" fmla="*/ 1824896 w 2323072"/>
                <a:gd name="connsiteY11" fmla="*/ 604536 h 846086"/>
                <a:gd name="connsiteX12" fmla="*/ 1777665 w 2323072"/>
                <a:gd name="connsiteY12" fmla="*/ 576372 h 846086"/>
                <a:gd name="connsiteX13" fmla="*/ 1764562 w 2323072"/>
                <a:gd name="connsiteY13" fmla="*/ 618961 h 846086"/>
                <a:gd name="connsiteX14" fmla="*/ 1470146 w 2323072"/>
                <a:gd name="connsiteY14" fmla="*/ 747026 h 846086"/>
                <a:gd name="connsiteX15" fmla="*/ 1345772 w 2323072"/>
                <a:gd name="connsiteY15" fmla="*/ 730548 h 846086"/>
                <a:gd name="connsiteX16" fmla="*/ 1278527 w 2323072"/>
                <a:gd name="connsiteY16" fmla="*/ 700796 h 846086"/>
                <a:gd name="connsiteX17" fmla="*/ 1225519 w 2323072"/>
                <a:gd name="connsiteY17" fmla="*/ 711594 h 846086"/>
                <a:gd name="connsiteX18" fmla="*/ 1223542 w 2323072"/>
                <a:gd name="connsiteY18" fmla="*/ 718021 h 846086"/>
                <a:gd name="connsiteX19" fmla="*/ 929126 w 2323072"/>
                <a:gd name="connsiteY19" fmla="*/ 846086 h 846086"/>
                <a:gd name="connsiteX20" fmla="*/ 703187 w 2323072"/>
                <a:gd name="connsiteY20" fmla="*/ 784672 h 846086"/>
                <a:gd name="connsiteX21" fmla="*/ 642781 w 2323072"/>
                <a:gd name="connsiteY21" fmla="*/ 725878 h 846086"/>
                <a:gd name="connsiteX22" fmla="*/ 597281 w 2323072"/>
                <a:gd name="connsiteY22" fmla="*/ 735146 h 846086"/>
                <a:gd name="connsiteX23" fmla="*/ 532886 w 2323072"/>
                <a:gd name="connsiteY23" fmla="*/ 739406 h 846086"/>
                <a:gd name="connsiteX24" fmla="*/ 238470 w 2323072"/>
                <a:gd name="connsiteY24" fmla="*/ 611341 h 846086"/>
                <a:gd name="connsiteX25" fmla="*/ 220467 w 2323072"/>
                <a:gd name="connsiteY25" fmla="*/ 552825 h 846086"/>
                <a:gd name="connsiteX26" fmla="*/ 195152 w 2323072"/>
                <a:gd name="connsiteY26" fmla="*/ 547668 h 846086"/>
                <a:gd name="connsiteX27" fmla="*/ 0 w 2323072"/>
                <a:gd name="connsiteY27" fmla="*/ 354463 h 846086"/>
                <a:gd name="connsiteX28" fmla="*/ 319526 w 2323072"/>
                <a:gd name="connsiteY28" fmla="*/ 144780 h 846086"/>
                <a:gd name="connsiteX29" fmla="*/ 383921 w 2323072"/>
                <a:gd name="connsiteY29" fmla="*/ 149040 h 846086"/>
                <a:gd name="connsiteX30" fmla="*/ 391269 w 2323072"/>
                <a:gd name="connsiteY30" fmla="*/ 150536 h 846086"/>
                <a:gd name="connsiteX31" fmla="*/ 459347 w 2323072"/>
                <a:gd name="connsiteY31" fmla="*/ 84274 h 846086"/>
                <a:gd name="connsiteX32" fmla="*/ 685286 w 2323072"/>
                <a:gd name="connsiteY32" fmla="*/ 22860 h 846086"/>
                <a:gd name="connsiteX33" fmla="*/ 809660 w 2323072"/>
                <a:gd name="connsiteY33" fmla="*/ 39338 h 846086"/>
                <a:gd name="connsiteX34" fmla="*/ 867305 w 2323072"/>
                <a:gd name="connsiteY34" fmla="*/ 64842 h 846086"/>
                <a:gd name="connsiteX35" fmla="*/ 870827 w 2323072"/>
                <a:gd name="connsiteY35" fmla="*/ 61414 h 846086"/>
                <a:gd name="connsiteX36" fmla="*/ 1096766 w 2323072"/>
                <a:gd name="connsiteY36" fmla="*/ 0 h 84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23072" h="846086">
                  <a:moveTo>
                    <a:pt x="1096766" y="0"/>
                  </a:moveTo>
                  <a:cubicBezTo>
                    <a:pt x="1185000" y="0"/>
                    <a:pt x="1264882" y="23469"/>
                    <a:pt x="1322705" y="61414"/>
                  </a:cubicBezTo>
                  <a:lnTo>
                    <a:pt x="1376636" y="113907"/>
                  </a:lnTo>
                  <a:lnTo>
                    <a:pt x="1428610" y="103320"/>
                  </a:lnTo>
                  <a:cubicBezTo>
                    <a:pt x="1449411" y="100527"/>
                    <a:pt x="1470947" y="99060"/>
                    <a:pt x="1493006" y="99060"/>
                  </a:cubicBezTo>
                  <a:cubicBezTo>
                    <a:pt x="1625358" y="99060"/>
                    <a:pt x="1738915" y="151866"/>
                    <a:pt x="1787422" y="227125"/>
                  </a:cubicBezTo>
                  <a:lnTo>
                    <a:pt x="1801213" y="271951"/>
                  </a:lnTo>
                  <a:lnTo>
                    <a:pt x="1879172" y="237458"/>
                  </a:lnTo>
                  <a:cubicBezTo>
                    <a:pt x="1917400" y="226848"/>
                    <a:pt x="1959429" y="220980"/>
                    <a:pt x="2003546" y="220980"/>
                  </a:cubicBezTo>
                  <a:cubicBezTo>
                    <a:pt x="2180015" y="220980"/>
                    <a:pt x="2323072" y="314858"/>
                    <a:pt x="2323072" y="430663"/>
                  </a:cubicBezTo>
                  <a:cubicBezTo>
                    <a:pt x="2323072" y="546468"/>
                    <a:pt x="2180015" y="640346"/>
                    <a:pt x="2003546" y="640346"/>
                  </a:cubicBezTo>
                  <a:cubicBezTo>
                    <a:pt x="1937370" y="640346"/>
                    <a:pt x="1875893" y="627145"/>
                    <a:pt x="1824896" y="604536"/>
                  </a:cubicBezTo>
                  <a:lnTo>
                    <a:pt x="1777665" y="576372"/>
                  </a:lnTo>
                  <a:lnTo>
                    <a:pt x="1764562" y="618961"/>
                  </a:lnTo>
                  <a:cubicBezTo>
                    <a:pt x="1716055" y="694220"/>
                    <a:pt x="1602498" y="747026"/>
                    <a:pt x="1470146" y="747026"/>
                  </a:cubicBezTo>
                  <a:cubicBezTo>
                    <a:pt x="1426028" y="747026"/>
                    <a:pt x="1383999" y="741159"/>
                    <a:pt x="1345772" y="730548"/>
                  </a:cubicBezTo>
                  <a:lnTo>
                    <a:pt x="1278527" y="700796"/>
                  </a:lnTo>
                  <a:lnTo>
                    <a:pt x="1225519" y="711594"/>
                  </a:lnTo>
                  <a:lnTo>
                    <a:pt x="1223542" y="718021"/>
                  </a:lnTo>
                  <a:cubicBezTo>
                    <a:pt x="1175035" y="793280"/>
                    <a:pt x="1061478" y="846086"/>
                    <a:pt x="929126" y="846086"/>
                  </a:cubicBezTo>
                  <a:cubicBezTo>
                    <a:pt x="840891" y="846086"/>
                    <a:pt x="761010" y="822617"/>
                    <a:pt x="703187" y="784672"/>
                  </a:cubicBezTo>
                  <a:lnTo>
                    <a:pt x="642781" y="725878"/>
                  </a:lnTo>
                  <a:lnTo>
                    <a:pt x="597281" y="735146"/>
                  </a:lnTo>
                  <a:cubicBezTo>
                    <a:pt x="576481" y="737939"/>
                    <a:pt x="554944" y="739406"/>
                    <a:pt x="532886" y="739406"/>
                  </a:cubicBezTo>
                  <a:cubicBezTo>
                    <a:pt x="400534" y="739406"/>
                    <a:pt x="286977" y="686600"/>
                    <a:pt x="238470" y="611341"/>
                  </a:cubicBezTo>
                  <a:lnTo>
                    <a:pt x="220467" y="552825"/>
                  </a:lnTo>
                  <a:lnTo>
                    <a:pt x="195152" y="547668"/>
                  </a:lnTo>
                  <a:cubicBezTo>
                    <a:pt x="80469" y="515837"/>
                    <a:pt x="0" y="441317"/>
                    <a:pt x="0" y="354463"/>
                  </a:cubicBezTo>
                  <a:cubicBezTo>
                    <a:pt x="0" y="238658"/>
                    <a:pt x="143057" y="144780"/>
                    <a:pt x="319526" y="144780"/>
                  </a:cubicBezTo>
                  <a:cubicBezTo>
                    <a:pt x="341584" y="144780"/>
                    <a:pt x="363121" y="146247"/>
                    <a:pt x="383921" y="149040"/>
                  </a:cubicBezTo>
                  <a:lnTo>
                    <a:pt x="391269" y="150536"/>
                  </a:lnTo>
                  <a:lnTo>
                    <a:pt x="459347" y="84274"/>
                  </a:lnTo>
                  <a:cubicBezTo>
                    <a:pt x="517170" y="46329"/>
                    <a:pt x="597051" y="22860"/>
                    <a:pt x="685286" y="22860"/>
                  </a:cubicBezTo>
                  <a:cubicBezTo>
                    <a:pt x="729403" y="22860"/>
                    <a:pt x="771432" y="28727"/>
                    <a:pt x="809660" y="39338"/>
                  </a:cubicBezTo>
                  <a:lnTo>
                    <a:pt x="867305" y="64842"/>
                  </a:lnTo>
                  <a:lnTo>
                    <a:pt x="870827" y="61414"/>
                  </a:lnTo>
                  <a:cubicBezTo>
                    <a:pt x="928650" y="23469"/>
                    <a:pt x="1008531" y="0"/>
                    <a:pt x="1096766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DF895A17-BE7F-27AD-8500-1DA940C72BA9}"/>
                </a:ext>
              </a:extLst>
            </p:cNvPr>
            <p:cNvSpPr/>
            <p:nvPr/>
          </p:nvSpPr>
          <p:spPr bwMode="auto">
            <a:xfrm>
              <a:off x="4448305" y="4096242"/>
              <a:ext cx="1389338" cy="347837"/>
            </a:xfrm>
            <a:custGeom>
              <a:avLst/>
              <a:gdLst>
                <a:gd name="connsiteX0" fmla="*/ 1096766 w 2323072"/>
                <a:gd name="connsiteY0" fmla="*/ 0 h 846086"/>
                <a:gd name="connsiteX1" fmla="*/ 1322705 w 2323072"/>
                <a:gd name="connsiteY1" fmla="*/ 61414 h 846086"/>
                <a:gd name="connsiteX2" fmla="*/ 1376636 w 2323072"/>
                <a:gd name="connsiteY2" fmla="*/ 113907 h 846086"/>
                <a:gd name="connsiteX3" fmla="*/ 1428610 w 2323072"/>
                <a:gd name="connsiteY3" fmla="*/ 103320 h 846086"/>
                <a:gd name="connsiteX4" fmla="*/ 1493006 w 2323072"/>
                <a:gd name="connsiteY4" fmla="*/ 99060 h 846086"/>
                <a:gd name="connsiteX5" fmla="*/ 1787422 w 2323072"/>
                <a:gd name="connsiteY5" fmla="*/ 227125 h 846086"/>
                <a:gd name="connsiteX6" fmla="*/ 1801213 w 2323072"/>
                <a:gd name="connsiteY6" fmla="*/ 271951 h 846086"/>
                <a:gd name="connsiteX7" fmla="*/ 1879172 w 2323072"/>
                <a:gd name="connsiteY7" fmla="*/ 237458 h 846086"/>
                <a:gd name="connsiteX8" fmla="*/ 2003546 w 2323072"/>
                <a:gd name="connsiteY8" fmla="*/ 220980 h 846086"/>
                <a:gd name="connsiteX9" fmla="*/ 2323072 w 2323072"/>
                <a:gd name="connsiteY9" fmla="*/ 430663 h 846086"/>
                <a:gd name="connsiteX10" fmla="*/ 2003546 w 2323072"/>
                <a:gd name="connsiteY10" fmla="*/ 640346 h 846086"/>
                <a:gd name="connsiteX11" fmla="*/ 1824896 w 2323072"/>
                <a:gd name="connsiteY11" fmla="*/ 604536 h 846086"/>
                <a:gd name="connsiteX12" fmla="*/ 1777665 w 2323072"/>
                <a:gd name="connsiteY12" fmla="*/ 576372 h 846086"/>
                <a:gd name="connsiteX13" fmla="*/ 1764562 w 2323072"/>
                <a:gd name="connsiteY13" fmla="*/ 618961 h 846086"/>
                <a:gd name="connsiteX14" fmla="*/ 1470146 w 2323072"/>
                <a:gd name="connsiteY14" fmla="*/ 747026 h 846086"/>
                <a:gd name="connsiteX15" fmla="*/ 1345772 w 2323072"/>
                <a:gd name="connsiteY15" fmla="*/ 730548 h 846086"/>
                <a:gd name="connsiteX16" fmla="*/ 1278527 w 2323072"/>
                <a:gd name="connsiteY16" fmla="*/ 700796 h 846086"/>
                <a:gd name="connsiteX17" fmla="*/ 1225519 w 2323072"/>
                <a:gd name="connsiteY17" fmla="*/ 711594 h 846086"/>
                <a:gd name="connsiteX18" fmla="*/ 1223542 w 2323072"/>
                <a:gd name="connsiteY18" fmla="*/ 718021 h 846086"/>
                <a:gd name="connsiteX19" fmla="*/ 929126 w 2323072"/>
                <a:gd name="connsiteY19" fmla="*/ 846086 h 846086"/>
                <a:gd name="connsiteX20" fmla="*/ 703187 w 2323072"/>
                <a:gd name="connsiteY20" fmla="*/ 784672 h 846086"/>
                <a:gd name="connsiteX21" fmla="*/ 642781 w 2323072"/>
                <a:gd name="connsiteY21" fmla="*/ 725878 h 846086"/>
                <a:gd name="connsiteX22" fmla="*/ 597281 w 2323072"/>
                <a:gd name="connsiteY22" fmla="*/ 735146 h 846086"/>
                <a:gd name="connsiteX23" fmla="*/ 532886 w 2323072"/>
                <a:gd name="connsiteY23" fmla="*/ 739406 h 846086"/>
                <a:gd name="connsiteX24" fmla="*/ 238470 w 2323072"/>
                <a:gd name="connsiteY24" fmla="*/ 611341 h 846086"/>
                <a:gd name="connsiteX25" fmla="*/ 220467 w 2323072"/>
                <a:gd name="connsiteY25" fmla="*/ 552825 h 846086"/>
                <a:gd name="connsiteX26" fmla="*/ 195152 w 2323072"/>
                <a:gd name="connsiteY26" fmla="*/ 547668 h 846086"/>
                <a:gd name="connsiteX27" fmla="*/ 0 w 2323072"/>
                <a:gd name="connsiteY27" fmla="*/ 354463 h 846086"/>
                <a:gd name="connsiteX28" fmla="*/ 319526 w 2323072"/>
                <a:gd name="connsiteY28" fmla="*/ 144780 h 846086"/>
                <a:gd name="connsiteX29" fmla="*/ 383921 w 2323072"/>
                <a:gd name="connsiteY29" fmla="*/ 149040 h 846086"/>
                <a:gd name="connsiteX30" fmla="*/ 391269 w 2323072"/>
                <a:gd name="connsiteY30" fmla="*/ 150536 h 846086"/>
                <a:gd name="connsiteX31" fmla="*/ 459347 w 2323072"/>
                <a:gd name="connsiteY31" fmla="*/ 84274 h 846086"/>
                <a:gd name="connsiteX32" fmla="*/ 685286 w 2323072"/>
                <a:gd name="connsiteY32" fmla="*/ 22860 h 846086"/>
                <a:gd name="connsiteX33" fmla="*/ 809660 w 2323072"/>
                <a:gd name="connsiteY33" fmla="*/ 39338 h 846086"/>
                <a:gd name="connsiteX34" fmla="*/ 867305 w 2323072"/>
                <a:gd name="connsiteY34" fmla="*/ 64842 h 846086"/>
                <a:gd name="connsiteX35" fmla="*/ 870827 w 2323072"/>
                <a:gd name="connsiteY35" fmla="*/ 61414 h 846086"/>
                <a:gd name="connsiteX36" fmla="*/ 1096766 w 2323072"/>
                <a:gd name="connsiteY36" fmla="*/ 0 h 84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23072" h="846086">
                  <a:moveTo>
                    <a:pt x="1096766" y="0"/>
                  </a:moveTo>
                  <a:cubicBezTo>
                    <a:pt x="1185000" y="0"/>
                    <a:pt x="1264882" y="23469"/>
                    <a:pt x="1322705" y="61414"/>
                  </a:cubicBezTo>
                  <a:lnTo>
                    <a:pt x="1376636" y="113907"/>
                  </a:lnTo>
                  <a:lnTo>
                    <a:pt x="1428610" y="103320"/>
                  </a:lnTo>
                  <a:cubicBezTo>
                    <a:pt x="1449411" y="100527"/>
                    <a:pt x="1470947" y="99060"/>
                    <a:pt x="1493006" y="99060"/>
                  </a:cubicBezTo>
                  <a:cubicBezTo>
                    <a:pt x="1625358" y="99060"/>
                    <a:pt x="1738915" y="151866"/>
                    <a:pt x="1787422" y="227125"/>
                  </a:cubicBezTo>
                  <a:lnTo>
                    <a:pt x="1801213" y="271951"/>
                  </a:lnTo>
                  <a:lnTo>
                    <a:pt x="1879172" y="237458"/>
                  </a:lnTo>
                  <a:cubicBezTo>
                    <a:pt x="1917400" y="226848"/>
                    <a:pt x="1959429" y="220980"/>
                    <a:pt x="2003546" y="220980"/>
                  </a:cubicBezTo>
                  <a:cubicBezTo>
                    <a:pt x="2180015" y="220980"/>
                    <a:pt x="2323072" y="314858"/>
                    <a:pt x="2323072" y="430663"/>
                  </a:cubicBezTo>
                  <a:cubicBezTo>
                    <a:pt x="2323072" y="546468"/>
                    <a:pt x="2180015" y="640346"/>
                    <a:pt x="2003546" y="640346"/>
                  </a:cubicBezTo>
                  <a:cubicBezTo>
                    <a:pt x="1937370" y="640346"/>
                    <a:pt x="1875893" y="627145"/>
                    <a:pt x="1824896" y="604536"/>
                  </a:cubicBezTo>
                  <a:lnTo>
                    <a:pt x="1777665" y="576372"/>
                  </a:lnTo>
                  <a:lnTo>
                    <a:pt x="1764562" y="618961"/>
                  </a:lnTo>
                  <a:cubicBezTo>
                    <a:pt x="1716055" y="694220"/>
                    <a:pt x="1602498" y="747026"/>
                    <a:pt x="1470146" y="747026"/>
                  </a:cubicBezTo>
                  <a:cubicBezTo>
                    <a:pt x="1426028" y="747026"/>
                    <a:pt x="1383999" y="741159"/>
                    <a:pt x="1345772" y="730548"/>
                  </a:cubicBezTo>
                  <a:lnTo>
                    <a:pt x="1278527" y="700796"/>
                  </a:lnTo>
                  <a:lnTo>
                    <a:pt x="1225519" y="711594"/>
                  </a:lnTo>
                  <a:lnTo>
                    <a:pt x="1223542" y="718021"/>
                  </a:lnTo>
                  <a:cubicBezTo>
                    <a:pt x="1175035" y="793280"/>
                    <a:pt x="1061478" y="846086"/>
                    <a:pt x="929126" y="846086"/>
                  </a:cubicBezTo>
                  <a:cubicBezTo>
                    <a:pt x="840891" y="846086"/>
                    <a:pt x="761010" y="822617"/>
                    <a:pt x="703187" y="784672"/>
                  </a:cubicBezTo>
                  <a:lnTo>
                    <a:pt x="642781" y="725878"/>
                  </a:lnTo>
                  <a:lnTo>
                    <a:pt x="597281" y="735146"/>
                  </a:lnTo>
                  <a:cubicBezTo>
                    <a:pt x="576481" y="737939"/>
                    <a:pt x="554944" y="739406"/>
                    <a:pt x="532886" y="739406"/>
                  </a:cubicBezTo>
                  <a:cubicBezTo>
                    <a:pt x="400534" y="739406"/>
                    <a:pt x="286977" y="686600"/>
                    <a:pt x="238470" y="611341"/>
                  </a:cubicBezTo>
                  <a:lnTo>
                    <a:pt x="220467" y="552825"/>
                  </a:lnTo>
                  <a:lnTo>
                    <a:pt x="195152" y="547668"/>
                  </a:lnTo>
                  <a:cubicBezTo>
                    <a:pt x="80469" y="515837"/>
                    <a:pt x="0" y="441317"/>
                    <a:pt x="0" y="354463"/>
                  </a:cubicBezTo>
                  <a:cubicBezTo>
                    <a:pt x="0" y="238658"/>
                    <a:pt x="143057" y="144780"/>
                    <a:pt x="319526" y="144780"/>
                  </a:cubicBezTo>
                  <a:cubicBezTo>
                    <a:pt x="341584" y="144780"/>
                    <a:pt x="363121" y="146247"/>
                    <a:pt x="383921" y="149040"/>
                  </a:cubicBezTo>
                  <a:lnTo>
                    <a:pt x="391269" y="150536"/>
                  </a:lnTo>
                  <a:lnTo>
                    <a:pt x="459347" y="84274"/>
                  </a:lnTo>
                  <a:cubicBezTo>
                    <a:pt x="517170" y="46329"/>
                    <a:pt x="597051" y="22860"/>
                    <a:pt x="685286" y="22860"/>
                  </a:cubicBezTo>
                  <a:cubicBezTo>
                    <a:pt x="729403" y="22860"/>
                    <a:pt x="771432" y="28727"/>
                    <a:pt x="809660" y="39338"/>
                  </a:cubicBezTo>
                  <a:lnTo>
                    <a:pt x="867305" y="64842"/>
                  </a:lnTo>
                  <a:lnTo>
                    <a:pt x="870827" y="61414"/>
                  </a:lnTo>
                  <a:cubicBezTo>
                    <a:pt x="928650" y="23469"/>
                    <a:pt x="1008531" y="0"/>
                    <a:pt x="1096766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6C5CA4A5-9C09-D6FD-B4F7-BAB121BCB9D4}"/>
              </a:ext>
            </a:extLst>
          </p:cNvPr>
          <p:cNvGrpSpPr/>
          <p:nvPr/>
        </p:nvGrpSpPr>
        <p:grpSpPr>
          <a:xfrm>
            <a:off x="6646666" y="3768658"/>
            <a:ext cx="2600204" cy="2600204"/>
            <a:chOff x="6646666" y="3768658"/>
            <a:chExt cx="2600204" cy="2600204"/>
          </a:xfrm>
        </p:grpSpPr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DD72485B-D3AC-46E9-621B-2754B0D2F522}"/>
                </a:ext>
              </a:extLst>
            </p:cNvPr>
            <p:cNvSpPr/>
            <p:nvPr/>
          </p:nvSpPr>
          <p:spPr bwMode="auto">
            <a:xfrm>
              <a:off x="6646666" y="3768658"/>
              <a:ext cx="2600204" cy="260020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F9D99122-2D2A-0196-BCDE-91CEC3FC6980}"/>
                </a:ext>
              </a:extLst>
            </p:cNvPr>
            <p:cNvSpPr/>
            <p:nvPr/>
          </p:nvSpPr>
          <p:spPr bwMode="auto">
            <a:xfrm>
              <a:off x="6841625" y="398291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882AE0D4-DCC0-6624-E306-52E19473E50A}"/>
                </a:ext>
              </a:extLst>
            </p:cNvPr>
            <p:cNvSpPr/>
            <p:nvPr/>
          </p:nvSpPr>
          <p:spPr bwMode="auto">
            <a:xfrm>
              <a:off x="6959600" y="4685952"/>
              <a:ext cx="304108" cy="30410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42CF602F-9D38-BEC1-E921-51B6BA0961A7}"/>
                </a:ext>
              </a:extLst>
            </p:cNvPr>
            <p:cNvSpPr/>
            <p:nvPr/>
          </p:nvSpPr>
          <p:spPr bwMode="auto">
            <a:xfrm>
              <a:off x="7327900" y="4685952"/>
              <a:ext cx="304108" cy="30410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787AE9E8-8406-3D57-E230-3164D1C0DE46}"/>
                </a:ext>
              </a:extLst>
            </p:cNvPr>
            <p:cNvSpPr/>
            <p:nvPr/>
          </p:nvSpPr>
          <p:spPr bwMode="auto">
            <a:xfrm>
              <a:off x="7156454" y="4799063"/>
              <a:ext cx="62112" cy="6211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FF4DAB26-0E3E-C9D3-21B3-20F048943703}"/>
                </a:ext>
              </a:extLst>
            </p:cNvPr>
            <p:cNvSpPr/>
            <p:nvPr/>
          </p:nvSpPr>
          <p:spPr bwMode="auto">
            <a:xfrm>
              <a:off x="7524754" y="4799063"/>
              <a:ext cx="62112" cy="6211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0" name="楕円 45">
              <a:extLst>
                <a:ext uri="{FF2B5EF4-FFF2-40B4-BE49-F238E27FC236}">
                  <a16:creationId xmlns:a16="http://schemas.microsoft.com/office/drawing/2014/main" id="{B8084A4A-6DB5-E940-5796-A8941842899A}"/>
                </a:ext>
              </a:extLst>
            </p:cNvPr>
            <p:cNvSpPr/>
            <p:nvPr/>
          </p:nvSpPr>
          <p:spPr bwMode="auto">
            <a:xfrm flipV="1">
              <a:off x="7129186" y="5094360"/>
              <a:ext cx="319364" cy="101528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1" name="太陽 110">
              <a:extLst>
                <a:ext uri="{FF2B5EF4-FFF2-40B4-BE49-F238E27FC236}">
                  <a16:creationId xmlns:a16="http://schemas.microsoft.com/office/drawing/2014/main" id="{7B70AFED-E440-232E-A479-9BC324328C9B}"/>
                </a:ext>
              </a:extLst>
            </p:cNvPr>
            <p:cNvSpPr/>
            <p:nvPr/>
          </p:nvSpPr>
          <p:spPr bwMode="auto">
            <a:xfrm>
              <a:off x="8319081" y="4468070"/>
              <a:ext cx="775111" cy="775111"/>
            </a:xfrm>
            <a:prstGeom prst="sun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23393021-59A4-27F6-7574-FF7A5FDD4374}"/>
                </a:ext>
              </a:extLst>
            </p:cNvPr>
            <p:cNvSpPr/>
            <p:nvPr/>
          </p:nvSpPr>
          <p:spPr bwMode="auto">
            <a:xfrm rot="15300000">
              <a:off x="7056593" y="4606453"/>
              <a:ext cx="64888" cy="338009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9157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103164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pptxm45_お月さまのイラスト</dc:title>
  <dc:subject>pptxm45_お月さまのイラスト</dc:subject>
  <dc:creator>でじけろお</dc:creator>
  <cp:revision>1</cp:revision>
  <dcterms:created xsi:type="dcterms:W3CDTF">2018-05-20T00:31:01Z</dcterms:created>
  <dcterms:modified xsi:type="dcterms:W3CDTF">2024-01-16T15:31:37Z</dcterms:modified>
  <cp:version>1</cp:version>
</cp:coreProperties>
</file>