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434" r:id="rId2"/>
    <p:sldId id="498" r:id="rId3"/>
    <p:sldId id="49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00"/>
    <a:srgbClr val="FFCC00"/>
    <a:srgbClr val="660033"/>
    <a:srgbClr val="008000"/>
    <a:srgbClr val="FF9933"/>
    <a:srgbClr val="993300"/>
    <a:srgbClr val="663300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8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周回矢印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516C3F28-6AFA-F20A-FA4E-3EAC53AD3384}"/>
              </a:ext>
            </a:extLst>
          </p:cNvPr>
          <p:cNvGrpSpPr/>
          <p:nvPr/>
        </p:nvGrpSpPr>
        <p:grpSpPr>
          <a:xfrm>
            <a:off x="604227" y="785139"/>
            <a:ext cx="2846895" cy="2846895"/>
            <a:chOff x="604227" y="785139"/>
            <a:chExt cx="2846895" cy="2846895"/>
          </a:xfrm>
        </p:grpSpPr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C70881F7-6160-6D9A-D73F-D7E42AD34654}"/>
                </a:ext>
              </a:extLst>
            </p:cNvPr>
            <p:cNvSpPr/>
            <p:nvPr/>
          </p:nvSpPr>
          <p:spPr bwMode="auto">
            <a:xfrm>
              <a:off x="793990" y="972520"/>
              <a:ext cx="2467370" cy="2467370"/>
            </a:xfrm>
            <a:prstGeom prst="ellips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二等辺三角形 31">
              <a:extLst>
                <a:ext uri="{FF2B5EF4-FFF2-40B4-BE49-F238E27FC236}">
                  <a16:creationId xmlns:a16="http://schemas.microsoft.com/office/drawing/2014/main" id="{DDA8DB4A-ECF6-1EC0-DF30-2E8D1E856F86}"/>
                </a:ext>
              </a:extLst>
            </p:cNvPr>
            <p:cNvSpPr/>
            <p:nvPr/>
          </p:nvSpPr>
          <p:spPr bwMode="auto">
            <a:xfrm rot="5400000">
              <a:off x="1858638" y="812183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二等辺三角形 32">
              <a:extLst>
                <a:ext uri="{FF2B5EF4-FFF2-40B4-BE49-F238E27FC236}">
                  <a16:creationId xmlns:a16="http://schemas.microsoft.com/office/drawing/2014/main" id="{71266D5E-1C85-8F14-509B-83ABC2EE0369}"/>
                </a:ext>
              </a:extLst>
            </p:cNvPr>
            <p:cNvSpPr/>
            <p:nvPr/>
          </p:nvSpPr>
          <p:spPr bwMode="auto">
            <a:xfrm rot="16200000">
              <a:off x="1858638" y="327479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二等辺三角形 33">
              <a:extLst>
                <a:ext uri="{FF2B5EF4-FFF2-40B4-BE49-F238E27FC236}">
                  <a16:creationId xmlns:a16="http://schemas.microsoft.com/office/drawing/2014/main" id="{201C01E3-86E2-C373-3E31-66D43A9B2A2E}"/>
                </a:ext>
              </a:extLst>
            </p:cNvPr>
            <p:cNvSpPr/>
            <p:nvPr/>
          </p:nvSpPr>
          <p:spPr bwMode="auto">
            <a:xfrm rot="10800000">
              <a:off x="3066834" y="2074721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二等辺三角形 34">
              <a:extLst>
                <a:ext uri="{FF2B5EF4-FFF2-40B4-BE49-F238E27FC236}">
                  <a16:creationId xmlns:a16="http://schemas.microsoft.com/office/drawing/2014/main" id="{D994D0BD-262F-4E06-9ECF-13AC698793B7}"/>
                </a:ext>
              </a:extLst>
            </p:cNvPr>
            <p:cNvSpPr/>
            <p:nvPr/>
          </p:nvSpPr>
          <p:spPr bwMode="auto">
            <a:xfrm>
              <a:off x="604227" y="2074721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97609E85-3B41-4A3C-218F-7ACA62B5F613}"/>
              </a:ext>
            </a:extLst>
          </p:cNvPr>
          <p:cNvGrpSpPr/>
          <p:nvPr/>
        </p:nvGrpSpPr>
        <p:grpSpPr>
          <a:xfrm>
            <a:off x="3581819" y="780376"/>
            <a:ext cx="2742519" cy="2746488"/>
            <a:chOff x="3581819" y="780376"/>
            <a:chExt cx="2742519" cy="2746488"/>
          </a:xfrm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9098341E-6D90-109C-2903-D2F119F18E1F}"/>
                </a:ext>
              </a:extLst>
            </p:cNvPr>
            <p:cNvSpPr/>
            <p:nvPr/>
          </p:nvSpPr>
          <p:spPr bwMode="auto">
            <a:xfrm>
              <a:off x="3771900" y="972520"/>
              <a:ext cx="2362200" cy="2362200"/>
            </a:xfrm>
            <a:prstGeom prst="rect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二等辺三角形 36">
              <a:extLst>
                <a:ext uri="{FF2B5EF4-FFF2-40B4-BE49-F238E27FC236}">
                  <a16:creationId xmlns:a16="http://schemas.microsoft.com/office/drawing/2014/main" id="{4ED8A7D3-616E-1B84-76F7-3AA814A545E9}"/>
                </a:ext>
              </a:extLst>
            </p:cNvPr>
            <p:cNvSpPr/>
            <p:nvPr/>
          </p:nvSpPr>
          <p:spPr bwMode="auto">
            <a:xfrm>
              <a:off x="3581819" y="195042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二等辺三角形 37">
              <a:extLst>
                <a:ext uri="{FF2B5EF4-FFF2-40B4-BE49-F238E27FC236}">
                  <a16:creationId xmlns:a16="http://schemas.microsoft.com/office/drawing/2014/main" id="{E345DC22-330C-2023-0C26-A35E19F2336E}"/>
                </a:ext>
              </a:extLst>
            </p:cNvPr>
            <p:cNvSpPr/>
            <p:nvPr/>
          </p:nvSpPr>
          <p:spPr bwMode="auto">
            <a:xfrm rot="10800000">
              <a:off x="5940050" y="198852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二等辺三角形 38">
              <a:extLst>
                <a:ext uri="{FF2B5EF4-FFF2-40B4-BE49-F238E27FC236}">
                  <a16:creationId xmlns:a16="http://schemas.microsoft.com/office/drawing/2014/main" id="{16274602-A216-2767-696A-A1E3006153FB}"/>
                </a:ext>
              </a:extLst>
            </p:cNvPr>
            <p:cNvSpPr/>
            <p:nvPr/>
          </p:nvSpPr>
          <p:spPr bwMode="auto">
            <a:xfrm rot="5400000">
              <a:off x="4760856" y="80742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二等辺三角形 39">
              <a:extLst>
                <a:ext uri="{FF2B5EF4-FFF2-40B4-BE49-F238E27FC236}">
                  <a16:creationId xmlns:a16="http://schemas.microsoft.com/office/drawing/2014/main" id="{0DAF7260-A223-DB8C-5BBB-03C0A821481C}"/>
                </a:ext>
              </a:extLst>
            </p:cNvPr>
            <p:cNvSpPr/>
            <p:nvPr/>
          </p:nvSpPr>
          <p:spPr bwMode="auto">
            <a:xfrm rot="16200000">
              <a:off x="4760856" y="316962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D71A1E0A-31BD-5919-845F-4CD9FB2EDD77}"/>
              </a:ext>
            </a:extLst>
          </p:cNvPr>
          <p:cNvGrpSpPr/>
          <p:nvPr/>
        </p:nvGrpSpPr>
        <p:grpSpPr>
          <a:xfrm>
            <a:off x="6644640" y="1143000"/>
            <a:ext cx="2544622" cy="2354614"/>
            <a:chOff x="6644640" y="1143000"/>
            <a:chExt cx="2544622" cy="2354614"/>
          </a:xfrm>
        </p:grpSpPr>
        <p:sp>
          <p:nvSpPr>
            <p:cNvPr id="29" name="二等辺三角形 28">
              <a:extLst>
                <a:ext uri="{FF2B5EF4-FFF2-40B4-BE49-F238E27FC236}">
                  <a16:creationId xmlns:a16="http://schemas.microsoft.com/office/drawing/2014/main" id="{47E9ED94-58E2-4FE9-5406-DA42C07EE511}"/>
                </a:ext>
              </a:extLst>
            </p:cNvPr>
            <p:cNvSpPr/>
            <p:nvPr/>
          </p:nvSpPr>
          <p:spPr bwMode="auto">
            <a:xfrm>
              <a:off x="6644640" y="1143000"/>
              <a:ext cx="2544622" cy="2193640"/>
            </a:xfrm>
            <a:prstGeom prst="triangl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二等辺三角形 40">
              <a:extLst>
                <a:ext uri="{FF2B5EF4-FFF2-40B4-BE49-F238E27FC236}">
                  <a16:creationId xmlns:a16="http://schemas.microsoft.com/office/drawing/2014/main" id="{DD3005B4-EF9E-2400-279E-6E20596295D1}"/>
                </a:ext>
              </a:extLst>
            </p:cNvPr>
            <p:cNvSpPr/>
            <p:nvPr/>
          </p:nvSpPr>
          <p:spPr bwMode="auto">
            <a:xfrm rot="9000000">
              <a:off x="8408453" y="215616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二等辺三角形 41">
              <a:extLst>
                <a:ext uri="{FF2B5EF4-FFF2-40B4-BE49-F238E27FC236}">
                  <a16:creationId xmlns:a16="http://schemas.microsoft.com/office/drawing/2014/main" id="{88DDD3D5-E010-15CD-FAD9-A99CF4184227}"/>
                </a:ext>
              </a:extLst>
            </p:cNvPr>
            <p:cNvSpPr/>
            <p:nvPr/>
          </p:nvSpPr>
          <p:spPr bwMode="auto">
            <a:xfrm rot="1800000">
              <a:off x="7067332" y="2095199"/>
              <a:ext cx="384290" cy="330202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二等辺三角形 42">
              <a:extLst>
                <a:ext uri="{FF2B5EF4-FFF2-40B4-BE49-F238E27FC236}">
                  <a16:creationId xmlns:a16="http://schemas.microsoft.com/office/drawing/2014/main" id="{718C970D-34B0-F0CA-DC24-76471C9CCA62}"/>
                </a:ext>
              </a:extLst>
            </p:cNvPr>
            <p:cNvSpPr/>
            <p:nvPr/>
          </p:nvSpPr>
          <p:spPr bwMode="auto">
            <a:xfrm rot="16200000">
              <a:off x="7769526" y="3194753"/>
              <a:ext cx="325788" cy="279934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5534919B-A524-7A66-B945-0E7B5A48E78B}"/>
              </a:ext>
            </a:extLst>
          </p:cNvPr>
          <p:cNvGrpSpPr/>
          <p:nvPr/>
        </p:nvGrpSpPr>
        <p:grpSpPr>
          <a:xfrm>
            <a:off x="604227" y="4375506"/>
            <a:ext cx="2821156" cy="1542528"/>
            <a:chOff x="604227" y="4375506"/>
            <a:chExt cx="2821156" cy="1542528"/>
          </a:xfrm>
        </p:grpSpPr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1E029377-053B-C3B0-004A-33995FB66A43}"/>
                </a:ext>
              </a:extLst>
            </p:cNvPr>
            <p:cNvSpPr/>
            <p:nvPr/>
          </p:nvSpPr>
          <p:spPr bwMode="auto">
            <a:xfrm>
              <a:off x="783490" y="4572000"/>
              <a:ext cx="2462630" cy="1159180"/>
            </a:xfrm>
            <a:prstGeom prst="roundRect">
              <a:avLst>
                <a:gd name="adj" fmla="val 50000"/>
              </a:avLst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二等辺三角形 43">
              <a:extLst>
                <a:ext uri="{FF2B5EF4-FFF2-40B4-BE49-F238E27FC236}">
                  <a16:creationId xmlns:a16="http://schemas.microsoft.com/office/drawing/2014/main" id="{1CD3436F-1155-D8BF-799D-9D4DD44125F3}"/>
                </a:ext>
              </a:extLst>
            </p:cNvPr>
            <p:cNvSpPr/>
            <p:nvPr/>
          </p:nvSpPr>
          <p:spPr bwMode="auto">
            <a:xfrm rot="10800000">
              <a:off x="3041095" y="5000801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二等辺三角形 44">
              <a:extLst>
                <a:ext uri="{FF2B5EF4-FFF2-40B4-BE49-F238E27FC236}">
                  <a16:creationId xmlns:a16="http://schemas.microsoft.com/office/drawing/2014/main" id="{6ABEDEAA-7610-8608-AD78-C1E66A4A8D76}"/>
                </a:ext>
              </a:extLst>
            </p:cNvPr>
            <p:cNvSpPr/>
            <p:nvPr/>
          </p:nvSpPr>
          <p:spPr bwMode="auto">
            <a:xfrm>
              <a:off x="604227" y="5000801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二等辺三角形 47">
              <a:extLst>
                <a:ext uri="{FF2B5EF4-FFF2-40B4-BE49-F238E27FC236}">
                  <a16:creationId xmlns:a16="http://schemas.microsoft.com/office/drawing/2014/main" id="{A8DBCE4A-D5C8-05CE-D4CF-8CCF8DBBCFA2}"/>
                </a:ext>
              </a:extLst>
            </p:cNvPr>
            <p:cNvSpPr/>
            <p:nvPr/>
          </p:nvSpPr>
          <p:spPr bwMode="auto">
            <a:xfrm rot="5400000">
              <a:off x="1858638" y="440255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二等辺三角形 48">
              <a:extLst>
                <a:ext uri="{FF2B5EF4-FFF2-40B4-BE49-F238E27FC236}">
                  <a16:creationId xmlns:a16="http://schemas.microsoft.com/office/drawing/2014/main" id="{F95F4A05-93AE-8FC4-F009-0C2B7A0BA49A}"/>
                </a:ext>
              </a:extLst>
            </p:cNvPr>
            <p:cNvSpPr/>
            <p:nvPr/>
          </p:nvSpPr>
          <p:spPr bwMode="auto">
            <a:xfrm rot="16200000">
              <a:off x="1858638" y="556079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13266A95-C601-C63D-7F67-73721E1C7916}"/>
              </a:ext>
            </a:extLst>
          </p:cNvPr>
          <p:cNvGrpSpPr/>
          <p:nvPr/>
        </p:nvGrpSpPr>
        <p:grpSpPr>
          <a:xfrm>
            <a:off x="3543642" y="4180801"/>
            <a:ext cx="2825919" cy="1942102"/>
            <a:chOff x="3543642" y="4180801"/>
            <a:chExt cx="2825919" cy="1942102"/>
          </a:xfrm>
        </p:grpSpPr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B6186DF5-E2AD-3403-BFFB-CB1B9369C9B5}"/>
                </a:ext>
              </a:extLst>
            </p:cNvPr>
            <p:cNvSpPr/>
            <p:nvPr/>
          </p:nvSpPr>
          <p:spPr bwMode="auto">
            <a:xfrm>
              <a:off x="3733800" y="4373880"/>
              <a:ext cx="2444650" cy="1555420"/>
            </a:xfrm>
            <a:prstGeom prst="roundRect">
              <a:avLst>
                <a:gd name="adj" fmla="val 9543"/>
              </a:avLst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二等辺三角形 45">
              <a:extLst>
                <a:ext uri="{FF2B5EF4-FFF2-40B4-BE49-F238E27FC236}">
                  <a16:creationId xmlns:a16="http://schemas.microsoft.com/office/drawing/2014/main" id="{ED3EA71D-7935-25BC-DEAB-40AEB1807D59}"/>
                </a:ext>
              </a:extLst>
            </p:cNvPr>
            <p:cNvSpPr/>
            <p:nvPr/>
          </p:nvSpPr>
          <p:spPr bwMode="auto">
            <a:xfrm rot="10800000">
              <a:off x="5985273" y="5000801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二等辺三角形 46">
              <a:extLst>
                <a:ext uri="{FF2B5EF4-FFF2-40B4-BE49-F238E27FC236}">
                  <a16:creationId xmlns:a16="http://schemas.microsoft.com/office/drawing/2014/main" id="{ADFEDC11-0077-5C69-E626-EE293190729D}"/>
                </a:ext>
              </a:extLst>
            </p:cNvPr>
            <p:cNvSpPr/>
            <p:nvPr/>
          </p:nvSpPr>
          <p:spPr bwMode="auto">
            <a:xfrm>
              <a:off x="3543642" y="5000801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二等辺三角形 49">
              <a:extLst>
                <a:ext uri="{FF2B5EF4-FFF2-40B4-BE49-F238E27FC236}">
                  <a16:creationId xmlns:a16="http://schemas.microsoft.com/office/drawing/2014/main" id="{D3C11AF9-25CA-3054-6691-83D3CB8EF41D}"/>
                </a:ext>
              </a:extLst>
            </p:cNvPr>
            <p:cNvSpPr/>
            <p:nvPr/>
          </p:nvSpPr>
          <p:spPr bwMode="auto">
            <a:xfrm rot="16200000">
              <a:off x="4760856" y="5765659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二等辺三角形 50">
              <a:extLst>
                <a:ext uri="{FF2B5EF4-FFF2-40B4-BE49-F238E27FC236}">
                  <a16:creationId xmlns:a16="http://schemas.microsoft.com/office/drawing/2014/main" id="{D5389ECB-9437-51A4-F063-C59405FCAD03}"/>
                </a:ext>
              </a:extLst>
            </p:cNvPr>
            <p:cNvSpPr/>
            <p:nvPr/>
          </p:nvSpPr>
          <p:spPr bwMode="auto">
            <a:xfrm rot="5400000">
              <a:off x="4760856" y="4207845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6416C411-6798-1F55-227D-E9ED0F2E44B7}"/>
              </a:ext>
            </a:extLst>
          </p:cNvPr>
          <p:cNvGrpSpPr/>
          <p:nvPr/>
        </p:nvGrpSpPr>
        <p:grpSpPr>
          <a:xfrm>
            <a:off x="6809308" y="4013200"/>
            <a:ext cx="2246224" cy="2331404"/>
            <a:chOff x="6809308" y="4013200"/>
            <a:chExt cx="2246224" cy="2331404"/>
          </a:xfrm>
        </p:grpSpPr>
        <p:sp>
          <p:nvSpPr>
            <p:cNvPr id="52" name="五角形 51">
              <a:extLst>
                <a:ext uri="{FF2B5EF4-FFF2-40B4-BE49-F238E27FC236}">
                  <a16:creationId xmlns:a16="http://schemas.microsoft.com/office/drawing/2014/main" id="{C60D25D9-513C-ED86-2234-C4747857F986}"/>
                </a:ext>
              </a:extLst>
            </p:cNvPr>
            <p:cNvSpPr/>
            <p:nvPr/>
          </p:nvSpPr>
          <p:spPr bwMode="auto">
            <a:xfrm>
              <a:off x="6809308" y="4013200"/>
              <a:ext cx="2246224" cy="2139260"/>
            </a:xfrm>
            <a:prstGeom prst="pentagon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二等辺三角形 52">
              <a:extLst>
                <a:ext uri="{FF2B5EF4-FFF2-40B4-BE49-F238E27FC236}">
                  <a16:creationId xmlns:a16="http://schemas.microsoft.com/office/drawing/2014/main" id="{6EE810B9-EB76-8FC1-9BDA-C1DB45771A63}"/>
                </a:ext>
              </a:extLst>
            </p:cNvPr>
            <p:cNvSpPr/>
            <p:nvPr/>
          </p:nvSpPr>
          <p:spPr bwMode="auto">
            <a:xfrm rot="16200000">
              <a:off x="7745127" y="598736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二等辺三角形 53">
              <a:extLst>
                <a:ext uri="{FF2B5EF4-FFF2-40B4-BE49-F238E27FC236}">
                  <a16:creationId xmlns:a16="http://schemas.microsoft.com/office/drawing/2014/main" id="{34A1C058-E811-A620-D125-61D54BF25345}"/>
                </a:ext>
              </a:extLst>
            </p:cNvPr>
            <p:cNvSpPr/>
            <p:nvPr/>
          </p:nvSpPr>
          <p:spPr bwMode="auto">
            <a:xfrm rot="7585466">
              <a:off x="8338340" y="428458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二等辺三角形 54">
              <a:extLst>
                <a:ext uri="{FF2B5EF4-FFF2-40B4-BE49-F238E27FC236}">
                  <a16:creationId xmlns:a16="http://schemas.microsoft.com/office/drawing/2014/main" id="{4D0F90BE-61B0-71F1-9CD7-786AFB4D99A6}"/>
                </a:ext>
              </a:extLst>
            </p:cNvPr>
            <p:cNvSpPr/>
            <p:nvPr/>
          </p:nvSpPr>
          <p:spPr bwMode="auto">
            <a:xfrm rot="11981520">
              <a:off x="8655840" y="531963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二等辺三角形 55">
              <a:extLst>
                <a:ext uri="{FF2B5EF4-FFF2-40B4-BE49-F238E27FC236}">
                  <a16:creationId xmlns:a16="http://schemas.microsoft.com/office/drawing/2014/main" id="{E5327689-1141-3AD9-CB0D-022E4D247398}"/>
                </a:ext>
              </a:extLst>
            </p:cNvPr>
            <p:cNvSpPr/>
            <p:nvPr/>
          </p:nvSpPr>
          <p:spPr bwMode="auto">
            <a:xfrm rot="20536457">
              <a:off x="6827563" y="5314896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二等辺三角形 56">
              <a:extLst>
                <a:ext uri="{FF2B5EF4-FFF2-40B4-BE49-F238E27FC236}">
                  <a16:creationId xmlns:a16="http://schemas.microsoft.com/office/drawing/2014/main" id="{3F6BCB2D-C8A8-BA1E-B637-B18D9CCF3D2A}"/>
                </a:ext>
              </a:extLst>
            </p:cNvPr>
            <p:cNvSpPr/>
            <p:nvPr/>
          </p:nvSpPr>
          <p:spPr bwMode="auto">
            <a:xfrm rot="3238031">
              <a:off x="7213303" y="4237452"/>
              <a:ext cx="384286" cy="330198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6927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周回矢印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2EB7DE7-5EA2-E5A5-C594-72D0C81EC351}"/>
              </a:ext>
            </a:extLst>
          </p:cNvPr>
          <p:cNvGrpSpPr/>
          <p:nvPr/>
        </p:nvGrpSpPr>
        <p:grpSpPr>
          <a:xfrm>
            <a:off x="707689" y="888601"/>
            <a:ext cx="2639971" cy="2639971"/>
            <a:chOff x="707689" y="888601"/>
            <a:chExt cx="2639971" cy="2639971"/>
          </a:xfrm>
        </p:grpSpPr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C70881F7-6160-6D9A-D73F-D7E42AD34654}"/>
                </a:ext>
              </a:extLst>
            </p:cNvPr>
            <p:cNvSpPr/>
            <p:nvPr/>
          </p:nvSpPr>
          <p:spPr bwMode="auto">
            <a:xfrm>
              <a:off x="793990" y="972520"/>
              <a:ext cx="2467370" cy="246737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二等辺三角形 31">
              <a:extLst>
                <a:ext uri="{FF2B5EF4-FFF2-40B4-BE49-F238E27FC236}">
                  <a16:creationId xmlns:a16="http://schemas.microsoft.com/office/drawing/2014/main" id="{DDA8DB4A-ECF6-1EC0-DF30-2E8D1E856F86}"/>
                </a:ext>
              </a:extLst>
            </p:cNvPr>
            <p:cNvSpPr/>
            <p:nvPr/>
          </p:nvSpPr>
          <p:spPr bwMode="auto">
            <a:xfrm rot="5400000">
              <a:off x="1962100" y="901083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二等辺三角形 32">
              <a:extLst>
                <a:ext uri="{FF2B5EF4-FFF2-40B4-BE49-F238E27FC236}">
                  <a16:creationId xmlns:a16="http://schemas.microsoft.com/office/drawing/2014/main" id="{71266D5E-1C85-8F14-509B-83ABC2EE0369}"/>
                </a:ext>
              </a:extLst>
            </p:cNvPr>
            <p:cNvSpPr/>
            <p:nvPr/>
          </p:nvSpPr>
          <p:spPr bwMode="auto">
            <a:xfrm rot="16200000">
              <a:off x="1962100" y="336369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二等辺三角形 33">
              <a:extLst>
                <a:ext uri="{FF2B5EF4-FFF2-40B4-BE49-F238E27FC236}">
                  <a16:creationId xmlns:a16="http://schemas.microsoft.com/office/drawing/2014/main" id="{201C01E3-86E2-C373-3E31-66D43A9B2A2E}"/>
                </a:ext>
              </a:extLst>
            </p:cNvPr>
            <p:cNvSpPr/>
            <p:nvPr/>
          </p:nvSpPr>
          <p:spPr bwMode="auto">
            <a:xfrm rot="10800000">
              <a:off x="3170296" y="2163621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二等辺三角形 34">
              <a:extLst>
                <a:ext uri="{FF2B5EF4-FFF2-40B4-BE49-F238E27FC236}">
                  <a16:creationId xmlns:a16="http://schemas.microsoft.com/office/drawing/2014/main" id="{D994D0BD-262F-4E06-9ECF-13AC698793B7}"/>
                </a:ext>
              </a:extLst>
            </p:cNvPr>
            <p:cNvSpPr/>
            <p:nvPr/>
          </p:nvSpPr>
          <p:spPr bwMode="auto">
            <a:xfrm>
              <a:off x="707689" y="2163621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E70B638-D137-1D6A-2CA2-D1B194E64F1A}"/>
              </a:ext>
            </a:extLst>
          </p:cNvPr>
          <p:cNvGrpSpPr/>
          <p:nvPr/>
        </p:nvGrpSpPr>
        <p:grpSpPr>
          <a:xfrm>
            <a:off x="3688456" y="883838"/>
            <a:ext cx="2539564" cy="2539564"/>
            <a:chOff x="3688456" y="883838"/>
            <a:chExt cx="2539564" cy="2539564"/>
          </a:xfrm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9098341E-6D90-109C-2903-D2F119F18E1F}"/>
                </a:ext>
              </a:extLst>
            </p:cNvPr>
            <p:cNvSpPr/>
            <p:nvPr/>
          </p:nvSpPr>
          <p:spPr bwMode="auto">
            <a:xfrm>
              <a:off x="3771900" y="972520"/>
              <a:ext cx="2362200" cy="236220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二等辺三角形 36">
              <a:extLst>
                <a:ext uri="{FF2B5EF4-FFF2-40B4-BE49-F238E27FC236}">
                  <a16:creationId xmlns:a16="http://schemas.microsoft.com/office/drawing/2014/main" id="{4ED8A7D3-616E-1B84-76F7-3AA814A545E9}"/>
                </a:ext>
              </a:extLst>
            </p:cNvPr>
            <p:cNvSpPr/>
            <p:nvPr/>
          </p:nvSpPr>
          <p:spPr bwMode="auto">
            <a:xfrm>
              <a:off x="3688456" y="203932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二等辺三角形 37">
              <a:extLst>
                <a:ext uri="{FF2B5EF4-FFF2-40B4-BE49-F238E27FC236}">
                  <a16:creationId xmlns:a16="http://schemas.microsoft.com/office/drawing/2014/main" id="{E345DC22-330C-2023-0C26-A35E19F2336E}"/>
                </a:ext>
              </a:extLst>
            </p:cNvPr>
            <p:cNvSpPr/>
            <p:nvPr/>
          </p:nvSpPr>
          <p:spPr bwMode="auto">
            <a:xfrm rot="10800000">
              <a:off x="6050656" y="207742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二等辺三角形 38">
              <a:extLst>
                <a:ext uri="{FF2B5EF4-FFF2-40B4-BE49-F238E27FC236}">
                  <a16:creationId xmlns:a16="http://schemas.microsoft.com/office/drawing/2014/main" id="{16274602-A216-2767-696A-A1E3006153FB}"/>
                </a:ext>
              </a:extLst>
            </p:cNvPr>
            <p:cNvSpPr/>
            <p:nvPr/>
          </p:nvSpPr>
          <p:spPr bwMode="auto">
            <a:xfrm rot="5400000">
              <a:off x="4864318" y="89632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二等辺三角形 39">
              <a:extLst>
                <a:ext uri="{FF2B5EF4-FFF2-40B4-BE49-F238E27FC236}">
                  <a16:creationId xmlns:a16="http://schemas.microsoft.com/office/drawing/2014/main" id="{0DAF7260-A223-DB8C-5BBB-03C0A821481C}"/>
                </a:ext>
              </a:extLst>
            </p:cNvPr>
            <p:cNvSpPr/>
            <p:nvPr/>
          </p:nvSpPr>
          <p:spPr bwMode="auto">
            <a:xfrm rot="16200000">
              <a:off x="4864318" y="325852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8B8F65D-EBFC-A382-45C9-998140EC3646}"/>
              </a:ext>
            </a:extLst>
          </p:cNvPr>
          <p:cNvGrpSpPr/>
          <p:nvPr/>
        </p:nvGrpSpPr>
        <p:grpSpPr>
          <a:xfrm>
            <a:off x="6644640" y="1143000"/>
            <a:ext cx="2544622" cy="2280402"/>
            <a:chOff x="6644640" y="1143000"/>
            <a:chExt cx="2544622" cy="2280402"/>
          </a:xfrm>
        </p:grpSpPr>
        <p:sp>
          <p:nvSpPr>
            <p:cNvPr id="29" name="二等辺三角形 28">
              <a:extLst>
                <a:ext uri="{FF2B5EF4-FFF2-40B4-BE49-F238E27FC236}">
                  <a16:creationId xmlns:a16="http://schemas.microsoft.com/office/drawing/2014/main" id="{47E9ED94-58E2-4FE9-5406-DA42C07EE511}"/>
                </a:ext>
              </a:extLst>
            </p:cNvPr>
            <p:cNvSpPr/>
            <p:nvPr/>
          </p:nvSpPr>
          <p:spPr bwMode="auto">
            <a:xfrm>
              <a:off x="6644640" y="1143000"/>
              <a:ext cx="2544622" cy="2193640"/>
            </a:xfrm>
            <a:prstGeom prst="triangl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二等辺三角形 40">
              <a:extLst>
                <a:ext uri="{FF2B5EF4-FFF2-40B4-BE49-F238E27FC236}">
                  <a16:creationId xmlns:a16="http://schemas.microsoft.com/office/drawing/2014/main" id="{DD3005B4-EF9E-2400-279E-6E20596295D1}"/>
                </a:ext>
              </a:extLst>
            </p:cNvPr>
            <p:cNvSpPr/>
            <p:nvPr/>
          </p:nvSpPr>
          <p:spPr bwMode="auto">
            <a:xfrm rot="9000000">
              <a:off x="8511915" y="224506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二等辺三角形 41">
              <a:extLst>
                <a:ext uri="{FF2B5EF4-FFF2-40B4-BE49-F238E27FC236}">
                  <a16:creationId xmlns:a16="http://schemas.microsoft.com/office/drawing/2014/main" id="{88DDD3D5-E010-15CD-FAD9-A99CF4184227}"/>
                </a:ext>
              </a:extLst>
            </p:cNvPr>
            <p:cNvSpPr/>
            <p:nvPr/>
          </p:nvSpPr>
          <p:spPr bwMode="auto">
            <a:xfrm rot="1800000">
              <a:off x="7170795" y="218410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二等辺三角形 42">
              <a:extLst>
                <a:ext uri="{FF2B5EF4-FFF2-40B4-BE49-F238E27FC236}">
                  <a16:creationId xmlns:a16="http://schemas.microsoft.com/office/drawing/2014/main" id="{718C970D-34B0-F0CA-DC24-76471C9CCA62}"/>
                </a:ext>
              </a:extLst>
            </p:cNvPr>
            <p:cNvSpPr/>
            <p:nvPr/>
          </p:nvSpPr>
          <p:spPr bwMode="auto">
            <a:xfrm rot="16200000">
              <a:off x="7843738" y="325852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DF0FF96-6F9A-9E7A-F121-646C63FDB885}"/>
              </a:ext>
            </a:extLst>
          </p:cNvPr>
          <p:cNvGrpSpPr/>
          <p:nvPr/>
        </p:nvGrpSpPr>
        <p:grpSpPr>
          <a:xfrm>
            <a:off x="698164" y="4478968"/>
            <a:ext cx="2631529" cy="1335604"/>
            <a:chOff x="698164" y="4478968"/>
            <a:chExt cx="2631529" cy="1335604"/>
          </a:xfrm>
        </p:grpSpPr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1E029377-053B-C3B0-004A-33995FB66A43}"/>
                </a:ext>
              </a:extLst>
            </p:cNvPr>
            <p:cNvSpPr/>
            <p:nvPr/>
          </p:nvSpPr>
          <p:spPr bwMode="auto">
            <a:xfrm>
              <a:off x="783490" y="4572000"/>
              <a:ext cx="2462630" cy="1159180"/>
            </a:xfrm>
            <a:prstGeom prst="roundRect">
              <a:avLst>
                <a:gd name="adj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二等辺三角形 43">
              <a:extLst>
                <a:ext uri="{FF2B5EF4-FFF2-40B4-BE49-F238E27FC236}">
                  <a16:creationId xmlns:a16="http://schemas.microsoft.com/office/drawing/2014/main" id="{1CD3436F-1155-D8BF-799D-9D4DD44125F3}"/>
                </a:ext>
              </a:extLst>
            </p:cNvPr>
            <p:cNvSpPr/>
            <p:nvPr/>
          </p:nvSpPr>
          <p:spPr bwMode="auto">
            <a:xfrm rot="10800000">
              <a:off x="3152329" y="5089701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二等辺三角形 44">
              <a:extLst>
                <a:ext uri="{FF2B5EF4-FFF2-40B4-BE49-F238E27FC236}">
                  <a16:creationId xmlns:a16="http://schemas.microsoft.com/office/drawing/2014/main" id="{6ABEDEAA-7610-8608-AD78-C1E66A4A8D76}"/>
                </a:ext>
              </a:extLst>
            </p:cNvPr>
            <p:cNvSpPr/>
            <p:nvPr/>
          </p:nvSpPr>
          <p:spPr bwMode="auto">
            <a:xfrm>
              <a:off x="698164" y="5089701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二等辺三角形 47">
              <a:extLst>
                <a:ext uri="{FF2B5EF4-FFF2-40B4-BE49-F238E27FC236}">
                  <a16:creationId xmlns:a16="http://schemas.microsoft.com/office/drawing/2014/main" id="{A8DBCE4A-D5C8-05CE-D4CF-8CCF8DBBCFA2}"/>
                </a:ext>
              </a:extLst>
            </p:cNvPr>
            <p:cNvSpPr/>
            <p:nvPr/>
          </p:nvSpPr>
          <p:spPr bwMode="auto">
            <a:xfrm rot="5400000">
              <a:off x="1962100" y="449145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二等辺三角形 48">
              <a:extLst>
                <a:ext uri="{FF2B5EF4-FFF2-40B4-BE49-F238E27FC236}">
                  <a16:creationId xmlns:a16="http://schemas.microsoft.com/office/drawing/2014/main" id="{F95F4A05-93AE-8FC4-F009-0C2B7A0BA49A}"/>
                </a:ext>
              </a:extLst>
            </p:cNvPr>
            <p:cNvSpPr/>
            <p:nvPr/>
          </p:nvSpPr>
          <p:spPr bwMode="auto">
            <a:xfrm rot="16200000">
              <a:off x="1962100" y="564969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4597EF7-B6BF-40B4-80C4-8D14F26C0F69}"/>
              </a:ext>
            </a:extLst>
          </p:cNvPr>
          <p:cNvGrpSpPr/>
          <p:nvPr/>
        </p:nvGrpSpPr>
        <p:grpSpPr>
          <a:xfrm>
            <a:off x="3645421" y="4286644"/>
            <a:ext cx="2623059" cy="1731043"/>
            <a:chOff x="3645421" y="4286644"/>
            <a:chExt cx="2623059" cy="1731043"/>
          </a:xfrm>
        </p:grpSpPr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B6186DF5-E2AD-3403-BFFB-CB1B9369C9B5}"/>
                </a:ext>
              </a:extLst>
            </p:cNvPr>
            <p:cNvSpPr/>
            <p:nvPr/>
          </p:nvSpPr>
          <p:spPr bwMode="auto">
            <a:xfrm>
              <a:off x="3733800" y="4373880"/>
              <a:ext cx="2444650" cy="1555420"/>
            </a:xfrm>
            <a:prstGeom prst="roundRect">
              <a:avLst>
                <a:gd name="adj" fmla="val 9543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二等辺三角形 45">
              <a:extLst>
                <a:ext uri="{FF2B5EF4-FFF2-40B4-BE49-F238E27FC236}">
                  <a16:creationId xmlns:a16="http://schemas.microsoft.com/office/drawing/2014/main" id="{ED3EA71D-7935-25BC-DEAB-40AEB1807D59}"/>
                </a:ext>
              </a:extLst>
            </p:cNvPr>
            <p:cNvSpPr/>
            <p:nvPr/>
          </p:nvSpPr>
          <p:spPr bwMode="auto">
            <a:xfrm rot="10800000">
              <a:off x="6091116" y="5089701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二等辺三角形 46">
              <a:extLst>
                <a:ext uri="{FF2B5EF4-FFF2-40B4-BE49-F238E27FC236}">
                  <a16:creationId xmlns:a16="http://schemas.microsoft.com/office/drawing/2014/main" id="{ADFEDC11-0077-5C69-E626-EE293190729D}"/>
                </a:ext>
              </a:extLst>
            </p:cNvPr>
            <p:cNvSpPr/>
            <p:nvPr/>
          </p:nvSpPr>
          <p:spPr bwMode="auto">
            <a:xfrm>
              <a:off x="3645421" y="5089701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二等辺三角形 49">
              <a:extLst>
                <a:ext uri="{FF2B5EF4-FFF2-40B4-BE49-F238E27FC236}">
                  <a16:creationId xmlns:a16="http://schemas.microsoft.com/office/drawing/2014/main" id="{D3C11AF9-25CA-3054-6691-83D3CB8EF41D}"/>
                </a:ext>
              </a:extLst>
            </p:cNvPr>
            <p:cNvSpPr/>
            <p:nvPr/>
          </p:nvSpPr>
          <p:spPr bwMode="auto">
            <a:xfrm rot="16200000">
              <a:off x="4864318" y="5852805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二等辺三角形 50">
              <a:extLst>
                <a:ext uri="{FF2B5EF4-FFF2-40B4-BE49-F238E27FC236}">
                  <a16:creationId xmlns:a16="http://schemas.microsoft.com/office/drawing/2014/main" id="{D5389ECB-9437-51A4-F063-C59405FCAD03}"/>
                </a:ext>
              </a:extLst>
            </p:cNvPr>
            <p:cNvSpPr/>
            <p:nvPr/>
          </p:nvSpPr>
          <p:spPr bwMode="auto">
            <a:xfrm rot="5400000">
              <a:off x="4864318" y="4299126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A7A8FB7-D18A-3A0C-DAAC-964941C4BC12}"/>
              </a:ext>
            </a:extLst>
          </p:cNvPr>
          <p:cNvGrpSpPr/>
          <p:nvPr/>
        </p:nvGrpSpPr>
        <p:grpSpPr>
          <a:xfrm>
            <a:off x="6809308" y="4013200"/>
            <a:ext cx="2246224" cy="2227942"/>
            <a:chOff x="6809308" y="4013200"/>
            <a:chExt cx="2246224" cy="2227942"/>
          </a:xfrm>
        </p:grpSpPr>
        <p:sp>
          <p:nvSpPr>
            <p:cNvPr id="52" name="五角形 51">
              <a:extLst>
                <a:ext uri="{FF2B5EF4-FFF2-40B4-BE49-F238E27FC236}">
                  <a16:creationId xmlns:a16="http://schemas.microsoft.com/office/drawing/2014/main" id="{C60D25D9-513C-ED86-2234-C4747857F986}"/>
                </a:ext>
              </a:extLst>
            </p:cNvPr>
            <p:cNvSpPr/>
            <p:nvPr/>
          </p:nvSpPr>
          <p:spPr bwMode="auto">
            <a:xfrm>
              <a:off x="6809308" y="4013200"/>
              <a:ext cx="2246224" cy="2139260"/>
            </a:xfrm>
            <a:prstGeom prst="pentagon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二等辺三角形 52">
              <a:extLst>
                <a:ext uri="{FF2B5EF4-FFF2-40B4-BE49-F238E27FC236}">
                  <a16:creationId xmlns:a16="http://schemas.microsoft.com/office/drawing/2014/main" id="{6EE810B9-EB76-8FC1-9BDA-C1DB45771A63}"/>
                </a:ext>
              </a:extLst>
            </p:cNvPr>
            <p:cNvSpPr/>
            <p:nvPr/>
          </p:nvSpPr>
          <p:spPr bwMode="auto">
            <a:xfrm rot="16200000">
              <a:off x="7848589" y="607626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二等辺三角形 53">
              <a:extLst>
                <a:ext uri="{FF2B5EF4-FFF2-40B4-BE49-F238E27FC236}">
                  <a16:creationId xmlns:a16="http://schemas.microsoft.com/office/drawing/2014/main" id="{34A1C058-E811-A620-D125-61D54BF25345}"/>
                </a:ext>
              </a:extLst>
            </p:cNvPr>
            <p:cNvSpPr/>
            <p:nvPr/>
          </p:nvSpPr>
          <p:spPr bwMode="auto">
            <a:xfrm rot="7585466">
              <a:off x="8441802" y="437348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二等辺三角形 54">
              <a:extLst>
                <a:ext uri="{FF2B5EF4-FFF2-40B4-BE49-F238E27FC236}">
                  <a16:creationId xmlns:a16="http://schemas.microsoft.com/office/drawing/2014/main" id="{4D0F90BE-61B0-71F1-9CD7-786AFB4D99A6}"/>
                </a:ext>
              </a:extLst>
            </p:cNvPr>
            <p:cNvSpPr/>
            <p:nvPr/>
          </p:nvSpPr>
          <p:spPr bwMode="auto">
            <a:xfrm rot="11981520">
              <a:off x="8759302" y="540853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二等辺三角形 55">
              <a:extLst>
                <a:ext uri="{FF2B5EF4-FFF2-40B4-BE49-F238E27FC236}">
                  <a16:creationId xmlns:a16="http://schemas.microsoft.com/office/drawing/2014/main" id="{E5327689-1141-3AD9-CB0D-022E4D247398}"/>
                </a:ext>
              </a:extLst>
            </p:cNvPr>
            <p:cNvSpPr/>
            <p:nvPr/>
          </p:nvSpPr>
          <p:spPr bwMode="auto">
            <a:xfrm rot="20536457">
              <a:off x="6931025" y="5403796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二等辺三角形 56">
              <a:extLst>
                <a:ext uri="{FF2B5EF4-FFF2-40B4-BE49-F238E27FC236}">
                  <a16:creationId xmlns:a16="http://schemas.microsoft.com/office/drawing/2014/main" id="{3F6BCB2D-C8A8-BA1E-B637-B18D9CCF3D2A}"/>
                </a:ext>
              </a:extLst>
            </p:cNvPr>
            <p:cNvSpPr/>
            <p:nvPr/>
          </p:nvSpPr>
          <p:spPr bwMode="auto">
            <a:xfrm rot="3238031">
              <a:off x="7316764" y="4326351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4236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72FF7C6D-8B1E-FFBD-3876-FFCF106AAB2E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周回矢印の利用サンプル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6D00956-4AC2-7BD1-28B0-FD0B9F2FF4E6}"/>
              </a:ext>
            </a:extLst>
          </p:cNvPr>
          <p:cNvGrpSpPr/>
          <p:nvPr/>
        </p:nvGrpSpPr>
        <p:grpSpPr>
          <a:xfrm>
            <a:off x="3037373" y="4351560"/>
            <a:ext cx="3930622" cy="1997160"/>
            <a:chOff x="698777" y="4478836"/>
            <a:chExt cx="2629126" cy="1335866"/>
          </a:xfrm>
          <a:solidFill>
            <a:srgbClr val="FF0000"/>
          </a:solidFill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F1FB4C5-ADCE-F2F6-0809-27F369F4B324}"/>
                </a:ext>
              </a:extLst>
            </p:cNvPr>
            <p:cNvSpPr/>
            <p:nvPr/>
          </p:nvSpPr>
          <p:spPr bwMode="auto">
            <a:xfrm>
              <a:off x="783490" y="4572000"/>
              <a:ext cx="2462630" cy="1159180"/>
            </a:xfrm>
            <a:prstGeom prst="roundRect">
              <a:avLst>
                <a:gd name="adj" fmla="val 50000"/>
              </a:avLst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二等辺三角形 3">
              <a:extLst>
                <a:ext uri="{FF2B5EF4-FFF2-40B4-BE49-F238E27FC236}">
                  <a16:creationId xmlns:a16="http://schemas.microsoft.com/office/drawing/2014/main" id="{4E9A89AA-E0B2-2939-7F46-D8455CAFA21A}"/>
                </a:ext>
              </a:extLst>
            </p:cNvPr>
            <p:cNvSpPr/>
            <p:nvPr/>
          </p:nvSpPr>
          <p:spPr bwMode="auto">
            <a:xfrm rot="10800000">
              <a:off x="3150276" y="5089588"/>
              <a:ext cx="177627" cy="152626"/>
            </a:xfrm>
            <a:prstGeom prst="triangle">
              <a:avLst/>
            </a:prstGeom>
            <a:grp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二等辺三角形 4">
              <a:extLst>
                <a:ext uri="{FF2B5EF4-FFF2-40B4-BE49-F238E27FC236}">
                  <a16:creationId xmlns:a16="http://schemas.microsoft.com/office/drawing/2014/main" id="{3A34A663-229B-5F32-D682-85D0EED1DC1F}"/>
                </a:ext>
              </a:extLst>
            </p:cNvPr>
            <p:cNvSpPr/>
            <p:nvPr/>
          </p:nvSpPr>
          <p:spPr bwMode="auto">
            <a:xfrm>
              <a:off x="698777" y="5089589"/>
              <a:ext cx="177626" cy="152625"/>
            </a:xfrm>
            <a:prstGeom prst="triangle">
              <a:avLst/>
            </a:prstGeom>
            <a:grp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二等辺三角形 5">
              <a:extLst>
                <a:ext uri="{FF2B5EF4-FFF2-40B4-BE49-F238E27FC236}">
                  <a16:creationId xmlns:a16="http://schemas.microsoft.com/office/drawing/2014/main" id="{DE4103A0-F021-569F-A892-2FCE6290A883}"/>
                </a:ext>
              </a:extLst>
            </p:cNvPr>
            <p:cNvSpPr/>
            <p:nvPr/>
          </p:nvSpPr>
          <p:spPr bwMode="auto">
            <a:xfrm rot="5400000">
              <a:off x="1961969" y="4491337"/>
              <a:ext cx="177627" cy="152626"/>
            </a:xfrm>
            <a:prstGeom prst="triangle">
              <a:avLst/>
            </a:prstGeom>
            <a:solidFill>
              <a:srgbClr val="FF0000"/>
            </a:solidFill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二等辺三角形 6">
              <a:extLst>
                <a:ext uri="{FF2B5EF4-FFF2-40B4-BE49-F238E27FC236}">
                  <a16:creationId xmlns:a16="http://schemas.microsoft.com/office/drawing/2014/main" id="{83AD0E7F-E63D-41DA-F9C8-9C9F777DB9C1}"/>
                </a:ext>
              </a:extLst>
            </p:cNvPr>
            <p:cNvSpPr/>
            <p:nvPr/>
          </p:nvSpPr>
          <p:spPr bwMode="auto">
            <a:xfrm rot="16200000">
              <a:off x="1961969" y="5649576"/>
              <a:ext cx="177627" cy="152625"/>
            </a:xfrm>
            <a:prstGeom prst="triangle">
              <a:avLst/>
            </a:prstGeom>
            <a:grp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8035645-A016-695F-ADA1-07F7EA9C1D23}"/>
              </a:ext>
            </a:extLst>
          </p:cNvPr>
          <p:cNvGrpSpPr/>
          <p:nvPr/>
        </p:nvGrpSpPr>
        <p:grpSpPr>
          <a:xfrm>
            <a:off x="1195927" y="1181248"/>
            <a:ext cx="3497490" cy="2308109"/>
            <a:chOff x="3645421" y="4286644"/>
            <a:chExt cx="2623059" cy="1731043"/>
          </a:xfrm>
          <a:solidFill>
            <a:srgbClr val="FF0000"/>
          </a:solidFill>
        </p:grpSpPr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D1DE2501-1283-130B-E2FC-D1858C2A1129}"/>
                </a:ext>
              </a:extLst>
            </p:cNvPr>
            <p:cNvSpPr/>
            <p:nvPr/>
          </p:nvSpPr>
          <p:spPr bwMode="auto">
            <a:xfrm>
              <a:off x="3733800" y="4373880"/>
              <a:ext cx="2444650" cy="1555420"/>
            </a:xfrm>
            <a:prstGeom prst="roundRect">
              <a:avLst>
                <a:gd name="adj" fmla="val 9543"/>
              </a:avLst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二等辺三角形 9">
              <a:extLst>
                <a:ext uri="{FF2B5EF4-FFF2-40B4-BE49-F238E27FC236}">
                  <a16:creationId xmlns:a16="http://schemas.microsoft.com/office/drawing/2014/main" id="{BC1928A0-DE23-9264-CE67-C57191B8BD30}"/>
                </a:ext>
              </a:extLst>
            </p:cNvPr>
            <p:cNvSpPr/>
            <p:nvPr/>
          </p:nvSpPr>
          <p:spPr bwMode="auto">
            <a:xfrm rot="10800000">
              <a:off x="6091116" y="5089701"/>
              <a:ext cx="177364" cy="152400"/>
            </a:xfrm>
            <a:prstGeom prst="triangle">
              <a:avLst/>
            </a:prstGeom>
            <a:grpFill/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二等辺三角形 10">
              <a:extLst>
                <a:ext uri="{FF2B5EF4-FFF2-40B4-BE49-F238E27FC236}">
                  <a16:creationId xmlns:a16="http://schemas.microsoft.com/office/drawing/2014/main" id="{0EA3FA86-3BF4-AFB0-BB1F-2CC631992B4B}"/>
                </a:ext>
              </a:extLst>
            </p:cNvPr>
            <p:cNvSpPr/>
            <p:nvPr/>
          </p:nvSpPr>
          <p:spPr bwMode="auto">
            <a:xfrm>
              <a:off x="3645421" y="5089701"/>
              <a:ext cx="177364" cy="152400"/>
            </a:xfrm>
            <a:prstGeom prst="triangle">
              <a:avLst/>
            </a:prstGeom>
            <a:grpFill/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二等辺三角形 11">
              <a:extLst>
                <a:ext uri="{FF2B5EF4-FFF2-40B4-BE49-F238E27FC236}">
                  <a16:creationId xmlns:a16="http://schemas.microsoft.com/office/drawing/2014/main" id="{DC7E45EA-ECA7-C530-B841-0F8793820E70}"/>
                </a:ext>
              </a:extLst>
            </p:cNvPr>
            <p:cNvSpPr/>
            <p:nvPr/>
          </p:nvSpPr>
          <p:spPr bwMode="auto">
            <a:xfrm rot="16200000">
              <a:off x="4864318" y="5852805"/>
              <a:ext cx="177364" cy="152400"/>
            </a:xfrm>
            <a:prstGeom prst="triangle">
              <a:avLst/>
            </a:prstGeom>
            <a:grpFill/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二等辺三角形 12">
              <a:extLst>
                <a:ext uri="{FF2B5EF4-FFF2-40B4-BE49-F238E27FC236}">
                  <a16:creationId xmlns:a16="http://schemas.microsoft.com/office/drawing/2014/main" id="{F7BB100D-49CD-67EA-B7FD-013A167F47D3}"/>
                </a:ext>
              </a:extLst>
            </p:cNvPr>
            <p:cNvSpPr/>
            <p:nvPr/>
          </p:nvSpPr>
          <p:spPr bwMode="auto">
            <a:xfrm rot="5400000">
              <a:off x="4864318" y="4299126"/>
              <a:ext cx="177364" cy="152400"/>
            </a:xfrm>
            <a:prstGeom prst="triangle">
              <a:avLst/>
            </a:prstGeom>
            <a:grpFill/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AE0ACCD-0618-BE57-0860-89EB468DB127}"/>
              </a:ext>
            </a:extLst>
          </p:cNvPr>
          <p:cNvGrpSpPr/>
          <p:nvPr/>
        </p:nvGrpSpPr>
        <p:grpSpPr>
          <a:xfrm>
            <a:off x="6444221" y="1163794"/>
            <a:ext cx="2544622" cy="2354614"/>
            <a:chOff x="6644640" y="1143000"/>
            <a:chExt cx="2544622" cy="2354614"/>
          </a:xfrm>
        </p:grpSpPr>
        <p:sp>
          <p:nvSpPr>
            <p:cNvPr id="15" name="二等辺三角形 14">
              <a:extLst>
                <a:ext uri="{FF2B5EF4-FFF2-40B4-BE49-F238E27FC236}">
                  <a16:creationId xmlns:a16="http://schemas.microsoft.com/office/drawing/2014/main" id="{CFD3BE81-997F-29F1-7EA3-607F44B3F636}"/>
                </a:ext>
              </a:extLst>
            </p:cNvPr>
            <p:cNvSpPr/>
            <p:nvPr/>
          </p:nvSpPr>
          <p:spPr bwMode="auto">
            <a:xfrm>
              <a:off x="6644640" y="1143000"/>
              <a:ext cx="2544622" cy="2193640"/>
            </a:xfrm>
            <a:prstGeom prst="triangle">
              <a:avLst/>
            </a:prstGeom>
            <a:solidFill>
              <a:srgbClr val="FFFF00"/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二等辺三角形 15">
              <a:extLst>
                <a:ext uri="{FF2B5EF4-FFF2-40B4-BE49-F238E27FC236}">
                  <a16:creationId xmlns:a16="http://schemas.microsoft.com/office/drawing/2014/main" id="{53C5945F-DA48-A9F6-30D9-6659310F58D0}"/>
                </a:ext>
              </a:extLst>
            </p:cNvPr>
            <p:cNvSpPr/>
            <p:nvPr/>
          </p:nvSpPr>
          <p:spPr bwMode="auto">
            <a:xfrm rot="9000000">
              <a:off x="8408453" y="215616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二等辺三角形 16">
              <a:extLst>
                <a:ext uri="{FF2B5EF4-FFF2-40B4-BE49-F238E27FC236}">
                  <a16:creationId xmlns:a16="http://schemas.microsoft.com/office/drawing/2014/main" id="{E0DC49A6-2F51-1359-6C97-BA03B98D74E6}"/>
                </a:ext>
              </a:extLst>
            </p:cNvPr>
            <p:cNvSpPr/>
            <p:nvPr/>
          </p:nvSpPr>
          <p:spPr bwMode="auto">
            <a:xfrm rot="1800000">
              <a:off x="7067332" y="2095199"/>
              <a:ext cx="384290" cy="330202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二等辺三角形 17">
              <a:extLst>
                <a:ext uri="{FF2B5EF4-FFF2-40B4-BE49-F238E27FC236}">
                  <a16:creationId xmlns:a16="http://schemas.microsoft.com/office/drawing/2014/main" id="{16A328D2-AD2E-E399-0E47-95E5ECCB0C36}"/>
                </a:ext>
              </a:extLst>
            </p:cNvPr>
            <p:cNvSpPr/>
            <p:nvPr/>
          </p:nvSpPr>
          <p:spPr bwMode="auto">
            <a:xfrm rot="16200000">
              <a:off x="7769526" y="3194753"/>
              <a:ext cx="325788" cy="279934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1905A1C-B531-F450-7E09-FA358464BBAA}"/>
              </a:ext>
            </a:extLst>
          </p:cNvPr>
          <p:cNvSpPr txBox="1"/>
          <p:nvPr/>
        </p:nvSpPr>
        <p:spPr>
          <a:xfrm>
            <a:off x="4265729" y="3986632"/>
            <a:ext cx="1478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i="0" dirty="0">
                <a:solidFill>
                  <a:srgbClr val="00206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Plan</a:t>
            </a:r>
            <a:r>
              <a:rPr lang="ja-JP" altLang="en-US" sz="1600" b="1" i="0" dirty="0">
                <a:solidFill>
                  <a:srgbClr val="00206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（計画）</a:t>
            </a:r>
            <a:endParaRPr kumimoji="1" lang="ja-JP" altLang="en-US" sz="1600" b="1" u="sng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12B502D-6F2A-BC4C-AA23-00B07CAA970E}"/>
              </a:ext>
            </a:extLst>
          </p:cNvPr>
          <p:cNvSpPr txBox="1"/>
          <p:nvPr/>
        </p:nvSpPr>
        <p:spPr>
          <a:xfrm>
            <a:off x="1574114" y="5258566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i="0" dirty="0">
                <a:solidFill>
                  <a:srgbClr val="FF3399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Action</a:t>
            </a:r>
          </a:p>
          <a:p>
            <a:pPr algn="ctr"/>
            <a:r>
              <a:rPr lang="ja-JP" altLang="en-US" sz="1600" b="1" i="0" dirty="0">
                <a:solidFill>
                  <a:srgbClr val="FF3399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（対策・改善）</a:t>
            </a:r>
            <a:endParaRPr kumimoji="1" lang="ja-JP" altLang="en-US" sz="1600" b="1" u="sng" dirty="0">
              <a:solidFill>
                <a:srgbClr val="FF339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AA50C38-696C-FF24-B17F-08EB04ACFDAF}"/>
              </a:ext>
            </a:extLst>
          </p:cNvPr>
          <p:cNvSpPr txBox="1"/>
          <p:nvPr/>
        </p:nvSpPr>
        <p:spPr>
          <a:xfrm>
            <a:off x="6967995" y="5064959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Do</a:t>
            </a:r>
          </a:p>
          <a:p>
            <a:pPr algn="ctr"/>
            <a:r>
              <a:rPr lang="ja-JP" altLang="en-US" sz="16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（実行）</a:t>
            </a:r>
            <a:endParaRPr kumimoji="1" lang="ja-JP" altLang="en-US" sz="1600" b="1" u="sng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2219C01-5C90-F8AA-043D-51C137D4F81C}"/>
              </a:ext>
            </a:extLst>
          </p:cNvPr>
          <p:cNvSpPr txBox="1"/>
          <p:nvPr/>
        </p:nvSpPr>
        <p:spPr>
          <a:xfrm>
            <a:off x="3924377" y="5697980"/>
            <a:ext cx="2268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i="0" dirty="0">
                <a:solidFill>
                  <a:srgbClr val="FF66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Check</a:t>
            </a:r>
            <a:r>
              <a:rPr lang="ja-JP" altLang="en-US" sz="1600" b="1" i="0" dirty="0">
                <a:solidFill>
                  <a:srgbClr val="FF66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（測定・評価）</a:t>
            </a:r>
            <a:endParaRPr kumimoji="1" lang="ja-JP" altLang="en-US" sz="1600" b="1" u="sng" dirty="0">
              <a:solidFill>
                <a:srgbClr val="FF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F51B325-506F-E825-2672-87AB4AC074E1}"/>
              </a:ext>
            </a:extLst>
          </p:cNvPr>
          <p:cNvSpPr txBox="1"/>
          <p:nvPr/>
        </p:nvSpPr>
        <p:spPr>
          <a:xfrm>
            <a:off x="2551655" y="860608"/>
            <a:ext cx="870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i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STEP1</a:t>
            </a:r>
            <a:endParaRPr kumimoji="1" lang="ja-JP" altLang="en-US" sz="16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88239A6-424A-596B-8698-3770E4817515}"/>
              </a:ext>
            </a:extLst>
          </p:cNvPr>
          <p:cNvSpPr txBox="1"/>
          <p:nvPr/>
        </p:nvSpPr>
        <p:spPr>
          <a:xfrm>
            <a:off x="4734138" y="2171824"/>
            <a:ext cx="870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STEP2</a:t>
            </a:r>
            <a:endParaRPr kumimoji="1" lang="ja-JP" altLang="en-US" sz="16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C90F6340-8F5D-4AD4-4ACF-A552F1597A84}"/>
              </a:ext>
            </a:extLst>
          </p:cNvPr>
          <p:cNvSpPr txBox="1"/>
          <p:nvPr/>
        </p:nvSpPr>
        <p:spPr>
          <a:xfrm>
            <a:off x="2594788" y="3517544"/>
            <a:ext cx="870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STEP3</a:t>
            </a:r>
            <a:endParaRPr kumimoji="1" lang="ja-JP" altLang="en-US" sz="16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E176D40-F659-78D3-5AFA-4FF56A6764F9}"/>
              </a:ext>
            </a:extLst>
          </p:cNvPr>
          <p:cNvSpPr txBox="1"/>
          <p:nvPr/>
        </p:nvSpPr>
        <p:spPr>
          <a:xfrm>
            <a:off x="265655" y="2214955"/>
            <a:ext cx="870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STEP4</a:t>
            </a:r>
            <a:endParaRPr kumimoji="1" lang="ja-JP" altLang="en-US" sz="16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ACBBA2C1-AA80-FA89-A8B2-5AFFD1B39C66}"/>
              </a:ext>
            </a:extLst>
          </p:cNvPr>
          <p:cNvSpPr txBox="1"/>
          <p:nvPr/>
        </p:nvSpPr>
        <p:spPr>
          <a:xfrm>
            <a:off x="7349723" y="3500292"/>
            <a:ext cx="7457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</a:t>
            </a:r>
            <a:r>
              <a:rPr kumimoji="1" lang="en-US" altLang="ja-JP" sz="16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16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400E5E8-6372-2713-A2DB-DD024DE68AF2}"/>
              </a:ext>
            </a:extLst>
          </p:cNvPr>
          <p:cNvSpPr txBox="1"/>
          <p:nvPr/>
        </p:nvSpPr>
        <p:spPr>
          <a:xfrm>
            <a:off x="8634257" y="2085560"/>
            <a:ext cx="747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</a:t>
            </a:r>
            <a:r>
              <a:rPr lang="en-US" altLang="ja-JP" sz="1600" b="1" dirty="0">
                <a:solidFill>
                  <a:srgbClr val="040C2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16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7356476-8502-33A2-E6A4-C7841DCD9E4C}"/>
              </a:ext>
            </a:extLst>
          </p:cNvPr>
          <p:cNvSpPr txBox="1"/>
          <p:nvPr/>
        </p:nvSpPr>
        <p:spPr>
          <a:xfrm>
            <a:off x="6027217" y="2120065"/>
            <a:ext cx="73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</a:t>
            </a:r>
            <a:r>
              <a:rPr lang="en-US" altLang="ja-JP" sz="16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16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9C2AD4C-3EBE-4121-838B-EDD845D105A1}"/>
              </a:ext>
            </a:extLst>
          </p:cNvPr>
          <p:cNvSpPr txBox="1"/>
          <p:nvPr/>
        </p:nvSpPr>
        <p:spPr>
          <a:xfrm>
            <a:off x="7160418" y="2465122"/>
            <a:ext cx="121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繰り返し</a:t>
            </a:r>
            <a:endParaRPr kumimoji="1" lang="ja-JP" altLang="en-US" sz="2000" b="1" u="sng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366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103164</TotalTime>
  <Words>40</Words>
  <Application>Microsoft Office PowerPoint</Application>
  <PresentationFormat>A4 210 x 297 mm</PresentationFormat>
  <Paragraphs>17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pptxm44_周回矢印</dc:title>
  <dc:subject>pptxm44_周回矢印</dc:subject>
  <dc:creator>でじけろお</dc:creator>
  <cp:revision>1</cp:revision>
  <dcterms:created xsi:type="dcterms:W3CDTF">2018-05-20T00:31:01Z</dcterms:created>
  <dcterms:modified xsi:type="dcterms:W3CDTF">2024-01-16T15:31:47Z</dcterms:modified>
  <cp:version>1</cp:version>
</cp:coreProperties>
</file>