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466" r:id="rId2"/>
    <p:sldId id="496" r:id="rId3"/>
    <p:sldId id="497" r:id="rId4"/>
    <p:sldId id="485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6600"/>
    <a:srgbClr val="FFCC00"/>
    <a:srgbClr val="660033"/>
    <a:srgbClr val="008000"/>
    <a:srgbClr val="FF9933"/>
    <a:srgbClr val="993300"/>
    <a:srgbClr val="663300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108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あっちこっち矢印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B8FE0BCD-8968-7374-A97B-8287DD975E24}"/>
              </a:ext>
            </a:extLst>
          </p:cNvPr>
          <p:cNvGrpSpPr/>
          <p:nvPr/>
        </p:nvGrpSpPr>
        <p:grpSpPr>
          <a:xfrm>
            <a:off x="3665364" y="1094364"/>
            <a:ext cx="2612611" cy="2079884"/>
            <a:chOff x="3665364" y="1094364"/>
            <a:chExt cx="2612611" cy="2079884"/>
          </a:xfrm>
        </p:grpSpPr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42AF5B8C-C786-C960-8EF0-506B9F832C93}"/>
                </a:ext>
              </a:extLst>
            </p:cNvPr>
            <p:cNvSpPr/>
            <p:nvPr/>
          </p:nvSpPr>
          <p:spPr bwMode="auto">
            <a:xfrm>
              <a:off x="3686196" y="1802633"/>
              <a:ext cx="2570948" cy="663348"/>
            </a:xfrm>
            <a:custGeom>
              <a:avLst/>
              <a:gdLst>
                <a:gd name="connsiteX0" fmla="*/ 0 w 2451079"/>
                <a:gd name="connsiteY0" fmla="*/ 0 h 536638"/>
                <a:gd name="connsiteX1" fmla="*/ 1892696 w 2451079"/>
                <a:gd name="connsiteY1" fmla="*/ 0 h 536638"/>
                <a:gd name="connsiteX2" fmla="*/ 2442123 w 2451079"/>
                <a:gd name="connsiteY2" fmla="*/ 447795 h 536638"/>
                <a:gd name="connsiteX3" fmla="*/ 2451079 w 2451079"/>
                <a:gd name="connsiteY3" fmla="*/ 536638 h 536638"/>
                <a:gd name="connsiteX4" fmla="*/ 558382 w 2451079"/>
                <a:gd name="connsiteY4" fmla="*/ 536638 h 536638"/>
                <a:gd name="connsiteX5" fmla="*/ 8956 w 2451079"/>
                <a:gd name="connsiteY5" fmla="*/ 88842 h 536638"/>
                <a:gd name="connsiteX6" fmla="*/ 0 w 2451079"/>
                <a:gd name="connsiteY6" fmla="*/ 0 h 536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51079" h="536638">
                  <a:moveTo>
                    <a:pt x="0" y="0"/>
                  </a:moveTo>
                  <a:lnTo>
                    <a:pt x="1892696" y="0"/>
                  </a:lnTo>
                  <a:cubicBezTo>
                    <a:pt x="2163712" y="0"/>
                    <a:pt x="2389828" y="192239"/>
                    <a:pt x="2442123" y="447795"/>
                  </a:cubicBezTo>
                  <a:lnTo>
                    <a:pt x="2451079" y="536638"/>
                  </a:lnTo>
                  <a:lnTo>
                    <a:pt x="558382" y="536638"/>
                  </a:lnTo>
                  <a:cubicBezTo>
                    <a:pt x="287366" y="536638"/>
                    <a:pt x="61250" y="344399"/>
                    <a:pt x="8956" y="8884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84725AF5-42C8-0B96-7502-BF90F6C2595C}"/>
                </a:ext>
              </a:extLst>
            </p:cNvPr>
            <p:cNvSpPr/>
            <p:nvPr/>
          </p:nvSpPr>
          <p:spPr bwMode="auto">
            <a:xfrm>
              <a:off x="3665364" y="1094364"/>
              <a:ext cx="2612611" cy="2079884"/>
            </a:xfrm>
            <a:custGeom>
              <a:avLst/>
              <a:gdLst>
                <a:gd name="connsiteX0" fmla="*/ 2292837 w 2612611"/>
                <a:gd name="connsiteY0" fmla="*/ 0 h 2079884"/>
                <a:gd name="connsiteX1" fmla="*/ 2574481 w 2612611"/>
                <a:gd name="connsiteY1" fmla="*/ 113616 h 2079884"/>
                <a:gd name="connsiteX2" fmla="*/ 2292837 w 2612611"/>
                <a:gd name="connsiteY2" fmla="*/ 227234 h 2079884"/>
                <a:gd name="connsiteX3" fmla="*/ 2292837 w 2612611"/>
                <a:gd name="connsiteY3" fmla="*/ 152781 h 2079884"/>
                <a:gd name="connsiteX4" fmla="*/ 639148 w 2612611"/>
                <a:gd name="connsiteY4" fmla="*/ 152781 h 2079884"/>
                <a:gd name="connsiteX5" fmla="*/ 89722 w 2612611"/>
                <a:gd name="connsiteY5" fmla="*/ 600576 h 2079884"/>
                <a:gd name="connsiteX6" fmla="*/ 80375 w 2612611"/>
                <a:gd name="connsiteY6" fmla="*/ 693295 h 2079884"/>
                <a:gd name="connsiteX7" fmla="*/ 1973462 w 2612611"/>
                <a:gd name="connsiteY7" fmla="*/ 693295 h 2079884"/>
                <a:gd name="connsiteX8" fmla="*/ 2612611 w 2612611"/>
                <a:gd name="connsiteY8" fmla="*/ 1332443 h 2079884"/>
                <a:gd name="connsiteX9" fmla="*/ 2612611 w 2612611"/>
                <a:gd name="connsiteY9" fmla="*/ 1366283 h 2079884"/>
                <a:gd name="connsiteX10" fmla="*/ 1973462 w 2612611"/>
                <a:gd name="connsiteY10" fmla="*/ 2005431 h 2079884"/>
                <a:gd name="connsiteX11" fmla="*/ 319773 w 2612611"/>
                <a:gd name="connsiteY11" fmla="*/ 2005431 h 2079884"/>
                <a:gd name="connsiteX12" fmla="*/ 319773 w 2612611"/>
                <a:gd name="connsiteY12" fmla="*/ 2079884 h 2079884"/>
                <a:gd name="connsiteX13" fmla="*/ 38130 w 2612611"/>
                <a:gd name="connsiteY13" fmla="*/ 1966267 h 2079884"/>
                <a:gd name="connsiteX14" fmla="*/ 319773 w 2612611"/>
                <a:gd name="connsiteY14" fmla="*/ 1852649 h 2079884"/>
                <a:gd name="connsiteX15" fmla="*/ 319773 w 2612611"/>
                <a:gd name="connsiteY15" fmla="*/ 1927103 h 2079884"/>
                <a:gd name="connsiteX16" fmla="*/ 1973462 w 2612611"/>
                <a:gd name="connsiteY16" fmla="*/ 1927103 h 2079884"/>
                <a:gd name="connsiteX17" fmla="*/ 2522889 w 2612611"/>
                <a:gd name="connsiteY17" fmla="*/ 1479307 h 2079884"/>
                <a:gd name="connsiteX18" fmla="*/ 2532236 w 2612611"/>
                <a:gd name="connsiteY18" fmla="*/ 1386589 h 2079884"/>
                <a:gd name="connsiteX19" fmla="*/ 639148 w 2612611"/>
                <a:gd name="connsiteY19" fmla="*/ 1386589 h 2079884"/>
                <a:gd name="connsiteX20" fmla="*/ 0 w 2612611"/>
                <a:gd name="connsiteY20" fmla="*/ 747440 h 2079884"/>
                <a:gd name="connsiteX21" fmla="*/ 0 w 2612611"/>
                <a:gd name="connsiteY21" fmla="*/ 713601 h 2079884"/>
                <a:gd name="connsiteX22" fmla="*/ 639148 w 2612611"/>
                <a:gd name="connsiteY22" fmla="*/ 74452 h 2079884"/>
                <a:gd name="connsiteX23" fmla="*/ 2292837 w 2612611"/>
                <a:gd name="connsiteY23" fmla="*/ 74452 h 2079884"/>
                <a:gd name="connsiteX24" fmla="*/ 2292837 w 2612611"/>
                <a:gd name="connsiteY24" fmla="*/ 0 h 2079884"/>
                <a:gd name="connsiteX25" fmla="*/ 80766 w 2612611"/>
                <a:gd name="connsiteY25" fmla="*/ 771623 h 2079884"/>
                <a:gd name="connsiteX26" fmla="*/ 89722 w 2612611"/>
                <a:gd name="connsiteY26" fmla="*/ 860465 h 2079884"/>
                <a:gd name="connsiteX27" fmla="*/ 639148 w 2612611"/>
                <a:gd name="connsiteY27" fmla="*/ 1308261 h 2079884"/>
                <a:gd name="connsiteX28" fmla="*/ 2531845 w 2612611"/>
                <a:gd name="connsiteY28" fmla="*/ 1308261 h 2079884"/>
                <a:gd name="connsiteX29" fmla="*/ 2522889 w 2612611"/>
                <a:gd name="connsiteY29" fmla="*/ 1219418 h 2079884"/>
                <a:gd name="connsiteX30" fmla="*/ 1973462 w 2612611"/>
                <a:gd name="connsiteY30" fmla="*/ 771623 h 2079884"/>
                <a:gd name="connsiteX31" fmla="*/ 80766 w 2612611"/>
                <a:gd name="connsiteY31" fmla="*/ 771623 h 2079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12611" h="2079884">
                  <a:moveTo>
                    <a:pt x="2292837" y="0"/>
                  </a:moveTo>
                  <a:lnTo>
                    <a:pt x="2574481" y="113616"/>
                  </a:lnTo>
                  <a:lnTo>
                    <a:pt x="2292837" y="227234"/>
                  </a:lnTo>
                  <a:lnTo>
                    <a:pt x="2292837" y="152781"/>
                  </a:lnTo>
                  <a:lnTo>
                    <a:pt x="639148" y="152781"/>
                  </a:lnTo>
                  <a:cubicBezTo>
                    <a:pt x="368133" y="152781"/>
                    <a:pt x="142016" y="345020"/>
                    <a:pt x="89722" y="600576"/>
                  </a:cubicBezTo>
                  <a:lnTo>
                    <a:pt x="80375" y="693295"/>
                  </a:lnTo>
                  <a:lnTo>
                    <a:pt x="1973462" y="693295"/>
                  </a:lnTo>
                  <a:cubicBezTo>
                    <a:pt x="2326455" y="693295"/>
                    <a:pt x="2612611" y="979451"/>
                    <a:pt x="2612611" y="1332443"/>
                  </a:cubicBezTo>
                  <a:lnTo>
                    <a:pt x="2612611" y="1366283"/>
                  </a:lnTo>
                  <a:cubicBezTo>
                    <a:pt x="2612611" y="1719275"/>
                    <a:pt x="2326455" y="2005431"/>
                    <a:pt x="1973462" y="2005431"/>
                  </a:cubicBezTo>
                  <a:lnTo>
                    <a:pt x="319773" y="2005431"/>
                  </a:lnTo>
                  <a:lnTo>
                    <a:pt x="319773" y="2079884"/>
                  </a:lnTo>
                  <a:lnTo>
                    <a:pt x="38130" y="1966267"/>
                  </a:lnTo>
                  <a:lnTo>
                    <a:pt x="319773" y="1852649"/>
                  </a:lnTo>
                  <a:lnTo>
                    <a:pt x="319773" y="1927103"/>
                  </a:lnTo>
                  <a:lnTo>
                    <a:pt x="1973462" y="1927103"/>
                  </a:lnTo>
                  <a:cubicBezTo>
                    <a:pt x="2244478" y="1927103"/>
                    <a:pt x="2470594" y="1734864"/>
                    <a:pt x="2522889" y="1479307"/>
                  </a:cubicBezTo>
                  <a:lnTo>
                    <a:pt x="2532236" y="1386589"/>
                  </a:lnTo>
                  <a:lnTo>
                    <a:pt x="639148" y="1386589"/>
                  </a:lnTo>
                  <a:cubicBezTo>
                    <a:pt x="286156" y="1386589"/>
                    <a:pt x="0" y="1100433"/>
                    <a:pt x="0" y="747440"/>
                  </a:cubicBezTo>
                  <a:lnTo>
                    <a:pt x="0" y="713601"/>
                  </a:lnTo>
                  <a:cubicBezTo>
                    <a:pt x="0" y="360608"/>
                    <a:pt x="286156" y="74452"/>
                    <a:pt x="639148" y="74452"/>
                  </a:cubicBezTo>
                  <a:lnTo>
                    <a:pt x="2292837" y="74452"/>
                  </a:lnTo>
                  <a:lnTo>
                    <a:pt x="2292837" y="0"/>
                  </a:lnTo>
                  <a:close/>
                  <a:moveTo>
                    <a:pt x="80766" y="771623"/>
                  </a:moveTo>
                  <a:lnTo>
                    <a:pt x="89722" y="860465"/>
                  </a:lnTo>
                  <a:cubicBezTo>
                    <a:pt x="142016" y="1116022"/>
                    <a:pt x="368132" y="1308261"/>
                    <a:pt x="639148" y="1308261"/>
                  </a:cubicBezTo>
                  <a:lnTo>
                    <a:pt x="2531845" y="1308261"/>
                  </a:lnTo>
                  <a:lnTo>
                    <a:pt x="2522889" y="1219418"/>
                  </a:lnTo>
                  <a:cubicBezTo>
                    <a:pt x="2470594" y="963862"/>
                    <a:pt x="2244478" y="771623"/>
                    <a:pt x="1973462" y="771623"/>
                  </a:cubicBezTo>
                  <a:lnTo>
                    <a:pt x="80766" y="771623"/>
                  </a:ln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7F4C7535-01FA-5A99-F59D-E393F0E61A9F}"/>
              </a:ext>
            </a:extLst>
          </p:cNvPr>
          <p:cNvGrpSpPr/>
          <p:nvPr/>
        </p:nvGrpSpPr>
        <p:grpSpPr>
          <a:xfrm>
            <a:off x="6619114" y="1315772"/>
            <a:ext cx="2612612" cy="1393162"/>
            <a:chOff x="6619114" y="1315772"/>
            <a:chExt cx="2612612" cy="1393162"/>
          </a:xfrm>
        </p:grpSpPr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B3AE6284-D91E-C44B-A072-02EFA218C4C5}"/>
                </a:ext>
              </a:extLst>
            </p:cNvPr>
            <p:cNvSpPr/>
            <p:nvPr/>
          </p:nvSpPr>
          <p:spPr bwMode="auto">
            <a:xfrm>
              <a:off x="6708931" y="1895703"/>
              <a:ext cx="2432978" cy="233302"/>
            </a:xfrm>
            <a:custGeom>
              <a:avLst/>
              <a:gdLst>
                <a:gd name="connsiteX0" fmla="*/ 0 w 2319544"/>
                <a:gd name="connsiteY0" fmla="*/ 0 h 188738"/>
                <a:gd name="connsiteX1" fmla="*/ 2076251 w 2319544"/>
                <a:gd name="connsiteY1" fmla="*/ 0 h 188738"/>
                <a:gd name="connsiteX2" fmla="*/ 2313141 w 2319544"/>
                <a:gd name="connsiteY2" fmla="*/ 157021 h 188738"/>
                <a:gd name="connsiteX3" fmla="*/ 2319544 w 2319544"/>
                <a:gd name="connsiteY3" fmla="*/ 188738 h 188738"/>
                <a:gd name="connsiteX4" fmla="*/ 243293 w 2319544"/>
                <a:gd name="connsiteY4" fmla="*/ 188738 h 188738"/>
                <a:gd name="connsiteX5" fmla="*/ 6403 w 2319544"/>
                <a:gd name="connsiteY5" fmla="*/ 31717 h 188738"/>
                <a:gd name="connsiteX6" fmla="*/ 0 w 2319544"/>
                <a:gd name="connsiteY6" fmla="*/ 0 h 188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19544" h="188738">
                  <a:moveTo>
                    <a:pt x="0" y="0"/>
                  </a:moveTo>
                  <a:lnTo>
                    <a:pt x="2076251" y="0"/>
                  </a:lnTo>
                  <a:cubicBezTo>
                    <a:pt x="2182742" y="0"/>
                    <a:pt x="2274112" y="64747"/>
                    <a:pt x="2313141" y="157021"/>
                  </a:cubicBezTo>
                  <a:lnTo>
                    <a:pt x="2319544" y="188738"/>
                  </a:lnTo>
                  <a:lnTo>
                    <a:pt x="243293" y="188738"/>
                  </a:lnTo>
                  <a:cubicBezTo>
                    <a:pt x="136802" y="188738"/>
                    <a:pt x="45433" y="123992"/>
                    <a:pt x="6403" y="3171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2931CCC1-30DE-7BCB-3E83-81F5D4FB82C1}"/>
                </a:ext>
              </a:extLst>
            </p:cNvPr>
            <p:cNvSpPr/>
            <p:nvPr/>
          </p:nvSpPr>
          <p:spPr bwMode="auto">
            <a:xfrm>
              <a:off x="6619114" y="1315772"/>
              <a:ext cx="2612612" cy="1393162"/>
            </a:xfrm>
            <a:custGeom>
              <a:avLst/>
              <a:gdLst>
                <a:gd name="connsiteX0" fmla="*/ 921460 w 2612612"/>
                <a:gd name="connsiteY0" fmla="*/ 0 h 1393162"/>
                <a:gd name="connsiteX1" fmla="*/ 1281613 w 2612612"/>
                <a:gd name="connsiteY1" fmla="*/ 210396 h 1393162"/>
                <a:gd name="connsiteX2" fmla="*/ 921460 w 2612612"/>
                <a:gd name="connsiteY2" fmla="*/ 420794 h 1393162"/>
                <a:gd name="connsiteX3" fmla="*/ 921460 w 2612612"/>
                <a:gd name="connsiteY3" fmla="*/ 276763 h 1393162"/>
                <a:gd name="connsiteX4" fmla="*/ 389827 w 2612612"/>
                <a:gd name="connsiteY4" fmla="*/ 276763 h 1393162"/>
                <a:gd name="connsiteX5" fmla="*/ 152937 w 2612612"/>
                <a:gd name="connsiteY5" fmla="*/ 433784 h 1393162"/>
                <a:gd name="connsiteX6" fmla="*/ 145730 w 2612612"/>
                <a:gd name="connsiteY6" fmla="*/ 469479 h 1393162"/>
                <a:gd name="connsiteX7" fmla="*/ 2222785 w 2612612"/>
                <a:gd name="connsiteY7" fmla="*/ 469479 h 1393162"/>
                <a:gd name="connsiteX8" fmla="*/ 2612612 w 2612612"/>
                <a:gd name="connsiteY8" fmla="*/ 859306 h 1393162"/>
                <a:gd name="connsiteX9" fmla="*/ 2222785 w 2612612"/>
                <a:gd name="connsiteY9" fmla="*/ 1249133 h 1393162"/>
                <a:gd name="connsiteX10" fmla="*/ 1691152 w 2612612"/>
                <a:gd name="connsiteY10" fmla="*/ 1249133 h 1393162"/>
                <a:gd name="connsiteX11" fmla="*/ 1691152 w 2612612"/>
                <a:gd name="connsiteY11" fmla="*/ 1393162 h 1393162"/>
                <a:gd name="connsiteX12" fmla="*/ 1330999 w 2612612"/>
                <a:gd name="connsiteY12" fmla="*/ 1182766 h 1393162"/>
                <a:gd name="connsiteX13" fmla="*/ 1691152 w 2612612"/>
                <a:gd name="connsiteY13" fmla="*/ 972369 h 1393162"/>
                <a:gd name="connsiteX14" fmla="*/ 1691152 w 2612612"/>
                <a:gd name="connsiteY14" fmla="*/ 1116399 h 1393162"/>
                <a:gd name="connsiteX15" fmla="*/ 2222785 w 2612612"/>
                <a:gd name="connsiteY15" fmla="*/ 1116399 h 1393162"/>
                <a:gd name="connsiteX16" fmla="*/ 2459675 w 2612612"/>
                <a:gd name="connsiteY16" fmla="*/ 959379 h 1393162"/>
                <a:gd name="connsiteX17" fmla="*/ 2466881 w 2612612"/>
                <a:gd name="connsiteY17" fmla="*/ 923684 h 1393162"/>
                <a:gd name="connsiteX18" fmla="*/ 389827 w 2612612"/>
                <a:gd name="connsiteY18" fmla="*/ 923684 h 1393162"/>
                <a:gd name="connsiteX19" fmla="*/ 0 w 2612612"/>
                <a:gd name="connsiteY19" fmla="*/ 533857 h 1393162"/>
                <a:gd name="connsiteX20" fmla="*/ 389827 w 2612612"/>
                <a:gd name="connsiteY20" fmla="*/ 144030 h 1393162"/>
                <a:gd name="connsiteX21" fmla="*/ 921460 w 2612612"/>
                <a:gd name="connsiteY21" fmla="*/ 144030 h 1393162"/>
                <a:gd name="connsiteX22" fmla="*/ 921460 w 2612612"/>
                <a:gd name="connsiteY22" fmla="*/ 0 h 1393162"/>
                <a:gd name="connsiteX23" fmla="*/ 146534 w 2612612"/>
                <a:gd name="connsiteY23" fmla="*/ 602212 h 1393162"/>
                <a:gd name="connsiteX24" fmla="*/ 152937 w 2612612"/>
                <a:gd name="connsiteY24" fmla="*/ 633929 h 1393162"/>
                <a:gd name="connsiteX25" fmla="*/ 389827 w 2612612"/>
                <a:gd name="connsiteY25" fmla="*/ 790950 h 1393162"/>
                <a:gd name="connsiteX26" fmla="*/ 2466078 w 2612612"/>
                <a:gd name="connsiteY26" fmla="*/ 790950 h 1393162"/>
                <a:gd name="connsiteX27" fmla="*/ 2459675 w 2612612"/>
                <a:gd name="connsiteY27" fmla="*/ 759233 h 1393162"/>
                <a:gd name="connsiteX28" fmla="*/ 2222785 w 2612612"/>
                <a:gd name="connsiteY28" fmla="*/ 602212 h 1393162"/>
                <a:gd name="connsiteX29" fmla="*/ 146534 w 2612612"/>
                <a:gd name="connsiteY29" fmla="*/ 602212 h 1393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12612" h="1393162">
                  <a:moveTo>
                    <a:pt x="921460" y="0"/>
                  </a:moveTo>
                  <a:lnTo>
                    <a:pt x="1281613" y="210396"/>
                  </a:lnTo>
                  <a:lnTo>
                    <a:pt x="921460" y="420794"/>
                  </a:lnTo>
                  <a:lnTo>
                    <a:pt x="921460" y="276763"/>
                  </a:lnTo>
                  <a:lnTo>
                    <a:pt x="389827" y="276763"/>
                  </a:lnTo>
                  <a:cubicBezTo>
                    <a:pt x="283336" y="276763"/>
                    <a:pt x="191967" y="341509"/>
                    <a:pt x="152937" y="433784"/>
                  </a:cubicBezTo>
                  <a:lnTo>
                    <a:pt x="145730" y="469479"/>
                  </a:lnTo>
                  <a:lnTo>
                    <a:pt x="2222785" y="469479"/>
                  </a:lnTo>
                  <a:cubicBezTo>
                    <a:pt x="2438081" y="469479"/>
                    <a:pt x="2612612" y="644010"/>
                    <a:pt x="2612612" y="859306"/>
                  </a:cubicBezTo>
                  <a:cubicBezTo>
                    <a:pt x="2612612" y="1074601"/>
                    <a:pt x="2438081" y="1249133"/>
                    <a:pt x="2222785" y="1249133"/>
                  </a:cubicBezTo>
                  <a:lnTo>
                    <a:pt x="1691152" y="1249133"/>
                  </a:lnTo>
                  <a:lnTo>
                    <a:pt x="1691152" y="1393162"/>
                  </a:lnTo>
                  <a:lnTo>
                    <a:pt x="1330999" y="1182766"/>
                  </a:lnTo>
                  <a:lnTo>
                    <a:pt x="1691152" y="972369"/>
                  </a:lnTo>
                  <a:lnTo>
                    <a:pt x="1691152" y="1116399"/>
                  </a:lnTo>
                  <a:lnTo>
                    <a:pt x="2222785" y="1116399"/>
                  </a:lnTo>
                  <a:cubicBezTo>
                    <a:pt x="2329276" y="1116399"/>
                    <a:pt x="2420646" y="1051653"/>
                    <a:pt x="2459675" y="959379"/>
                  </a:cubicBezTo>
                  <a:lnTo>
                    <a:pt x="2466881" y="923684"/>
                  </a:lnTo>
                  <a:lnTo>
                    <a:pt x="389827" y="923684"/>
                  </a:lnTo>
                  <a:cubicBezTo>
                    <a:pt x="174531" y="923684"/>
                    <a:pt x="0" y="749153"/>
                    <a:pt x="0" y="533857"/>
                  </a:cubicBezTo>
                  <a:cubicBezTo>
                    <a:pt x="0" y="318561"/>
                    <a:pt x="174531" y="144030"/>
                    <a:pt x="389827" y="144030"/>
                  </a:cubicBezTo>
                  <a:lnTo>
                    <a:pt x="921460" y="144030"/>
                  </a:lnTo>
                  <a:lnTo>
                    <a:pt x="921460" y="0"/>
                  </a:lnTo>
                  <a:close/>
                  <a:moveTo>
                    <a:pt x="146534" y="602212"/>
                  </a:moveTo>
                  <a:lnTo>
                    <a:pt x="152937" y="633929"/>
                  </a:lnTo>
                  <a:cubicBezTo>
                    <a:pt x="191967" y="726204"/>
                    <a:pt x="283336" y="790950"/>
                    <a:pt x="389827" y="790950"/>
                  </a:cubicBezTo>
                  <a:lnTo>
                    <a:pt x="2466078" y="790950"/>
                  </a:lnTo>
                  <a:lnTo>
                    <a:pt x="2459675" y="759233"/>
                  </a:lnTo>
                  <a:cubicBezTo>
                    <a:pt x="2420646" y="666959"/>
                    <a:pt x="2329276" y="602212"/>
                    <a:pt x="2222785" y="602212"/>
                  </a:cubicBezTo>
                  <a:lnTo>
                    <a:pt x="146534" y="602212"/>
                  </a:ln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D2D32B27-F9B1-9E81-4399-9124A4E1D7C4}"/>
              </a:ext>
            </a:extLst>
          </p:cNvPr>
          <p:cNvGrpSpPr/>
          <p:nvPr/>
        </p:nvGrpSpPr>
        <p:grpSpPr>
          <a:xfrm>
            <a:off x="713133" y="1931771"/>
            <a:ext cx="2599408" cy="906552"/>
            <a:chOff x="713133" y="1931771"/>
            <a:chExt cx="2599408" cy="906552"/>
          </a:xfrm>
        </p:grpSpPr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8E14925D-DDFE-0E89-44CD-D44C4ADF3152}"/>
                </a:ext>
              </a:extLst>
            </p:cNvPr>
            <p:cNvSpPr/>
            <p:nvPr/>
          </p:nvSpPr>
          <p:spPr bwMode="auto">
            <a:xfrm>
              <a:off x="1520698" y="2240483"/>
              <a:ext cx="984278" cy="289130"/>
            </a:xfrm>
            <a:custGeom>
              <a:avLst/>
              <a:gdLst>
                <a:gd name="connsiteX0" fmla="*/ 0 w 938388"/>
                <a:gd name="connsiteY0" fmla="*/ 0 h 233903"/>
                <a:gd name="connsiteX1" fmla="*/ 696073 w 938388"/>
                <a:gd name="connsiteY1" fmla="*/ 0 h 233903"/>
                <a:gd name="connsiteX2" fmla="*/ 921307 w 938388"/>
                <a:gd name="connsiteY2" fmla="*/ 149295 h 233903"/>
                <a:gd name="connsiteX3" fmla="*/ 938388 w 938388"/>
                <a:gd name="connsiteY3" fmla="*/ 233903 h 233903"/>
                <a:gd name="connsiteX4" fmla="*/ 242314 w 938388"/>
                <a:gd name="connsiteY4" fmla="*/ 233903 h 233903"/>
                <a:gd name="connsiteX5" fmla="*/ 17082 w 938388"/>
                <a:gd name="connsiteY5" fmla="*/ 84609 h 233903"/>
                <a:gd name="connsiteX6" fmla="*/ 0 w 938388"/>
                <a:gd name="connsiteY6" fmla="*/ 0 h 233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8388" h="233903">
                  <a:moveTo>
                    <a:pt x="0" y="0"/>
                  </a:moveTo>
                  <a:lnTo>
                    <a:pt x="696073" y="0"/>
                  </a:lnTo>
                  <a:cubicBezTo>
                    <a:pt x="797324" y="0"/>
                    <a:pt x="884198" y="61560"/>
                    <a:pt x="921307" y="149295"/>
                  </a:cubicBezTo>
                  <a:lnTo>
                    <a:pt x="938388" y="233903"/>
                  </a:lnTo>
                  <a:lnTo>
                    <a:pt x="242314" y="233903"/>
                  </a:lnTo>
                  <a:cubicBezTo>
                    <a:pt x="141063" y="233903"/>
                    <a:pt x="54190" y="172343"/>
                    <a:pt x="17082" y="8460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DE23F9F4-E181-1D45-5994-503E2B43C716}"/>
                </a:ext>
              </a:extLst>
            </p:cNvPr>
            <p:cNvSpPr/>
            <p:nvPr/>
          </p:nvSpPr>
          <p:spPr bwMode="auto">
            <a:xfrm>
              <a:off x="713133" y="1931771"/>
              <a:ext cx="2599408" cy="906552"/>
            </a:xfrm>
            <a:custGeom>
              <a:avLst/>
              <a:gdLst>
                <a:gd name="connsiteX0" fmla="*/ 2476649 w 2599408"/>
                <a:gd name="connsiteY0" fmla="*/ 0 h 906552"/>
                <a:gd name="connsiteX1" fmla="*/ 2599408 w 2599408"/>
                <a:gd name="connsiteY1" fmla="*/ 49522 h 906552"/>
                <a:gd name="connsiteX2" fmla="*/ 2476649 w 2599408"/>
                <a:gd name="connsiteY2" fmla="*/ 99044 h 906552"/>
                <a:gd name="connsiteX3" fmla="*/ 2476649 w 2599408"/>
                <a:gd name="connsiteY3" fmla="*/ 66592 h 906552"/>
                <a:gd name="connsiteX4" fmla="*/ 1072824 w 2599408"/>
                <a:gd name="connsiteY4" fmla="*/ 66592 h 906552"/>
                <a:gd name="connsiteX5" fmla="*/ 847591 w 2599408"/>
                <a:gd name="connsiteY5" fmla="*/ 215886 h 906552"/>
                <a:gd name="connsiteX6" fmla="*/ 830169 w 2599408"/>
                <a:gd name="connsiteY6" fmla="*/ 302183 h 906552"/>
                <a:gd name="connsiteX7" fmla="*/ 1526583 w 2599408"/>
                <a:gd name="connsiteY7" fmla="*/ 302183 h 906552"/>
                <a:gd name="connsiteX8" fmla="*/ 1805167 w 2599408"/>
                <a:gd name="connsiteY8" fmla="*/ 580767 h 906552"/>
                <a:gd name="connsiteX9" fmla="*/ 1805167 w 2599408"/>
                <a:gd name="connsiteY9" fmla="*/ 595517 h 906552"/>
                <a:gd name="connsiteX10" fmla="*/ 1526583 w 2599408"/>
                <a:gd name="connsiteY10" fmla="*/ 874101 h 906552"/>
                <a:gd name="connsiteX11" fmla="*/ 122760 w 2599408"/>
                <a:gd name="connsiteY11" fmla="*/ 874100 h 906552"/>
                <a:gd name="connsiteX12" fmla="*/ 122760 w 2599408"/>
                <a:gd name="connsiteY12" fmla="*/ 906552 h 906552"/>
                <a:gd name="connsiteX13" fmla="*/ 0 w 2599408"/>
                <a:gd name="connsiteY13" fmla="*/ 857030 h 906552"/>
                <a:gd name="connsiteX14" fmla="*/ 122760 w 2599408"/>
                <a:gd name="connsiteY14" fmla="*/ 807508 h 906552"/>
                <a:gd name="connsiteX15" fmla="*/ 122760 w 2599408"/>
                <a:gd name="connsiteY15" fmla="*/ 839960 h 906552"/>
                <a:gd name="connsiteX16" fmla="*/ 1526583 w 2599408"/>
                <a:gd name="connsiteY16" fmla="*/ 839960 h 906552"/>
                <a:gd name="connsiteX17" fmla="*/ 1751817 w 2599408"/>
                <a:gd name="connsiteY17" fmla="*/ 690665 h 906552"/>
                <a:gd name="connsiteX18" fmla="*/ 1769239 w 2599408"/>
                <a:gd name="connsiteY18" fmla="*/ 604368 h 906552"/>
                <a:gd name="connsiteX19" fmla="*/ 1072824 w 2599408"/>
                <a:gd name="connsiteY19" fmla="*/ 604368 h 906552"/>
                <a:gd name="connsiteX20" fmla="*/ 794241 w 2599408"/>
                <a:gd name="connsiteY20" fmla="*/ 325785 h 906552"/>
                <a:gd name="connsiteX21" fmla="*/ 794241 w 2599408"/>
                <a:gd name="connsiteY21" fmla="*/ 311035 h 906552"/>
                <a:gd name="connsiteX22" fmla="*/ 1072824 w 2599408"/>
                <a:gd name="connsiteY22" fmla="*/ 32452 h 906552"/>
                <a:gd name="connsiteX23" fmla="*/ 2476649 w 2599408"/>
                <a:gd name="connsiteY23" fmla="*/ 32451 h 906552"/>
                <a:gd name="connsiteX24" fmla="*/ 2476649 w 2599408"/>
                <a:gd name="connsiteY24" fmla="*/ 0 h 906552"/>
                <a:gd name="connsiteX25" fmla="*/ 830510 w 2599408"/>
                <a:gd name="connsiteY25" fmla="*/ 336324 h 906552"/>
                <a:gd name="connsiteX26" fmla="*/ 847592 w 2599408"/>
                <a:gd name="connsiteY26" fmla="*/ 420933 h 906552"/>
                <a:gd name="connsiteX27" fmla="*/ 1072824 w 2599408"/>
                <a:gd name="connsiteY27" fmla="*/ 570227 h 906552"/>
                <a:gd name="connsiteX28" fmla="*/ 1768898 w 2599408"/>
                <a:gd name="connsiteY28" fmla="*/ 570227 h 906552"/>
                <a:gd name="connsiteX29" fmla="*/ 1751817 w 2599408"/>
                <a:gd name="connsiteY29" fmla="*/ 485619 h 906552"/>
                <a:gd name="connsiteX30" fmla="*/ 1526583 w 2599408"/>
                <a:gd name="connsiteY30" fmla="*/ 336324 h 906552"/>
                <a:gd name="connsiteX31" fmla="*/ 830510 w 2599408"/>
                <a:gd name="connsiteY31" fmla="*/ 336324 h 906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99408" h="906552">
                  <a:moveTo>
                    <a:pt x="2476649" y="0"/>
                  </a:moveTo>
                  <a:lnTo>
                    <a:pt x="2599408" y="49522"/>
                  </a:lnTo>
                  <a:lnTo>
                    <a:pt x="2476649" y="99044"/>
                  </a:lnTo>
                  <a:lnTo>
                    <a:pt x="2476649" y="66592"/>
                  </a:lnTo>
                  <a:lnTo>
                    <a:pt x="1072824" y="66592"/>
                  </a:lnTo>
                  <a:cubicBezTo>
                    <a:pt x="971573" y="66592"/>
                    <a:pt x="884699" y="128152"/>
                    <a:pt x="847591" y="215886"/>
                  </a:cubicBezTo>
                  <a:lnTo>
                    <a:pt x="830169" y="302183"/>
                  </a:lnTo>
                  <a:lnTo>
                    <a:pt x="1526583" y="302183"/>
                  </a:lnTo>
                  <a:cubicBezTo>
                    <a:pt x="1680441" y="302183"/>
                    <a:pt x="1805167" y="426910"/>
                    <a:pt x="1805167" y="580767"/>
                  </a:cubicBezTo>
                  <a:lnTo>
                    <a:pt x="1805167" y="595517"/>
                  </a:lnTo>
                  <a:cubicBezTo>
                    <a:pt x="1805167" y="749374"/>
                    <a:pt x="1680441" y="874101"/>
                    <a:pt x="1526583" y="874101"/>
                  </a:cubicBezTo>
                  <a:cubicBezTo>
                    <a:pt x="1058642" y="874101"/>
                    <a:pt x="590701" y="874100"/>
                    <a:pt x="122760" y="874100"/>
                  </a:cubicBezTo>
                  <a:lnTo>
                    <a:pt x="122760" y="906552"/>
                  </a:lnTo>
                  <a:lnTo>
                    <a:pt x="0" y="857030"/>
                  </a:lnTo>
                  <a:lnTo>
                    <a:pt x="122760" y="807508"/>
                  </a:lnTo>
                  <a:lnTo>
                    <a:pt x="122760" y="839960"/>
                  </a:lnTo>
                  <a:lnTo>
                    <a:pt x="1526583" y="839960"/>
                  </a:lnTo>
                  <a:cubicBezTo>
                    <a:pt x="1627834" y="839960"/>
                    <a:pt x="1714708" y="778399"/>
                    <a:pt x="1751817" y="690665"/>
                  </a:cubicBezTo>
                  <a:lnTo>
                    <a:pt x="1769239" y="604368"/>
                  </a:lnTo>
                  <a:lnTo>
                    <a:pt x="1072824" y="604368"/>
                  </a:lnTo>
                  <a:cubicBezTo>
                    <a:pt x="918967" y="604368"/>
                    <a:pt x="794241" y="479641"/>
                    <a:pt x="794241" y="325785"/>
                  </a:cubicBezTo>
                  <a:lnTo>
                    <a:pt x="794241" y="311035"/>
                  </a:lnTo>
                  <a:cubicBezTo>
                    <a:pt x="794241" y="157177"/>
                    <a:pt x="918967" y="32452"/>
                    <a:pt x="1072824" y="32452"/>
                  </a:cubicBezTo>
                  <a:cubicBezTo>
                    <a:pt x="1540766" y="32452"/>
                    <a:pt x="2008708" y="32451"/>
                    <a:pt x="2476649" y="32451"/>
                  </a:cubicBezTo>
                  <a:lnTo>
                    <a:pt x="2476649" y="0"/>
                  </a:lnTo>
                  <a:close/>
                  <a:moveTo>
                    <a:pt x="830510" y="336324"/>
                  </a:moveTo>
                  <a:lnTo>
                    <a:pt x="847592" y="420933"/>
                  </a:lnTo>
                  <a:cubicBezTo>
                    <a:pt x="884700" y="508667"/>
                    <a:pt x="971573" y="570227"/>
                    <a:pt x="1072824" y="570227"/>
                  </a:cubicBezTo>
                  <a:lnTo>
                    <a:pt x="1768898" y="570227"/>
                  </a:lnTo>
                  <a:lnTo>
                    <a:pt x="1751817" y="485619"/>
                  </a:lnTo>
                  <a:cubicBezTo>
                    <a:pt x="1714708" y="397884"/>
                    <a:pt x="1627834" y="336324"/>
                    <a:pt x="1526583" y="336324"/>
                  </a:cubicBezTo>
                  <a:lnTo>
                    <a:pt x="830510" y="336324"/>
                  </a:ln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35279392-F66A-FA63-CFA1-CF90F3AC6E75}"/>
              </a:ext>
            </a:extLst>
          </p:cNvPr>
          <p:cNvGrpSpPr/>
          <p:nvPr/>
        </p:nvGrpSpPr>
        <p:grpSpPr>
          <a:xfrm>
            <a:off x="3733273" y="3772854"/>
            <a:ext cx="2494540" cy="2644372"/>
            <a:chOff x="3733273" y="3772854"/>
            <a:chExt cx="2494540" cy="2644372"/>
          </a:xfrm>
        </p:grpSpPr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87B1E936-1E88-2355-6D53-548360AF955B}"/>
                </a:ext>
              </a:extLst>
            </p:cNvPr>
            <p:cNvSpPr/>
            <p:nvPr/>
          </p:nvSpPr>
          <p:spPr bwMode="auto">
            <a:xfrm>
              <a:off x="3957163" y="4873626"/>
              <a:ext cx="2046762" cy="442832"/>
            </a:xfrm>
            <a:custGeom>
              <a:avLst/>
              <a:gdLst>
                <a:gd name="connsiteX0" fmla="*/ 0 w 1951334"/>
                <a:gd name="connsiteY0" fmla="*/ 0 h 358245"/>
                <a:gd name="connsiteX1" fmla="*/ 1483003 w 1951334"/>
                <a:gd name="connsiteY1" fmla="*/ 0 h 358245"/>
                <a:gd name="connsiteX2" fmla="*/ 1932646 w 1951334"/>
                <a:gd name="connsiteY2" fmla="*/ 298041 h 358245"/>
                <a:gd name="connsiteX3" fmla="*/ 1951334 w 1951334"/>
                <a:gd name="connsiteY3" fmla="*/ 358245 h 358245"/>
                <a:gd name="connsiteX4" fmla="*/ 468330 w 1951334"/>
                <a:gd name="connsiteY4" fmla="*/ 358245 h 358245"/>
                <a:gd name="connsiteX5" fmla="*/ 18688 w 1951334"/>
                <a:gd name="connsiteY5" fmla="*/ 60201 h 358245"/>
                <a:gd name="connsiteX6" fmla="*/ 0 w 1951334"/>
                <a:gd name="connsiteY6" fmla="*/ 0 h 358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51334" h="358245">
                  <a:moveTo>
                    <a:pt x="0" y="0"/>
                  </a:moveTo>
                  <a:lnTo>
                    <a:pt x="1483003" y="0"/>
                  </a:lnTo>
                  <a:cubicBezTo>
                    <a:pt x="1685137" y="0"/>
                    <a:pt x="1858565" y="122894"/>
                    <a:pt x="1932646" y="298041"/>
                  </a:cubicBezTo>
                  <a:lnTo>
                    <a:pt x="1951334" y="358245"/>
                  </a:lnTo>
                  <a:lnTo>
                    <a:pt x="468330" y="358245"/>
                  </a:lnTo>
                  <a:cubicBezTo>
                    <a:pt x="266197" y="358245"/>
                    <a:pt x="92769" y="235349"/>
                    <a:pt x="18688" y="6020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3C694B72-503A-9A44-BC13-0D8E7B8E3AD7}"/>
                </a:ext>
              </a:extLst>
            </p:cNvPr>
            <p:cNvSpPr/>
            <p:nvPr/>
          </p:nvSpPr>
          <p:spPr bwMode="auto">
            <a:xfrm>
              <a:off x="3733273" y="3772854"/>
              <a:ext cx="2494540" cy="2644372"/>
            </a:xfrm>
            <a:custGeom>
              <a:avLst/>
              <a:gdLst>
                <a:gd name="connsiteX0" fmla="*/ 1749029 w 2494540"/>
                <a:gd name="connsiteY0" fmla="*/ 0 h 2644372"/>
                <a:gd name="connsiteX1" fmla="*/ 2432639 w 2494540"/>
                <a:gd name="connsiteY1" fmla="*/ 399355 h 2644372"/>
                <a:gd name="connsiteX2" fmla="*/ 1749029 w 2494540"/>
                <a:gd name="connsiteY2" fmla="*/ 798712 h 2644372"/>
                <a:gd name="connsiteX3" fmla="*/ 1749029 w 2494540"/>
                <a:gd name="connsiteY3" fmla="*/ 525326 h 2644372"/>
                <a:gd name="connsiteX4" fmla="*/ 739934 w 2494540"/>
                <a:gd name="connsiteY4" fmla="*/ 525326 h 2644372"/>
                <a:gd name="connsiteX5" fmla="*/ 290292 w 2494540"/>
                <a:gd name="connsiteY5" fmla="*/ 823368 h 2644372"/>
                <a:gd name="connsiteX6" fmla="*/ 269260 w 2494540"/>
                <a:gd name="connsiteY6" fmla="*/ 891121 h 2644372"/>
                <a:gd name="connsiteX7" fmla="*/ 1754607 w 2494540"/>
                <a:gd name="connsiteY7" fmla="*/ 891121 h 2644372"/>
                <a:gd name="connsiteX8" fmla="*/ 2494540 w 2494540"/>
                <a:gd name="connsiteY8" fmla="*/ 1631055 h 2644372"/>
                <a:gd name="connsiteX9" fmla="*/ 1754607 w 2494540"/>
                <a:gd name="connsiteY9" fmla="*/ 2370988 h 2644372"/>
                <a:gd name="connsiteX10" fmla="*/ 745511 w 2494540"/>
                <a:gd name="connsiteY10" fmla="*/ 2370988 h 2644372"/>
                <a:gd name="connsiteX11" fmla="*/ 745511 w 2494540"/>
                <a:gd name="connsiteY11" fmla="*/ 2644372 h 2644372"/>
                <a:gd name="connsiteX12" fmla="*/ 61901 w 2494540"/>
                <a:gd name="connsiteY12" fmla="*/ 2245017 h 2644372"/>
                <a:gd name="connsiteX13" fmla="*/ 745511 w 2494540"/>
                <a:gd name="connsiteY13" fmla="*/ 1845660 h 2644372"/>
                <a:gd name="connsiteX14" fmla="*/ 745511 w 2494540"/>
                <a:gd name="connsiteY14" fmla="*/ 2119046 h 2644372"/>
                <a:gd name="connsiteX15" fmla="*/ 1754607 w 2494540"/>
                <a:gd name="connsiteY15" fmla="*/ 2119046 h 2644372"/>
                <a:gd name="connsiteX16" fmla="*/ 2204250 w 2494540"/>
                <a:gd name="connsiteY16" fmla="*/ 1821004 h 2644372"/>
                <a:gd name="connsiteX17" fmla="*/ 2225281 w 2494540"/>
                <a:gd name="connsiteY17" fmla="*/ 1753251 h 2644372"/>
                <a:gd name="connsiteX18" fmla="*/ 739934 w 2494540"/>
                <a:gd name="connsiteY18" fmla="*/ 1753251 h 2644372"/>
                <a:gd name="connsiteX19" fmla="*/ 0 w 2494540"/>
                <a:gd name="connsiteY19" fmla="*/ 1013318 h 2644372"/>
                <a:gd name="connsiteX20" fmla="*/ 739934 w 2494540"/>
                <a:gd name="connsiteY20" fmla="*/ 273384 h 2644372"/>
                <a:gd name="connsiteX21" fmla="*/ 1749029 w 2494540"/>
                <a:gd name="connsiteY21" fmla="*/ 273384 h 2644372"/>
                <a:gd name="connsiteX22" fmla="*/ 1749029 w 2494540"/>
                <a:gd name="connsiteY22" fmla="*/ 0 h 2644372"/>
                <a:gd name="connsiteX23" fmla="*/ 271604 w 2494540"/>
                <a:gd name="connsiteY23" fmla="*/ 1143064 h 2644372"/>
                <a:gd name="connsiteX24" fmla="*/ 290292 w 2494540"/>
                <a:gd name="connsiteY24" fmla="*/ 1203265 h 2644372"/>
                <a:gd name="connsiteX25" fmla="*/ 739934 w 2494540"/>
                <a:gd name="connsiteY25" fmla="*/ 1501309 h 2644372"/>
                <a:gd name="connsiteX26" fmla="*/ 2222938 w 2494540"/>
                <a:gd name="connsiteY26" fmla="*/ 1501309 h 2644372"/>
                <a:gd name="connsiteX27" fmla="*/ 2204250 w 2494540"/>
                <a:gd name="connsiteY27" fmla="*/ 1441105 h 2644372"/>
                <a:gd name="connsiteX28" fmla="*/ 1754607 w 2494540"/>
                <a:gd name="connsiteY28" fmla="*/ 1143064 h 2644372"/>
                <a:gd name="connsiteX29" fmla="*/ 271604 w 2494540"/>
                <a:gd name="connsiteY29" fmla="*/ 1143064 h 2644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94540" h="2644372">
                  <a:moveTo>
                    <a:pt x="1749029" y="0"/>
                  </a:moveTo>
                  <a:lnTo>
                    <a:pt x="2432639" y="399355"/>
                  </a:lnTo>
                  <a:lnTo>
                    <a:pt x="1749029" y="798712"/>
                  </a:lnTo>
                  <a:lnTo>
                    <a:pt x="1749029" y="525326"/>
                  </a:lnTo>
                  <a:lnTo>
                    <a:pt x="739934" y="525326"/>
                  </a:lnTo>
                  <a:cubicBezTo>
                    <a:pt x="537801" y="525326"/>
                    <a:pt x="364373" y="648221"/>
                    <a:pt x="290292" y="823368"/>
                  </a:cubicBezTo>
                  <a:lnTo>
                    <a:pt x="269260" y="891121"/>
                  </a:lnTo>
                  <a:lnTo>
                    <a:pt x="1754607" y="891121"/>
                  </a:lnTo>
                  <a:cubicBezTo>
                    <a:pt x="2163261" y="891121"/>
                    <a:pt x="2494540" y="1222400"/>
                    <a:pt x="2494540" y="1631055"/>
                  </a:cubicBezTo>
                  <a:cubicBezTo>
                    <a:pt x="2494540" y="2039710"/>
                    <a:pt x="2163261" y="2370988"/>
                    <a:pt x="1754607" y="2370988"/>
                  </a:cubicBezTo>
                  <a:lnTo>
                    <a:pt x="745511" y="2370988"/>
                  </a:lnTo>
                  <a:lnTo>
                    <a:pt x="745511" y="2644372"/>
                  </a:lnTo>
                  <a:lnTo>
                    <a:pt x="61901" y="2245017"/>
                  </a:lnTo>
                  <a:lnTo>
                    <a:pt x="745511" y="1845660"/>
                  </a:lnTo>
                  <a:lnTo>
                    <a:pt x="745511" y="2119046"/>
                  </a:lnTo>
                  <a:lnTo>
                    <a:pt x="1754607" y="2119046"/>
                  </a:lnTo>
                  <a:cubicBezTo>
                    <a:pt x="1956741" y="2119046"/>
                    <a:pt x="2130169" y="1996152"/>
                    <a:pt x="2204250" y="1821004"/>
                  </a:cubicBezTo>
                  <a:lnTo>
                    <a:pt x="2225281" y="1753251"/>
                  </a:lnTo>
                  <a:lnTo>
                    <a:pt x="739934" y="1753251"/>
                  </a:lnTo>
                  <a:cubicBezTo>
                    <a:pt x="331279" y="1753251"/>
                    <a:pt x="0" y="1421972"/>
                    <a:pt x="0" y="1013318"/>
                  </a:cubicBezTo>
                  <a:cubicBezTo>
                    <a:pt x="0" y="604663"/>
                    <a:pt x="331279" y="273384"/>
                    <a:pt x="739934" y="273384"/>
                  </a:cubicBezTo>
                  <a:lnTo>
                    <a:pt x="1749029" y="273384"/>
                  </a:lnTo>
                  <a:lnTo>
                    <a:pt x="1749029" y="0"/>
                  </a:lnTo>
                  <a:close/>
                  <a:moveTo>
                    <a:pt x="271604" y="1143064"/>
                  </a:moveTo>
                  <a:lnTo>
                    <a:pt x="290292" y="1203265"/>
                  </a:lnTo>
                  <a:cubicBezTo>
                    <a:pt x="364373" y="1378413"/>
                    <a:pt x="537801" y="1501309"/>
                    <a:pt x="739934" y="1501309"/>
                  </a:cubicBezTo>
                  <a:lnTo>
                    <a:pt x="2222938" y="1501309"/>
                  </a:lnTo>
                  <a:lnTo>
                    <a:pt x="2204250" y="1441105"/>
                  </a:lnTo>
                  <a:cubicBezTo>
                    <a:pt x="2130169" y="1265958"/>
                    <a:pt x="1956741" y="1143064"/>
                    <a:pt x="1754607" y="1143064"/>
                  </a:cubicBezTo>
                  <a:lnTo>
                    <a:pt x="271604" y="1143064"/>
                  </a:ln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562DDF03-5C8D-F396-C5FD-F5011785F760}"/>
              </a:ext>
            </a:extLst>
          </p:cNvPr>
          <p:cNvGrpSpPr/>
          <p:nvPr/>
        </p:nvGrpSpPr>
        <p:grpSpPr>
          <a:xfrm>
            <a:off x="6917688" y="3780691"/>
            <a:ext cx="2011684" cy="2641308"/>
            <a:chOff x="6917688" y="3780691"/>
            <a:chExt cx="2011684" cy="2641308"/>
          </a:xfrm>
        </p:grpSpPr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FB3661A1-4600-4829-EB7C-12716ADB2797}"/>
                </a:ext>
              </a:extLst>
            </p:cNvPr>
            <p:cNvSpPr/>
            <p:nvPr/>
          </p:nvSpPr>
          <p:spPr bwMode="auto">
            <a:xfrm>
              <a:off x="7256667" y="4693760"/>
              <a:ext cx="1333728" cy="815170"/>
            </a:xfrm>
            <a:custGeom>
              <a:avLst/>
              <a:gdLst>
                <a:gd name="connsiteX0" fmla="*/ 0 w 1271543"/>
                <a:gd name="connsiteY0" fmla="*/ 0 h 659460"/>
                <a:gd name="connsiteX1" fmla="*/ 607359 w 1271543"/>
                <a:gd name="connsiteY1" fmla="*/ 0 h 659460"/>
                <a:gd name="connsiteX2" fmla="*/ 1268364 w 1271543"/>
                <a:gd name="connsiteY2" fmla="*/ 596502 h 659460"/>
                <a:gd name="connsiteX3" fmla="*/ 1271543 w 1271543"/>
                <a:gd name="connsiteY3" fmla="*/ 659460 h 659460"/>
                <a:gd name="connsiteX4" fmla="*/ 664185 w 1271543"/>
                <a:gd name="connsiteY4" fmla="*/ 659460 h 659460"/>
                <a:gd name="connsiteX5" fmla="*/ 3179 w 1271543"/>
                <a:gd name="connsiteY5" fmla="*/ 62959 h 659460"/>
                <a:gd name="connsiteX6" fmla="*/ 0 w 1271543"/>
                <a:gd name="connsiteY6" fmla="*/ 0 h 659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1543" h="659460">
                  <a:moveTo>
                    <a:pt x="0" y="0"/>
                  </a:moveTo>
                  <a:lnTo>
                    <a:pt x="607359" y="0"/>
                  </a:lnTo>
                  <a:cubicBezTo>
                    <a:pt x="951381" y="0"/>
                    <a:pt x="1234338" y="261456"/>
                    <a:pt x="1268364" y="596502"/>
                  </a:cubicBezTo>
                  <a:lnTo>
                    <a:pt x="1271543" y="659460"/>
                  </a:lnTo>
                  <a:lnTo>
                    <a:pt x="664185" y="659460"/>
                  </a:lnTo>
                  <a:cubicBezTo>
                    <a:pt x="320162" y="659460"/>
                    <a:pt x="37205" y="398004"/>
                    <a:pt x="3179" y="6295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3228C3CD-82E2-80AE-17F6-E1E52C96E482}"/>
                </a:ext>
              </a:extLst>
            </p:cNvPr>
            <p:cNvSpPr/>
            <p:nvPr/>
          </p:nvSpPr>
          <p:spPr bwMode="auto">
            <a:xfrm>
              <a:off x="6917688" y="3780691"/>
              <a:ext cx="2011684" cy="2641308"/>
            </a:xfrm>
            <a:custGeom>
              <a:avLst/>
              <a:gdLst>
                <a:gd name="connsiteX0" fmla="*/ 1467630 w 2011684"/>
                <a:gd name="connsiteY0" fmla="*/ 0 h 2641308"/>
                <a:gd name="connsiteX1" fmla="*/ 2011684 w 2011684"/>
                <a:gd name="connsiteY1" fmla="*/ 248300 h 2641308"/>
                <a:gd name="connsiteX2" fmla="*/ 1467630 w 2011684"/>
                <a:gd name="connsiteY2" fmla="*/ 496602 h 2641308"/>
                <a:gd name="connsiteX3" fmla="*/ 1467630 w 2011684"/>
                <a:gd name="connsiteY3" fmla="*/ 321512 h 2641308"/>
                <a:gd name="connsiteX4" fmla="*/ 1034256 w 2011684"/>
                <a:gd name="connsiteY4" fmla="*/ 321512 h 2641308"/>
                <a:gd name="connsiteX5" fmla="*/ 422035 w 2011684"/>
                <a:gd name="connsiteY5" fmla="*/ 727319 h 2641308"/>
                <a:gd name="connsiteX6" fmla="*/ 385659 w 2011684"/>
                <a:gd name="connsiteY6" fmla="*/ 844502 h 2641308"/>
                <a:gd name="connsiteX7" fmla="*/ 977428 w 2011684"/>
                <a:gd name="connsiteY7" fmla="*/ 844502 h 2641308"/>
                <a:gd name="connsiteX8" fmla="*/ 1788286 w 2011684"/>
                <a:gd name="connsiteY8" fmla="*/ 1655361 h 2641308"/>
                <a:gd name="connsiteX9" fmla="*/ 977428 w 2011684"/>
                <a:gd name="connsiteY9" fmla="*/ 2466219 h 2641308"/>
                <a:gd name="connsiteX10" fmla="*/ 544054 w 2011684"/>
                <a:gd name="connsiteY10" fmla="*/ 2466218 h 2641308"/>
                <a:gd name="connsiteX11" fmla="*/ 544054 w 2011684"/>
                <a:gd name="connsiteY11" fmla="*/ 2641308 h 2641308"/>
                <a:gd name="connsiteX12" fmla="*/ 0 w 2011684"/>
                <a:gd name="connsiteY12" fmla="*/ 2393008 h 2641308"/>
                <a:gd name="connsiteX13" fmla="*/ 544054 w 2011684"/>
                <a:gd name="connsiteY13" fmla="*/ 2144707 h 2641308"/>
                <a:gd name="connsiteX14" fmla="*/ 544054 w 2011684"/>
                <a:gd name="connsiteY14" fmla="*/ 2319797 h 2641308"/>
                <a:gd name="connsiteX15" fmla="*/ 977428 w 2011684"/>
                <a:gd name="connsiteY15" fmla="*/ 2319797 h 2641308"/>
                <a:gd name="connsiteX16" fmla="*/ 1589649 w 2011684"/>
                <a:gd name="connsiteY16" fmla="*/ 1913990 h 2641308"/>
                <a:gd name="connsiteX17" fmla="*/ 1626025 w 2011684"/>
                <a:gd name="connsiteY17" fmla="*/ 1796806 h 2641308"/>
                <a:gd name="connsiteX18" fmla="*/ 1034256 w 2011684"/>
                <a:gd name="connsiteY18" fmla="*/ 1796806 h 2641308"/>
                <a:gd name="connsiteX19" fmla="*/ 223398 w 2011684"/>
                <a:gd name="connsiteY19" fmla="*/ 985948 h 2641308"/>
                <a:gd name="connsiteX20" fmla="*/ 1034256 w 2011684"/>
                <a:gd name="connsiteY20" fmla="*/ 175089 h 2641308"/>
                <a:gd name="connsiteX21" fmla="*/ 1467630 w 2011684"/>
                <a:gd name="connsiteY21" fmla="*/ 175090 h 2641308"/>
                <a:gd name="connsiteX22" fmla="*/ 1467630 w 2011684"/>
                <a:gd name="connsiteY22" fmla="*/ 0 h 2641308"/>
                <a:gd name="connsiteX23" fmla="*/ 370070 w 2011684"/>
                <a:gd name="connsiteY23" fmla="*/ 990924 h 2641308"/>
                <a:gd name="connsiteX24" fmla="*/ 373249 w 2011684"/>
                <a:gd name="connsiteY24" fmla="*/ 1053883 h 2641308"/>
                <a:gd name="connsiteX25" fmla="*/ 1034255 w 2011684"/>
                <a:gd name="connsiteY25" fmla="*/ 1650384 h 2641308"/>
                <a:gd name="connsiteX26" fmla="*/ 1641613 w 2011684"/>
                <a:gd name="connsiteY26" fmla="*/ 1650384 h 2641308"/>
                <a:gd name="connsiteX27" fmla="*/ 1638434 w 2011684"/>
                <a:gd name="connsiteY27" fmla="*/ 1587426 h 2641308"/>
                <a:gd name="connsiteX28" fmla="*/ 977429 w 2011684"/>
                <a:gd name="connsiteY28" fmla="*/ 990924 h 2641308"/>
                <a:gd name="connsiteX29" fmla="*/ 370070 w 2011684"/>
                <a:gd name="connsiteY29" fmla="*/ 990924 h 2641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11684" h="2641308">
                  <a:moveTo>
                    <a:pt x="1467630" y="0"/>
                  </a:moveTo>
                  <a:lnTo>
                    <a:pt x="2011684" y="248300"/>
                  </a:lnTo>
                  <a:lnTo>
                    <a:pt x="1467630" y="496602"/>
                  </a:lnTo>
                  <a:lnTo>
                    <a:pt x="1467630" y="321512"/>
                  </a:lnTo>
                  <a:lnTo>
                    <a:pt x="1034256" y="321512"/>
                  </a:lnTo>
                  <a:cubicBezTo>
                    <a:pt x="759038" y="321512"/>
                    <a:pt x="522902" y="488843"/>
                    <a:pt x="422035" y="727319"/>
                  </a:cubicBezTo>
                  <a:lnTo>
                    <a:pt x="385659" y="844502"/>
                  </a:lnTo>
                  <a:lnTo>
                    <a:pt x="977428" y="844502"/>
                  </a:lnTo>
                  <a:cubicBezTo>
                    <a:pt x="1425253" y="844502"/>
                    <a:pt x="1788286" y="1207536"/>
                    <a:pt x="1788286" y="1655361"/>
                  </a:cubicBezTo>
                  <a:cubicBezTo>
                    <a:pt x="1788286" y="2103185"/>
                    <a:pt x="1425253" y="2466219"/>
                    <a:pt x="977428" y="2466219"/>
                  </a:cubicBezTo>
                  <a:cubicBezTo>
                    <a:pt x="832970" y="2466219"/>
                    <a:pt x="688513" y="2466218"/>
                    <a:pt x="544054" y="2466218"/>
                  </a:cubicBezTo>
                  <a:lnTo>
                    <a:pt x="544054" y="2641308"/>
                  </a:lnTo>
                  <a:lnTo>
                    <a:pt x="0" y="2393008"/>
                  </a:lnTo>
                  <a:lnTo>
                    <a:pt x="544054" y="2144707"/>
                  </a:lnTo>
                  <a:lnTo>
                    <a:pt x="544054" y="2319797"/>
                  </a:lnTo>
                  <a:lnTo>
                    <a:pt x="977428" y="2319797"/>
                  </a:lnTo>
                  <a:cubicBezTo>
                    <a:pt x="1252646" y="2319797"/>
                    <a:pt x="1488782" y="2152466"/>
                    <a:pt x="1589649" y="1913990"/>
                  </a:cubicBezTo>
                  <a:lnTo>
                    <a:pt x="1626025" y="1796806"/>
                  </a:lnTo>
                  <a:lnTo>
                    <a:pt x="1034256" y="1796806"/>
                  </a:lnTo>
                  <a:cubicBezTo>
                    <a:pt x="586432" y="1796806"/>
                    <a:pt x="223398" y="1433772"/>
                    <a:pt x="223398" y="985948"/>
                  </a:cubicBezTo>
                  <a:cubicBezTo>
                    <a:pt x="223398" y="538123"/>
                    <a:pt x="586432" y="175089"/>
                    <a:pt x="1034256" y="175089"/>
                  </a:cubicBezTo>
                  <a:cubicBezTo>
                    <a:pt x="1178714" y="175089"/>
                    <a:pt x="1323172" y="175090"/>
                    <a:pt x="1467630" y="175090"/>
                  </a:cubicBezTo>
                  <a:lnTo>
                    <a:pt x="1467630" y="0"/>
                  </a:lnTo>
                  <a:close/>
                  <a:moveTo>
                    <a:pt x="370070" y="990924"/>
                  </a:moveTo>
                  <a:lnTo>
                    <a:pt x="373249" y="1053883"/>
                  </a:lnTo>
                  <a:cubicBezTo>
                    <a:pt x="407275" y="1388928"/>
                    <a:pt x="690232" y="1650384"/>
                    <a:pt x="1034255" y="1650384"/>
                  </a:cubicBezTo>
                  <a:lnTo>
                    <a:pt x="1641613" y="1650384"/>
                  </a:lnTo>
                  <a:lnTo>
                    <a:pt x="1638434" y="1587426"/>
                  </a:lnTo>
                  <a:cubicBezTo>
                    <a:pt x="1604408" y="1252380"/>
                    <a:pt x="1321451" y="990924"/>
                    <a:pt x="977429" y="990924"/>
                  </a:cubicBezTo>
                  <a:lnTo>
                    <a:pt x="370070" y="990924"/>
                  </a:ln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1BC3637A-1C8B-EC1F-7D74-8B125F0B5227}"/>
              </a:ext>
            </a:extLst>
          </p:cNvPr>
          <p:cNvGrpSpPr/>
          <p:nvPr/>
        </p:nvGrpSpPr>
        <p:grpSpPr>
          <a:xfrm>
            <a:off x="706654" y="4644135"/>
            <a:ext cx="2612368" cy="1180035"/>
            <a:chOff x="706654" y="4644135"/>
            <a:chExt cx="2612368" cy="1180035"/>
          </a:xfrm>
        </p:grpSpPr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EC5549C1-9CE3-BAD0-EEA9-C58EEB497A41}"/>
                </a:ext>
              </a:extLst>
            </p:cNvPr>
            <p:cNvSpPr/>
            <p:nvPr/>
          </p:nvSpPr>
          <p:spPr bwMode="auto">
            <a:xfrm>
              <a:off x="1679806" y="4911557"/>
              <a:ext cx="666064" cy="645192"/>
            </a:xfrm>
            <a:custGeom>
              <a:avLst/>
              <a:gdLst>
                <a:gd name="connsiteX0" fmla="*/ 26539 w 635010"/>
                <a:gd name="connsiteY0" fmla="*/ 0 h 521951"/>
                <a:gd name="connsiteX1" fmla="*/ 270209 w 635010"/>
                <a:gd name="connsiteY1" fmla="*/ 0 h 521951"/>
                <a:gd name="connsiteX2" fmla="*/ 635010 w 635010"/>
                <a:gd name="connsiteY2" fmla="*/ 364800 h 521951"/>
                <a:gd name="connsiteX3" fmla="*/ 635010 w 635010"/>
                <a:gd name="connsiteY3" fmla="*/ 386812 h 521951"/>
                <a:gd name="connsiteX4" fmla="*/ 627598 w 635010"/>
                <a:gd name="connsiteY4" fmla="*/ 460332 h 521951"/>
                <a:gd name="connsiteX5" fmla="*/ 608471 w 635010"/>
                <a:gd name="connsiteY5" fmla="*/ 521951 h 521951"/>
                <a:gd name="connsiteX6" fmla="*/ 364800 w 635010"/>
                <a:gd name="connsiteY6" fmla="*/ 521951 h 521951"/>
                <a:gd name="connsiteX7" fmla="*/ 0 w 635010"/>
                <a:gd name="connsiteY7" fmla="*/ 157151 h 521951"/>
                <a:gd name="connsiteX8" fmla="*/ 0 w 635010"/>
                <a:gd name="connsiteY8" fmla="*/ 135139 h 521951"/>
                <a:gd name="connsiteX9" fmla="*/ 7411 w 635010"/>
                <a:gd name="connsiteY9" fmla="*/ 61618 h 521951"/>
                <a:gd name="connsiteX10" fmla="*/ 26539 w 635010"/>
                <a:gd name="connsiteY10" fmla="*/ 0 h 521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5010" h="521951">
                  <a:moveTo>
                    <a:pt x="26539" y="0"/>
                  </a:moveTo>
                  <a:lnTo>
                    <a:pt x="270209" y="0"/>
                  </a:lnTo>
                  <a:cubicBezTo>
                    <a:pt x="471683" y="0"/>
                    <a:pt x="635010" y="163326"/>
                    <a:pt x="635010" y="364800"/>
                  </a:cubicBezTo>
                  <a:lnTo>
                    <a:pt x="635010" y="386812"/>
                  </a:lnTo>
                  <a:cubicBezTo>
                    <a:pt x="635010" y="411996"/>
                    <a:pt x="632457" y="436584"/>
                    <a:pt x="627598" y="460332"/>
                  </a:cubicBezTo>
                  <a:lnTo>
                    <a:pt x="608471" y="521951"/>
                  </a:lnTo>
                  <a:lnTo>
                    <a:pt x="364800" y="521951"/>
                  </a:lnTo>
                  <a:cubicBezTo>
                    <a:pt x="163326" y="521951"/>
                    <a:pt x="0" y="358624"/>
                    <a:pt x="0" y="157151"/>
                  </a:cubicBezTo>
                  <a:lnTo>
                    <a:pt x="0" y="135139"/>
                  </a:lnTo>
                  <a:cubicBezTo>
                    <a:pt x="0" y="109954"/>
                    <a:pt x="2552" y="85366"/>
                    <a:pt x="7411" y="61618"/>
                  </a:cubicBezTo>
                  <a:lnTo>
                    <a:pt x="26539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E3E09ECE-2E97-8E76-EEFA-3656C400CC3E}"/>
                </a:ext>
              </a:extLst>
            </p:cNvPr>
            <p:cNvSpPr/>
            <p:nvPr/>
          </p:nvSpPr>
          <p:spPr bwMode="auto">
            <a:xfrm>
              <a:off x="706654" y="4644135"/>
              <a:ext cx="2612368" cy="1180035"/>
            </a:xfrm>
            <a:custGeom>
              <a:avLst/>
              <a:gdLst>
                <a:gd name="connsiteX0" fmla="*/ 2429165 w 2612368"/>
                <a:gd name="connsiteY0" fmla="*/ 0 h 1180035"/>
                <a:gd name="connsiteX1" fmla="*/ 2612368 w 2612368"/>
                <a:gd name="connsiteY1" fmla="*/ 73905 h 1180035"/>
                <a:gd name="connsiteX2" fmla="*/ 2429165 w 2612368"/>
                <a:gd name="connsiteY2" fmla="*/ 147811 h 1180035"/>
                <a:gd name="connsiteX3" fmla="*/ 2429165 w 2612368"/>
                <a:gd name="connsiteY3" fmla="*/ 99380 h 1180035"/>
                <a:gd name="connsiteX4" fmla="*/ 1353479 w 2612368"/>
                <a:gd name="connsiteY4" fmla="*/ 99380 h 1180035"/>
                <a:gd name="connsiteX5" fmla="*/ 1050981 w 2612368"/>
                <a:gd name="connsiteY5" fmla="*/ 260217 h 1180035"/>
                <a:gd name="connsiteX6" fmla="*/ 1041279 w 2612368"/>
                <a:gd name="connsiteY6" fmla="*/ 278091 h 1180035"/>
                <a:gd name="connsiteX7" fmla="*/ 1258888 w 2612368"/>
                <a:gd name="connsiteY7" fmla="*/ 278091 h 1180035"/>
                <a:gd name="connsiteX8" fmla="*/ 1674639 w 2612368"/>
                <a:gd name="connsiteY8" fmla="*/ 693842 h 1180035"/>
                <a:gd name="connsiteX9" fmla="*/ 1674639 w 2612368"/>
                <a:gd name="connsiteY9" fmla="*/ 715854 h 1180035"/>
                <a:gd name="connsiteX10" fmla="*/ 1258888 w 2612368"/>
                <a:gd name="connsiteY10" fmla="*/ 1131605 h 1180035"/>
                <a:gd name="connsiteX11" fmla="*/ 183202 w 2612368"/>
                <a:gd name="connsiteY11" fmla="*/ 1131605 h 1180035"/>
                <a:gd name="connsiteX12" fmla="*/ 183202 w 2612368"/>
                <a:gd name="connsiteY12" fmla="*/ 1180035 h 1180035"/>
                <a:gd name="connsiteX13" fmla="*/ 0 w 2612368"/>
                <a:gd name="connsiteY13" fmla="*/ 1106130 h 1180035"/>
                <a:gd name="connsiteX14" fmla="*/ 183202 w 2612368"/>
                <a:gd name="connsiteY14" fmla="*/ 1032224 h 1180035"/>
                <a:gd name="connsiteX15" fmla="*/ 183202 w 2612368"/>
                <a:gd name="connsiteY15" fmla="*/ 1080654 h 1180035"/>
                <a:gd name="connsiteX16" fmla="*/ 1258888 w 2612368"/>
                <a:gd name="connsiteY16" fmla="*/ 1080654 h 1180035"/>
                <a:gd name="connsiteX17" fmla="*/ 1561386 w 2612368"/>
                <a:gd name="connsiteY17" fmla="*/ 919817 h 1180035"/>
                <a:gd name="connsiteX18" fmla="*/ 1571088 w 2612368"/>
                <a:gd name="connsiteY18" fmla="*/ 901944 h 1180035"/>
                <a:gd name="connsiteX19" fmla="*/ 1353479 w 2612368"/>
                <a:gd name="connsiteY19" fmla="*/ 901944 h 1180035"/>
                <a:gd name="connsiteX20" fmla="*/ 937728 w 2612368"/>
                <a:gd name="connsiteY20" fmla="*/ 486193 h 1180035"/>
                <a:gd name="connsiteX21" fmla="*/ 937728 w 2612368"/>
                <a:gd name="connsiteY21" fmla="*/ 464181 h 1180035"/>
                <a:gd name="connsiteX22" fmla="*/ 1353479 w 2612368"/>
                <a:gd name="connsiteY22" fmla="*/ 48430 h 1180035"/>
                <a:gd name="connsiteX23" fmla="*/ 2429165 w 2612368"/>
                <a:gd name="connsiteY23" fmla="*/ 48430 h 1180035"/>
                <a:gd name="connsiteX24" fmla="*/ 2429165 w 2612368"/>
                <a:gd name="connsiteY24" fmla="*/ 0 h 1180035"/>
                <a:gd name="connsiteX25" fmla="*/ 1015218 w 2612368"/>
                <a:gd name="connsiteY25" fmla="*/ 329042 h 1180035"/>
                <a:gd name="connsiteX26" fmla="*/ 996090 w 2612368"/>
                <a:gd name="connsiteY26" fmla="*/ 390660 h 1180035"/>
                <a:gd name="connsiteX27" fmla="*/ 988679 w 2612368"/>
                <a:gd name="connsiteY27" fmla="*/ 464181 h 1180035"/>
                <a:gd name="connsiteX28" fmla="*/ 988679 w 2612368"/>
                <a:gd name="connsiteY28" fmla="*/ 486193 h 1180035"/>
                <a:gd name="connsiteX29" fmla="*/ 1353479 w 2612368"/>
                <a:gd name="connsiteY29" fmla="*/ 850993 h 1180035"/>
                <a:gd name="connsiteX30" fmla="*/ 1597150 w 2612368"/>
                <a:gd name="connsiteY30" fmla="*/ 850993 h 1180035"/>
                <a:gd name="connsiteX31" fmla="*/ 1616277 w 2612368"/>
                <a:gd name="connsiteY31" fmla="*/ 789374 h 1180035"/>
                <a:gd name="connsiteX32" fmla="*/ 1623689 w 2612368"/>
                <a:gd name="connsiteY32" fmla="*/ 715854 h 1180035"/>
                <a:gd name="connsiteX33" fmla="*/ 1623689 w 2612368"/>
                <a:gd name="connsiteY33" fmla="*/ 693842 h 1180035"/>
                <a:gd name="connsiteX34" fmla="*/ 1258888 w 2612368"/>
                <a:gd name="connsiteY34" fmla="*/ 329042 h 1180035"/>
                <a:gd name="connsiteX35" fmla="*/ 1015218 w 2612368"/>
                <a:gd name="connsiteY35" fmla="*/ 329042 h 1180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612368" h="1180035">
                  <a:moveTo>
                    <a:pt x="2429165" y="0"/>
                  </a:moveTo>
                  <a:lnTo>
                    <a:pt x="2612368" y="73905"/>
                  </a:lnTo>
                  <a:lnTo>
                    <a:pt x="2429165" y="147811"/>
                  </a:lnTo>
                  <a:lnTo>
                    <a:pt x="2429165" y="99380"/>
                  </a:lnTo>
                  <a:lnTo>
                    <a:pt x="1353479" y="99380"/>
                  </a:lnTo>
                  <a:cubicBezTo>
                    <a:pt x="1227558" y="99380"/>
                    <a:pt x="1116538" y="163180"/>
                    <a:pt x="1050981" y="260217"/>
                  </a:cubicBezTo>
                  <a:lnTo>
                    <a:pt x="1041279" y="278091"/>
                  </a:lnTo>
                  <a:lnTo>
                    <a:pt x="1258888" y="278091"/>
                  </a:lnTo>
                  <a:cubicBezTo>
                    <a:pt x="1488502" y="278091"/>
                    <a:pt x="1674639" y="464229"/>
                    <a:pt x="1674639" y="693842"/>
                  </a:cubicBezTo>
                  <a:lnTo>
                    <a:pt x="1674639" y="715854"/>
                  </a:lnTo>
                  <a:cubicBezTo>
                    <a:pt x="1674639" y="945467"/>
                    <a:pt x="1488502" y="1131605"/>
                    <a:pt x="1258888" y="1131605"/>
                  </a:cubicBezTo>
                  <a:lnTo>
                    <a:pt x="183202" y="1131605"/>
                  </a:lnTo>
                  <a:lnTo>
                    <a:pt x="183202" y="1180035"/>
                  </a:lnTo>
                  <a:lnTo>
                    <a:pt x="0" y="1106130"/>
                  </a:lnTo>
                  <a:lnTo>
                    <a:pt x="183202" y="1032224"/>
                  </a:lnTo>
                  <a:lnTo>
                    <a:pt x="183202" y="1080654"/>
                  </a:lnTo>
                  <a:lnTo>
                    <a:pt x="1258888" y="1080654"/>
                  </a:lnTo>
                  <a:cubicBezTo>
                    <a:pt x="1384809" y="1080654"/>
                    <a:pt x="1495829" y="1016855"/>
                    <a:pt x="1561386" y="919817"/>
                  </a:cubicBezTo>
                  <a:lnTo>
                    <a:pt x="1571088" y="901944"/>
                  </a:lnTo>
                  <a:lnTo>
                    <a:pt x="1353479" y="901944"/>
                  </a:lnTo>
                  <a:cubicBezTo>
                    <a:pt x="1123866" y="901944"/>
                    <a:pt x="937728" y="715806"/>
                    <a:pt x="937728" y="486193"/>
                  </a:cubicBezTo>
                  <a:lnTo>
                    <a:pt x="937728" y="464181"/>
                  </a:lnTo>
                  <a:cubicBezTo>
                    <a:pt x="937728" y="234567"/>
                    <a:pt x="1123866" y="48430"/>
                    <a:pt x="1353479" y="48430"/>
                  </a:cubicBezTo>
                  <a:lnTo>
                    <a:pt x="2429165" y="48430"/>
                  </a:lnTo>
                  <a:lnTo>
                    <a:pt x="2429165" y="0"/>
                  </a:lnTo>
                  <a:close/>
                  <a:moveTo>
                    <a:pt x="1015218" y="329042"/>
                  </a:moveTo>
                  <a:lnTo>
                    <a:pt x="996090" y="390660"/>
                  </a:lnTo>
                  <a:cubicBezTo>
                    <a:pt x="991231" y="414408"/>
                    <a:pt x="988679" y="438996"/>
                    <a:pt x="988679" y="464181"/>
                  </a:cubicBezTo>
                  <a:lnTo>
                    <a:pt x="988679" y="486193"/>
                  </a:lnTo>
                  <a:cubicBezTo>
                    <a:pt x="988679" y="687666"/>
                    <a:pt x="1152005" y="850993"/>
                    <a:pt x="1353479" y="850993"/>
                  </a:cubicBezTo>
                  <a:lnTo>
                    <a:pt x="1597150" y="850993"/>
                  </a:lnTo>
                  <a:lnTo>
                    <a:pt x="1616277" y="789374"/>
                  </a:lnTo>
                  <a:cubicBezTo>
                    <a:pt x="1621136" y="765626"/>
                    <a:pt x="1623689" y="741038"/>
                    <a:pt x="1623689" y="715854"/>
                  </a:cubicBezTo>
                  <a:lnTo>
                    <a:pt x="1623689" y="693842"/>
                  </a:lnTo>
                  <a:cubicBezTo>
                    <a:pt x="1623689" y="492368"/>
                    <a:pt x="1460362" y="329042"/>
                    <a:pt x="1258888" y="329042"/>
                  </a:cubicBezTo>
                  <a:lnTo>
                    <a:pt x="1015218" y="329042"/>
                  </a:ln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3165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あっちこっち矢印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71141662-66FD-56D2-D565-D61BC508C2D4}"/>
              </a:ext>
            </a:extLst>
          </p:cNvPr>
          <p:cNvGrpSpPr/>
          <p:nvPr/>
        </p:nvGrpSpPr>
        <p:grpSpPr>
          <a:xfrm>
            <a:off x="750290" y="974291"/>
            <a:ext cx="2599577" cy="2378343"/>
            <a:chOff x="750290" y="974291"/>
            <a:chExt cx="2599577" cy="2378343"/>
          </a:xfrm>
        </p:grpSpPr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F3227BDF-2986-A4B6-793E-12D975878044}"/>
                </a:ext>
              </a:extLst>
            </p:cNvPr>
            <p:cNvSpPr/>
            <p:nvPr/>
          </p:nvSpPr>
          <p:spPr bwMode="auto">
            <a:xfrm>
              <a:off x="1426801" y="1545667"/>
              <a:ext cx="1246550" cy="1246552"/>
            </a:xfrm>
            <a:custGeom>
              <a:avLst/>
              <a:gdLst>
                <a:gd name="connsiteX0" fmla="*/ 587098 w 1174195"/>
                <a:gd name="connsiteY0" fmla="*/ 0 h 1174198"/>
                <a:gd name="connsiteX1" fmla="*/ 1174195 w 1174195"/>
                <a:gd name="connsiteY1" fmla="*/ 587100 h 1174198"/>
                <a:gd name="connsiteX2" fmla="*/ 587098 w 1174195"/>
                <a:gd name="connsiteY2" fmla="*/ 1174198 h 1174198"/>
                <a:gd name="connsiteX3" fmla="*/ 0 w 1174195"/>
                <a:gd name="connsiteY3" fmla="*/ 587100 h 1174198"/>
                <a:gd name="connsiteX4" fmla="*/ 587098 w 1174195"/>
                <a:gd name="connsiteY4" fmla="*/ 0 h 1174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4195" h="1174198">
                  <a:moveTo>
                    <a:pt x="587098" y="0"/>
                  </a:moveTo>
                  <a:cubicBezTo>
                    <a:pt x="911343" y="0"/>
                    <a:pt x="1174195" y="262852"/>
                    <a:pt x="1174195" y="587100"/>
                  </a:cubicBezTo>
                  <a:cubicBezTo>
                    <a:pt x="1174195" y="911346"/>
                    <a:pt x="911343" y="1174198"/>
                    <a:pt x="587098" y="1174198"/>
                  </a:cubicBezTo>
                  <a:cubicBezTo>
                    <a:pt x="262852" y="1174198"/>
                    <a:pt x="0" y="911346"/>
                    <a:pt x="0" y="587100"/>
                  </a:cubicBezTo>
                  <a:cubicBezTo>
                    <a:pt x="0" y="262852"/>
                    <a:pt x="262852" y="0"/>
                    <a:pt x="587098" y="0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E54A8A3B-B59F-5E05-C4A4-6CDCF0907AF3}"/>
                </a:ext>
              </a:extLst>
            </p:cNvPr>
            <p:cNvSpPr/>
            <p:nvPr/>
          </p:nvSpPr>
          <p:spPr bwMode="auto">
            <a:xfrm>
              <a:off x="750290" y="974291"/>
              <a:ext cx="2599577" cy="2378343"/>
            </a:xfrm>
            <a:custGeom>
              <a:avLst/>
              <a:gdLst>
                <a:gd name="connsiteX0" fmla="*/ 1748800 w 2599577"/>
                <a:gd name="connsiteY0" fmla="*/ 0 h 2378343"/>
                <a:gd name="connsiteX1" fmla="*/ 2116627 w 2599577"/>
                <a:gd name="connsiteY1" fmla="*/ 233931 h 2378343"/>
                <a:gd name="connsiteX2" fmla="*/ 1748800 w 2599577"/>
                <a:gd name="connsiteY2" fmla="*/ 467862 h 2378343"/>
                <a:gd name="connsiteX3" fmla="*/ 1748800 w 2599577"/>
                <a:gd name="connsiteY3" fmla="*/ 281465 h 2378343"/>
                <a:gd name="connsiteX4" fmla="*/ 526685 w 2599577"/>
                <a:gd name="connsiteY4" fmla="*/ 281465 h 2378343"/>
                <a:gd name="connsiteX5" fmla="*/ 95067 w 2599577"/>
                <a:gd name="connsiteY5" fmla="*/ 713083 h 2378343"/>
                <a:gd name="connsiteX6" fmla="*/ 95064 w 2599577"/>
                <a:gd name="connsiteY6" fmla="*/ 713083 h 2378343"/>
                <a:gd name="connsiteX7" fmla="*/ 526682 w 2599577"/>
                <a:gd name="connsiteY7" fmla="*/ 1144700 h 2378343"/>
                <a:gd name="connsiteX8" fmla="*/ 623530 w 2599577"/>
                <a:gd name="connsiteY8" fmla="*/ 1144700 h 2378343"/>
                <a:gd name="connsiteX9" fmla="*/ 632335 w 2599577"/>
                <a:gd name="connsiteY9" fmla="*/ 1057348 h 2378343"/>
                <a:gd name="connsiteX10" fmla="*/ 1299786 w 2599577"/>
                <a:gd name="connsiteY10" fmla="*/ 513358 h 2378343"/>
                <a:gd name="connsiteX11" fmla="*/ 1967240 w 2599577"/>
                <a:gd name="connsiteY11" fmla="*/ 1057348 h 2378343"/>
                <a:gd name="connsiteX12" fmla="*/ 1975428 w 2599577"/>
                <a:gd name="connsiteY12" fmla="*/ 1138576 h 2378343"/>
                <a:gd name="connsiteX13" fmla="*/ 2072892 w 2599577"/>
                <a:gd name="connsiteY13" fmla="*/ 1138576 h 2378343"/>
                <a:gd name="connsiteX14" fmla="*/ 2599577 w 2599577"/>
                <a:gd name="connsiteY14" fmla="*/ 1665261 h 2378343"/>
                <a:gd name="connsiteX15" fmla="*/ 2072892 w 2599577"/>
                <a:gd name="connsiteY15" fmla="*/ 2191946 h 2378343"/>
                <a:gd name="connsiteX16" fmla="*/ 850777 w 2599577"/>
                <a:gd name="connsiteY16" fmla="*/ 2191943 h 2378343"/>
                <a:gd name="connsiteX17" fmla="*/ 850777 w 2599577"/>
                <a:gd name="connsiteY17" fmla="*/ 2378343 h 2378343"/>
                <a:gd name="connsiteX18" fmla="*/ 482950 w 2599577"/>
                <a:gd name="connsiteY18" fmla="*/ 2144412 h 2378343"/>
                <a:gd name="connsiteX19" fmla="*/ 850777 w 2599577"/>
                <a:gd name="connsiteY19" fmla="*/ 1910481 h 2378343"/>
                <a:gd name="connsiteX20" fmla="*/ 850777 w 2599577"/>
                <a:gd name="connsiteY20" fmla="*/ 2096879 h 2378343"/>
                <a:gd name="connsiteX21" fmla="*/ 2072892 w 2599577"/>
                <a:gd name="connsiteY21" fmla="*/ 2096879 h 2378343"/>
                <a:gd name="connsiteX22" fmla="*/ 2504510 w 2599577"/>
                <a:gd name="connsiteY22" fmla="*/ 1665261 h 2378343"/>
                <a:gd name="connsiteX23" fmla="*/ 2504513 w 2599577"/>
                <a:gd name="connsiteY23" fmla="*/ 1665261 h 2378343"/>
                <a:gd name="connsiteX24" fmla="*/ 2072895 w 2599577"/>
                <a:gd name="connsiteY24" fmla="*/ 1233643 h 2378343"/>
                <a:gd name="connsiteX25" fmla="*/ 1977151 w 2599577"/>
                <a:gd name="connsiteY25" fmla="*/ 1233643 h 2378343"/>
                <a:gd name="connsiteX26" fmla="*/ 1967240 w 2599577"/>
                <a:gd name="connsiteY26" fmla="*/ 1331958 h 2378343"/>
                <a:gd name="connsiteX27" fmla="*/ 1299786 w 2599577"/>
                <a:gd name="connsiteY27" fmla="*/ 1875948 h 2378343"/>
                <a:gd name="connsiteX28" fmla="*/ 632335 w 2599577"/>
                <a:gd name="connsiteY28" fmla="*/ 1331958 h 2378343"/>
                <a:gd name="connsiteX29" fmla="*/ 623042 w 2599577"/>
                <a:gd name="connsiteY29" fmla="*/ 1239768 h 2378343"/>
                <a:gd name="connsiteX30" fmla="*/ 526685 w 2599577"/>
                <a:gd name="connsiteY30" fmla="*/ 1239768 h 2378343"/>
                <a:gd name="connsiteX31" fmla="*/ 0 w 2599577"/>
                <a:gd name="connsiteY31" fmla="*/ 713083 h 2378343"/>
                <a:gd name="connsiteX32" fmla="*/ 526685 w 2599577"/>
                <a:gd name="connsiteY32" fmla="*/ 186398 h 2378343"/>
                <a:gd name="connsiteX33" fmla="*/ 1748800 w 2599577"/>
                <a:gd name="connsiteY33" fmla="*/ 186401 h 2378343"/>
                <a:gd name="connsiteX34" fmla="*/ 1748800 w 2599577"/>
                <a:gd name="connsiteY34" fmla="*/ 0 h 2378343"/>
                <a:gd name="connsiteX35" fmla="*/ 1299786 w 2599577"/>
                <a:gd name="connsiteY35" fmla="*/ 607554 h 2378343"/>
                <a:gd name="connsiteX36" fmla="*/ 712688 w 2599577"/>
                <a:gd name="connsiteY36" fmla="*/ 1194654 h 2378343"/>
                <a:gd name="connsiteX37" fmla="*/ 1299786 w 2599577"/>
                <a:gd name="connsiteY37" fmla="*/ 1781752 h 2378343"/>
                <a:gd name="connsiteX38" fmla="*/ 1886883 w 2599577"/>
                <a:gd name="connsiteY38" fmla="*/ 1194654 h 2378343"/>
                <a:gd name="connsiteX39" fmla="*/ 1299786 w 2599577"/>
                <a:gd name="connsiteY39" fmla="*/ 607554 h 2378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599577" h="2378343">
                  <a:moveTo>
                    <a:pt x="1748800" y="0"/>
                  </a:moveTo>
                  <a:lnTo>
                    <a:pt x="2116627" y="233931"/>
                  </a:lnTo>
                  <a:lnTo>
                    <a:pt x="1748800" y="467862"/>
                  </a:lnTo>
                  <a:lnTo>
                    <a:pt x="1748800" y="281465"/>
                  </a:lnTo>
                  <a:lnTo>
                    <a:pt x="526685" y="281465"/>
                  </a:lnTo>
                  <a:cubicBezTo>
                    <a:pt x="288308" y="281465"/>
                    <a:pt x="95067" y="474705"/>
                    <a:pt x="95067" y="713083"/>
                  </a:cubicBezTo>
                  <a:lnTo>
                    <a:pt x="95064" y="713083"/>
                  </a:lnTo>
                  <a:cubicBezTo>
                    <a:pt x="95064" y="951460"/>
                    <a:pt x="288305" y="1144700"/>
                    <a:pt x="526682" y="1144700"/>
                  </a:cubicBezTo>
                  <a:lnTo>
                    <a:pt x="623530" y="1144700"/>
                  </a:lnTo>
                  <a:lnTo>
                    <a:pt x="632335" y="1057348"/>
                  </a:lnTo>
                  <a:cubicBezTo>
                    <a:pt x="695863" y="746895"/>
                    <a:pt x="970555" y="513358"/>
                    <a:pt x="1299786" y="513358"/>
                  </a:cubicBezTo>
                  <a:cubicBezTo>
                    <a:pt x="1629019" y="513358"/>
                    <a:pt x="1903711" y="746895"/>
                    <a:pt x="1967240" y="1057348"/>
                  </a:cubicBezTo>
                  <a:lnTo>
                    <a:pt x="1975428" y="1138576"/>
                  </a:lnTo>
                  <a:lnTo>
                    <a:pt x="2072892" y="1138576"/>
                  </a:lnTo>
                  <a:cubicBezTo>
                    <a:pt x="2363773" y="1138576"/>
                    <a:pt x="2599577" y="1374380"/>
                    <a:pt x="2599577" y="1665261"/>
                  </a:cubicBezTo>
                  <a:cubicBezTo>
                    <a:pt x="2599577" y="1956142"/>
                    <a:pt x="2363773" y="2191946"/>
                    <a:pt x="2072892" y="2191946"/>
                  </a:cubicBezTo>
                  <a:cubicBezTo>
                    <a:pt x="1665520" y="2191946"/>
                    <a:pt x="1258150" y="2191943"/>
                    <a:pt x="850777" y="2191943"/>
                  </a:cubicBezTo>
                  <a:lnTo>
                    <a:pt x="850777" y="2378343"/>
                  </a:lnTo>
                  <a:lnTo>
                    <a:pt x="482950" y="2144412"/>
                  </a:lnTo>
                  <a:lnTo>
                    <a:pt x="850777" y="1910481"/>
                  </a:lnTo>
                  <a:lnTo>
                    <a:pt x="850777" y="2096879"/>
                  </a:lnTo>
                  <a:lnTo>
                    <a:pt x="2072892" y="2096879"/>
                  </a:lnTo>
                  <a:cubicBezTo>
                    <a:pt x="2311270" y="2096879"/>
                    <a:pt x="2504510" y="1903638"/>
                    <a:pt x="2504510" y="1665261"/>
                  </a:cubicBezTo>
                  <a:lnTo>
                    <a:pt x="2504513" y="1665261"/>
                  </a:lnTo>
                  <a:cubicBezTo>
                    <a:pt x="2504513" y="1426883"/>
                    <a:pt x="2311272" y="1233643"/>
                    <a:pt x="2072895" y="1233643"/>
                  </a:cubicBezTo>
                  <a:lnTo>
                    <a:pt x="1977151" y="1233643"/>
                  </a:lnTo>
                  <a:lnTo>
                    <a:pt x="1967240" y="1331958"/>
                  </a:lnTo>
                  <a:cubicBezTo>
                    <a:pt x="1903711" y="1642411"/>
                    <a:pt x="1629019" y="1875948"/>
                    <a:pt x="1299786" y="1875948"/>
                  </a:cubicBezTo>
                  <a:cubicBezTo>
                    <a:pt x="970555" y="1875948"/>
                    <a:pt x="695863" y="1642411"/>
                    <a:pt x="632335" y="1331958"/>
                  </a:cubicBezTo>
                  <a:lnTo>
                    <a:pt x="623042" y="1239768"/>
                  </a:lnTo>
                  <a:lnTo>
                    <a:pt x="526685" y="1239768"/>
                  </a:lnTo>
                  <a:cubicBezTo>
                    <a:pt x="235804" y="1239768"/>
                    <a:pt x="0" y="1003964"/>
                    <a:pt x="0" y="713083"/>
                  </a:cubicBezTo>
                  <a:cubicBezTo>
                    <a:pt x="0" y="422201"/>
                    <a:pt x="235804" y="186398"/>
                    <a:pt x="526685" y="186398"/>
                  </a:cubicBezTo>
                  <a:cubicBezTo>
                    <a:pt x="934058" y="186398"/>
                    <a:pt x="1341427" y="186401"/>
                    <a:pt x="1748800" y="186401"/>
                  </a:cubicBezTo>
                  <a:lnTo>
                    <a:pt x="1748800" y="0"/>
                  </a:lnTo>
                  <a:close/>
                  <a:moveTo>
                    <a:pt x="1299786" y="607554"/>
                  </a:moveTo>
                  <a:cubicBezTo>
                    <a:pt x="975540" y="607554"/>
                    <a:pt x="712688" y="870406"/>
                    <a:pt x="712688" y="1194654"/>
                  </a:cubicBezTo>
                  <a:cubicBezTo>
                    <a:pt x="712688" y="1518900"/>
                    <a:pt x="975540" y="1781752"/>
                    <a:pt x="1299786" y="1781752"/>
                  </a:cubicBezTo>
                  <a:cubicBezTo>
                    <a:pt x="1624031" y="1781752"/>
                    <a:pt x="1886883" y="1518900"/>
                    <a:pt x="1886883" y="1194654"/>
                  </a:cubicBezTo>
                  <a:cubicBezTo>
                    <a:pt x="1886883" y="870406"/>
                    <a:pt x="1624031" y="607554"/>
                    <a:pt x="1299786" y="607554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0D1E4782-7B74-555B-918E-D0F49DA1BAA3}"/>
              </a:ext>
            </a:extLst>
          </p:cNvPr>
          <p:cNvGrpSpPr/>
          <p:nvPr/>
        </p:nvGrpSpPr>
        <p:grpSpPr>
          <a:xfrm>
            <a:off x="6595249" y="1552410"/>
            <a:ext cx="2619091" cy="1275554"/>
            <a:chOff x="6595249" y="1552410"/>
            <a:chExt cx="2619091" cy="1275554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DD70326C-C658-D302-FB5F-7CC87052BD99}"/>
                </a:ext>
              </a:extLst>
            </p:cNvPr>
            <p:cNvSpPr/>
            <p:nvPr/>
          </p:nvSpPr>
          <p:spPr bwMode="auto">
            <a:xfrm>
              <a:off x="7441286" y="1764527"/>
              <a:ext cx="855942" cy="855940"/>
            </a:xfrm>
            <a:custGeom>
              <a:avLst/>
              <a:gdLst>
                <a:gd name="connsiteX0" fmla="*/ 403129 w 806259"/>
                <a:gd name="connsiteY0" fmla="*/ 0 h 806259"/>
                <a:gd name="connsiteX1" fmla="*/ 806259 w 806259"/>
                <a:gd name="connsiteY1" fmla="*/ 403129 h 806259"/>
                <a:gd name="connsiteX2" fmla="*/ 403129 w 806259"/>
                <a:gd name="connsiteY2" fmla="*/ 806259 h 806259"/>
                <a:gd name="connsiteX3" fmla="*/ 0 w 806259"/>
                <a:gd name="connsiteY3" fmla="*/ 403129 h 806259"/>
                <a:gd name="connsiteX4" fmla="*/ 403129 w 806259"/>
                <a:gd name="connsiteY4" fmla="*/ 0 h 806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259" h="806259">
                  <a:moveTo>
                    <a:pt x="403129" y="0"/>
                  </a:moveTo>
                  <a:cubicBezTo>
                    <a:pt x="625771" y="0"/>
                    <a:pt x="806259" y="180487"/>
                    <a:pt x="806259" y="403129"/>
                  </a:cubicBezTo>
                  <a:cubicBezTo>
                    <a:pt x="806259" y="625772"/>
                    <a:pt x="625771" y="806259"/>
                    <a:pt x="403129" y="806259"/>
                  </a:cubicBezTo>
                  <a:cubicBezTo>
                    <a:pt x="180487" y="806259"/>
                    <a:pt x="0" y="625772"/>
                    <a:pt x="0" y="403129"/>
                  </a:cubicBezTo>
                  <a:cubicBezTo>
                    <a:pt x="0" y="180487"/>
                    <a:pt x="180487" y="0"/>
                    <a:pt x="403129" y="0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89000C98-A348-632E-914C-60D32382BF56}"/>
                </a:ext>
              </a:extLst>
            </p:cNvPr>
            <p:cNvSpPr/>
            <p:nvPr/>
          </p:nvSpPr>
          <p:spPr bwMode="auto">
            <a:xfrm>
              <a:off x="6595249" y="1552410"/>
              <a:ext cx="2619091" cy="1275554"/>
            </a:xfrm>
            <a:custGeom>
              <a:avLst/>
              <a:gdLst>
                <a:gd name="connsiteX0" fmla="*/ 1828702 w 2619091"/>
                <a:gd name="connsiteY0" fmla="*/ 0 h 1275554"/>
                <a:gd name="connsiteX1" fmla="*/ 1962135 w 2619091"/>
                <a:gd name="connsiteY1" fmla="*/ 53827 h 1275554"/>
                <a:gd name="connsiteX2" fmla="*/ 1828702 w 2619091"/>
                <a:gd name="connsiteY2" fmla="*/ 107655 h 1275554"/>
                <a:gd name="connsiteX3" fmla="*/ 1828702 w 2619091"/>
                <a:gd name="connsiteY3" fmla="*/ 72382 h 1275554"/>
                <a:gd name="connsiteX4" fmla="*/ 302807 w 2619091"/>
                <a:gd name="connsiteY4" fmla="*/ 72382 h 1275554"/>
                <a:gd name="connsiteX5" fmla="*/ 37109 w 2619091"/>
                <a:gd name="connsiteY5" fmla="*/ 338080 h 1275554"/>
                <a:gd name="connsiteX6" fmla="*/ 37109 w 2619091"/>
                <a:gd name="connsiteY6" fmla="*/ 354112 h 1275554"/>
                <a:gd name="connsiteX7" fmla="*/ 302807 w 2619091"/>
                <a:gd name="connsiteY7" fmla="*/ 619810 h 1275554"/>
                <a:gd name="connsiteX8" fmla="*/ 835896 w 2619091"/>
                <a:gd name="connsiteY8" fmla="*/ 619809 h 1275554"/>
                <a:gd name="connsiteX9" fmla="*/ 842794 w 2619091"/>
                <a:gd name="connsiteY9" fmla="*/ 551379 h 1275554"/>
                <a:gd name="connsiteX10" fmla="*/ 1274007 w 2619091"/>
                <a:gd name="connsiteY10" fmla="*/ 199930 h 1275554"/>
                <a:gd name="connsiteX11" fmla="*/ 1705220 w 2619091"/>
                <a:gd name="connsiteY11" fmla="*/ 551379 h 1275554"/>
                <a:gd name="connsiteX12" fmla="*/ 1712000 w 2619091"/>
                <a:gd name="connsiteY12" fmla="*/ 618634 h 1275554"/>
                <a:gd name="connsiteX13" fmla="*/ 2316283 w 2619091"/>
                <a:gd name="connsiteY13" fmla="*/ 618634 h 1275554"/>
                <a:gd name="connsiteX14" fmla="*/ 2619091 w 2619091"/>
                <a:gd name="connsiteY14" fmla="*/ 921441 h 1275554"/>
                <a:gd name="connsiteX15" fmla="*/ 2619091 w 2619091"/>
                <a:gd name="connsiteY15" fmla="*/ 937473 h 1275554"/>
                <a:gd name="connsiteX16" fmla="*/ 2316283 w 2619091"/>
                <a:gd name="connsiteY16" fmla="*/ 1240280 h 1275554"/>
                <a:gd name="connsiteX17" fmla="*/ 790389 w 2619091"/>
                <a:gd name="connsiteY17" fmla="*/ 1240281 h 1275554"/>
                <a:gd name="connsiteX18" fmla="*/ 790389 w 2619091"/>
                <a:gd name="connsiteY18" fmla="*/ 1275554 h 1275554"/>
                <a:gd name="connsiteX19" fmla="*/ 656955 w 2619091"/>
                <a:gd name="connsiteY19" fmla="*/ 1221726 h 1275554"/>
                <a:gd name="connsiteX20" fmla="*/ 790389 w 2619091"/>
                <a:gd name="connsiteY20" fmla="*/ 1167898 h 1275554"/>
                <a:gd name="connsiteX21" fmla="*/ 790389 w 2619091"/>
                <a:gd name="connsiteY21" fmla="*/ 1203171 h 1275554"/>
                <a:gd name="connsiteX22" fmla="*/ 2316283 w 2619091"/>
                <a:gd name="connsiteY22" fmla="*/ 1203171 h 1275554"/>
                <a:gd name="connsiteX23" fmla="*/ 2581981 w 2619091"/>
                <a:gd name="connsiteY23" fmla="*/ 937473 h 1275554"/>
                <a:gd name="connsiteX24" fmla="*/ 2581981 w 2619091"/>
                <a:gd name="connsiteY24" fmla="*/ 921441 h 1275554"/>
                <a:gd name="connsiteX25" fmla="*/ 2316283 w 2619091"/>
                <a:gd name="connsiteY25" fmla="*/ 655743 h 1275554"/>
                <a:gd name="connsiteX26" fmla="*/ 1712584 w 2619091"/>
                <a:gd name="connsiteY26" fmla="*/ 655743 h 1275554"/>
                <a:gd name="connsiteX27" fmla="*/ 1705220 w 2619091"/>
                <a:gd name="connsiteY27" fmla="*/ 728792 h 1275554"/>
                <a:gd name="connsiteX28" fmla="*/ 1274007 w 2619091"/>
                <a:gd name="connsiteY28" fmla="*/ 1080241 h 1275554"/>
                <a:gd name="connsiteX29" fmla="*/ 842794 w 2619091"/>
                <a:gd name="connsiteY29" fmla="*/ 728792 h 1275554"/>
                <a:gd name="connsiteX30" fmla="*/ 835549 w 2619091"/>
                <a:gd name="connsiteY30" fmla="*/ 656919 h 1275554"/>
                <a:gd name="connsiteX31" fmla="*/ 302807 w 2619091"/>
                <a:gd name="connsiteY31" fmla="*/ 656919 h 1275554"/>
                <a:gd name="connsiteX32" fmla="*/ 0 w 2619091"/>
                <a:gd name="connsiteY32" fmla="*/ 354112 h 1275554"/>
                <a:gd name="connsiteX33" fmla="*/ 0 w 2619091"/>
                <a:gd name="connsiteY33" fmla="*/ 338080 h 1275554"/>
                <a:gd name="connsiteX34" fmla="*/ 302807 w 2619091"/>
                <a:gd name="connsiteY34" fmla="*/ 35273 h 1275554"/>
                <a:gd name="connsiteX35" fmla="*/ 1828702 w 2619091"/>
                <a:gd name="connsiteY35" fmla="*/ 35273 h 1275554"/>
                <a:gd name="connsiteX36" fmla="*/ 1828702 w 2619091"/>
                <a:gd name="connsiteY36" fmla="*/ 0 h 1275554"/>
                <a:gd name="connsiteX37" fmla="*/ 1274007 w 2619091"/>
                <a:gd name="connsiteY37" fmla="*/ 236956 h 1275554"/>
                <a:gd name="connsiteX38" fmla="*/ 870878 w 2619091"/>
                <a:gd name="connsiteY38" fmla="*/ 640085 h 1275554"/>
                <a:gd name="connsiteX39" fmla="*/ 1274007 w 2619091"/>
                <a:gd name="connsiteY39" fmla="*/ 1043215 h 1275554"/>
                <a:gd name="connsiteX40" fmla="*/ 1677137 w 2619091"/>
                <a:gd name="connsiteY40" fmla="*/ 640085 h 1275554"/>
                <a:gd name="connsiteX41" fmla="*/ 1274007 w 2619091"/>
                <a:gd name="connsiteY41" fmla="*/ 236956 h 1275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619091" h="1275554">
                  <a:moveTo>
                    <a:pt x="1828702" y="0"/>
                  </a:moveTo>
                  <a:lnTo>
                    <a:pt x="1962135" y="53827"/>
                  </a:lnTo>
                  <a:lnTo>
                    <a:pt x="1828702" y="107655"/>
                  </a:lnTo>
                  <a:lnTo>
                    <a:pt x="1828702" y="72382"/>
                  </a:lnTo>
                  <a:lnTo>
                    <a:pt x="302807" y="72382"/>
                  </a:lnTo>
                  <a:cubicBezTo>
                    <a:pt x="156066" y="72382"/>
                    <a:pt x="37109" y="191339"/>
                    <a:pt x="37109" y="338080"/>
                  </a:cubicBezTo>
                  <a:lnTo>
                    <a:pt x="37109" y="354112"/>
                  </a:lnTo>
                  <a:cubicBezTo>
                    <a:pt x="37109" y="500853"/>
                    <a:pt x="156066" y="619810"/>
                    <a:pt x="302807" y="619810"/>
                  </a:cubicBezTo>
                  <a:lnTo>
                    <a:pt x="835896" y="619809"/>
                  </a:lnTo>
                  <a:lnTo>
                    <a:pt x="842794" y="551379"/>
                  </a:lnTo>
                  <a:cubicBezTo>
                    <a:pt x="883837" y="350808"/>
                    <a:pt x="1061303" y="199930"/>
                    <a:pt x="1274007" y="199930"/>
                  </a:cubicBezTo>
                  <a:cubicBezTo>
                    <a:pt x="1486712" y="199930"/>
                    <a:pt x="1664178" y="350808"/>
                    <a:pt x="1705220" y="551379"/>
                  </a:cubicBezTo>
                  <a:lnTo>
                    <a:pt x="1712000" y="618634"/>
                  </a:lnTo>
                  <a:lnTo>
                    <a:pt x="2316283" y="618634"/>
                  </a:lnTo>
                  <a:cubicBezTo>
                    <a:pt x="2483519" y="618634"/>
                    <a:pt x="2619091" y="754206"/>
                    <a:pt x="2619091" y="921441"/>
                  </a:cubicBezTo>
                  <a:lnTo>
                    <a:pt x="2619091" y="937473"/>
                  </a:lnTo>
                  <a:cubicBezTo>
                    <a:pt x="2619091" y="1104708"/>
                    <a:pt x="2483519" y="1240280"/>
                    <a:pt x="2316283" y="1240280"/>
                  </a:cubicBezTo>
                  <a:cubicBezTo>
                    <a:pt x="1807652" y="1240280"/>
                    <a:pt x="1299020" y="1240281"/>
                    <a:pt x="790389" y="1240281"/>
                  </a:cubicBezTo>
                  <a:lnTo>
                    <a:pt x="790389" y="1275554"/>
                  </a:lnTo>
                  <a:lnTo>
                    <a:pt x="656955" y="1221726"/>
                  </a:lnTo>
                  <a:lnTo>
                    <a:pt x="790389" y="1167898"/>
                  </a:lnTo>
                  <a:lnTo>
                    <a:pt x="790389" y="1203171"/>
                  </a:lnTo>
                  <a:lnTo>
                    <a:pt x="2316283" y="1203171"/>
                  </a:lnTo>
                  <a:cubicBezTo>
                    <a:pt x="2463025" y="1203171"/>
                    <a:pt x="2581981" y="1084214"/>
                    <a:pt x="2581981" y="937473"/>
                  </a:cubicBezTo>
                  <a:lnTo>
                    <a:pt x="2581981" y="921441"/>
                  </a:lnTo>
                  <a:cubicBezTo>
                    <a:pt x="2581981" y="774700"/>
                    <a:pt x="2463024" y="655743"/>
                    <a:pt x="2316283" y="655743"/>
                  </a:cubicBezTo>
                  <a:lnTo>
                    <a:pt x="1712584" y="655743"/>
                  </a:lnTo>
                  <a:lnTo>
                    <a:pt x="1705220" y="728792"/>
                  </a:lnTo>
                  <a:cubicBezTo>
                    <a:pt x="1664178" y="929363"/>
                    <a:pt x="1486712" y="1080241"/>
                    <a:pt x="1274007" y="1080241"/>
                  </a:cubicBezTo>
                  <a:cubicBezTo>
                    <a:pt x="1061303" y="1080241"/>
                    <a:pt x="883837" y="929363"/>
                    <a:pt x="842794" y="728792"/>
                  </a:cubicBezTo>
                  <a:lnTo>
                    <a:pt x="835549" y="656919"/>
                  </a:lnTo>
                  <a:lnTo>
                    <a:pt x="302807" y="656919"/>
                  </a:lnTo>
                  <a:cubicBezTo>
                    <a:pt x="135571" y="656919"/>
                    <a:pt x="0" y="521348"/>
                    <a:pt x="0" y="354112"/>
                  </a:cubicBezTo>
                  <a:lnTo>
                    <a:pt x="0" y="338080"/>
                  </a:lnTo>
                  <a:cubicBezTo>
                    <a:pt x="0" y="170845"/>
                    <a:pt x="135571" y="35273"/>
                    <a:pt x="302807" y="35273"/>
                  </a:cubicBezTo>
                  <a:cubicBezTo>
                    <a:pt x="811438" y="35273"/>
                    <a:pt x="1320070" y="35273"/>
                    <a:pt x="1828702" y="35273"/>
                  </a:cubicBezTo>
                  <a:lnTo>
                    <a:pt x="1828702" y="0"/>
                  </a:lnTo>
                  <a:close/>
                  <a:moveTo>
                    <a:pt x="1274007" y="236956"/>
                  </a:moveTo>
                  <a:cubicBezTo>
                    <a:pt x="1051365" y="236956"/>
                    <a:pt x="870878" y="417443"/>
                    <a:pt x="870878" y="640085"/>
                  </a:cubicBezTo>
                  <a:cubicBezTo>
                    <a:pt x="870878" y="862728"/>
                    <a:pt x="1051365" y="1043215"/>
                    <a:pt x="1274007" y="1043215"/>
                  </a:cubicBezTo>
                  <a:cubicBezTo>
                    <a:pt x="1496649" y="1043215"/>
                    <a:pt x="1677137" y="862728"/>
                    <a:pt x="1677137" y="640085"/>
                  </a:cubicBezTo>
                  <a:cubicBezTo>
                    <a:pt x="1677137" y="417443"/>
                    <a:pt x="1496649" y="236956"/>
                    <a:pt x="1274007" y="236956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3F33361D-DA82-D089-18B0-69D1D2E8C921}"/>
              </a:ext>
            </a:extLst>
          </p:cNvPr>
          <p:cNvGrpSpPr/>
          <p:nvPr/>
        </p:nvGrpSpPr>
        <p:grpSpPr>
          <a:xfrm>
            <a:off x="3668630" y="1849201"/>
            <a:ext cx="2537957" cy="937963"/>
            <a:chOff x="3668630" y="1849201"/>
            <a:chExt cx="2537957" cy="937963"/>
          </a:xfrm>
        </p:grpSpPr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1F85021F-37F2-BDB6-3855-C736C6EDBD80}"/>
                </a:ext>
              </a:extLst>
            </p:cNvPr>
            <p:cNvSpPr/>
            <p:nvPr/>
          </p:nvSpPr>
          <p:spPr bwMode="auto">
            <a:xfrm>
              <a:off x="4690872" y="2074541"/>
              <a:ext cx="491610" cy="491610"/>
            </a:xfrm>
            <a:custGeom>
              <a:avLst/>
              <a:gdLst>
                <a:gd name="connsiteX0" fmla="*/ 231538 w 463076"/>
                <a:gd name="connsiteY0" fmla="*/ 0 h 463077"/>
                <a:gd name="connsiteX1" fmla="*/ 463076 w 463076"/>
                <a:gd name="connsiteY1" fmla="*/ 231539 h 463077"/>
                <a:gd name="connsiteX2" fmla="*/ 231538 w 463076"/>
                <a:gd name="connsiteY2" fmla="*/ 463077 h 463077"/>
                <a:gd name="connsiteX3" fmla="*/ 0 w 463076"/>
                <a:gd name="connsiteY3" fmla="*/ 231539 h 463077"/>
                <a:gd name="connsiteX4" fmla="*/ 231538 w 463076"/>
                <a:gd name="connsiteY4" fmla="*/ 0 h 463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3076" h="463077">
                  <a:moveTo>
                    <a:pt x="231538" y="0"/>
                  </a:moveTo>
                  <a:cubicBezTo>
                    <a:pt x="359413" y="0"/>
                    <a:pt x="463076" y="103663"/>
                    <a:pt x="463076" y="231539"/>
                  </a:cubicBezTo>
                  <a:cubicBezTo>
                    <a:pt x="463076" y="359414"/>
                    <a:pt x="359413" y="463077"/>
                    <a:pt x="231538" y="463077"/>
                  </a:cubicBezTo>
                  <a:cubicBezTo>
                    <a:pt x="103663" y="463077"/>
                    <a:pt x="0" y="359414"/>
                    <a:pt x="0" y="231539"/>
                  </a:cubicBezTo>
                  <a:cubicBezTo>
                    <a:pt x="0" y="103663"/>
                    <a:pt x="103663" y="0"/>
                    <a:pt x="231538" y="0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AE018B71-75C8-3ED3-3F64-5DA1B1D2FFF1}"/>
                </a:ext>
              </a:extLst>
            </p:cNvPr>
            <p:cNvSpPr/>
            <p:nvPr/>
          </p:nvSpPr>
          <p:spPr bwMode="auto">
            <a:xfrm>
              <a:off x="3668630" y="1849201"/>
              <a:ext cx="2537957" cy="937963"/>
            </a:xfrm>
            <a:custGeom>
              <a:avLst/>
              <a:gdLst>
                <a:gd name="connsiteX0" fmla="*/ 689688 w 2537957"/>
                <a:gd name="connsiteY0" fmla="*/ 0 h 937963"/>
                <a:gd name="connsiteX1" fmla="*/ 834751 w 2537957"/>
                <a:gd name="connsiteY1" fmla="*/ 92257 h 937963"/>
                <a:gd name="connsiteX2" fmla="*/ 689688 w 2537957"/>
                <a:gd name="connsiteY2" fmla="*/ 184514 h 937963"/>
                <a:gd name="connsiteX3" fmla="*/ 689688 w 2537957"/>
                <a:gd name="connsiteY3" fmla="*/ 111003 h 937963"/>
                <a:gd name="connsiteX4" fmla="*/ 207713 w 2537957"/>
                <a:gd name="connsiteY4" fmla="*/ 111003 h 937963"/>
                <a:gd name="connsiteX5" fmla="*/ 37492 w 2537957"/>
                <a:gd name="connsiteY5" fmla="*/ 281224 h 937963"/>
                <a:gd name="connsiteX6" fmla="*/ 37491 w 2537957"/>
                <a:gd name="connsiteY6" fmla="*/ 281224 h 937963"/>
                <a:gd name="connsiteX7" fmla="*/ 207712 w 2537957"/>
                <a:gd name="connsiteY7" fmla="*/ 451444 h 937963"/>
                <a:gd name="connsiteX8" fmla="*/ 1003337 w 2537957"/>
                <a:gd name="connsiteY8" fmla="*/ 451446 h 937963"/>
                <a:gd name="connsiteX9" fmla="*/ 1020475 w 2537957"/>
                <a:gd name="connsiteY9" fmla="*/ 366560 h 937963"/>
                <a:gd name="connsiteX10" fmla="*/ 1268047 w 2537957"/>
                <a:gd name="connsiteY10" fmla="*/ 202457 h 937963"/>
                <a:gd name="connsiteX11" fmla="*/ 1515620 w 2537957"/>
                <a:gd name="connsiteY11" fmla="*/ 366560 h 937963"/>
                <a:gd name="connsiteX12" fmla="*/ 1532269 w 2537957"/>
                <a:gd name="connsiteY12" fmla="*/ 449027 h 937963"/>
                <a:gd name="connsiteX13" fmla="*/ 2330244 w 2537957"/>
                <a:gd name="connsiteY13" fmla="*/ 449027 h 937963"/>
                <a:gd name="connsiteX14" fmla="*/ 2537957 w 2537957"/>
                <a:gd name="connsiteY14" fmla="*/ 656739 h 937963"/>
                <a:gd name="connsiteX15" fmla="*/ 2330244 w 2537957"/>
                <a:gd name="connsiteY15" fmla="*/ 864452 h 937963"/>
                <a:gd name="connsiteX16" fmla="*/ 1848270 w 2537957"/>
                <a:gd name="connsiteY16" fmla="*/ 864451 h 937963"/>
                <a:gd name="connsiteX17" fmla="*/ 1848270 w 2537957"/>
                <a:gd name="connsiteY17" fmla="*/ 937963 h 937963"/>
                <a:gd name="connsiteX18" fmla="*/ 1703207 w 2537957"/>
                <a:gd name="connsiteY18" fmla="*/ 845706 h 937963"/>
                <a:gd name="connsiteX19" fmla="*/ 1848270 w 2537957"/>
                <a:gd name="connsiteY19" fmla="*/ 753449 h 937963"/>
                <a:gd name="connsiteX20" fmla="*/ 1848270 w 2537957"/>
                <a:gd name="connsiteY20" fmla="*/ 826960 h 937963"/>
                <a:gd name="connsiteX21" fmla="*/ 2330244 w 2537957"/>
                <a:gd name="connsiteY21" fmla="*/ 826960 h 937963"/>
                <a:gd name="connsiteX22" fmla="*/ 2500465 w 2537957"/>
                <a:gd name="connsiteY22" fmla="*/ 656739 h 937963"/>
                <a:gd name="connsiteX23" fmla="*/ 2500466 w 2537957"/>
                <a:gd name="connsiteY23" fmla="*/ 656739 h 937963"/>
                <a:gd name="connsiteX24" fmla="*/ 2330246 w 2537957"/>
                <a:gd name="connsiteY24" fmla="*/ 486519 h 937963"/>
                <a:gd name="connsiteX25" fmla="*/ 1533631 w 2537957"/>
                <a:gd name="connsiteY25" fmla="*/ 486518 h 937963"/>
                <a:gd name="connsiteX26" fmla="*/ 1515620 w 2537957"/>
                <a:gd name="connsiteY26" fmla="*/ 575729 h 937963"/>
                <a:gd name="connsiteX27" fmla="*/ 1268047 w 2537957"/>
                <a:gd name="connsiteY27" fmla="*/ 739832 h 937963"/>
                <a:gd name="connsiteX28" fmla="*/ 1020475 w 2537957"/>
                <a:gd name="connsiteY28" fmla="*/ 575729 h 937963"/>
                <a:gd name="connsiteX29" fmla="*/ 1002953 w 2537957"/>
                <a:gd name="connsiteY29" fmla="*/ 488937 h 937963"/>
                <a:gd name="connsiteX30" fmla="*/ 207713 w 2537957"/>
                <a:gd name="connsiteY30" fmla="*/ 488937 h 937963"/>
                <a:gd name="connsiteX31" fmla="*/ 0 w 2537957"/>
                <a:gd name="connsiteY31" fmla="*/ 281224 h 937963"/>
                <a:gd name="connsiteX32" fmla="*/ 207713 w 2537957"/>
                <a:gd name="connsiteY32" fmla="*/ 73511 h 937963"/>
                <a:gd name="connsiteX33" fmla="*/ 689688 w 2537957"/>
                <a:gd name="connsiteY33" fmla="*/ 73512 h 937963"/>
                <a:gd name="connsiteX34" fmla="*/ 689688 w 2537957"/>
                <a:gd name="connsiteY34" fmla="*/ 0 h 937963"/>
                <a:gd name="connsiteX35" fmla="*/ 1268047 w 2537957"/>
                <a:gd name="connsiteY35" fmla="*/ 239606 h 937963"/>
                <a:gd name="connsiteX36" fmla="*/ 1036509 w 2537957"/>
                <a:gd name="connsiteY36" fmla="*/ 471145 h 937963"/>
                <a:gd name="connsiteX37" fmla="*/ 1268047 w 2537957"/>
                <a:gd name="connsiteY37" fmla="*/ 702683 h 937963"/>
                <a:gd name="connsiteX38" fmla="*/ 1499585 w 2537957"/>
                <a:gd name="connsiteY38" fmla="*/ 471145 h 937963"/>
                <a:gd name="connsiteX39" fmla="*/ 1268047 w 2537957"/>
                <a:gd name="connsiteY39" fmla="*/ 239606 h 937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537957" h="937963">
                  <a:moveTo>
                    <a:pt x="689688" y="0"/>
                  </a:moveTo>
                  <a:lnTo>
                    <a:pt x="834751" y="92257"/>
                  </a:lnTo>
                  <a:lnTo>
                    <a:pt x="689688" y="184514"/>
                  </a:lnTo>
                  <a:lnTo>
                    <a:pt x="689688" y="111003"/>
                  </a:lnTo>
                  <a:lnTo>
                    <a:pt x="207713" y="111003"/>
                  </a:lnTo>
                  <a:cubicBezTo>
                    <a:pt x="113702" y="111003"/>
                    <a:pt x="37492" y="187213"/>
                    <a:pt x="37492" y="281224"/>
                  </a:cubicBezTo>
                  <a:lnTo>
                    <a:pt x="37491" y="281224"/>
                  </a:lnTo>
                  <a:cubicBezTo>
                    <a:pt x="37491" y="375235"/>
                    <a:pt x="113701" y="451444"/>
                    <a:pt x="207712" y="451444"/>
                  </a:cubicBezTo>
                  <a:lnTo>
                    <a:pt x="1003337" y="451446"/>
                  </a:lnTo>
                  <a:lnTo>
                    <a:pt x="1020475" y="366560"/>
                  </a:lnTo>
                  <a:cubicBezTo>
                    <a:pt x="1061264" y="270123"/>
                    <a:pt x="1156754" y="202457"/>
                    <a:pt x="1268047" y="202457"/>
                  </a:cubicBezTo>
                  <a:cubicBezTo>
                    <a:pt x="1379340" y="202457"/>
                    <a:pt x="1474831" y="270123"/>
                    <a:pt x="1515620" y="366560"/>
                  </a:cubicBezTo>
                  <a:lnTo>
                    <a:pt x="1532269" y="449027"/>
                  </a:lnTo>
                  <a:lnTo>
                    <a:pt x="2330244" y="449027"/>
                  </a:lnTo>
                  <a:cubicBezTo>
                    <a:pt x="2444962" y="449027"/>
                    <a:pt x="2537957" y="542022"/>
                    <a:pt x="2537957" y="656739"/>
                  </a:cubicBezTo>
                  <a:cubicBezTo>
                    <a:pt x="2537957" y="771456"/>
                    <a:pt x="2444962" y="864452"/>
                    <a:pt x="2330244" y="864452"/>
                  </a:cubicBezTo>
                  <a:cubicBezTo>
                    <a:pt x="2169586" y="864452"/>
                    <a:pt x="2008928" y="864451"/>
                    <a:pt x="1848270" y="864451"/>
                  </a:cubicBezTo>
                  <a:lnTo>
                    <a:pt x="1848270" y="937963"/>
                  </a:lnTo>
                  <a:lnTo>
                    <a:pt x="1703207" y="845706"/>
                  </a:lnTo>
                  <a:lnTo>
                    <a:pt x="1848270" y="753449"/>
                  </a:lnTo>
                  <a:lnTo>
                    <a:pt x="1848270" y="826960"/>
                  </a:lnTo>
                  <a:lnTo>
                    <a:pt x="2330244" y="826960"/>
                  </a:lnTo>
                  <a:cubicBezTo>
                    <a:pt x="2424255" y="826960"/>
                    <a:pt x="2500465" y="750750"/>
                    <a:pt x="2500465" y="656739"/>
                  </a:cubicBezTo>
                  <a:lnTo>
                    <a:pt x="2500466" y="656739"/>
                  </a:lnTo>
                  <a:cubicBezTo>
                    <a:pt x="2500466" y="562729"/>
                    <a:pt x="2424256" y="486519"/>
                    <a:pt x="2330246" y="486519"/>
                  </a:cubicBezTo>
                  <a:lnTo>
                    <a:pt x="1533631" y="486518"/>
                  </a:lnTo>
                  <a:lnTo>
                    <a:pt x="1515620" y="575729"/>
                  </a:lnTo>
                  <a:cubicBezTo>
                    <a:pt x="1474831" y="672166"/>
                    <a:pt x="1379340" y="739832"/>
                    <a:pt x="1268047" y="739832"/>
                  </a:cubicBezTo>
                  <a:cubicBezTo>
                    <a:pt x="1156754" y="739832"/>
                    <a:pt x="1061264" y="672166"/>
                    <a:pt x="1020475" y="575729"/>
                  </a:cubicBezTo>
                  <a:lnTo>
                    <a:pt x="1002953" y="488937"/>
                  </a:lnTo>
                  <a:lnTo>
                    <a:pt x="207713" y="488937"/>
                  </a:lnTo>
                  <a:cubicBezTo>
                    <a:pt x="92996" y="488937"/>
                    <a:pt x="0" y="395941"/>
                    <a:pt x="0" y="281224"/>
                  </a:cubicBezTo>
                  <a:cubicBezTo>
                    <a:pt x="0" y="166507"/>
                    <a:pt x="92996" y="73511"/>
                    <a:pt x="207713" y="73511"/>
                  </a:cubicBezTo>
                  <a:cubicBezTo>
                    <a:pt x="368372" y="73511"/>
                    <a:pt x="529029" y="73512"/>
                    <a:pt x="689688" y="73512"/>
                  </a:cubicBezTo>
                  <a:lnTo>
                    <a:pt x="689688" y="0"/>
                  </a:lnTo>
                  <a:close/>
                  <a:moveTo>
                    <a:pt x="1268047" y="239606"/>
                  </a:moveTo>
                  <a:cubicBezTo>
                    <a:pt x="1140172" y="239606"/>
                    <a:pt x="1036509" y="343269"/>
                    <a:pt x="1036509" y="471145"/>
                  </a:cubicBezTo>
                  <a:cubicBezTo>
                    <a:pt x="1036509" y="599020"/>
                    <a:pt x="1140172" y="702683"/>
                    <a:pt x="1268047" y="702683"/>
                  </a:cubicBezTo>
                  <a:cubicBezTo>
                    <a:pt x="1395922" y="702683"/>
                    <a:pt x="1499585" y="599020"/>
                    <a:pt x="1499585" y="471145"/>
                  </a:cubicBezTo>
                  <a:cubicBezTo>
                    <a:pt x="1499585" y="343269"/>
                    <a:pt x="1395922" y="239606"/>
                    <a:pt x="1268047" y="239606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B24E5F79-7B7B-ABB4-77B8-19CD42913BFA}"/>
              </a:ext>
            </a:extLst>
          </p:cNvPr>
          <p:cNvGrpSpPr/>
          <p:nvPr/>
        </p:nvGrpSpPr>
        <p:grpSpPr>
          <a:xfrm>
            <a:off x="7038731" y="3798277"/>
            <a:ext cx="1837943" cy="2605403"/>
            <a:chOff x="7038731" y="3798277"/>
            <a:chExt cx="1837943" cy="2605403"/>
          </a:xfrm>
        </p:grpSpPr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21CE8774-C709-1930-9819-287C98C28ACF}"/>
                </a:ext>
              </a:extLst>
            </p:cNvPr>
            <p:cNvSpPr/>
            <p:nvPr/>
          </p:nvSpPr>
          <p:spPr bwMode="auto">
            <a:xfrm>
              <a:off x="7517377" y="4648646"/>
              <a:ext cx="893678" cy="893676"/>
            </a:xfrm>
            <a:custGeom>
              <a:avLst/>
              <a:gdLst>
                <a:gd name="connsiteX0" fmla="*/ 420902 w 841805"/>
                <a:gd name="connsiteY0" fmla="*/ 0 h 841805"/>
                <a:gd name="connsiteX1" fmla="*/ 841805 w 841805"/>
                <a:gd name="connsiteY1" fmla="*/ 420902 h 841805"/>
                <a:gd name="connsiteX2" fmla="*/ 420902 w 841805"/>
                <a:gd name="connsiteY2" fmla="*/ 841805 h 841805"/>
                <a:gd name="connsiteX3" fmla="*/ 0 w 841805"/>
                <a:gd name="connsiteY3" fmla="*/ 420902 h 841805"/>
                <a:gd name="connsiteX4" fmla="*/ 420902 w 841805"/>
                <a:gd name="connsiteY4" fmla="*/ 0 h 841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1805" h="841805">
                  <a:moveTo>
                    <a:pt x="420902" y="0"/>
                  </a:moveTo>
                  <a:cubicBezTo>
                    <a:pt x="653360" y="0"/>
                    <a:pt x="841805" y="188444"/>
                    <a:pt x="841805" y="420902"/>
                  </a:cubicBezTo>
                  <a:cubicBezTo>
                    <a:pt x="841805" y="653361"/>
                    <a:pt x="653360" y="841805"/>
                    <a:pt x="420902" y="841805"/>
                  </a:cubicBezTo>
                  <a:cubicBezTo>
                    <a:pt x="188444" y="841805"/>
                    <a:pt x="0" y="653361"/>
                    <a:pt x="0" y="420902"/>
                  </a:cubicBezTo>
                  <a:cubicBezTo>
                    <a:pt x="0" y="188444"/>
                    <a:pt x="188444" y="0"/>
                    <a:pt x="420902" y="0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641E4EE5-2352-677A-001A-535C904F6149}"/>
                </a:ext>
              </a:extLst>
            </p:cNvPr>
            <p:cNvSpPr/>
            <p:nvPr/>
          </p:nvSpPr>
          <p:spPr bwMode="auto">
            <a:xfrm>
              <a:off x="7038731" y="3798277"/>
              <a:ext cx="1837943" cy="2605403"/>
            </a:xfrm>
            <a:custGeom>
              <a:avLst/>
              <a:gdLst>
                <a:gd name="connsiteX0" fmla="*/ 940577 w 1837943"/>
                <a:gd name="connsiteY0" fmla="*/ 0 h 2605403"/>
                <a:gd name="connsiteX1" fmla="*/ 1351855 w 1837943"/>
                <a:gd name="connsiteY1" fmla="*/ 187702 h 2605403"/>
                <a:gd name="connsiteX2" fmla="*/ 940577 w 1837943"/>
                <a:gd name="connsiteY2" fmla="*/ 375405 h 2605403"/>
                <a:gd name="connsiteX3" fmla="*/ 940577 w 1837943"/>
                <a:gd name="connsiteY3" fmla="*/ 243046 h 2605403"/>
                <a:gd name="connsiteX4" fmla="*/ 612968 w 1837943"/>
                <a:gd name="connsiteY4" fmla="*/ 243046 h 2605403"/>
                <a:gd name="connsiteX5" fmla="*/ 110688 w 1837943"/>
                <a:gd name="connsiteY5" fmla="*/ 745326 h 2605403"/>
                <a:gd name="connsiteX6" fmla="*/ 110687 w 1837943"/>
                <a:gd name="connsiteY6" fmla="*/ 745326 h 2605403"/>
                <a:gd name="connsiteX7" fmla="*/ 352517 w 1837943"/>
                <a:gd name="connsiteY7" fmla="*/ 1174889 h 2605403"/>
                <a:gd name="connsiteX8" fmla="*/ 413268 w 1837943"/>
                <a:gd name="connsiteY8" fmla="*/ 1205990 h 2605403"/>
                <a:gd name="connsiteX9" fmla="*/ 415363 w 1837943"/>
                <a:gd name="connsiteY9" fmla="*/ 1192267 h 2605403"/>
                <a:gd name="connsiteX10" fmla="*/ 925484 w 1837943"/>
                <a:gd name="connsiteY10" fmla="*/ 776506 h 2605403"/>
                <a:gd name="connsiteX11" fmla="*/ 1443496 w 1837943"/>
                <a:gd name="connsiteY11" fmla="*/ 1243968 h 2605403"/>
                <a:gd name="connsiteX12" fmla="*/ 1445758 w 1837943"/>
                <a:gd name="connsiteY12" fmla="*/ 1288758 h 2605403"/>
                <a:gd name="connsiteX13" fmla="*/ 1463570 w 1837943"/>
                <a:gd name="connsiteY13" fmla="*/ 1295277 h 2605403"/>
                <a:gd name="connsiteX14" fmla="*/ 1837943 w 1837943"/>
                <a:gd name="connsiteY14" fmla="*/ 1860076 h 2605403"/>
                <a:gd name="connsiteX15" fmla="*/ 1224975 w 1837943"/>
                <a:gd name="connsiteY15" fmla="*/ 2473044 h 2605403"/>
                <a:gd name="connsiteX16" fmla="*/ 897366 w 1837943"/>
                <a:gd name="connsiteY16" fmla="*/ 2473043 h 2605403"/>
                <a:gd name="connsiteX17" fmla="*/ 897366 w 1837943"/>
                <a:gd name="connsiteY17" fmla="*/ 2605403 h 2605403"/>
                <a:gd name="connsiteX18" fmla="*/ 486089 w 1837943"/>
                <a:gd name="connsiteY18" fmla="*/ 2417700 h 2605403"/>
                <a:gd name="connsiteX19" fmla="*/ 897366 w 1837943"/>
                <a:gd name="connsiteY19" fmla="*/ 2229997 h 2605403"/>
                <a:gd name="connsiteX20" fmla="*/ 897366 w 1837943"/>
                <a:gd name="connsiteY20" fmla="*/ 2362356 h 2605403"/>
                <a:gd name="connsiteX21" fmla="*/ 1224975 w 1837943"/>
                <a:gd name="connsiteY21" fmla="*/ 2362356 h 2605403"/>
                <a:gd name="connsiteX22" fmla="*/ 1727256 w 1837943"/>
                <a:gd name="connsiteY22" fmla="*/ 1860076 h 2605403"/>
                <a:gd name="connsiteX23" fmla="*/ 1485426 w 1837943"/>
                <a:gd name="connsiteY23" fmla="*/ 1430512 h 2605403"/>
                <a:gd name="connsiteX24" fmla="*/ 1434839 w 1837943"/>
                <a:gd name="connsiteY24" fmla="*/ 1404616 h 2605403"/>
                <a:gd name="connsiteX25" fmla="*/ 1405265 w 1837943"/>
                <a:gd name="connsiteY25" fmla="*/ 1499887 h 2605403"/>
                <a:gd name="connsiteX26" fmla="*/ 925484 w 1837943"/>
                <a:gd name="connsiteY26" fmla="*/ 1817906 h 2605403"/>
                <a:gd name="connsiteX27" fmla="*/ 407472 w 1837943"/>
                <a:gd name="connsiteY27" fmla="*/ 1350445 h 2605403"/>
                <a:gd name="connsiteX28" fmla="*/ 405977 w 1837943"/>
                <a:gd name="connsiteY28" fmla="*/ 1320825 h 2605403"/>
                <a:gd name="connsiteX29" fmla="*/ 340545 w 1837943"/>
                <a:gd name="connsiteY29" fmla="*/ 1294582 h 2605403"/>
                <a:gd name="connsiteX30" fmla="*/ 0 w 1837943"/>
                <a:gd name="connsiteY30" fmla="*/ 745326 h 2605403"/>
                <a:gd name="connsiteX31" fmla="*/ 612968 w 1837943"/>
                <a:gd name="connsiteY31" fmla="*/ 132358 h 2605403"/>
                <a:gd name="connsiteX32" fmla="*/ 940577 w 1837943"/>
                <a:gd name="connsiteY32" fmla="*/ 132359 h 2605403"/>
                <a:gd name="connsiteX33" fmla="*/ 940577 w 1837943"/>
                <a:gd name="connsiteY33" fmla="*/ 0 h 2605403"/>
                <a:gd name="connsiteX34" fmla="*/ 925484 w 1837943"/>
                <a:gd name="connsiteY34" fmla="*/ 876304 h 2605403"/>
                <a:gd name="connsiteX35" fmla="*/ 504582 w 1837943"/>
                <a:gd name="connsiteY35" fmla="*/ 1297206 h 2605403"/>
                <a:gd name="connsiteX36" fmla="*/ 925484 w 1837943"/>
                <a:gd name="connsiteY36" fmla="*/ 1718109 h 2605403"/>
                <a:gd name="connsiteX37" fmla="*/ 1346387 w 1837943"/>
                <a:gd name="connsiteY37" fmla="*/ 1297206 h 2605403"/>
                <a:gd name="connsiteX38" fmla="*/ 925484 w 1837943"/>
                <a:gd name="connsiteY38" fmla="*/ 876304 h 2605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837943" h="2605403">
                  <a:moveTo>
                    <a:pt x="940577" y="0"/>
                  </a:moveTo>
                  <a:lnTo>
                    <a:pt x="1351855" y="187702"/>
                  </a:lnTo>
                  <a:lnTo>
                    <a:pt x="940577" y="375405"/>
                  </a:lnTo>
                  <a:lnTo>
                    <a:pt x="940577" y="243046"/>
                  </a:lnTo>
                  <a:lnTo>
                    <a:pt x="612968" y="243046"/>
                  </a:lnTo>
                  <a:cubicBezTo>
                    <a:pt x="335567" y="243046"/>
                    <a:pt x="110688" y="467925"/>
                    <a:pt x="110688" y="745326"/>
                  </a:cubicBezTo>
                  <a:lnTo>
                    <a:pt x="110687" y="745326"/>
                  </a:lnTo>
                  <a:cubicBezTo>
                    <a:pt x="110687" y="927371"/>
                    <a:pt x="207535" y="1086796"/>
                    <a:pt x="352517" y="1174889"/>
                  </a:cubicBezTo>
                  <a:lnTo>
                    <a:pt x="413268" y="1205990"/>
                  </a:lnTo>
                  <a:lnTo>
                    <a:pt x="415363" y="1192267"/>
                  </a:lnTo>
                  <a:cubicBezTo>
                    <a:pt x="463916" y="954993"/>
                    <a:pt x="673857" y="776506"/>
                    <a:pt x="925484" y="776506"/>
                  </a:cubicBezTo>
                  <a:cubicBezTo>
                    <a:pt x="1195086" y="776506"/>
                    <a:pt x="1416831" y="981401"/>
                    <a:pt x="1443496" y="1243968"/>
                  </a:cubicBezTo>
                  <a:lnTo>
                    <a:pt x="1445758" y="1288758"/>
                  </a:lnTo>
                  <a:lnTo>
                    <a:pt x="1463570" y="1295277"/>
                  </a:lnTo>
                  <a:cubicBezTo>
                    <a:pt x="1683574" y="1388332"/>
                    <a:pt x="1837943" y="1606176"/>
                    <a:pt x="1837943" y="1860076"/>
                  </a:cubicBezTo>
                  <a:cubicBezTo>
                    <a:pt x="1837943" y="2198609"/>
                    <a:pt x="1563508" y="2473044"/>
                    <a:pt x="1224975" y="2473044"/>
                  </a:cubicBezTo>
                  <a:cubicBezTo>
                    <a:pt x="1115772" y="2473044"/>
                    <a:pt x="1006570" y="2473043"/>
                    <a:pt x="897366" y="2473043"/>
                  </a:cubicBezTo>
                  <a:lnTo>
                    <a:pt x="897366" y="2605403"/>
                  </a:lnTo>
                  <a:lnTo>
                    <a:pt x="486089" y="2417700"/>
                  </a:lnTo>
                  <a:lnTo>
                    <a:pt x="897366" y="2229997"/>
                  </a:lnTo>
                  <a:lnTo>
                    <a:pt x="897366" y="2362356"/>
                  </a:lnTo>
                  <a:lnTo>
                    <a:pt x="1224975" y="2362356"/>
                  </a:lnTo>
                  <a:cubicBezTo>
                    <a:pt x="1502377" y="2362356"/>
                    <a:pt x="1727256" y="2137477"/>
                    <a:pt x="1727256" y="1860076"/>
                  </a:cubicBezTo>
                  <a:cubicBezTo>
                    <a:pt x="1727256" y="1678032"/>
                    <a:pt x="1630409" y="1518606"/>
                    <a:pt x="1485426" y="1430512"/>
                  </a:cubicBezTo>
                  <a:lnTo>
                    <a:pt x="1434839" y="1404616"/>
                  </a:lnTo>
                  <a:lnTo>
                    <a:pt x="1405265" y="1499887"/>
                  </a:lnTo>
                  <a:cubicBezTo>
                    <a:pt x="1326219" y="1686774"/>
                    <a:pt x="1141165" y="1817906"/>
                    <a:pt x="925484" y="1817906"/>
                  </a:cubicBezTo>
                  <a:cubicBezTo>
                    <a:pt x="655883" y="1817906"/>
                    <a:pt x="434138" y="1613011"/>
                    <a:pt x="407472" y="1350445"/>
                  </a:cubicBezTo>
                  <a:lnTo>
                    <a:pt x="405977" y="1320825"/>
                  </a:lnTo>
                  <a:lnTo>
                    <a:pt x="340545" y="1294582"/>
                  </a:lnTo>
                  <a:cubicBezTo>
                    <a:pt x="138709" y="1194281"/>
                    <a:pt x="0" y="986001"/>
                    <a:pt x="0" y="745326"/>
                  </a:cubicBezTo>
                  <a:cubicBezTo>
                    <a:pt x="0" y="406794"/>
                    <a:pt x="274435" y="132358"/>
                    <a:pt x="612968" y="132358"/>
                  </a:cubicBezTo>
                  <a:cubicBezTo>
                    <a:pt x="722171" y="132358"/>
                    <a:pt x="831374" y="132359"/>
                    <a:pt x="940577" y="132359"/>
                  </a:cubicBezTo>
                  <a:lnTo>
                    <a:pt x="940577" y="0"/>
                  </a:lnTo>
                  <a:close/>
                  <a:moveTo>
                    <a:pt x="925484" y="876304"/>
                  </a:moveTo>
                  <a:cubicBezTo>
                    <a:pt x="693026" y="876304"/>
                    <a:pt x="504582" y="1064748"/>
                    <a:pt x="504582" y="1297206"/>
                  </a:cubicBezTo>
                  <a:cubicBezTo>
                    <a:pt x="504582" y="1529665"/>
                    <a:pt x="693026" y="1718109"/>
                    <a:pt x="925484" y="1718109"/>
                  </a:cubicBezTo>
                  <a:cubicBezTo>
                    <a:pt x="1157942" y="1718109"/>
                    <a:pt x="1346387" y="1529665"/>
                    <a:pt x="1346387" y="1297206"/>
                  </a:cubicBezTo>
                  <a:cubicBezTo>
                    <a:pt x="1346387" y="1064748"/>
                    <a:pt x="1157942" y="876304"/>
                    <a:pt x="925484" y="876304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5846F220-4729-5187-B8CF-6935FF0476A4}"/>
              </a:ext>
            </a:extLst>
          </p:cNvPr>
          <p:cNvGrpSpPr/>
          <p:nvPr/>
        </p:nvGrpSpPr>
        <p:grpSpPr>
          <a:xfrm>
            <a:off x="708967" y="4422979"/>
            <a:ext cx="2614525" cy="1248722"/>
            <a:chOff x="708967" y="4422979"/>
            <a:chExt cx="2614525" cy="1248722"/>
          </a:xfrm>
        </p:grpSpPr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617B9C8B-014E-9218-9C90-B54890EAB005}"/>
                </a:ext>
              </a:extLst>
            </p:cNvPr>
            <p:cNvSpPr/>
            <p:nvPr/>
          </p:nvSpPr>
          <p:spPr bwMode="auto">
            <a:xfrm>
              <a:off x="1815563" y="4838626"/>
              <a:ext cx="394112" cy="394112"/>
            </a:xfrm>
            <a:custGeom>
              <a:avLst/>
              <a:gdLst>
                <a:gd name="connsiteX0" fmla="*/ 185617 w 371235"/>
                <a:gd name="connsiteY0" fmla="*/ 0 h 371236"/>
                <a:gd name="connsiteX1" fmla="*/ 371235 w 371235"/>
                <a:gd name="connsiteY1" fmla="*/ 185618 h 371236"/>
                <a:gd name="connsiteX2" fmla="*/ 185617 w 371235"/>
                <a:gd name="connsiteY2" fmla="*/ 371236 h 371236"/>
                <a:gd name="connsiteX3" fmla="*/ 0 w 371235"/>
                <a:gd name="connsiteY3" fmla="*/ 185618 h 371236"/>
                <a:gd name="connsiteX4" fmla="*/ 185617 w 371235"/>
                <a:gd name="connsiteY4" fmla="*/ 0 h 371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1235" h="371236">
                  <a:moveTo>
                    <a:pt x="185617" y="0"/>
                  </a:moveTo>
                  <a:cubicBezTo>
                    <a:pt x="288131" y="0"/>
                    <a:pt x="371235" y="83104"/>
                    <a:pt x="371235" y="185618"/>
                  </a:cubicBezTo>
                  <a:cubicBezTo>
                    <a:pt x="371235" y="288132"/>
                    <a:pt x="288131" y="371236"/>
                    <a:pt x="185617" y="371236"/>
                  </a:cubicBezTo>
                  <a:cubicBezTo>
                    <a:pt x="83103" y="371236"/>
                    <a:pt x="0" y="288132"/>
                    <a:pt x="0" y="185618"/>
                  </a:cubicBezTo>
                  <a:cubicBezTo>
                    <a:pt x="0" y="83104"/>
                    <a:pt x="83103" y="0"/>
                    <a:pt x="185617" y="0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89250C28-6E63-8968-F262-3A6B46114780}"/>
                </a:ext>
              </a:extLst>
            </p:cNvPr>
            <p:cNvSpPr/>
            <p:nvPr/>
          </p:nvSpPr>
          <p:spPr bwMode="auto">
            <a:xfrm>
              <a:off x="708967" y="4422979"/>
              <a:ext cx="2614525" cy="1248722"/>
            </a:xfrm>
            <a:custGeom>
              <a:avLst/>
              <a:gdLst>
                <a:gd name="connsiteX0" fmla="*/ 1611128 w 2614525"/>
                <a:gd name="connsiteY0" fmla="*/ 0 h 1248722"/>
                <a:gd name="connsiteX1" fmla="*/ 1971985 w 2614525"/>
                <a:gd name="connsiteY1" fmla="*/ 160705 h 1248722"/>
                <a:gd name="connsiteX2" fmla="*/ 1611128 w 2614525"/>
                <a:gd name="connsiteY2" fmla="*/ 321410 h 1248722"/>
                <a:gd name="connsiteX3" fmla="*/ 1611128 w 2614525"/>
                <a:gd name="connsiteY3" fmla="*/ 242370 h 1248722"/>
                <a:gd name="connsiteX4" fmla="*/ 313243 w 2614525"/>
                <a:gd name="connsiteY4" fmla="*/ 242370 h 1248722"/>
                <a:gd name="connsiteX5" fmla="*/ 163329 w 2614525"/>
                <a:gd name="connsiteY5" fmla="*/ 392284 h 1248722"/>
                <a:gd name="connsiteX6" fmla="*/ 163330 w 2614525"/>
                <a:gd name="connsiteY6" fmla="*/ 392284 h 1248722"/>
                <a:gd name="connsiteX7" fmla="*/ 313244 w 2614525"/>
                <a:gd name="connsiteY7" fmla="*/ 542199 h 1248722"/>
                <a:gd name="connsiteX8" fmla="*/ 986931 w 2614525"/>
                <a:gd name="connsiteY8" fmla="*/ 542198 h 1248722"/>
                <a:gd name="connsiteX9" fmla="*/ 1004301 w 2614525"/>
                <a:gd name="connsiteY9" fmla="*/ 486243 h 1248722"/>
                <a:gd name="connsiteX10" fmla="*/ 1303651 w 2614525"/>
                <a:gd name="connsiteY10" fmla="*/ 287820 h 1248722"/>
                <a:gd name="connsiteX11" fmla="*/ 1603002 w 2614525"/>
                <a:gd name="connsiteY11" fmla="*/ 486243 h 1248722"/>
                <a:gd name="connsiteX12" fmla="*/ 1620680 w 2614525"/>
                <a:gd name="connsiteY12" fmla="*/ 543193 h 1248722"/>
                <a:gd name="connsiteX13" fmla="*/ 2301281 w 2614525"/>
                <a:gd name="connsiteY13" fmla="*/ 543193 h 1248722"/>
                <a:gd name="connsiteX14" fmla="*/ 2614525 w 2614525"/>
                <a:gd name="connsiteY14" fmla="*/ 856437 h 1248722"/>
                <a:gd name="connsiteX15" fmla="*/ 2301281 w 2614525"/>
                <a:gd name="connsiteY15" fmla="*/ 1169681 h 1248722"/>
                <a:gd name="connsiteX16" fmla="*/ 1003396 w 2614525"/>
                <a:gd name="connsiteY16" fmla="*/ 1169681 h 1248722"/>
                <a:gd name="connsiteX17" fmla="*/ 1003396 w 2614525"/>
                <a:gd name="connsiteY17" fmla="*/ 1248722 h 1248722"/>
                <a:gd name="connsiteX18" fmla="*/ 642540 w 2614525"/>
                <a:gd name="connsiteY18" fmla="*/ 1088017 h 1248722"/>
                <a:gd name="connsiteX19" fmla="*/ 1003396 w 2614525"/>
                <a:gd name="connsiteY19" fmla="*/ 927311 h 1248722"/>
                <a:gd name="connsiteX20" fmla="*/ 1003396 w 2614525"/>
                <a:gd name="connsiteY20" fmla="*/ 1006352 h 1248722"/>
                <a:gd name="connsiteX21" fmla="*/ 2301281 w 2614525"/>
                <a:gd name="connsiteY21" fmla="*/ 1006352 h 1248722"/>
                <a:gd name="connsiteX22" fmla="*/ 2451195 w 2614525"/>
                <a:gd name="connsiteY22" fmla="*/ 856437 h 1248722"/>
                <a:gd name="connsiteX23" fmla="*/ 2301280 w 2614525"/>
                <a:gd name="connsiteY23" fmla="*/ 706523 h 1248722"/>
                <a:gd name="connsiteX24" fmla="*/ 1613133 w 2614525"/>
                <a:gd name="connsiteY24" fmla="*/ 706523 h 1248722"/>
                <a:gd name="connsiteX25" fmla="*/ 1603002 w 2614525"/>
                <a:gd name="connsiteY25" fmla="*/ 739161 h 1248722"/>
                <a:gd name="connsiteX26" fmla="*/ 1303651 w 2614525"/>
                <a:gd name="connsiteY26" fmla="*/ 937584 h 1248722"/>
                <a:gd name="connsiteX27" fmla="*/ 1004301 w 2614525"/>
                <a:gd name="connsiteY27" fmla="*/ 739161 h 1248722"/>
                <a:gd name="connsiteX28" fmla="*/ 993861 w 2614525"/>
                <a:gd name="connsiteY28" fmla="*/ 705528 h 1248722"/>
                <a:gd name="connsiteX29" fmla="*/ 313243 w 2614525"/>
                <a:gd name="connsiteY29" fmla="*/ 705528 h 1248722"/>
                <a:gd name="connsiteX30" fmla="*/ 0 w 2614525"/>
                <a:gd name="connsiteY30" fmla="*/ 392284 h 1248722"/>
                <a:gd name="connsiteX31" fmla="*/ 313243 w 2614525"/>
                <a:gd name="connsiteY31" fmla="*/ 79040 h 1248722"/>
                <a:gd name="connsiteX32" fmla="*/ 1611128 w 2614525"/>
                <a:gd name="connsiteY32" fmla="*/ 79040 h 1248722"/>
                <a:gd name="connsiteX33" fmla="*/ 1611128 w 2614525"/>
                <a:gd name="connsiteY33" fmla="*/ 0 h 1248722"/>
                <a:gd name="connsiteX34" fmla="*/ 1303651 w 2614525"/>
                <a:gd name="connsiteY34" fmla="*/ 427084 h 1248722"/>
                <a:gd name="connsiteX35" fmla="*/ 1118034 w 2614525"/>
                <a:gd name="connsiteY35" fmla="*/ 612702 h 1248722"/>
                <a:gd name="connsiteX36" fmla="*/ 1303651 w 2614525"/>
                <a:gd name="connsiteY36" fmla="*/ 798320 h 1248722"/>
                <a:gd name="connsiteX37" fmla="*/ 1489269 w 2614525"/>
                <a:gd name="connsiteY37" fmla="*/ 612702 h 1248722"/>
                <a:gd name="connsiteX38" fmla="*/ 1303651 w 2614525"/>
                <a:gd name="connsiteY38" fmla="*/ 427084 h 1248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614525" h="1248722">
                  <a:moveTo>
                    <a:pt x="1611128" y="0"/>
                  </a:moveTo>
                  <a:lnTo>
                    <a:pt x="1971985" y="160705"/>
                  </a:lnTo>
                  <a:lnTo>
                    <a:pt x="1611128" y="321410"/>
                  </a:lnTo>
                  <a:lnTo>
                    <a:pt x="1611128" y="242370"/>
                  </a:lnTo>
                  <a:lnTo>
                    <a:pt x="313243" y="242370"/>
                  </a:lnTo>
                  <a:cubicBezTo>
                    <a:pt x="230448" y="242370"/>
                    <a:pt x="163329" y="309489"/>
                    <a:pt x="163329" y="392284"/>
                  </a:cubicBezTo>
                  <a:lnTo>
                    <a:pt x="163330" y="392284"/>
                  </a:lnTo>
                  <a:cubicBezTo>
                    <a:pt x="163330" y="475080"/>
                    <a:pt x="230448" y="542199"/>
                    <a:pt x="313244" y="542199"/>
                  </a:cubicBezTo>
                  <a:lnTo>
                    <a:pt x="986931" y="542198"/>
                  </a:lnTo>
                  <a:lnTo>
                    <a:pt x="1004301" y="486243"/>
                  </a:lnTo>
                  <a:cubicBezTo>
                    <a:pt x="1053620" y="369638"/>
                    <a:pt x="1169081" y="287820"/>
                    <a:pt x="1303651" y="287820"/>
                  </a:cubicBezTo>
                  <a:cubicBezTo>
                    <a:pt x="1438222" y="287820"/>
                    <a:pt x="1553682" y="369638"/>
                    <a:pt x="1603002" y="486243"/>
                  </a:cubicBezTo>
                  <a:lnTo>
                    <a:pt x="1620680" y="543193"/>
                  </a:lnTo>
                  <a:lnTo>
                    <a:pt x="2301281" y="543193"/>
                  </a:lnTo>
                  <a:cubicBezTo>
                    <a:pt x="2474281" y="543193"/>
                    <a:pt x="2614525" y="683437"/>
                    <a:pt x="2614525" y="856437"/>
                  </a:cubicBezTo>
                  <a:cubicBezTo>
                    <a:pt x="2614525" y="1029437"/>
                    <a:pt x="2474281" y="1169681"/>
                    <a:pt x="2301281" y="1169681"/>
                  </a:cubicBezTo>
                  <a:cubicBezTo>
                    <a:pt x="1868653" y="1169681"/>
                    <a:pt x="1436024" y="1169681"/>
                    <a:pt x="1003396" y="1169681"/>
                  </a:cubicBezTo>
                  <a:lnTo>
                    <a:pt x="1003396" y="1248722"/>
                  </a:lnTo>
                  <a:lnTo>
                    <a:pt x="642540" y="1088017"/>
                  </a:lnTo>
                  <a:lnTo>
                    <a:pt x="1003396" y="927311"/>
                  </a:lnTo>
                  <a:lnTo>
                    <a:pt x="1003396" y="1006352"/>
                  </a:lnTo>
                  <a:lnTo>
                    <a:pt x="2301281" y="1006352"/>
                  </a:lnTo>
                  <a:cubicBezTo>
                    <a:pt x="2384076" y="1006352"/>
                    <a:pt x="2451195" y="939233"/>
                    <a:pt x="2451195" y="856437"/>
                  </a:cubicBezTo>
                  <a:cubicBezTo>
                    <a:pt x="2451195" y="773642"/>
                    <a:pt x="2384076" y="706523"/>
                    <a:pt x="2301280" y="706523"/>
                  </a:cubicBezTo>
                  <a:lnTo>
                    <a:pt x="1613133" y="706523"/>
                  </a:lnTo>
                  <a:lnTo>
                    <a:pt x="1603002" y="739161"/>
                  </a:lnTo>
                  <a:cubicBezTo>
                    <a:pt x="1553682" y="855766"/>
                    <a:pt x="1438222" y="937584"/>
                    <a:pt x="1303651" y="937584"/>
                  </a:cubicBezTo>
                  <a:cubicBezTo>
                    <a:pt x="1169081" y="937584"/>
                    <a:pt x="1053620" y="855766"/>
                    <a:pt x="1004301" y="739161"/>
                  </a:cubicBezTo>
                  <a:lnTo>
                    <a:pt x="993861" y="705528"/>
                  </a:lnTo>
                  <a:lnTo>
                    <a:pt x="313243" y="705528"/>
                  </a:lnTo>
                  <a:cubicBezTo>
                    <a:pt x="140243" y="705528"/>
                    <a:pt x="0" y="565284"/>
                    <a:pt x="0" y="392284"/>
                  </a:cubicBezTo>
                  <a:cubicBezTo>
                    <a:pt x="0" y="219284"/>
                    <a:pt x="140243" y="79040"/>
                    <a:pt x="313243" y="79040"/>
                  </a:cubicBezTo>
                  <a:cubicBezTo>
                    <a:pt x="745871" y="79040"/>
                    <a:pt x="1178500" y="79040"/>
                    <a:pt x="1611128" y="79040"/>
                  </a:cubicBezTo>
                  <a:lnTo>
                    <a:pt x="1611128" y="0"/>
                  </a:lnTo>
                  <a:close/>
                  <a:moveTo>
                    <a:pt x="1303651" y="427084"/>
                  </a:moveTo>
                  <a:cubicBezTo>
                    <a:pt x="1201137" y="427084"/>
                    <a:pt x="1118034" y="510188"/>
                    <a:pt x="1118034" y="612702"/>
                  </a:cubicBezTo>
                  <a:cubicBezTo>
                    <a:pt x="1118034" y="715216"/>
                    <a:pt x="1201137" y="798320"/>
                    <a:pt x="1303651" y="798320"/>
                  </a:cubicBezTo>
                  <a:cubicBezTo>
                    <a:pt x="1406165" y="798320"/>
                    <a:pt x="1489269" y="715216"/>
                    <a:pt x="1489269" y="612702"/>
                  </a:cubicBezTo>
                  <a:cubicBezTo>
                    <a:pt x="1489269" y="510188"/>
                    <a:pt x="1406165" y="427084"/>
                    <a:pt x="1303651" y="427084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395BFEF9-DABB-A3B4-2968-D968F36ECFD7}"/>
              </a:ext>
            </a:extLst>
          </p:cNvPr>
          <p:cNvGrpSpPr/>
          <p:nvPr/>
        </p:nvGrpSpPr>
        <p:grpSpPr>
          <a:xfrm>
            <a:off x="3689915" y="4501207"/>
            <a:ext cx="2565285" cy="1055532"/>
            <a:chOff x="3689915" y="4501207"/>
            <a:chExt cx="2565285" cy="1055532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4FCF9B9F-1EEA-F20A-DE30-42F1F2132C31}"/>
                </a:ext>
              </a:extLst>
            </p:cNvPr>
            <p:cNvSpPr/>
            <p:nvPr/>
          </p:nvSpPr>
          <p:spPr bwMode="auto">
            <a:xfrm>
              <a:off x="4796950" y="4829945"/>
              <a:ext cx="388164" cy="388164"/>
            </a:xfrm>
            <a:custGeom>
              <a:avLst/>
              <a:gdLst>
                <a:gd name="connsiteX0" fmla="*/ 182817 w 365634"/>
                <a:gd name="connsiteY0" fmla="*/ 0 h 365634"/>
                <a:gd name="connsiteX1" fmla="*/ 365634 w 365634"/>
                <a:gd name="connsiteY1" fmla="*/ 182817 h 365634"/>
                <a:gd name="connsiteX2" fmla="*/ 182817 w 365634"/>
                <a:gd name="connsiteY2" fmla="*/ 365634 h 365634"/>
                <a:gd name="connsiteX3" fmla="*/ 0 w 365634"/>
                <a:gd name="connsiteY3" fmla="*/ 182817 h 365634"/>
                <a:gd name="connsiteX4" fmla="*/ 182817 w 365634"/>
                <a:gd name="connsiteY4" fmla="*/ 0 h 36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634" h="365634">
                  <a:moveTo>
                    <a:pt x="182817" y="0"/>
                  </a:moveTo>
                  <a:cubicBezTo>
                    <a:pt x="283784" y="0"/>
                    <a:pt x="365634" y="81850"/>
                    <a:pt x="365634" y="182817"/>
                  </a:cubicBezTo>
                  <a:cubicBezTo>
                    <a:pt x="365634" y="283784"/>
                    <a:pt x="283784" y="365634"/>
                    <a:pt x="182817" y="365634"/>
                  </a:cubicBezTo>
                  <a:cubicBezTo>
                    <a:pt x="81850" y="365634"/>
                    <a:pt x="0" y="283784"/>
                    <a:pt x="0" y="182817"/>
                  </a:cubicBezTo>
                  <a:cubicBezTo>
                    <a:pt x="0" y="81850"/>
                    <a:pt x="81850" y="0"/>
                    <a:pt x="182817" y="0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F9EDFA88-722E-45DD-067F-90EA10F9A6DF}"/>
                </a:ext>
              </a:extLst>
            </p:cNvPr>
            <p:cNvSpPr/>
            <p:nvPr/>
          </p:nvSpPr>
          <p:spPr bwMode="auto">
            <a:xfrm>
              <a:off x="3689915" y="4501207"/>
              <a:ext cx="2565285" cy="1055532"/>
            </a:xfrm>
            <a:custGeom>
              <a:avLst/>
              <a:gdLst>
                <a:gd name="connsiteX0" fmla="*/ 313681 w 2565285"/>
                <a:gd name="connsiteY0" fmla="*/ 0 h 1055532"/>
                <a:gd name="connsiteX1" fmla="*/ 535354 w 2565285"/>
                <a:gd name="connsiteY1" fmla="*/ 129498 h 1055532"/>
                <a:gd name="connsiteX2" fmla="*/ 313681 w 2565285"/>
                <a:gd name="connsiteY2" fmla="*/ 258997 h 1055532"/>
                <a:gd name="connsiteX3" fmla="*/ 313681 w 2565285"/>
                <a:gd name="connsiteY3" fmla="*/ 170347 h 1055532"/>
                <a:gd name="connsiteX4" fmla="*/ 239937 w 2565285"/>
                <a:gd name="connsiteY4" fmla="*/ 170347 h 1055532"/>
                <a:gd name="connsiteX5" fmla="*/ 81697 w 2565285"/>
                <a:gd name="connsiteY5" fmla="*/ 328587 h 1055532"/>
                <a:gd name="connsiteX6" fmla="*/ 239937 w 2565285"/>
                <a:gd name="connsiteY6" fmla="*/ 486827 h 1055532"/>
                <a:gd name="connsiteX7" fmla="*/ 1046340 w 2565285"/>
                <a:gd name="connsiteY7" fmla="*/ 486827 h 1055532"/>
                <a:gd name="connsiteX8" fmla="*/ 1059667 w 2565285"/>
                <a:gd name="connsiteY8" fmla="*/ 420820 h 1055532"/>
                <a:gd name="connsiteX9" fmla="*/ 1301117 w 2565285"/>
                <a:gd name="connsiteY9" fmla="*/ 260776 h 1055532"/>
                <a:gd name="connsiteX10" fmla="*/ 1542567 w 2565285"/>
                <a:gd name="connsiteY10" fmla="*/ 420820 h 1055532"/>
                <a:gd name="connsiteX11" fmla="*/ 1555930 w 2565285"/>
                <a:gd name="connsiteY11" fmla="*/ 487008 h 1055532"/>
                <a:gd name="connsiteX12" fmla="*/ 2325348 w 2565285"/>
                <a:gd name="connsiteY12" fmla="*/ 487008 h 1055532"/>
                <a:gd name="connsiteX13" fmla="*/ 2565285 w 2565285"/>
                <a:gd name="connsiteY13" fmla="*/ 726945 h 1055532"/>
                <a:gd name="connsiteX14" fmla="*/ 2325348 w 2565285"/>
                <a:gd name="connsiteY14" fmla="*/ 966882 h 1055532"/>
                <a:gd name="connsiteX15" fmla="*/ 2251605 w 2565285"/>
                <a:gd name="connsiteY15" fmla="*/ 966882 h 1055532"/>
                <a:gd name="connsiteX16" fmla="*/ 2251605 w 2565285"/>
                <a:gd name="connsiteY16" fmla="*/ 1055532 h 1055532"/>
                <a:gd name="connsiteX17" fmla="*/ 2029932 w 2565285"/>
                <a:gd name="connsiteY17" fmla="*/ 926034 h 1055532"/>
                <a:gd name="connsiteX18" fmla="*/ 2251605 w 2565285"/>
                <a:gd name="connsiteY18" fmla="*/ 796535 h 1055532"/>
                <a:gd name="connsiteX19" fmla="*/ 2251605 w 2565285"/>
                <a:gd name="connsiteY19" fmla="*/ 885185 h 1055532"/>
                <a:gd name="connsiteX20" fmla="*/ 2325348 w 2565285"/>
                <a:gd name="connsiteY20" fmla="*/ 885185 h 1055532"/>
                <a:gd name="connsiteX21" fmla="*/ 2483588 w 2565285"/>
                <a:gd name="connsiteY21" fmla="*/ 726945 h 1055532"/>
                <a:gd name="connsiteX22" fmla="*/ 2325348 w 2565285"/>
                <a:gd name="connsiteY22" fmla="*/ 568705 h 1055532"/>
                <a:gd name="connsiteX23" fmla="*/ 1553896 w 2565285"/>
                <a:gd name="connsiteY23" fmla="*/ 568705 h 1055532"/>
                <a:gd name="connsiteX24" fmla="*/ 1542567 w 2565285"/>
                <a:gd name="connsiteY24" fmla="*/ 624818 h 1055532"/>
                <a:gd name="connsiteX25" fmla="*/ 1301117 w 2565285"/>
                <a:gd name="connsiteY25" fmla="*/ 784862 h 1055532"/>
                <a:gd name="connsiteX26" fmla="*/ 1059667 w 2565285"/>
                <a:gd name="connsiteY26" fmla="*/ 624818 h 1055532"/>
                <a:gd name="connsiteX27" fmla="*/ 1048301 w 2565285"/>
                <a:gd name="connsiteY27" fmla="*/ 568524 h 1055532"/>
                <a:gd name="connsiteX28" fmla="*/ 239937 w 2565285"/>
                <a:gd name="connsiteY28" fmla="*/ 568524 h 1055532"/>
                <a:gd name="connsiteX29" fmla="*/ 0 w 2565285"/>
                <a:gd name="connsiteY29" fmla="*/ 328587 h 1055532"/>
                <a:gd name="connsiteX30" fmla="*/ 239937 w 2565285"/>
                <a:gd name="connsiteY30" fmla="*/ 88650 h 1055532"/>
                <a:gd name="connsiteX31" fmla="*/ 313681 w 2565285"/>
                <a:gd name="connsiteY31" fmla="*/ 88650 h 1055532"/>
                <a:gd name="connsiteX32" fmla="*/ 313681 w 2565285"/>
                <a:gd name="connsiteY32" fmla="*/ 0 h 1055532"/>
                <a:gd name="connsiteX33" fmla="*/ 1301117 w 2565285"/>
                <a:gd name="connsiteY33" fmla="*/ 340002 h 1055532"/>
                <a:gd name="connsiteX34" fmla="*/ 1118300 w 2565285"/>
                <a:gd name="connsiteY34" fmla="*/ 522819 h 1055532"/>
                <a:gd name="connsiteX35" fmla="*/ 1301117 w 2565285"/>
                <a:gd name="connsiteY35" fmla="*/ 705636 h 1055532"/>
                <a:gd name="connsiteX36" fmla="*/ 1483934 w 2565285"/>
                <a:gd name="connsiteY36" fmla="*/ 522819 h 1055532"/>
                <a:gd name="connsiteX37" fmla="*/ 1301117 w 2565285"/>
                <a:gd name="connsiteY37" fmla="*/ 340002 h 105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565285" h="1055532">
                  <a:moveTo>
                    <a:pt x="313681" y="0"/>
                  </a:moveTo>
                  <a:lnTo>
                    <a:pt x="535354" y="129498"/>
                  </a:lnTo>
                  <a:lnTo>
                    <a:pt x="313681" y="258997"/>
                  </a:lnTo>
                  <a:lnTo>
                    <a:pt x="313681" y="170347"/>
                  </a:lnTo>
                  <a:lnTo>
                    <a:pt x="239937" y="170347"/>
                  </a:lnTo>
                  <a:cubicBezTo>
                    <a:pt x="152543" y="170347"/>
                    <a:pt x="81697" y="241193"/>
                    <a:pt x="81697" y="328587"/>
                  </a:cubicBezTo>
                  <a:cubicBezTo>
                    <a:pt x="81697" y="415981"/>
                    <a:pt x="152543" y="486827"/>
                    <a:pt x="239937" y="486827"/>
                  </a:cubicBezTo>
                  <a:lnTo>
                    <a:pt x="1046340" y="486827"/>
                  </a:lnTo>
                  <a:lnTo>
                    <a:pt x="1059667" y="420820"/>
                  </a:lnTo>
                  <a:cubicBezTo>
                    <a:pt x="1099447" y="326769"/>
                    <a:pt x="1192575" y="260776"/>
                    <a:pt x="1301117" y="260776"/>
                  </a:cubicBezTo>
                  <a:cubicBezTo>
                    <a:pt x="1409658" y="260776"/>
                    <a:pt x="1502787" y="326769"/>
                    <a:pt x="1542567" y="420820"/>
                  </a:cubicBezTo>
                  <a:lnTo>
                    <a:pt x="1555930" y="487008"/>
                  </a:lnTo>
                  <a:lnTo>
                    <a:pt x="2325348" y="487008"/>
                  </a:lnTo>
                  <a:cubicBezTo>
                    <a:pt x="2457862" y="487008"/>
                    <a:pt x="2565285" y="594431"/>
                    <a:pt x="2565285" y="726945"/>
                  </a:cubicBezTo>
                  <a:cubicBezTo>
                    <a:pt x="2565285" y="859459"/>
                    <a:pt x="2457862" y="966882"/>
                    <a:pt x="2325348" y="966882"/>
                  </a:cubicBezTo>
                  <a:lnTo>
                    <a:pt x="2251605" y="966882"/>
                  </a:lnTo>
                  <a:lnTo>
                    <a:pt x="2251605" y="1055532"/>
                  </a:lnTo>
                  <a:lnTo>
                    <a:pt x="2029932" y="926034"/>
                  </a:lnTo>
                  <a:lnTo>
                    <a:pt x="2251605" y="796535"/>
                  </a:lnTo>
                  <a:lnTo>
                    <a:pt x="2251605" y="885185"/>
                  </a:lnTo>
                  <a:lnTo>
                    <a:pt x="2325348" y="885185"/>
                  </a:lnTo>
                  <a:cubicBezTo>
                    <a:pt x="2412742" y="885185"/>
                    <a:pt x="2483588" y="814339"/>
                    <a:pt x="2483588" y="726945"/>
                  </a:cubicBezTo>
                  <a:cubicBezTo>
                    <a:pt x="2483588" y="639551"/>
                    <a:pt x="2412742" y="568705"/>
                    <a:pt x="2325348" y="568705"/>
                  </a:cubicBezTo>
                  <a:lnTo>
                    <a:pt x="1553896" y="568705"/>
                  </a:lnTo>
                  <a:lnTo>
                    <a:pt x="1542567" y="624818"/>
                  </a:lnTo>
                  <a:cubicBezTo>
                    <a:pt x="1502787" y="718869"/>
                    <a:pt x="1409658" y="784862"/>
                    <a:pt x="1301117" y="784862"/>
                  </a:cubicBezTo>
                  <a:cubicBezTo>
                    <a:pt x="1192575" y="784862"/>
                    <a:pt x="1099447" y="718869"/>
                    <a:pt x="1059667" y="624818"/>
                  </a:cubicBezTo>
                  <a:lnTo>
                    <a:pt x="1048301" y="568524"/>
                  </a:lnTo>
                  <a:lnTo>
                    <a:pt x="239937" y="568524"/>
                  </a:lnTo>
                  <a:cubicBezTo>
                    <a:pt x="107423" y="568524"/>
                    <a:pt x="0" y="461101"/>
                    <a:pt x="0" y="328587"/>
                  </a:cubicBezTo>
                  <a:cubicBezTo>
                    <a:pt x="0" y="196073"/>
                    <a:pt x="107423" y="88650"/>
                    <a:pt x="239937" y="88650"/>
                  </a:cubicBezTo>
                  <a:lnTo>
                    <a:pt x="313681" y="88650"/>
                  </a:lnTo>
                  <a:lnTo>
                    <a:pt x="313681" y="0"/>
                  </a:lnTo>
                  <a:close/>
                  <a:moveTo>
                    <a:pt x="1301117" y="340002"/>
                  </a:moveTo>
                  <a:cubicBezTo>
                    <a:pt x="1200150" y="340002"/>
                    <a:pt x="1118300" y="421852"/>
                    <a:pt x="1118300" y="522819"/>
                  </a:cubicBezTo>
                  <a:cubicBezTo>
                    <a:pt x="1118300" y="623786"/>
                    <a:pt x="1200150" y="705636"/>
                    <a:pt x="1301117" y="705636"/>
                  </a:cubicBezTo>
                  <a:cubicBezTo>
                    <a:pt x="1402084" y="705636"/>
                    <a:pt x="1483934" y="623786"/>
                    <a:pt x="1483934" y="522819"/>
                  </a:cubicBezTo>
                  <a:cubicBezTo>
                    <a:pt x="1483934" y="421852"/>
                    <a:pt x="1402084" y="340002"/>
                    <a:pt x="1301117" y="340002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9707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あっちこっち矢印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D8C6A8A2-63E4-CE10-C2B5-3B9B719BD756}"/>
              </a:ext>
            </a:extLst>
          </p:cNvPr>
          <p:cNvGrpSpPr/>
          <p:nvPr/>
        </p:nvGrpSpPr>
        <p:grpSpPr>
          <a:xfrm>
            <a:off x="3673838" y="1233576"/>
            <a:ext cx="2562019" cy="1813217"/>
            <a:chOff x="3673838" y="1233576"/>
            <a:chExt cx="2562019" cy="1813217"/>
          </a:xfrm>
        </p:grpSpPr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4B9C681A-F356-9572-211E-6D298F391B91}"/>
                </a:ext>
              </a:extLst>
            </p:cNvPr>
            <p:cNvSpPr/>
            <p:nvPr/>
          </p:nvSpPr>
          <p:spPr bwMode="auto">
            <a:xfrm>
              <a:off x="4267205" y="1521239"/>
              <a:ext cx="1375284" cy="1237892"/>
            </a:xfrm>
            <a:custGeom>
              <a:avLst/>
              <a:gdLst>
                <a:gd name="connsiteX0" fmla="*/ 565082 w 1356748"/>
                <a:gd name="connsiteY0" fmla="*/ 0 h 1142391"/>
                <a:gd name="connsiteX1" fmla="*/ 746683 w 1356748"/>
                <a:gd name="connsiteY1" fmla="*/ 0 h 1142391"/>
                <a:gd name="connsiteX2" fmla="*/ 746683 w 1356748"/>
                <a:gd name="connsiteY2" fmla="*/ 1434 h 1142391"/>
                <a:gd name="connsiteX3" fmla="*/ 791666 w 1356748"/>
                <a:gd name="connsiteY3" fmla="*/ 1434 h 1142391"/>
                <a:gd name="connsiteX4" fmla="*/ 1356748 w 1356748"/>
                <a:gd name="connsiteY4" fmla="*/ 566516 h 1142391"/>
                <a:gd name="connsiteX5" fmla="*/ 1356748 w 1356748"/>
                <a:gd name="connsiteY5" fmla="*/ 577309 h 1142391"/>
                <a:gd name="connsiteX6" fmla="*/ 791666 w 1356748"/>
                <a:gd name="connsiteY6" fmla="*/ 1142391 h 1142391"/>
                <a:gd name="connsiteX7" fmla="*/ 610064 w 1356748"/>
                <a:gd name="connsiteY7" fmla="*/ 1142391 h 1142391"/>
                <a:gd name="connsiteX8" fmla="*/ 610064 w 1356748"/>
                <a:gd name="connsiteY8" fmla="*/ 1140957 h 1142391"/>
                <a:gd name="connsiteX9" fmla="*/ 565082 w 1356748"/>
                <a:gd name="connsiteY9" fmla="*/ 1140957 h 1142391"/>
                <a:gd name="connsiteX10" fmla="*/ 0 w 1356748"/>
                <a:gd name="connsiteY10" fmla="*/ 575876 h 1142391"/>
                <a:gd name="connsiteX11" fmla="*/ 0 w 1356748"/>
                <a:gd name="connsiteY11" fmla="*/ 565082 h 1142391"/>
                <a:gd name="connsiteX12" fmla="*/ 565082 w 1356748"/>
                <a:gd name="connsiteY12" fmla="*/ 0 h 1142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56748" h="1142391">
                  <a:moveTo>
                    <a:pt x="565082" y="0"/>
                  </a:moveTo>
                  <a:lnTo>
                    <a:pt x="746683" y="0"/>
                  </a:lnTo>
                  <a:lnTo>
                    <a:pt x="746683" y="1434"/>
                  </a:lnTo>
                  <a:lnTo>
                    <a:pt x="791666" y="1434"/>
                  </a:lnTo>
                  <a:cubicBezTo>
                    <a:pt x="1103752" y="1434"/>
                    <a:pt x="1356748" y="254430"/>
                    <a:pt x="1356748" y="566516"/>
                  </a:cubicBezTo>
                  <a:lnTo>
                    <a:pt x="1356748" y="577309"/>
                  </a:lnTo>
                  <a:cubicBezTo>
                    <a:pt x="1356748" y="889396"/>
                    <a:pt x="1103752" y="1142391"/>
                    <a:pt x="791666" y="1142391"/>
                  </a:cubicBezTo>
                  <a:lnTo>
                    <a:pt x="610064" y="1142391"/>
                  </a:lnTo>
                  <a:lnTo>
                    <a:pt x="610064" y="1140957"/>
                  </a:lnTo>
                  <a:lnTo>
                    <a:pt x="565082" y="1140957"/>
                  </a:lnTo>
                  <a:cubicBezTo>
                    <a:pt x="252995" y="1140957"/>
                    <a:pt x="0" y="887962"/>
                    <a:pt x="0" y="575876"/>
                  </a:cubicBezTo>
                  <a:lnTo>
                    <a:pt x="0" y="565082"/>
                  </a:lnTo>
                  <a:cubicBezTo>
                    <a:pt x="0" y="252996"/>
                    <a:pt x="252995" y="0"/>
                    <a:pt x="565082" y="0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7586AFA1-54D2-490D-FE1A-39AEF57D604C}"/>
                </a:ext>
              </a:extLst>
            </p:cNvPr>
            <p:cNvSpPr/>
            <p:nvPr/>
          </p:nvSpPr>
          <p:spPr bwMode="auto">
            <a:xfrm>
              <a:off x="3673838" y="1233576"/>
              <a:ext cx="2562019" cy="1813217"/>
            </a:xfrm>
            <a:custGeom>
              <a:avLst/>
              <a:gdLst>
                <a:gd name="connsiteX0" fmla="*/ 2167598 w 2562019"/>
                <a:gd name="connsiteY0" fmla="*/ 0 h 1813217"/>
                <a:gd name="connsiteX1" fmla="*/ 2562019 w 2562019"/>
                <a:gd name="connsiteY1" fmla="*/ 228325 h 1813217"/>
                <a:gd name="connsiteX2" fmla="*/ 2167598 w 2562019"/>
                <a:gd name="connsiteY2" fmla="*/ 456650 h 1813217"/>
                <a:gd name="connsiteX3" fmla="*/ 2167598 w 2562019"/>
                <a:gd name="connsiteY3" fmla="*/ 335413 h 1813217"/>
                <a:gd name="connsiteX4" fmla="*/ 1926537 w 2562019"/>
                <a:gd name="connsiteY4" fmla="*/ 335413 h 1813217"/>
                <a:gd name="connsiteX5" fmla="*/ 1945320 w 2562019"/>
                <a:gd name="connsiteY5" fmla="*/ 350911 h 1813217"/>
                <a:gd name="connsiteX6" fmla="*/ 2173559 w 2562019"/>
                <a:gd name="connsiteY6" fmla="*/ 901929 h 1813217"/>
                <a:gd name="connsiteX7" fmla="*/ 2173559 w 2562019"/>
                <a:gd name="connsiteY7" fmla="*/ 912722 h 1813217"/>
                <a:gd name="connsiteX8" fmla="*/ 1394302 w 2562019"/>
                <a:gd name="connsiteY8" fmla="*/ 1691979 h 1813217"/>
                <a:gd name="connsiteX9" fmla="*/ 394421 w 2562019"/>
                <a:gd name="connsiteY9" fmla="*/ 1691979 h 1813217"/>
                <a:gd name="connsiteX10" fmla="*/ 394421 w 2562019"/>
                <a:gd name="connsiteY10" fmla="*/ 1813217 h 1813217"/>
                <a:gd name="connsiteX11" fmla="*/ 0 w 2562019"/>
                <a:gd name="connsiteY11" fmla="*/ 1584892 h 1813217"/>
                <a:gd name="connsiteX12" fmla="*/ 394421 w 2562019"/>
                <a:gd name="connsiteY12" fmla="*/ 1356567 h 1813217"/>
                <a:gd name="connsiteX13" fmla="*/ 394421 w 2562019"/>
                <a:gd name="connsiteY13" fmla="*/ 1477804 h 1813217"/>
                <a:gd name="connsiteX14" fmla="*/ 635484 w 2562019"/>
                <a:gd name="connsiteY14" fmla="*/ 1477804 h 1813217"/>
                <a:gd name="connsiteX15" fmla="*/ 616700 w 2562019"/>
                <a:gd name="connsiteY15" fmla="*/ 1462306 h 1813217"/>
                <a:gd name="connsiteX16" fmla="*/ 388460 w 2562019"/>
                <a:gd name="connsiteY16" fmla="*/ 911289 h 1813217"/>
                <a:gd name="connsiteX17" fmla="*/ 388460 w 2562019"/>
                <a:gd name="connsiteY17" fmla="*/ 900495 h 1813217"/>
                <a:gd name="connsiteX18" fmla="*/ 1167718 w 2562019"/>
                <a:gd name="connsiteY18" fmla="*/ 121238 h 1813217"/>
                <a:gd name="connsiteX19" fmla="*/ 2167598 w 2562019"/>
                <a:gd name="connsiteY19" fmla="*/ 121238 h 1813217"/>
                <a:gd name="connsiteX20" fmla="*/ 2167598 w 2562019"/>
                <a:gd name="connsiteY20" fmla="*/ 0 h 1813217"/>
                <a:gd name="connsiteX21" fmla="*/ 1167718 w 2562019"/>
                <a:gd name="connsiteY21" fmla="*/ 335413 h 1813217"/>
                <a:gd name="connsiteX22" fmla="*/ 602636 w 2562019"/>
                <a:gd name="connsiteY22" fmla="*/ 900495 h 1813217"/>
                <a:gd name="connsiteX23" fmla="*/ 602636 w 2562019"/>
                <a:gd name="connsiteY23" fmla="*/ 911289 h 1813217"/>
                <a:gd name="connsiteX24" fmla="*/ 1167718 w 2562019"/>
                <a:gd name="connsiteY24" fmla="*/ 1476370 h 1813217"/>
                <a:gd name="connsiteX25" fmla="*/ 1212700 w 2562019"/>
                <a:gd name="connsiteY25" fmla="*/ 1476370 h 1813217"/>
                <a:gd name="connsiteX26" fmla="*/ 1212700 w 2562019"/>
                <a:gd name="connsiteY26" fmla="*/ 1477804 h 1813217"/>
                <a:gd name="connsiteX27" fmla="*/ 1394302 w 2562019"/>
                <a:gd name="connsiteY27" fmla="*/ 1477804 h 1813217"/>
                <a:gd name="connsiteX28" fmla="*/ 1959384 w 2562019"/>
                <a:gd name="connsiteY28" fmla="*/ 912722 h 1813217"/>
                <a:gd name="connsiteX29" fmla="*/ 1959384 w 2562019"/>
                <a:gd name="connsiteY29" fmla="*/ 901929 h 1813217"/>
                <a:gd name="connsiteX30" fmla="*/ 1394302 w 2562019"/>
                <a:gd name="connsiteY30" fmla="*/ 336847 h 1813217"/>
                <a:gd name="connsiteX31" fmla="*/ 1349319 w 2562019"/>
                <a:gd name="connsiteY31" fmla="*/ 336847 h 1813217"/>
                <a:gd name="connsiteX32" fmla="*/ 1349319 w 2562019"/>
                <a:gd name="connsiteY32" fmla="*/ 335413 h 1813217"/>
                <a:gd name="connsiteX33" fmla="*/ 1167718 w 2562019"/>
                <a:gd name="connsiteY33" fmla="*/ 335413 h 1813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62019" h="1813217">
                  <a:moveTo>
                    <a:pt x="2167598" y="0"/>
                  </a:moveTo>
                  <a:lnTo>
                    <a:pt x="2562019" y="228325"/>
                  </a:lnTo>
                  <a:lnTo>
                    <a:pt x="2167598" y="456650"/>
                  </a:lnTo>
                  <a:lnTo>
                    <a:pt x="2167598" y="335413"/>
                  </a:lnTo>
                  <a:lnTo>
                    <a:pt x="1926537" y="335413"/>
                  </a:lnTo>
                  <a:lnTo>
                    <a:pt x="1945320" y="350911"/>
                  </a:lnTo>
                  <a:cubicBezTo>
                    <a:pt x="2086337" y="491928"/>
                    <a:pt x="2173559" y="686742"/>
                    <a:pt x="2173559" y="901929"/>
                  </a:cubicBezTo>
                  <a:lnTo>
                    <a:pt x="2173559" y="912722"/>
                  </a:lnTo>
                  <a:cubicBezTo>
                    <a:pt x="2173559" y="1343094"/>
                    <a:pt x="1824673" y="1691979"/>
                    <a:pt x="1394302" y="1691979"/>
                  </a:cubicBezTo>
                  <a:lnTo>
                    <a:pt x="394421" y="1691979"/>
                  </a:lnTo>
                  <a:lnTo>
                    <a:pt x="394421" y="1813217"/>
                  </a:lnTo>
                  <a:lnTo>
                    <a:pt x="0" y="1584892"/>
                  </a:lnTo>
                  <a:lnTo>
                    <a:pt x="394421" y="1356567"/>
                  </a:lnTo>
                  <a:lnTo>
                    <a:pt x="394421" y="1477804"/>
                  </a:lnTo>
                  <a:lnTo>
                    <a:pt x="635484" y="1477804"/>
                  </a:lnTo>
                  <a:lnTo>
                    <a:pt x="616700" y="1462306"/>
                  </a:lnTo>
                  <a:cubicBezTo>
                    <a:pt x="475682" y="1321289"/>
                    <a:pt x="388460" y="1126474"/>
                    <a:pt x="388460" y="911289"/>
                  </a:cubicBezTo>
                  <a:lnTo>
                    <a:pt x="388460" y="900495"/>
                  </a:lnTo>
                  <a:cubicBezTo>
                    <a:pt x="388460" y="470123"/>
                    <a:pt x="737346" y="121238"/>
                    <a:pt x="1167718" y="121238"/>
                  </a:cubicBezTo>
                  <a:lnTo>
                    <a:pt x="2167598" y="121238"/>
                  </a:lnTo>
                  <a:lnTo>
                    <a:pt x="2167598" y="0"/>
                  </a:lnTo>
                  <a:close/>
                  <a:moveTo>
                    <a:pt x="1167718" y="335413"/>
                  </a:moveTo>
                  <a:cubicBezTo>
                    <a:pt x="855631" y="335413"/>
                    <a:pt x="602636" y="588409"/>
                    <a:pt x="602636" y="900495"/>
                  </a:cubicBezTo>
                  <a:lnTo>
                    <a:pt x="602636" y="911289"/>
                  </a:lnTo>
                  <a:cubicBezTo>
                    <a:pt x="602636" y="1223375"/>
                    <a:pt x="855631" y="1476370"/>
                    <a:pt x="1167718" y="1476370"/>
                  </a:cubicBezTo>
                  <a:lnTo>
                    <a:pt x="1212700" y="1476370"/>
                  </a:lnTo>
                  <a:lnTo>
                    <a:pt x="1212700" y="1477804"/>
                  </a:lnTo>
                  <a:lnTo>
                    <a:pt x="1394302" y="1477804"/>
                  </a:lnTo>
                  <a:cubicBezTo>
                    <a:pt x="1706388" y="1477804"/>
                    <a:pt x="1959384" y="1224809"/>
                    <a:pt x="1959384" y="912722"/>
                  </a:cubicBezTo>
                  <a:lnTo>
                    <a:pt x="1959384" y="901929"/>
                  </a:lnTo>
                  <a:cubicBezTo>
                    <a:pt x="1959384" y="589843"/>
                    <a:pt x="1706388" y="336847"/>
                    <a:pt x="1394302" y="336847"/>
                  </a:cubicBezTo>
                  <a:lnTo>
                    <a:pt x="1349319" y="336847"/>
                  </a:lnTo>
                  <a:lnTo>
                    <a:pt x="1349319" y="335413"/>
                  </a:lnTo>
                  <a:lnTo>
                    <a:pt x="1167718" y="335413"/>
                  </a:ln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68FF9042-898E-FFA8-6E3B-6EAB0ECA2266}"/>
              </a:ext>
            </a:extLst>
          </p:cNvPr>
          <p:cNvGrpSpPr/>
          <p:nvPr/>
        </p:nvGrpSpPr>
        <p:grpSpPr>
          <a:xfrm>
            <a:off x="6588925" y="1287468"/>
            <a:ext cx="2660225" cy="1759325"/>
            <a:chOff x="6588925" y="1287468"/>
            <a:chExt cx="2660225" cy="1759325"/>
          </a:xfrm>
        </p:grpSpPr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CFF333F1-FBBC-9C46-71EE-C9F37A7B98D9}"/>
                </a:ext>
              </a:extLst>
            </p:cNvPr>
            <p:cNvSpPr/>
            <p:nvPr/>
          </p:nvSpPr>
          <p:spPr bwMode="auto">
            <a:xfrm>
              <a:off x="7584063" y="1808612"/>
              <a:ext cx="669950" cy="717038"/>
            </a:xfrm>
            <a:custGeom>
              <a:avLst/>
              <a:gdLst>
                <a:gd name="connsiteX0" fmla="*/ 264402 w 660919"/>
                <a:gd name="connsiteY0" fmla="*/ 0 h 661719"/>
                <a:gd name="connsiteX1" fmla="*/ 326218 w 660919"/>
                <a:gd name="connsiteY1" fmla="*/ 0 h 661719"/>
                <a:gd name="connsiteX2" fmla="*/ 660919 w 660919"/>
                <a:gd name="connsiteY2" fmla="*/ 334701 h 661719"/>
                <a:gd name="connsiteX3" fmla="*/ 456499 w 660919"/>
                <a:gd name="connsiteY3" fmla="*/ 643100 h 661719"/>
                <a:gd name="connsiteX4" fmla="*/ 396516 w 660919"/>
                <a:gd name="connsiteY4" fmla="*/ 661719 h 661719"/>
                <a:gd name="connsiteX5" fmla="*/ 334701 w 660919"/>
                <a:gd name="connsiteY5" fmla="*/ 661719 h 661719"/>
                <a:gd name="connsiteX6" fmla="*/ 0 w 660919"/>
                <a:gd name="connsiteY6" fmla="*/ 327018 h 661719"/>
                <a:gd name="connsiteX7" fmla="*/ 204420 w 660919"/>
                <a:gd name="connsiteY7" fmla="*/ 18620 h 661719"/>
                <a:gd name="connsiteX8" fmla="*/ 264402 w 660919"/>
                <a:gd name="connsiteY8" fmla="*/ 0 h 661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0919" h="661719">
                  <a:moveTo>
                    <a:pt x="264402" y="0"/>
                  </a:moveTo>
                  <a:lnTo>
                    <a:pt x="326218" y="0"/>
                  </a:lnTo>
                  <a:cubicBezTo>
                    <a:pt x="511068" y="0"/>
                    <a:pt x="660919" y="149851"/>
                    <a:pt x="660919" y="334701"/>
                  </a:cubicBezTo>
                  <a:cubicBezTo>
                    <a:pt x="660919" y="473339"/>
                    <a:pt x="576628" y="592289"/>
                    <a:pt x="456499" y="643100"/>
                  </a:cubicBezTo>
                  <a:lnTo>
                    <a:pt x="396516" y="661719"/>
                  </a:lnTo>
                  <a:lnTo>
                    <a:pt x="334701" y="661719"/>
                  </a:lnTo>
                  <a:cubicBezTo>
                    <a:pt x="149851" y="661719"/>
                    <a:pt x="0" y="511868"/>
                    <a:pt x="0" y="327018"/>
                  </a:cubicBezTo>
                  <a:cubicBezTo>
                    <a:pt x="0" y="188381"/>
                    <a:pt x="84291" y="69430"/>
                    <a:pt x="204420" y="18620"/>
                  </a:cubicBezTo>
                  <a:lnTo>
                    <a:pt x="264402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A56E9D8C-4335-5C64-38C7-BA9A91219F06}"/>
                </a:ext>
              </a:extLst>
            </p:cNvPr>
            <p:cNvSpPr/>
            <p:nvPr/>
          </p:nvSpPr>
          <p:spPr bwMode="auto">
            <a:xfrm>
              <a:off x="6588925" y="1287468"/>
              <a:ext cx="2660225" cy="1759325"/>
            </a:xfrm>
            <a:custGeom>
              <a:avLst/>
              <a:gdLst>
                <a:gd name="connsiteX0" fmla="*/ 2051420 w 2660225"/>
                <a:gd name="connsiteY0" fmla="*/ 0 h 1759325"/>
                <a:gd name="connsiteX1" fmla="*/ 2660225 w 2660225"/>
                <a:gd name="connsiteY1" fmla="*/ 358793 h 1759325"/>
                <a:gd name="connsiteX2" fmla="*/ 2051420 w 2660225"/>
                <a:gd name="connsiteY2" fmla="*/ 717587 h 1759325"/>
                <a:gd name="connsiteX3" fmla="*/ 2051420 w 2660225"/>
                <a:gd name="connsiteY3" fmla="*/ 541120 h 1759325"/>
                <a:gd name="connsiteX4" fmla="*/ 1932183 w 2660225"/>
                <a:gd name="connsiteY4" fmla="*/ 541120 h 1759325"/>
                <a:gd name="connsiteX5" fmla="*/ 1970266 w 2660225"/>
                <a:gd name="connsiteY5" fmla="*/ 611284 h 1759325"/>
                <a:gd name="connsiteX6" fmla="*/ 2025225 w 2660225"/>
                <a:gd name="connsiteY6" fmla="*/ 883504 h 1759325"/>
                <a:gd name="connsiteX7" fmla="*/ 1325871 w 2660225"/>
                <a:gd name="connsiteY7" fmla="*/ 1582858 h 1759325"/>
                <a:gd name="connsiteX8" fmla="*/ 608805 w 2660225"/>
                <a:gd name="connsiteY8" fmla="*/ 1582858 h 1759325"/>
                <a:gd name="connsiteX9" fmla="*/ 608805 w 2660225"/>
                <a:gd name="connsiteY9" fmla="*/ 1759325 h 1759325"/>
                <a:gd name="connsiteX10" fmla="*/ 0 w 2660225"/>
                <a:gd name="connsiteY10" fmla="*/ 1400532 h 1759325"/>
                <a:gd name="connsiteX11" fmla="*/ 608805 w 2660225"/>
                <a:gd name="connsiteY11" fmla="*/ 1041738 h 1759325"/>
                <a:gd name="connsiteX12" fmla="*/ 608805 w 2660225"/>
                <a:gd name="connsiteY12" fmla="*/ 1218205 h 1759325"/>
                <a:gd name="connsiteX13" fmla="*/ 728042 w 2660225"/>
                <a:gd name="connsiteY13" fmla="*/ 1218205 h 1759325"/>
                <a:gd name="connsiteX14" fmla="*/ 689959 w 2660225"/>
                <a:gd name="connsiteY14" fmla="*/ 1148041 h 1759325"/>
                <a:gd name="connsiteX15" fmla="*/ 635000 w 2660225"/>
                <a:gd name="connsiteY15" fmla="*/ 875821 h 1759325"/>
                <a:gd name="connsiteX16" fmla="*/ 1334354 w 2660225"/>
                <a:gd name="connsiteY16" fmla="*/ 176467 h 1759325"/>
                <a:gd name="connsiteX17" fmla="*/ 2051420 w 2660225"/>
                <a:gd name="connsiteY17" fmla="*/ 176467 h 1759325"/>
                <a:gd name="connsiteX18" fmla="*/ 2051420 w 2660225"/>
                <a:gd name="connsiteY18" fmla="*/ 0 h 1759325"/>
                <a:gd name="connsiteX19" fmla="*/ 1264055 w 2660225"/>
                <a:gd name="connsiteY19" fmla="*/ 548803 h 1759325"/>
                <a:gd name="connsiteX20" fmla="*/ 1204073 w 2660225"/>
                <a:gd name="connsiteY20" fmla="*/ 567423 h 1759325"/>
                <a:gd name="connsiteX21" fmla="*/ 999653 w 2660225"/>
                <a:gd name="connsiteY21" fmla="*/ 875821 h 1759325"/>
                <a:gd name="connsiteX22" fmla="*/ 1334354 w 2660225"/>
                <a:gd name="connsiteY22" fmla="*/ 1210522 h 1759325"/>
                <a:gd name="connsiteX23" fmla="*/ 1396169 w 2660225"/>
                <a:gd name="connsiteY23" fmla="*/ 1210522 h 1759325"/>
                <a:gd name="connsiteX24" fmla="*/ 1456152 w 2660225"/>
                <a:gd name="connsiteY24" fmla="*/ 1191903 h 1759325"/>
                <a:gd name="connsiteX25" fmla="*/ 1660572 w 2660225"/>
                <a:gd name="connsiteY25" fmla="*/ 883504 h 1759325"/>
                <a:gd name="connsiteX26" fmla="*/ 1325871 w 2660225"/>
                <a:gd name="connsiteY26" fmla="*/ 548803 h 1759325"/>
                <a:gd name="connsiteX27" fmla="*/ 1264055 w 2660225"/>
                <a:gd name="connsiteY27" fmla="*/ 548803 h 1759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660225" h="1759325">
                  <a:moveTo>
                    <a:pt x="2051420" y="0"/>
                  </a:moveTo>
                  <a:lnTo>
                    <a:pt x="2660225" y="358793"/>
                  </a:lnTo>
                  <a:lnTo>
                    <a:pt x="2051420" y="717587"/>
                  </a:lnTo>
                  <a:lnTo>
                    <a:pt x="2051420" y="541120"/>
                  </a:lnTo>
                  <a:lnTo>
                    <a:pt x="1932183" y="541120"/>
                  </a:lnTo>
                  <a:lnTo>
                    <a:pt x="1970266" y="611284"/>
                  </a:lnTo>
                  <a:cubicBezTo>
                    <a:pt x="2005655" y="694953"/>
                    <a:pt x="2025225" y="786943"/>
                    <a:pt x="2025225" y="883504"/>
                  </a:cubicBezTo>
                  <a:cubicBezTo>
                    <a:pt x="2025225" y="1269747"/>
                    <a:pt x="1712114" y="1582858"/>
                    <a:pt x="1325871" y="1582858"/>
                  </a:cubicBezTo>
                  <a:lnTo>
                    <a:pt x="608805" y="1582858"/>
                  </a:lnTo>
                  <a:lnTo>
                    <a:pt x="608805" y="1759325"/>
                  </a:lnTo>
                  <a:lnTo>
                    <a:pt x="0" y="1400532"/>
                  </a:lnTo>
                  <a:lnTo>
                    <a:pt x="608805" y="1041738"/>
                  </a:lnTo>
                  <a:lnTo>
                    <a:pt x="608805" y="1218205"/>
                  </a:lnTo>
                  <a:lnTo>
                    <a:pt x="728042" y="1218205"/>
                  </a:lnTo>
                  <a:lnTo>
                    <a:pt x="689959" y="1148041"/>
                  </a:lnTo>
                  <a:cubicBezTo>
                    <a:pt x="654569" y="1064372"/>
                    <a:pt x="635000" y="972382"/>
                    <a:pt x="635000" y="875821"/>
                  </a:cubicBezTo>
                  <a:cubicBezTo>
                    <a:pt x="635000" y="489578"/>
                    <a:pt x="948111" y="176467"/>
                    <a:pt x="1334354" y="176467"/>
                  </a:cubicBezTo>
                  <a:lnTo>
                    <a:pt x="2051420" y="176467"/>
                  </a:lnTo>
                  <a:lnTo>
                    <a:pt x="2051420" y="0"/>
                  </a:lnTo>
                  <a:close/>
                  <a:moveTo>
                    <a:pt x="1264055" y="548803"/>
                  </a:moveTo>
                  <a:lnTo>
                    <a:pt x="1204073" y="567423"/>
                  </a:lnTo>
                  <a:cubicBezTo>
                    <a:pt x="1083944" y="618233"/>
                    <a:pt x="999653" y="737184"/>
                    <a:pt x="999653" y="875821"/>
                  </a:cubicBezTo>
                  <a:cubicBezTo>
                    <a:pt x="999653" y="1060671"/>
                    <a:pt x="1149504" y="1210522"/>
                    <a:pt x="1334354" y="1210522"/>
                  </a:cubicBezTo>
                  <a:lnTo>
                    <a:pt x="1396169" y="1210522"/>
                  </a:lnTo>
                  <a:lnTo>
                    <a:pt x="1456152" y="1191903"/>
                  </a:lnTo>
                  <a:cubicBezTo>
                    <a:pt x="1576281" y="1141092"/>
                    <a:pt x="1660572" y="1022142"/>
                    <a:pt x="1660572" y="883504"/>
                  </a:cubicBezTo>
                  <a:cubicBezTo>
                    <a:pt x="1660572" y="698654"/>
                    <a:pt x="1510721" y="548803"/>
                    <a:pt x="1325871" y="548803"/>
                  </a:cubicBezTo>
                  <a:lnTo>
                    <a:pt x="1264055" y="548803"/>
                  </a:ln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66F90871-68DB-02F8-36E4-C51840FB717E}"/>
              </a:ext>
            </a:extLst>
          </p:cNvPr>
          <p:cNvGrpSpPr/>
          <p:nvPr/>
        </p:nvGrpSpPr>
        <p:grpSpPr>
          <a:xfrm>
            <a:off x="722530" y="1639229"/>
            <a:ext cx="2590013" cy="786071"/>
            <a:chOff x="722530" y="1639229"/>
            <a:chExt cx="2590013" cy="786071"/>
          </a:xfrm>
        </p:grpSpPr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9225E201-FADD-66C0-7037-4370490DEED1}"/>
                </a:ext>
              </a:extLst>
            </p:cNvPr>
            <p:cNvSpPr/>
            <p:nvPr/>
          </p:nvSpPr>
          <p:spPr bwMode="auto">
            <a:xfrm>
              <a:off x="1114073" y="1695450"/>
              <a:ext cx="1806928" cy="673628"/>
            </a:xfrm>
            <a:custGeom>
              <a:avLst/>
              <a:gdLst>
                <a:gd name="connsiteX0" fmla="*/ 301760 w 1782573"/>
                <a:gd name="connsiteY0" fmla="*/ 0 h 621658"/>
                <a:gd name="connsiteX1" fmla="*/ 1481500 w 1782573"/>
                <a:gd name="connsiteY1" fmla="*/ 0 h 621658"/>
                <a:gd name="connsiteX2" fmla="*/ 1541628 w 1782573"/>
                <a:gd name="connsiteY2" fmla="*/ 6061 h 621658"/>
                <a:gd name="connsiteX3" fmla="*/ 1782573 w 1782573"/>
                <a:gd name="connsiteY3" fmla="*/ 301690 h 621658"/>
                <a:gd name="connsiteX4" fmla="*/ 1782573 w 1782573"/>
                <a:gd name="connsiteY4" fmla="*/ 319898 h 621658"/>
                <a:gd name="connsiteX5" fmla="*/ 1480813 w 1782573"/>
                <a:gd name="connsiteY5" fmla="*/ 621658 h 621658"/>
                <a:gd name="connsiteX6" fmla="*/ 301074 w 1782573"/>
                <a:gd name="connsiteY6" fmla="*/ 621658 h 621658"/>
                <a:gd name="connsiteX7" fmla="*/ 240945 w 1782573"/>
                <a:gd name="connsiteY7" fmla="*/ 615596 h 621658"/>
                <a:gd name="connsiteX8" fmla="*/ 0 w 1782573"/>
                <a:gd name="connsiteY8" fmla="*/ 319967 h 621658"/>
                <a:gd name="connsiteX9" fmla="*/ 0 w 1782573"/>
                <a:gd name="connsiteY9" fmla="*/ 301759 h 621658"/>
                <a:gd name="connsiteX10" fmla="*/ 301760 w 1782573"/>
                <a:gd name="connsiteY10" fmla="*/ 0 h 621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82573" h="621658">
                  <a:moveTo>
                    <a:pt x="301760" y="0"/>
                  </a:moveTo>
                  <a:lnTo>
                    <a:pt x="1481500" y="0"/>
                  </a:lnTo>
                  <a:lnTo>
                    <a:pt x="1541628" y="6061"/>
                  </a:lnTo>
                  <a:cubicBezTo>
                    <a:pt x="1679135" y="34199"/>
                    <a:pt x="1782573" y="155865"/>
                    <a:pt x="1782573" y="301690"/>
                  </a:cubicBezTo>
                  <a:lnTo>
                    <a:pt x="1782573" y="319898"/>
                  </a:lnTo>
                  <a:cubicBezTo>
                    <a:pt x="1782573" y="486555"/>
                    <a:pt x="1647470" y="621658"/>
                    <a:pt x="1480813" y="621658"/>
                  </a:cubicBezTo>
                  <a:lnTo>
                    <a:pt x="301074" y="621658"/>
                  </a:lnTo>
                  <a:lnTo>
                    <a:pt x="240945" y="615596"/>
                  </a:lnTo>
                  <a:cubicBezTo>
                    <a:pt x="103438" y="587458"/>
                    <a:pt x="0" y="465792"/>
                    <a:pt x="0" y="319967"/>
                  </a:cubicBezTo>
                  <a:lnTo>
                    <a:pt x="0" y="301759"/>
                  </a:lnTo>
                  <a:cubicBezTo>
                    <a:pt x="0" y="135102"/>
                    <a:pt x="135103" y="0"/>
                    <a:pt x="301760" y="0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D983D279-FC77-C3E4-CEAC-ACAAD6A5DD99}"/>
                </a:ext>
              </a:extLst>
            </p:cNvPr>
            <p:cNvSpPr/>
            <p:nvPr/>
          </p:nvSpPr>
          <p:spPr bwMode="auto">
            <a:xfrm>
              <a:off x="722530" y="1639229"/>
              <a:ext cx="2590013" cy="786071"/>
            </a:xfrm>
            <a:custGeom>
              <a:avLst/>
              <a:gdLst>
                <a:gd name="connsiteX0" fmla="*/ 2438469 w 2590013"/>
                <a:gd name="connsiteY0" fmla="*/ 0 h 786071"/>
                <a:gd name="connsiteX1" fmla="*/ 2590013 w 2590013"/>
                <a:gd name="connsiteY1" fmla="*/ 61134 h 786071"/>
                <a:gd name="connsiteX2" fmla="*/ 2438469 w 2590013"/>
                <a:gd name="connsiteY2" fmla="*/ 122268 h 786071"/>
                <a:gd name="connsiteX3" fmla="*/ 2438469 w 2590013"/>
                <a:gd name="connsiteY3" fmla="*/ 82207 h 786071"/>
                <a:gd name="connsiteX4" fmla="*/ 2046381 w 2590013"/>
                <a:gd name="connsiteY4" fmla="*/ 82207 h 786071"/>
                <a:gd name="connsiteX5" fmla="*/ 2076815 w 2590013"/>
                <a:gd name="connsiteY5" fmla="*/ 98725 h 786071"/>
                <a:gd name="connsiteX6" fmla="*/ 2228439 w 2590013"/>
                <a:gd name="connsiteY6" fmla="*/ 383897 h 786071"/>
                <a:gd name="connsiteX7" fmla="*/ 2228439 w 2590013"/>
                <a:gd name="connsiteY7" fmla="*/ 402105 h 786071"/>
                <a:gd name="connsiteX8" fmla="*/ 1884533 w 2590013"/>
                <a:gd name="connsiteY8" fmla="*/ 746011 h 786071"/>
                <a:gd name="connsiteX9" fmla="*/ 741034 w 2590013"/>
                <a:gd name="connsiteY9" fmla="*/ 746010 h 786071"/>
                <a:gd name="connsiteX10" fmla="*/ 741034 w 2590013"/>
                <a:gd name="connsiteY10" fmla="*/ 746080 h 786071"/>
                <a:gd name="connsiteX11" fmla="*/ 705480 w 2590013"/>
                <a:gd name="connsiteY11" fmla="*/ 746080 h 786071"/>
                <a:gd name="connsiteX12" fmla="*/ 704789 w 2590013"/>
                <a:gd name="connsiteY12" fmla="*/ 746010 h 786071"/>
                <a:gd name="connsiteX13" fmla="*/ 151544 w 2590013"/>
                <a:gd name="connsiteY13" fmla="*/ 746010 h 786071"/>
                <a:gd name="connsiteX14" fmla="*/ 151544 w 2590013"/>
                <a:gd name="connsiteY14" fmla="*/ 786071 h 786071"/>
                <a:gd name="connsiteX15" fmla="*/ 0 w 2590013"/>
                <a:gd name="connsiteY15" fmla="*/ 724938 h 786071"/>
                <a:gd name="connsiteX16" fmla="*/ 151544 w 2590013"/>
                <a:gd name="connsiteY16" fmla="*/ 663803 h 786071"/>
                <a:gd name="connsiteX17" fmla="*/ 151544 w 2590013"/>
                <a:gd name="connsiteY17" fmla="*/ 703865 h 786071"/>
                <a:gd name="connsiteX18" fmla="*/ 543632 w 2590013"/>
                <a:gd name="connsiteY18" fmla="*/ 703865 h 786071"/>
                <a:gd name="connsiteX19" fmla="*/ 513199 w 2590013"/>
                <a:gd name="connsiteY19" fmla="*/ 687346 h 786071"/>
                <a:gd name="connsiteX20" fmla="*/ 361574 w 2590013"/>
                <a:gd name="connsiteY20" fmla="*/ 402174 h 786071"/>
                <a:gd name="connsiteX21" fmla="*/ 361574 w 2590013"/>
                <a:gd name="connsiteY21" fmla="*/ 383966 h 786071"/>
                <a:gd name="connsiteX22" fmla="*/ 705480 w 2590013"/>
                <a:gd name="connsiteY22" fmla="*/ 40060 h 786071"/>
                <a:gd name="connsiteX23" fmla="*/ 1848979 w 2590013"/>
                <a:gd name="connsiteY23" fmla="*/ 40061 h 786071"/>
                <a:gd name="connsiteX24" fmla="*/ 1848979 w 2590013"/>
                <a:gd name="connsiteY24" fmla="*/ 39991 h 786071"/>
                <a:gd name="connsiteX25" fmla="*/ 1884533 w 2590013"/>
                <a:gd name="connsiteY25" fmla="*/ 39991 h 786071"/>
                <a:gd name="connsiteX26" fmla="*/ 1885225 w 2590013"/>
                <a:gd name="connsiteY26" fmla="*/ 40061 h 786071"/>
                <a:gd name="connsiteX27" fmla="*/ 2438469 w 2590013"/>
                <a:gd name="connsiteY27" fmla="*/ 40061 h 786071"/>
                <a:gd name="connsiteX28" fmla="*/ 2438469 w 2590013"/>
                <a:gd name="connsiteY28" fmla="*/ 0 h 786071"/>
                <a:gd name="connsiteX29" fmla="*/ 705480 w 2590013"/>
                <a:gd name="connsiteY29" fmla="*/ 82207 h 786071"/>
                <a:gd name="connsiteX30" fmla="*/ 403720 w 2590013"/>
                <a:gd name="connsiteY30" fmla="*/ 383966 h 786071"/>
                <a:gd name="connsiteX31" fmla="*/ 403720 w 2590013"/>
                <a:gd name="connsiteY31" fmla="*/ 402174 h 786071"/>
                <a:gd name="connsiteX32" fmla="*/ 644665 w 2590013"/>
                <a:gd name="connsiteY32" fmla="*/ 697803 h 786071"/>
                <a:gd name="connsiteX33" fmla="*/ 704794 w 2590013"/>
                <a:gd name="connsiteY33" fmla="*/ 703865 h 786071"/>
                <a:gd name="connsiteX34" fmla="*/ 1884533 w 2590013"/>
                <a:gd name="connsiteY34" fmla="*/ 703865 h 786071"/>
                <a:gd name="connsiteX35" fmla="*/ 2186293 w 2590013"/>
                <a:gd name="connsiteY35" fmla="*/ 402105 h 786071"/>
                <a:gd name="connsiteX36" fmla="*/ 2186293 w 2590013"/>
                <a:gd name="connsiteY36" fmla="*/ 383897 h 786071"/>
                <a:gd name="connsiteX37" fmla="*/ 1945348 w 2590013"/>
                <a:gd name="connsiteY37" fmla="*/ 88268 h 786071"/>
                <a:gd name="connsiteX38" fmla="*/ 1885220 w 2590013"/>
                <a:gd name="connsiteY38" fmla="*/ 82207 h 786071"/>
                <a:gd name="connsiteX39" fmla="*/ 705480 w 2590013"/>
                <a:gd name="connsiteY39" fmla="*/ 82207 h 786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590013" h="786071">
                  <a:moveTo>
                    <a:pt x="2438469" y="0"/>
                  </a:moveTo>
                  <a:lnTo>
                    <a:pt x="2590013" y="61134"/>
                  </a:lnTo>
                  <a:lnTo>
                    <a:pt x="2438469" y="122268"/>
                  </a:lnTo>
                  <a:lnTo>
                    <a:pt x="2438469" y="82207"/>
                  </a:lnTo>
                  <a:lnTo>
                    <a:pt x="2046381" y="82207"/>
                  </a:lnTo>
                  <a:lnTo>
                    <a:pt x="2076815" y="98725"/>
                  </a:lnTo>
                  <a:cubicBezTo>
                    <a:pt x="2168294" y="160528"/>
                    <a:pt x="2228439" y="265188"/>
                    <a:pt x="2228439" y="383897"/>
                  </a:cubicBezTo>
                  <a:lnTo>
                    <a:pt x="2228439" y="402105"/>
                  </a:lnTo>
                  <a:cubicBezTo>
                    <a:pt x="2228439" y="592039"/>
                    <a:pt x="2074467" y="746011"/>
                    <a:pt x="1884533" y="746011"/>
                  </a:cubicBezTo>
                  <a:lnTo>
                    <a:pt x="741034" y="746010"/>
                  </a:lnTo>
                  <a:lnTo>
                    <a:pt x="741034" y="746080"/>
                  </a:lnTo>
                  <a:lnTo>
                    <a:pt x="705480" y="746080"/>
                  </a:lnTo>
                  <a:lnTo>
                    <a:pt x="704789" y="746010"/>
                  </a:lnTo>
                  <a:lnTo>
                    <a:pt x="151544" y="746010"/>
                  </a:lnTo>
                  <a:lnTo>
                    <a:pt x="151544" y="786071"/>
                  </a:lnTo>
                  <a:lnTo>
                    <a:pt x="0" y="724938"/>
                  </a:lnTo>
                  <a:lnTo>
                    <a:pt x="151544" y="663803"/>
                  </a:lnTo>
                  <a:lnTo>
                    <a:pt x="151544" y="703865"/>
                  </a:lnTo>
                  <a:lnTo>
                    <a:pt x="543632" y="703865"/>
                  </a:lnTo>
                  <a:lnTo>
                    <a:pt x="513199" y="687346"/>
                  </a:lnTo>
                  <a:cubicBezTo>
                    <a:pt x="421719" y="625544"/>
                    <a:pt x="361574" y="520883"/>
                    <a:pt x="361574" y="402174"/>
                  </a:cubicBezTo>
                  <a:lnTo>
                    <a:pt x="361574" y="383966"/>
                  </a:lnTo>
                  <a:cubicBezTo>
                    <a:pt x="361574" y="194033"/>
                    <a:pt x="515546" y="40060"/>
                    <a:pt x="705480" y="40060"/>
                  </a:cubicBezTo>
                  <a:lnTo>
                    <a:pt x="1848979" y="40061"/>
                  </a:lnTo>
                  <a:lnTo>
                    <a:pt x="1848979" y="39991"/>
                  </a:lnTo>
                  <a:lnTo>
                    <a:pt x="1884533" y="39991"/>
                  </a:lnTo>
                  <a:lnTo>
                    <a:pt x="1885225" y="40061"/>
                  </a:lnTo>
                  <a:lnTo>
                    <a:pt x="2438469" y="40061"/>
                  </a:lnTo>
                  <a:lnTo>
                    <a:pt x="2438469" y="0"/>
                  </a:lnTo>
                  <a:close/>
                  <a:moveTo>
                    <a:pt x="705480" y="82207"/>
                  </a:moveTo>
                  <a:cubicBezTo>
                    <a:pt x="538823" y="82207"/>
                    <a:pt x="403720" y="217309"/>
                    <a:pt x="403720" y="383966"/>
                  </a:cubicBezTo>
                  <a:lnTo>
                    <a:pt x="403720" y="402174"/>
                  </a:lnTo>
                  <a:cubicBezTo>
                    <a:pt x="403720" y="547999"/>
                    <a:pt x="507158" y="669665"/>
                    <a:pt x="644665" y="697803"/>
                  </a:cubicBezTo>
                  <a:lnTo>
                    <a:pt x="704794" y="703865"/>
                  </a:lnTo>
                  <a:lnTo>
                    <a:pt x="1884533" y="703865"/>
                  </a:lnTo>
                  <a:cubicBezTo>
                    <a:pt x="2051190" y="703865"/>
                    <a:pt x="2186293" y="568762"/>
                    <a:pt x="2186293" y="402105"/>
                  </a:cubicBezTo>
                  <a:lnTo>
                    <a:pt x="2186293" y="383897"/>
                  </a:lnTo>
                  <a:cubicBezTo>
                    <a:pt x="2186293" y="238072"/>
                    <a:pt x="2082855" y="116406"/>
                    <a:pt x="1945348" y="88268"/>
                  </a:cubicBezTo>
                  <a:lnTo>
                    <a:pt x="1885220" y="82207"/>
                  </a:lnTo>
                  <a:lnTo>
                    <a:pt x="705480" y="82207"/>
                  </a:ln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448A7A5B-CE62-9EB4-12DF-23AC5B854B80}"/>
              </a:ext>
            </a:extLst>
          </p:cNvPr>
          <p:cNvGrpSpPr/>
          <p:nvPr/>
        </p:nvGrpSpPr>
        <p:grpSpPr>
          <a:xfrm>
            <a:off x="6674807" y="4144047"/>
            <a:ext cx="2510141" cy="1884511"/>
            <a:chOff x="6674807" y="4144047"/>
            <a:chExt cx="2510141" cy="1884511"/>
          </a:xfrm>
        </p:grpSpPr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C6ECB089-A76A-2F10-A461-73B878D4228E}"/>
                </a:ext>
              </a:extLst>
            </p:cNvPr>
            <p:cNvSpPr/>
            <p:nvPr/>
          </p:nvSpPr>
          <p:spPr bwMode="auto">
            <a:xfrm>
              <a:off x="7248441" y="4379169"/>
              <a:ext cx="1362872" cy="1414268"/>
            </a:xfrm>
            <a:custGeom>
              <a:avLst/>
              <a:gdLst>
                <a:gd name="connsiteX0" fmla="*/ 639595 w 1344504"/>
                <a:gd name="connsiteY0" fmla="*/ 0 h 1305159"/>
                <a:gd name="connsiteX1" fmla="*/ 706428 w 1344504"/>
                <a:gd name="connsiteY1" fmla="*/ 0 h 1305159"/>
                <a:gd name="connsiteX2" fmla="*/ 833810 w 1344504"/>
                <a:gd name="connsiteY2" fmla="*/ 12842 h 1305159"/>
                <a:gd name="connsiteX3" fmla="*/ 1344504 w 1344504"/>
                <a:gd name="connsiteY3" fmla="*/ 639441 h 1305159"/>
                <a:gd name="connsiteX4" fmla="*/ 1344502 w 1344504"/>
                <a:gd name="connsiteY4" fmla="*/ 665565 h 1305159"/>
                <a:gd name="connsiteX5" fmla="*/ 704908 w 1344504"/>
                <a:gd name="connsiteY5" fmla="*/ 1305159 h 1305159"/>
                <a:gd name="connsiteX6" fmla="*/ 638076 w 1344504"/>
                <a:gd name="connsiteY6" fmla="*/ 1305159 h 1305159"/>
                <a:gd name="connsiteX7" fmla="*/ 510694 w 1344504"/>
                <a:gd name="connsiteY7" fmla="*/ 1292318 h 1305159"/>
                <a:gd name="connsiteX8" fmla="*/ 0 w 1344504"/>
                <a:gd name="connsiteY8" fmla="*/ 665718 h 1305159"/>
                <a:gd name="connsiteX9" fmla="*/ 1 w 1344504"/>
                <a:gd name="connsiteY9" fmla="*/ 639594 h 1305159"/>
                <a:gd name="connsiteX10" fmla="*/ 639595 w 1344504"/>
                <a:gd name="connsiteY10" fmla="*/ 0 h 1305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44504" h="1305159">
                  <a:moveTo>
                    <a:pt x="639595" y="0"/>
                  </a:moveTo>
                  <a:lnTo>
                    <a:pt x="706428" y="0"/>
                  </a:lnTo>
                  <a:lnTo>
                    <a:pt x="833810" y="12842"/>
                  </a:lnTo>
                  <a:cubicBezTo>
                    <a:pt x="1125263" y="72481"/>
                    <a:pt x="1344504" y="330358"/>
                    <a:pt x="1344504" y="639441"/>
                  </a:cubicBezTo>
                  <a:lnTo>
                    <a:pt x="1344502" y="665565"/>
                  </a:lnTo>
                  <a:cubicBezTo>
                    <a:pt x="1344502" y="1018803"/>
                    <a:pt x="1058146" y="1305159"/>
                    <a:pt x="704908" y="1305159"/>
                  </a:cubicBezTo>
                  <a:lnTo>
                    <a:pt x="638076" y="1305159"/>
                  </a:lnTo>
                  <a:lnTo>
                    <a:pt x="510694" y="1292318"/>
                  </a:lnTo>
                  <a:cubicBezTo>
                    <a:pt x="219242" y="1232678"/>
                    <a:pt x="0" y="974802"/>
                    <a:pt x="0" y="665718"/>
                  </a:cubicBezTo>
                  <a:lnTo>
                    <a:pt x="1" y="639594"/>
                  </a:lnTo>
                  <a:cubicBezTo>
                    <a:pt x="1" y="286356"/>
                    <a:pt x="286357" y="0"/>
                    <a:pt x="639595" y="0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63990ADC-FB26-C2E7-05F8-704868FEA499}"/>
                </a:ext>
              </a:extLst>
            </p:cNvPr>
            <p:cNvSpPr/>
            <p:nvPr/>
          </p:nvSpPr>
          <p:spPr bwMode="auto">
            <a:xfrm>
              <a:off x="6674807" y="4144047"/>
              <a:ext cx="2510141" cy="1884511"/>
            </a:xfrm>
            <a:custGeom>
              <a:avLst/>
              <a:gdLst>
                <a:gd name="connsiteX0" fmla="*/ 2026321 w 2510141"/>
                <a:gd name="connsiteY0" fmla="*/ 0 h 1884511"/>
                <a:gd name="connsiteX1" fmla="*/ 2510141 w 2510141"/>
                <a:gd name="connsiteY1" fmla="*/ 200986 h 1884511"/>
                <a:gd name="connsiteX2" fmla="*/ 2026321 w 2510141"/>
                <a:gd name="connsiteY2" fmla="*/ 401973 h 1884511"/>
                <a:gd name="connsiteX3" fmla="*/ 2026321 w 2510141"/>
                <a:gd name="connsiteY3" fmla="*/ 289676 h 1884511"/>
                <a:gd name="connsiteX4" fmla="*/ 1790568 w 2510141"/>
                <a:gd name="connsiteY4" fmla="*/ 289676 h 1884511"/>
                <a:gd name="connsiteX5" fmla="*/ 1865415 w 2510141"/>
                <a:gd name="connsiteY5" fmla="*/ 351430 h 1884511"/>
                <a:gd name="connsiteX6" fmla="*/ 2104701 w 2510141"/>
                <a:gd name="connsiteY6" fmla="*/ 929117 h 1884511"/>
                <a:gd name="connsiteX7" fmla="*/ 2104701 w 2510141"/>
                <a:gd name="connsiteY7" fmla="*/ 955241 h 1884511"/>
                <a:gd name="connsiteX8" fmla="*/ 1371258 w 2510141"/>
                <a:gd name="connsiteY8" fmla="*/ 1767996 h 1884511"/>
                <a:gd name="connsiteX9" fmla="*/ 1308667 w 2510141"/>
                <a:gd name="connsiteY9" fmla="*/ 1771157 h 1884511"/>
                <a:gd name="connsiteX10" fmla="*/ 1308667 w 2510141"/>
                <a:gd name="connsiteY10" fmla="*/ 1772367 h 1884511"/>
                <a:gd name="connsiteX11" fmla="*/ 1222414 w 2510141"/>
                <a:gd name="connsiteY11" fmla="*/ 1772367 h 1884511"/>
                <a:gd name="connsiteX12" fmla="*/ 1219385 w 2510141"/>
                <a:gd name="connsiteY12" fmla="*/ 1772214 h 1884511"/>
                <a:gd name="connsiteX13" fmla="*/ 483821 w 2510141"/>
                <a:gd name="connsiteY13" fmla="*/ 1772214 h 1884511"/>
                <a:gd name="connsiteX14" fmla="*/ 483821 w 2510141"/>
                <a:gd name="connsiteY14" fmla="*/ 1884511 h 1884511"/>
                <a:gd name="connsiteX15" fmla="*/ 0 w 2510141"/>
                <a:gd name="connsiteY15" fmla="*/ 1683525 h 1884511"/>
                <a:gd name="connsiteX16" fmla="*/ 483821 w 2510141"/>
                <a:gd name="connsiteY16" fmla="*/ 1482538 h 1884511"/>
                <a:gd name="connsiteX17" fmla="*/ 483821 w 2510141"/>
                <a:gd name="connsiteY17" fmla="*/ 1594835 h 1884511"/>
                <a:gd name="connsiteX18" fmla="*/ 719573 w 2510141"/>
                <a:gd name="connsiteY18" fmla="*/ 1594835 h 1884511"/>
                <a:gd name="connsiteX19" fmla="*/ 644727 w 2510141"/>
                <a:gd name="connsiteY19" fmla="*/ 1533081 h 1884511"/>
                <a:gd name="connsiteX20" fmla="*/ 405441 w 2510141"/>
                <a:gd name="connsiteY20" fmla="*/ 955394 h 1884511"/>
                <a:gd name="connsiteX21" fmla="*/ 405441 w 2510141"/>
                <a:gd name="connsiteY21" fmla="*/ 929270 h 1884511"/>
                <a:gd name="connsiteX22" fmla="*/ 1138884 w 2510141"/>
                <a:gd name="connsiteY22" fmla="*/ 116515 h 1884511"/>
                <a:gd name="connsiteX23" fmla="*/ 1201474 w 2510141"/>
                <a:gd name="connsiteY23" fmla="*/ 113355 h 1884511"/>
                <a:gd name="connsiteX24" fmla="*/ 1201474 w 2510141"/>
                <a:gd name="connsiteY24" fmla="*/ 112144 h 1884511"/>
                <a:gd name="connsiteX25" fmla="*/ 1287727 w 2510141"/>
                <a:gd name="connsiteY25" fmla="*/ 112144 h 1884511"/>
                <a:gd name="connsiteX26" fmla="*/ 1290757 w 2510141"/>
                <a:gd name="connsiteY26" fmla="*/ 112297 h 1884511"/>
                <a:gd name="connsiteX27" fmla="*/ 2026321 w 2510141"/>
                <a:gd name="connsiteY27" fmla="*/ 112297 h 1884511"/>
                <a:gd name="connsiteX28" fmla="*/ 2026321 w 2510141"/>
                <a:gd name="connsiteY28" fmla="*/ 0 h 1884511"/>
                <a:gd name="connsiteX29" fmla="*/ 1222414 w 2510141"/>
                <a:gd name="connsiteY29" fmla="*/ 289676 h 1884511"/>
                <a:gd name="connsiteX30" fmla="*/ 582820 w 2510141"/>
                <a:gd name="connsiteY30" fmla="*/ 929270 h 1884511"/>
                <a:gd name="connsiteX31" fmla="*/ 582819 w 2510141"/>
                <a:gd name="connsiteY31" fmla="*/ 955394 h 1884511"/>
                <a:gd name="connsiteX32" fmla="*/ 1093513 w 2510141"/>
                <a:gd name="connsiteY32" fmla="*/ 1581994 h 1884511"/>
                <a:gd name="connsiteX33" fmla="*/ 1220895 w 2510141"/>
                <a:gd name="connsiteY33" fmla="*/ 1594835 h 1884511"/>
                <a:gd name="connsiteX34" fmla="*/ 1287727 w 2510141"/>
                <a:gd name="connsiteY34" fmla="*/ 1594835 h 1884511"/>
                <a:gd name="connsiteX35" fmla="*/ 1927321 w 2510141"/>
                <a:gd name="connsiteY35" fmla="*/ 955241 h 1884511"/>
                <a:gd name="connsiteX36" fmla="*/ 1927323 w 2510141"/>
                <a:gd name="connsiteY36" fmla="*/ 929117 h 1884511"/>
                <a:gd name="connsiteX37" fmla="*/ 1416629 w 2510141"/>
                <a:gd name="connsiteY37" fmla="*/ 302518 h 1884511"/>
                <a:gd name="connsiteX38" fmla="*/ 1289247 w 2510141"/>
                <a:gd name="connsiteY38" fmla="*/ 289676 h 1884511"/>
                <a:gd name="connsiteX39" fmla="*/ 1222414 w 2510141"/>
                <a:gd name="connsiteY39" fmla="*/ 289676 h 1884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510141" h="1884511">
                  <a:moveTo>
                    <a:pt x="2026321" y="0"/>
                  </a:moveTo>
                  <a:lnTo>
                    <a:pt x="2510141" y="200986"/>
                  </a:lnTo>
                  <a:lnTo>
                    <a:pt x="2026321" y="401973"/>
                  </a:lnTo>
                  <a:lnTo>
                    <a:pt x="2026321" y="289676"/>
                  </a:lnTo>
                  <a:lnTo>
                    <a:pt x="1790568" y="289676"/>
                  </a:lnTo>
                  <a:lnTo>
                    <a:pt x="1865415" y="351430"/>
                  </a:lnTo>
                  <a:cubicBezTo>
                    <a:pt x="2013258" y="499273"/>
                    <a:pt x="2104701" y="703516"/>
                    <a:pt x="2104701" y="929117"/>
                  </a:cubicBezTo>
                  <a:lnTo>
                    <a:pt x="2104701" y="955241"/>
                  </a:lnTo>
                  <a:cubicBezTo>
                    <a:pt x="2104701" y="1378243"/>
                    <a:pt x="1783222" y="1726159"/>
                    <a:pt x="1371258" y="1767996"/>
                  </a:cubicBezTo>
                  <a:lnTo>
                    <a:pt x="1308667" y="1771157"/>
                  </a:lnTo>
                  <a:lnTo>
                    <a:pt x="1308667" y="1772367"/>
                  </a:lnTo>
                  <a:lnTo>
                    <a:pt x="1222414" y="1772367"/>
                  </a:lnTo>
                  <a:lnTo>
                    <a:pt x="1219385" y="1772214"/>
                  </a:lnTo>
                  <a:lnTo>
                    <a:pt x="483821" y="1772214"/>
                  </a:lnTo>
                  <a:lnTo>
                    <a:pt x="483821" y="1884511"/>
                  </a:lnTo>
                  <a:lnTo>
                    <a:pt x="0" y="1683525"/>
                  </a:lnTo>
                  <a:lnTo>
                    <a:pt x="483821" y="1482538"/>
                  </a:lnTo>
                  <a:lnTo>
                    <a:pt x="483821" y="1594835"/>
                  </a:lnTo>
                  <a:lnTo>
                    <a:pt x="719573" y="1594835"/>
                  </a:lnTo>
                  <a:lnTo>
                    <a:pt x="644727" y="1533081"/>
                  </a:lnTo>
                  <a:cubicBezTo>
                    <a:pt x="496884" y="1385239"/>
                    <a:pt x="405441" y="1180995"/>
                    <a:pt x="405441" y="955394"/>
                  </a:cubicBezTo>
                  <a:lnTo>
                    <a:pt x="405441" y="929270"/>
                  </a:lnTo>
                  <a:cubicBezTo>
                    <a:pt x="405441" y="506268"/>
                    <a:pt x="726920" y="158352"/>
                    <a:pt x="1138884" y="116515"/>
                  </a:cubicBezTo>
                  <a:lnTo>
                    <a:pt x="1201474" y="113355"/>
                  </a:lnTo>
                  <a:lnTo>
                    <a:pt x="1201474" y="112144"/>
                  </a:lnTo>
                  <a:lnTo>
                    <a:pt x="1287727" y="112144"/>
                  </a:lnTo>
                  <a:lnTo>
                    <a:pt x="1290757" y="112297"/>
                  </a:lnTo>
                  <a:lnTo>
                    <a:pt x="2026321" y="112297"/>
                  </a:lnTo>
                  <a:lnTo>
                    <a:pt x="2026321" y="0"/>
                  </a:lnTo>
                  <a:close/>
                  <a:moveTo>
                    <a:pt x="1222414" y="289676"/>
                  </a:moveTo>
                  <a:cubicBezTo>
                    <a:pt x="869176" y="289676"/>
                    <a:pt x="582820" y="576032"/>
                    <a:pt x="582820" y="929270"/>
                  </a:cubicBezTo>
                  <a:lnTo>
                    <a:pt x="582819" y="955394"/>
                  </a:lnTo>
                  <a:cubicBezTo>
                    <a:pt x="582819" y="1264478"/>
                    <a:pt x="802061" y="1522354"/>
                    <a:pt x="1093513" y="1581994"/>
                  </a:cubicBezTo>
                  <a:lnTo>
                    <a:pt x="1220895" y="1594835"/>
                  </a:lnTo>
                  <a:lnTo>
                    <a:pt x="1287727" y="1594835"/>
                  </a:lnTo>
                  <a:cubicBezTo>
                    <a:pt x="1640965" y="1594835"/>
                    <a:pt x="1927321" y="1308479"/>
                    <a:pt x="1927321" y="955241"/>
                  </a:cubicBezTo>
                  <a:lnTo>
                    <a:pt x="1927323" y="929117"/>
                  </a:lnTo>
                  <a:cubicBezTo>
                    <a:pt x="1927323" y="620034"/>
                    <a:pt x="1708082" y="362157"/>
                    <a:pt x="1416629" y="302518"/>
                  </a:cubicBezTo>
                  <a:lnTo>
                    <a:pt x="1289247" y="289676"/>
                  </a:lnTo>
                  <a:lnTo>
                    <a:pt x="1222414" y="289676"/>
                  </a:ln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7E5C8A07-8DB3-D5ED-BA6C-0A7C2F6444B7}"/>
              </a:ext>
            </a:extLst>
          </p:cNvPr>
          <p:cNvGrpSpPr/>
          <p:nvPr/>
        </p:nvGrpSpPr>
        <p:grpSpPr>
          <a:xfrm>
            <a:off x="3673837" y="4481561"/>
            <a:ext cx="2606196" cy="1479756"/>
            <a:chOff x="3673837" y="4481561"/>
            <a:chExt cx="2606196" cy="1479756"/>
          </a:xfrm>
        </p:grpSpPr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F1C02A80-F165-B17B-4F34-18B5DD4887B3}"/>
                </a:ext>
              </a:extLst>
            </p:cNvPr>
            <p:cNvSpPr/>
            <p:nvPr/>
          </p:nvSpPr>
          <p:spPr bwMode="auto">
            <a:xfrm>
              <a:off x="4663640" y="4891541"/>
              <a:ext cx="626590" cy="659800"/>
            </a:xfrm>
            <a:custGeom>
              <a:avLst/>
              <a:gdLst>
                <a:gd name="connsiteX0" fmla="*/ 305232 w 618144"/>
                <a:gd name="connsiteY0" fmla="*/ 0 h 608897"/>
                <a:gd name="connsiteX1" fmla="*/ 328457 w 618144"/>
                <a:gd name="connsiteY1" fmla="*/ 0 h 608897"/>
                <a:gd name="connsiteX2" fmla="*/ 374428 w 618144"/>
                <a:gd name="connsiteY2" fmla="*/ 4634 h 608897"/>
                <a:gd name="connsiteX3" fmla="*/ 618144 w 618144"/>
                <a:gd name="connsiteY3" fmla="*/ 303665 h 608897"/>
                <a:gd name="connsiteX4" fmla="*/ 312912 w 618144"/>
                <a:gd name="connsiteY4" fmla="*/ 608897 h 608897"/>
                <a:gd name="connsiteX5" fmla="*/ 289687 w 618144"/>
                <a:gd name="connsiteY5" fmla="*/ 608897 h 608897"/>
                <a:gd name="connsiteX6" fmla="*/ 243718 w 618144"/>
                <a:gd name="connsiteY6" fmla="*/ 604262 h 608897"/>
                <a:gd name="connsiteX7" fmla="*/ 0 w 618144"/>
                <a:gd name="connsiteY7" fmla="*/ 305232 h 608897"/>
                <a:gd name="connsiteX8" fmla="*/ 305232 w 618144"/>
                <a:gd name="connsiteY8" fmla="*/ 0 h 608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18144" h="608897">
                  <a:moveTo>
                    <a:pt x="305232" y="0"/>
                  </a:moveTo>
                  <a:lnTo>
                    <a:pt x="328457" y="0"/>
                  </a:lnTo>
                  <a:lnTo>
                    <a:pt x="374428" y="4634"/>
                  </a:lnTo>
                  <a:cubicBezTo>
                    <a:pt x="513516" y="33096"/>
                    <a:pt x="618144" y="156161"/>
                    <a:pt x="618144" y="303665"/>
                  </a:cubicBezTo>
                  <a:cubicBezTo>
                    <a:pt x="618144" y="472240"/>
                    <a:pt x="481487" y="608897"/>
                    <a:pt x="312912" y="608897"/>
                  </a:cubicBezTo>
                  <a:lnTo>
                    <a:pt x="289687" y="608897"/>
                  </a:lnTo>
                  <a:lnTo>
                    <a:pt x="243718" y="604262"/>
                  </a:lnTo>
                  <a:cubicBezTo>
                    <a:pt x="104628" y="575801"/>
                    <a:pt x="0" y="452735"/>
                    <a:pt x="0" y="305232"/>
                  </a:cubicBezTo>
                  <a:cubicBezTo>
                    <a:pt x="0" y="136657"/>
                    <a:pt x="136657" y="0"/>
                    <a:pt x="305232" y="0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22A868C7-D012-76A4-5410-CE17BCC4D63B}"/>
                </a:ext>
              </a:extLst>
            </p:cNvPr>
            <p:cNvSpPr/>
            <p:nvPr/>
          </p:nvSpPr>
          <p:spPr bwMode="auto">
            <a:xfrm>
              <a:off x="3673837" y="4481561"/>
              <a:ext cx="2606196" cy="1479756"/>
            </a:xfrm>
            <a:custGeom>
              <a:avLst/>
              <a:gdLst>
                <a:gd name="connsiteX0" fmla="*/ 2190486 w 2606196"/>
                <a:gd name="connsiteY0" fmla="*/ 0 h 1479756"/>
                <a:gd name="connsiteX1" fmla="*/ 2606196 w 2606196"/>
                <a:gd name="connsiteY1" fmla="*/ 273900 h 1479756"/>
                <a:gd name="connsiteX2" fmla="*/ 2190486 w 2606196"/>
                <a:gd name="connsiteY2" fmla="*/ 547800 h 1479756"/>
                <a:gd name="connsiteX3" fmla="*/ 2190486 w 2606196"/>
                <a:gd name="connsiteY3" fmla="*/ 435430 h 1479756"/>
                <a:gd name="connsiteX4" fmla="*/ 1853773 w 2606196"/>
                <a:gd name="connsiteY4" fmla="*/ 435430 h 1479756"/>
                <a:gd name="connsiteX5" fmla="*/ 1885855 w 2606196"/>
                <a:gd name="connsiteY5" fmla="*/ 494535 h 1479756"/>
                <a:gd name="connsiteX6" fmla="*/ 1935229 w 2606196"/>
                <a:gd name="connsiteY6" fmla="*/ 739095 h 1479756"/>
                <a:gd name="connsiteX7" fmla="*/ 1371177 w 2606196"/>
                <a:gd name="connsiteY7" fmla="*/ 1364141 h 1479756"/>
                <a:gd name="connsiteX8" fmla="*/ 1345379 w 2606196"/>
                <a:gd name="connsiteY8" fmla="*/ 1365444 h 1479756"/>
                <a:gd name="connsiteX9" fmla="*/ 1345379 w 2606196"/>
                <a:gd name="connsiteY9" fmla="*/ 1368952 h 1479756"/>
                <a:gd name="connsiteX10" fmla="*/ 1299258 w 2606196"/>
                <a:gd name="connsiteY10" fmla="*/ 1368952 h 1479756"/>
                <a:gd name="connsiteX11" fmla="*/ 1268226 w 2606196"/>
                <a:gd name="connsiteY11" fmla="*/ 1367385 h 1479756"/>
                <a:gd name="connsiteX12" fmla="*/ 415710 w 2606196"/>
                <a:gd name="connsiteY12" fmla="*/ 1367386 h 1479756"/>
                <a:gd name="connsiteX13" fmla="*/ 415710 w 2606196"/>
                <a:gd name="connsiteY13" fmla="*/ 1479756 h 1479756"/>
                <a:gd name="connsiteX14" fmla="*/ 0 w 2606196"/>
                <a:gd name="connsiteY14" fmla="*/ 1205856 h 1479756"/>
                <a:gd name="connsiteX15" fmla="*/ 415710 w 2606196"/>
                <a:gd name="connsiteY15" fmla="*/ 931956 h 1479756"/>
                <a:gd name="connsiteX16" fmla="*/ 415710 w 2606196"/>
                <a:gd name="connsiteY16" fmla="*/ 1044327 h 1479756"/>
                <a:gd name="connsiteX17" fmla="*/ 752424 w 2606196"/>
                <a:gd name="connsiteY17" fmla="*/ 1044327 h 1479756"/>
                <a:gd name="connsiteX18" fmla="*/ 720342 w 2606196"/>
                <a:gd name="connsiteY18" fmla="*/ 985220 h 1479756"/>
                <a:gd name="connsiteX19" fmla="*/ 670967 w 2606196"/>
                <a:gd name="connsiteY19" fmla="*/ 740662 h 1479756"/>
                <a:gd name="connsiteX20" fmla="*/ 1235019 w 2606196"/>
                <a:gd name="connsiteY20" fmla="*/ 115615 h 1479756"/>
                <a:gd name="connsiteX21" fmla="*/ 1260817 w 2606196"/>
                <a:gd name="connsiteY21" fmla="*/ 114312 h 1479756"/>
                <a:gd name="connsiteX22" fmla="*/ 1260817 w 2606196"/>
                <a:gd name="connsiteY22" fmla="*/ 110804 h 1479756"/>
                <a:gd name="connsiteX23" fmla="*/ 1306938 w 2606196"/>
                <a:gd name="connsiteY23" fmla="*/ 110804 h 1479756"/>
                <a:gd name="connsiteX24" fmla="*/ 1337971 w 2606196"/>
                <a:gd name="connsiteY24" fmla="*/ 112371 h 1479756"/>
                <a:gd name="connsiteX25" fmla="*/ 2190486 w 2606196"/>
                <a:gd name="connsiteY25" fmla="*/ 112370 h 1479756"/>
                <a:gd name="connsiteX26" fmla="*/ 2190486 w 2606196"/>
                <a:gd name="connsiteY26" fmla="*/ 0 h 1479756"/>
                <a:gd name="connsiteX27" fmla="*/ 1299258 w 2606196"/>
                <a:gd name="connsiteY27" fmla="*/ 435430 h 1479756"/>
                <a:gd name="connsiteX28" fmla="*/ 994026 w 2606196"/>
                <a:gd name="connsiteY28" fmla="*/ 740662 h 1479756"/>
                <a:gd name="connsiteX29" fmla="*/ 1237744 w 2606196"/>
                <a:gd name="connsiteY29" fmla="*/ 1039692 h 1479756"/>
                <a:gd name="connsiteX30" fmla="*/ 1283713 w 2606196"/>
                <a:gd name="connsiteY30" fmla="*/ 1044327 h 1479756"/>
                <a:gd name="connsiteX31" fmla="*/ 1306938 w 2606196"/>
                <a:gd name="connsiteY31" fmla="*/ 1044327 h 1479756"/>
                <a:gd name="connsiteX32" fmla="*/ 1612170 w 2606196"/>
                <a:gd name="connsiteY32" fmla="*/ 739095 h 1479756"/>
                <a:gd name="connsiteX33" fmla="*/ 1368454 w 2606196"/>
                <a:gd name="connsiteY33" fmla="*/ 440064 h 1479756"/>
                <a:gd name="connsiteX34" fmla="*/ 1322483 w 2606196"/>
                <a:gd name="connsiteY34" fmla="*/ 435430 h 1479756"/>
                <a:gd name="connsiteX35" fmla="*/ 1299258 w 2606196"/>
                <a:gd name="connsiteY35" fmla="*/ 435430 h 1479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606196" h="1479756">
                  <a:moveTo>
                    <a:pt x="2190486" y="0"/>
                  </a:moveTo>
                  <a:lnTo>
                    <a:pt x="2606196" y="273900"/>
                  </a:lnTo>
                  <a:lnTo>
                    <a:pt x="2190486" y="547800"/>
                  </a:lnTo>
                  <a:lnTo>
                    <a:pt x="2190486" y="435430"/>
                  </a:lnTo>
                  <a:lnTo>
                    <a:pt x="1853773" y="435430"/>
                  </a:lnTo>
                  <a:lnTo>
                    <a:pt x="1885855" y="494535"/>
                  </a:lnTo>
                  <a:cubicBezTo>
                    <a:pt x="1917648" y="569703"/>
                    <a:pt x="1935229" y="652346"/>
                    <a:pt x="1935229" y="739095"/>
                  </a:cubicBezTo>
                  <a:cubicBezTo>
                    <a:pt x="1935229" y="1064403"/>
                    <a:pt x="1687997" y="1331967"/>
                    <a:pt x="1371177" y="1364141"/>
                  </a:cubicBezTo>
                  <a:lnTo>
                    <a:pt x="1345379" y="1365444"/>
                  </a:lnTo>
                  <a:lnTo>
                    <a:pt x="1345379" y="1368952"/>
                  </a:lnTo>
                  <a:lnTo>
                    <a:pt x="1299258" y="1368952"/>
                  </a:lnTo>
                  <a:lnTo>
                    <a:pt x="1268226" y="1367385"/>
                  </a:lnTo>
                  <a:lnTo>
                    <a:pt x="415710" y="1367386"/>
                  </a:lnTo>
                  <a:lnTo>
                    <a:pt x="415710" y="1479756"/>
                  </a:lnTo>
                  <a:lnTo>
                    <a:pt x="0" y="1205856"/>
                  </a:lnTo>
                  <a:lnTo>
                    <a:pt x="415710" y="931956"/>
                  </a:lnTo>
                  <a:lnTo>
                    <a:pt x="415710" y="1044327"/>
                  </a:lnTo>
                  <a:lnTo>
                    <a:pt x="752424" y="1044327"/>
                  </a:lnTo>
                  <a:lnTo>
                    <a:pt x="720342" y="985220"/>
                  </a:lnTo>
                  <a:cubicBezTo>
                    <a:pt x="688549" y="910053"/>
                    <a:pt x="670967" y="827410"/>
                    <a:pt x="670967" y="740662"/>
                  </a:cubicBezTo>
                  <a:cubicBezTo>
                    <a:pt x="670967" y="415354"/>
                    <a:pt x="918200" y="147790"/>
                    <a:pt x="1235019" y="115615"/>
                  </a:cubicBezTo>
                  <a:lnTo>
                    <a:pt x="1260817" y="114312"/>
                  </a:lnTo>
                  <a:lnTo>
                    <a:pt x="1260817" y="110804"/>
                  </a:lnTo>
                  <a:lnTo>
                    <a:pt x="1306938" y="110804"/>
                  </a:lnTo>
                  <a:lnTo>
                    <a:pt x="1337971" y="112371"/>
                  </a:lnTo>
                  <a:lnTo>
                    <a:pt x="2190486" y="112370"/>
                  </a:lnTo>
                  <a:lnTo>
                    <a:pt x="2190486" y="0"/>
                  </a:lnTo>
                  <a:close/>
                  <a:moveTo>
                    <a:pt x="1299258" y="435430"/>
                  </a:moveTo>
                  <a:cubicBezTo>
                    <a:pt x="1130683" y="435430"/>
                    <a:pt x="994026" y="572087"/>
                    <a:pt x="994026" y="740662"/>
                  </a:cubicBezTo>
                  <a:cubicBezTo>
                    <a:pt x="994026" y="888165"/>
                    <a:pt x="1098654" y="1011231"/>
                    <a:pt x="1237744" y="1039692"/>
                  </a:cubicBezTo>
                  <a:lnTo>
                    <a:pt x="1283713" y="1044327"/>
                  </a:lnTo>
                  <a:lnTo>
                    <a:pt x="1306938" y="1044327"/>
                  </a:lnTo>
                  <a:cubicBezTo>
                    <a:pt x="1475513" y="1044327"/>
                    <a:pt x="1612170" y="907670"/>
                    <a:pt x="1612170" y="739095"/>
                  </a:cubicBezTo>
                  <a:cubicBezTo>
                    <a:pt x="1612170" y="591591"/>
                    <a:pt x="1507542" y="468526"/>
                    <a:pt x="1368454" y="440064"/>
                  </a:cubicBezTo>
                  <a:lnTo>
                    <a:pt x="1322483" y="435430"/>
                  </a:lnTo>
                  <a:lnTo>
                    <a:pt x="1299258" y="435430"/>
                  </a:ln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DE059D73-6913-02A0-5EC6-E3C0B2CFA783}"/>
              </a:ext>
            </a:extLst>
          </p:cNvPr>
          <p:cNvGrpSpPr/>
          <p:nvPr/>
        </p:nvGrpSpPr>
        <p:grpSpPr>
          <a:xfrm>
            <a:off x="669298" y="4689139"/>
            <a:ext cx="2686379" cy="855586"/>
            <a:chOff x="669298" y="4689139"/>
            <a:chExt cx="2686379" cy="855586"/>
          </a:xfrm>
        </p:grpSpPr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536E1A31-3803-6D1F-0055-B3F0837AD282}"/>
                </a:ext>
              </a:extLst>
            </p:cNvPr>
            <p:cNvSpPr/>
            <p:nvPr/>
          </p:nvSpPr>
          <p:spPr bwMode="auto">
            <a:xfrm>
              <a:off x="1322499" y="4939188"/>
              <a:ext cx="1379974" cy="355490"/>
            </a:xfrm>
            <a:custGeom>
              <a:avLst/>
              <a:gdLst>
                <a:gd name="connsiteX0" fmla="*/ 163145 w 1361374"/>
                <a:gd name="connsiteY0" fmla="*/ 0 h 328065"/>
                <a:gd name="connsiteX1" fmla="*/ 1171804 w 1361374"/>
                <a:gd name="connsiteY1" fmla="*/ 0 h 328065"/>
                <a:gd name="connsiteX2" fmla="*/ 1171804 w 1361374"/>
                <a:gd name="connsiteY2" fmla="*/ 1775 h 328065"/>
                <a:gd name="connsiteX3" fmla="*/ 1198228 w 1361374"/>
                <a:gd name="connsiteY3" fmla="*/ 1775 h 328065"/>
                <a:gd name="connsiteX4" fmla="*/ 1361373 w 1361374"/>
                <a:gd name="connsiteY4" fmla="*/ 164920 h 328065"/>
                <a:gd name="connsiteX5" fmla="*/ 1361374 w 1361374"/>
                <a:gd name="connsiteY5" fmla="*/ 164920 h 328065"/>
                <a:gd name="connsiteX6" fmla="*/ 1198229 w 1361374"/>
                <a:gd name="connsiteY6" fmla="*/ 328065 h 328065"/>
                <a:gd name="connsiteX7" fmla="*/ 189571 w 1361374"/>
                <a:gd name="connsiteY7" fmla="*/ 328065 h 328065"/>
                <a:gd name="connsiteX8" fmla="*/ 189571 w 1361374"/>
                <a:gd name="connsiteY8" fmla="*/ 326291 h 328065"/>
                <a:gd name="connsiteX9" fmla="*/ 163146 w 1361374"/>
                <a:gd name="connsiteY9" fmla="*/ 326291 h 328065"/>
                <a:gd name="connsiteX10" fmla="*/ 1 w 1361374"/>
                <a:gd name="connsiteY10" fmla="*/ 163146 h 328065"/>
                <a:gd name="connsiteX11" fmla="*/ 0 w 1361374"/>
                <a:gd name="connsiteY11" fmla="*/ 163146 h 328065"/>
                <a:gd name="connsiteX12" fmla="*/ 163145 w 1361374"/>
                <a:gd name="connsiteY12" fmla="*/ 0 h 328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1374" h="328065">
                  <a:moveTo>
                    <a:pt x="163145" y="0"/>
                  </a:moveTo>
                  <a:lnTo>
                    <a:pt x="1171804" y="0"/>
                  </a:lnTo>
                  <a:lnTo>
                    <a:pt x="1171804" y="1775"/>
                  </a:lnTo>
                  <a:lnTo>
                    <a:pt x="1198228" y="1775"/>
                  </a:lnTo>
                  <a:cubicBezTo>
                    <a:pt x="1288331" y="1775"/>
                    <a:pt x="1361373" y="74817"/>
                    <a:pt x="1361373" y="164920"/>
                  </a:cubicBezTo>
                  <a:lnTo>
                    <a:pt x="1361374" y="164920"/>
                  </a:lnTo>
                  <a:cubicBezTo>
                    <a:pt x="1361374" y="255023"/>
                    <a:pt x="1288332" y="328065"/>
                    <a:pt x="1198229" y="328065"/>
                  </a:cubicBezTo>
                  <a:lnTo>
                    <a:pt x="189571" y="328065"/>
                  </a:lnTo>
                  <a:lnTo>
                    <a:pt x="189571" y="326291"/>
                  </a:lnTo>
                  <a:lnTo>
                    <a:pt x="163146" y="326291"/>
                  </a:lnTo>
                  <a:cubicBezTo>
                    <a:pt x="73043" y="326291"/>
                    <a:pt x="1" y="253248"/>
                    <a:pt x="1" y="163146"/>
                  </a:cubicBezTo>
                  <a:lnTo>
                    <a:pt x="0" y="163146"/>
                  </a:lnTo>
                  <a:cubicBezTo>
                    <a:pt x="0" y="73043"/>
                    <a:pt x="73043" y="0"/>
                    <a:pt x="163145" y="0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73A60973-3D90-EFDC-CFC3-DF9BE53F67BD}"/>
                </a:ext>
              </a:extLst>
            </p:cNvPr>
            <p:cNvSpPr/>
            <p:nvPr/>
          </p:nvSpPr>
          <p:spPr bwMode="auto">
            <a:xfrm>
              <a:off x="669298" y="4689139"/>
              <a:ext cx="2686379" cy="855586"/>
            </a:xfrm>
            <a:custGeom>
              <a:avLst/>
              <a:gdLst>
                <a:gd name="connsiteX0" fmla="*/ 2293674 w 2686379"/>
                <a:gd name="connsiteY0" fmla="*/ 0 h 855586"/>
                <a:gd name="connsiteX1" fmla="*/ 2686379 w 2686379"/>
                <a:gd name="connsiteY1" fmla="*/ 174888 h 855586"/>
                <a:gd name="connsiteX2" fmla="*/ 2293674 w 2686379"/>
                <a:gd name="connsiteY2" fmla="*/ 349776 h 855586"/>
                <a:gd name="connsiteX3" fmla="*/ 2293674 w 2686379"/>
                <a:gd name="connsiteY3" fmla="*/ 263760 h 855586"/>
                <a:gd name="connsiteX4" fmla="*/ 2157337 w 2686379"/>
                <a:gd name="connsiteY4" fmla="*/ 263760 h 855586"/>
                <a:gd name="connsiteX5" fmla="*/ 2174831 w 2686379"/>
                <a:gd name="connsiteY5" fmla="*/ 295990 h 855586"/>
                <a:gd name="connsiteX6" fmla="*/ 2201620 w 2686379"/>
                <a:gd name="connsiteY6" fmla="*/ 428680 h 855586"/>
                <a:gd name="connsiteX7" fmla="*/ 1860731 w 2686379"/>
                <a:gd name="connsiteY7" fmla="*/ 769569 h 855586"/>
                <a:gd name="connsiteX8" fmla="*/ 392704 w 2686379"/>
                <a:gd name="connsiteY8" fmla="*/ 769570 h 855586"/>
                <a:gd name="connsiteX9" fmla="*/ 392704 w 2686379"/>
                <a:gd name="connsiteY9" fmla="*/ 855586 h 855586"/>
                <a:gd name="connsiteX10" fmla="*/ 0 w 2686379"/>
                <a:gd name="connsiteY10" fmla="*/ 680697 h 855586"/>
                <a:gd name="connsiteX11" fmla="*/ 392704 w 2686379"/>
                <a:gd name="connsiteY11" fmla="*/ 505809 h 855586"/>
                <a:gd name="connsiteX12" fmla="*/ 392704 w 2686379"/>
                <a:gd name="connsiteY12" fmla="*/ 591825 h 855586"/>
                <a:gd name="connsiteX13" fmla="*/ 529041 w 2686379"/>
                <a:gd name="connsiteY13" fmla="*/ 591825 h 855586"/>
                <a:gd name="connsiteX14" fmla="*/ 511547 w 2686379"/>
                <a:gd name="connsiteY14" fmla="*/ 559595 h 855586"/>
                <a:gd name="connsiteX15" fmla="*/ 484758 w 2686379"/>
                <a:gd name="connsiteY15" fmla="*/ 426906 h 855586"/>
                <a:gd name="connsiteX16" fmla="*/ 825647 w 2686379"/>
                <a:gd name="connsiteY16" fmla="*/ 86016 h 855586"/>
                <a:gd name="connsiteX17" fmla="*/ 2293674 w 2686379"/>
                <a:gd name="connsiteY17" fmla="*/ 86016 h 855586"/>
                <a:gd name="connsiteX18" fmla="*/ 2293674 w 2686379"/>
                <a:gd name="connsiteY18" fmla="*/ 0 h 855586"/>
                <a:gd name="connsiteX19" fmla="*/ 825647 w 2686379"/>
                <a:gd name="connsiteY19" fmla="*/ 263760 h 855586"/>
                <a:gd name="connsiteX20" fmla="*/ 662502 w 2686379"/>
                <a:gd name="connsiteY20" fmla="*/ 426906 h 855586"/>
                <a:gd name="connsiteX21" fmla="*/ 662503 w 2686379"/>
                <a:gd name="connsiteY21" fmla="*/ 426906 h 855586"/>
                <a:gd name="connsiteX22" fmla="*/ 825648 w 2686379"/>
                <a:gd name="connsiteY22" fmla="*/ 590051 h 855586"/>
                <a:gd name="connsiteX23" fmla="*/ 852073 w 2686379"/>
                <a:gd name="connsiteY23" fmla="*/ 590051 h 855586"/>
                <a:gd name="connsiteX24" fmla="*/ 852073 w 2686379"/>
                <a:gd name="connsiteY24" fmla="*/ 591825 h 855586"/>
                <a:gd name="connsiteX25" fmla="*/ 1860731 w 2686379"/>
                <a:gd name="connsiteY25" fmla="*/ 591825 h 855586"/>
                <a:gd name="connsiteX26" fmla="*/ 2023876 w 2686379"/>
                <a:gd name="connsiteY26" fmla="*/ 428680 h 855586"/>
                <a:gd name="connsiteX27" fmla="*/ 2023875 w 2686379"/>
                <a:gd name="connsiteY27" fmla="*/ 428680 h 855586"/>
                <a:gd name="connsiteX28" fmla="*/ 1860730 w 2686379"/>
                <a:gd name="connsiteY28" fmla="*/ 265535 h 855586"/>
                <a:gd name="connsiteX29" fmla="*/ 1834306 w 2686379"/>
                <a:gd name="connsiteY29" fmla="*/ 265535 h 855586"/>
                <a:gd name="connsiteX30" fmla="*/ 1834306 w 2686379"/>
                <a:gd name="connsiteY30" fmla="*/ 263760 h 855586"/>
                <a:gd name="connsiteX31" fmla="*/ 825647 w 2686379"/>
                <a:gd name="connsiteY31" fmla="*/ 263760 h 85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86379" h="855586">
                  <a:moveTo>
                    <a:pt x="2293674" y="0"/>
                  </a:moveTo>
                  <a:lnTo>
                    <a:pt x="2686379" y="174888"/>
                  </a:lnTo>
                  <a:lnTo>
                    <a:pt x="2293674" y="349776"/>
                  </a:lnTo>
                  <a:lnTo>
                    <a:pt x="2293674" y="263760"/>
                  </a:lnTo>
                  <a:lnTo>
                    <a:pt x="2157337" y="263760"/>
                  </a:lnTo>
                  <a:lnTo>
                    <a:pt x="2174831" y="295990"/>
                  </a:lnTo>
                  <a:cubicBezTo>
                    <a:pt x="2192081" y="336774"/>
                    <a:pt x="2201620" y="381613"/>
                    <a:pt x="2201620" y="428680"/>
                  </a:cubicBezTo>
                  <a:cubicBezTo>
                    <a:pt x="2201620" y="616948"/>
                    <a:pt x="2048999" y="769569"/>
                    <a:pt x="1860731" y="769569"/>
                  </a:cubicBezTo>
                  <a:cubicBezTo>
                    <a:pt x="1371389" y="769569"/>
                    <a:pt x="882046" y="769570"/>
                    <a:pt x="392704" y="769570"/>
                  </a:cubicBezTo>
                  <a:lnTo>
                    <a:pt x="392704" y="855586"/>
                  </a:lnTo>
                  <a:lnTo>
                    <a:pt x="0" y="680697"/>
                  </a:lnTo>
                  <a:lnTo>
                    <a:pt x="392704" y="505809"/>
                  </a:lnTo>
                  <a:lnTo>
                    <a:pt x="392704" y="591825"/>
                  </a:lnTo>
                  <a:lnTo>
                    <a:pt x="529041" y="591825"/>
                  </a:lnTo>
                  <a:lnTo>
                    <a:pt x="511547" y="559595"/>
                  </a:lnTo>
                  <a:cubicBezTo>
                    <a:pt x="494297" y="518812"/>
                    <a:pt x="484758" y="473972"/>
                    <a:pt x="484758" y="426906"/>
                  </a:cubicBezTo>
                  <a:cubicBezTo>
                    <a:pt x="484758" y="238637"/>
                    <a:pt x="637379" y="86016"/>
                    <a:pt x="825647" y="86016"/>
                  </a:cubicBezTo>
                  <a:cubicBezTo>
                    <a:pt x="1314990" y="86016"/>
                    <a:pt x="1804332" y="86016"/>
                    <a:pt x="2293674" y="86016"/>
                  </a:cubicBezTo>
                  <a:lnTo>
                    <a:pt x="2293674" y="0"/>
                  </a:lnTo>
                  <a:close/>
                  <a:moveTo>
                    <a:pt x="825647" y="263760"/>
                  </a:moveTo>
                  <a:cubicBezTo>
                    <a:pt x="735545" y="263760"/>
                    <a:pt x="662502" y="336803"/>
                    <a:pt x="662502" y="426906"/>
                  </a:cubicBezTo>
                  <a:lnTo>
                    <a:pt x="662503" y="426906"/>
                  </a:lnTo>
                  <a:cubicBezTo>
                    <a:pt x="662503" y="517008"/>
                    <a:pt x="735545" y="590051"/>
                    <a:pt x="825648" y="590051"/>
                  </a:cubicBezTo>
                  <a:lnTo>
                    <a:pt x="852073" y="590051"/>
                  </a:lnTo>
                  <a:lnTo>
                    <a:pt x="852073" y="591825"/>
                  </a:lnTo>
                  <a:lnTo>
                    <a:pt x="1860731" y="591825"/>
                  </a:lnTo>
                  <a:cubicBezTo>
                    <a:pt x="1950834" y="591825"/>
                    <a:pt x="2023876" y="518783"/>
                    <a:pt x="2023876" y="428680"/>
                  </a:cubicBezTo>
                  <a:lnTo>
                    <a:pt x="2023875" y="428680"/>
                  </a:lnTo>
                  <a:cubicBezTo>
                    <a:pt x="2023875" y="338577"/>
                    <a:pt x="1950833" y="265535"/>
                    <a:pt x="1860730" y="265535"/>
                  </a:cubicBezTo>
                  <a:lnTo>
                    <a:pt x="1834306" y="265535"/>
                  </a:lnTo>
                  <a:lnTo>
                    <a:pt x="1834306" y="263760"/>
                  </a:lnTo>
                  <a:lnTo>
                    <a:pt x="825647" y="263760"/>
                  </a:ln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8772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四角形: 角を丸くする 213">
            <a:extLst>
              <a:ext uri="{FF2B5EF4-FFF2-40B4-BE49-F238E27FC236}">
                <a16:creationId xmlns:a16="http://schemas.microsoft.com/office/drawing/2014/main" id="{37307E71-F26B-AC7F-8FE8-27F779C18FF8}"/>
              </a:ext>
            </a:extLst>
          </p:cNvPr>
          <p:cNvSpPr/>
          <p:nvPr/>
        </p:nvSpPr>
        <p:spPr>
          <a:xfrm>
            <a:off x="543925" y="5499746"/>
            <a:ext cx="1664900" cy="1031102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3" name="四角形: 角を丸くする 212">
            <a:extLst>
              <a:ext uri="{FF2B5EF4-FFF2-40B4-BE49-F238E27FC236}">
                <a16:creationId xmlns:a16="http://schemas.microsoft.com/office/drawing/2014/main" id="{BBBD45DE-1E9C-6F7D-E235-7C062823FE85}"/>
              </a:ext>
            </a:extLst>
          </p:cNvPr>
          <p:cNvSpPr/>
          <p:nvPr/>
        </p:nvSpPr>
        <p:spPr>
          <a:xfrm>
            <a:off x="7746520" y="3968152"/>
            <a:ext cx="1664900" cy="1031102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72FF7C6D-8B1E-FFBD-3876-FFCF106AAB2E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あっちこっち矢印の利用サンプル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E4127140-9D01-89CB-D733-52DCADD3F173}"/>
              </a:ext>
            </a:extLst>
          </p:cNvPr>
          <p:cNvGrpSpPr/>
          <p:nvPr/>
        </p:nvGrpSpPr>
        <p:grpSpPr>
          <a:xfrm>
            <a:off x="976118" y="1083496"/>
            <a:ext cx="3002201" cy="2746702"/>
            <a:chOff x="750290" y="974291"/>
            <a:chExt cx="2599577" cy="2378343"/>
          </a:xfrm>
        </p:grpSpPr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9FBDEBFD-6D1F-AC7C-5412-4FE168CCB0DF}"/>
                </a:ext>
              </a:extLst>
            </p:cNvPr>
            <p:cNvSpPr/>
            <p:nvPr/>
          </p:nvSpPr>
          <p:spPr bwMode="auto">
            <a:xfrm>
              <a:off x="1426801" y="1545667"/>
              <a:ext cx="1246550" cy="1246552"/>
            </a:xfrm>
            <a:custGeom>
              <a:avLst/>
              <a:gdLst>
                <a:gd name="connsiteX0" fmla="*/ 587098 w 1174195"/>
                <a:gd name="connsiteY0" fmla="*/ 0 h 1174198"/>
                <a:gd name="connsiteX1" fmla="*/ 1174195 w 1174195"/>
                <a:gd name="connsiteY1" fmla="*/ 587100 h 1174198"/>
                <a:gd name="connsiteX2" fmla="*/ 587098 w 1174195"/>
                <a:gd name="connsiteY2" fmla="*/ 1174198 h 1174198"/>
                <a:gd name="connsiteX3" fmla="*/ 0 w 1174195"/>
                <a:gd name="connsiteY3" fmla="*/ 587100 h 1174198"/>
                <a:gd name="connsiteX4" fmla="*/ 587098 w 1174195"/>
                <a:gd name="connsiteY4" fmla="*/ 0 h 1174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4195" h="1174198">
                  <a:moveTo>
                    <a:pt x="587098" y="0"/>
                  </a:moveTo>
                  <a:cubicBezTo>
                    <a:pt x="911343" y="0"/>
                    <a:pt x="1174195" y="262852"/>
                    <a:pt x="1174195" y="587100"/>
                  </a:cubicBezTo>
                  <a:cubicBezTo>
                    <a:pt x="1174195" y="911346"/>
                    <a:pt x="911343" y="1174198"/>
                    <a:pt x="587098" y="1174198"/>
                  </a:cubicBezTo>
                  <a:cubicBezTo>
                    <a:pt x="262852" y="1174198"/>
                    <a:pt x="0" y="911346"/>
                    <a:pt x="0" y="587100"/>
                  </a:cubicBezTo>
                  <a:cubicBezTo>
                    <a:pt x="0" y="262852"/>
                    <a:pt x="262852" y="0"/>
                    <a:pt x="587098" y="0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11DD5778-A206-57A8-9E59-C598EA4504B7}"/>
                </a:ext>
              </a:extLst>
            </p:cNvPr>
            <p:cNvSpPr/>
            <p:nvPr/>
          </p:nvSpPr>
          <p:spPr bwMode="auto">
            <a:xfrm>
              <a:off x="750290" y="974291"/>
              <a:ext cx="2599577" cy="2378343"/>
            </a:xfrm>
            <a:custGeom>
              <a:avLst/>
              <a:gdLst>
                <a:gd name="connsiteX0" fmla="*/ 1748800 w 2599577"/>
                <a:gd name="connsiteY0" fmla="*/ 0 h 2378343"/>
                <a:gd name="connsiteX1" fmla="*/ 2116627 w 2599577"/>
                <a:gd name="connsiteY1" fmla="*/ 233931 h 2378343"/>
                <a:gd name="connsiteX2" fmla="*/ 1748800 w 2599577"/>
                <a:gd name="connsiteY2" fmla="*/ 467862 h 2378343"/>
                <a:gd name="connsiteX3" fmla="*/ 1748800 w 2599577"/>
                <a:gd name="connsiteY3" fmla="*/ 281465 h 2378343"/>
                <a:gd name="connsiteX4" fmla="*/ 526685 w 2599577"/>
                <a:gd name="connsiteY4" fmla="*/ 281465 h 2378343"/>
                <a:gd name="connsiteX5" fmla="*/ 95067 w 2599577"/>
                <a:gd name="connsiteY5" fmla="*/ 713083 h 2378343"/>
                <a:gd name="connsiteX6" fmla="*/ 95064 w 2599577"/>
                <a:gd name="connsiteY6" fmla="*/ 713083 h 2378343"/>
                <a:gd name="connsiteX7" fmla="*/ 526682 w 2599577"/>
                <a:gd name="connsiteY7" fmla="*/ 1144700 h 2378343"/>
                <a:gd name="connsiteX8" fmla="*/ 623530 w 2599577"/>
                <a:gd name="connsiteY8" fmla="*/ 1144700 h 2378343"/>
                <a:gd name="connsiteX9" fmla="*/ 632335 w 2599577"/>
                <a:gd name="connsiteY9" fmla="*/ 1057348 h 2378343"/>
                <a:gd name="connsiteX10" fmla="*/ 1299786 w 2599577"/>
                <a:gd name="connsiteY10" fmla="*/ 513358 h 2378343"/>
                <a:gd name="connsiteX11" fmla="*/ 1967240 w 2599577"/>
                <a:gd name="connsiteY11" fmla="*/ 1057348 h 2378343"/>
                <a:gd name="connsiteX12" fmla="*/ 1975428 w 2599577"/>
                <a:gd name="connsiteY12" fmla="*/ 1138576 h 2378343"/>
                <a:gd name="connsiteX13" fmla="*/ 2072892 w 2599577"/>
                <a:gd name="connsiteY13" fmla="*/ 1138576 h 2378343"/>
                <a:gd name="connsiteX14" fmla="*/ 2599577 w 2599577"/>
                <a:gd name="connsiteY14" fmla="*/ 1665261 h 2378343"/>
                <a:gd name="connsiteX15" fmla="*/ 2072892 w 2599577"/>
                <a:gd name="connsiteY15" fmla="*/ 2191946 h 2378343"/>
                <a:gd name="connsiteX16" fmla="*/ 850777 w 2599577"/>
                <a:gd name="connsiteY16" fmla="*/ 2191943 h 2378343"/>
                <a:gd name="connsiteX17" fmla="*/ 850777 w 2599577"/>
                <a:gd name="connsiteY17" fmla="*/ 2378343 h 2378343"/>
                <a:gd name="connsiteX18" fmla="*/ 482950 w 2599577"/>
                <a:gd name="connsiteY18" fmla="*/ 2144412 h 2378343"/>
                <a:gd name="connsiteX19" fmla="*/ 850777 w 2599577"/>
                <a:gd name="connsiteY19" fmla="*/ 1910481 h 2378343"/>
                <a:gd name="connsiteX20" fmla="*/ 850777 w 2599577"/>
                <a:gd name="connsiteY20" fmla="*/ 2096879 h 2378343"/>
                <a:gd name="connsiteX21" fmla="*/ 2072892 w 2599577"/>
                <a:gd name="connsiteY21" fmla="*/ 2096879 h 2378343"/>
                <a:gd name="connsiteX22" fmla="*/ 2504510 w 2599577"/>
                <a:gd name="connsiteY22" fmla="*/ 1665261 h 2378343"/>
                <a:gd name="connsiteX23" fmla="*/ 2504513 w 2599577"/>
                <a:gd name="connsiteY23" fmla="*/ 1665261 h 2378343"/>
                <a:gd name="connsiteX24" fmla="*/ 2072895 w 2599577"/>
                <a:gd name="connsiteY24" fmla="*/ 1233643 h 2378343"/>
                <a:gd name="connsiteX25" fmla="*/ 1977151 w 2599577"/>
                <a:gd name="connsiteY25" fmla="*/ 1233643 h 2378343"/>
                <a:gd name="connsiteX26" fmla="*/ 1967240 w 2599577"/>
                <a:gd name="connsiteY26" fmla="*/ 1331958 h 2378343"/>
                <a:gd name="connsiteX27" fmla="*/ 1299786 w 2599577"/>
                <a:gd name="connsiteY27" fmla="*/ 1875948 h 2378343"/>
                <a:gd name="connsiteX28" fmla="*/ 632335 w 2599577"/>
                <a:gd name="connsiteY28" fmla="*/ 1331958 h 2378343"/>
                <a:gd name="connsiteX29" fmla="*/ 623042 w 2599577"/>
                <a:gd name="connsiteY29" fmla="*/ 1239768 h 2378343"/>
                <a:gd name="connsiteX30" fmla="*/ 526685 w 2599577"/>
                <a:gd name="connsiteY30" fmla="*/ 1239768 h 2378343"/>
                <a:gd name="connsiteX31" fmla="*/ 0 w 2599577"/>
                <a:gd name="connsiteY31" fmla="*/ 713083 h 2378343"/>
                <a:gd name="connsiteX32" fmla="*/ 526685 w 2599577"/>
                <a:gd name="connsiteY32" fmla="*/ 186398 h 2378343"/>
                <a:gd name="connsiteX33" fmla="*/ 1748800 w 2599577"/>
                <a:gd name="connsiteY33" fmla="*/ 186401 h 2378343"/>
                <a:gd name="connsiteX34" fmla="*/ 1748800 w 2599577"/>
                <a:gd name="connsiteY34" fmla="*/ 0 h 2378343"/>
                <a:gd name="connsiteX35" fmla="*/ 1299786 w 2599577"/>
                <a:gd name="connsiteY35" fmla="*/ 607554 h 2378343"/>
                <a:gd name="connsiteX36" fmla="*/ 712688 w 2599577"/>
                <a:gd name="connsiteY36" fmla="*/ 1194654 h 2378343"/>
                <a:gd name="connsiteX37" fmla="*/ 1299786 w 2599577"/>
                <a:gd name="connsiteY37" fmla="*/ 1781752 h 2378343"/>
                <a:gd name="connsiteX38" fmla="*/ 1886883 w 2599577"/>
                <a:gd name="connsiteY38" fmla="*/ 1194654 h 2378343"/>
                <a:gd name="connsiteX39" fmla="*/ 1299786 w 2599577"/>
                <a:gd name="connsiteY39" fmla="*/ 607554 h 2378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599577" h="2378343">
                  <a:moveTo>
                    <a:pt x="1748800" y="0"/>
                  </a:moveTo>
                  <a:lnTo>
                    <a:pt x="2116627" y="233931"/>
                  </a:lnTo>
                  <a:lnTo>
                    <a:pt x="1748800" y="467862"/>
                  </a:lnTo>
                  <a:lnTo>
                    <a:pt x="1748800" y="281465"/>
                  </a:lnTo>
                  <a:lnTo>
                    <a:pt x="526685" y="281465"/>
                  </a:lnTo>
                  <a:cubicBezTo>
                    <a:pt x="288308" y="281465"/>
                    <a:pt x="95067" y="474705"/>
                    <a:pt x="95067" y="713083"/>
                  </a:cubicBezTo>
                  <a:lnTo>
                    <a:pt x="95064" y="713083"/>
                  </a:lnTo>
                  <a:cubicBezTo>
                    <a:pt x="95064" y="951460"/>
                    <a:pt x="288305" y="1144700"/>
                    <a:pt x="526682" y="1144700"/>
                  </a:cubicBezTo>
                  <a:lnTo>
                    <a:pt x="623530" y="1144700"/>
                  </a:lnTo>
                  <a:lnTo>
                    <a:pt x="632335" y="1057348"/>
                  </a:lnTo>
                  <a:cubicBezTo>
                    <a:pt x="695863" y="746895"/>
                    <a:pt x="970555" y="513358"/>
                    <a:pt x="1299786" y="513358"/>
                  </a:cubicBezTo>
                  <a:cubicBezTo>
                    <a:pt x="1629019" y="513358"/>
                    <a:pt x="1903711" y="746895"/>
                    <a:pt x="1967240" y="1057348"/>
                  </a:cubicBezTo>
                  <a:lnTo>
                    <a:pt x="1975428" y="1138576"/>
                  </a:lnTo>
                  <a:lnTo>
                    <a:pt x="2072892" y="1138576"/>
                  </a:lnTo>
                  <a:cubicBezTo>
                    <a:pt x="2363773" y="1138576"/>
                    <a:pt x="2599577" y="1374380"/>
                    <a:pt x="2599577" y="1665261"/>
                  </a:cubicBezTo>
                  <a:cubicBezTo>
                    <a:pt x="2599577" y="1956142"/>
                    <a:pt x="2363773" y="2191946"/>
                    <a:pt x="2072892" y="2191946"/>
                  </a:cubicBezTo>
                  <a:cubicBezTo>
                    <a:pt x="1665520" y="2191946"/>
                    <a:pt x="1258150" y="2191943"/>
                    <a:pt x="850777" y="2191943"/>
                  </a:cubicBezTo>
                  <a:lnTo>
                    <a:pt x="850777" y="2378343"/>
                  </a:lnTo>
                  <a:lnTo>
                    <a:pt x="482950" y="2144412"/>
                  </a:lnTo>
                  <a:lnTo>
                    <a:pt x="850777" y="1910481"/>
                  </a:lnTo>
                  <a:lnTo>
                    <a:pt x="850777" y="2096879"/>
                  </a:lnTo>
                  <a:lnTo>
                    <a:pt x="2072892" y="2096879"/>
                  </a:lnTo>
                  <a:cubicBezTo>
                    <a:pt x="2311270" y="2096879"/>
                    <a:pt x="2504510" y="1903638"/>
                    <a:pt x="2504510" y="1665261"/>
                  </a:cubicBezTo>
                  <a:lnTo>
                    <a:pt x="2504513" y="1665261"/>
                  </a:lnTo>
                  <a:cubicBezTo>
                    <a:pt x="2504513" y="1426883"/>
                    <a:pt x="2311272" y="1233643"/>
                    <a:pt x="2072895" y="1233643"/>
                  </a:cubicBezTo>
                  <a:lnTo>
                    <a:pt x="1977151" y="1233643"/>
                  </a:lnTo>
                  <a:lnTo>
                    <a:pt x="1967240" y="1331958"/>
                  </a:lnTo>
                  <a:cubicBezTo>
                    <a:pt x="1903711" y="1642411"/>
                    <a:pt x="1629019" y="1875948"/>
                    <a:pt x="1299786" y="1875948"/>
                  </a:cubicBezTo>
                  <a:cubicBezTo>
                    <a:pt x="970555" y="1875948"/>
                    <a:pt x="695863" y="1642411"/>
                    <a:pt x="632335" y="1331958"/>
                  </a:cubicBezTo>
                  <a:lnTo>
                    <a:pt x="623042" y="1239768"/>
                  </a:lnTo>
                  <a:lnTo>
                    <a:pt x="526685" y="1239768"/>
                  </a:lnTo>
                  <a:cubicBezTo>
                    <a:pt x="235804" y="1239768"/>
                    <a:pt x="0" y="1003964"/>
                    <a:pt x="0" y="713083"/>
                  </a:cubicBezTo>
                  <a:cubicBezTo>
                    <a:pt x="0" y="422201"/>
                    <a:pt x="235804" y="186398"/>
                    <a:pt x="526685" y="186398"/>
                  </a:cubicBezTo>
                  <a:cubicBezTo>
                    <a:pt x="934058" y="186398"/>
                    <a:pt x="1341427" y="186401"/>
                    <a:pt x="1748800" y="186401"/>
                  </a:cubicBezTo>
                  <a:lnTo>
                    <a:pt x="1748800" y="0"/>
                  </a:lnTo>
                  <a:close/>
                  <a:moveTo>
                    <a:pt x="1299786" y="607554"/>
                  </a:moveTo>
                  <a:cubicBezTo>
                    <a:pt x="975540" y="607554"/>
                    <a:pt x="712688" y="870406"/>
                    <a:pt x="712688" y="1194654"/>
                  </a:cubicBezTo>
                  <a:cubicBezTo>
                    <a:pt x="712688" y="1518900"/>
                    <a:pt x="975540" y="1781752"/>
                    <a:pt x="1299786" y="1781752"/>
                  </a:cubicBezTo>
                  <a:cubicBezTo>
                    <a:pt x="1624031" y="1781752"/>
                    <a:pt x="1886883" y="1518900"/>
                    <a:pt x="1886883" y="1194654"/>
                  </a:cubicBezTo>
                  <a:cubicBezTo>
                    <a:pt x="1886883" y="870406"/>
                    <a:pt x="1624031" y="607554"/>
                    <a:pt x="1299786" y="607554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01" name="テキスト ボックス 200">
            <a:extLst>
              <a:ext uri="{FF2B5EF4-FFF2-40B4-BE49-F238E27FC236}">
                <a16:creationId xmlns:a16="http://schemas.microsoft.com/office/drawing/2014/main" id="{5D3E90F5-429C-AAAC-D247-2CB7E1FDD4DC}"/>
              </a:ext>
            </a:extLst>
          </p:cNvPr>
          <p:cNvSpPr txBox="1"/>
          <p:nvPr/>
        </p:nvSpPr>
        <p:spPr>
          <a:xfrm>
            <a:off x="3424320" y="1145281"/>
            <a:ext cx="110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i="0" dirty="0">
                <a:solidFill>
                  <a:srgbClr val="040C28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あっち</a:t>
            </a:r>
            <a:endParaRPr kumimoji="1" lang="ja-JP" altLang="en-US" sz="24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190528B7-BE2C-E8BF-3017-74CB9CCB0853}"/>
              </a:ext>
            </a:extLst>
          </p:cNvPr>
          <p:cNvSpPr txBox="1"/>
          <p:nvPr/>
        </p:nvSpPr>
        <p:spPr>
          <a:xfrm>
            <a:off x="439581" y="3362269"/>
            <a:ext cx="110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i="0" dirty="0">
                <a:solidFill>
                  <a:srgbClr val="040C28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こっち</a:t>
            </a:r>
            <a:endParaRPr kumimoji="1" lang="ja-JP" altLang="en-US" sz="24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D8F11F6C-1966-D64D-3D0B-AC360E57261B}"/>
              </a:ext>
            </a:extLst>
          </p:cNvPr>
          <p:cNvSpPr txBox="1"/>
          <p:nvPr/>
        </p:nvSpPr>
        <p:spPr>
          <a:xfrm>
            <a:off x="1923325" y="2258088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どっち</a:t>
            </a:r>
          </a:p>
        </p:txBody>
      </p: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4B78AA57-643B-3CC7-A16C-C78369569875}"/>
              </a:ext>
            </a:extLst>
          </p:cNvPr>
          <p:cNvGrpSpPr/>
          <p:nvPr/>
        </p:nvGrpSpPr>
        <p:grpSpPr>
          <a:xfrm>
            <a:off x="5729276" y="1248280"/>
            <a:ext cx="2938841" cy="2339594"/>
            <a:chOff x="3665364" y="1094364"/>
            <a:chExt cx="2612611" cy="2079884"/>
          </a:xfrm>
        </p:grpSpPr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D40AA768-F96F-5006-1BF1-6D3065441DE8}"/>
                </a:ext>
              </a:extLst>
            </p:cNvPr>
            <p:cNvSpPr/>
            <p:nvPr/>
          </p:nvSpPr>
          <p:spPr bwMode="auto">
            <a:xfrm>
              <a:off x="3686196" y="1802633"/>
              <a:ext cx="2570948" cy="663348"/>
            </a:xfrm>
            <a:custGeom>
              <a:avLst/>
              <a:gdLst>
                <a:gd name="connsiteX0" fmla="*/ 0 w 2451079"/>
                <a:gd name="connsiteY0" fmla="*/ 0 h 536638"/>
                <a:gd name="connsiteX1" fmla="*/ 1892696 w 2451079"/>
                <a:gd name="connsiteY1" fmla="*/ 0 h 536638"/>
                <a:gd name="connsiteX2" fmla="*/ 2442123 w 2451079"/>
                <a:gd name="connsiteY2" fmla="*/ 447795 h 536638"/>
                <a:gd name="connsiteX3" fmla="*/ 2451079 w 2451079"/>
                <a:gd name="connsiteY3" fmla="*/ 536638 h 536638"/>
                <a:gd name="connsiteX4" fmla="*/ 558382 w 2451079"/>
                <a:gd name="connsiteY4" fmla="*/ 536638 h 536638"/>
                <a:gd name="connsiteX5" fmla="*/ 8956 w 2451079"/>
                <a:gd name="connsiteY5" fmla="*/ 88842 h 536638"/>
                <a:gd name="connsiteX6" fmla="*/ 0 w 2451079"/>
                <a:gd name="connsiteY6" fmla="*/ 0 h 536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51079" h="536638">
                  <a:moveTo>
                    <a:pt x="0" y="0"/>
                  </a:moveTo>
                  <a:lnTo>
                    <a:pt x="1892696" y="0"/>
                  </a:lnTo>
                  <a:cubicBezTo>
                    <a:pt x="2163712" y="0"/>
                    <a:pt x="2389828" y="192239"/>
                    <a:pt x="2442123" y="447795"/>
                  </a:cubicBezTo>
                  <a:lnTo>
                    <a:pt x="2451079" y="536638"/>
                  </a:lnTo>
                  <a:lnTo>
                    <a:pt x="558382" y="536638"/>
                  </a:lnTo>
                  <a:cubicBezTo>
                    <a:pt x="287366" y="536638"/>
                    <a:pt x="61250" y="344399"/>
                    <a:pt x="8956" y="8884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F91F981C-877F-4A94-74FC-1B1FB9FD05DA}"/>
                </a:ext>
              </a:extLst>
            </p:cNvPr>
            <p:cNvSpPr/>
            <p:nvPr/>
          </p:nvSpPr>
          <p:spPr bwMode="auto">
            <a:xfrm>
              <a:off x="3665364" y="1094364"/>
              <a:ext cx="2612611" cy="2079884"/>
            </a:xfrm>
            <a:custGeom>
              <a:avLst/>
              <a:gdLst>
                <a:gd name="connsiteX0" fmla="*/ 2292837 w 2612611"/>
                <a:gd name="connsiteY0" fmla="*/ 0 h 2079884"/>
                <a:gd name="connsiteX1" fmla="*/ 2574481 w 2612611"/>
                <a:gd name="connsiteY1" fmla="*/ 113616 h 2079884"/>
                <a:gd name="connsiteX2" fmla="*/ 2292837 w 2612611"/>
                <a:gd name="connsiteY2" fmla="*/ 227234 h 2079884"/>
                <a:gd name="connsiteX3" fmla="*/ 2292837 w 2612611"/>
                <a:gd name="connsiteY3" fmla="*/ 152781 h 2079884"/>
                <a:gd name="connsiteX4" fmla="*/ 639148 w 2612611"/>
                <a:gd name="connsiteY4" fmla="*/ 152781 h 2079884"/>
                <a:gd name="connsiteX5" fmla="*/ 89722 w 2612611"/>
                <a:gd name="connsiteY5" fmla="*/ 600576 h 2079884"/>
                <a:gd name="connsiteX6" fmla="*/ 80375 w 2612611"/>
                <a:gd name="connsiteY6" fmla="*/ 693295 h 2079884"/>
                <a:gd name="connsiteX7" fmla="*/ 1973462 w 2612611"/>
                <a:gd name="connsiteY7" fmla="*/ 693295 h 2079884"/>
                <a:gd name="connsiteX8" fmla="*/ 2612611 w 2612611"/>
                <a:gd name="connsiteY8" fmla="*/ 1332443 h 2079884"/>
                <a:gd name="connsiteX9" fmla="*/ 2612611 w 2612611"/>
                <a:gd name="connsiteY9" fmla="*/ 1366283 h 2079884"/>
                <a:gd name="connsiteX10" fmla="*/ 1973462 w 2612611"/>
                <a:gd name="connsiteY10" fmla="*/ 2005431 h 2079884"/>
                <a:gd name="connsiteX11" fmla="*/ 319773 w 2612611"/>
                <a:gd name="connsiteY11" fmla="*/ 2005431 h 2079884"/>
                <a:gd name="connsiteX12" fmla="*/ 319773 w 2612611"/>
                <a:gd name="connsiteY12" fmla="*/ 2079884 h 2079884"/>
                <a:gd name="connsiteX13" fmla="*/ 38130 w 2612611"/>
                <a:gd name="connsiteY13" fmla="*/ 1966267 h 2079884"/>
                <a:gd name="connsiteX14" fmla="*/ 319773 w 2612611"/>
                <a:gd name="connsiteY14" fmla="*/ 1852649 h 2079884"/>
                <a:gd name="connsiteX15" fmla="*/ 319773 w 2612611"/>
                <a:gd name="connsiteY15" fmla="*/ 1927103 h 2079884"/>
                <a:gd name="connsiteX16" fmla="*/ 1973462 w 2612611"/>
                <a:gd name="connsiteY16" fmla="*/ 1927103 h 2079884"/>
                <a:gd name="connsiteX17" fmla="*/ 2522889 w 2612611"/>
                <a:gd name="connsiteY17" fmla="*/ 1479307 h 2079884"/>
                <a:gd name="connsiteX18" fmla="*/ 2532236 w 2612611"/>
                <a:gd name="connsiteY18" fmla="*/ 1386589 h 2079884"/>
                <a:gd name="connsiteX19" fmla="*/ 639148 w 2612611"/>
                <a:gd name="connsiteY19" fmla="*/ 1386589 h 2079884"/>
                <a:gd name="connsiteX20" fmla="*/ 0 w 2612611"/>
                <a:gd name="connsiteY20" fmla="*/ 747440 h 2079884"/>
                <a:gd name="connsiteX21" fmla="*/ 0 w 2612611"/>
                <a:gd name="connsiteY21" fmla="*/ 713601 h 2079884"/>
                <a:gd name="connsiteX22" fmla="*/ 639148 w 2612611"/>
                <a:gd name="connsiteY22" fmla="*/ 74452 h 2079884"/>
                <a:gd name="connsiteX23" fmla="*/ 2292837 w 2612611"/>
                <a:gd name="connsiteY23" fmla="*/ 74452 h 2079884"/>
                <a:gd name="connsiteX24" fmla="*/ 2292837 w 2612611"/>
                <a:gd name="connsiteY24" fmla="*/ 0 h 2079884"/>
                <a:gd name="connsiteX25" fmla="*/ 80766 w 2612611"/>
                <a:gd name="connsiteY25" fmla="*/ 771623 h 2079884"/>
                <a:gd name="connsiteX26" fmla="*/ 89722 w 2612611"/>
                <a:gd name="connsiteY26" fmla="*/ 860465 h 2079884"/>
                <a:gd name="connsiteX27" fmla="*/ 639148 w 2612611"/>
                <a:gd name="connsiteY27" fmla="*/ 1308261 h 2079884"/>
                <a:gd name="connsiteX28" fmla="*/ 2531845 w 2612611"/>
                <a:gd name="connsiteY28" fmla="*/ 1308261 h 2079884"/>
                <a:gd name="connsiteX29" fmla="*/ 2522889 w 2612611"/>
                <a:gd name="connsiteY29" fmla="*/ 1219418 h 2079884"/>
                <a:gd name="connsiteX30" fmla="*/ 1973462 w 2612611"/>
                <a:gd name="connsiteY30" fmla="*/ 771623 h 2079884"/>
                <a:gd name="connsiteX31" fmla="*/ 80766 w 2612611"/>
                <a:gd name="connsiteY31" fmla="*/ 771623 h 2079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12611" h="2079884">
                  <a:moveTo>
                    <a:pt x="2292837" y="0"/>
                  </a:moveTo>
                  <a:lnTo>
                    <a:pt x="2574481" y="113616"/>
                  </a:lnTo>
                  <a:lnTo>
                    <a:pt x="2292837" y="227234"/>
                  </a:lnTo>
                  <a:lnTo>
                    <a:pt x="2292837" y="152781"/>
                  </a:lnTo>
                  <a:lnTo>
                    <a:pt x="639148" y="152781"/>
                  </a:lnTo>
                  <a:cubicBezTo>
                    <a:pt x="368133" y="152781"/>
                    <a:pt x="142016" y="345020"/>
                    <a:pt x="89722" y="600576"/>
                  </a:cubicBezTo>
                  <a:lnTo>
                    <a:pt x="80375" y="693295"/>
                  </a:lnTo>
                  <a:lnTo>
                    <a:pt x="1973462" y="693295"/>
                  </a:lnTo>
                  <a:cubicBezTo>
                    <a:pt x="2326455" y="693295"/>
                    <a:pt x="2612611" y="979451"/>
                    <a:pt x="2612611" y="1332443"/>
                  </a:cubicBezTo>
                  <a:lnTo>
                    <a:pt x="2612611" y="1366283"/>
                  </a:lnTo>
                  <a:cubicBezTo>
                    <a:pt x="2612611" y="1719275"/>
                    <a:pt x="2326455" y="2005431"/>
                    <a:pt x="1973462" y="2005431"/>
                  </a:cubicBezTo>
                  <a:lnTo>
                    <a:pt x="319773" y="2005431"/>
                  </a:lnTo>
                  <a:lnTo>
                    <a:pt x="319773" y="2079884"/>
                  </a:lnTo>
                  <a:lnTo>
                    <a:pt x="38130" y="1966267"/>
                  </a:lnTo>
                  <a:lnTo>
                    <a:pt x="319773" y="1852649"/>
                  </a:lnTo>
                  <a:lnTo>
                    <a:pt x="319773" y="1927103"/>
                  </a:lnTo>
                  <a:lnTo>
                    <a:pt x="1973462" y="1927103"/>
                  </a:lnTo>
                  <a:cubicBezTo>
                    <a:pt x="2244478" y="1927103"/>
                    <a:pt x="2470594" y="1734864"/>
                    <a:pt x="2522889" y="1479307"/>
                  </a:cubicBezTo>
                  <a:lnTo>
                    <a:pt x="2532236" y="1386589"/>
                  </a:lnTo>
                  <a:lnTo>
                    <a:pt x="639148" y="1386589"/>
                  </a:lnTo>
                  <a:cubicBezTo>
                    <a:pt x="286156" y="1386589"/>
                    <a:pt x="0" y="1100433"/>
                    <a:pt x="0" y="747440"/>
                  </a:cubicBezTo>
                  <a:lnTo>
                    <a:pt x="0" y="713601"/>
                  </a:lnTo>
                  <a:cubicBezTo>
                    <a:pt x="0" y="360608"/>
                    <a:pt x="286156" y="74452"/>
                    <a:pt x="639148" y="74452"/>
                  </a:cubicBezTo>
                  <a:lnTo>
                    <a:pt x="2292837" y="74452"/>
                  </a:lnTo>
                  <a:lnTo>
                    <a:pt x="2292837" y="0"/>
                  </a:lnTo>
                  <a:close/>
                  <a:moveTo>
                    <a:pt x="80766" y="771623"/>
                  </a:moveTo>
                  <a:lnTo>
                    <a:pt x="89722" y="860465"/>
                  </a:lnTo>
                  <a:cubicBezTo>
                    <a:pt x="142016" y="1116022"/>
                    <a:pt x="368132" y="1308261"/>
                    <a:pt x="639148" y="1308261"/>
                  </a:cubicBezTo>
                  <a:lnTo>
                    <a:pt x="2531845" y="1308261"/>
                  </a:lnTo>
                  <a:lnTo>
                    <a:pt x="2522889" y="1219418"/>
                  </a:lnTo>
                  <a:cubicBezTo>
                    <a:pt x="2470594" y="963862"/>
                    <a:pt x="2244478" y="771623"/>
                    <a:pt x="1973462" y="771623"/>
                  </a:cubicBezTo>
                  <a:lnTo>
                    <a:pt x="80766" y="771623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A14E7D34-0933-5DDD-4DC1-7DF052B940D2}"/>
              </a:ext>
            </a:extLst>
          </p:cNvPr>
          <p:cNvGrpSpPr/>
          <p:nvPr/>
        </p:nvGrpSpPr>
        <p:grpSpPr>
          <a:xfrm>
            <a:off x="2035469" y="4369299"/>
            <a:ext cx="5932100" cy="1743424"/>
            <a:chOff x="713133" y="1931771"/>
            <a:chExt cx="2599408" cy="906552"/>
          </a:xfrm>
        </p:grpSpPr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0AC1217F-C0E4-FEBA-2EA4-E40438BACA44}"/>
                </a:ext>
              </a:extLst>
            </p:cNvPr>
            <p:cNvSpPr/>
            <p:nvPr/>
          </p:nvSpPr>
          <p:spPr bwMode="auto">
            <a:xfrm>
              <a:off x="1520698" y="2240483"/>
              <a:ext cx="984278" cy="289130"/>
            </a:xfrm>
            <a:custGeom>
              <a:avLst/>
              <a:gdLst>
                <a:gd name="connsiteX0" fmla="*/ 0 w 938388"/>
                <a:gd name="connsiteY0" fmla="*/ 0 h 233903"/>
                <a:gd name="connsiteX1" fmla="*/ 696073 w 938388"/>
                <a:gd name="connsiteY1" fmla="*/ 0 h 233903"/>
                <a:gd name="connsiteX2" fmla="*/ 921307 w 938388"/>
                <a:gd name="connsiteY2" fmla="*/ 149295 h 233903"/>
                <a:gd name="connsiteX3" fmla="*/ 938388 w 938388"/>
                <a:gd name="connsiteY3" fmla="*/ 233903 h 233903"/>
                <a:gd name="connsiteX4" fmla="*/ 242314 w 938388"/>
                <a:gd name="connsiteY4" fmla="*/ 233903 h 233903"/>
                <a:gd name="connsiteX5" fmla="*/ 17082 w 938388"/>
                <a:gd name="connsiteY5" fmla="*/ 84609 h 233903"/>
                <a:gd name="connsiteX6" fmla="*/ 0 w 938388"/>
                <a:gd name="connsiteY6" fmla="*/ 0 h 233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8388" h="233903">
                  <a:moveTo>
                    <a:pt x="0" y="0"/>
                  </a:moveTo>
                  <a:lnTo>
                    <a:pt x="696073" y="0"/>
                  </a:lnTo>
                  <a:cubicBezTo>
                    <a:pt x="797324" y="0"/>
                    <a:pt x="884198" y="61560"/>
                    <a:pt x="921307" y="149295"/>
                  </a:cubicBezTo>
                  <a:lnTo>
                    <a:pt x="938388" y="233903"/>
                  </a:lnTo>
                  <a:lnTo>
                    <a:pt x="242314" y="233903"/>
                  </a:lnTo>
                  <a:cubicBezTo>
                    <a:pt x="141063" y="233903"/>
                    <a:pt x="54190" y="172343"/>
                    <a:pt x="17082" y="8460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FF359B4E-1E35-95B1-4D97-096B71DA4683}"/>
                </a:ext>
              </a:extLst>
            </p:cNvPr>
            <p:cNvSpPr/>
            <p:nvPr/>
          </p:nvSpPr>
          <p:spPr bwMode="auto">
            <a:xfrm>
              <a:off x="713133" y="1931771"/>
              <a:ext cx="2599408" cy="906552"/>
            </a:xfrm>
            <a:custGeom>
              <a:avLst/>
              <a:gdLst>
                <a:gd name="connsiteX0" fmla="*/ 2476649 w 2599408"/>
                <a:gd name="connsiteY0" fmla="*/ 0 h 906552"/>
                <a:gd name="connsiteX1" fmla="*/ 2599408 w 2599408"/>
                <a:gd name="connsiteY1" fmla="*/ 49522 h 906552"/>
                <a:gd name="connsiteX2" fmla="*/ 2476649 w 2599408"/>
                <a:gd name="connsiteY2" fmla="*/ 99044 h 906552"/>
                <a:gd name="connsiteX3" fmla="*/ 2476649 w 2599408"/>
                <a:gd name="connsiteY3" fmla="*/ 66592 h 906552"/>
                <a:gd name="connsiteX4" fmla="*/ 1072824 w 2599408"/>
                <a:gd name="connsiteY4" fmla="*/ 66592 h 906552"/>
                <a:gd name="connsiteX5" fmla="*/ 847591 w 2599408"/>
                <a:gd name="connsiteY5" fmla="*/ 215886 h 906552"/>
                <a:gd name="connsiteX6" fmla="*/ 830169 w 2599408"/>
                <a:gd name="connsiteY6" fmla="*/ 302183 h 906552"/>
                <a:gd name="connsiteX7" fmla="*/ 1526583 w 2599408"/>
                <a:gd name="connsiteY7" fmla="*/ 302183 h 906552"/>
                <a:gd name="connsiteX8" fmla="*/ 1805167 w 2599408"/>
                <a:gd name="connsiteY8" fmla="*/ 580767 h 906552"/>
                <a:gd name="connsiteX9" fmla="*/ 1805167 w 2599408"/>
                <a:gd name="connsiteY9" fmla="*/ 595517 h 906552"/>
                <a:gd name="connsiteX10" fmla="*/ 1526583 w 2599408"/>
                <a:gd name="connsiteY10" fmla="*/ 874101 h 906552"/>
                <a:gd name="connsiteX11" fmla="*/ 122760 w 2599408"/>
                <a:gd name="connsiteY11" fmla="*/ 874100 h 906552"/>
                <a:gd name="connsiteX12" fmla="*/ 122760 w 2599408"/>
                <a:gd name="connsiteY12" fmla="*/ 906552 h 906552"/>
                <a:gd name="connsiteX13" fmla="*/ 0 w 2599408"/>
                <a:gd name="connsiteY13" fmla="*/ 857030 h 906552"/>
                <a:gd name="connsiteX14" fmla="*/ 122760 w 2599408"/>
                <a:gd name="connsiteY14" fmla="*/ 807508 h 906552"/>
                <a:gd name="connsiteX15" fmla="*/ 122760 w 2599408"/>
                <a:gd name="connsiteY15" fmla="*/ 839960 h 906552"/>
                <a:gd name="connsiteX16" fmla="*/ 1526583 w 2599408"/>
                <a:gd name="connsiteY16" fmla="*/ 839960 h 906552"/>
                <a:gd name="connsiteX17" fmla="*/ 1751817 w 2599408"/>
                <a:gd name="connsiteY17" fmla="*/ 690665 h 906552"/>
                <a:gd name="connsiteX18" fmla="*/ 1769239 w 2599408"/>
                <a:gd name="connsiteY18" fmla="*/ 604368 h 906552"/>
                <a:gd name="connsiteX19" fmla="*/ 1072824 w 2599408"/>
                <a:gd name="connsiteY19" fmla="*/ 604368 h 906552"/>
                <a:gd name="connsiteX20" fmla="*/ 794241 w 2599408"/>
                <a:gd name="connsiteY20" fmla="*/ 325785 h 906552"/>
                <a:gd name="connsiteX21" fmla="*/ 794241 w 2599408"/>
                <a:gd name="connsiteY21" fmla="*/ 311035 h 906552"/>
                <a:gd name="connsiteX22" fmla="*/ 1072824 w 2599408"/>
                <a:gd name="connsiteY22" fmla="*/ 32452 h 906552"/>
                <a:gd name="connsiteX23" fmla="*/ 2476649 w 2599408"/>
                <a:gd name="connsiteY23" fmla="*/ 32451 h 906552"/>
                <a:gd name="connsiteX24" fmla="*/ 2476649 w 2599408"/>
                <a:gd name="connsiteY24" fmla="*/ 0 h 906552"/>
                <a:gd name="connsiteX25" fmla="*/ 830510 w 2599408"/>
                <a:gd name="connsiteY25" fmla="*/ 336324 h 906552"/>
                <a:gd name="connsiteX26" fmla="*/ 847592 w 2599408"/>
                <a:gd name="connsiteY26" fmla="*/ 420933 h 906552"/>
                <a:gd name="connsiteX27" fmla="*/ 1072824 w 2599408"/>
                <a:gd name="connsiteY27" fmla="*/ 570227 h 906552"/>
                <a:gd name="connsiteX28" fmla="*/ 1768898 w 2599408"/>
                <a:gd name="connsiteY28" fmla="*/ 570227 h 906552"/>
                <a:gd name="connsiteX29" fmla="*/ 1751817 w 2599408"/>
                <a:gd name="connsiteY29" fmla="*/ 485619 h 906552"/>
                <a:gd name="connsiteX30" fmla="*/ 1526583 w 2599408"/>
                <a:gd name="connsiteY30" fmla="*/ 336324 h 906552"/>
                <a:gd name="connsiteX31" fmla="*/ 830510 w 2599408"/>
                <a:gd name="connsiteY31" fmla="*/ 336324 h 906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99408" h="906552">
                  <a:moveTo>
                    <a:pt x="2476649" y="0"/>
                  </a:moveTo>
                  <a:lnTo>
                    <a:pt x="2599408" y="49522"/>
                  </a:lnTo>
                  <a:lnTo>
                    <a:pt x="2476649" y="99044"/>
                  </a:lnTo>
                  <a:lnTo>
                    <a:pt x="2476649" y="66592"/>
                  </a:lnTo>
                  <a:lnTo>
                    <a:pt x="1072824" y="66592"/>
                  </a:lnTo>
                  <a:cubicBezTo>
                    <a:pt x="971573" y="66592"/>
                    <a:pt x="884699" y="128152"/>
                    <a:pt x="847591" y="215886"/>
                  </a:cubicBezTo>
                  <a:lnTo>
                    <a:pt x="830169" y="302183"/>
                  </a:lnTo>
                  <a:lnTo>
                    <a:pt x="1526583" y="302183"/>
                  </a:lnTo>
                  <a:cubicBezTo>
                    <a:pt x="1680441" y="302183"/>
                    <a:pt x="1805167" y="426910"/>
                    <a:pt x="1805167" y="580767"/>
                  </a:cubicBezTo>
                  <a:lnTo>
                    <a:pt x="1805167" y="595517"/>
                  </a:lnTo>
                  <a:cubicBezTo>
                    <a:pt x="1805167" y="749374"/>
                    <a:pt x="1680441" y="874101"/>
                    <a:pt x="1526583" y="874101"/>
                  </a:cubicBezTo>
                  <a:cubicBezTo>
                    <a:pt x="1058642" y="874101"/>
                    <a:pt x="590701" y="874100"/>
                    <a:pt x="122760" y="874100"/>
                  </a:cubicBezTo>
                  <a:lnTo>
                    <a:pt x="122760" y="906552"/>
                  </a:lnTo>
                  <a:lnTo>
                    <a:pt x="0" y="857030"/>
                  </a:lnTo>
                  <a:lnTo>
                    <a:pt x="122760" y="807508"/>
                  </a:lnTo>
                  <a:lnTo>
                    <a:pt x="122760" y="839960"/>
                  </a:lnTo>
                  <a:lnTo>
                    <a:pt x="1526583" y="839960"/>
                  </a:lnTo>
                  <a:cubicBezTo>
                    <a:pt x="1627834" y="839960"/>
                    <a:pt x="1714708" y="778399"/>
                    <a:pt x="1751817" y="690665"/>
                  </a:cubicBezTo>
                  <a:lnTo>
                    <a:pt x="1769239" y="604368"/>
                  </a:lnTo>
                  <a:lnTo>
                    <a:pt x="1072824" y="604368"/>
                  </a:lnTo>
                  <a:cubicBezTo>
                    <a:pt x="918967" y="604368"/>
                    <a:pt x="794241" y="479641"/>
                    <a:pt x="794241" y="325785"/>
                  </a:cubicBezTo>
                  <a:lnTo>
                    <a:pt x="794241" y="311035"/>
                  </a:lnTo>
                  <a:cubicBezTo>
                    <a:pt x="794241" y="157177"/>
                    <a:pt x="918967" y="32452"/>
                    <a:pt x="1072824" y="32452"/>
                  </a:cubicBezTo>
                  <a:cubicBezTo>
                    <a:pt x="1540766" y="32452"/>
                    <a:pt x="2008708" y="32451"/>
                    <a:pt x="2476649" y="32451"/>
                  </a:cubicBezTo>
                  <a:lnTo>
                    <a:pt x="2476649" y="0"/>
                  </a:lnTo>
                  <a:close/>
                  <a:moveTo>
                    <a:pt x="830510" y="336324"/>
                  </a:moveTo>
                  <a:lnTo>
                    <a:pt x="847592" y="420933"/>
                  </a:lnTo>
                  <a:cubicBezTo>
                    <a:pt x="884700" y="508667"/>
                    <a:pt x="971573" y="570227"/>
                    <a:pt x="1072824" y="570227"/>
                  </a:cubicBezTo>
                  <a:lnTo>
                    <a:pt x="1768898" y="570227"/>
                  </a:lnTo>
                  <a:lnTo>
                    <a:pt x="1751817" y="485619"/>
                  </a:lnTo>
                  <a:cubicBezTo>
                    <a:pt x="1714708" y="397884"/>
                    <a:pt x="1627834" y="336324"/>
                    <a:pt x="1526583" y="336324"/>
                  </a:cubicBezTo>
                  <a:lnTo>
                    <a:pt x="830510" y="33632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C9635849-2C01-EA18-9EA0-13CD3E7A66C7}"/>
              </a:ext>
            </a:extLst>
          </p:cNvPr>
          <p:cNvSpPr txBox="1"/>
          <p:nvPr/>
        </p:nvSpPr>
        <p:spPr>
          <a:xfrm>
            <a:off x="4373229" y="5009914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i="0" dirty="0">
                <a:solidFill>
                  <a:srgbClr val="040C28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方向性</a:t>
            </a:r>
            <a:endParaRPr kumimoji="1" lang="ja-JP" altLang="en-US" sz="24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1" name="テキスト ボックス 210">
            <a:extLst>
              <a:ext uri="{FF2B5EF4-FFF2-40B4-BE49-F238E27FC236}">
                <a16:creationId xmlns:a16="http://schemas.microsoft.com/office/drawing/2014/main" id="{35BC15EE-5CD0-46A3-815D-5E2A7B6DDAA6}"/>
              </a:ext>
            </a:extLst>
          </p:cNvPr>
          <p:cNvSpPr txBox="1"/>
          <p:nvPr/>
        </p:nvSpPr>
        <p:spPr>
          <a:xfrm>
            <a:off x="2223584" y="5596510"/>
            <a:ext cx="13356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i="0" dirty="0">
                <a:solidFill>
                  <a:srgbClr val="040C28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プラン</a:t>
            </a:r>
            <a:r>
              <a:rPr lang="en-US" altLang="ja-JP" sz="2400" b="1" i="0" dirty="0">
                <a:solidFill>
                  <a:srgbClr val="040C28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24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2" name="テキスト ボックス 211">
            <a:extLst>
              <a:ext uri="{FF2B5EF4-FFF2-40B4-BE49-F238E27FC236}">
                <a16:creationId xmlns:a16="http://schemas.microsoft.com/office/drawing/2014/main" id="{3BD7C975-D81B-EB3A-D5BD-FD0624799CFD}"/>
              </a:ext>
            </a:extLst>
          </p:cNvPr>
          <p:cNvSpPr txBox="1"/>
          <p:nvPr/>
        </p:nvSpPr>
        <p:spPr>
          <a:xfrm>
            <a:off x="6329757" y="4483703"/>
            <a:ext cx="13356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i="0" dirty="0">
                <a:solidFill>
                  <a:srgbClr val="040C28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プラン</a:t>
            </a:r>
            <a:r>
              <a:rPr lang="en-US" altLang="ja-JP" sz="2400" b="1" i="0" dirty="0">
                <a:solidFill>
                  <a:srgbClr val="040C28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24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5" name="テキスト ボックス 214">
            <a:extLst>
              <a:ext uri="{FF2B5EF4-FFF2-40B4-BE49-F238E27FC236}">
                <a16:creationId xmlns:a16="http://schemas.microsoft.com/office/drawing/2014/main" id="{EF04CA1C-F56C-81A3-4B2E-F5E8024B2F76}"/>
              </a:ext>
            </a:extLst>
          </p:cNvPr>
          <p:cNvSpPr txBox="1"/>
          <p:nvPr/>
        </p:nvSpPr>
        <p:spPr>
          <a:xfrm>
            <a:off x="8608796" y="1153906"/>
            <a:ext cx="110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i="0" dirty="0">
                <a:solidFill>
                  <a:srgbClr val="0070C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こっち</a:t>
            </a:r>
            <a:endParaRPr kumimoji="1" lang="ja-JP" altLang="en-US" sz="2400" b="1" u="sng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6" name="テキスト ボックス 215">
            <a:extLst>
              <a:ext uri="{FF2B5EF4-FFF2-40B4-BE49-F238E27FC236}">
                <a16:creationId xmlns:a16="http://schemas.microsoft.com/office/drawing/2014/main" id="{8B19D604-1A3D-B202-C17A-92C56DA3C2B8}"/>
              </a:ext>
            </a:extLst>
          </p:cNvPr>
          <p:cNvSpPr txBox="1"/>
          <p:nvPr/>
        </p:nvSpPr>
        <p:spPr>
          <a:xfrm>
            <a:off x="4657898" y="3276005"/>
            <a:ext cx="110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i="0" dirty="0">
                <a:solidFill>
                  <a:srgbClr val="0070C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あっち</a:t>
            </a:r>
            <a:endParaRPr kumimoji="1" lang="ja-JP" altLang="en-US" sz="2400" b="1" u="sng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7" name="テキスト ボックス 216">
            <a:extLst>
              <a:ext uri="{FF2B5EF4-FFF2-40B4-BE49-F238E27FC236}">
                <a16:creationId xmlns:a16="http://schemas.microsoft.com/office/drawing/2014/main" id="{725A57E4-814D-D24F-3073-DC556A067D56}"/>
              </a:ext>
            </a:extLst>
          </p:cNvPr>
          <p:cNvSpPr txBox="1"/>
          <p:nvPr/>
        </p:nvSpPr>
        <p:spPr>
          <a:xfrm>
            <a:off x="6163057" y="2180451"/>
            <a:ext cx="2031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i="0" dirty="0">
                <a:solidFill>
                  <a:srgbClr val="040C28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どっちに行く</a:t>
            </a:r>
            <a:endParaRPr kumimoji="1" lang="ja-JP" altLang="en-US" sz="24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60207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103164</TotalTime>
  <Words>28</Words>
  <Application>Microsoft Office PowerPoint</Application>
  <PresentationFormat>A4 210 x 297 mm</PresentationFormat>
  <Paragraphs>13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pptxm43_あっちこっち矢印</dc:title>
  <dc:subject>pptxm43_あっちこっち矢印</dc:subject>
  <dc:creator>でじけろお</dc:creator>
  <cp:revision>1</cp:revision>
  <dcterms:created xsi:type="dcterms:W3CDTF">2018-05-20T00:31:01Z</dcterms:created>
  <dcterms:modified xsi:type="dcterms:W3CDTF">2024-01-16T15:32:13Z</dcterms:modified>
  <cp:version>1</cp:version>
</cp:coreProperties>
</file>