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483" r:id="rId2"/>
    <p:sldId id="484" r:id="rId3"/>
    <p:sldId id="485" r:id="rId4"/>
    <p:sldId id="486"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6600"/>
    <a:srgbClr val="660033"/>
    <a:srgbClr val="008000"/>
    <a:srgbClr val="FF9933"/>
    <a:srgbClr val="FF3399"/>
    <a:srgbClr val="993300"/>
    <a:srgbClr val="66330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56" d="100"/>
          <a:sy n="56" d="100"/>
        </p:scale>
        <p:origin x="78"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13F616-1F4D-4E9B-AE10-54C2C8B7CBA0}" type="datetimeFigureOut">
              <a:rPr kumimoji="1" lang="ja-JP" altLang="en-US" smtClean="0"/>
              <a:t>2024/1/7</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63A1AA-6E8E-4828-A41D-F448F94FECF8}" type="slidenum">
              <a:rPr kumimoji="1" lang="ja-JP" altLang="en-US" smtClean="0"/>
              <a:t>‹#›</a:t>
            </a:fld>
            <a:endParaRPr kumimoji="1" lang="ja-JP" altLang="en-US"/>
          </a:p>
        </p:txBody>
      </p:sp>
    </p:spTree>
    <p:extLst>
      <p:ext uri="{BB962C8B-B14F-4D97-AF65-F5344CB8AC3E}">
        <p14:creationId xmlns:p14="http://schemas.microsoft.com/office/powerpoint/2010/main" val="28931590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4" name="Rectangle 11">
            <a:extLst>
              <a:ext uri="{FF2B5EF4-FFF2-40B4-BE49-F238E27FC236}">
                <a16:creationId xmlns:a16="http://schemas.microsoft.com/office/drawing/2014/main" id="{DA0963AC-A335-4AC4-A789-B465BD28545D}"/>
              </a:ext>
            </a:extLst>
          </p:cNvPr>
          <p:cNvSpPr>
            <a:spLocks noChangeArrowheads="1"/>
          </p:cNvSpPr>
          <p:nvPr userDrawn="1"/>
        </p:nvSpPr>
        <p:spPr bwMode="auto">
          <a:xfrm>
            <a:off x="66376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 name="Rectangle 12">
            <a:extLst>
              <a:ext uri="{FF2B5EF4-FFF2-40B4-BE49-F238E27FC236}">
                <a16:creationId xmlns:a16="http://schemas.microsoft.com/office/drawing/2014/main" id="{E90B4043-A148-4716-BDEF-5E21EA9D4F88}"/>
              </a:ext>
            </a:extLst>
          </p:cNvPr>
          <p:cNvSpPr>
            <a:spLocks noChangeArrowheads="1"/>
          </p:cNvSpPr>
          <p:nvPr userDrawn="1"/>
        </p:nvSpPr>
        <p:spPr bwMode="auto">
          <a:xfrm>
            <a:off x="3612163"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 name="Rectangle 13">
            <a:extLst>
              <a:ext uri="{FF2B5EF4-FFF2-40B4-BE49-F238E27FC236}">
                <a16:creationId xmlns:a16="http://schemas.microsoft.com/office/drawing/2014/main" id="{AF9FA88B-81A4-4AD9-ADFF-3A2AAA2ACD96}"/>
              </a:ext>
            </a:extLst>
          </p:cNvPr>
          <p:cNvSpPr>
            <a:spLocks noChangeArrowheads="1"/>
          </p:cNvSpPr>
          <p:nvPr userDrawn="1"/>
        </p:nvSpPr>
        <p:spPr bwMode="auto">
          <a:xfrm>
            <a:off x="66376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7" name="Rectangle 14">
            <a:extLst>
              <a:ext uri="{FF2B5EF4-FFF2-40B4-BE49-F238E27FC236}">
                <a16:creationId xmlns:a16="http://schemas.microsoft.com/office/drawing/2014/main" id="{A1B7F4D6-652F-4AFD-B17A-1A8685B1E3DF}"/>
              </a:ext>
            </a:extLst>
          </p:cNvPr>
          <p:cNvSpPr>
            <a:spLocks noChangeArrowheads="1"/>
          </p:cNvSpPr>
          <p:nvPr userDrawn="1"/>
        </p:nvSpPr>
        <p:spPr bwMode="auto">
          <a:xfrm>
            <a:off x="3612163"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 name="Rectangle 18">
            <a:extLst>
              <a:ext uri="{FF2B5EF4-FFF2-40B4-BE49-F238E27FC236}">
                <a16:creationId xmlns:a16="http://schemas.microsoft.com/office/drawing/2014/main" id="{1566D461-2B0A-44C1-98E7-090C92D7AEF5}"/>
              </a:ext>
            </a:extLst>
          </p:cNvPr>
          <p:cNvSpPr>
            <a:spLocks noChangeArrowheads="1"/>
          </p:cNvSpPr>
          <p:nvPr userDrawn="1"/>
        </p:nvSpPr>
        <p:spPr bwMode="auto">
          <a:xfrm>
            <a:off x="656055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 name="Rectangle 19">
            <a:extLst>
              <a:ext uri="{FF2B5EF4-FFF2-40B4-BE49-F238E27FC236}">
                <a16:creationId xmlns:a16="http://schemas.microsoft.com/office/drawing/2014/main" id="{4B1ED7CE-AC6F-49C4-A93C-80CC0732AAD5}"/>
              </a:ext>
            </a:extLst>
          </p:cNvPr>
          <p:cNvSpPr>
            <a:spLocks noChangeArrowheads="1"/>
          </p:cNvSpPr>
          <p:nvPr userDrawn="1"/>
        </p:nvSpPr>
        <p:spPr bwMode="auto">
          <a:xfrm>
            <a:off x="656055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416285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544376FD-B106-47F8-BD18-068AFE15FDFF}"/>
              </a:ext>
            </a:extLst>
          </p:cNvPr>
          <p:cNvSpPr>
            <a:spLocks noChangeArrowheads="1"/>
          </p:cNvSpPr>
          <p:nvPr userDrawn="1"/>
        </p:nvSpPr>
        <p:spPr bwMode="auto">
          <a:xfrm>
            <a:off x="41592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 name="Rectangle 12">
            <a:extLst>
              <a:ext uri="{FF2B5EF4-FFF2-40B4-BE49-F238E27FC236}">
                <a16:creationId xmlns:a16="http://schemas.microsoft.com/office/drawing/2014/main" id="{4DD2332D-8993-4DFD-807A-4CEF4574B415}"/>
              </a:ext>
            </a:extLst>
          </p:cNvPr>
          <p:cNvSpPr>
            <a:spLocks noChangeArrowheads="1"/>
          </p:cNvSpPr>
          <p:nvPr userDrawn="1"/>
        </p:nvSpPr>
        <p:spPr bwMode="auto">
          <a:xfrm>
            <a:off x="228917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 name="Rectangle 13">
            <a:extLst>
              <a:ext uri="{FF2B5EF4-FFF2-40B4-BE49-F238E27FC236}">
                <a16:creationId xmlns:a16="http://schemas.microsoft.com/office/drawing/2014/main" id="{13182939-72F8-480F-91A0-DE7D5DFF15B9}"/>
              </a:ext>
            </a:extLst>
          </p:cNvPr>
          <p:cNvSpPr>
            <a:spLocks noChangeArrowheads="1"/>
          </p:cNvSpPr>
          <p:nvPr userDrawn="1"/>
        </p:nvSpPr>
        <p:spPr bwMode="auto">
          <a:xfrm>
            <a:off x="41592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 name="Rectangle 14">
            <a:extLst>
              <a:ext uri="{FF2B5EF4-FFF2-40B4-BE49-F238E27FC236}">
                <a16:creationId xmlns:a16="http://schemas.microsoft.com/office/drawing/2014/main" id="{25150DBB-A2F6-4480-9FD2-B55266A0B885}"/>
              </a:ext>
            </a:extLst>
          </p:cNvPr>
          <p:cNvSpPr>
            <a:spLocks noChangeArrowheads="1"/>
          </p:cNvSpPr>
          <p:nvPr userDrawn="1"/>
        </p:nvSpPr>
        <p:spPr bwMode="auto">
          <a:xfrm>
            <a:off x="228917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 name="Rectangle 15">
            <a:extLst>
              <a:ext uri="{FF2B5EF4-FFF2-40B4-BE49-F238E27FC236}">
                <a16:creationId xmlns:a16="http://schemas.microsoft.com/office/drawing/2014/main" id="{43702291-6286-47E4-BC8A-1DB294211697}"/>
              </a:ext>
            </a:extLst>
          </p:cNvPr>
          <p:cNvSpPr>
            <a:spLocks noChangeArrowheads="1"/>
          </p:cNvSpPr>
          <p:nvPr userDrawn="1"/>
        </p:nvSpPr>
        <p:spPr bwMode="auto">
          <a:xfrm>
            <a:off x="41592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 name="Rectangle 16">
            <a:extLst>
              <a:ext uri="{FF2B5EF4-FFF2-40B4-BE49-F238E27FC236}">
                <a16:creationId xmlns:a16="http://schemas.microsoft.com/office/drawing/2014/main" id="{35215D61-E62F-4AA9-916E-1162EF50F417}"/>
              </a:ext>
            </a:extLst>
          </p:cNvPr>
          <p:cNvSpPr>
            <a:spLocks noChangeArrowheads="1"/>
          </p:cNvSpPr>
          <p:nvPr userDrawn="1"/>
        </p:nvSpPr>
        <p:spPr bwMode="auto">
          <a:xfrm>
            <a:off x="228917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 name="Rectangle 18">
            <a:extLst>
              <a:ext uri="{FF2B5EF4-FFF2-40B4-BE49-F238E27FC236}">
                <a16:creationId xmlns:a16="http://schemas.microsoft.com/office/drawing/2014/main" id="{81605EC3-DB25-430E-AA4F-8C80AAB7C4BD}"/>
              </a:ext>
            </a:extLst>
          </p:cNvPr>
          <p:cNvSpPr>
            <a:spLocks noChangeArrowheads="1"/>
          </p:cNvSpPr>
          <p:nvPr userDrawn="1"/>
        </p:nvSpPr>
        <p:spPr bwMode="auto">
          <a:xfrm>
            <a:off x="416083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 name="Rectangle 19">
            <a:extLst>
              <a:ext uri="{FF2B5EF4-FFF2-40B4-BE49-F238E27FC236}">
                <a16:creationId xmlns:a16="http://schemas.microsoft.com/office/drawing/2014/main" id="{08368F6E-66CE-49DA-B738-ABF5C7A44E15}"/>
              </a:ext>
            </a:extLst>
          </p:cNvPr>
          <p:cNvSpPr>
            <a:spLocks noChangeArrowheads="1"/>
          </p:cNvSpPr>
          <p:nvPr userDrawn="1"/>
        </p:nvSpPr>
        <p:spPr bwMode="auto">
          <a:xfrm>
            <a:off x="416083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Rectangle 20">
            <a:extLst>
              <a:ext uri="{FF2B5EF4-FFF2-40B4-BE49-F238E27FC236}">
                <a16:creationId xmlns:a16="http://schemas.microsoft.com/office/drawing/2014/main" id="{205CCA42-22FD-4F88-87CC-4048B541E209}"/>
              </a:ext>
            </a:extLst>
          </p:cNvPr>
          <p:cNvSpPr>
            <a:spLocks noChangeArrowheads="1"/>
          </p:cNvSpPr>
          <p:nvPr userDrawn="1"/>
        </p:nvSpPr>
        <p:spPr bwMode="auto">
          <a:xfrm>
            <a:off x="416083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 name="Rectangle 21">
            <a:extLst>
              <a:ext uri="{FF2B5EF4-FFF2-40B4-BE49-F238E27FC236}">
                <a16:creationId xmlns:a16="http://schemas.microsoft.com/office/drawing/2014/main" id="{FFEE13D6-B004-4821-B16C-CA1F2C5EC0C4}"/>
              </a:ext>
            </a:extLst>
          </p:cNvPr>
          <p:cNvSpPr>
            <a:spLocks noChangeArrowheads="1"/>
          </p:cNvSpPr>
          <p:nvPr userDrawn="1"/>
        </p:nvSpPr>
        <p:spPr bwMode="auto">
          <a:xfrm>
            <a:off x="603408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Rectangle 22">
            <a:extLst>
              <a:ext uri="{FF2B5EF4-FFF2-40B4-BE49-F238E27FC236}">
                <a16:creationId xmlns:a16="http://schemas.microsoft.com/office/drawing/2014/main" id="{266CDB5F-5661-40E5-9368-D1BAB026EF10}"/>
              </a:ext>
            </a:extLst>
          </p:cNvPr>
          <p:cNvSpPr>
            <a:spLocks noChangeArrowheads="1"/>
          </p:cNvSpPr>
          <p:nvPr userDrawn="1"/>
        </p:nvSpPr>
        <p:spPr bwMode="auto">
          <a:xfrm>
            <a:off x="603408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 name="Rectangle 23">
            <a:extLst>
              <a:ext uri="{FF2B5EF4-FFF2-40B4-BE49-F238E27FC236}">
                <a16:creationId xmlns:a16="http://schemas.microsoft.com/office/drawing/2014/main" id="{55C69052-83F1-46A5-B3D4-818BC59A3252}"/>
              </a:ext>
            </a:extLst>
          </p:cNvPr>
          <p:cNvSpPr>
            <a:spLocks noChangeArrowheads="1"/>
          </p:cNvSpPr>
          <p:nvPr userDrawn="1"/>
        </p:nvSpPr>
        <p:spPr bwMode="auto">
          <a:xfrm>
            <a:off x="603408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Rectangle 24">
            <a:extLst>
              <a:ext uri="{FF2B5EF4-FFF2-40B4-BE49-F238E27FC236}">
                <a16:creationId xmlns:a16="http://schemas.microsoft.com/office/drawing/2014/main" id="{0346FBE1-C238-47FE-8113-4CC9A226D8E3}"/>
              </a:ext>
            </a:extLst>
          </p:cNvPr>
          <p:cNvSpPr>
            <a:spLocks noChangeArrowheads="1"/>
          </p:cNvSpPr>
          <p:nvPr userDrawn="1"/>
        </p:nvSpPr>
        <p:spPr bwMode="auto">
          <a:xfrm>
            <a:off x="7904163"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 name="Rectangle 25">
            <a:extLst>
              <a:ext uri="{FF2B5EF4-FFF2-40B4-BE49-F238E27FC236}">
                <a16:creationId xmlns:a16="http://schemas.microsoft.com/office/drawing/2014/main" id="{DAB5F060-A4DE-4C17-B90C-D01058FCE328}"/>
              </a:ext>
            </a:extLst>
          </p:cNvPr>
          <p:cNvSpPr>
            <a:spLocks noChangeArrowheads="1"/>
          </p:cNvSpPr>
          <p:nvPr userDrawn="1"/>
        </p:nvSpPr>
        <p:spPr bwMode="auto">
          <a:xfrm>
            <a:off x="7904163"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 name="Rectangle 26">
            <a:extLst>
              <a:ext uri="{FF2B5EF4-FFF2-40B4-BE49-F238E27FC236}">
                <a16:creationId xmlns:a16="http://schemas.microsoft.com/office/drawing/2014/main" id="{D50F0BF7-1D05-4B51-8184-0723488202A7}"/>
              </a:ext>
            </a:extLst>
          </p:cNvPr>
          <p:cNvSpPr>
            <a:spLocks noChangeArrowheads="1"/>
          </p:cNvSpPr>
          <p:nvPr userDrawn="1"/>
        </p:nvSpPr>
        <p:spPr bwMode="auto">
          <a:xfrm>
            <a:off x="7904163"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168751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241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E40BBC4-7F08-7D0B-FAE9-F478BD52CED1}"/>
              </a:ext>
            </a:extLst>
          </p:cNvPr>
          <p:cNvSpPr/>
          <p:nvPr userDrawn="1"/>
        </p:nvSpPr>
        <p:spPr>
          <a:xfrm>
            <a:off x="51275" y="68366"/>
            <a:ext cx="9803450" cy="6759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538543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hyperlink" Target="http://www.digipot.net/"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6FEA16B7-CEE1-42FD-86F9-73240B2D3853}"/>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8">
            <a:extLst>
              <a:ext uri="{FF2B5EF4-FFF2-40B4-BE49-F238E27FC236}">
                <a16:creationId xmlns:a16="http://schemas.microsoft.com/office/drawing/2014/main" id="{DB816F65-3612-4649-976E-FD912774F0C5}"/>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Copyright©2024 </a:t>
            </a:r>
            <a:r>
              <a:rPr kumimoji="1" lang="en-US" altLang="ja-JP" sz="800" b="1" dirty="0">
                <a:solidFill>
                  <a:srgbClr val="000000"/>
                </a:solidFill>
                <a:latin typeface="Arial" charset="0"/>
                <a:ea typeface="ＭＳ Ｐゴシック" charset="-128"/>
                <a:hlinkClick r:id="rId7"/>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テキスト ボックス 136">
            <a:extLst>
              <a:ext uri="{FF2B5EF4-FFF2-40B4-BE49-F238E27FC236}">
                <a16:creationId xmlns:a16="http://schemas.microsoft.com/office/drawing/2014/main" id="{72FF7C6D-8B1E-FFBD-3876-FFCF106AAB2E}"/>
              </a:ext>
            </a:extLst>
          </p:cNvPr>
          <p:cNvSpPr txBox="1"/>
          <p:nvPr/>
        </p:nvSpPr>
        <p:spPr>
          <a:xfrm>
            <a:off x="276046" y="232912"/>
            <a:ext cx="326243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重なるリングの飾り線</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250" name="グループ化 249">
            <a:extLst>
              <a:ext uri="{FF2B5EF4-FFF2-40B4-BE49-F238E27FC236}">
                <a16:creationId xmlns:a16="http://schemas.microsoft.com/office/drawing/2014/main" id="{FBC12CC4-CD32-17A7-BD49-AFFE23E86891}"/>
              </a:ext>
            </a:extLst>
          </p:cNvPr>
          <p:cNvGrpSpPr/>
          <p:nvPr/>
        </p:nvGrpSpPr>
        <p:grpSpPr>
          <a:xfrm>
            <a:off x="7502604" y="1988840"/>
            <a:ext cx="1745324" cy="995122"/>
            <a:chOff x="679049" y="-740990"/>
            <a:chExt cx="1745324" cy="995122"/>
          </a:xfrm>
        </p:grpSpPr>
        <p:sp>
          <p:nvSpPr>
            <p:cNvPr id="251" name="円: 塗りつぶしなし 250">
              <a:extLst>
                <a:ext uri="{FF2B5EF4-FFF2-40B4-BE49-F238E27FC236}">
                  <a16:creationId xmlns:a16="http://schemas.microsoft.com/office/drawing/2014/main" id="{D0E1C3C4-E5B5-80D1-8F0F-922E8A028B9F}"/>
                </a:ext>
              </a:extLst>
            </p:cNvPr>
            <p:cNvSpPr/>
            <p:nvPr/>
          </p:nvSpPr>
          <p:spPr bwMode="auto">
            <a:xfrm>
              <a:off x="1433410" y="-736831"/>
              <a:ext cx="990963" cy="990963"/>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52" name="フリーフォーム: 図形 251">
              <a:extLst>
                <a:ext uri="{FF2B5EF4-FFF2-40B4-BE49-F238E27FC236}">
                  <a16:creationId xmlns:a16="http://schemas.microsoft.com/office/drawing/2014/main" id="{77F30603-CEA6-A756-4968-66FB4F82DF5D}"/>
                </a:ext>
              </a:extLst>
            </p:cNvPr>
            <p:cNvSpPr/>
            <p:nvPr/>
          </p:nvSpPr>
          <p:spPr bwMode="auto">
            <a:xfrm>
              <a:off x="679049" y="-740990"/>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253" name="グループ化 252">
            <a:extLst>
              <a:ext uri="{FF2B5EF4-FFF2-40B4-BE49-F238E27FC236}">
                <a16:creationId xmlns:a16="http://schemas.microsoft.com/office/drawing/2014/main" id="{03CCEEC4-B69D-041A-5C28-5876888CEA0D}"/>
              </a:ext>
            </a:extLst>
          </p:cNvPr>
          <p:cNvGrpSpPr/>
          <p:nvPr/>
        </p:nvGrpSpPr>
        <p:grpSpPr>
          <a:xfrm>
            <a:off x="5079029" y="866988"/>
            <a:ext cx="2503297" cy="995122"/>
            <a:chOff x="2796004" y="-744347"/>
            <a:chExt cx="2503297" cy="995122"/>
          </a:xfrm>
        </p:grpSpPr>
        <p:sp>
          <p:nvSpPr>
            <p:cNvPr id="254" name="円: 塗りつぶしなし 253">
              <a:extLst>
                <a:ext uri="{FF2B5EF4-FFF2-40B4-BE49-F238E27FC236}">
                  <a16:creationId xmlns:a16="http://schemas.microsoft.com/office/drawing/2014/main" id="{4F36026A-3834-B933-0B1E-5C459C94699D}"/>
                </a:ext>
              </a:extLst>
            </p:cNvPr>
            <p:cNvSpPr/>
            <p:nvPr/>
          </p:nvSpPr>
          <p:spPr bwMode="auto">
            <a:xfrm>
              <a:off x="4308338" y="-740188"/>
              <a:ext cx="990963" cy="990963"/>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55" name="フリーフォーム: 図形 254">
              <a:extLst>
                <a:ext uri="{FF2B5EF4-FFF2-40B4-BE49-F238E27FC236}">
                  <a16:creationId xmlns:a16="http://schemas.microsoft.com/office/drawing/2014/main" id="{0068AA20-3F94-FD3C-B8A0-5F40EC3B7C69}"/>
                </a:ext>
              </a:extLst>
            </p:cNvPr>
            <p:cNvSpPr/>
            <p:nvPr/>
          </p:nvSpPr>
          <p:spPr bwMode="auto">
            <a:xfrm>
              <a:off x="3553978" y="-744347"/>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56" name="フリーフォーム: 図形 255">
              <a:extLst>
                <a:ext uri="{FF2B5EF4-FFF2-40B4-BE49-F238E27FC236}">
                  <a16:creationId xmlns:a16="http://schemas.microsoft.com/office/drawing/2014/main" id="{510719EC-E4A6-4734-1314-E79CD1B34A16}"/>
                </a:ext>
              </a:extLst>
            </p:cNvPr>
            <p:cNvSpPr/>
            <p:nvPr/>
          </p:nvSpPr>
          <p:spPr bwMode="auto">
            <a:xfrm>
              <a:off x="2796004" y="-744347"/>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257" name="グループ化 256">
            <a:extLst>
              <a:ext uri="{FF2B5EF4-FFF2-40B4-BE49-F238E27FC236}">
                <a16:creationId xmlns:a16="http://schemas.microsoft.com/office/drawing/2014/main" id="{69A2D92A-6C11-B0A1-B497-D3A01038530A}"/>
              </a:ext>
            </a:extLst>
          </p:cNvPr>
          <p:cNvGrpSpPr/>
          <p:nvPr/>
        </p:nvGrpSpPr>
        <p:grpSpPr>
          <a:xfrm>
            <a:off x="680156" y="853824"/>
            <a:ext cx="4016051" cy="995122"/>
            <a:chOff x="680156" y="560923"/>
            <a:chExt cx="4016051" cy="995122"/>
          </a:xfrm>
        </p:grpSpPr>
        <p:sp>
          <p:nvSpPr>
            <p:cNvPr id="258" name="円: 塗りつぶしなし 257">
              <a:extLst>
                <a:ext uri="{FF2B5EF4-FFF2-40B4-BE49-F238E27FC236}">
                  <a16:creationId xmlns:a16="http://schemas.microsoft.com/office/drawing/2014/main" id="{FF3A0131-D9BB-7114-1648-B227FD5EDEFF}"/>
                </a:ext>
              </a:extLst>
            </p:cNvPr>
            <p:cNvSpPr/>
            <p:nvPr/>
          </p:nvSpPr>
          <p:spPr bwMode="auto">
            <a:xfrm>
              <a:off x="3705244" y="565082"/>
              <a:ext cx="990963" cy="990963"/>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59" name="フリーフォーム: 図形 258">
              <a:extLst>
                <a:ext uri="{FF2B5EF4-FFF2-40B4-BE49-F238E27FC236}">
                  <a16:creationId xmlns:a16="http://schemas.microsoft.com/office/drawing/2014/main" id="{C2F0A359-E4C8-AA02-3CB4-196346CBD710}"/>
                </a:ext>
              </a:extLst>
            </p:cNvPr>
            <p:cNvSpPr/>
            <p:nvPr/>
          </p:nvSpPr>
          <p:spPr bwMode="auto">
            <a:xfrm>
              <a:off x="2950883" y="56092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60" name="フリーフォーム: 図形 259">
              <a:extLst>
                <a:ext uri="{FF2B5EF4-FFF2-40B4-BE49-F238E27FC236}">
                  <a16:creationId xmlns:a16="http://schemas.microsoft.com/office/drawing/2014/main" id="{7C68EAFD-E8E8-CF4E-0434-B4A2EEB2DFDD}"/>
                </a:ext>
              </a:extLst>
            </p:cNvPr>
            <p:cNvSpPr/>
            <p:nvPr/>
          </p:nvSpPr>
          <p:spPr bwMode="auto">
            <a:xfrm>
              <a:off x="2192909" y="56092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61" name="フリーフォーム: 図形 260">
              <a:extLst>
                <a:ext uri="{FF2B5EF4-FFF2-40B4-BE49-F238E27FC236}">
                  <a16:creationId xmlns:a16="http://schemas.microsoft.com/office/drawing/2014/main" id="{4316B04F-9DCD-CD18-C21B-FDD5D0B93F55}"/>
                </a:ext>
              </a:extLst>
            </p:cNvPr>
            <p:cNvSpPr/>
            <p:nvPr/>
          </p:nvSpPr>
          <p:spPr bwMode="auto">
            <a:xfrm>
              <a:off x="1434936" y="56092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62" name="フリーフォーム: 図形 261">
              <a:extLst>
                <a:ext uri="{FF2B5EF4-FFF2-40B4-BE49-F238E27FC236}">
                  <a16:creationId xmlns:a16="http://schemas.microsoft.com/office/drawing/2014/main" id="{C432C639-6F75-491E-2656-9D6AAC744979}"/>
                </a:ext>
              </a:extLst>
            </p:cNvPr>
            <p:cNvSpPr/>
            <p:nvPr/>
          </p:nvSpPr>
          <p:spPr bwMode="auto">
            <a:xfrm>
              <a:off x="680156" y="56092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263" name="グループ化 262">
            <a:extLst>
              <a:ext uri="{FF2B5EF4-FFF2-40B4-BE49-F238E27FC236}">
                <a16:creationId xmlns:a16="http://schemas.microsoft.com/office/drawing/2014/main" id="{39551C42-B3B1-B313-9CCB-83F29EFE872F}"/>
              </a:ext>
            </a:extLst>
          </p:cNvPr>
          <p:cNvGrpSpPr/>
          <p:nvPr/>
        </p:nvGrpSpPr>
        <p:grpSpPr>
          <a:xfrm>
            <a:off x="674991" y="3283175"/>
            <a:ext cx="8589780" cy="919500"/>
            <a:chOff x="438977" y="3056473"/>
            <a:chExt cx="9296221" cy="995122"/>
          </a:xfrm>
        </p:grpSpPr>
        <p:sp>
          <p:nvSpPr>
            <p:cNvPr id="264" name="円: 塗りつぶしなし 263">
              <a:extLst>
                <a:ext uri="{FF2B5EF4-FFF2-40B4-BE49-F238E27FC236}">
                  <a16:creationId xmlns:a16="http://schemas.microsoft.com/office/drawing/2014/main" id="{51E1BA61-643E-0B6F-CB7A-7BE3053AEB46}"/>
                </a:ext>
              </a:extLst>
            </p:cNvPr>
            <p:cNvSpPr/>
            <p:nvPr/>
          </p:nvSpPr>
          <p:spPr bwMode="auto">
            <a:xfrm>
              <a:off x="8744235" y="3060632"/>
              <a:ext cx="990963" cy="990963"/>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65" name="フリーフォーム: 図形 264">
              <a:extLst>
                <a:ext uri="{FF2B5EF4-FFF2-40B4-BE49-F238E27FC236}">
                  <a16:creationId xmlns:a16="http://schemas.microsoft.com/office/drawing/2014/main" id="{F8F49A40-CA90-DAF4-6F1A-B3BEA6752FC9}"/>
                </a:ext>
              </a:extLst>
            </p:cNvPr>
            <p:cNvSpPr/>
            <p:nvPr/>
          </p:nvSpPr>
          <p:spPr bwMode="auto">
            <a:xfrm>
              <a:off x="7989207"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66" name="フリーフォーム: 図形 265">
              <a:extLst>
                <a:ext uri="{FF2B5EF4-FFF2-40B4-BE49-F238E27FC236}">
                  <a16:creationId xmlns:a16="http://schemas.microsoft.com/office/drawing/2014/main" id="{5BC01393-7028-565C-24CB-EFFCFD56E839}"/>
                </a:ext>
              </a:extLst>
            </p:cNvPr>
            <p:cNvSpPr/>
            <p:nvPr/>
          </p:nvSpPr>
          <p:spPr bwMode="auto">
            <a:xfrm>
              <a:off x="7234184"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67" name="フリーフォーム: 図形 266">
              <a:extLst>
                <a:ext uri="{FF2B5EF4-FFF2-40B4-BE49-F238E27FC236}">
                  <a16:creationId xmlns:a16="http://schemas.microsoft.com/office/drawing/2014/main" id="{2AC51F1E-1656-4BC7-5A54-706888C93058}"/>
                </a:ext>
              </a:extLst>
            </p:cNvPr>
            <p:cNvSpPr/>
            <p:nvPr/>
          </p:nvSpPr>
          <p:spPr bwMode="auto">
            <a:xfrm>
              <a:off x="6479161"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68" name="フリーフォーム: 図形 267">
              <a:extLst>
                <a:ext uri="{FF2B5EF4-FFF2-40B4-BE49-F238E27FC236}">
                  <a16:creationId xmlns:a16="http://schemas.microsoft.com/office/drawing/2014/main" id="{E31CF075-CC18-6FD6-9DB2-8DB534C540CF}"/>
                </a:ext>
              </a:extLst>
            </p:cNvPr>
            <p:cNvSpPr/>
            <p:nvPr/>
          </p:nvSpPr>
          <p:spPr bwMode="auto">
            <a:xfrm>
              <a:off x="5724138"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69" name="フリーフォーム: 図形 268">
              <a:extLst>
                <a:ext uri="{FF2B5EF4-FFF2-40B4-BE49-F238E27FC236}">
                  <a16:creationId xmlns:a16="http://schemas.microsoft.com/office/drawing/2014/main" id="{9EA11FC9-324B-8960-4398-F9CA882688B0}"/>
                </a:ext>
              </a:extLst>
            </p:cNvPr>
            <p:cNvSpPr/>
            <p:nvPr/>
          </p:nvSpPr>
          <p:spPr bwMode="auto">
            <a:xfrm>
              <a:off x="4969115"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70" name="フリーフォーム: 図形 269">
              <a:extLst>
                <a:ext uri="{FF2B5EF4-FFF2-40B4-BE49-F238E27FC236}">
                  <a16:creationId xmlns:a16="http://schemas.microsoft.com/office/drawing/2014/main" id="{989CBF22-22A3-1CDE-A696-D36B2BAD6BE6}"/>
                </a:ext>
              </a:extLst>
            </p:cNvPr>
            <p:cNvSpPr/>
            <p:nvPr/>
          </p:nvSpPr>
          <p:spPr bwMode="auto">
            <a:xfrm>
              <a:off x="4214092"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71" name="フリーフォーム: 図形 270">
              <a:extLst>
                <a:ext uri="{FF2B5EF4-FFF2-40B4-BE49-F238E27FC236}">
                  <a16:creationId xmlns:a16="http://schemas.microsoft.com/office/drawing/2014/main" id="{53D3C9A0-7E71-CC9C-5141-E5A120F8A413}"/>
                </a:ext>
              </a:extLst>
            </p:cNvPr>
            <p:cNvSpPr/>
            <p:nvPr/>
          </p:nvSpPr>
          <p:spPr bwMode="auto">
            <a:xfrm>
              <a:off x="3459069"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72" name="フリーフォーム: 図形 271">
              <a:extLst>
                <a:ext uri="{FF2B5EF4-FFF2-40B4-BE49-F238E27FC236}">
                  <a16:creationId xmlns:a16="http://schemas.microsoft.com/office/drawing/2014/main" id="{A166AC0A-AC20-7675-0A52-4127A016AF02}"/>
                </a:ext>
              </a:extLst>
            </p:cNvPr>
            <p:cNvSpPr/>
            <p:nvPr/>
          </p:nvSpPr>
          <p:spPr bwMode="auto">
            <a:xfrm>
              <a:off x="2704046"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73" name="フリーフォーム: 図形 272">
              <a:extLst>
                <a:ext uri="{FF2B5EF4-FFF2-40B4-BE49-F238E27FC236}">
                  <a16:creationId xmlns:a16="http://schemas.microsoft.com/office/drawing/2014/main" id="{4E36D9AC-1F17-4C55-30AE-A1232DE5B8CD}"/>
                </a:ext>
              </a:extLst>
            </p:cNvPr>
            <p:cNvSpPr/>
            <p:nvPr/>
          </p:nvSpPr>
          <p:spPr bwMode="auto">
            <a:xfrm>
              <a:off x="1949023"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74" name="フリーフォーム: 図形 273">
              <a:extLst>
                <a:ext uri="{FF2B5EF4-FFF2-40B4-BE49-F238E27FC236}">
                  <a16:creationId xmlns:a16="http://schemas.microsoft.com/office/drawing/2014/main" id="{173EE434-16F7-F238-ECD8-EF5F48B242E9}"/>
                </a:ext>
              </a:extLst>
            </p:cNvPr>
            <p:cNvSpPr/>
            <p:nvPr/>
          </p:nvSpPr>
          <p:spPr bwMode="auto">
            <a:xfrm>
              <a:off x="1194000"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75" name="フリーフォーム: 図形 274">
              <a:extLst>
                <a:ext uri="{FF2B5EF4-FFF2-40B4-BE49-F238E27FC236}">
                  <a16:creationId xmlns:a16="http://schemas.microsoft.com/office/drawing/2014/main" id="{75EF9088-492D-E504-B241-36716A10AC71}"/>
                </a:ext>
              </a:extLst>
            </p:cNvPr>
            <p:cNvSpPr/>
            <p:nvPr/>
          </p:nvSpPr>
          <p:spPr bwMode="auto">
            <a:xfrm>
              <a:off x="438977" y="3056473"/>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276" name="グループ化 275">
            <a:extLst>
              <a:ext uri="{FF2B5EF4-FFF2-40B4-BE49-F238E27FC236}">
                <a16:creationId xmlns:a16="http://schemas.microsoft.com/office/drawing/2014/main" id="{AD3FD2F4-8BDF-199B-B765-1FC8F78DBB7F}"/>
              </a:ext>
            </a:extLst>
          </p:cNvPr>
          <p:cNvGrpSpPr/>
          <p:nvPr/>
        </p:nvGrpSpPr>
        <p:grpSpPr>
          <a:xfrm>
            <a:off x="677019" y="2053247"/>
            <a:ext cx="6276796" cy="995122"/>
            <a:chOff x="3458402" y="1827748"/>
            <a:chExt cx="6276796" cy="995122"/>
          </a:xfrm>
        </p:grpSpPr>
        <p:sp>
          <p:nvSpPr>
            <p:cNvPr id="277" name="円: 塗りつぶしなし 276">
              <a:extLst>
                <a:ext uri="{FF2B5EF4-FFF2-40B4-BE49-F238E27FC236}">
                  <a16:creationId xmlns:a16="http://schemas.microsoft.com/office/drawing/2014/main" id="{D56022BE-C96E-FC97-DAF0-0FC8071F7685}"/>
                </a:ext>
              </a:extLst>
            </p:cNvPr>
            <p:cNvSpPr/>
            <p:nvPr/>
          </p:nvSpPr>
          <p:spPr bwMode="auto">
            <a:xfrm>
              <a:off x="8744235" y="1831907"/>
              <a:ext cx="990963" cy="990963"/>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78" name="フリーフォーム: 図形 277">
              <a:extLst>
                <a:ext uri="{FF2B5EF4-FFF2-40B4-BE49-F238E27FC236}">
                  <a16:creationId xmlns:a16="http://schemas.microsoft.com/office/drawing/2014/main" id="{F1298FDF-14E5-3740-BD1D-B4B5CA486B00}"/>
                </a:ext>
              </a:extLst>
            </p:cNvPr>
            <p:cNvSpPr/>
            <p:nvPr/>
          </p:nvSpPr>
          <p:spPr bwMode="auto">
            <a:xfrm>
              <a:off x="7989116" y="1827748"/>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79" name="フリーフォーム: 図形 278">
              <a:extLst>
                <a:ext uri="{FF2B5EF4-FFF2-40B4-BE49-F238E27FC236}">
                  <a16:creationId xmlns:a16="http://schemas.microsoft.com/office/drawing/2014/main" id="{48C74F5A-C3B5-42AF-A03B-6D4F597E84BE}"/>
                </a:ext>
              </a:extLst>
            </p:cNvPr>
            <p:cNvSpPr/>
            <p:nvPr/>
          </p:nvSpPr>
          <p:spPr bwMode="auto">
            <a:xfrm>
              <a:off x="7233997" y="1827748"/>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0" name="フリーフォーム: 図形 279">
              <a:extLst>
                <a:ext uri="{FF2B5EF4-FFF2-40B4-BE49-F238E27FC236}">
                  <a16:creationId xmlns:a16="http://schemas.microsoft.com/office/drawing/2014/main" id="{52247189-6675-78D4-5CE7-018B4860EAD5}"/>
                </a:ext>
              </a:extLst>
            </p:cNvPr>
            <p:cNvSpPr/>
            <p:nvPr/>
          </p:nvSpPr>
          <p:spPr bwMode="auto">
            <a:xfrm>
              <a:off x="6478878" y="1827748"/>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1" name="フリーフォーム: 図形 280">
              <a:extLst>
                <a:ext uri="{FF2B5EF4-FFF2-40B4-BE49-F238E27FC236}">
                  <a16:creationId xmlns:a16="http://schemas.microsoft.com/office/drawing/2014/main" id="{36922344-DB92-6841-D4D8-D40976BED17F}"/>
                </a:ext>
              </a:extLst>
            </p:cNvPr>
            <p:cNvSpPr/>
            <p:nvPr/>
          </p:nvSpPr>
          <p:spPr bwMode="auto">
            <a:xfrm>
              <a:off x="5723759" y="1827748"/>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2" name="フリーフォーム: 図形 281">
              <a:extLst>
                <a:ext uri="{FF2B5EF4-FFF2-40B4-BE49-F238E27FC236}">
                  <a16:creationId xmlns:a16="http://schemas.microsoft.com/office/drawing/2014/main" id="{F00936FE-5085-B4BA-2D49-07F7EBB6E4BB}"/>
                </a:ext>
              </a:extLst>
            </p:cNvPr>
            <p:cNvSpPr/>
            <p:nvPr/>
          </p:nvSpPr>
          <p:spPr bwMode="auto">
            <a:xfrm>
              <a:off x="4968640" y="1827748"/>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3" name="フリーフォーム: 図形 282">
              <a:extLst>
                <a:ext uri="{FF2B5EF4-FFF2-40B4-BE49-F238E27FC236}">
                  <a16:creationId xmlns:a16="http://schemas.microsoft.com/office/drawing/2014/main" id="{851D0B8C-4BF9-C1A4-7285-9D39B80A5BC7}"/>
                </a:ext>
              </a:extLst>
            </p:cNvPr>
            <p:cNvSpPr/>
            <p:nvPr/>
          </p:nvSpPr>
          <p:spPr bwMode="auto">
            <a:xfrm>
              <a:off x="4213521" y="1827748"/>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4" name="フリーフォーム: 図形 283">
              <a:extLst>
                <a:ext uri="{FF2B5EF4-FFF2-40B4-BE49-F238E27FC236}">
                  <a16:creationId xmlns:a16="http://schemas.microsoft.com/office/drawing/2014/main" id="{6BCF394B-8D98-D703-22B6-419A81B06E62}"/>
                </a:ext>
              </a:extLst>
            </p:cNvPr>
            <p:cNvSpPr/>
            <p:nvPr/>
          </p:nvSpPr>
          <p:spPr bwMode="auto">
            <a:xfrm>
              <a:off x="3458402" y="1827748"/>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285" name="グループ化 284">
            <a:extLst>
              <a:ext uri="{FF2B5EF4-FFF2-40B4-BE49-F238E27FC236}">
                <a16:creationId xmlns:a16="http://schemas.microsoft.com/office/drawing/2014/main" id="{AA033477-2FCF-3817-80CB-F2A3BA37EA7C}"/>
              </a:ext>
            </a:extLst>
          </p:cNvPr>
          <p:cNvGrpSpPr/>
          <p:nvPr/>
        </p:nvGrpSpPr>
        <p:grpSpPr>
          <a:xfrm>
            <a:off x="674990" y="4427293"/>
            <a:ext cx="8589780" cy="585788"/>
            <a:chOff x="1063764" y="4056598"/>
            <a:chExt cx="8671434" cy="591356"/>
          </a:xfrm>
        </p:grpSpPr>
        <p:sp>
          <p:nvSpPr>
            <p:cNvPr id="286" name="円: 塗りつぶしなし 285">
              <a:extLst>
                <a:ext uri="{FF2B5EF4-FFF2-40B4-BE49-F238E27FC236}">
                  <a16:creationId xmlns:a16="http://schemas.microsoft.com/office/drawing/2014/main" id="{6AF31839-B1B4-05DD-EF3A-EF14A88998AD}"/>
                </a:ext>
              </a:extLst>
            </p:cNvPr>
            <p:cNvSpPr/>
            <p:nvPr/>
          </p:nvSpPr>
          <p:spPr bwMode="auto">
            <a:xfrm>
              <a:off x="9146314" y="4059070"/>
              <a:ext cx="588884" cy="588884"/>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7" name="フリーフォーム: 図形 286">
              <a:extLst>
                <a:ext uri="{FF2B5EF4-FFF2-40B4-BE49-F238E27FC236}">
                  <a16:creationId xmlns:a16="http://schemas.microsoft.com/office/drawing/2014/main" id="{D0621B9E-D7A2-EC0E-FE30-FF8B0239AF78}"/>
                </a:ext>
              </a:extLst>
            </p:cNvPr>
            <p:cNvSpPr/>
            <p:nvPr/>
          </p:nvSpPr>
          <p:spPr bwMode="auto">
            <a:xfrm>
              <a:off x="8697291"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8" name="フリーフォーム: 図形 287">
              <a:extLst>
                <a:ext uri="{FF2B5EF4-FFF2-40B4-BE49-F238E27FC236}">
                  <a16:creationId xmlns:a16="http://schemas.microsoft.com/office/drawing/2014/main" id="{5BA0272E-05FF-7611-7059-2CA8365DC64D}"/>
                </a:ext>
              </a:extLst>
            </p:cNvPr>
            <p:cNvSpPr/>
            <p:nvPr/>
          </p:nvSpPr>
          <p:spPr bwMode="auto">
            <a:xfrm>
              <a:off x="8248260"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9" name="フリーフォーム: 図形 288">
              <a:extLst>
                <a:ext uri="{FF2B5EF4-FFF2-40B4-BE49-F238E27FC236}">
                  <a16:creationId xmlns:a16="http://schemas.microsoft.com/office/drawing/2014/main" id="{55BBE2EE-FD49-5A5C-6FF4-F4CAD691751E}"/>
                </a:ext>
              </a:extLst>
            </p:cNvPr>
            <p:cNvSpPr/>
            <p:nvPr/>
          </p:nvSpPr>
          <p:spPr bwMode="auto">
            <a:xfrm>
              <a:off x="7799229"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0" name="フリーフォーム: 図形 289">
              <a:extLst>
                <a:ext uri="{FF2B5EF4-FFF2-40B4-BE49-F238E27FC236}">
                  <a16:creationId xmlns:a16="http://schemas.microsoft.com/office/drawing/2014/main" id="{8A6AF4CA-3AAB-B55C-2B25-EABAE7677B13}"/>
                </a:ext>
              </a:extLst>
            </p:cNvPr>
            <p:cNvSpPr/>
            <p:nvPr/>
          </p:nvSpPr>
          <p:spPr bwMode="auto">
            <a:xfrm>
              <a:off x="7350198"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1" name="フリーフォーム: 図形 290">
              <a:extLst>
                <a:ext uri="{FF2B5EF4-FFF2-40B4-BE49-F238E27FC236}">
                  <a16:creationId xmlns:a16="http://schemas.microsoft.com/office/drawing/2014/main" id="{A855FADE-F7B5-A132-ACE0-2AD8CAF7AD44}"/>
                </a:ext>
              </a:extLst>
            </p:cNvPr>
            <p:cNvSpPr/>
            <p:nvPr/>
          </p:nvSpPr>
          <p:spPr bwMode="auto">
            <a:xfrm>
              <a:off x="6901167"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2" name="フリーフォーム: 図形 291">
              <a:extLst>
                <a:ext uri="{FF2B5EF4-FFF2-40B4-BE49-F238E27FC236}">
                  <a16:creationId xmlns:a16="http://schemas.microsoft.com/office/drawing/2014/main" id="{2AC29A46-CA25-F222-CE5B-7EA797FD7379}"/>
                </a:ext>
              </a:extLst>
            </p:cNvPr>
            <p:cNvSpPr/>
            <p:nvPr/>
          </p:nvSpPr>
          <p:spPr bwMode="auto">
            <a:xfrm>
              <a:off x="6452136"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3" name="フリーフォーム: 図形 292">
              <a:extLst>
                <a:ext uri="{FF2B5EF4-FFF2-40B4-BE49-F238E27FC236}">
                  <a16:creationId xmlns:a16="http://schemas.microsoft.com/office/drawing/2014/main" id="{D07AA6A3-4833-8B74-54BC-2F51C4F38D71}"/>
                </a:ext>
              </a:extLst>
            </p:cNvPr>
            <p:cNvSpPr/>
            <p:nvPr/>
          </p:nvSpPr>
          <p:spPr bwMode="auto">
            <a:xfrm>
              <a:off x="6003105"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4" name="フリーフォーム: 図形 293">
              <a:extLst>
                <a:ext uri="{FF2B5EF4-FFF2-40B4-BE49-F238E27FC236}">
                  <a16:creationId xmlns:a16="http://schemas.microsoft.com/office/drawing/2014/main" id="{7B6B9646-3A12-2EC2-9F07-A97FC2AD9EEF}"/>
                </a:ext>
              </a:extLst>
            </p:cNvPr>
            <p:cNvSpPr/>
            <p:nvPr/>
          </p:nvSpPr>
          <p:spPr bwMode="auto">
            <a:xfrm>
              <a:off x="5554074"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5" name="フリーフォーム: 図形 294">
              <a:extLst>
                <a:ext uri="{FF2B5EF4-FFF2-40B4-BE49-F238E27FC236}">
                  <a16:creationId xmlns:a16="http://schemas.microsoft.com/office/drawing/2014/main" id="{4BCC5DC5-B4FC-4959-4B10-DE5DAFC0E42E}"/>
                </a:ext>
              </a:extLst>
            </p:cNvPr>
            <p:cNvSpPr/>
            <p:nvPr/>
          </p:nvSpPr>
          <p:spPr bwMode="auto">
            <a:xfrm>
              <a:off x="5105043"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6" name="フリーフォーム: 図形 295">
              <a:extLst>
                <a:ext uri="{FF2B5EF4-FFF2-40B4-BE49-F238E27FC236}">
                  <a16:creationId xmlns:a16="http://schemas.microsoft.com/office/drawing/2014/main" id="{5A47C629-7A69-EA87-1DA8-465E48AAE667}"/>
                </a:ext>
              </a:extLst>
            </p:cNvPr>
            <p:cNvSpPr/>
            <p:nvPr/>
          </p:nvSpPr>
          <p:spPr bwMode="auto">
            <a:xfrm>
              <a:off x="4656012"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7" name="フリーフォーム: 図形 296">
              <a:extLst>
                <a:ext uri="{FF2B5EF4-FFF2-40B4-BE49-F238E27FC236}">
                  <a16:creationId xmlns:a16="http://schemas.microsoft.com/office/drawing/2014/main" id="{B6074299-71FA-E7E0-2C7B-75CE808BC2BC}"/>
                </a:ext>
              </a:extLst>
            </p:cNvPr>
            <p:cNvSpPr/>
            <p:nvPr/>
          </p:nvSpPr>
          <p:spPr bwMode="auto">
            <a:xfrm>
              <a:off x="4206981"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8" name="フリーフォーム: 図形 297">
              <a:extLst>
                <a:ext uri="{FF2B5EF4-FFF2-40B4-BE49-F238E27FC236}">
                  <a16:creationId xmlns:a16="http://schemas.microsoft.com/office/drawing/2014/main" id="{B27E2877-767B-307E-0462-D37DB39557C1}"/>
                </a:ext>
              </a:extLst>
            </p:cNvPr>
            <p:cNvSpPr/>
            <p:nvPr/>
          </p:nvSpPr>
          <p:spPr bwMode="auto">
            <a:xfrm>
              <a:off x="3757950"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9" name="フリーフォーム: 図形 298">
              <a:extLst>
                <a:ext uri="{FF2B5EF4-FFF2-40B4-BE49-F238E27FC236}">
                  <a16:creationId xmlns:a16="http://schemas.microsoft.com/office/drawing/2014/main" id="{BFE91B55-51F5-504F-25DF-2EA6F45BBF6D}"/>
                </a:ext>
              </a:extLst>
            </p:cNvPr>
            <p:cNvSpPr/>
            <p:nvPr/>
          </p:nvSpPr>
          <p:spPr bwMode="auto">
            <a:xfrm>
              <a:off x="3308919"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0" name="フリーフォーム: 図形 299">
              <a:extLst>
                <a:ext uri="{FF2B5EF4-FFF2-40B4-BE49-F238E27FC236}">
                  <a16:creationId xmlns:a16="http://schemas.microsoft.com/office/drawing/2014/main" id="{B7396991-7526-38C7-C508-5BDD293AEE66}"/>
                </a:ext>
              </a:extLst>
            </p:cNvPr>
            <p:cNvSpPr/>
            <p:nvPr/>
          </p:nvSpPr>
          <p:spPr bwMode="auto">
            <a:xfrm>
              <a:off x="2859888"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1" name="フリーフォーム: 図形 300">
              <a:extLst>
                <a:ext uri="{FF2B5EF4-FFF2-40B4-BE49-F238E27FC236}">
                  <a16:creationId xmlns:a16="http://schemas.microsoft.com/office/drawing/2014/main" id="{BA4429AB-C904-5F25-5D6B-ACD469045A1F}"/>
                </a:ext>
              </a:extLst>
            </p:cNvPr>
            <p:cNvSpPr/>
            <p:nvPr/>
          </p:nvSpPr>
          <p:spPr bwMode="auto">
            <a:xfrm>
              <a:off x="2410857"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2" name="フリーフォーム: 図形 301">
              <a:extLst>
                <a:ext uri="{FF2B5EF4-FFF2-40B4-BE49-F238E27FC236}">
                  <a16:creationId xmlns:a16="http://schemas.microsoft.com/office/drawing/2014/main" id="{81C2736F-2BF1-2598-0CDB-A68C45ADCC01}"/>
                </a:ext>
              </a:extLst>
            </p:cNvPr>
            <p:cNvSpPr/>
            <p:nvPr/>
          </p:nvSpPr>
          <p:spPr bwMode="auto">
            <a:xfrm>
              <a:off x="1961826"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3" name="フリーフォーム: 図形 302">
              <a:extLst>
                <a:ext uri="{FF2B5EF4-FFF2-40B4-BE49-F238E27FC236}">
                  <a16:creationId xmlns:a16="http://schemas.microsoft.com/office/drawing/2014/main" id="{27CCF1B8-41F9-A475-D505-3CEB870119A4}"/>
                </a:ext>
              </a:extLst>
            </p:cNvPr>
            <p:cNvSpPr/>
            <p:nvPr/>
          </p:nvSpPr>
          <p:spPr bwMode="auto">
            <a:xfrm>
              <a:off x="1512795"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4" name="フリーフォーム: 図形 303">
              <a:extLst>
                <a:ext uri="{FF2B5EF4-FFF2-40B4-BE49-F238E27FC236}">
                  <a16:creationId xmlns:a16="http://schemas.microsoft.com/office/drawing/2014/main" id="{460CB389-B2D0-86BC-C29F-59A1BD0CF6A1}"/>
                </a:ext>
              </a:extLst>
            </p:cNvPr>
            <p:cNvSpPr/>
            <p:nvPr/>
          </p:nvSpPr>
          <p:spPr bwMode="auto">
            <a:xfrm>
              <a:off x="1063764" y="4056598"/>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305" name="グループ化 304">
            <a:extLst>
              <a:ext uri="{FF2B5EF4-FFF2-40B4-BE49-F238E27FC236}">
                <a16:creationId xmlns:a16="http://schemas.microsoft.com/office/drawing/2014/main" id="{41A57CA2-C58A-DF41-EE5D-05B92A93E490}"/>
              </a:ext>
            </a:extLst>
          </p:cNvPr>
          <p:cNvGrpSpPr/>
          <p:nvPr/>
        </p:nvGrpSpPr>
        <p:grpSpPr>
          <a:xfrm>
            <a:off x="679050" y="5774800"/>
            <a:ext cx="8607220" cy="303797"/>
            <a:chOff x="-7019187" y="5695616"/>
            <a:chExt cx="16754385" cy="591356"/>
          </a:xfrm>
        </p:grpSpPr>
        <p:sp>
          <p:nvSpPr>
            <p:cNvPr id="306" name="円: 塗りつぶしなし 305">
              <a:extLst>
                <a:ext uri="{FF2B5EF4-FFF2-40B4-BE49-F238E27FC236}">
                  <a16:creationId xmlns:a16="http://schemas.microsoft.com/office/drawing/2014/main" id="{18FF9B93-2C38-AB9F-0B1B-DA1A23AF7C33}"/>
                </a:ext>
              </a:extLst>
            </p:cNvPr>
            <p:cNvSpPr/>
            <p:nvPr/>
          </p:nvSpPr>
          <p:spPr bwMode="auto">
            <a:xfrm>
              <a:off x="9146314" y="5698088"/>
              <a:ext cx="588884" cy="588884"/>
            </a:xfrm>
            <a:prstGeom prst="donut">
              <a:avLst>
                <a:gd name="adj" fmla="val 11262"/>
              </a:avLst>
            </a:pr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7" name="フリーフォーム: 図形 306">
              <a:extLst>
                <a:ext uri="{FF2B5EF4-FFF2-40B4-BE49-F238E27FC236}">
                  <a16:creationId xmlns:a16="http://schemas.microsoft.com/office/drawing/2014/main" id="{6FF5D701-0EF3-4B91-BE59-C824C7715279}"/>
                </a:ext>
              </a:extLst>
            </p:cNvPr>
            <p:cNvSpPr/>
            <p:nvPr/>
          </p:nvSpPr>
          <p:spPr bwMode="auto">
            <a:xfrm>
              <a:off x="8697283"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8" name="フリーフォーム: 図形 307">
              <a:extLst>
                <a:ext uri="{FF2B5EF4-FFF2-40B4-BE49-F238E27FC236}">
                  <a16:creationId xmlns:a16="http://schemas.microsoft.com/office/drawing/2014/main" id="{61390524-6E15-22D0-1968-35349BF79D96}"/>
                </a:ext>
              </a:extLst>
            </p:cNvPr>
            <p:cNvSpPr/>
            <p:nvPr/>
          </p:nvSpPr>
          <p:spPr bwMode="auto">
            <a:xfrm>
              <a:off x="8248241"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9" name="フリーフォーム: 図形 308">
              <a:extLst>
                <a:ext uri="{FF2B5EF4-FFF2-40B4-BE49-F238E27FC236}">
                  <a16:creationId xmlns:a16="http://schemas.microsoft.com/office/drawing/2014/main" id="{8FFB9272-FAC8-41C3-3104-3212EC7A6289}"/>
                </a:ext>
              </a:extLst>
            </p:cNvPr>
            <p:cNvSpPr/>
            <p:nvPr/>
          </p:nvSpPr>
          <p:spPr bwMode="auto">
            <a:xfrm>
              <a:off x="7799199"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0" name="フリーフォーム: 図形 309">
              <a:extLst>
                <a:ext uri="{FF2B5EF4-FFF2-40B4-BE49-F238E27FC236}">
                  <a16:creationId xmlns:a16="http://schemas.microsoft.com/office/drawing/2014/main" id="{5E29B106-30AB-6018-AE56-69A3B416E15A}"/>
                </a:ext>
              </a:extLst>
            </p:cNvPr>
            <p:cNvSpPr/>
            <p:nvPr/>
          </p:nvSpPr>
          <p:spPr bwMode="auto">
            <a:xfrm>
              <a:off x="7350157"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1" name="フリーフォーム: 図形 310">
              <a:extLst>
                <a:ext uri="{FF2B5EF4-FFF2-40B4-BE49-F238E27FC236}">
                  <a16:creationId xmlns:a16="http://schemas.microsoft.com/office/drawing/2014/main" id="{BC47A6A1-FDA2-BEEE-6D87-7A197C852C8F}"/>
                </a:ext>
              </a:extLst>
            </p:cNvPr>
            <p:cNvSpPr/>
            <p:nvPr/>
          </p:nvSpPr>
          <p:spPr bwMode="auto">
            <a:xfrm>
              <a:off x="6901115"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2" name="フリーフォーム: 図形 311">
              <a:extLst>
                <a:ext uri="{FF2B5EF4-FFF2-40B4-BE49-F238E27FC236}">
                  <a16:creationId xmlns:a16="http://schemas.microsoft.com/office/drawing/2014/main" id="{B6038110-BB31-69E5-A384-41BC29BDB963}"/>
                </a:ext>
              </a:extLst>
            </p:cNvPr>
            <p:cNvSpPr/>
            <p:nvPr/>
          </p:nvSpPr>
          <p:spPr bwMode="auto">
            <a:xfrm>
              <a:off x="6452073"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3" name="フリーフォーム: 図形 312">
              <a:extLst>
                <a:ext uri="{FF2B5EF4-FFF2-40B4-BE49-F238E27FC236}">
                  <a16:creationId xmlns:a16="http://schemas.microsoft.com/office/drawing/2014/main" id="{91B20137-D0D9-6388-DFD8-91C06A45A224}"/>
                </a:ext>
              </a:extLst>
            </p:cNvPr>
            <p:cNvSpPr/>
            <p:nvPr/>
          </p:nvSpPr>
          <p:spPr bwMode="auto">
            <a:xfrm>
              <a:off x="6003031"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p:txBody>
        </p:sp>
        <p:sp>
          <p:nvSpPr>
            <p:cNvPr id="314" name="フリーフォーム: 図形 313">
              <a:extLst>
                <a:ext uri="{FF2B5EF4-FFF2-40B4-BE49-F238E27FC236}">
                  <a16:creationId xmlns:a16="http://schemas.microsoft.com/office/drawing/2014/main" id="{178CA517-7959-00FC-F9E2-31DB2C513894}"/>
                </a:ext>
              </a:extLst>
            </p:cNvPr>
            <p:cNvSpPr/>
            <p:nvPr/>
          </p:nvSpPr>
          <p:spPr bwMode="auto">
            <a:xfrm>
              <a:off x="5553989"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5" name="フリーフォーム: 図形 314">
              <a:extLst>
                <a:ext uri="{FF2B5EF4-FFF2-40B4-BE49-F238E27FC236}">
                  <a16:creationId xmlns:a16="http://schemas.microsoft.com/office/drawing/2014/main" id="{F956CEFA-46DF-6A14-52AE-49A8E1CD310B}"/>
                </a:ext>
              </a:extLst>
            </p:cNvPr>
            <p:cNvSpPr/>
            <p:nvPr/>
          </p:nvSpPr>
          <p:spPr bwMode="auto">
            <a:xfrm>
              <a:off x="5104947"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6" name="フリーフォーム: 図形 315">
              <a:extLst>
                <a:ext uri="{FF2B5EF4-FFF2-40B4-BE49-F238E27FC236}">
                  <a16:creationId xmlns:a16="http://schemas.microsoft.com/office/drawing/2014/main" id="{75AC52CE-CF82-15E7-79C2-DAABB288922D}"/>
                </a:ext>
              </a:extLst>
            </p:cNvPr>
            <p:cNvSpPr/>
            <p:nvPr/>
          </p:nvSpPr>
          <p:spPr bwMode="auto">
            <a:xfrm>
              <a:off x="4655905"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7" name="フリーフォーム: 図形 316">
              <a:extLst>
                <a:ext uri="{FF2B5EF4-FFF2-40B4-BE49-F238E27FC236}">
                  <a16:creationId xmlns:a16="http://schemas.microsoft.com/office/drawing/2014/main" id="{05469268-07B3-5D21-C0E0-67F89DB503B7}"/>
                </a:ext>
              </a:extLst>
            </p:cNvPr>
            <p:cNvSpPr/>
            <p:nvPr/>
          </p:nvSpPr>
          <p:spPr bwMode="auto">
            <a:xfrm>
              <a:off x="4206863"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8" name="フリーフォーム: 図形 317">
              <a:extLst>
                <a:ext uri="{FF2B5EF4-FFF2-40B4-BE49-F238E27FC236}">
                  <a16:creationId xmlns:a16="http://schemas.microsoft.com/office/drawing/2014/main" id="{C1ADF173-E1BB-8DB3-D0DD-612DFB78357E}"/>
                </a:ext>
              </a:extLst>
            </p:cNvPr>
            <p:cNvSpPr/>
            <p:nvPr/>
          </p:nvSpPr>
          <p:spPr bwMode="auto">
            <a:xfrm>
              <a:off x="3757821"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19" name="フリーフォーム: 図形 318">
              <a:extLst>
                <a:ext uri="{FF2B5EF4-FFF2-40B4-BE49-F238E27FC236}">
                  <a16:creationId xmlns:a16="http://schemas.microsoft.com/office/drawing/2014/main" id="{5EC89001-19EE-4A66-7492-EA571EB3C074}"/>
                </a:ext>
              </a:extLst>
            </p:cNvPr>
            <p:cNvSpPr/>
            <p:nvPr/>
          </p:nvSpPr>
          <p:spPr bwMode="auto">
            <a:xfrm>
              <a:off x="3308779"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0" name="フリーフォーム: 図形 319">
              <a:extLst>
                <a:ext uri="{FF2B5EF4-FFF2-40B4-BE49-F238E27FC236}">
                  <a16:creationId xmlns:a16="http://schemas.microsoft.com/office/drawing/2014/main" id="{7DB429F4-546A-3CF1-4440-BE43C61ACD63}"/>
                </a:ext>
              </a:extLst>
            </p:cNvPr>
            <p:cNvSpPr/>
            <p:nvPr/>
          </p:nvSpPr>
          <p:spPr bwMode="auto">
            <a:xfrm>
              <a:off x="2859737"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1" name="フリーフォーム: 図形 320">
              <a:extLst>
                <a:ext uri="{FF2B5EF4-FFF2-40B4-BE49-F238E27FC236}">
                  <a16:creationId xmlns:a16="http://schemas.microsoft.com/office/drawing/2014/main" id="{061CD116-3202-23D3-794C-8539E690FAE2}"/>
                </a:ext>
              </a:extLst>
            </p:cNvPr>
            <p:cNvSpPr/>
            <p:nvPr/>
          </p:nvSpPr>
          <p:spPr bwMode="auto">
            <a:xfrm>
              <a:off x="2410695"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2" name="フリーフォーム: 図形 321">
              <a:extLst>
                <a:ext uri="{FF2B5EF4-FFF2-40B4-BE49-F238E27FC236}">
                  <a16:creationId xmlns:a16="http://schemas.microsoft.com/office/drawing/2014/main" id="{07BFBC1D-1B3B-3C6D-2C20-A2B24814D677}"/>
                </a:ext>
              </a:extLst>
            </p:cNvPr>
            <p:cNvSpPr/>
            <p:nvPr/>
          </p:nvSpPr>
          <p:spPr bwMode="auto">
            <a:xfrm>
              <a:off x="1961653"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3" name="フリーフォーム: 図形 322">
              <a:extLst>
                <a:ext uri="{FF2B5EF4-FFF2-40B4-BE49-F238E27FC236}">
                  <a16:creationId xmlns:a16="http://schemas.microsoft.com/office/drawing/2014/main" id="{5C525B4A-A414-6D60-D38A-3F9454DDD311}"/>
                </a:ext>
              </a:extLst>
            </p:cNvPr>
            <p:cNvSpPr/>
            <p:nvPr/>
          </p:nvSpPr>
          <p:spPr bwMode="auto">
            <a:xfrm>
              <a:off x="1512611"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4" name="フリーフォーム: 図形 323">
              <a:extLst>
                <a:ext uri="{FF2B5EF4-FFF2-40B4-BE49-F238E27FC236}">
                  <a16:creationId xmlns:a16="http://schemas.microsoft.com/office/drawing/2014/main" id="{4D96A5B3-FDC5-4893-64C7-BA3D086A4CBC}"/>
                </a:ext>
              </a:extLst>
            </p:cNvPr>
            <p:cNvSpPr/>
            <p:nvPr/>
          </p:nvSpPr>
          <p:spPr bwMode="auto">
            <a:xfrm>
              <a:off x="1063569"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5" name="フリーフォーム: 図形 324">
              <a:extLst>
                <a:ext uri="{FF2B5EF4-FFF2-40B4-BE49-F238E27FC236}">
                  <a16:creationId xmlns:a16="http://schemas.microsoft.com/office/drawing/2014/main" id="{D3181E7C-7525-68A4-BC0D-E0C061D44EB7}"/>
                </a:ext>
              </a:extLst>
            </p:cNvPr>
            <p:cNvSpPr/>
            <p:nvPr/>
          </p:nvSpPr>
          <p:spPr bwMode="auto">
            <a:xfrm>
              <a:off x="614527"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6" name="フリーフォーム: 図形 325">
              <a:extLst>
                <a:ext uri="{FF2B5EF4-FFF2-40B4-BE49-F238E27FC236}">
                  <a16:creationId xmlns:a16="http://schemas.microsoft.com/office/drawing/2014/main" id="{950348E9-C3DD-0682-71E3-F54DE41578D8}"/>
                </a:ext>
              </a:extLst>
            </p:cNvPr>
            <p:cNvSpPr/>
            <p:nvPr/>
          </p:nvSpPr>
          <p:spPr bwMode="auto">
            <a:xfrm>
              <a:off x="165485"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7" name="フリーフォーム: 図形 326">
              <a:extLst>
                <a:ext uri="{FF2B5EF4-FFF2-40B4-BE49-F238E27FC236}">
                  <a16:creationId xmlns:a16="http://schemas.microsoft.com/office/drawing/2014/main" id="{33CB62F1-A6B2-4FD9-D63B-2C355F44F751}"/>
                </a:ext>
              </a:extLst>
            </p:cNvPr>
            <p:cNvSpPr/>
            <p:nvPr/>
          </p:nvSpPr>
          <p:spPr bwMode="auto">
            <a:xfrm>
              <a:off x="-283557"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8" name="フリーフォーム: 図形 327">
              <a:extLst>
                <a:ext uri="{FF2B5EF4-FFF2-40B4-BE49-F238E27FC236}">
                  <a16:creationId xmlns:a16="http://schemas.microsoft.com/office/drawing/2014/main" id="{F532A91C-E853-41C8-8392-15D125EC9FCD}"/>
                </a:ext>
              </a:extLst>
            </p:cNvPr>
            <p:cNvSpPr/>
            <p:nvPr/>
          </p:nvSpPr>
          <p:spPr bwMode="auto">
            <a:xfrm>
              <a:off x="-732599"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29" name="フリーフォーム: 図形 328">
              <a:extLst>
                <a:ext uri="{FF2B5EF4-FFF2-40B4-BE49-F238E27FC236}">
                  <a16:creationId xmlns:a16="http://schemas.microsoft.com/office/drawing/2014/main" id="{082BACB6-D488-2433-80D8-6DEAAB0FB69F}"/>
                </a:ext>
              </a:extLst>
            </p:cNvPr>
            <p:cNvSpPr/>
            <p:nvPr/>
          </p:nvSpPr>
          <p:spPr bwMode="auto">
            <a:xfrm>
              <a:off x="-1181641"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0" name="フリーフォーム: 図形 329">
              <a:extLst>
                <a:ext uri="{FF2B5EF4-FFF2-40B4-BE49-F238E27FC236}">
                  <a16:creationId xmlns:a16="http://schemas.microsoft.com/office/drawing/2014/main" id="{ECB9B478-F142-9C29-BA40-A6D91447FDFC}"/>
                </a:ext>
              </a:extLst>
            </p:cNvPr>
            <p:cNvSpPr/>
            <p:nvPr/>
          </p:nvSpPr>
          <p:spPr bwMode="auto">
            <a:xfrm>
              <a:off x="-1630683"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1" name="フリーフォーム: 図形 330">
              <a:extLst>
                <a:ext uri="{FF2B5EF4-FFF2-40B4-BE49-F238E27FC236}">
                  <a16:creationId xmlns:a16="http://schemas.microsoft.com/office/drawing/2014/main" id="{9EE9585B-437B-BC40-A922-FF82B72B2FC3}"/>
                </a:ext>
              </a:extLst>
            </p:cNvPr>
            <p:cNvSpPr/>
            <p:nvPr/>
          </p:nvSpPr>
          <p:spPr bwMode="auto">
            <a:xfrm>
              <a:off x="-2079725"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2" name="フリーフォーム: 図形 331">
              <a:extLst>
                <a:ext uri="{FF2B5EF4-FFF2-40B4-BE49-F238E27FC236}">
                  <a16:creationId xmlns:a16="http://schemas.microsoft.com/office/drawing/2014/main" id="{3E210D87-AC5A-F60E-3C98-93316E4F3CDC}"/>
                </a:ext>
              </a:extLst>
            </p:cNvPr>
            <p:cNvSpPr/>
            <p:nvPr/>
          </p:nvSpPr>
          <p:spPr bwMode="auto">
            <a:xfrm>
              <a:off x="-2528767"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3" name="フリーフォーム: 図形 332">
              <a:extLst>
                <a:ext uri="{FF2B5EF4-FFF2-40B4-BE49-F238E27FC236}">
                  <a16:creationId xmlns:a16="http://schemas.microsoft.com/office/drawing/2014/main" id="{E88CACEE-4CD8-7077-7F78-B02648AE9D5B}"/>
                </a:ext>
              </a:extLst>
            </p:cNvPr>
            <p:cNvSpPr/>
            <p:nvPr/>
          </p:nvSpPr>
          <p:spPr bwMode="auto">
            <a:xfrm>
              <a:off x="-2977809"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4" name="フリーフォーム: 図形 333">
              <a:extLst>
                <a:ext uri="{FF2B5EF4-FFF2-40B4-BE49-F238E27FC236}">
                  <a16:creationId xmlns:a16="http://schemas.microsoft.com/office/drawing/2014/main" id="{275FF9CA-D587-3DD2-4923-9CBFE7B6A468}"/>
                </a:ext>
              </a:extLst>
            </p:cNvPr>
            <p:cNvSpPr/>
            <p:nvPr/>
          </p:nvSpPr>
          <p:spPr bwMode="auto">
            <a:xfrm>
              <a:off x="-3426851"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5" name="フリーフォーム: 図形 334">
              <a:extLst>
                <a:ext uri="{FF2B5EF4-FFF2-40B4-BE49-F238E27FC236}">
                  <a16:creationId xmlns:a16="http://schemas.microsoft.com/office/drawing/2014/main" id="{B375CB11-A210-9330-248E-61752A9F8A41}"/>
                </a:ext>
              </a:extLst>
            </p:cNvPr>
            <p:cNvSpPr/>
            <p:nvPr/>
          </p:nvSpPr>
          <p:spPr bwMode="auto">
            <a:xfrm>
              <a:off x="-3875893"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6" name="フリーフォーム: 図形 335">
              <a:extLst>
                <a:ext uri="{FF2B5EF4-FFF2-40B4-BE49-F238E27FC236}">
                  <a16:creationId xmlns:a16="http://schemas.microsoft.com/office/drawing/2014/main" id="{2716FA4C-AC21-3549-6A52-924DE52EF598}"/>
                </a:ext>
              </a:extLst>
            </p:cNvPr>
            <p:cNvSpPr/>
            <p:nvPr/>
          </p:nvSpPr>
          <p:spPr bwMode="auto">
            <a:xfrm>
              <a:off x="-4324935"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7" name="フリーフォーム: 図形 336">
              <a:extLst>
                <a:ext uri="{FF2B5EF4-FFF2-40B4-BE49-F238E27FC236}">
                  <a16:creationId xmlns:a16="http://schemas.microsoft.com/office/drawing/2014/main" id="{10500CD1-1550-A6FE-BF6C-7F82E2DE76DF}"/>
                </a:ext>
              </a:extLst>
            </p:cNvPr>
            <p:cNvSpPr/>
            <p:nvPr/>
          </p:nvSpPr>
          <p:spPr bwMode="auto">
            <a:xfrm>
              <a:off x="-4773977"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8" name="フリーフォーム: 図形 337">
              <a:extLst>
                <a:ext uri="{FF2B5EF4-FFF2-40B4-BE49-F238E27FC236}">
                  <a16:creationId xmlns:a16="http://schemas.microsoft.com/office/drawing/2014/main" id="{231112F0-B44C-7FB5-7156-57F035DCA2BE}"/>
                </a:ext>
              </a:extLst>
            </p:cNvPr>
            <p:cNvSpPr/>
            <p:nvPr/>
          </p:nvSpPr>
          <p:spPr bwMode="auto">
            <a:xfrm>
              <a:off x="-5223019"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39" name="フリーフォーム: 図形 338">
              <a:extLst>
                <a:ext uri="{FF2B5EF4-FFF2-40B4-BE49-F238E27FC236}">
                  <a16:creationId xmlns:a16="http://schemas.microsoft.com/office/drawing/2014/main" id="{62F1E53D-EEF2-0A6B-0027-7DB3D453D9D4}"/>
                </a:ext>
              </a:extLst>
            </p:cNvPr>
            <p:cNvSpPr/>
            <p:nvPr/>
          </p:nvSpPr>
          <p:spPr bwMode="auto">
            <a:xfrm>
              <a:off x="-5672061"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0" name="フリーフォーム: 図形 339">
              <a:extLst>
                <a:ext uri="{FF2B5EF4-FFF2-40B4-BE49-F238E27FC236}">
                  <a16:creationId xmlns:a16="http://schemas.microsoft.com/office/drawing/2014/main" id="{E74AC131-544A-DFE8-6281-E6D2C7D774F1}"/>
                </a:ext>
              </a:extLst>
            </p:cNvPr>
            <p:cNvSpPr/>
            <p:nvPr/>
          </p:nvSpPr>
          <p:spPr bwMode="auto">
            <a:xfrm>
              <a:off x="-6121103"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1" name="フリーフォーム: 図形 340">
              <a:extLst>
                <a:ext uri="{FF2B5EF4-FFF2-40B4-BE49-F238E27FC236}">
                  <a16:creationId xmlns:a16="http://schemas.microsoft.com/office/drawing/2014/main" id="{92816A39-D313-11A2-99DD-DC1EF1AEF924}"/>
                </a:ext>
              </a:extLst>
            </p:cNvPr>
            <p:cNvSpPr/>
            <p:nvPr/>
          </p:nvSpPr>
          <p:spPr bwMode="auto">
            <a:xfrm>
              <a:off x="-6570145"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2" name="フリーフォーム: 図形 341">
              <a:extLst>
                <a:ext uri="{FF2B5EF4-FFF2-40B4-BE49-F238E27FC236}">
                  <a16:creationId xmlns:a16="http://schemas.microsoft.com/office/drawing/2014/main" id="{E431A9E1-3886-6658-7081-54648F392E80}"/>
                </a:ext>
              </a:extLst>
            </p:cNvPr>
            <p:cNvSpPr/>
            <p:nvPr/>
          </p:nvSpPr>
          <p:spPr bwMode="auto">
            <a:xfrm>
              <a:off x="-7019187" y="5695616"/>
              <a:ext cx="588978" cy="588964"/>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343" name="グループ化 342">
            <a:extLst>
              <a:ext uri="{FF2B5EF4-FFF2-40B4-BE49-F238E27FC236}">
                <a16:creationId xmlns:a16="http://schemas.microsoft.com/office/drawing/2014/main" id="{476112E4-077F-706C-FF80-CDDAC4A357E1}"/>
              </a:ext>
            </a:extLst>
          </p:cNvPr>
          <p:cNvGrpSpPr/>
          <p:nvPr/>
        </p:nvGrpSpPr>
        <p:grpSpPr>
          <a:xfrm>
            <a:off x="674990" y="5195264"/>
            <a:ext cx="8589780" cy="385934"/>
            <a:chOff x="-3773185" y="5113885"/>
            <a:chExt cx="13037955" cy="585788"/>
          </a:xfrm>
        </p:grpSpPr>
        <p:sp>
          <p:nvSpPr>
            <p:cNvPr id="344" name="円: 塗りつぶしなし 343">
              <a:extLst>
                <a:ext uri="{FF2B5EF4-FFF2-40B4-BE49-F238E27FC236}">
                  <a16:creationId xmlns:a16="http://schemas.microsoft.com/office/drawing/2014/main" id="{4EA68481-F9D1-9A86-F8F1-C83549E85921}"/>
                </a:ext>
              </a:extLst>
            </p:cNvPr>
            <p:cNvSpPr/>
            <p:nvPr/>
          </p:nvSpPr>
          <p:spPr bwMode="auto">
            <a:xfrm>
              <a:off x="8681431" y="5116334"/>
              <a:ext cx="583339" cy="583339"/>
            </a:xfrm>
            <a:prstGeom prst="donut">
              <a:avLst>
                <a:gd name="adj" fmla="val 1126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5" name="フリーフォーム: 図形 344">
              <a:extLst>
                <a:ext uri="{FF2B5EF4-FFF2-40B4-BE49-F238E27FC236}">
                  <a16:creationId xmlns:a16="http://schemas.microsoft.com/office/drawing/2014/main" id="{C0429C24-8520-D554-9397-AE224EEC0585}"/>
                </a:ext>
              </a:extLst>
            </p:cNvPr>
            <p:cNvSpPr/>
            <p:nvPr/>
          </p:nvSpPr>
          <p:spPr bwMode="auto">
            <a:xfrm>
              <a:off x="8236631"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6" name="フリーフォーム: 図形 345">
              <a:extLst>
                <a:ext uri="{FF2B5EF4-FFF2-40B4-BE49-F238E27FC236}">
                  <a16:creationId xmlns:a16="http://schemas.microsoft.com/office/drawing/2014/main" id="{55F215C0-DED4-D392-075B-9A0AC111262A}"/>
                </a:ext>
              </a:extLst>
            </p:cNvPr>
            <p:cNvSpPr/>
            <p:nvPr/>
          </p:nvSpPr>
          <p:spPr bwMode="auto">
            <a:xfrm>
              <a:off x="7791823"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7" name="フリーフォーム: 図形 346">
              <a:extLst>
                <a:ext uri="{FF2B5EF4-FFF2-40B4-BE49-F238E27FC236}">
                  <a16:creationId xmlns:a16="http://schemas.microsoft.com/office/drawing/2014/main" id="{9E935647-D6CF-5C15-4D33-1CA9F634E720}"/>
                </a:ext>
              </a:extLst>
            </p:cNvPr>
            <p:cNvSpPr/>
            <p:nvPr/>
          </p:nvSpPr>
          <p:spPr bwMode="auto">
            <a:xfrm>
              <a:off x="7347015"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8" name="フリーフォーム: 図形 347">
              <a:extLst>
                <a:ext uri="{FF2B5EF4-FFF2-40B4-BE49-F238E27FC236}">
                  <a16:creationId xmlns:a16="http://schemas.microsoft.com/office/drawing/2014/main" id="{A9038422-76F1-9774-14A5-B5C39A4F3689}"/>
                </a:ext>
              </a:extLst>
            </p:cNvPr>
            <p:cNvSpPr/>
            <p:nvPr/>
          </p:nvSpPr>
          <p:spPr bwMode="auto">
            <a:xfrm>
              <a:off x="6902207"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49" name="フリーフォーム: 図形 348">
              <a:extLst>
                <a:ext uri="{FF2B5EF4-FFF2-40B4-BE49-F238E27FC236}">
                  <a16:creationId xmlns:a16="http://schemas.microsoft.com/office/drawing/2014/main" id="{F5EECB29-854F-618F-21FD-58EFA22FCAA8}"/>
                </a:ext>
              </a:extLst>
            </p:cNvPr>
            <p:cNvSpPr/>
            <p:nvPr/>
          </p:nvSpPr>
          <p:spPr bwMode="auto">
            <a:xfrm>
              <a:off x="6457399"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0" name="フリーフォーム: 図形 349">
              <a:extLst>
                <a:ext uri="{FF2B5EF4-FFF2-40B4-BE49-F238E27FC236}">
                  <a16:creationId xmlns:a16="http://schemas.microsoft.com/office/drawing/2014/main" id="{B0986CF8-85A7-153E-20BD-B0E5EFDC1928}"/>
                </a:ext>
              </a:extLst>
            </p:cNvPr>
            <p:cNvSpPr/>
            <p:nvPr/>
          </p:nvSpPr>
          <p:spPr bwMode="auto">
            <a:xfrm>
              <a:off x="6012591"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1" name="フリーフォーム: 図形 350">
              <a:extLst>
                <a:ext uri="{FF2B5EF4-FFF2-40B4-BE49-F238E27FC236}">
                  <a16:creationId xmlns:a16="http://schemas.microsoft.com/office/drawing/2014/main" id="{94CC66AE-D09E-F721-FFF6-1F05904A3AE3}"/>
                </a:ext>
              </a:extLst>
            </p:cNvPr>
            <p:cNvSpPr/>
            <p:nvPr/>
          </p:nvSpPr>
          <p:spPr bwMode="auto">
            <a:xfrm>
              <a:off x="5567783"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2" name="フリーフォーム: 図形 351">
              <a:extLst>
                <a:ext uri="{FF2B5EF4-FFF2-40B4-BE49-F238E27FC236}">
                  <a16:creationId xmlns:a16="http://schemas.microsoft.com/office/drawing/2014/main" id="{9C298594-4470-1CB2-561B-61DB49951496}"/>
                </a:ext>
              </a:extLst>
            </p:cNvPr>
            <p:cNvSpPr/>
            <p:nvPr/>
          </p:nvSpPr>
          <p:spPr bwMode="auto">
            <a:xfrm>
              <a:off x="5122975"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3" name="フリーフォーム: 図形 352">
              <a:extLst>
                <a:ext uri="{FF2B5EF4-FFF2-40B4-BE49-F238E27FC236}">
                  <a16:creationId xmlns:a16="http://schemas.microsoft.com/office/drawing/2014/main" id="{CE97FEB7-6103-447B-6EBC-4C630B2B9221}"/>
                </a:ext>
              </a:extLst>
            </p:cNvPr>
            <p:cNvSpPr/>
            <p:nvPr/>
          </p:nvSpPr>
          <p:spPr bwMode="auto">
            <a:xfrm>
              <a:off x="4678167"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4" name="フリーフォーム: 図形 353">
              <a:extLst>
                <a:ext uri="{FF2B5EF4-FFF2-40B4-BE49-F238E27FC236}">
                  <a16:creationId xmlns:a16="http://schemas.microsoft.com/office/drawing/2014/main" id="{733924CC-998E-9F3D-6385-1DD4A48C5094}"/>
                </a:ext>
              </a:extLst>
            </p:cNvPr>
            <p:cNvSpPr/>
            <p:nvPr/>
          </p:nvSpPr>
          <p:spPr bwMode="auto">
            <a:xfrm>
              <a:off x="4233359"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5" name="フリーフォーム: 図形 354">
              <a:extLst>
                <a:ext uri="{FF2B5EF4-FFF2-40B4-BE49-F238E27FC236}">
                  <a16:creationId xmlns:a16="http://schemas.microsoft.com/office/drawing/2014/main" id="{2E0F466D-EFBD-E95D-1C7A-D7E4CC990664}"/>
                </a:ext>
              </a:extLst>
            </p:cNvPr>
            <p:cNvSpPr/>
            <p:nvPr/>
          </p:nvSpPr>
          <p:spPr bwMode="auto">
            <a:xfrm>
              <a:off x="3788551"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6" name="フリーフォーム: 図形 355">
              <a:extLst>
                <a:ext uri="{FF2B5EF4-FFF2-40B4-BE49-F238E27FC236}">
                  <a16:creationId xmlns:a16="http://schemas.microsoft.com/office/drawing/2014/main" id="{24AC6EBA-4EE9-D6F7-B530-8F04BEB0F76F}"/>
                </a:ext>
              </a:extLst>
            </p:cNvPr>
            <p:cNvSpPr/>
            <p:nvPr/>
          </p:nvSpPr>
          <p:spPr bwMode="auto">
            <a:xfrm>
              <a:off x="3343743"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7" name="フリーフォーム: 図形 356">
              <a:extLst>
                <a:ext uri="{FF2B5EF4-FFF2-40B4-BE49-F238E27FC236}">
                  <a16:creationId xmlns:a16="http://schemas.microsoft.com/office/drawing/2014/main" id="{DA846097-03ED-65FC-1A4C-8D1BB0F38BED}"/>
                </a:ext>
              </a:extLst>
            </p:cNvPr>
            <p:cNvSpPr/>
            <p:nvPr/>
          </p:nvSpPr>
          <p:spPr bwMode="auto">
            <a:xfrm>
              <a:off x="2898935"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8" name="フリーフォーム: 図形 357">
              <a:extLst>
                <a:ext uri="{FF2B5EF4-FFF2-40B4-BE49-F238E27FC236}">
                  <a16:creationId xmlns:a16="http://schemas.microsoft.com/office/drawing/2014/main" id="{6B5D6411-F0D3-7C1C-B583-2EC98C95771E}"/>
                </a:ext>
              </a:extLst>
            </p:cNvPr>
            <p:cNvSpPr/>
            <p:nvPr/>
          </p:nvSpPr>
          <p:spPr bwMode="auto">
            <a:xfrm>
              <a:off x="2454127"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59" name="フリーフォーム: 図形 358">
              <a:extLst>
                <a:ext uri="{FF2B5EF4-FFF2-40B4-BE49-F238E27FC236}">
                  <a16:creationId xmlns:a16="http://schemas.microsoft.com/office/drawing/2014/main" id="{87F1DCE5-128B-1651-4D53-D5828E9AFC3A}"/>
                </a:ext>
              </a:extLst>
            </p:cNvPr>
            <p:cNvSpPr/>
            <p:nvPr/>
          </p:nvSpPr>
          <p:spPr bwMode="auto">
            <a:xfrm>
              <a:off x="2009319"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0" name="フリーフォーム: 図形 359">
              <a:extLst>
                <a:ext uri="{FF2B5EF4-FFF2-40B4-BE49-F238E27FC236}">
                  <a16:creationId xmlns:a16="http://schemas.microsoft.com/office/drawing/2014/main" id="{F9C17D78-A813-5696-8126-FF9C9DA51A60}"/>
                </a:ext>
              </a:extLst>
            </p:cNvPr>
            <p:cNvSpPr/>
            <p:nvPr/>
          </p:nvSpPr>
          <p:spPr bwMode="auto">
            <a:xfrm>
              <a:off x="1564511"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1" name="フリーフォーム: 図形 360">
              <a:extLst>
                <a:ext uri="{FF2B5EF4-FFF2-40B4-BE49-F238E27FC236}">
                  <a16:creationId xmlns:a16="http://schemas.microsoft.com/office/drawing/2014/main" id="{8B8F4626-F8DA-E5BC-20AF-DD88FC3DED56}"/>
                </a:ext>
              </a:extLst>
            </p:cNvPr>
            <p:cNvSpPr/>
            <p:nvPr/>
          </p:nvSpPr>
          <p:spPr bwMode="auto">
            <a:xfrm>
              <a:off x="1119703"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2" name="フリーフォーム: 図形 361">
              <a:extLst>
                <a:ext uri="{FF2B5EF4-FFF2-40B4-BE49-F238E27FC236}">
                  <a16:creationId xmlns:a16="http://schemas.microsoft.com/office/drawing/2014/main" id="{338D337C-E172-15D2-F6E7-CC3FE4362A52}"/>
                </a:ext>
              </a:extLst>
            </p:cNvPr>
            <p:cNvSpPr/>
            <p:nvPr/>
          </p:nvSpPr>
          <p:spPr bwMode="auto">
            <a:xfrm>
              <a:off x="674895"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3" name="フリーフォーム: 図形 362">
              <a:extLst>
                <a:ext uri="{FF2B5EF4-FFF2-40B4-BE49-F238E27FC236}">
                  <a16:creationId xmlns:a16="http://schemas.microsoft.com/office/drawing/2014/main" id="{527BA17D-5F58-1E73-EFC2-2479399A6F10}"/>
                </a:ext>
              </a:extLst>
            </p:cNvPr>
            <p:cNvSpPr/>
            <p:nvPr/>
          </p:nvSpPr>
          <p:spPr bwMode="auto">
            <a:xfrm>
              <a:off x="230087"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4" name="フリーフォーム: 図形 363">
              <a:extLst>
                <a:ext uri="{FF2B5EF4-FFF2-40B4-BE49-F238E27FC236}">
                  <a16:creationId xmlns:a16="http://schemas.microsoft.com/office/drawing/2014/main" id="{61878AC3-E9E6-58E6-13D1-5E7D49522A0D}"/>
                </a:ext>
              </a:extLst>
            </p:cNvPr>
            <p:cNvSpPr/>
            <p:nvPr/>
          </p:nvSpPr>
          <p:spPr bwMode="auto">
            <a:xfrm>
              <a:off x="-214721"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5" name="フリーフォーム: 図形 364">
              <a:extLst>
                <a:ext uri="{FF2B5EF4-FFF2-40B4-BE49-F238E27FC236}">
                  <a16:creationId xmlns:a16="http://schemas.microsoft.com/office/drawing/2014/main" id="{58AC5880-F39E-29AB-2562-6A004752E334}"/>
                </a:ext>
              </a:extLst>
            </p:cNvPr>
            <p:cNvSpPr/>
            <p:nvPr/>
          </p:nvSpPr>
          <p:spPr bwMode="auto">
            <a:xfrm>
              <a:off x="-659529"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6" name="フリーフォーム: 図形 365">
              <a:extLst>
                <a:ext uri="{FF2B5EF4-FFF2-40B4-BE49-F238E27FC236}">
                  <a16:creationId xmlns:a16="http://schemas.microsoft.com/office/drawing/2014/main" id="{D66222B5-88A5-D6B9-CE6D-A7F95B5BC72D}"/>
                </a:ext>
              </a:extLst>
            </p:cNvPr>
            <p:cNvSpPr/>
            <p:nvPr/>
          </p:nvSpPr>
          <p:spPr bwMode="auto">
            <a:xfrm>
              <a:off x="-1104337"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7" name="フリーフォーム: 図形 366">
              <a:extLst>
                <a:ext uri="{FF2B5EF4-FFF2-40B4-BE49-F238E27FC236}">
                  <a16:creationId xmlns:a16="http://schemas.microsoft.com/office/drawing/2014/main" id="{A3FCF7E9-1AD0-D398-5500-B1C4B80A7701}"/>
                </a:ext>
              </a:extLst>
            </p:cNvPr>
            <p:cNvSpPr/>
            <p:nvPr/>
          </p:nvSpPr>
          <p:spPr bwMode="auto">
            <a:xfrm>
              <a:off x="-1549145"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8" name="フリーフォーム: 図形 367">
              <a:extLst>
                <a:ext uri="{FF2B5EF4-FFF2-40B4-BE49-F238E27FC236}">
                  <a16:creationId xmlns:a16="http://schemas.microsoft.com/office/drawing/2014/main" id="{2532CB0F-B420-2335-FE2C-A12ECB51E819}"/>
                </a:ext>
              </a:extLst>
            </p:cNvPr>
            <p:cNvSpPr/>
            <p:nvPr/>
          </p:nvSpPr>
          <p:spPr bwMode="auto">
            <a:xfrm>
              <a:off x="-1993953"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69" name="フリーフォーム: 図形 368">
              <a:extLst>
                <a:ext uri="{FF2B5EF4-FFF2-40B4-BE49-F238E27FC236}">
                  <a16:creationId xmlns:a16="http://schemas.microsoft.com/office/drawing/2014/main" id="{76292F75-1D9E-3580-A9EE-DF2707B2D5A5}"/>
                </a:ext>
              </a:extLst>
            </p:cNvPr>
            <p:cNvSpPr/>
            <p:nvPr/>
          </p:nvSpPr>
          <p:spPr bwMode="auto">
            <a:xfrm>
              <a:off x="-2438761"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0" name="フリーフォーム: 図形 369">
              <a:extLst>
                <a:ext uri="{FF2B5EF4-FFF2-40B4-BE49-F238E27FC236}">
                  <a16:creationId xmlns:a16="http://schemas.microsoft.com/office/drawing/2014/main" id="{DD3BEA00-ED14-7932-CEA6-A07A9FF76170}"/>
                </a:ext>
              </a:extLst>
            </p:cNvPr>
            <p:cNvSpPr/>
            <p:nvPr/>
          </p:nvSpPr>
          <p:spPr bwMode="auto">
            <a:xfrm>
              <a:off x="-2883569"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1" name="フリーフォーム: 図形 370">
              <a:extLst>
                <a:ext uri="{FF2B5EF4-FFF2-40B4-BE49-F238E27FC236}">
                  <a16:creationId xmlns:a16="http://schemas.microsoft.com/office/drawing/2014/main" id="{C1780619-60E1-D418-2E77-C5DA088E5A2C}"/>
                </a:ext>
              </a:extLst>
            </p:cNvPr>
            <p:cNvSpPr/>
            <p:nvPr/>
          </p:nvSpPr>
          <p:spPr bwMode="auto">
            <a:xfrm>
              <a:off x="-3328377"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2" name="フリーフォーム: 図形 371">
              <a:extLst>
                <a:ext uri="{FF2B5EF4-FFF2-40B4-BE49-F238E27FC236}">
                  <a16:creationId xmlns:a16="http://schemas.microsoft.com/office/drawing/2014/main" id="{D363AB70-F34E-D639-5912-8D0B39844B58}"/>
                </a:ext>
              </a:extLst>
            </p:cNvPr>
            <p:cNvSpPr/>
            <p:nvPr/>
          </p:nvSpPr>
          <p:spPr bwMode="auto">
            <a:xfrm>
              <a:off x="-3773185" y="5113885"/>
              <a:ext cx="583432" cy="583419"/>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nvGrpSpPr>
          <p:cNvPr id="373" name="グループ化 372">
            <a:extLst>
              <a:ext uri="{FF2B5EF4-FFF2-40B4-BE49-F238E27FC236}">
                <a16:creationId xmlns:a16="http://schemas.microsoft.com/office/drawing/2014/main" id="{D5DCF012-D4C0-FDB9-F199-A8377410C284}"/>
              </a:ext>
            </a:extLst>
          </p:cNvPr>
          <p:cNvGrpSpPr/>
          <p:nvPr/>
        </p:nvGrpSpPr>
        <p:grpSpPr>
          <a:xfrm>
            <a:off x="674990" y="6230916"/>
            <a:ext cx="8611279" cy="201117"/>
            <a:chOff x="-3721500" y="6522116"/>
            <a:chExt cx="13007770" cy="303797"/>
          </a:xfrm>
        </p:grpSpPr>
        <p:sp>
          <p:nvSpPr>
            <p:cNvPr id="374" name="円: 塗りつぶしなし 373">
              <a:extLst>
                <a:ext uri="{FF2B5EF4-FFF2-40B4-BE49-F238E27FC236}">
                  <a16:creationId xmlns:a16="http://schemas.microsoft.com/office/drawing/2014/main" id="{45DF5811-8AE5-86C8-BE91-83A6FB29473E}"/>
                </a:ext>
              </a:extLst>
            </p:cNvPr>
            <p:cNvSpPr/>
            <p:nvPr/>
          </p:nvSpPr>
          <p:spPr bwMode="auto">
            <a:xfrm>
              <a:off x="8983743" y="6523386"/>
              <a:ext cx="302527" cy="302527"/>
            </a:xfrm>
            <a:prstGeom prst="donut">
              <a:avLst>
                <a:gd name="adj" fmla="val 11262"/>
              </a:avLst>
            </a:pr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5" name="フリーフォーム: 図形 374">
              <a:extLst>
                <a:ext uri="{FF2B5EF4-FFF2-40B4-BE49-F238E27FC236}">
                  <a16:creationId xmlns:a16="http://schemas.microsoft.com/office/drawing/2014/main" id="{48050F36-C2AB-93A9-10A0-EDA99752EF77}"/>
                </a:ext>
              </a:extLst>
            </p:cNvPr>
            <p:cNvSpPr/>
            <p:nvPr/>
          </p:nvSpPr>
          <p:spPr bwMode="auto">
            <a:xfrm>
              <a:off x="875271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6" name="フリーフォーム: 図形 375">
              <a:extLst>
                <a:ext uri="{FF2B5EF4-FFF2-40B4-BE49-F238E27FC236}">
                  <a16:creationId xmlns:a16="http://schemas.microsoft.com/office/drawing/2014/main" id="{6BBC77EB-5DD4-A64F-F23C-F696934C1B9F}"/>
                </a:ext>
              </a:extLst>
            </p:cNvPr>
            <p:cNvSpPr/>
            <p:nvPr/>
          </p:nvSpPr>
          <p:spPr bwMode="auto">
            <a:xfrm>
              <a:off x="852171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7" name="フリーフォーム: 図形 376">
              <a:extLst>
                <a:ext uri="{FF2B5EF4-FFF2-40B4-BE49-F238E27FC236}">
                  <a16:creationId xmlns:a16="http://schemas.microsoft.com/office/drawing/2014/main" id="{103528FC-57DA-8CB3-38D7-3A2F223ECE79}"/>
                </a:ext>
              </a:extLst>
            </p:cNvPr>
            <p:cNvSpPr/>
            <p:nvPr/>
          </p:nvSpPr>
          <p:spPr bwMode="auto">
            <a:xfrm>
              <a:off x="829070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8" name="フリーフォーム: 図形 377">
              <a:extLst>
                <a:ext uri="{FF2B5EF4-FFF2-40B4-BE49-F238E27FC236}">
                  <a16:creationId xmlns:a16="http://schemas.microsoft.com/office/drawing/2014/main" id="{379F4E0B-AF0D-637C-9010-28D29DC70B87}"/>
                </a:ext>
              </a:extLst>
            </p:cNvPr>
            <p:cNvSpPr/>
            <p:nvPr/>
          </p:nvSpPr>
          <p:spPr bwMode="auto">
            <a:xfrm>
              <a:off x="805970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79" name="フリーフォーム: 図形 378">
              <a:extLst>
                <a:ext uri="{FF2B5EF4-FFF2-40B4-BE49-F238E27FC236}">
                  <a16:creationId xmlns:a16="http://schemas.microsoft.com/office/drawing/2014/main" id="{4955D213-FF5E-30E5-50A3-1E6F56EE0450}"/>
                </a:ext>
              </a:extLst>
            </p:cNvPr>
            <p:cNvSpPr/>
            <p:nvPr/>
          </p:nvSpPr>
          <p:spPr bwMode="auto">
            <a:xfrm>
              <a:off x="782870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0" name="フリーフォーム: 図形 379">
              <a:extLst>
                <a:ext uri="{FF2B5EF4-FFF2-40B4-BE49-F238E27FC236}">
                  <a16:creationId xmlns:a16="http://schemas.microsoft.com/office/drawing/2014/main" id="{56F67389-D464-55D9-E570-5985628EFDC6}"/>
                </a:ext>
              </a:extLst>
            </p:cNvPr>
            <p:cNvSpPr/>
            <p:nvPr/>
          </p:nvSpPr>
          <p:spPr bwMode="auto">
            <a:xfrm>
              <a:off x="759769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1" name="フリーフォーム: 図形 380">
              <a:extLst>
                <a:ext uri="{FF2B5EF4-FFF2-40B4-BE49-F238E27FC236}">
                  <a16:creationId xmlns:a16="http://schemas.microsoft.com/office/drawing/2014/main" id="{99E018D4-2ED9-350D-C43D-EC7AC20904B8}"/>
                </a:ext>
              </a:extLst>
            </p:cNvPr>
            <p:cNvSpPr/>
            <p:nvPr/>
          </p:nvSpPr>
          <p:spPr bwMode="auto">
            <a:xfrm>
              <a:off x="736669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p:txBody>
        </p:sp>
        <p:sp>
          <p:nvSpPr>
            <p:cNvPr id="382" name="フリーフォーム: 図形 381">
              <a:extLst>
                <a:ext uri="{FF2B5EF4-FFF2-40B4-BE49-F238E27FC236}">
                  <a16:creationId xmlns:a16="http://schemas.microsoft.com/office/drawing/2014/main" id="{1EFC7C84-EE20-2B98-6ACD-56A9562825FE}"/>
                </a:ext>
              </a:extLst>
            </p:cNvPr>
            <p:cNvSpPr/>
            <p:nvPr/>
          </p:nvSpPr>
          <p:spPr bwMode="auto">
            <a:xfrm>
              <a:off x="713568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3" name="フリーフォーム: 図形 382">
              <a:extLst>
                <a:ext uri="{FF2B5EF4-FFF2-40B4-BE49-F238E27FC236}">
                  <a16:creationId xmlns:a16="http://schemas.microsoft.com/office/drawing/2014/main" id="{46DC3453-B76C-17D3-6C93-D1A74D70F7FC}"/>
                </a:ext>
              </a:extLst>
            </p:cNvPr>
            <p:cNvSpPr/>
            <p:nvPr/>
          </p:nvSpPr>
          <p:spPr bwMode="auto">
            <a:xfrm>
              <a:off x="690468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4" name="フリーフォーム: 図形 383">
              <a:extLst>
                <a:ext uri="{FF2B5EF4-FFF2-40B4-BE49-F238E27FC236}">
                  <a16:creationId xmlns:a16="http://schemas.microsoft.com/office/drawing/2014/main" id="{2A246FAF-4A32-EDD1-1E65-545019176C71}"/>
                </a:ext>
              </a:extLst>
            </p:cNvPr>
            <p:cNvSpPr/>
            <p:nvPr/>
          </p:nvSpPr>
          <p:spPr bwMode="auto">
            <a:xfrm>
              <a:off x="667368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5" name="フリーフォーム: 図形 384">
              <a:extLst>
                <a:ext uri="{FF2B5EF4-FFF2-40B4-BE49-F238E27FC236}">
                  <a16:creationId xmlns:a16="http://schemas.microsoft.com/office/drawing/2014/main" id="{44A77B3A-7D49-3626-18B1-06C4DA0F86AC}"/>
                </a:ext>
              </a:extLst>
            </p:cNvPr>
            <p:cNvSpPr/>
            <p:nvPr/>
          </p:nvSpPr>
          <p:spPr bwMode="auto">
            <a:xfrm>
              <a:off x="644267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6" name="フリーフォーム: 図形 385">
              <a:extLst>
                <a:ext uri="{FF2B5EF4-FFF2-40B4-BE49-F238E27FC236}">
                  <a16:creationId xmlns:a16="http://schemas.microsoft.com/office/drawing/2014/main" id="{307389D2-90D0-1596-E900-1B42B817FE74}"/>
                </a:ext>
              </a:extLst>
            </p:cNvPr>
            <p:cNvSpPr/>
            <p:nvPr/>
          </p:nvSpPr>
          <p:spPr bwMode="auto">
            <a:xfrm>
              <a:off x="621167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7" name="フリーフォーム: 図形 386">
              <a:extLst>
                <a:ext uri="{FF2B5EF4-FFF2-40B4-BE49-F238E27FC236}">
                  <a16:creationId xmlns:a16="http://schemas.microsoft.com/office/drawing/2014/main" id="{C4AFA512-499E-C239-8836-E694FC116109}"/>
                </a:ext>
              </a:extLst>
            </p:cNvPr>
            <p:cNvSpPr/>
            <p:nvPr/>
          </p:nvSpPr>
          <p:spPr bwMode="auto">
            <a:xfrm>
              <a:off x="598066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8" name="フリーフォーム: 図形 387">
              <a:extLst>
                <a:ext uri="{FF2B5EF4-FFF2-40B4-BE49-F238E27FC236}">
                  <a16:creationId xmlns:a16="http://schemas.microsoft.com/office/drawing/2014/main" id="{F8F4339B-6DF4-1B9A-0B99-5CA688EC7D11}"/>
                </a:ext>
              </a:extLst>
            </p:cNvPr>
            <p:cNvSpPr/>
            <p:nvPr/>
          </p:nvSpPr>
          <p:spPr bwMode="auto">
            <a:xfrm>
              <a:off x="574966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89" name="フリーフォーム: 図形 388">
              <a:extLst>
                <a:ext uri="{FF2B5EF4-FFF2-40B4-BE49-F238E27FC236}">
                  <a16:creationId xmlns:a16="http://schemas.microsoft.com/office/drawing/2014/main" id="{A82DA3E4-4D03-30E0-431C-90B4BDC0C813}"/>
                </a:ext>
              </a:extLst>
            </p:cNvPr>
            <p:cNvSpPr/>
            <p:nvPr/>
          </p:nvSpPr>
          <p:spPr bwMode="auto">
            <a:xfrm>
              <a:off x="551866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0" name="フリーフォーム: 図形 389">
              <a:extLst>
                <a:ext uri="{FF2B5EF4-FFF2-40B4-BE49-F238E27FC236}">
                  <a16:creationId xmlns:a16="http://schemas.microsoft.com/office/drawing/2014/main" id="{586A97AE-46A5-1FE1-7CD6-132B3F38D2BA}"/>
                </a:ext>
              </a:extLst>
            </p:cNvPr>
            <p:cNvSpPr/>
            <p:nvPr/>
          </p:nvSpPr>
          <p:spPr bwMode="auto">
            <a:xfrm>
              <a:off x="528765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1" name="フリーフォーム: 図形 390">
              <a:extLst>
                <a:ext uri="{FF2B5EF4-FFF2-40B4-BE49-F238E27FC236}">
                  <a16:creationId xmlns:a16="http://schemas.microsoft.com/office/drawing/2014/main" id="{D822FEA7-7031-3A23-385D-9FD750964B3D}"/>
                </a:ext>
              </a:extLst>
            </p:cNvPr>
            <p:cNvSpPr/>
            <p:nvPr/>
          </p:nvSpPr>
          <p:spPr bwMode="auto">
            <a:xfrm>
              <a:off x="505665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2" name="フリーフォーム: 図形 391">
              <a:extLst>
                <a:ext uri="{FF2B5EF4-FFF2-40B4-BE49-F238E27FC236}">
                  <a16:creationId xmlns:a16="http://schemas.microsoft.com/office/drawing/2014/main" id="{47E46ADF-C9A3-7229-03A1-4E7F8FCDB3A5}"/>
                </a:ext>
              </a:extLst>
            </p:cNvPr>
            <p:cNvSpPr/>
            <p:nvPr/>
          </p:nvSpPr>
          <p:spPr bwMode="auto">
            <a:xfrm>
              <a:off x="482564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3" name="フリーフォーム: 図形 392">
              <a:extLst>
                <a:ext uri="{FF2B5EF4-FFF2-40B4-BE49-F238E27FC236}">
                  <a16:creationId xmlns:a16="http://schemas.microsoft.com/office/drawing/2014/main" id="{F9237F0D-4BD8-D809-EC72-CE674CCD049B}"/>
                </a:ext>
              </a:extLst>
            </p:cNvPr>
            <p:cNvSpPr/>
            <p:nvPr/>
          </p:nvSpPr>
          <p:spPr bwMode="auto">
            <a:xfrm>
              <a:off x="459464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4" name="フリーフォーム: 図形 393">
              <a:extLst>
                <a:ext uri="{FF2B5EF4-FFF2-40B4-BE49-F238E27FC236}">
                  <a16:creationId xmlns:a16="http://schemas.microsoft.com/office/drawing/2014/main" id="{42A3204D-0229-E015-C7B6-8CE8A22918A7}"/>
                </a:ext>
              </a:extLst>
            </p:cNvPr>
            <p:cNvSpPr/>
            <p:nvPr/>
          </p:nvSpPr>
          <p:spPr bwMode="auto">
            <a:xfrm>
              <a:off x="436364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5" name="フリーフォーム: 図形 394">
              <a:extLst>
                <a:ext uri="{FF2B5EF4-FFF2-40B4-BE49-F238E27FC236}">
                  <a16:creationId xmlns:a16="http://schemas.microsoft.com/office/drawing/2014/main" id="{28284509-61E1-B087-356A-42C6E57F607A}"/>
                </a:ext>
              </a:extLst>
            </p:cNvPr>
            <p:cNvSpPr/>
            <p:nvPr/>
          </p:nvSpPr>
          <p:spPr bwMode="auto">
            <a:xfrm>
              <a:off x="413263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6" name="フリーフォーム: 図形 395">
              <a:extLst>
                <a:ext uri="{FF2B5EF4-FFF2-40B4-BE49-F238E27FC236}">
                  <a16:creationId xmlns:a16="http://schemas.microsoft.com/office/drawing/2014/main" id="{37621CC8-DFF9-0662-B44E-0DB5B742B789}"/>
                </a:ext>
              </a:extLst>
            </p:cNvPr>
            <p:cNvSpPr/>
            <p:nvPr/>
          </p:nvSpPr>
          <p:spPr bwMode="auto">
            <a:xfrm>
              <a:off x="390163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7" name="フリーフォーム: 図形 396">
              <a:extLst>
                <a:ext uri="{FF2B5EF4-FFF2-40B4-BE49-F238E27FC236}">
                  <a16:creationId xmlns:a16="http://schemas.microsoft.com/office/drawing/2014/main" id="{A7D5AF89-9297-C4B9-CC20-1E7991DBE154}"/>
                </a:ext>
              </a:extLst>
            </p:cNvPr>
            <p:cNvSpPr/>
            <p:nvPr/>
          </p:nvSpPr>
          <p:spPr bwMode="auto">
            <a:xfrm>
              <a:off x="367062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8" name="フリーフォーム: 図形 397">
              <a:extLst>
                <a:ext uri="{FF2B5EF4-FFF2-40B4-BE49-F238E27FC236}">
                  <a16:creationId xmlns:a16="http://schemas.microsoft.com/office/drawing/2014/main" id="{07192BBB-BD20-60BB-570E-7C0E68FFCFB6}"/>
                </a:ext>
              </a:extLst>
            </p:cNvPr>
            <p:cNvSpPr/>
            <p:nvPr/>
          </p:nvSpPr>
          <p:spPr bwMode="auto">
            <a:xfrm>
              <a:off x="343962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99" name="フリーフォーム: 図形 398">
              <a:extLst>
                <a:ext uri="{FF2B5EF4-FFF2-40B4-BE49-F238E27FC236}">
                  <a16:creationId xmlns:a16="http://schemas.microsoft.com/office/drawing/2014/main" id="{A546D868-B725-F162-1DB7-8BF1D6F1CD67}"/>
                </a:ext>
              </a:extLst>
            </p:cNvPr>
            <p:cNvSpPr/>
            <p:nvPr/>
          </p:nvSpPr>
          <p:spPr bwMode="auto">
            <a:xfrm>
              <a:off x="320862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0" name="フリーフォーム: 図形 399">
              <a:extLst>
                <a:ext uri="{FF2B5EF4-FFF2-40B4-BE49-F238E27FC236}">
                  <a16:creationId xmlns:a16="http://schemas.microsoft.com/office/drawing/2014/main" id="{C233B3A2-D7A4-280E-78B0-BBF2AEC021E8}"/>
                </a:ext>
              </a:extLst>
            </p:cNvPr>
            <p:cNvSpPr/>
            <p:nvPr/>
          </p:nvSpPr>
          <p:spPr bwMode="auto">
            <a:xfrm>
              <a:off x="297761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1" name="フリーフォーム: 図形 400">
              <a:extLst>
                <a:ext uri="{FF2B5EF4-FFF2-40B4-BE49-F238E27FC236}">
                  <a16:creationId xmlns:a16="http://schemas.microsoft.com/office/drawing/2014/main" id="{B3FB2A02-6214-5321-19B0-7582645A1FF7}"/>
                </a:ext>
              </a:extLst>
            </p:cNvPr>
            <p:cNvSpPr/>
            <p:nvPr/>
          </p:nvSpPr>
          <p:spPr bwMode="auto">
            <a:xfrm>
              <a:off x="274661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2" name="フリーフォーム: 図形 401">
              <a:extLst>
                <a:ext uri="{FF2B5EF4-FFF2-40B4-BE49-F238E27FC236}">
                  <a16:creationId xmlns:a16="http://schemas.microsoft.com/office/drawing/2014/main" id="{63337CF8-1BA0-4B6A-3920-5F7C3BA2AADC}"/>
                </a:ext>
              </a:extLst>
            </p:cNvPr>
            <p:cNvSpPr/>
            <p:nvPr/>
          </p:nvSpPr>
          <p:spPr bwMode="auto">
            <a:xfrm>
              <a:off x="251560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3" name="フリーフォーム: 図形 402">
              <a:extLst>
                <a:ext uri="{FF2B5EF4-FFF2-40B4-BE49-F238E27FC236}">
                  <a16:creationId xmlns:a16="http://schemas.microsoft.com/office/drawing/2014/main" id="{FC93E55E-8212-4EE4-DE2B-7AF1E4671B73}"/>
                </a:ext>
              </a:extLst>
            </p:cNvPr>
            <p:cNvSpPr/>
            <p:nvPr/>
          </p:nvSpPr>
          <p:spPr bwMode="auto">
            <a:xfrm>
              <a:off x="228460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4" name="フリーフォーム: 図形 403">
              <a:extLst>
                <a:ext uri="{FF2B5EF4-FFF2-40B4-BE49-F238E27FC236}">
                  <a16:creationId xmlns:a16="http://schemas.microsoft.com/office/drawing/2014/main" id="{BCF99456-263B-738D-4E11-32F007BD81CE}"/>
                </a:ext>
              </a:extLst>
            </p:cNvPr>
            <p:cNvSpPr/>
            <p:nvPr/>
          </p:nvSpPr>
          <p:spPr bwMode="auto">
            <a:xfrm>
              <a:off x="205360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5" name="フリーフォーム: 図形 404">
              <a:extLst>
                <a:ext uri="{FF2B5EF4-FFF2-40B4-BE49-F238E27FC236}">
                  <a16:creationId xmlns:a16="http://schemas.microsoft.com/office/drawing/2014/main" id="{483D8622-C847-909E-2217-FBB00E4668C9}"/>
                </a:ext>
              </a:extLst>
            </p:cNvPr>
            <p:cNvSpPr/>
            <p:nvPr/>
          </p:nvSpPr>
          <p:spPr bwMode="auto">
            <a:xfrm>
              <a:off x="182259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6" name="フリーフォーム: 図形 405">
              <a:extLst>
                <a:ext uri="{FF2B5EF4-FFF2-40B4-BE49-F238E27FC236}">
                  <a16:creationId xmlns:a16="http://schemas.microsoft.com/office/drawing/2014/main" id="{F93BC9A8-4ABC-970A-3FBA-3CD55129E782}"/>
                </a:ext>
              </a:extLst>
            </p:cNvPr>
            <p:cNvSpPr/>
            <p:nvPr/>
          </p:nvSpPr>
          <p:spPr bwMode="auto">
            <a:xfrm>
              <a:off x="159159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7" name="フリーフォーム: 図形 406">
              <a:extLst>
                <a:ext uri="{FF2B5EF4-FFF2-40B4-BE49-F238E27FC236}">
                  <a16:creationId xmlns:a16="http://schemas.microsoft.com/office/drawing/2014/main" id="{FD080DC8-1E00-1AE7-8E7E-E3C1387DB021}"/>
                </a:ext>
              </a:extLst>
            </p:cNvPr>
            <p:cNvSpPr/>
            <p:nvPr/>
          </p:nvSpPr>
          <p:spPr bwMode="auto">
            <a:xfrm>
              <a:off x="136058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8" name="フリーフォーム: 図形 407">
              <a:extLst>
                <a:ext uri="{FF2B5EF4-FFF2-40B4-BE49-F238E27FC236}">
                  <a16:creationId xmlns:a16="http://schemas.microsoft.com/office/drawing/2014/main" id="{4901DDF0-ED39-AE5D-7F45-305C1B940EA8}"/>
                </a:ext>
              </a:extLst>
            </p:cNvPr>
            <p:cNvSpPr/>
            <p:nvPr/>
          </p:nvSpPr>
          <p:spPr bwMode="auto">
            <a:xfrm>
              <a:off x="112958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09" name="フリーフォーム: 図形 408">
              <a:extLst>
                <a:ext uri="{FF2B5EF4-FFF2-40B4-BE49-F238E27FC236}">
                  <a16:creationId xmlns:a16="http://schemas.microsoft.com/office/drawing/2014/main" id="{41C95FB2-26E1-3480-07CB-BF1CDEB6A44A}"/>
                </a:ext>
              </a:extLst>
            </p:cNvPr>
            <p:cNvSpPr/>
            <p:nvPr/>
          </p:nvSpPr>
          <p:spPr bwMode="auto">
            <a:xfrm>
              <a:off x="89858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0" name="フリーフォーム: 図形 409">
              <a:extLst>
                <a:ext uri="{FF2B5EF4-FFF2-40B4-BE49-F238E27FC236}">
                  <a16:creationId xmlns:a16="http://schemas.microsoft.com/office/drawing/2014/main" id="{233C887A-4D31-59F0-52BB-CF3BB5BB0A44}"/>
                </a:ext>
              </a:extLst>
            </p:cNvPr>
            <p:cNvSpPr/>
            <p:nvPr/>
          </p:nvSpPr>
          <p:spPr bwMode="auto">
            <a:xfrm>
              <a:off x="66757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1" name="フリーフォーム: 図形 410">
              <a:extLst>
                <a:ext uri="{FF2B5EF4-FFF2-40B4-BE49-F238E27FC236}">
                  <a16:creationId xmlns:a16="http://schemas.microsoft.com/office/drawing/2014/main" id="{3B9EE9E2-50F4-D8EB-40E9-5A204075EDE3}"/>
                </a:ext>
              </a:extLst>
            </p:cNvPr>
            <p:cNvSpPr/>
            <p:nvPr/>
          </p:nvSpPr>
          <p:spPr bwMode="auto">
            <a:xfrm>
              <a:off x="43657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2" name="フリーフォーム: 図形 411">
              <a:extLst>
                <a:ext uri="{FF2B5EF4-FFF2-40B4-BE49-F238E27FC236}">
                  <a16:creationId xmlns:a16="http://schemas.microsoft.com/office/drawing/2014/main" id="{08BDEEB6-2C72-AACD-CE34-0467068E4525}"/>
                </a:ext>
              </a:extLst>
            </p:cNvPr>
            <p:cNvSpPr/>
            <p:nvPr/>
          </p:nvSpPr>
          <p:spPr bwMode="auto">
            <a:xfrm>
              <a:off x="20556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3" name="フリーフォーム: 図形 412">
              <a:extLst>
                <a:ext uri="{FF2B5EF4-FFF2-40B4-BE49-F238E27FC236}">
                  <a16:creationId xmlns:a16="http://schemas.microsoft.com/office/drawing/2014/main" id="{CB4C0417-2109-8530-E7AA-5E8389CFC43A}"/>
                </a:ext>
              </a:extLst>
            </p:cNvPr>
            <p:cNvSpPr/>
            <p:nvPr/>
          </p:nvSpPr>
          <p:spPr bwMode="auto">
            <a:xfrm>
              <a:off x="-2543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4" name="フリーフォーム: 図形 413">
              <a:extLst>
                <a:ext uri="{FF2B5EF4-FFF2-40B4-BE49-F238E27FC236}">
                  <a16:creationId xmlns:a16="http://schemas.microsoft.com/office/drawing/2014/main" id="{F455647E-B660-021B-5429-C20BCAB868C2}"/>
                </a:ext>
              </a:extLst>
            </p:cNvPr>
            <p:cNvSpPr/>
            <p:nvPr/>
          </p:nvSpPr>
          <p:spPr bwMode="auto">
            <a:xfrm>
              <a:off x="-25644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5" name="フリーフォーム: 図形 414">
              <a:extLst>
                <a:ext uri="{FF2B5EF4-FFF2-40B4-BE49-F238E27FC236}">
                  <a16:creationId xmlns:a16="http://schemas.microsoft.com/office/drawing/2014/main" id="{8186BC7A-CB47-E955-1981-5001DD962408}"/>
                </a:ext>
              </a:extLst>
            </p:cNvPr>
            <p:cNvSpPr/>
            <p:nvPr/>
          </p:nvSpPr>
          <p:spPr bwMode="auto">
            <a:xfrm>
              <a:off x="-48744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6" name="フリーフォーム: 図形 415">
              <a:extLst>
                <a:ext uri="{FF2B5EF4-FFF2-40B4-BE49-F238E27FC236}">
                  <a16:creationId xmlns:a16="http://schemas.microsoft.com/office/drawing/2014/main" id="{A549DBCC-DA58-01B2-8E04-7345D3C05A3F}"/>
                </a:ext>
              </a:extLst>
            </p:cNvPr>
            <p:cNvSpPr/>
            <p:nvPr/>
          </p:nvSpPr>
          <p:spPr bwMode="auto">
            <a:xfrm>
              <a:off x="-71844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7" name="フリーフォーム: 図形 416">
              <a:extLst>
                <a:ext uri="{FF2B5EF4-FFF2-40B4-BE49-F238E27FC236}">
                  <a16:creationId xmlns:a16="http://schemas.microsoft.com/office/drawing/2014/main" id="{849F6141-971D-A1EB-848E-DF0E6CFAC0B3}"/>
                </a:ext>
              </a:extLst>
            </p:cNvPr>
            <p:cNvSpPr/>
            <p:nvPr/>
          </p:nvSpPr>
          <p:spPr bwMode="auto">
            <a:xfrm>
              <a:off x="-94945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8" name="フリーフォーム: 図形 417">
              <a:extLst>
                <a:ext uri="{FF2B5EF4-FFF2-40B4-BE49-F238E27FC236}">
                  <a16:creationId xmlns:a16="http://schemas.microsoft.com/office/drawing/2014/main" id="{935954AB-4301-5E0C-88A1-7E3A7EC26B7E}"/>
                </a:ext>
              </a:extLst>
            </p:cNvPr>
            <p:cNvSpPr/>
            <p:nvPr/>
          </p:nvSpPr>
          <p:spPr bwMode="auto">
            <a:xfrm>
              <a:off x="-118045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19" name="フリーフォーム: 図形 418">
              <a:extLst>
                <a:ext uri="{FF2B5EF4-FFF2-40B4-BE49-F238E27FC236}">
                  <a16:creationId xmlns:a16="http://schemas.microsoft.com/office/drawing/2014/main" id="{CE5C4B55-6C1B-C6D0-C5F1-EB0A3F272827}"/>
                </a:ext>
              </a:extLst>
            </p:cNvPr>
            <p:cNvSpPr/>
            <p:nvPr/>
          </p:nvSpPr>
          <p:spPr bwMode="auto">
            <a:xfrm>
              <a:off x="-141146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0" name="フリーフォーム: 図形 419">
              <a:extLst>
                <a:ext uri="{FF2B5EF4-FFF2-40B4-BE49-F238E27FC236}">
                  <a16:creationId xmlns:a16="http://schemas.microsoft.com/office/drawing/2014/main" id="{3CB31415-40ED-9440-C5B2-4F1DC0261E90}"/>
                </a:ext>
              </a:extLst>
            </p:cNvPr>
            <p:cNvSpPr/>
            <p:nvPr/>
          </p:nvSpPr>
          <p:spPr bwMode="auto">
            <a:xfrm>
              <a:off x="-164246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1" name="フリーフォーム: 図形 420">
              <a:extLst>
                <a:ext uri="{FF2B5EF4-FFF2-40B4-BE49-F238E27FC236}">
                  <a16:creationId xmlns:a16="http://schemas.microsoft.com/office/drawing/2014/main" id="{EB90663A-5BD5-F8FB-24B2-6CD316D38A0D}"/>
                </a:ext>
              </a:extLst>
            </p:cNvPr>
            <p:cNvSpPr/>
            <p:nvPr/>
          </p:nvSpPr>
          <p:spPr bwMode="auto">
            <a:xfrm>
              <a:off x="-187346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2" name="フリーフォーム: 図形 421">
              <a:extLst>
                <a:ext uri="{FF2B5EF4-FFF2-40B4-BE49-F238E27FC236}">
                  <a16:creationId xmlns:a16="http://schemas.microsoft.com/office/drawing/2014/main" id="{AEC9F2D9-A67E-07F2-B79A-512A96645E87}"/>
                </a:ext>
              </a:extLst>
            </p:cNvPr>
            <p:cNvSpPr/>
            <p:nvPr/>
          </p:nvSpPr>
          <p:spPr bwMode="auto">
            <a:xfrm>
              <a:off x="-210447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3" name="フリーフォーム: 図形 422">
              <a:extLst>
                <a:ext uri="{FF2B5EF4-FFF2-40B4-BE49-F238E27FC236}">
                  <a16:creationId xmlns:a16="http://schemas.microsoft.com/office/drawing/2014/main" id="{ED8BCFB3-E9E1-F60D-D97F-9A541F325C97}"/>
                </a:ext>
              </a:extLst>
            </p:cNvPr>
            <p:cNvSpPr/>
            <p:nvPr/>
          </p:nvSpPr>
          <p:spPr bwMode="auto">
            <a:xfrm>
              <a:off x="-233547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4" name="フリーフォーム: 図形 423">
              <a:extLst>
                <a:ext uri="{FF2B5EF4-FFF2-40B4-BE49-F238E27FC236}">
                  <a16:creationId xmlns:a16="http://schemas.microsoft.com/office/drawing/2014/main" id="{B8029118-1961-5150-7C2B-145A6F2F8BA8}"/>
                </a:ext>
              </a:extLst>
            </p:cNvPr>
            <p:cNvSpPr/>
            <p:nvPr/>
          </p:nvSpPr>
          <p:spPr bwMode="auto">
            <a:xfrm>
              <a:off x="-256648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5" name="フリーフォーム: 図形 424">
              <a:extLst>
                <a:ext uri="{FF2B5EF4-FFF2-40B4-BE49-F238E27FC236}">
                  <a16:creationId xmlns:a16="http://schemas.microsoft.com/office/drawing/2014/main" id="{E1B82E0C-85A3-8D82-87BE-D5AE866B2DBF}"/>
                </a:ext>
              </a:extLst>
            </p:cNvPr>
            <p:cNvSpPr/>
            <p:nvPr/>
          </p:nvSpPr>
          <p:spPr bwMode="auto">
            <a:xfrm>
              <a:off x="-2797484"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6" name="フリーフォーム: 図形 425">
              <a:extLst>
                <a:ext uri="{FF2B5EF4-FFF2-40B4-BE49-F238E27FC236}">
                  <a16:creationId xmlns:a16="http://schemas.microsoft.com/office/drawing/2014/main" id="{092510CD-3033-0ED1-47B9-F1E0F2752F14}"/>
                </a:ext>
              </a:extLst>
            </p:cNvPr>
            <p:cNvSpPr/>
            <p:nvPr/>
          </p:nvSpPr>
          <p:spPr bwMode="auto">
            <a:xfrm>
              <a:off x="-3028488"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7" name="フリーフォーム: 図形 426">
              <a:extLst>
                <a:ext uri="{FF2B5EF4-FFF2-40B4-BE49-F238E27FC236}">
                  <a16:creationId xmlns:a16="http://schemas.microsoft.com/office/drawing/2014/main" id="{44ED7350-A812-E878-DD66-83475774BB74}"/>
                </a:ext>
              </a:extLst>
            </p:cNvPr>
            <p:cNvSpPr/>
            <p:nvPr/>
          </p:nvSpPr>
          <p:spPr bwMode="auto">
            <a:xfrm>
              <a:off x="-3259492"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8" name="フリーフォーム: 図形 427">
              <a:extLst>
                <a:ext uri="{FF2B5EF4-FFF2-40B4-BE49-F238E27FC236}">
                  <a16:creationId xmlns:a16="http://schemas.microsoft.com/office/drawing/2014/main" id="{987B5C3C-FAEB-960A-2155-B74A3F387E72}"/>
                </a:ext>
              </a:extLst>
            </p:cNvPr>
            <p:cNvSpPr/>
            <p:nvPr/>
          </p:nvSpPr>
          <p:spPr bwMode="auto">
            <a:xfrm>
              <a:off x="-3490496"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429" name="フリーフォーム: 図形 428">
              <a:extLst>
                <a:ext uri="{FF2B5EF4-FFF2-40B4-BE49-F238E27FC236}">
                  <a16:creationId xmlns:a16="http://schemas.microsoft.com/office/drawing/2014/main" id="{E0A4F759-3B82-6FD1-5C4D-9B1F6D8E806E}"/>
                </a:ext>
              </a:extLst>
            </p:cNvPr>
            <p:cNvSpPr/>
            <p:nvPr/>
          </p:nvSpPr>
          <p:spPr bwMode="auto">
            <a:xfrm>
              <a:off x="-3721500" y="6522116"/>
              <a:ext cx="302575" cy="302568"/>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297772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テキスト ボックス 136">
            <a:extLst>
              <a:ext uri="{FF2B5EF4-FFF2-40B4-BE49-F238E27FC236}">
                <a16:creationId xmlns:a16="http://schemas.microsoft.com/office/drawing/2014/main" id="{72FF7C6D-8B1E-FFBD-3876-FFCF106AAB2E}"/>
              </a:ext>
            </a:extLst>
          </p:cNvPr>
          <p:cNvSpPr txBox="1"/>
          <p:nvPr/>
        </p:nvSpPr>
        <p:spPr>
          <a:xfrm>
            <a:off x="276046" y="232912"/>
            <a:ext cx="326243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重なるリングの飾り線</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2" name="グループ化 1">
            <a:extLst>
              <a:ext uri="{FF2B5EF4-FFF2-40B4-BE49-F238E27FC236}">
                <a16:creationId xmlns:a16="http://schemas.microsoft.com/office/drawing/2014/main" id="{79E7D9CC-9090-181E-4051-BAB01E6FBAE1}"/>
              </a:ext>
            </a:extLst>
          </p:cNvPr>
          <p:cNvGrpSpPr/>
          <p:nvPr/>
        </p:nvGrpSpPr>
        <p:grpSpPr>
          <a:xfrm>
            <a:off x="674172" y="3143627"/>
            <a:ext cx="8603676" cy="1122200"/>
            <a:chOff x="674171" y="1988840"/>
            <a:chExt cx="8721665" cy="1137590"/>
          </a:xfrm>
        </p:grpSpPr>
        <p:sp>
          <p:nvSpPr>
            <p:cNvPr id="3" name="円: 塗りつぶしなし 2">
              <a:extLst>
                <a:ext uri="{FF2B5EF4-FFF2-40B4-BE49-F238E27FC236}">
                  <a16:creationId xmlns:a16="http://schemas.microsoft.com/office/drawing/2014/main" id="{DE84CDE0-4006-5605-ECA1-D4D2711E6CFE}"/>
                </a:ext>
              </a:extLst>
            </p:cNvPr>
            <p:cNvSpPr/>
            <p:nvPr/>
          </p:nvSpPr>
          <p:spPr bwMode="auto">
            <a:xfrm>
              <a:off x="8258245" y="1988840"/>
              <a:ext cx="1137591" cy="1137590"/>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 name="フリーフォーム: 図形 3">
              <a:extLst>
                <a:ext uri="{FF2B5EF4-FFF2-40B4-BE49-F238E27FC236}">
                  <a16:creationId xmlns:a16="http://schemas.microsoft.com/office/drawing/2014/main" id="{10A9E5CC-F28F-4132-4EBA-084DD11DD74A}"/>
                </a:ext>
              </a:extLst>
            </p:cNvPr>
            <p:cNvSpPr/>
            <p:nvPr/>
          </p:nvSpPr>
          <p:spPr bwMode="auto">
            <a:xfrm>
              <a:off x="7626237"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 name="フリーフォーム: 図形 4">
              <a:extLst>
                <a:ext uri="{FF2B5EF4-FFF2-40B4-BE49-F238E27FC236}">
                  <a16:creationId xmlns:a16="http://schemas.microsoft.com/office/drawing/2014/main" id="{7FB6F962-7B4B-0370-7357-55E9214480F3}"/>
                </a:ext>
              </a:extLst>
            </p:cNvPr>
            <p:cNvSpPr/>
            <p:nvPr/>
          </p:nvSpPr>
          <p:spPr bwMode="auto">
            <a:xfrm>
              <a:off x="6994231"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 name="フリーフォーム: 図形 5">
              <a:extLst>
                <a:ext uri="{FF2B5EF4-FFF2-40B4-BE49-F238E27FC236}">
                  <a16:creationId xmlns:a16="http://schemas.microsoft.com/office/drawing/2014/main" id="{7C82499B-D7D2-1223-EEC8-13BC3D3CA665}"/>
                </a:ext>
              </a:extLst>
            </p:cNvPr>
            <p:cNvSpPr/>
            <p:nvPr/>
          </p:nvSpPr>
          <p:spPr bwMode="auto">
            <a:xfrm>
              <a:off x="6362225"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7" name="フリーフォーム: 図形 6">
              <a:extLst>
                <a:ext uri="{FF2B5EF4-FFF2-40B4-BE49-F238E27FC236}">
                  <a16:creationId xmlns:a16="http://schemas.microsoft.com/office/drawing/2014/main" id="{0FEC55EA-AE4E-C926-1975-5CFB9ABFFCC2}"/>
                </a:ext>
              </a:extLst>
            </p:cNvPr>
            <p:cNvSpPr/>
            <p:nvPr/>
          </p:nvSpPr>
          <p:spPr bwMode="auto">
            <a:xfrm>
              <a:off x="5730219"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8" name="フリーフォーム: 図形 7">
              <a:extLst>
                <a:ext uri="{FF2B5EF4-FFF2-40B4-BE49-F238E27FC236}">
                  <a16:creationId xmlns:a16="http://schemas.microsoft.com/office/drawing/2014/main" id="{72BBE574-9EE3-5839-420E-AEAE4EC9C67A}"/>
                </a:ext>
              </a:extLst>
            </p:cNvPr>
            <p:cNvSpPr/>
            <p:nvPr/>
          </p:nvSpPr>
          <p:spPr bwMode="auto">
            <a:xfrm>
              <a:off x="5098213"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9" name="フリーフォーム: 図形 8">
              <a:extLst>
                <a:ext uri="{FF2B5EF4-FFF2-40B4-BE49-F238E27FC236}">
                  <a16:creationId xmlns:a16="http://schemas.microsoft.com/office/drawing/2014/main" id="{E5FE53E5-B786-94BA-F095-DF84CBD75A1E}"/>
                </a:ext>
              </a:extLst>
            </p:cNvPr>
            <p:cNvSpPr/>
            <p:nvPr/>
          </p:nvSpPr>
          <p:spPr bwMode="auto">
            <a:xfrm>
              <a:off x="4466207"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0" name="フリーフォーム: 図形 9">
              <a:extLst>
                <a:ext uri="{FF2B5EF4-FFF2-40B4-BE49-F238E27FC236}">
                  <a16:creationId xmlns:a16="http://schemas.microsoft.com/office/drawing/2014/main" id="{C7B818D1-8135-A73D-34ED-B9FFE4CE3B8C}"/>
                </a:ext>
              </a:extLst>
            </p:cNvPr>
            <p:cNvSpPr/>
            <p:nvPr/>
          </p:nvSpPr>
          <p:spPr bwMode="auto">
            <a:xfrm>
              <a:off x="3834201"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1" name="フリーフォーム: 図形 10">
              <a:extLst>
                <a:ext uri="{FF2B5EF4-FFF2-40B4-BE49-F238E27FC236}">
                  <a16:creationId xmlns:a16="http://schemas.microsoft.com/office/drawing/2014/main" id="{277201A4-E858-053F-BC3B-050A482553E5}"/>
                </a:ext>
              </a:extLst>
            </p:cNvPr>
            <p:cNvSpPr/>
            <p:nvPr/>
          </p:nvSpPr>
          <p:spPr bwMode="auto">
            <a:xfrm>
              <a:off x="3202195"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2" name="フリーフォーム: 図形 11">
              <a:extLst>
                <a:ext uri="{FF2B5EF4-FFF2-40B4-BE49-F238E27FC236}">
                  <a16:creationId xmlns:a16="http://schemas.microsoft.com/office/drawing/2014/main" id="{59CEE5A5-B6F4-F5F3-0E4F-D925A85F59A0}"/>
                </a:ext>
              </a:extLst>
            </p:cNvPr>
            <p:cNvSpPr/>
            <p:nvPr/>
          </p:nvSpPr>
          <p:spPr bwMode="auto">
            <a:xfrm>
              <a:off x="2570189"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 name="フリーフォーム: 図形 12">
              <a:extLst>
                <a:ext uri="{FF2B5EF4-FFF2-40B4-BE49-F238E27FC236}">
                  <a16:creationId xmlns:a16="http://schemas.microsoft.com/office/drawing/2014/main" id="{91EEB82A-51D7-D152-35B9-F0F2512B019E}"/>
                </a:ext>
              </a:extLst>
            </p:cNvPr>
            <p:cNvSpPr/>
            <p:nvPr/>
          </p:nvSpPr>
          <p:spPr bwMode="auto">
            <a:xfrm>
              <a:off x="1938183"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 name="フリーフォーム: 図形 13">
              <a:extLst>
                <a:ext uri="{FF2B5EF4-FFF2-40B4-BE49-F238E27FC236}">
                  <a16:creationId xmlns:a16="http://schemas.microsoft.com/office/drawing/2014/main" id="{4A397AFD-822F-3769-F8CD-863364B50A8F}"/>
                </a:ext>
              </a:extLst>
            </p:cNvPr>
            <p:cNvSpPr/>
            <p:nvPr/>
          </p:nvSpPr>
          <p:spPr bwMode="auto">
            <a:xfrm>
              <a:off x="1306177"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 name="フリーフォーム: 図形 14">
              <a:extLst>
                <a:ext uri="{FF2B5EF4-FFF2-40B4-BE49-F238E27FC236}">
                  <a16:creationId xmlns:a16="http://schemas.microsoft.com/office/drawing/2014/main" id="{67CBA2DA-BDCC-CF13-3250-A85FBE9A8FAD}"/>
                </a:ext>
              </a:extLst>
            </p:cNvPr>
            <p:cNvSpPr/>
            <p:nvPr/>
          </p:nvSpPr>
          <p:spPr bwMode="auto">
            <a:xfrm>
              <a:off x="674171"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6" name="グループ化 15">
            <a:extLst>
              <a:ext uri="{FF2B5EF4-FFF2-40B4-BE49-F238E27FC236}">
                <a16:creationId xmlns:a16="http://schemas.microsoft.com/office/drawing/2014/main" id="{C7338958-BFB3-4F87-AFAA-EB3B8274DB8A}"/>
              </a:ext>
            </a:extLst>
          </p:cNvPr>
          <p:cNvGrpSpPr/>
          <p:nvPr/>
        </p:nvGrpSpPr>
        <p:grpSpPr>
          <a:xfrm>
            <a:off x="672860" y="4335529"/>
            <a:ext cx="8604987" cy="744650"/>
            <a:chOff x="-3690022" y="4589165"/>
            <a:chExt cx="12967870" cy="1122200"/>
          </a:xfrm>
        </p:grpSpPr>
        <p:sp>
          <p:nvSpPr>
            <p:cNvPr id="17" name="円: 塗りつぶしなし 16">
              <a:extLst>
                <a:ext uri="{FF2B5EF4-FFF2-40B4-BE49-F238E27FC236}">
                  <a16:creationId xmlns:a16="http://schemas.microsoft.com/office/drawing/2014/main" id="{94D127E1-5254-CEA3-E353-62909F88128E}"/>
                </a:ext>
              </a:extLst>
            </p:cNvPr>
            <p:cNvSpPr/>
            <p:nvPr/>
          </p:nvSpPr>
          <p:spPr bwMode="auto">
            <a:xfrm>
              <a:off x="8155647" y="4589165"/>
              <a:ext cx="1122201" cy="1122200"/>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 name="フリーフォーム: 図形 17">
              <a:extLst>
                <a:ext uri="{FF2B5EF4-FFF2-40B4-BE49-F238E27FC236}">
                  <a16:creationId xmlns:a16="http://schemas.microsoft.com/office/drawing/2014/main" id="{5374B1A1-D6AC-6A26-3A22-D27425891825}"/>
                </a:ext>
              </a:extLst>
            </p:cNvPr>
            <p:cNvSpPr/>
            <p:nvPr/>
          </p:nvSpPr>
          <p:spPr bwMode="auto">
            <a:xfrm>
              <a:off x="7532189"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 name="フリーフォーム: 図形 18">
              <a:extLst>
                <a:ext uri="{FF2B5EF4-FFF2-40B4-BE49-F238E27FC236}">
                  <a16:creationId xmlns:a16="http://schemas.microsoft.com/office/drawing/2014/main" id="{424C095E-051F-EECE-C65B-030FC00818F1}"/>
                </a:ext>
              </a:extLst>
            </p:cNvPr>
            <p:cNvSpPr/>
            <p:nvPr/>
          </p:nvSpPr>
          <p:spPr bwMode="auto">
            <a:xfrm>
              <a:off x="6908733"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 name="フリーフォーム: 図形 19">
              <a:extLst>
                <a:ext uri="{FF2B5EF4-FFF2-40B4-BE49-F238E27FC236}">
                  <a16:creationId xmlns:a16="http://schemas.microsoft.com/office/drawing/2014/main" id="{8B191214-16C4-561C-5C09-547FCBD3953C}"/>
                </a:ext>
              </a:extLst>
            </p:cNvPr>
            <p:cNvSpPr/>
            <p:nvPr/>
          </p:nvSpPr>
          <p:spPr bwMode="auto">
            <a:xfrm>
              <a:off x="6285276"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 name="フリーフォーム: 図形 20">
              <a:extLst>
                <a:ext uri="{FF2B5EF4-FFF2-40B4-BE49-F238E27FC236}">
                  <a16:creationId xmlns:a16="http://schemas.microsoft.com/office/drawing/2014/main" id="{CEF7977F-19C5-9A62-E601-B6F2CEEA214E}"/>
                </a:ext>
              </a:extLst>
            </p:cNvPr>
            <p:cNvSpPr/>
            <p:nvPr/>
          </p:nvSpPr>
          <p:spPr bwMode="auto">
            <a:xfrm>
              <a:off x="5661820"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 name="フリーフォーム: 図形 21">
              <a:extLst>
                <a:ext uri="{FF2B5EF4-FFF2-40B4-BE49-F238E27FC236}">
                  <a16:creationId xmlns:a16="http://schemas.microsoft.com/office/drawing/2014/main" id="{9A2E00A1-5DCE-1FD2-075D-150B9C9973C5}"/>
                </a:ext>
              </a:extLst>
            </p:cNvPr>
            <p:cNvSpPr/>
            <p:nvPr/>
          </p:nvSpPr>
          <p:spPr bwMode="auto">
            <a:xfrm>
              <a:off x="5038364"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 name="フリーフォーム: 図形 22">
              <a:extLst>
                <a:ext uri="{FF2B5EF4-FFF2-40B4-BE49-F238E27FC236}">
                  <a16:creationId xmlns:a16="http://schemas.microsoft.com/office/drawing/2014/main" id="{AAC42F55-C44D-1740-C205-7896907B6A64}"/>
                </a:ext>
              </a:extLst>
            </p:cNvPr>
            <p:cNvSpPr/>
            <p:nvPr/>
          </p:nvSpPr>
          <p:spPr bwMode="auto">
            <a:xfrm>
              <a:off x="4414908"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 name="フリーフォーム: 図形 23">
              <a:extLst>
                <a:ext uri="{FF2B5EF4-FFF2-40B4-BE49-F238E27FC236}">
                  <a16:creationId xmlns:a16="http://schemas.microsoft.com/office/drawing/2014/main" id="{EE4F8061-C2CD-AD24-5ADD-E473FF41C633}"/>
                </a:ext>
              </a:extLst>
            </p:cNvPr>
            <p:cNvSpPr/>
            <p:nvPr/>
          </p:nvSpPr>
          <p:spPr bwMode="auto">
            <a:xfrm>
              <a:off x="3791452"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 name="フリーフォーム: 図形 24">
              <a:extLst>
                <a:ext uri="{FF2B5EF4-FFF2-40B4-BE49-F238E27FC236}">
                  <a16:creationId xmlns:a16="http://schemas.microsoft.com/office/drawing/2014/main" id="{23DDD7DE-76E9-C749-8E01-7B3316F58579}"/>
                </a:ext>
              </a:extLst>
            </p:cNvPr>
            <p:cNvSpPr/>
            <p:nvPr/>
          </p:nvSpPr>
          <p:spPr bwMode="auto">
            <a:xfrm>
              <a:off x="3167996"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 name="フリーフォーム: 図形 25">
              <a:extLst>
                <a:ext uri="{FF2B5EF4-FFF2-40B4-BE49-F238E27FC236}">
                  <a16:creationId xmlns:a16="http://schemas.microsoft.com/office/drawing/2014/main" id="{5F3259AE-2EB8-A58F-1BBA-93481CEFC598}"/>
                </a:ext>
              </a:extLst>
            </p:cNvPr>
            <p:cNvSpPr/>
            <p:nvPr/>
          </p:nvSpPr>
          <p:spPr bwMode="auto">
            <a:xfrm>
              <a:off x="2544540"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 name="フリーフォーム: 図形 26">
              <a:extLst>
                <a:ext uri="{FF2B5EF4-FFF2-40B4-BE49-F238E27FC236}">
                  <a16:creationId xmlns:a16="http://schemas.microsoft.com/office/drawing/2014/main" id="{E4A24A68-D629-CE14-15C8-9E3E1E043E7F}"/>
                </a:ext>
              </a:extLst>
            </p:cNvPr>
            <p:cNvSpPr/>
            <p:nvPr/>
          </p:nvSpPr>
          <p:spPr bwMode="auto">
            <a:xfrm>
              <a:off x="1921084"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8" name="フリーフォーム: 図形 27">
              <a:extLst>
                <a:ext uri="{FF2B5EF4-FFF2-40B4-BE49-F238E27FC236}">
                  <a16:creationId xmlns:a16="http://schemas.microsoft.com/office/drawing/2014/main" id="{0726622F-A3D2-FBCE-55D7-83319F7978FB}"/>
                </a:ext>
              </a:extLst>
            </p:cNvPr>
            <p:cNvSpPr/>
            <p:nvPr/>
          </p:nvSpPr>
          <p:spPr bwMode="auto">
            <a:xfrm>
              <a:off x="1297628"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9" name="フリーフォーム: 図形 28">
              <a:extLst>
                <a:ext uri="{FF2B5EF4-FFF2-40B4-BE49-F238E27FC236}">
                  <a16:creationId xmlns:a16="http://schemas.microsoft.com/office/drawing/2014/main" id="{04136CB5-5F49-1077-30DE-34DCED02DE0C}"/>
                </a:ext>
              </a:extLst>
            </p:cNvPr>
            <p:cNvSpPr/>
            <p:nvPr/>
          </p:nvSpPr>
          <p:spPr bwMode="auto">
            <a:xfrm>
              <a:off x="674172"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30" name="フリーフォーム: 図形 29">
              <a:extLst>
                <a:ext uri="{FF2B5EF4-FFF2-40B4-BE49-F238E27FC236}">
                  <a16:creationId xmlns:a16="http://schemas.microsoft.com/office/drawing/2014/main" id="{870025E3-FA11-3F29-F976-8F2EA0A519D4}"/>
                </a:ext>
              </a:extLst>
            </p:cNvPr>
            <p:cNvSpPr/>
            <p:nvPr/>
          </p:nvSpPr>
          <p:spPr bwMode="auto">
            <a:xfrm>
              <a:off x="50714"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31" name="フリーフォーム: 図形 30">
              <a:extLst>
                <a:ext uri="{FF2B5EF4-FFF2-40B4-BE49-F238E27FC236}">
                  <a16:creationId xmlns:a16="http://schemas.microsoft.com/office/drawing/2014/main" id="{59C26BEE-1413-C837-8A2B-544C85CBCDF6}"/>
                </a:ext>
              </a:extLst>
            </p:cNvPr>
            <p:cNvSpPr/>
            <p:nvPr/>
          </p:nvSpPr>
          <p:spPr bwMode="auto">
            <a:xfrm>
              <a:off x="-572742"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28" name="フリーフォーム: 図形 127">
              <a:extLst>
                <a:ext uri="{FF2B5EF4-FFF2-40B4-BE49-F238E27FC236}">
                  <a16:creationId xmlns:a16="http://schemas.microsoft.com/office/drawing/2014/main" id="{66C844E7-9540-388B-A41B-63E03B0202C6}"/>
                </a:ext>
              </a:extLst>
            </p:cNvPr>
            <p:cNvSpPr/>
            <p:nvPr/>
          </p:nvSpPr>
          <p:spPr bwMode="auto">
            <a:xfrm>
              <a:off x="-1196198"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29" name="フリーフォーム: 図形 128">
              <a:extLst>
                <a:ext uri="{FF2B5EF4-FFF2-40B4-BE49-F238E27FC236}">
                  <a16:creationId xmlns:a16="http://schemas.microsoft.com/office/drawing/2014/main" id="{D1256BAD-3EE2-0253-721A-50A4131BDC98}"/>
                </a:ext>
              </a:extLst>
            </p:cNvPr>
            <p:cNvSpPr/>
            <p:nvPr/>
          </p:nvSpPr>
          <p:spPr bwMode="auto">
            <a:xfrm>
              <a:off x="-1819654"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0" name="フリーフォーム: 図形 129">
              <a:extLst>
                <a:ext uri="{FF2B5EF4-FFF2-40B4-BE49-F238E27FC236}">
                  <a16:creationId xmlns:a16="http://schemas.microsoft.com/office/drawing/2014/main" id="{582774E7-CA8D-1E8C-B702-A50A925EDBAA}"/>
                </a:ext>
              </a:extLst>
            </p:cNvPr>
            <p:cNvSpPr/>
            <p:nvPr/>
          </p:nvSpPr>
          <p:spPr bwMode="auto">
            <a:xfrm>
              <a:off x="-2443110"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1" name="フリーフォーム: 図形 130">
              <a:extLst>
                <a:ext uri="{FF2B5EF4-FFF2-40B4-BE49-F238E27FC236}">
                  <a16:creationId xmlns:a16="http://schemas.microsoft.com/office/drawing/2014/main" id="{0C801B24-F4A2-BF82-C0F3-EC60EAB90EDD}"/>
                </a:ext>
              </a:extLst>
            </p:cNvPr>
            <p:cNvSpPr/>
            <p:nvPr/>
          </p:nvSpPr>
          <p:spPr bwMode="auto">
            <a:xfrm>
              <a:off x="-3066566"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2" name="フリーフォーム: 図形 131">
              <a:extLst>
                <a:ext uri="{FF2B5EF4-FFF2-40B4-BE49-F238E27FC236}">
                  <a16:creationId xmlns:a16="http://schemas.microsoft.com/office/drawing/2014/main" id="{AEDB3B75-BF4A-F475-68F5-12B06E0A9984}"/>
                </a:ext>
              </a:extLst>
            </p:cNvPr>
            <p:cNvSpPr/>
            <p:nvPr/>
          </p:nvSpPr>
          <p:spPr bwMode="auto">
            <a:xfrm>
              <a:off x="-3690022" y="4589165"/>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33" name="グループ化 132">
            <a:extLst>
              <a:ext uri="{FF2B5EF4-FFF2-40B4-BE49-F238E27FC236}">
                <a16:creationId xmlns:a16="http://schemas.microsoft.com/office/drawing/2014/main" id="{27AE8ACE-3304-1770-FEC8-175A720F068A}"/>
              </a:ext>
            </a:extLst>
          </p:cNvPr>
          <p:cNvGrpSpPr/>
          <p:nvPr/>
        </p:nvGrpSpPr>
        <p:grpSpPr>
          <a:xfrm>
            <a:off x="662941" y="5128926"/>
            <a:ext cx="8614908" cy="600945"/>
            <a:chOff x="-6809547" y="6362432"/>
            <a:chExt cx="16087395" cy="1122200"/>
          </a:xfrm>
        </p:grpSpPr>
        <p:sp>
          <p:nvSpPr>
            <p:cNvPr id="134" name="円: 塗りつぶしなし 133">
              <a:extLst>
                <a:ext uri="{FF2B5EF4-FFF2-40B4-BE49-F238E27FC236}">
                  <a16:creationId xmlns:a16="http://schemas.microsoft.com/office/drawing/2014/main" id="{0C6911EF-0311-13EE-59D6-A376E1282E6A}"/>
                </a:ext>
              </a:extLst>
            </p:cNvPr>
            <p:cNvSpPr/>
            <p:nvPr/>
          </p:nvSpPr>
          <p:spPr bwMode="auto">
            <a:xfrm>
              <a:off x="8155647" y="6362432"/>
              <a:ext cx="1122201" cy="1122200"/>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5" name="フリーフォーム: 図形 134">
              <a:extLst>
                <a:ext uri="{FF2B5EF4-FFF2-40B4-BE49-F238E27FC236}">
                  <a16:creationId xmlns:a16="http://schemas.microsoft.com/office/drawing/2014/main" id="{AEA24871-07B8-5628-92AE-D66B7129C93A}"/>
                </a:ext>
              </a:extLst>
            </p:cNvPr>
            <p:cNvSpPr/>
            <p:nvPr/>
          </p:nvSpPr>
          <p:spPr bwMode="auto">
            <a:xfrm>
              <a:off x="753210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6" name="フリーフォーム: 図形 135">
              <a:extLst>
                <a:ext uri="{FF2B5EF4-FFF2-40B4-BE49-F238E27FC236}">
                  <a16:creationId xmlns:a16="http://schemas.microsoft.com/office/drawing/2014/main" id="{DCDCFC81-2DB4-C722-D009-F0A9F3341BBC}"/>
                </a:ext>
              </a:extLst>
            </p:cNvPr>
            <p:cNvSpPr/>
            <p:nvPr/>
          </p:nvSpPr>
          <p:spPr bwMode="auto">
            <a:xfrm>
              <a:off x="690855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8" name="フリーフォーム: 図形 137">
              <a:extLst>
                <a:ext uri="{FF2B5EF4-FFF2-40B4-BE49-F238E27FC236}">
                  <a16:creationId xmlns:a16="http://schemas.microsoft.com/office/drawing/2014/main" id="{E2179AF9-BDD0-1948-D007-28A013C3D3FB}"/>
                </a:ext>
              </a:extLst>
            </p:cNvPr>
            <p:cNvSpPr/>
            <p:nvPr/>
          </p:nvSpPr>
          <p:spPr bwMode="auto">
            <a:xfrm>
              <a:off x="628500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9" name="フリーフォーム: 図形 138">
              <a:extLst>
                <a:ext uri="{FF2B5EF4-FFF2-40B4-BE49-F238E27FC236}">
                  <a16:creationId xmlns:a16="http://schemas.microsoft.com/office/drawing/2014/main" id="{69F8071A-4682-53DC-251F-0EEC5503C6AD}"/>
                </a:ext>
              </a:extLst>
            </p:cNvPr>
            <p:cNvSpPr/>
            <p:nvPr/>
          </p:nvSpPr>
          <p:spPr bwMode="auto">
            <a:xfrm>
              <a:off x="566145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0" name="フリーフォーム: 図形 139">
              <a:extLst>
                <a:ext uri="{FF2B5EF4-FFF2-40B4-BE49-F238E27FC236}">
                  <a16:creationId xmlns:a16="http://schemas.microsoft.com/office/drawing/2014/main" id="{BE8F13F0-CCAE-7647-A334-80FFD35B6F9D}"/>
                </a:ext>
              </a:extLst>
            </p:cNvPr>
            <p:cNvSpPr/>
            <p:nvPr/>
          </p:nvSpPr>
          <p:spPr bwMode="auto">
            <a:xfrm>
              <a:off x="503790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1" name="フリーフォーム: 図形 140">
              <a:extLst>
                <a:ext uri="{FF2B5EF4-FFF2-40B4-BE49-F238E27FC236}">
                  <a16:creationId xmlns:a16="http://schemas.microsoft.com/office/drawing/2014/main" id="{8D222D36-486D-5B2B-3103-10B8633347A8}"/>
                </a:ext>
              </a:extLst>
            </p:cNvPr>
            <p:cNvSpPr/>
            <p:nvPr/>
          </p:nvSpPr>
          <p:spPr bwMode="auto">
            <a:xfrm>
              <a:off x="441435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2" name="フリーフォーム: 図形 141">
              <a:extLst>
                <a:ext uri="{FF2B5EF4-FFF2-40B4-BE49-F238E27FC236}">
                  <a16:creationId xmlns:a16="http://schemas.microsoft.com/office/drawing/2014/main" id="{4C69DE73-82A3-1077-8C50-316469B27E3D}"/>
                </a:ext>
              </a:extLst>
            </p:cNvPr>
            <p:cNvSpPr/>
            <p:nvPr/>
          </p:nvSpPr>
          <p:spPr bwMode="auto">
            <a:xfrm>
              <a:off x="379080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3" name="フリーフォーム: 図形 142">
              <a:extLst>
                <a:ext uri="{FF2B5EF4-FFF2-40B4-BE49-F238E27FC236}">
                  <a16:creationId xmlns:a16="http://schemas.microsoft.com/office/drawing/2014/main" id="{DD91772D-1A61-675C-FAAB-B6E115BA4472}"/>
                </a:ext>
              </a:extLst>
            </p:cNvPr>
            <p:cNvSpPr/>
            <p:nvPr/>
          </p:nvSpPr>
          <p:spPr bwMode="auto">
            <a:xfrm>
              <a:off x="316725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4" name="フリーフォーム: 図形 143">
              <a:extLst>
                <a:ext uri="{FF2B5EF4-FFF2-40B4-BE49-F238E27FC236}">
                  <a16:creationId xmlns:a16="http://schemas.microsoft.com/office/drawing/2014/main" id="{EBF67A29-C328-4020-F060-949DF518AF5C}"/>
                </a:ext>
              </a:extLst>
            </p:cNvPr>
            <p:cNvSpPr/>
            <p:nvPr/>
          </p:nvSpPr>
          <p:spPr bwMode="auto">
            <a:xfrm>
              <a:off x="254370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5" name="フリーフォーム: 図形 144">
              <a:extLst>
                <a:ext uri="{FF2B5EF4-FFF2-40B4-BE49-F238E27FC236}">
                  <a16:creationId xmlns:a16="http://schemas.microsoft.com/office/drawing/2014/main" id="{AF6AD1EE-4ABF-C712-D03A-FC343E274547}"/>
                </a:ext>
              </a:extLst>
            </p:cNvPr>
            <p:cNvSpPr/>
            <p:nvPr/>
          </p:nvSpPr>
          <p:spPr bwMode="auto">
            <a:xfrm>
              <a:off x="192015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6" name="フリーフォーム: 図形 145">
              <a:extLst>
                <a:ext uri="{FF2B5EF4-FFF2-40B4-BE49-F238E27FC236}">
                  <a16:creationId xmlns:a16="http://schemas.microsoft.com/office/drawing/2014/main" id="{18236E1D-B7E9-EC9E-0C4F-32DE4616D562}"/>
                </a:ext>
              </a:extLst>
            </p:cNvPr>
            <p:cNvSpPr/>
            <p:nvPr/>
          </p:nvSpPr>
          <p:spPr bwMode="auto">
            <a:xfrm>
              <a:off x="129660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7" name="フリーフォーム: 図形 146">
              <a:extLst>
                <a:ext uri="{FF2B5EF4-FFF2-40B4-BE49-F238E27FC236}">
                  <a16:creationId xmlns:a16="http://schemas.microsoft.com/office/drawing/2014/main" id="{C33337B8-0E5B-A0C9-0F22-69FB782A88B4}"/>
                </a:ext>
              </a:extLst>
            </p:cNvPr>
            <p:cNvSpPr/>
            <p:nvPr/>
          </p:nvSpPr>
          <p:spPr bwMode="auto">
            <a:xfrm>
              <a:off x="67305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8" name="フリーフォーム: 図形 147">
              <a:extLst>
                <a:ext uri="{FF2B5EF4-FFF2-40B4-BE49-F238E27FC236}">
                  <a16:creationId xmlns:a16="http://schemas.microsoft.com/office/drawing/2014/main" id="{7F4FF8F9-E94C-6A53-79F3-2A15DE05345C}"/>
                </a:ext>
              </a:extLst>
            </p:cNvPr>
            <p:cNvSpPr/>
            <p:nvPr/>
          </p:nvSpPr>
          <p:spPr bwMode="auto">
            <a:xfrm>
              <a:off x="49503"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9" name="フリーフォーム: 図形 148">
              <a:extLst>
                <a:ext uri="{FF2B5EF4-FFF2-40B4-BE49-F238E27FC236}">
                  <a16:creationId xmlns:a16="http://schemas.microsoft.com/office/drawing/2014/main" id="{8B6972CF-7BE3-89BC-28A1-8EB92EFB7598}"/>
                </a:ext>
              </a:extLst>
            </p:cNvPr>
            <p:cNvSpPr/>
            <p:nvPr/>
          </p:nvSpPr>
          <p:spPr bwMode="auto">
            <a:xfrm>
              <a:off x="-57404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0" name="フリーフォーム: 図形 149">
              <a:extLst>
                <a:ext uri="{FF2B5EF4-FFF2-40B4-BE49-F238E27FC236}">
                  <a16:creationId xmlns:a16="http://schemas.microsoft.com/office/drawing/2014/main" id="{BB3B7A2E-8B44-DD0F-749B-236AA70A13D1}"/>
                </a:ext>
              </a:extLst>
            </p:cNvPr>
            <p:cNvSpPr/>
            <p:nvPr/>
          </p:nvSpPr>
          <p:spPr bwMode="auto">
            <a:xfrm>
              <a:off x="-119759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1" name="フリーフォーム: 図形 150">
              <a:extLst>
                <a:ext uri="{FF2B5EF4-FFF2-40B4-BE49-F238E27FC236}">
                  <a16:creationId xmlns:a16="http://schemas.microsoft.com/office/drawing/2014/main" id="{CC0BE9DC-2183-6698-58CA-07CB5375E2BA}"/>
                </a:ext>
              </a:extLst>
            </p:cNvPr>
            <p:cNvSpPr/>
            <p:nvPr/>
          </p:nvSpPr>
          <p:spPr bwMode="auto">
            <a:xfrm>
              <a:off x="-182114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2" name="フリーフォーム: 図形 151">
              <a:extLst>
                <a:ext uri="{FF2B5EF4-FFF2-40B4-BE49-F238E27FC236}">
                  <a16:creationId xmlns:a16="http://schemas.microsoft.com/office/drawing/2014/main" id="{D1758675-D7CC-AE15-BEE6-7DD624B7240B}"/>
                </a:ext>
              </a:extLst>
            </p:cNvPr>
            <p:cNvSpPr/>
            <p:nvPr/>
          </p:nvSpPr>
          <p:spPr bwMode="auto">
            <a:xfrm>
              <a:off x="-244469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3" name="フリーフォーム: 図形 152">
              <a:extLst>
                <a:ext uri="{FF2B5EF4-FFF2-40B4-BE49-F238E27FC236}">
                  <a16:creationId xmlns:a16="http://schemas.microsoft.com/office/drawing/2014/main" id="{CA62C7DA-FEEC-97AB-332E-B5021CFD2F20}"/>
                </a:ext>
              </a:extLst>
            </p:cNvPr>
            <p:cNvSpPr/>
            <p:nvPr/>
          </p:nvSpPr>
          <p:spPr bwMode="auto">
            <a:xfrm>
              <a:off x="-306824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4" name="フリーフォーム: 図形 153">
              <a:extLst>
                <a:ext uri="{FF2B5EF4-FFF2-40B4-BE49-F238E27FC236}">
                  <a16:creationId xmlns:a16="http://schemas.microsoft.com/office/drawing/2014/main" id="{20D6D4C1-E444-818A-1C51-50CE837F17FC}"/>
                </a:ext>
              </a:extLst>
            </p:cNvPr>
            <p:cNvSpPr/>
            <p:nvPr/>
          </p:nvSpPr>
          <p:spPr bwMode="auto">
            <a:xfrm>
              <a:off x="-369179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5" name="フリーフォーム: 図形 154">
              <a:extLst>
                <a:ext uri="{FF2B5EF4-FFF2-40B4-BE49-F238E27FC236}">
                  <a16:creationId xmlns:a16="http://schemas.microsoft.com/office/drawing/2014/main" id="{5B152C9B-12CF-BE51-14D7-61EAE308BB65}"/>
                </a:ext>
              </a:extLst>
            </p:cNvPr>
            <p:cNvSpPr/>
            <p:nvPr/>
          </p:nvSpPr>
          <p:spPr bwMode="auto">
            <a:xfrm>
              <a:off x="-431534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6" name="フリーフォーム: 図形 155">
              <a:extLst>
                <a:ext uri="{FF2B5EF4-FFF2-40B4-BE49-F238E27FC236}">
                  <a16:creationId xmlns:a16="http://schemas.microsoft.com/office/drawing/2014/main" id="{8836F534-5352-7743-2CA3-D15DF6813BB6}"/>
                </a:ext>
              </a:extLst>
            </p:cNvPr>
            <p:cNvSpPr/>
            <p:nvPr/>
          </p:nvSpPr>
          <p:spPr bwMode="auto">
            <a:xfrm>
              <a:off x="-493889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7" name="フリーフォーム: 図形 156">
              <a:extLst>
                <a:ext uri="{FF2B5EF4-FFF2-40B4-BE49-F238E27FC236}">
                  <a16:creationId xmlns:a16="http://schemas.microsoft.com/office/drawing/2014/main" id="{41CD8F81-783F-87DB-92BC-7974B1CC3A3F}"/>
                </a:ext>
              </a:extLst>
            </p:cNvPr>
            <p:cNvSpPr/>
            <p:nvPr/>
          </p:nvSpPr>
          <p:spPr bwMode="auto">
            <a:xfrm>
              <a:off x="-556244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8" name="フリーフォーム: 図形 157">
              <a:extLst>
                <a:ext uri="{FF2B5EF4-FFF2-40B4-BE49-F238E27FC236}">
                  <a16:creationId xmlns:a16="http://schemas.microsoft.com/office/drawing/2014/main" id="{F81641FA-EC3D-1241-8359-8088D01AE54A}"/>
                </a:ext>
              </a:extLst>
            </p:cNvPr>
            <p:cNvSpPr/>
            <p:nvPr/>
          </p:nvSpPr>
          <p:spPr bwMode="auto">
            <a:xfrm>
              <a:off x="-618599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9" name="フリーフォーム: 図形 158">
              <a:extLst>
                <a:ext uri="{FF2B5EF4-FFF2-40B4-BE49-F238E27FC236}">
                  <a16:creationId xmlns:a16="http://schemas.microsoft.com/office/drawing/2014/main" id="{7E0D056F-8144-69A6-F680-27DB64B9FD4F}"/>
                </a:ext>
              </a:extLst>
            </p:cNvPr>
            <p:cNvSpPr/>
            <p:nvPr/>
          </p:nvSpPr>
          <p:spPr bwMode="auto">
            <a:xfrm>
              <a:off x="-6809547" y="6362432"/>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60" name="グループ化 159">
            <a:extLst>
              <a:ext uri="{FF2B5EF4-FFF2-40B4-BE49-F238E27FC236}">
                <a16:creationId xmlns:a16="http://schemas.microsoft.com/office/drawing/2014/main" id="{83BA9DA8-9147-9226-2DB5-D7EAE638BCB2}"/>
              </a:ext>
            </a:extLst>
          </p:cNvPr>
          <p:cNvGrpSpPr/>
          <p:nvPr/>
        </p:nvGrpSpPr>
        <p:grpSpPr>
          <a:xfrm>
            <a:off x="685800" y="5778618"/>
            <a:ext cx="8592047" cy="409201"/>
            <a:chOff x="-14285189" y="7649411"/>
            <a:chExt cx="23563037" cy="1122200"/>
          </a:xfrm>
        </p:grpSpPr>
        <p:sp>
          <p:nvSpPr>
            <p:cNvPr id="161" name="円: 塗りつぶしなし 160">
              <a:extLst>
                <a:ext uri="{FF2B5EF4-FFF2-40B4-BE49-F238E27FC236}">
                  <a16:creationId xmlns:a16="http://schemas.microsoft.com/office/drawing/2014/main" id="{9A1AEB65-648F-43F5-73A7-981A397CC6B4}"/>
                </a:ext>
              </a:extLst>
            </p:cNvPr>
            <p:cNvSpPr/>
            <p:nvPr/>
          </p:nvSpPr>
          <p:spPr bwMode="auto">
            <a:xfrm>
              <a:off x="8155647" y="7649411"/>
              <a:ext cx="1122201" cy="1122200"/>
            </a:xfrm>
            <a:prstGeom prst="donut">
              <a:avLst>
                <a:gd name="adj" fmla="val 22032"/>
              </a:avLst>
            </a:pr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2" name="フリーフォーム: 図形 161">
              <a:extLst>
                <a:ext uri="{FF2B5EF4-FFF2-40B4-BE49-F238E27FC236}">
                  <a16:creationId xmlns:a16="http://schemas.microsoft.com/office/drawing/2014/main" id="{68A0ED3C-FA70-7D44-EF4E-366445D3C60C}"/>
                </a:ext>
              </a:extLst>
            </p:cNvPr>
            <p:cNvSpPr/>
            <p:nvPr/>
          </p:nvSpPr>
          <p:spPr bwMode="auto">
            <a:xfrm>
              <a:off x="7532306"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3" name="フリーフォーム: 図形 162">
              <a:extLst>
                <a:ext uri="{FF2B5EF4-FFF2-40B4-BE49-F238E27FC236}">
                  <a16:creationId xmlns:a16="http://schemas.microsoft.com/office/drawing/2014/main" id="{B872A965-7FC8-1027-2BC3-767D2588CEA6}"/>
                </a:ext>
              </a:extLst>
            </p:cNvPr>
            <p:cNvSpPr/>
            <p:nvPr/>
          </p:nvSpPr>
          <p:spPr bwMode="auto">
            <a:xfrm>
              <a:off x="6908949"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4" name="フリーフォーム: 図形 163">
              <a:extLst>
                <a:ext uri="{FF2B5EF4-FFF2-40B4-BE49-F238E27FC236}">
                  <a16:creationId xmlns:a16="http://schemas.microsoft.com/office/drawing/2014/main" id="{3D63B19A-3CE9-D5DE-363C-7DE7A1E2FA51}"/>
                </a:ext>
              </a:extLst>
            </p:cNvPr>
            <p:cNvSpPr/>
            <p:nvPr/>
          </p:nvSpPr>
          <p:spPr bwMode="auto">
            <a:xfrm>
              <a:off x="6285592"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5" name="フリーフォーム: 図形 164">
              <a:extLst>
                <a:ext uri="{FF2B5EF4-FFF2-40B4-BE49-F238E27FC236}">
                  <a16:creationId xmlns:a16="http://schemas.microsoft.com/office/drawing/2014/main" id="{0CD38597-6C91-ABF7-0EC1-A9E913E48E80}"/>
                </a:ext>
              </a:extLst>
            </p:cNvPr>
            <p:cNvSpPr/>
            <p:nvPr/>
          </p:nvSpPr>
          <p:spPr bwMode="auto">
            <a:xfrm>
              <a:off x="5662235"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6" name="フリーフォーム: 図形 165">
              <a:extLst>
                <a:ext uri="{FF2B5EF4-FFF2-40B4-BE49-F238E27FC236}">
                  <a16:creationId xmlns:a16="http://schemas.microsoft.com/office/drawing/2014/main" id="{2624E295-AB08-B6CF-406B-9F3C2A48AAC6}"/>
                </a:ext>
              </a:extLst>
            </p:cNvPr>
            <p:cNvSpPr/>
            <p:nvPr/>
          </p:nvSpPr>
          <p:spPr bwMode="auto">
            <a:xfrm>
              <a:off x="5038878"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7" name="フリーフォーム: 図形 166">
              <a:extLst>
                <a:ext uri="{FF2B5EF4-FFF2-40B4-BE49-F238E27FC236}">
                  <a16:creationId xmlns:a16="http://schemas.microsoft.com/office/drawing/2014/main" id="{EA3FE06B-3DF5-3F06-E051-82179CF70A06}"/>
                </a:ext>
              </a:extLst>
            </p:cNvPr>
            <p:cNvSpPr/>
            <p:nvPr/>
          </p:nvSpPr>
          <p:spPr bwMode="auto">
            <a:xfrm>
              <a:off x="4415521"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8" name="フリーフォーム: 図形 167">
              <a:extLst>
                <a:ext uri="{FF2B5EF4-FFF2-40B4-BE49-F238E27FC236}">
                  <a16:creationId xmlns:a16="http://schemas.microsoft.com/office/drawing/2014/main" id="{E9519EC8-8F72-C961-B93E-54FCF88CD7CD}"/>
                </a:ext>
              </a:extLst>
            </p:cNvPr>
            <p:cNvSpPr/>
            <p:nvPr/>
          </p:nvSpPr>
          <p:spPr bwMode="auto">
            <a:xfrm>
              <a:off x="3792164"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9" name="フリーフォーム: 図形 168">
              <a:extLst>
                <a:ext uri="{FF2B5EF4-FFF2-40B4-BE49-F238E27FC236}">
                  <a16:creationId xmlns:a16="http://schemas.microsoft.com/office/drawing/2014/main" id="{C9D1ABE0-A011-E8A3-31C7-6BE1BEC27582}"/>
                </a:ext>
              </a:extLst>
            </p:cNvPr>
            <p:cNvSpPr/>
            <p:nvPr/>
          </p:nvSpPr>
          <p:spPr bwMode="auto">
            <a:xfrm>
              <a:off x="3168807"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0" name="フリーフォーム: 図形 169">
              <a:extLst>
                <a:ext uri="{FF2B5EF4-FFF2-40B4-BE49-F238E27FC236}">
                  <a16:creationId xmlns:a16="http://schemas.microsoft.com/office/drawing/2014/main" id="{39B930D5-D050-8A22-4769-5DDD61DC6803}"/>
                </a:ext>
              </a:extLst>
            </p:cNvPr>
            <p:cNvSpPr/>
            <p:nvPr/>
          </p:nvSpPr>
          <p:spPr bwMode="auto">
            <a:xfrm>
              <a:off x="2545450"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1" name="フリーフォーム: 図形 170">
              <a:extLst>
                <a:ext uri="{FF2B5EF4-FFF2-40B4-BE49-F238E27FC236}">
                  <a16:creationId xmlns:a16="http://schemas.microsoft.com/office/drawing/2014/main" id="{ECB3D58E-81CF-C0AF-A6A2-68B0370F2F9F}"/>
                </a:ext>
              </a:extLst>
            </p:cNvPr>
            <p:cNvSpPr/>
            <p:nvPr/>
          </p:nvSpPr>
          <p:spPr bwMode="auto">
            <a:xfrm>
              <a:off x="1922093"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2" name="フリーフォーム: 図形 171">
              <a:extLst>
                <a:ext uri="{FF2B5EF4-FFF2-40B4-BE49-F238E27FC236}">
                  <a16:creationId xmlns:a16="http://schemas.microsoft.com/office/drawing/2014/main" id="{2D113B85-5972-A5D8-5187-B7FAB29134DB}"/>
                </a:ext>
              </a:extLst>
            </p:cNvPr>
            <p:cNvSpPr/>
            <p:nvPr/>
          </p:nvSpPr>
          <p:spPr bwMode="auto">
            <a:xfrm>
              <a:off x="1298736"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3" name="フリーフォーム: 図形 172">
              <a:extLst>
                <a:ext uri="{FF2B5EF4-FFF2-40B4-BE49-F238E27FC236}">
                  <a16:creationId xmlns:a16="http://schemas.microsoft.com/office/drawing/2014/main" id="{2914E2F0-8E7C-7C97-981C-C5B1EFF9028E}"/>
                </a:ext>
              </a:extLst>
            </p:cNvPr>
            <p:cNvSpPr/>
            <p:nvPr/>
          </p:nvSpPr>
          <p:spPr bwMode="auto">
            <a:xfrm>
              <a:off x="675379"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4" name="フリーフォーム: 図形 173">
              <a:extLst>
                <a:ext uri="{FF2B5EF4-FFF2-40B4-BE49-F238E27FC236}">
                  <a16:creationId xmlns:a16="http://schemas.microsoft.com/office/drawing/2014/main" id="{1B09F58D-1126-F5EC-A371-8CE5D7FA49DB}"/>
                </a:ext>
              </a:extLst>
            </p:cNvPr>
            <p:cNvSpPr/>
            <p:nvPr/>
          </p:nvSpPr>
          <p:spPr bwMode="auto">
            <a:xfrm>
              <a:off x="52022"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5" name="フリーフォーム: 図形 174">
              <a:extLst>
                <a:ext uri="{FF2B5EF4-FFF2-40B4-BE49-F238E27FC236}">
                  <a16:creationId xmlns:a16="http://schemas.microsoft.com/office/drawing/2014/main" id="{83F41CA7-A199-A362-67DC-E7FF1468D3F5}"/>
                </a:ext>
              </a:extLst>
            </p:cNvPr>
            <p:cNvSpPr/>
            <p:nvPr/>
          </p:nvSpPr>
          <p:spPr bwMode="auto">
            <a:xfrm>
              <a:off x="-571335"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6" name="フリーフォーム: 図形 175">
              <a:extLst>
                <a:ext uri="{FF2B5EF4-FFF2-40B4-BE49-F238E27FC236}">
                  <a16:creationId xmlns:a16="http://schemas.microsoft.com/office/drawing/2014/main" id="{696E1F6B-05A8-D8D2-14B4-ECD16289328E}"/>
                </a:ext>
              </a:extLst>
            </p:cNvPr>
            <p:cNvSpPr/>
            <p:nvPr/>
          </p:nvSpPr>
          <p:spPr bwMode="auto">
            <a:xfrm>
              <a:off x="-1194692"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7" name="フリーフォーム: 図形 176">
              <a:extLst>
                <a:ext uri="{FF2B5EF4-FFF2-40B4-BE49-F238E27FC236}">
                  <a16:creationId xmlns:a16="http://schemas.microsoft.com/office/drawing/2014/main" id="{5A4BA593-BABA-51C6-0E39-9A81188E3814}"/>
                </a:ext>
              </a:extLst>
            </p:cNvPr>
            <p:cNvSpPr/>
            <p:nvPr/>
          </p:nvSpPr>
          <p:spPr bwMode="auto">
            <a:xfrm>
              <a:off x="-1818049"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8" name="フリーフォーム: 図形 177">
              <a:extLst>
                <a:ext uri="{FF2B5EF4-FFF2-40B4-BE49-F238E27FC236}">
                  <a16:creationId xmlns:a16="http://schemas.microsoft.com/office/drawing/2014/main" id="{AF7E9DF1-4BFC-F6DA-69D1-0648406F71E1}"/>
                </a:ext>
              </a:extLst>
            </p:cNvPr>
            <p:cNvSpPr/>
            <p:nvPr/>
          </p:nvSpPr>
          <p:spPr bwMode="auto">
            <a:xfrm>
              <a:off x="-2441406"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9" name="フリーフォーム: 図形 178">
              <a:extLst>
                <a:ext uri="{FF2B5EF4-FFF2-40B4-BE49-F238E27FC236}">
                  <a16:creationId xmlns:a16="http://schemas.microsoft.com/office/drawing/2014/main" id="{EE525722-64F1-0371-E5D4-C046C213A6D1}"/>
                </a:ext>
              </a:extLst>
            </p:cNvPr>
            <p:cNvSpPr/>
            <p:nvPr/>
          </p:nvSpPr>
          <p:spPr bwMode="auto">
            <a:xfrm>
              <a:off x="-3064763"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0" name="フリーフォーム: 図形 179">
              <a:extLst>
                <a:ext uri="{FF2B5EF4-FFF2-40B4-BE49-F238E27FC236}">
                  <a16:creationId xmlns:a16="http://schemas.microsoft.com/office/drawing/2014/main" id="{30ED271E-73ED-5B89-739A-8413AA8194F0}"/>
                </a:ext>
              </a:extLst>
            </p:cNvPr>
            <p:cNvSpPr/>
            <p:nvPr/>
          </p:nvSpPr>
          <p:spPr bwMode="auto">
            <a:xfrm>
              <a:off x="-3688120"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1" name="フリーフォーム: 図形 180">
              <a:extLst>
                <a:ext uri="{FF2B5EF4-FFF2-40B4-BE49-F238E27FC236}">
                  <a16:creationId xmlns:a16="http://schemas.microsoft.com/office/drawing/2014/main" id="{A9D92DA2-D4E2-C305-C249-1DB036106180}"/>
                </a:ext>
              </a:extLst>
            </p:cNvPr>
            <p:cNvSpPr/>
            <p:nvPr/>
          </p:nvSpPr>
          <p:spPr bwMode="auto">
            <a:xfrm>
              <a:off x="-4311477"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2" name="フリーフォーム: 図形 181">
              <a:extLst>
                <a:ext uri="{FF2B5EF4-FFF2-40B4-BE49-F238E27FC236}">
                  <a16:creationId xmlns:a16="http://schemas.microsoft.com/office/drawing/2014/main" id="{DABDD04B-691B-54D2-85C5-38E0B9E8C0C6}"/>
                </a:ext>
              </a:extLst>
            </p:cNvPr>
            <p:cNvSpPr/>
            <p:nvPr/>
          </p:nvSpPr>
          <p:spPr bwMode="auto">
            <a:xfrm>
              <a:off x="-4934834"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3" name="フリーフォーム: 図形 182">
              <a:extLst>
                <a:ext uri="{FF2B5EF4-FFF2-40B4-BE49-F238E27FC236}">
                  <a16:creationId xmlns:a16="http://schemas.microsoft.com/office/drawing/2014/main" id="{5981D57F-D32D-C3C3-09E2-56F1ACE1F842}"/>
                </a:ext>
              </a:extLst>
            </p:cNvPr>
            <p:cNvSpPr/>
            <p:nvPr/>
          </p:nvSpPr>
          <p:spPr bwMode="auto">
            <a:xfrm>
              <a:off x="-5558191"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4" name="フリーフォーム: 図形 183">
              <a:extLst>
                <a:ext uri="{FF2B5EF4-FFF2-40B4-BE49-F238E27FC236}">
                  <a16:creationId xmlns:a16="http://schemas.microsoft.com/office/drawing/2014/main" id="{4A0B1A38-75D0-EB79-29CD-D7B0E96A5300}"/>
                </a:ext>
              </a:extLst>
            </p:cNvPr>
            <p:cNvSpPr/>
            <p:nvPr/>
          </p:nvSpPr>
          <p:spPr bwMode="auto">
            <a:xfrm>
              <a:off x="-6181548"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5" name="フリーフォーム: 図形 184">
              <a:extLst>
                <a:ext uri="{FF2B5EF4-FFF2-40B4-BE49-F238E27FC236}">
                  <a16:creationId xmlns:a16="http://schemas.microsoft.com/office/drawing/2014/main" id="{904D72E0-948D-AFB5-F715-CD0F6475625E}"/>
                </a:ext>
              </a:extLst>
            </p:cNvPr>
            <p:cNvSpPr/>
            <p:nvPr/>
          </p:nvSpPr>
          <p:spPr bwMode="auto">
            <a:xfrm>
              <a:off x="-6804905"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6" name="フリーフォーム: 図形 185">
              <a:extLst>
                <a:ext uri="{FF2B5EF4-FFF2-40B4-BE49-F238E27FC236}">
                  <a16:creationId xmlns:a16="http://schemas.microsoft.com/office/drawing/2014/main" id="{2CBC16A0-6D9F-FCEE-B20D-3671FFF74177}"/>
                </a:ext>
              </a:extLst>
            </p:cNvPr>
            <p:cNvSpPr/>
            <p:nvPr/>
          </p:nvSpPr>
          <p:spPr bwMode="auto">
            <a:xfrm>
              <a:off x="-7428262"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7" name="フリーフォーム: 図形 186">
              <a:extLst>
                <a:ext uri="{FF2B5EF4-FFF2-40B4-BE49-F238E27FC236}">
                  <a16:creationId xmlns:a16="http://schemas.microsoft.com/office/drawing/2014/main" id="{4F13A96F-0DAF-2AC8-9755-8A0260064B10}"/>
                </a:ext>
              </a:extLst>
            </p:cNvPr>
            <p:cNvSpPr/>
            <p:nvPr/>
          </p:nvSpPr>
          <p:spPr bwMode="auto">
            <a:xfrm>
              <a:off x="-8051619"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8" name="フリーフォーム: 図形 187">
              <a:extLst>
                <a:ext uri="{FF2B5EF4-FFF2-40B4-BE49-F238E27FC236}">
                  <a16:creationId xmlns:a16="http://schemas.microsoft.com/office/drawing/2014/main" id="{63F509B6-B4BA-F5C6-05F3-367E23E8E0B9}"/>
                </a:ext>
              </a:extLst>
            </p:cNvPr>
            <p:cNvSpPr/>
            <p:nvPr/>
          </p:nvSpPr>
          <p:spPr bwMode="auto">
            <a:xfrm>
              <a:off x="-8674976"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9" name="フリーフォーム: 図形 188">
              <a:extLst>
                <a:ext uri="{FF2B5EF4-FFF2-40B4-BE49-F238E27FC236}">
                  <a16:creationId xmlns:a16="http://schemas.microsoft.com/office/drawing/2014/main" id="{FFD08014-B09F-1A46-E68E-BA87F97CBB4F}"/>
                </a:ext>
              </a:extLst>
            </p:cNvPr>
            <p:cNvSpPr/>
            <p:nvPr/>
          </p:nvSpPr>
          <p:spPr bwMode="auto">
            <a:xfrm>
              <a:off x="-9298333"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0" name="フリーフォーム: 図形 189">
              <a:extLst>
                <a:ext uri="{FF2B5EF4-FFF2-40B4-BE49-F238E27FC236}">
                  <a16:creationId xmlns:a16="http://schemas.microsoft.com/office/drawing/2014/main" id="{1BEF8729-6257-7452-D5AF-F1A5EDC986E8}"/>
                </a:ext>
              </a:extLst>
            </p:cNvPr>
            <p:cNvSpPr/>
            <p:nvPr/>
          </p:nvSpPr>
          <p:spPr bwMode="auto">
            <a:xfrm>
              <a:off x="-9921690"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1" name="フリーフォーム: 図形 190">
              <a:extLst>
                <a:ext uri="{FF2B5EF4-FFF2-40B4-BE49-F238E27FC236}">
                  <a16:creationId xmlns:a16="http://schemas.microsoft.com/office/drawing/2014/main" id="{7C7C0E83-F20D-F304-329C-A29F99343BE6}"/>
                </a:ext>
              </a:extLst>
            </p:cNvPr>
            <p:cNvSpPr/>
            <p:nvPr/>
          </p:nvSpPr>
          <p:spPr bwMode="auto">
            <a:xfrm>
              <a:off x="-10545047"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2" name="フリーフォーム: 図形 191">
              <a:extLst>
                <a:ext uri="{FF2B5EF4-FFF2-40B4-BE49-F238E27FC236}">
                  <a16:creationId xmlns:a16="http://schemas.microsoft.com/office/drawing/2014/main" id="{55983395-C7DB-A4DD-5769-C9BD3A3FA9CE}"/>
                </a:ext>
              </a:extLst>
            </p:cNvPr>
            <p:cNvSpPr/>
            <p:nvPr/>
          </p:nvSpPr>
          <p:spPr bwMode="auto">
            <a:xfrm>
              <a:off x="-11168404"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3" name="フリーフォーム: 図形 192">
              <a:extLst>
                <a:ext uri="{FF2B5EF4-FFF2-40B4-BE49-F238E27FC236}">
                  <a16:creationId xmlns:a16="http://schemas.microsoft.com/office/drawing/2014/main" id="{99B011E3-F586-78CA-F9ED-2F5C17046C90}"/>
                </a:ext>
              </a:extLst>
            </p:cNvPr>
            <p:cNvSpPr/>
            <p:nvPr/>
          </p:nvSpPr>
          <p:spPr bwMode="auto">
            <a:xfrm>
              <a:off x="-11791761"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4" name="フリーフォーム: 図形 193">
              <a:extLst>
                <a:ext uri="{FF2B5EF4-FFF2-40B4-BE49-F238E27FC236}">
                  <a16:creationId xmlns:a16="http://schemas.microsoft.com/office/drawing/2014/main" id="{4590CAB1-1938-04C7-85D7-39A3239AB6CF}"/>
                </a:ext>
              </a:extLst>
            </p:cNvPr>
            <p:cNvSpPr/>
            <p:nvPr/>
          </p:nvSpPr>
          <p:spPr bwMode="auto">
            <a:xfrm>
              <a:off x="-12415118"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5" name="フリーフォーム: 図形 194">
              <a:extLst>
                <a:ext uri="{FF2B5EF4-FFF2-40B4-BE49-F238E27FC236}">
                  <a16:creationId xmlns:a16="http://schemas.microsoft.com/office/drawing/2014/main" id="{AF494CB4-F2C9-75E2-17BA-B16604CFA7C8}"/>
                </a:ext>
              </a:extLst>
            </p:cNvPr>
            <p:cNvSpPr/>
            <p:nvPr/>
          </p:nvSpPr>
          <p:spPr bwMode="auto">
            <a:xfrm>
              <a:off x="-13038475"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6" name="フリーフォーム: 図形 195">
              <a:extLst>
                <a:ext uri="{FF2B5EF4-FFF2-40B4-BE49-F238E27FC236}">
                  <a16:creationId xmlns:a16="http://schemas.microsoft.com/office/drawing/2014/main" id="{8F3473D8-B44D-2033-7B1C-5275158B263E}"/>
                </a:ext>
              </a:extLst>
            </p:cNvPr>
            <p:cNvSpPr/>
            <p:nvPr/>
          </p:nvSpPr>
          <p:spPr bwMode="auto">
            <a:xfrm>
              <a:off x="-13661832"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7" name="フリーフォーム: 図形 196">
              <a:extLst>
                <a:ext uri="{FF2B5EF4-FFF2-40B4-BE49-F238E27FC236}">
                  <a16:creationId xmlns:a16="http://schemas.microsoft.com/office/drawing/2014/main" id="{C437BF34-BCFD-A397-DE82-9BB9771094DE}"/>
                </a:ext>
              </a:extLst>
            </p:cNvPr>
            <p:cNvSpPr/>
            <p:nvPr/>
          </p:nvSpPr>
          <p:spPr bwMode="auto">
            <a:xfrm>
              <a:off x="-14285189" y="7649411"/>
              <a:ext cx="1122201" cy="112220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98" name="グループ化 197">
            <a:extLst>
              <a:ext uri="{FF2B5EF4-FFF2-40B4-BE49-F238E27FC236}">
                <a16:creationId xmlns:a16="http://schemas.microsoft.com/office/drawing/2014/main" id="{1D0E2037-BB6D-FB50-0E26-B013FD7CEFC1}"/>
              </a:ext>
            </a:extLst>
          </p:cNvPr>
          <p:cNvGrpSpPr/>
          <p:nvPr/>
        </p:nvGrpSpPr>
        <p:grpSpPr>
          <a:xfrm>
            <a:off x="647699" y="6236565"/>
            <a:ext cx="8630147" cy="210490"/>
            <a:chOff x="-7499501" y="5229200"/>
            <a:chExt cx="16777348" cy="409201"/>
          </a:xfrm>
        </p:grpSpPr>
        <p:sp>
          <p:nvSpPr>
            <p:cNvPr id="199" name="円: 塗りつぶしなし 198">
              <a:extLst>
                <a:ext uri="{FF2B5EF4-FFF2-40B4-BE49-F238E27FC236}">
                  <a16:creationId xmlns:a16="http://schemas.microsoft.com/office/drawing/2014/main" id="{11349DA1-8C47-8E12-67C3-7F627978188E}"/>
                </a:ext>
              </a:extLst>
            </p:cNvPr>
            <p:cNvSpPr/>
            <p:nvPr/>
          </p:nvSpPr>
          <p:spPr bwMode="auto">
            <a:xfrm>
              <a:off x="8868647" y="5229200"/>
              <a:ext cx="409200" cy="409201"/>
            </a:xfrm>
            <a:prstGeom prst="donut">
              <a:avLst>
                <a:gd name="adj" fmla="val 22032"/>
              </a:avLst>
            </a:pr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0" name="フリーフォーム: 図形 199">
              <a:extLst>
                <a:ext uri="{FF2B5EF4-FFF2-40B4-BE49-F238E27FC236}">
                  <a16:creationId xmlns:a16="http://schemas.microsoft.com/office/drawing/2014/main" id="{3CC765AE-0C5E-40F6-7A4B-01C128BFA664}"/>
                </a:ext>
              </a:extLst>
            </p:cNvPr>
            <p:cNvSpPr/>
            <p:nvPr/>
          </p:nvSpPr>
          <p:spPr bwMode="auto">
            <a:xfrm>
              <a:off x="864128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1" name="フリーフォーム: 図形 200">
              <a:extLst>
                <a:ext uri="{FF2B5EF4-FFF2-40B4-BE49-F238E27FC236}">
                  <a16:creationId xmlns:a16="http://schemas.microsoft.com/office/drawing/2014/main" id="{7E1D47E9-468E-50A5-6974-C5CC533E126C}"/>
                </a:ext>
              </a:extLst>
            </p:cNvPr>
            <p:cNvSpPr/>
            <p:nvPr/>
          </p:nvSpPr>
          <p:spPr bwMode="auto">
            <a:xfrm>
              <a:off x="841394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2" name="フリーフォーム: 図形 201">
              <a:extLst>
                <a:ext uri="{FF2B5EF4-FFF2-40B4-BE49-F238E27FC236}">
                  <a16:creationId xmlns:a16="http://schemas.microsoft.com/office/drawing/2014/main" id="{A9140D3F-85B2-BECA-95D8-0CE198DA03A1}"/>
                </a:ext>
              </a:extLst>
            </p:cNvPr>
            <p:cNvSpPr/>
            <p:nvPr/>
          </p:nvSpPr>
          <p:spPr bwMode="auto">
            <a:xfrm>
              <a:off x="818661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3" name="フリーフォーム: 図形 202">
              <a:extLst>
                <a:ext uri="{FF2B5EF4-FFF2-40B4-BE49-F238E27FC236}">
                  <a16:creationId xmlns:a16="http://schemas.microsoft.com/office/drawing/2014/main" id="{3A58E714-E8E4-CC23-1A24-A0035BEC8148}"/>
                </a:ext>
              </a:extLst>
            </p:cNvPr>
            <p:cNvSpPr/>
            <p:nvPr/>
          </p:nvSpPr>
          <p:spPr bwMode="auto">
            <a:xfrm>
              <a:off x="795927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4" name="フリーフォーム: 図形 203">
              <a:extLst>
                <a:ext uri="{FF2B5EF4-FFF2-40B4-BE49-F238E27FC236}">
                  <a16:creationId xmlns:a16="http://schemas.microsoft.com/office/drawing/2014/main" id="{06B40D0B-7121-E8B0-F6E1-87BC5CF069A3}"/>
                </a:ext>
              </a:extLst>
            </p:cNvPr>
            <p:cNvSpPr/>
            <p:nvPr/>
          </p:nvSpPr>
          <p:spPr bwMode="auto">
            <a:xfrm>
              <a:off x="773194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5" name="フリーフォーム: 図形 204">
              <a:extLst>
                <a:ext uri="{FF2B5EF4-FFF2-40B4-BE49-F238E27FC236}">
                  <a16:creationId xmlns:a16="http://schemas.microsoft.com/office/drawing/2014/main" id="{07B0E59C-55A1-A252-B203-05C1AEBE4DF5}"/>
                </a:ext>
              </a:extLst>
            </p:cNvPr>
            <p:cNvSpPr/>
            <p:nvPr/>
          </p:nvSpPr>
          <p:spPr bwMode="auto">
            <a:xfrm>
              <a:off x="750460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6" name="フリーフォーム: 図形 205">
              <a:extLst>
                <a:ext uri="{FF2B5EF4-FFF2-40B4-BE49-F238E27FC236}">
                  <a16:creationId xmlns:a16="http://schemas.microsoft.com/office/drawing/2014/main" id="{69652A5B-C5D4-0BDC-2701-1F0A24B2B0D7}"/>
                </a:ext>
              </a:extLst>
            </p:cNvPr>
            <p:cNvSpPr/>
            <p:nvPr/>
          </p:nvSpPr>
          <p:spPr bwMode="auto">
            <a:xfrm>
              <a:off x="727727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7" name="フリーフォーム: 図形 206">
              <a:extLst>
                <a:ext uri="{FF2B5EF4-FFF2-40B4-BE49-F238E27FC236}">
                  <a16:creationId xmlns:a16="http://schemas.microsoft.com/office/drawing/2014/main" id="{871B229D-59AF-B6D3-AB15-73ECA451EC22}"/>
                </a:ext>
              </a:extLst>
            </p:cNvPr>
            <p:cNvSpPr/>
            <p:nvPr/>
          </p:nvSpPr>
          <p:spPr bwMode="auto">
            <a:xfrm>
              <a:off x="704993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8" name="フリーフォーム: 図形 207">
              <a:extLst>
                <a:ext uri="{FF2B5EF4-FFF2-40B4-BE49-F238E27FC236}">
                  <a16:creationId xmlns:a16="http://schemas.microsoft.com/office/drawing/2014/main" id="{548732DB-1697-57AD-82D5-A026D53E63E9}"/>
                </a:ext>
              </a:extLst>
            </p:cNvPr>
            <p:cNvSpPr/>
            <p:nvPr/>
          </p:nvSpPr>
          <p:spPr bwMode="auto">
            <a:xfrm>
              <a:off x="682260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9" name="フリーフォーム: 図形 208">
              <a:extLst>
                <a:ext uri="{FF2B5EF4-FFF2-40B4-BE49-F238E27FC236}">
                  <a16:creationId xmlns:a16="http://schemas.microsoft.com/office/drawing/2014/main" id="{58F849B3-A36F-0E88-1713-EBF53C5ED6FE}"/>
                </a:ext>
              </a:extLst>
            </p:cNvPr>
            <p:cNvSpPr/>
            <p:nvPr/>
          </p:nvSpPr>
          <p:spPr bwMode="auto">
            <a:xfrm>
              <a:off x="659526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0" name="フリーフォーム: 図形 209">
              <a:extLst>
                <a:ext uri="{FF2B5EF4-FFF2-40B4-BE49-F238E27FC236}">
                  <a16:creationId xmlns:a16="http://schemas.microsoft.com/office/drawing/2014/main" id="{DD637258-FB6D-1205-164B-608544B7F013}"/>
                </a:ext>
              </a:extLst>
            </p:cNvPr>
            <p:cNvSpPr/>
            <p:nvPr/>
          </p:nvSpPr>
          <p:spPr bwMode="auto">
            <a:xfrm>
              <a:off x="636793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1" name="フリーフォーム: 図形 210">
              <a:extLst>
                <a:ext uri="{FF2B5EF4-FFF2-40B4-BE49-F238E27FC236}">
                  <a16:creationId xmlns:a16="http://schemas.microsoft.com/office/drawing/2014/main" id="{9183993D-7955-9105-66A0-66F840E4E86D}"/>
                </a:ext>
              </a:extLst>
            </p:cNvPr>
            <p:cNvSpPr/>
            <p:nvPr/>
          </p:nvSpPr>
          <p:spPr bwMode="auto">
            <a:xfrm>
              <a:off x="614059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2" name="フリーフォーム: 図形 211">
              <a:extLst>
                <a:ext uri="{FF2B5EF4-FFF2-40B4-BE49-F238E27FC236}">
                  <a16:creationId xmlns:a16="http://schemas.microsoft.com/office/drawing/2014/main" id="{DCC034E0-78E0-8F06-D9DF-04E0F149A23A}"/>
                </a:ext>
              </a:extLst>
            </p:cNvPr>
            <p:cNvSpPr/>
            <p:nvPr/>
          </p:nvSpPr>
          <p:spPr bwMode="auto">
            <a:xfrm>
              <a:off x="591326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3" name="フリーフォーム: 図形 212">
              <a:extLst>
                <a:ext uri="{FF2B5EF4-FFF2-40B4-BE49-F238E27FC236}">
                  <a16:creationId xmlns:a16="http://schemas.microsoft.com/office/drawing/2014/main" id="{9FC81F5E-60B3-D251-DA96-034280B73EC8}"/>
                </a:ext>
              </a:extLst>
            </p:cNvPr>
            <p:cNvSpPr/>
            <p:nvPr/>
          </p:nvSpPr>
          <p:spPr bwMode="auto">
            <a:xfrm>
              <a:off x="568592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4" name="フリーフォーム: 図形 213">
              <a:extLst>
                <a:ext uri="{FF2B5EF4-FFF2-40B4-BE49-F238E27FC236}">
                  <a16:creationId xmlns:a16="http://schemas.microsoft.com/office/drawing/2014/main" id="{DA380B2E-4E54-F386-E680-09586C4FA6F3}"/>
                </a:ext>
              </a:extLst>
            </p:cNvPr>
            <p:cNvSpPr/>
            <p:nvPr/>
          </p:nvSpPr>
          <p:spPr bwMode="auto">
            <a:xfrm>
              <a:off x="545859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5" name="フリーフォーム: 図形 214">
              <a:extLst>
                <a:ext uri="{FF2B5EF4-FFF2-40B4-BE49-F238E27FC236}">
                  <a16:creationId xmlns:a16="http://schemas.microsoft.com/office/drawing/2014/main" id="{3F370C04-8F2E-F417-D152-9B602C0E6697}"/>
                </a:ext>
              </a:extLst>
            </p:cNvPr>
            <p:cNvSpPr/>
            <p:nvPr/>
          </p:nvSpPr>
          <p:spPr bwMode="auto">
            <a:xfrm>
              <a:off x="523125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6" name="フリーフォーム: 図形 215">
              <a:extLst>
                <a:ext uri="{FF2B5EF4-FFF2-40B4-BE49-F238E27FC236}">
                  <a16:creationId xmlns:a16="http://schemas.microsoft.com/office/drawing/2014/main" id="{E5F64B10-1A3D-87B0-987C-9E8A8DE5B10F}"/>
                </a:ext>
              </a:extLst>
            </p:cNvPr>
            <p:cNvSpPr/>
            <p:nvPr/>
          </p:nvSpPr>
          <p:spPr bwMode="auto">
            <a:xfrm>
              <a:off x="500392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7" name="フリーフォーム: 図形 216">
              <a:extLst>
                <a:ext uri="{FF2B5EF4-FFF2-40B4-BE49-F238E27FC236}">
                  <a16:creationId xmlns:a16="http://schemas.microsoft.com/office/drawing/2014/main" id="{E95BAB74-743C-D235-E6B2-7591CDA4317E}"/>
                </a:ext>
              </a:extLst>
            </p:cNvPr>
            <p:cNvSpPr/>
            <p:nvPr/>
          </p:nvSpPr>
          <p:spPr bwMode="auto">
            <a:xfrm>
              <a:off x="477658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8" name="フリーフォーム: 図形 217">
              <a:extLst>
                <a:ext uri="{FF2B5EF4-FFF2-40B4-BE49-F238E27FC236}">
                  <a16:creationId xmlns:a16="http://schemas.microsoft.com/office/drawing/2014/main" id="{BFE8632A-E90F-4ADE-97FB-130E42EBDE89}"/>
                </a:ext>
              </a:extLst>
            </p:cNvPr>
            <p:cNvSpPr/>
            <p:nvPr/>
          </p:nvSpPr>
          <p:spPr bwMode="auto">
            <a:xfrm>
              <a:off x="454925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9" name="フリーフォーム: 図形 218">
              <a:extLst>
                <a:ext uri="{FF2B5EF4-FFF2-40B4-BE49-F238E27FC236}">
                  <a16:creationId xmlns:a16="http://schemas.microsoft.com/office/drawing/2014/main" id="{9CEFE791-1737-6D63-E7CC-2BBC9192649D}"/>
                </a:ext>
              </a:extLst>
            </p:cNvPr>
            <p:cNvSpPr/>
            <p:nvPr/>
          </p:nvSpPr>
          <p:spPr bwMode="auto">
            <a:xfrm>
              <a:off x="432191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0" name="フリーフォーム: 図形 219">
              <a:extLst>
                <a:ext uri="{FF2B5EF4-FFF2-40B4-BE49-F238E27FC236}">
                  <a16:creationId xmlns:a16="http://schemas.microsoft.com/office/drawing/2014/main" id="{63395669-A558-82CE-41E9-8B89882F765F}"/>
                </a:ext>
              </a:extLst>
            </p:cNvPr>
            <p:cNvSpPr/>
            <p:nvPr/>
          </p:nvSpPr>
          <p:spPr bwMode="auto">
            <a:xfrm>
              <a:off x="409458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1" name="フリーフォーム: 図形 220">
              <a:extLst>
                <a:ext uri="{FF2B5EF4-FFF2-40B4-BE49-F238E27FC236}">
                  <a16:creationId xmlns:a16="http://schemas.microsoft.com/office/drawing/2014/main" id="{1FB7DA00-53CB-E076-4EF7-468D2BDEECE7}"/>
                </a:ext>
              </a:extLst>
            </p:cNvPr>
            <p:cNvSpPr/>
            <p:nvPr/>
          </p:nvSpPr>
          <p:spPr bwMode="auto">
            <a:xfrm>
              <a:off x="386724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2" name="フリーフォーム: 図形 221">
              <a:extLst>
                <a:ext uri="{FF2B5EF4-FFF2-40B4-BE49-F238E27FC236}">
                  <a16:creationId xmlns:a16="http://schemas.microsoft.com/office/drawing/2014/main" id="{DBDF9965-E5B4-2C30-9E25-814C449041FF}"/>
                </a:ext>
              </a:extLst>
            </p:cNvPr>
            <p:cNvSpPr/>
            <p:nvPr/>
          </p:nvSpPr>
          <p:spPr bwMode="auto">
            <a:xfrm>
              <a:off x="363991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3" name="フリーフォーム: 図形 222">
              <a:extLst>
                <a:ext uri="{FF2B5EF4-FFF2-40B4-BE49-F238E27FC236}">
                  <a16:creationId xmlns:a16="http://schemas.microsoft.com/office/drawing/2014/main" id="{5B975643-10D1-37E4-591C-7B30BEB8AE45}"/>
                </a:ext>
              </a:extLst>
            </p:cNvPr>
            <p:cNvSpPr/>
            <p:nvPr/>
          </p:nvSpPr>
          <p:spPr bwMode="auto">
            <a:xfrm>
              <a:off x="341257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4" name="フリーフォーム: 図形 223">
              <a:extLst>
                <a:ext uri="{FF2B5EF4-FFF2-40B4-BE49-F238E27FC236}">
                  <a16:creationId xmlns:a16="http://schemas.microsoft.com/office/drawing/2014/main" id="{41F21D67-338F-1DDC-A427-EA4362A830CB}"/>
                </a:ext>
              </a:extLst>
            </p:cNvPr>
            <p:cNvSpPr/>
            <p:nvPr/>
          </p:nvSpPr>
          <p:spPr bwMode="auto">
            <a:xfrm>
              <a:off x="318524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5" name="フリーフォーム: 図形 224">
              <a:extLst>
                <a:ext uri="{FF2B5EF4-FFF2-40B4-BE49-F238E27FC236}">
                  <a16:creationId xmlns:a16="http://schemas.microsoft.com/office/drawing/2014/main" id="{5E5D4110-E979-DE17-7DD6-D1E897C78BE7}"/>
                </a:ext>
              </a:extLst>
            </p:cNvPr>
            <p:cNvSpPr/>
            <p:nvPr/>
          </p:nvSpPr>
          <p:spPr bwMode="auto">
            <a:xfrm>
              <a:off x="295790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6" name="フリーフォーム: 図形 225">
              <a:extLst>
                <a:ext uri="{FF2B5EF4-FFF2-40B4-BE49-F238E27FC236}">
                  <a16:creationId xmlns:a16="http://schemas.microsoft.com/office/drawing/2014/main" id="{C10F1D67-5CF5-52EF-E974-68E6F134A5EE}"/>
                </a:ext>
              </a:extLst>
            </p:cNvPr>
            <p:cNvSpPr/>
            <p:nvPr/>
          </p:nvSpPr>
          <p:spPr bwMode="auto">
            <a:xfrm>
              <a:off x="273057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7" name="フリーフォーム: 図形 226">
              <a:extLst>
                <a:ext uri="{FF2B5EF4-FFF2-40B4-BE49-F238E27FC236}">
                  <a16:creationId xmlns:a16="http://schemas.microsoft.com/office/drawing/2014/main" id="{DA537A91-A90F-D719-B931-42262591DF0D}"/>
                </a:ext>
              </a:extLst>
            </p:cNvPr>
            <p:cNvSpPr/>
            <p:nvPr/>
          </p:nvSpPr>
          <p:spPr bwMode="auto">
            <a:xfrm>
              <a:off x="250323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8" name="フリーフォーム: 図形 227">
              <a:extLst>
                <a:ext uri="{FF2B5EF4-FFF2-40B4-BE49-F238E27FC236}">
                  <a16:creationId xmlns:a16="http://schemas.microsoft.com/office/drawing/2014/main" id="{22C20EBC-5A99-7A86-E8C1-6A8803123E6F}"/>
                </a:ext>
              </a:extLst>
            </p:cNvPr>
            <p:cNvSpPr/>
            <p:nvPr/>
          </p:nvSpPr>
          <p:spPr bwMode="auto">
            <a:xfrm>
              <a:off x="227590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9" name="フリーフォーム: 図形 228">
              <a:extLst>
                <a:ext uri="{FF2B5EF4-FFF2-40B4-BE49-F238E27FC236}">
                  <a16:creationId xmlns:a16="http://schemas.microsoft.com/office/drawing/2014/main" id="{E3E7BB94-6C2B-B13D-D005-886862B58C92}"/>
                </a:ext>
              </a:extLst>
            </p:cNvPr>
            <p:cNvSpPr/>
            <p:nvPr/>
          </p:nvSpPr>
          <p:spPr bwMode="auto">
            <a:xfrm>
              <a:off x="204856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0" name="フリーフォーム: 図形 229">
              <a:extLst>
                <a:ext uri="{FF2B5EF4-FFF2-40B4-BE49-F238E27FC236}">
                  <a16:creationId xmlns:a16="http://schemas.microsoft.com/office/drawing/2014/main" id="{4FDD0FE0-3C30-52B7-490C-2F83A57D340B}"/>
                </a:ext>
              </a:extLst>
            </p:cNvPr>
            <p:cNvSpPr/>
            <p:nvPr/>
          </p:nvSpPr>
          <p:spPr bwMode="auto">
            <a:xfrm>
              <a:off x="182123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1" name="フリーフォーム: 図形 230">
              <a:extLst>
                <a:ext uri="{FF2B5EF4-FFF2-40B4-BE49-F238E27FC236}">
                  <a16:creationId xmlns:a16="http://schemas.microsoft.com/office/drawing/2014/main" id="{1593F4AE-E46C-F5D5-EF58-9F626D9D75FD}"/>
                </a:ext>
              </a:extLst>
            </p:cNvPr>
            <p:cNvSpPr/>
            <p:nvPr/>
          </p:nvSpPr>
          <p:spPr bwMode="auto">
            <a:xfrm>
              <a:off x="159389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2" name="フリーフォーム: 図形 231">
              <a:extLst>
                <a:ext uri="{FF2B5EF4-FFF2-40B4-BE49-F238E27FC236}">
                  <a16:creationId xmlns:a16="http://schemas.microsoft.com/office/drawing/2014/main" id="{E4E4FF5B-14F6-D4AD-7FBA-5A9BA6FE8A13}"/>
                </a:ext>
              </a:extLst>
            </p:cNvPr>
            <p:cNvSpPr/>
            <p:nvPr/>
          </p:nvSpPr>
          <p:spPr bwMode="auto">
            <a:xfrm>
              <a:off x="136656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3" name="フリーフォーム: 図形 232">
              <a:extLst>
                <a:ext uri="{FF2B5EF4-FFF2-40B4-BE49-F238E27FC236}">
                  <a16:creationId xmlns:a16="http://schemas.microsoft.com/office/drawing/2014/main" id="{D05CB21A-C003-1896-8252-0DA22E09B794}"/>
                </a:ext>
              </a:extLst>
            </p:cNvPr>
            <p:cNvSpPr/>
            <p:nvPr/>
          </p:nvSpPr>
          <p:spPr bwMode="auto">
            <a:xfrm>
              <a:off x="113922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4" name="フリーフォーム: 図形 233">
              <a:extLst>
                <a:ext uri="{FF2B5EF4-FFF2-40B4-BE49-F238E27FC236}">
                  <a16:creationId xmlns:a16="http://schemas.microsoft.com/office/drawing/2014/main" id="{35859A54-31D3-5969-CAC5-2626572FB415}"/>
                </a:ext>
              </a:extLst>
            </p:cNvPr>
            <p:cNvSpPr/>
            <p:nvPr/>
          </p:nvSpPr>
          <p:spPr bwMode="auto">
            <a:xfrm>
              <a:off x="91189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5" name="フリーフォーム: 図形 234">
              <a:extLst>
                <a:ext uri="{FF2B5EF4-FFF2-40B4-BE49-F238E27FC236}">
                  <a16:creationId xmlns:a16="http://schemas.microsoft.com/office/drawing/2014/main" id="{841B1E3F-6F03-BCF0-844B-2302BFC9E074}"/>
                </a:ext>
              </a:extLst>
            </p:cNvPr>
            <p:cNvSpPr/>
            <p:nvPr/>
          </p:nvSpPr>
          <p:spPr bwMode="auto">
            <a:xfrm>
              <a:off x="68455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6" name="フリーフォーム: 図形 235">
              <a:extLst>
                <a:ext uri="{FF2B5EF4-FFF2-40B4-BE49-F238E27FC236}">
                  <a16:creationId xmlns:a16="http://schemas.microsoft.com/office/drawing/2014/main" id="{2ED54258-5797-CAC3-7BA9-B4C0B81CED24}"/>
                </a:ext>
              </a:extLst>
            </p:cNvPr>
            <p:cNvSpPr/>
            <p:nvPr/>
          </p:nvSpPr>
          <p:spPr bwMode="auto">
            <a:xfrm>
              <a:off x="45722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7" name="フリーフォーム: 図形 236">
              <a:extLst>
                <a:ext uri="{FF2B5EF4-FFF2-40B4-BE49-F238E27FC236}">
                  <a16:creationId xmlns:a16="http://schemas.microsoft.com/office/drawing/2014/main" id="{12FA1FA4-3E01-7F82-405E-F6D20D6204AF}"/>
                </a:ext>
              </a:extLst>
            </p:cNvPr>
            <p:cNvSpPr/>
            <p:nvPr/>
          </p:nvSpPr>
          <p:spPr bwMode="auto">
            <a:xfrm>
              <a:off x="229889"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8" name="フリーフォーム: 図形 237">
              <a:extLst>
                <a:ext uri="{FF2B5EF4-FFF2-40B4-BE49-F238E27FC236}">
                  <a16:creationId xmlns:a16="http://schemas.microsoft.com/office/drawing/2014/main" id="{4A957326-FF76-D720-AB76-4319EDE519C3}"/>
                </a:ext>
              </a:extLst>
            </p:cNvPr>
            <p:cNvSpPr/>
            <p:nvPr/>
          </p:nvSpPr>
          <p:spPr bwMode="auto">
            <a:xfrm>
              <a:off x="2554"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9" name="フリーフォーム: 図形 238">
              <a:extLst>
                <a:ext uri="{FF2B5EF4-FFF2-40B4-BE49-F238E27FC236}">
                  <a16:creationId xmlns:a16="http://schemas.microsoft.com/office/drawing/2014/main" id="{BFE65267-F6E1-8249-8CF8-55D9F1CB4503}"/>
                </a:ext>
              </a:extLst>
            </p:cNvPr>
            <p:cNvSpPr/>
            <p:nvPr/>
          </p:nvSpPr>
          <p:spPr bwMode="auto">
            <a:xfrm>
              <a:off x="-22478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0" name="フリーフォーム: 図形 239">
              <a:extLst>
                <a:ext uri="{FF2B5EF4-FFF2-40B4-BE49-F238E27FC236}">
                  <a16:creationId xmlns:a16="http://schemas.microsoft.com/office/drawing/2014/main" id="{B4D26CAB-C43F-8565-C014-F6599D4F9F3A}"/>
                </a:ext>
              </a:extLst>
            </p:cNvPr>
            <p:cNvSpPr/>
            <p:nvPr/>
          </p:nvSpPr>
          <p:spPr bwMode="auto">
            <a:xfrm>
              <a:off x="-45211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1" name="フリーフォーム: 図形 240">
              <a:extLst>
                <a:ext uri="{FF2B5EF4-FFF2-40B4-BE49-F238E27FC236}">
                  <a16:creationId xmlns:a16="http://schemas.microsoft.com/office/drawing/2014/main" id="{67E6F5F8-3BEB-0E46-444B-71AB73B28562}"/>
                </a:ext>
              </a:extLst>
            </p:cNvPr>
            <p:cNvSpPr/>
            <p:nvPr/>
          </p:nvSpPr>
          <p:spPr bwMode="auto">
            <a:xfrm>
              <a:off x="-67945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2" name="フリーフォーム: 図形 241">
              <a:extLst>
                <a:ext uri="{FF2B5EF4-FFF2-40B4-BE49-F238E27FC236}">
                  <a16:creationId xmlns:a16="http://schemas.microsoft.com/office/drawing/2014/main" id="{73CF5EE3-1DA9-BFC7-6B37-EAF6F6E91EEF}"/>
                </a:ext>
              </a:extLst>
            </p:cNvPr>
            <p:cNvSpPr/>
            <p:nvPr/>
          </p:nvSpPr>
          <p:spPr bwMode="auto">
            <a:xfrm>
              <a:off x="-90678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3" name="フリーフォーム: 図形 242">
              <a:extLst>
                <a:ext uri="{FF2B5EF4-FFF2-40B4-BE49-F238E27FC236}">
                  <a16:creationId xmlns:a16="http://schemas.microsoft.com/office/drawing/2014/main" id="{37B1B567-D236-8CE0-4DA0-BC71C0B140B9}"/>
                </a:ext>
              </a:extLst>
            </p:cNvPr>
            <p:cNvSpPr/>
            <p:nvPr/>
          </p:nvSpPr>
          <p:spPr bwMode="auto">
            <a:xfrm>
              <a:off x="-113412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4" name="フリーフォーム: 図形 243">
              <a:extLst>
                <a:ext uri="{FF2B5EF4-FFF2-40B4-BE49-F238E27FC236}">
                  <a16:creationId xmlns:a16="http://schemas.microsoft.com/office/drawing/2014/main" id="{EFB424DD-3072-FF00-2D37-A5632AC9FC4A}"/>
                </a:ext>
              </a:extLst>
            </p:cNvPr>
            <p:cNvSpPr/>
            <p:nvPr/>
          </p:nvSpPr>
          <p:spPr bwMode="auto">
            <a:xfrm>
              <a:off x="-136145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5" name="フリーフォーム: 図形 244">
              <a:extLst>
                <a:ext uri="{FF2B5EF4-FFF2-40B4-BE49-F238E27FC236}">
                  <a16:creationId xmlns:a16="http://schemas.microsoft.com/office/drawing/2014/main" id="{83D6D58D-67A7-3CC6-E6EE-A65B35BE5C29}"/>
                </a:ext>
              </a:extLst>
            </p:cNvPr>
            <p:cNvSpPr/>
            <p:nvPr/>
          </p:nvSpPr>
          <p:spPr bwMode="auto">
            <a:xfrm>
              <a:off x="-158879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6" name="フリーフォーム: 図形 245">
              <a:extLst>
                <a:ext uri="{FF2B5EF4-FFF2-40B4-BE49-F238E27FC236}">
                  <a16:creationId xmlns:a16="http://schemas.microsoft.com/office/drawing/2014/main" id="{30623270-9A64-E842-2920-3CFAFCB1AEC0}"/>
                </a:ext>
              </a:extLst>
            </p:cNvPr>
            <p:cNvSpPr/>
            <p:nvPr/>
          </p:nvSpPr>
          <p:spPr bwMode="auto">
            <a:xfrm>
              <a:off x="-181612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7" name="フリーフォーム: 図形 246">
              <a:extLst>
                <a:ext uri="{FF2B5EF4-FFF2-40B4-BE49-F238E27FC236}">
                  <a16:creationId xmlns:a16="http://schemas.microsoft.com/office/drawing/2014/main" id="{69DC2B07-1719-A23A-EFAB-6544AE1373B7}"/>
                </a:ext>
              </a:extLst>
            </p:cNvPr>
            <p:cNvSpPr/>
            <p:nvPr/>
          </p:nvSpPr>
          <p:spPr bwMode="auto">
            <a:xfrm>
              <a:off x="-204346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8" name="フリーフォーム: 図形 247">
              <a:extLst>
                <a:ext uri="{FF2B5EF4-FFF2-40B4-BE49-F238E27FC236}">
                  <a16:creationId xmlns:a16="http://schemas.microsoft.com/office/drawing/2014/main" id="{463F4C34-379A-BFB9-162F-FC820025BACB}"/>
                </a:ext>
              </a:extLst>
            </p:cNvPr>
            <p:cNvSpPr/>
            <p:nvPr/>
          </p:nvSpPr>
          <p:spPr bwMode="auto">
            <a:xfrm>
              <a:off x="-227079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9" name="フリーフォーム: 図形 248">
              <a:extLst>
                <a:ext uri="{FF2B5EF4-FFF2-40B4-BE49-F238E27FC236}">
                  <a16:creationId xmlns:a16="http://schemas.microsoft.com/office/drawing/2014/main" id="{D7527348-64F4-9CC7-CE3A-0AB7C9CFFD05}"/>
                </a:ext>
              </a:extLst>
            </p:cNvPr>
            <p:cNvSpPr/>
            <p:nvPr/>
          </p:nvSpPr>
          <p:spPr bwMode="auto">
            <a:xfrm>
              <a:off x="-249813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0" name="フリーフォーム: 図形 249">
              <a:extLst>
                <a:ext uri="{FF2B5EF4-FFF2-40B4-BE49-F238E27FC236}">
                  <a16:creationId xmlns:a16="http://schemas.microsoft.com/office/drawing/2014/main" id="{2414EBA4-35F7-43D2-5667-080A63A26B33}"/>
                </a:ext>
              </a:extLst>
            </p:cNvPr>
            <p:cNvSpPr/>
            <p:nvPr/>
          </p:nvSpPr>
          <p:spPr bwMode="auto">
            <a:xfrm>
              <a:off x="-272546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1" name="フリーフォーム: 図形 250">
              <a:extLst>
                <a:ext uri="{FF2B5EF4-FFF2-40B4-BE49-F238E27FC236}">
                  <a16:creationId xmlns:a16="http://schemas.microsoft.com/office/drawing/2014/main" id="{4DBA5EF0-AD0F-3A04-5CA5-5342A25362DD}"/>
                </a:ext>
              </a:extLst>
            </p:cNvPr>
            <p:cNvSpPr/>
            <p:nvPr/>
          </p:nvSpPr>
          <p:spPr bwMode="auto">
            <a:xfrm>
              <a:off x="-295280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2" name="フリーフォーム: 図形 251">
              <a:extLst>
                <a:ext uri="{FF2B5EF4-FFF2-40B4-BE49-F238E27FC236}">
                  <a16:creationId xmlns:a16="http://schemas.microsoft.com/office/drawing/2014/main" id="{5EB8FE76-6C14-BDAB-CEB5-043FDC5D5AE1}"/>
                </a:ext>
              </a:extLst>
            </p:cNvPr>
            <p:cNvSpPr/>
            <p:nvPr/>
          </p:nvSpPr>
          <p:spPr bwMode="auto">
            <a:xfrm>
              <a:off x="-318013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3" name="フリーフォーム: 図形 252">
              <a:extLst>
                <a:ext uri="{FF2B5EF4-FFF2-40B4-BE49-F238E27FC236}">
                  <a16:creationId xmlns:a16="http://schemas.microsoft.com/office/drawing/2014/main" id="{8AEAA64F-67D5-9EED-7B67-E4E2D2B1DB22}"/>
                </a:ext>
              </a:extLst>
            </p:cNvPr>
            <p:cNvSpPr/>
            <p:nvPr/>
          </p:nvSpPr>
          <p:spPr bwMode="auto">
            <a:xfrm>
              <a:off x="-340747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4" name="フリーフォーム: 図形 253">
              <a:extLst>
                <a:ext uri="{FF2B5EF4-FFF2-40B4-BE49-F238E27FC236}">
                  <a16:creationId xmlns:a16="http://schemas.microsoft.com/office/drawing/2014/main" id="{6714A5BC-8C33-71FF-F46D-EDDBF1E43501}"/>
                </a:ext>
              </a:extLst>
            </p:cNvPr>
            <p:cNvSpPr/>
            <p:nvPr/>
          </p:nvSpPr>
          <p:spPr bwMode="auto">
            <a:xfrm>
              <a:off x="-363480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5" name="フリーフォーム: 図形 254">
              <a:extLst>
                <a:ext uri="{FF2B5EF4-FFF2-40B4-BE49-F238E27FC236}">
                  <a16:creationId xmlns:a16="http://schemas.microsoft.com/office/drawing/2014/main" id="{46F0376C-65A3-06BE-01D7-3AD9F3E2E611}"/>
                </a:ext>
              </a:extLst>
            </p:cNvPr>
            <p:cNvSpPr/>
            <p:nvPr/>
          </p:nvSpPr>
          <p:spPr bwMode="auto">
            <a:xfrm>
              <a:off x="-386214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6" name="フリーフォーム: 図形 255">
              <a:extLst>
                <a:ext uri="{FF2B5EF4-FFF2-40B4-BE49-F238E27FC236}">
                  <a16:creationId xmlns:a16="http://schemas.microsoft.com/office/drawing/2014/main" id="{BBEE2EF2-B71A-3840-A298-D114B386E751}"/>
                </a:ext>
              </a:extLst>
            </p:cNvPr>
            <p:cNvSpPr/>
            <p:nvPr/>
          </p:nvSpPr>
          <p:spPr bwMode="auto">
            <a:xfrm>
              <a:off x="-408947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7" name="フリーフォーム: 図形 256">
              <a:extLst>
                <a:ext uri="{FF2B5EF4-FFF2-40B4-BE49-F238E27FC236}">
                  <a16:creationId xmlns:a16="http://schemas.microsoft.com/office/drawing/2014/main" id="{79479090-DA9A-719B-1CA9-EBF6E4526C2F}"/>
                </a:ext>
              </a:extLst>
            </p:cNvPr>
            <p:cNvSpPr/>
            <p:nvPr/>
          </p:nvSpPr>
          <p:spPr bwMode="auto">
            <a:xfrm>
              <a:off x="-431681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8" name="フリーフォーム: 図形 257">
              <a:extLst>
                <a:ext uri="{FF2B5EF4-FFF2-40B4-BE49-F238E27FC236}">
                  <a16:creationId xmlns:a16="http://schemas.microsoft.com/office/drawing/2014/main" id="{C9C92376-1102-8E26-793E-24A200844441}"/>
                </a:ext>
              </a:extLst>
            </p:cNvPr>
            <p:cNvSpPr/>
            <p:nvPr/>
          </p:nvSpPr>
          <p:spPr bwMode="auto">
            <a:xfrm>
              <a:off x="-454414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9" name="フリーフォーム: 図形 258">
              <a:extLst>
                <a:ext uri="{FF2B5EF4-FFF2-40B4-BE49-F238E27FC236}">
                  <a16:creationId xmlns:a16="http://schemas.microsoft.com/office/drawing/2014/main" id="{C5A23696-6111-AA38-6B8A-844605ADFCF2}"/>
                </a:ext>
              </a:extLst>
            </p:cNvPr>
            <p:cNvSpPr/>
            <p:nvPr/>
          </p:nvSpPr>
          <p:spPr bwMode="auto">
            <a:xfrm>
              <a:off x="-477148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0" name="フリーフォーム: 図形 259">
              <a:extLst>
                <a:ext uri="{FF2B5EF4-FFF2-40B4-BE49-F238E27FC236}">
                  <a16:creationId xmlns:a16="http://schemas.microsoft.com/office/drawing/2014/main" id="{830EBA31-F218-3C14-0063-0C65378B70A5}"/>
                </a:ext>
              </a:extLst>
            </p:cNvPr>
            <p:cNvSpPr/>
            <p:nvPr/>
          </p:nvSpPr>
          <p:spPr bwMode="auto">
            <a:xfrm>
              <a:off x="-499881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1" name="フリーフォーム: 図形 260">
              <a:extLst>
                <a:ext uri="{FF2B5EF4-FFF2-40B4-BE49-F238E27FC236}">
                  <a16:creationId xmlns:a16="http://schemas.microsoft.com/office/drawing/2014/main" id="{8FF18D69-D33A-8BA3-A871-95CC627773B0}"/>
                </a:ext>
              </a:extLst>
            </p:cNvPr>
            <p:cNvSpPr/>
            <p:nvPr/>
          </p:nvSpPr>
          <p:spPr bwMode="auto">
            <a:xfrm>
              <a:off x="-522615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2" name="フリーフォーム: 図形 261">
              <a:extLst>
                <a:ext uri="{FF2B5EF4-FFF2-40B4-BE49-F238E27FC236}">
                  <a16:creationId xmlns:a16="http://schemas.microsoft.com/office/drawing/2014/main" id="{F31FB858-8A95-2D3E-B509-DD7E90D03A8A}"/>
                </a:ext>
              </a:extLst>
            </p:cNvPr>
            <p:cNvSpPr/>
            <p:nvPr/>
          </p:nvSpPr>
          <p:spPr bwMode="auto">
            <a:xfrm>
              <a:off x="-545348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3" name="フリーフォーム: 図形 262">
              <a:extLst>
                <a:ext uri="{FF2B5EF4-FFF2-40B4-BE49-F238E27FC236}">
                  <a16:creationId xmlns:a16="http://schemas.microsoft.com/office/drawing/2014/main" id="{1BBCED50-D379-7520-DD3A-619C78C3E5DE}"/>
                </a:ext>
              </a:extLst>
            </p:cNvPr>
            <p:cNvSpPr/>
            <p:nvPr/>
          </p:nvSpPr>
          <p:spPr bwMode="auto">
            <a:xfrm>
              <a:off x="-568082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4" name="フリーフォーム: 図形 263">
              <a:extLst>
                <a:ext uri="{FF2B5EF4-FFF2-40B4-BE49-F238E27FC236}">
                  <a16:creationId xmlns:a16="http://schemas.microsoft.com/office/drawing/2014/main" id="{CBA3D8DD-06A8-3A67-A0D6-F7E13360600E}"/>
                </a:ext>
              </a:extLst>
            </p:cNvPr>
            <p:cNvSpPr/>
            <p:nvPr/>
          </p:nvSpPr>
          <p:spPr bwMode="auto">
            <a:xfrm>
              <a:off x="-590815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5" name="フリーフォーム: 図形 264">
              <a:extLst>
                <a:ext uri="{FF2B5EF4-FFF2-40B4-BE49-F238E27FC236}">
                  <a16:creationId xmlns:a16="http://schemas.microsoft.com/office/drawing/2014/main" id="{DF4483F1-B5B3-4417-2BB9-ACB4F79EB4F6}"/>
                </a:ext>
              </a:extLst>
            </p:cNvPr>
            <p:cNvSpPr/>
            <p:nvPr/>
          </p:nvSpPr>
          <p:spPr bwMode="auto">
            <a:xfrm>
              <a:off x="-613549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6" name="フリーフォーム: 図形 265">
              <a:extLst>
                <a:ext uri="{FF2B5EF4-FFF2-40B4-BE49-F238E27FC236}">
                  <a16:creationId xmlns:a16="http://schemas.microsoft.com/office/drawing/2014/main" id="{16BAF6F1-D89F-C2F6-285F-7EE004BDDD8F}"/>
                </a:ext>
              </a:extLst>
            </p:cNvPr>
            <p:cNvSpPr/>
            <p:nvPr/>
          </p:nvSpPr>
          <p:spPr bwMode="auto">
            <a:xfrm>
              <a:off x="-636282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7" name="フリーフォーム: 図形 266">
              <a:extLst>
                <a:ext uri="{FF2B5EF4-FFF2-40B4-BE49-F238E27FC236}">
                  <a16:creationId xmlns:a16="http://schemas.microsoft.com/office/drawing/2014/main" id="{DE73F6F2-B60A-72FE-9166-C8F19D35CB17}"/>
                </a:ext>
              </a:extLst>
            </p:cNvPr>
            <p:cNvSpPr/>
            <p:nvPr/>
          </p:nvSpPr>
          <p:spPr bwMode="auto">
            <a:xfrm>
              <a:off x="-659016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8" name="フリーフォーム: 図形 267">
              <a:extLst>
                <a:ext uri="{FF2B5EF4-FFF2-40B4-BE49-F238E27FC236}">
                  <a16:creationId xmlns:a16="http://schemas.microsoft.com/office/drawing/2014/main" id="{265208E0-DC81-A69C-673E-8911CCEEB02D}"/>
                </a:ext>
              </a:extLst>
            </p:cNvPr>
            <p:cNvSpPr/>
            <p:nvPr/>
          </p:nvSpPr>
          <p:spPr bwMode="auto">
            <a:xfrm>
              <a:off x="-681749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9" name="フリーフォーム: 図形 268">
              <a:extLst>
                <a:ext uri="{FF2B5EF4-FFF2-40B4-BE49-F238E27FC236}">
                  <a16:creationId xmlns:a16="http://schemas.microsoft.com/office/drawing/2014/main" id="{B41FD485-B8F8-4FE6-A7B1-5796D9300E20}"/>
                </a:ext>
              </a:extLst>
            </p:cNvPr>
            <p:cNvSpPr/>
            <p:nvPr/>
          </p:nvSpPr>
          <p:spPr bwMode="auto">
            <a:xfrm>
              <a:off x="-704483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0" name="フリーフォーム: 図形 269">
              <a:extLst>
                <a:ext uri="{FF2B5EF4-FFF2-40B4-BE49-F238E27FC236}">
                  <a16:creationId xmlns:a16="http://schemas.microsoft.com/office/drawing/2014/main" id="{D6D9B60A-43CA-92B5-FC9E-C1AD8164E897}"/>
                </a:ext>
              </a:extLst>
            </p:cNvPr>
            <p:cNvSpPr/>
            <p:nvPr/>
          </p:nvSpPr>
          <p:spPr bwMode="auto">
            <a:xfrm>
              <a:off x="-7272166"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1" name="フリーフォーム: 図形 270">
              <a:extLst>
                <a:ext uri="{FF2B5EF4-FFF2-40B4-BE49-F238E27FC236}">
                  <a16:creationId xmlns:a16="http://schemas.microsoft.com/office/drawing/2014/main" id="{A2D6A0CC-A117-C047-0A78-8185E1C11F13}"/>
                </a:ext>
              </a:extLst>
            </p:cNvPr>
            <p:cNvSpPr/>
            <p:nvPr/>
          </p:nvSpPr>
          <p:spPr bwMode="auto">
            <a:xfrm>
              <a:off x="-7499501" y="5229200"/>
              <a:ext cx="409200" cy="409201"/>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272" name="グループ化 271">
            <a:extLst>
              <a:ext uri="{FF2B5EF4-FFF2-40B4-BE49-F238E27FC236}">
                <a16:creationId xmlns:a16="http://schemas.microsoft.com/office/drawing/2014/main" id="{CC91F75B-01BC-3AA3-0392-835B0923EAF3}"/>
              </a:ext>
            </a:extLst>
          </p:cNvPr>
          <p:cNvGrpSpPr/>
          <p:nvPr/>
        </p:nvGrpSpPr>
        <p:grpSpPr>
          <a:xfrm>
            <a:off x="658306" y="1983390"/>
            <a:ext cx="5368964" cy="1098180"/>
            <a:chOff x="3834201" y="1988840"/>
            <a:chExt cx="5561635" cy="1137590"/>
          </a:xfrm>
        </p:grpSpPr>
        <p:sp>
          <p:nvSpPr>
            <p:cNvPr id="273" name="円: 塗りつぶしなし 272">
              <a:extLst>
                <a:ext uri="{FF2B5EF4-FFF2-40B4-BE49-F238E27FC236}">
                  <a16:creationId xmlns:a16="http://schemas.microsoft.com/office/drawing/2014/main" id="{6196367B-85DC-F11E-DDEA-05B4844C4C61}"/>
                </a:ext>
              </a:extLst>
            </p:cNvPr>
            <p:cNvSpPr/>
            <p:nvPr/>
          </p:nvSpPr>
          <p:spPr bwMode="auto">
            <a:xfrm>
              <a:off x="8258245" y="1988840"/>
              <a:ext cx="1137591" cy="1137590"/>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4" name="フリーフォーム: 図形 273">
              <a:extLst>
                <a:ext uri="{FF2B5EF4-FFF2-40B4-BE49-F238E27FC236}">
                  <a16:creationId xmlns:a16="http://schemas.microsoft.com/office/drawing/2014/main" id="{20E1D865-7C95-9F8B-66FB-0772AC0BA242}"/>
                </a:ext>
              </a:extLst>
            </p:cNvPr>
            <p:cNvSpPr/>
            <p:nvPr/>
          </p:nvSpPr>
          <p:spPr bwMode="auto">
            <a:xfrm>
              <a:off x="7626237"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5" name="フリーフォーム: 図形 274">
              <a:extLst>
                <a:ext uri="{FF2B5EF4-FFF2-40B4-BE49-F238E27FC236}">
                  <a16:creationId xmlns:a16="http://schemas.microsoft.com/office/drawing/2014/main" id="{6AD6897D-161B-ECB7-B68E-4F0E60687B41}"/>
                </a:ext>
              </a:extLst>
            </p:cNvPr>
            <p:cNvSpPr/>
            <p:nvPr/>
          </p:nvSpPr>
          <p:spPr bwMode="auto">
            <a:xfrm>
              <a:off x="6994231"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6" name="フリーフォーム: 図形 275">
              <a:extLst>
                <a:ext uri="{FF2B5EF4-FFF2-40B4-BE49-F238E27FC236}">
                  <a16:creationId xmlns:a16="http://schemas.microsoft.com/office/drawing/2014/main" id="{EEF1C0FB-C1BD-EAFB-542D-F126CA61DEDE}"/>
                </a:ext>
              </a:extLst>
            </p:cNvPr>
            <p:cNvSpPr/>
            <p:nvPr/>
          </p:nvSpPr>
          <p:spPr bwMode="auto">
            <a:xfrm>
              <a:off x="6362225"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7" name="フリーフォーム: 図形 276">
              <a:extLst>
                <a:ext uri="{FF2B5EF4-FFF2-40B4-BE49-F238E27FC236}">
                  <a16:creationId xmlns:a16="http://schemas.microsoft.com/office/drawing/2014/main" id="{67B04B81-3159-07C3-39C1-C25DDF5887D2}"/>
                </a:ext>
              </a:extLst>
            </p:cNvPr>
            <p:cNvSpPr/>
            <p:nvPr/>
          </p:nvSpPr>
          <p:spPr bwMode="auto">
            <a:xfrm>
              <a:off x="5730219"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8" name="フリーフォーム: 図形 277">
              <a:extLst>
                <a:ext uri="{FF2B5EF4-FFF2-40B4-BE49-F238E27FC236}">
                  <a16:creationId xmlns:a16="http://schemas.microsoft.com/office/drawing/2014/main" id="{5CD50250-F9E2-1F77-4902-D6740C37E88E}"/>
                </a:ext>
              </a:extLst>
            </p:cNvPr>
            <p:cNvSpPr/>
            <p:nvPr/>
          </p:nvSpPr>
          <p:spPr bwMode="auto">
            <a:xfrm>
              <a:off x="5098213"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9" name="フリーフォーム: 図形 278">
              <a:extLst>
                <a:ext uri="{FF2B5EF4-FFF2-40B4-BE49-F238E27FC236}">
                  <a16:creationId xmlns:a16="http://schemas.microsoft.com/office/drawing/2014/main" id="{D4E865F5-BD8D-A7E3-7DF3-F5DF588E360A}"/>
                </a:ext>
              </a:extLst>
            </p:cNvPr>
            <p:cNvSpPr/>
            <p:nvPr/>
          </p:nvSpPr>
          <p:spPr bwMode="auto">
            <a:xfrm>
              <a:off x="4466207"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80" name="フリーフォーム: 図形 279">
              <a:extLst>
                <a:ext uri="{FF2B5EF4-FFF2-40B4-BE49-F238E27FC236}">
                  <a16:creationId xmlns:a16="http://schemas.microsoft.com/office/drawing/2014/main" id="{9C8B71AE-B731-B6C3-6595-BAD6ABC7BFBA}"/>
                </a:ext>
              </a:extLst>
            </p:cNvPr>
            <p:cNvSpPr/>
            <p:nvPr/>
          </p:nvSpPr>
          <p:spPr bwMode="auto">
            <a:xfrm>
              <a:off x="3834201"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281" name="グループ化 280">
            <a:extLst>
              <a:ext uri="{FF2B5EF4-FFF2-40B4-BE49-F238E27FC236}">
                <a16:creationId xmlns:a16="http://schemas.microsoft.com/office/drawing/2014/main" id="{C2476A6A-3F53-A37F-D5CF-A681D0A49B84}"/>
              </a:ext>
            </a:extLst>
          </p:cNvPr>
          <p:cNvGrpSpPr/>
          <p:nvPr/>
        </p:nvGrpSpPr>
        <p:grpSpPr>
          <a:xfrm>
            <a:off x="7559902" y="1975745"/>
            <a:ext cx="1708295" cy="1098180"/>
            <a:chOff x="8118193" y="829680"/>
            <a:chExt cx="1708295" cy="1098180"/>
          </a:xfrm>
        </p:grpSpPr>
        <p:sp>
          <p:nvSpPr>
            <p:cNvPr id="282" name="円: 塗りつぶしなし 281">
              <a:extLst>
                <a:ext uri="{FF2B5EF4-FFF2-40B4-BE49-F238E27FC236}">
                  <a16:creationId xmlns:a16="http://schemas.microsoft.com/office/drawing/2014/main" id="{F10EA241-3D7B-C511-F17F-0DF5D125CB56}"/>
                </a:ext>
              </a:extLst>
            </p:cNvPr>
            <p:cNvSpPr/>
            <p:nvPr/>
          </p:nvSpPr>
          <p:spPr bwMode="auto">
            <a:xfrm>
              <a:off x="8728307" y="829680"/>
              <a:ext cx="1098181" cy="1098180"/>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83" name="フリーフォーム: 図形 282">
              <a:extLst>
                <a:ext uri="{FF2B5EF4-FFF2-40B4-BE49-F238E27FC236}">
                  <a16:creationId xmlns:a16="http://schemas.microsoft.com/office/drawing/2014/main" id="{CB9F69BC-5B1A-AF7F-9BBC-E3CDEA256FC1}"/>
                </a:ext>
              </a:extLst>
            </p:cNvPr>
            <p:cNvSpPr/>
            <p:nvPr/>
          </p:nvSpPr>
          <p:spPr bwMode="auto">
            <a:xfrm>
              <a:off x="8118193" y="829680"/>
              <a:ext cx="1098181" cy="109818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284" name="グループ化 283">
            <a:extLst>
              <a:ext uri="{FF2B5EF4-FFF2-40B4-BE49-F238E27FC236}">
                <a16:creationId xmlns:a16="http://schemas.microsoft.com/office/drawing/2014/main" id="{BCE0BD4C-E3C5-9580-CC2B-4785F69A4D61}"/>
              </a:ext>
            </a:extLst>
          </p:cNvPr>
          <p:cNvGrpSpPr/>
          <p:nvPr/>
        </p:nvGrpSpPr>
        <p:grpSpPr>
          <a:xfrm>
            <a:off x="6940010" y="829680"/>
            <a:ext cx="2318406" cy="1098180"/>
            <a:chOff x="6959442" y="1195440"/>
            <a:chExt cx="2318406" cy="1098180"/>
          </a:xfrm>
        </p:grpSpPr>
        <p:sp>
          <p:nvSpPr>
            <p:cNvPr id="285" name="円: 塗りつぶしなし 284">
              <a:extLst>
                <a:ext uri="{FF2B5EF4-FFF2-40B4-BE49-F238E27FC236}">
                  <a16:creationId xmlns:a16="http://schemas.microsoft.com/office/drawing/2014/main" id="{D5A49E35-F2D9-F5DB-AF4C-961263D29B45}"/>
                </a:ext>
              </a:extLst>
            </p:cNvPr>
            <p:cNvSpPr/>
            <p:nvPr/>
          </p:nvSpPr>
          <p:spPr bwMode="auto">
            <a:xfrm>
              <a:off x="8179667" y="1195440"/>
              <a:ext cx="1098181" cy="1098180"/>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86" name="フリーフォーム: 図形 285">
              <a:extLst>
                <a:ext uri="{FF2B5EF4-FFF2-40B4-BE49-F238E27FC236}">
                  <a16:creationId xmlns:a16="http://schemas.microsoft.com/office/drawing/2014/main" id="{072D27FA-7850-CED3-095C-B801F9C6F89D}"/>
                </a:ext>
              </a:extLst>
            </p:cNvPr>
            <p:cNvSpPr/>
            <p:nvPr/>
          </p:nvSpPr>
          <p:spPr bwMode="auto">
            <a:xfrm>
              <a:off x="7569553" y="1195440"/>
              <a:ext cx="1098181" cy="109818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87" name="フリーフォーム: 図形 286">
              <a:extLst>
                <a:ext uri="{FF2B5EF4-FFF2-40B4-BE49-F238E27FC236}">
                  <a16:creationId xmlns:a16="http://schemas.microsoft.com/office/drawing/2014/main" id="{76C04C07-CE34-0C97-B72D-870BA16D812F}"/>
                </a:ext>
              </a:extLst>
            </p:cNvPr>
            <p:cNvSpPr/>
            <p:nvPr/>
          </p:nvSpPr>
          <p:spPr bwMode="auto">
            <a:xfrm>
              <a:off x="6959442" y="1195440"/>
              <a:ext cx="1098181" cy="109818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288" name="グループ化 287">
            <a:extLst>
              <a:ext uri="{FF2B5EF4-FFF2-40B4-BE49-F238E27FC236}">
                <a16:creationId xmlns:a16="http://schemas.microsoft.com/office/drawing/2014/main" id="{5BC8FA24-7594-FB47-5A1F-420AC8C02DEC}"/>
              </a:ext>
            </a:extLst>
          </p:cNvPr>
          <p:cNvGrpSpPr/>
          <p:nvPr/>
        </p:nvGrpSpPr>
        <p:grpSpPr>
          <a:xfrm>
            <a:off x="647699" y="828060"/>
            <a:ext cx="3538629" cy="1098180"/>
            <a:chOff x="5730219" y="1988840"/>
            <a:chExt cx="3665617" cy="1137590"/>
          </a:xfrm>
        </p:grpSpPr>
        <p:sp>
          <p:nvSpPr>
            <p:cNvPr id="289" name="円: 塗りつぶしなし 288">
              <a:extLst>
                <a:ext uri="{FF2B5EF4-FFF2-40B4-BE49-F238E27FC236}">
                  <a16:creationId xmlns:a16="http://schemas.microsoft.com/office/drawing/2014/main" id="{01D3EDC2-1C12-1DB6-80FB-46E0C061F13E}"/>
                </a:ext>
              </a:extLst>
            </p:cNvPr>
            <p:cNvSpPr/>
            <p:nvPr/>
          </p:nvSpPr>
          <p:spPr bwMode="auto">
            <a:xfrm>
              <a:off x="8258245" y="1988840"/>
              <a:ext cx="1137591" cy="1137590"/>
            </a:xfrm>
            <a:prstGeom prst="donut">
              <a:avLst>
                <a:gd name="adj" fmla="val 22032"/>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90" name="フリーフォーム: 図形 289">
              <a:extLst>
                <a:ext uri="{FF2B5EF4-FFF2-40B4-BE49-F238E27FC236}">
                  <a16:creationId xmlns:a16="http://schemas.microsoft.com/office/drawing/2014/main" id="{22298B3B-30FC-2A5D-56D0-4F4C7558E3BE}"/>
                </a:ext>
              </a:extLst>
            </p:cNvPr>
            <p:cNvSpPr/>
            <p:nvPr/>
          </p:nvSpPr>
          <p:spPr bwMode="auto">
            <a:xfrm>
              <a:off x="7626237"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91" name="フリーフォーム: 図形 290">
              <a:extLst>
                <a:ext uri="{FF2B5EF4-FFF2-40B4-BE49-F238E27FC236}">
                  <a16:creationId xmlns:a16="http://schemas.microsoft.com/office/drawing/2014/main" id="{89DEF65F-9078-DB35-E92D-87FE542548FD}"/>
                </a:ext>
              </a:extLst>
            </p:cNvPr>
            <p:cNvSpPr/>
            <p:nvPr/>
          </p:nvSpPr>
          <p:spPr bwMode="auto">
            <a:xfrm>
              <a:off x="6994231"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92" name="フリーフォーム: 図形 291">
              <a:extLst>
                <a:ext uri="{FF2B5EF4-FFF2-40B4-BE49-F238E27FC236}">
                  <a16:creationId xmlns:a16="http://schemas.microsoft.com/office/drawing/2014/main" id="{A0845A16-FC35-4557-A1F0-052C1C60F92A}"/>
                </a:ext>
              </a:extLst>
            </p:cNvPr>
            <p:cNvSpPr/>
            <p:nvPr/>
          </p:nvSpPr>
          <p:spPr bwMode="auto">
            <a:xfrm>
              <a:off x="6362225"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93" name="フリーフォーム: 図形 292">
              <a:extLst>
                <a:ext uri="{FF2B5EF4-FFF2-40B4-BE49-F238E27FC236}">
                  <a16:creationId xmlns:a16="http://schemas.microsoft.com/office/drawing/2014/main" id="{5EDF8149-EBE7-096E-92AC-4DC2A768CD5B}"/>
                </a:ext>
              </a:extLst>
            </p:cNvPr>
            <p:cNvSpPr/>
            <p:nvPr/>
          </p:nvSpPr>
          <p:spPr bwMode="auto">
            <a:xfrm>
              <a:off x="5730219" y="1988840"/>
              <a:ext cx="1137591" cy="1137590"/>
            </a:xfrm>
            <a:custGeom>
              <a:avLst/>
              <a:gdLst>
                <a:gd name="connsiteX0" fmla="*/ 1882058 w 3764116"/>
                <a:gd name="connsiteY0" fmla="*/ 0 h 3764112"/>
                <a:gd name="connsiteX1" fmla="*/ 2779159 w 3764116"/>
                <a:gd name="connsiteY1" fmla="*/ 227154 h 3764112"/>
                <a:gd name="connsiteX2" fmla="*/ 2931020 w 3764116"/>
                <a:gd name="connsiteY2" fmla="*/ 319412 h 3764112"/>
                <a:gd name="connsiteX3" fmla="*/ 2842032 w 3764116"/>
                <a:gd name="connsiteY3" fmla="*/ 380700 h 3764112"/>
                <a:gd name="connsiteX4" fmla="*/ 2385486 w 3764116"/>
                <a:gd name="connsiteY4" fmla="*/ 877214 h 3764112"/>
                <a:gd name="connsiteX5" fmla="*/ 2349692 w 3764116"/>
                <a:gd name="connsiteY5" fmla="*/ 939910 h 3764112"/>
                <a:gd name="connsiteX6" fmla="*/ 2291835 w 3764116"/>
                <a:gd name="connsiteY6" fmla="*/ 912039 h 3764112"/>
                <a:gd name="connsiteX7" fmla="*/ 1882058 w 3764116"/>
                <a:gd name="connsiteY7" fmla="*/ 829309 h 3764112"/>
                <a:gd name="connsiteX8" fmla="*/ 829309 w 3764116"/>
                <a:gd name="connsiteY8" fmla="*/ 1882056 h 3764112"/>
                <a:gd name="connsiteX9" fmla="*/ 1882058 w 3764116"/>
                <a:gd name="connsiteY9" fmla="*/ 2934803 h 3764112"/>
                <a:gd name="connsiteX10" fmla="*/ 2934807 w 3764116"/>
                <a:gd name="connsiteY10" fmla="*/ 1882056 h 3764112"/>
                <a:gd name="connsiteX11" fmla="*/ 2929597 w 3764116"/>
                <a:gd name="connsiteY11" fmla="*/ 1778868 h 3764112"/>
                <a:gd name="connsiteX12" fmla="*/ 2929821 w 3764116"/>
                <a:gd name="connsiteY12" fmla="*/ 1774420 h 3764112"/>
                <a:gd name="connsiteX13" fmla="*/ 3503553 w 3764116"/>
                <a:gd name="connsiteY13" fmla="*/ 941591 h 3764112"/>
                <a:gd name="connsiteX14" fmla="*/ 3509104 w 3764116"/>
                <a:gd name="connsiteY14" fmla="*/ 939102 h 3764112"/>
                <a:gd name="connsiteX15" fmla="*/ 3536962 w 3764116"/>
                <a:gd name="connsiteY15" fmla="*/ 984957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206881" y="0"/>
                    <a:pt x="2512484" y="82288"/>
                    <a:pt x="2779159" y="227154"/>
                  </a:cubicBezTo>
                  <a:lnTo>
                    <a:pt x="2931020" y="319412"/>
                  </a:lnTo>
                  <a:lnTo>
                    <a:pt x="2842032" y="380700"/>
                  </a:lnTo>
                  <a:cubicBezTo>
                    <a:pt x="2661717" y="517240"/>
                    <a:pt x="2506763" y="685516"/>
                    <a:pt x="2385486" y="877214"/>
                  </a:cubicBezTo>
                  <a:lnTo>
                    <a:pt x="2349692" y="939910"/>
                  </a:lnTo>
                  <a:lnTo>
                    <a:pt x="2291835" y="912039"/>
                  </a:lnTo>
                  <a:cubicBezTo>
                    <a:pt x="2165886" y="858767"/>
                    <a:pt x="2027412" y="829309"/>
                    <a:pt x="1882058" y="829309"/>
                  </a:cubicBezTo>
                  <a:cubicBezTo>
                    <a:pt x="1300641" y="829309"/>
                    <a:pt x="829309" y="1300640"/>
                    <a:pt x="829309" y="1882056"/>
                  </a:cubicBezTo>
                  <a:cubicBezTo>
                    <a:pt x="829309" y="2463472"/>
                    <a:pt x="1300641" y="2934803"/>
                    <a:pt x="1882058" y="2934803"/>
                  </a:cubicBezTo>
                  <a:cubicBezTo>
                    <a:pt x="2463475" y="2934803"/>
                    <a:pt x="2934807" y="2463472"/>
                    <a:pt x="2934807" y="1882056"/>
                  </a:cubicBezTo>
                  <a:lnTo>
                    <a:pt x="2929597" y="1778868"/>
                  </a:lnTo>
                  <a:lnTo>
                    <a:pt x="2929821" y="1774420"/>
                  </a:lnTo>
                  <a:cubicBezTo>
                    <a:pt x="2966885" y="1409458"/>
                    <a:pt x="3190371" y="1099607"/>
                    <a:pt x="3503553" y="941591"/>
                  </a:cubicBezTo>
                  <a:lnTo>
                    <a:pt x="3509104" y="939102"/>
                  </a:lnTo>
                  <a:lnTo>
                    <a:pt x="3536962" y="984957"/>
                  </a:lnTo>
                  <a:cubicBezTo>
                    <a:pt x="3681828" y="1251631"/>
                    <a:pt x="3764116" y="1557234"/>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spTree>
    <p:extLst>
      <p:ext uri="{BB962C8B-B14F-4D97-AF65-F5344CB8AC3E}">
        <p14:creationId xmlns:p14="http://schemas.microsoft.com/office/powerpoint/2010/main" val="1218523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テキスト ボックス 136">
            <a:extLst>
              <a:ext uri="{FF2B5EF4-FFF2-40B4-BE49-F238E27FC236}">
                <a16:creationId xmlns:a16="http://schemas.microsoft.com/office/drawing/2014/main" id="{72FF7C6D-8B1E-FFBD-3876-FFCF106AAB2E}"/>
              </a:ext>
            </a:extLst>
          </p:cNvPr>
          <p:cNvSpPr txBox="1"/>
          <p:nvPr/>
        </p:nvSpPr>
        <p:spPr>
          <a:xfrm>
            <a:off x="276046" y="232912"/>
            <a:ext cx="326243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重なるリングの飾り線</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2" name="グループ化 1">
            <a:extLst>
              <a:ext uri="{FF2B5EF4-FFF2-40B4-BE49-F238E27FC236}">
                <a16:creationId xmlns:a16="http://schemas.microsoft.com/office/drawing/2014/main" id="{BE9A4D94-06AD-39D2-0CE2-5EDC40B01D1D}"/>
              </a:ext>
            </a:extLst>
          </p:cNvPr>
          <p:cNvGrpSpPr/>
          <p:nvPr/>
        </p:nvGrpSpPr>
        <p:grpSpPr>
          <a:xfrm>
            <a:off x="661444" y="3256485"/>
            <a:ext cx="8587828" cy="985381"/>
            <a:chOff x="690019" y="852944"/>
            <a:chExt cx="8789246" cy="1008492"/>
          </a:xfrm>
        </p:grpSpPr>
        <p:sp>
          <p:nvSpPr>
            <p:cNvPr id="3" name="円: 塗りつぶしなし 2">
              <a:extLst>
                <a:ext uri="{FF2B5EF4-FFF2-40B4-BE49-F238E27FC236}">
                  <a16:creationId xmlns:a16="http://schemas.microsoft.com/office/drawing/2014/main" id="{B5879318-AF6B-74C5-C8AC-E19DF3B72C89}"/>
                </a:ext>
              </a:extLst>
            </p:cNvPr>
            <p:cNvSpPr/>
            <p:nvPr/>
          </p:nvSpPr>
          <p:spPr bwMode="auto">
            <a:xfrm>
              <a:off x="8470772" y="852944"/>
              <a:ext cx="1008493" cy="1008492"/>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4" name="フリーフォーム: 図形 3">
              <a:extLst>
                <a:ext uri="{FF2B5EF4-FFF2-40B4-BE49-F238E27FC236}">
                  <a16:creationId xmlns:a16="http://schemas.microsoft.com/office/drawing/2014/main" id="{809714BF-CE9E-D94B-DF12-E15DA6937605}"/>
                </a:ext>
              </a:extLst>
            </p:cNvPr>
            <p:cNvSpPr/>
            <p:nvPr/>
          </p:nvSpPr>
          <p:spPr bwMode="auto">
            <a:xfrm>
              <a:off x="7605168"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 name="フリーフォーム: 図形 4">
              <a:extLst>
                <a:ext uri="{FF2B5EF4-FFF2-40B4-BE49-F238E27FC236}">
                  <a16:creationId xmlns:a16="http://schemas.microsoft.com/office/drawing/2014/main" id="{003D95CD-9269-04CE-3308-89A927CCBDCD}"/>
                </a:ext>
              </a:extLst>
            </p:cNvPr>
            <p:cNvSpPr/>
            <p:nvPr/>
          </p:nvSpPr>
          <p:spPr bwMode="auto">
            <a:xfrm>
              <a:off x="6740775"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 name="フリーフォーム: 図形 5">
              <a:extLst>
                <a:ext uri="{FF2B5EF4-FFF2-40B4-BE49-F238E27FC236}">
                  <a16:creationId xmlns:a16="http://schemas.microsoft.com/office/drawing/2014/main" id="{FB15261F-AE57-23BB-9392-329A3F8E4028}"/>
                </a:ext>
              </a:extLst>
            </p:cNvPr>
            <p:cNvSpPr/>
            <p:nvPr/>
          </p:nvSpPr>
          <p:spPr bwMode="auto">
            <a:xfrm>
              <a:off x="5876381"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7" name="フリーフォーム: 図形 6">
              <a:extLst>
                <a:ext uri="{FF2B5EF4-FFF2-40B4-BE49-F238E27FC236}">
                  <a16:creationId xmlns:a16="http://schemas.microsoft.com/office/drawing/2014/main" id="{021EDB3C-71CC-8E02-57C8-E3CAB7F178F0}"/>
                </a:ext>
              </a:extLst>
            </p:cNvPr>
            <p:cNvSpPr/>
            <p:nvPr/>
          </p:nvSpPr>
          <p:spPr bwMode="auto">
            <a:xfrm>
              <a:off x="5011987"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8" name="フリーフォーム: 図形 7">
              <a:extLst>
                <a:ext uri="{FF2B5EF4-FFF2-40B4-BE49-F238E27FC236}">
                  <a16:creationId xmlns:a16="http://schemas.microsoft.com/office/drawing/2014/main" id="{D514A403-275D-DA14-A53F-6AAA508A9A50}"/>
                </a:ext>
              </a:extLst>
            </p:cNvPr>
            <p:cNvSpPr/>
            <p:nvPr/>
          </p:nvSpPr>
          <p:spPr bwMode="auto">
            <a:xfrm>
              <a:off x="4147594"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9" name="フリーフォーム: 図形 8">
              <a:extLst>
                <a:ext uri="{FF2B5EF4-FFF2-40B4-BE49-F238E27FC236}">
                  <a16:creationId xmlns:a16="http://schemas.microsoft.com/office/drawing/2014/main" id="{9D422A64-45E2-302F-959F-506BD57741B5}"/>
                </a:ext>
              </a:extLst>
            </p:cNvPr>
            <p:cNvSpPr/>
            <p:nvPr/>
          </p:nvSpPr>
          <p:spPr bwMode="auto">
            <a:xfrm>
              <a:off x="3283200"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0" name="フリーフォーム: 図形 9">
              <a:extLst>
                <a:ext uri="{FF2B5EF4-FFF2-40B4-BE49-F238E27FC236}">
                  <a16:creationId xmlns:a16="http://schemas.microsoft.com/office/drawing/2014/main" id="{61F83202-1C11-A5D0-85C5-788C0EA19205}"/>
                </a:ext>
              </a:extLst>
            </p:cNvPr>
            <p:cNvSpPr/>
            <p:nvPr/>
          </p:nvSpPr>
          <p:spPr bwMode="auto">
            <a:xfrm>
              <a:off x="2418806"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1" name="フリーフォーム: 図形 10">
              <a:extLst>
                <a:ext uri="{FF2B5EF4-FFF2-40B4-BE49-F238E27FC236}">
                  <a16:creationId xmlns:a16="http://schemas.microsoft.com/office/drawing/2014/main" id="{72D12D31-D939-A6A2-BBA0-32B0A966C6D9}"/>
                </a:ext>
              </a:extLst>
            </p:cNvPr>
            <p:cNvSpPr/>
            <p:nvPr/>
          </p:nvSpPr>
          <p:spPr bwMode="auto">
            <a:xfrm>
              <a:off x="1554413"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2" name="フリーフォーム: 図形 11">
              <a:extLst>
                <a:ext uri="{FF2B5EF4-FFF2-40B4-BE49-F238E27FC236}">
                  <a16:creationId xmlns:a16="http://schemas.microsoft.com/office/drawing/2014/main" id="{65385F6D-D92A-038A-95C2-B1CA2F07FBAA}"/>
                </a:ext>
              </a:extLst>
            </p:cNvPr>
            <p:cNvSpPr/>
            <p:nvPr/>
          </p:nvSpPr>
          <p:spPr bwMode="auto">
            <a:xfrm>
              <a:off x="690019"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3" name="グループ化 12">
            <a:extLst>
              <a:ext uri="{FF2B5EF4-FFF2-40B4-BE49-F238E27FC236}">
                <a16:creationId xmlns:a16="http://schemas.microsoft.com/office/drawing/2014/main" id="{DF25FB8C-F578-6664-F1ED-FCE2F2B06415}"/>
              </a:ext>
            </a:extLst>
          </p:cNvPr>
          <p:cNvGrpSpPr/>
          <p:nvPr/>
        </p:nvGrpSpPr>
        <p:grpSpPr>
          <a:xfrm>
            <a:off x="655607" y="4460853"/>
            <a:ext cx="8622239" cy="663127"/>
            <a:chOff x="-3534475" y="3453269"/>
            <a:chExt cx="12812322" cy="985381"/>
          </a:xfrm>
        </p:grpSpPr>
        <p:sp>
          <p:nvSpPr>
            <p:cNvPr id="14" name="円: 塗りつぶしなし 13">
              <a:extLst>
                <a:ext uri="{FF2B5EF4-FFF2-40B4-BE49-F238E27FC236}">
                  <a16:creationId xmlns:a16="http://schemas.microsoft.com/office/drawing/2014/main" id="{63AF9EFE-D10F-C322-F7DF-3BCC8AC75FDF}"/>
                </a:ext>
              </a:extLst>
            </p:cNvPr>
            <p:cNvSpPr/>
            <p:nvPr/>
          </p:nvSpPr>
          <p:spPr bwMode="auto">
            <a:xfrm>
              <a:off x="8292465" y="3453269"/>
              <a:ext cx="985382" cy="985381"/>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15" name="フリーフォーム: 図形 14">
              <a:extLst>
                <a:ext uri="{FF2B5EF4-FFF2-40B4-BE49-F238E27FC236}">
                  <a16:creationId xmlns:a16="http://schemas.microsoft.com/office/drawing/2014/main" id="{2C8DA191-C478-9BCC-82C6-D0367546CC1A}"/>
                </a:ext>
              </a:extLst>
            </p:cNvPr>
            <p:cNvSpPr/>
            <p:nvPr/>
          </p:nvSpPr>
          <p:spPr bwMode="auto">
            <a:xfrm>
              <a:off x="7446698"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 name="フリーフォーム: 図形 15">
              <a:extLst>
                <a:ext uri="{FF2B5EF4-FFF2-40B4-BE49-F238E27FC236}">
                  <a16:creationId xmlns:a16="http://schemas.microsoft.com/office/drawing/2014/main" id="{D6766C90-1909-E41B-F91F-CABE3D438337}"/>
                </a:ext>
              </a:extLst>
            </p:cNvPr>
            <p:cNvSpPr/>
            <p:nvPr/>
          </p:nvSpPr>
          <p:spPr bwMode="auto">
            <a:xfrm>
              <a:off x="6602113"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 name="フリーフォーム: 図形 16">
              <a:extLst>
                <a:ext uri="{FF2B5EF4-FFF2-40B4-BE49-F238E27FC236}">
                  <a16:creationId xmlns:a16="http://schemas.microsoft.com/office/drawing/2014/main" id="{17F75913-563A-E187-2F62-6952E6B17612}"/>
                </a:ext>
              </a:extLst>
            </p:cNvPr>
            <p:cNvSpPr/>
            <p:nvPr/>
          </p:nvSpPr>
          <p:spPr bwMode="auto">
            <a:xfrm>
              <a:off x="5757528"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 name="フリーフォーム: 図形 17">
              <a:extLst>
                <a:ext uri="{FF2B5EF4-FFF2-40B4-BE49-F238E27FC236}">
                  <a16:creationId xmlns:a16="http://schemas.microsoft.com/office/drawing/2014/main" id="{487C15C7-1297-B453-8B21-13175003093B}"/>
                </a:ext>
              </a:extLst>
            </p:cNvPr>
            <p:cNvSpPr/>
            <p:nvPr/>
          </p:nvSpPr>
          <p:spPr bwMode="auto">
            <a:xfrm>
              <a:off x="4912943"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 name="フリーフォーム: 図形 18">
              <a:extLst>
                <a:ext uri="{FF2B5EF4-FFF2-40B4-BE49-F238E27FC236}">
                  <a16:creationId xmlns:a16="http://schemas.microsoft.com/office/drawing/2014/main" id="{EB2B3EE5-84A9-A83A-1469-7815392B7E3A}"/>
                </a:ext>
              </a:extLst>
            </p:cNvPr>
            <p:cNvSpPr/>
            <p:nvPr/>
          </p:nvSpPr>
          <p:spPr bwMode="auto">
            <a:xfrm>
              <a:off x="4068359"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0" name="フリーフォーム: 図形 19">
              <a:extLst>
                <a:ext uri="{FF2B5EF4-FFF2-40B4-BE49-F238E27FC236}">
                  <a16:creationId xmlns:a16="http://schemas.microsoft.com/office/drawing/2014/main" id="{DCCD3B00-F528-BA27-B799-3AA3A38C7B9C}"/>
                </a:ext>
              </a:extLst>
            </p:cNvPr>
            <p:cNvSpPr/>
            <p:nvPr/>
          </p:nvSpPr>
          <p:spPr bwMode="auto">
            <a:xfrm>
              <a:off x="3223774"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1" name="フリーフォーム: 図形 20">
              <a:extLst>
                <a:ext uri="{FF2B5EF4-FFF2-40B4-BE49-F238E27FC236}">
                  <a16:creationId xmlns:a16="http://schemas.microsoft.com/office/drawing/2014/main" id="{11C098B6-1C9F-123F-61DC-C18FF146C04F}"/>
                </a:ext>
              </a:extLst>
            </p:cNvPr>
            <p:cNvSpPr/>
            <p:nvPr/>
          </p:nvSpPr>
          <p:spPr bwMode="auto">
            <a:xfrm>
              <a:off x="2379188"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2" name="フリーフォーム: 図形 21">
              <a:extLst>
                <a:ext uri="{FF2B5EF4-FFF2-40B4-BE49-F238E27FC236}">
                  <a16:creationId xmlns:a16="http://schemas.microsoft.com/office/drawing/2014/main" id="{EB04F994-F865-9DB5-844A-A8AA81D5ADF2}"/>
                </a:ext>
              </a:extLst>
            </p:cNvPr>
            <p:cNvSpPr/>
            <p:nvPr/>
          </p:nvSpPr>
          <p:spPr bwMode="auto">
            <a:xfrm>
              <a:off x="1534604"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3" name="フリーフォーム: 図形 22">
              <a:extLst>
                <a:ext uri="{FF2B5EF4-FFF2-40B4-BE49-F238E27FC236}">
                  <a16:creationId xmlns:a16="http://schemas.microsoft.com/office/drawing/2014/main" id="{BA45ECE6-5252-9832-FE2E-F7BF0C6E67E7}"/>
                </a:ext>
              </a:extLst>
            </p:cNvPr>
            <p:cNvSpPr/>
            <p:nvPr/>
          </p:nvSpPr>
          <p:spPr bwMode="auto">
            <a:xfrm>
              <a:off x="690019"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4" name="フリーフォーム: 図形 23">
              <a:extLst>
                <a:ext uri="{FF2B5EF4-FFF2-40B4-BE49-F238E27FC236}">
                  <a16:creationId xmlns:a16="http://schemas.microsoft.com/office/drawing/2014/main" id="{F74E4236-ABC7-B777-F758-98B290912F27}"/>
                </a:ext>
              </a:extLst>
            </p:cNvPr>
            <p:cNvSpPr/>
            <p:nvPr/>
          </p:nvSpPr>
          <p:spPr bwMode="auto">
            <a:xfrm>
              <a:off x="-156135"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5" name="フリーフォーム: 図形 24">
              <a:extLst>
                <a:ext uri="{FF2B5EF4-FFF2-40B4-BE49-F238E27FC236}">
                  <a16:creationId xmlns:a16="http://schemas.microsoft.com/office/drawing/2014/main" id="{3081DBFE-1A78-8796-F1BF-D1109F08621D}"/>
                </a:ext>
              </a:extLst>
            </p:cNvPr>
            <p:cNvSpPr/>
            <p:nvPr/>
          </p:nvSpPr>
          <p:spPr bwMode="auto">
            <a:xfrm>
              <a:off x="-1000720"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6" name="フリーフォーム: 図形 25">
              <a:extLst>
                <a:ext uri="{FF2B5EF4-FFF2-40B4-BE49-F238E27FC236}">
                  <a16:creationId xmlns:a16="http://schemas.microsoft.com/office/drawing/2014/main" id="{88663F18-4D84-5C6C-7161-A2E87BD74369}"/>
                </a:ext>
              </a:extLst>
            </p:cNvPr>
            <p:cNvSpPr/>
            <p:nvPr/>
          </p:nvSpPr>
          <p:spPr bwMode="auto">
            <a:xfrm>
              <a:off x="-1845306"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7" name="フリーフォーム: 図形 26">
              <a:extLst>
                <a:ext uri="{FF2B5EF4-FFF2-40B4-BE49-F238E27FC236}">
                  <a16:creationId xmlns:a16="http://schemas.microsoft.com/office/drawing/2014/main" id="{B30D1CEC-1424-481A-2B5C-FF53470C44D6}"/>
                </a:ext>
              </a:extLst>
            </p:cNvPr>
            <p:cNvSpPr/>
            <p:nvPr/>
          </p:nvSpPr>
          <p:spPr bwMode="auto">
            <a:xfrm>
              <a:off x="-2689890"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28" name="フリーフォーム: 図形 27">
              <a:extLst>
                <a:ext uri="{FF2B5EF4-FFF2-40B4-BE49-F238E27FC236}">
                  <a16:creationId xmlns:a16="http://schemas.microsoft.com/office/drawing/2014/main" id="{DAF21A12-AFF3-7964-E535-DFD5C1F1A4A1}"/>
                </a:ext>
              </a:extLst>
            </p:cNvPr>
            <p:cNvSpPr/>
            <p:nvPr/>
          </p:nvSpPr>
          <p:spPr bwMode="auto">
            <a:xfrm>
              <a:off x="-3534475" y="3453269"/>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29" name="グループ化 28">
            <a:extLst>
              <a:ext uri="{FF2B5EF4-FFF2-40B4-BE49-F238E27FC236}">
                <a16:creationId xmlns:a16="http://schemas.microsoft.com/office/drawing/2014/main" id="{0082A540-F04F-1A66-90EE-6549A095A2BB}"/>
              </a:ext>
            </a:extLst>
          </p:cNvPr>
          <p:cNvGrpSpPr/>
          <p:nvPr/>
        </p:nvGrpSpPr>
        <p:grpSpPr>
          <a:xfrm>
            <a:off x="662940" y="5342967"/>
            <a:ext cx="8614906" cy="524219"/>
            <a:chOff x="-6915693" y="5226536"/>
            <a:chExt cx="16193540" cy="985381"/>
          </a:xfrm>
        </p:grpSpPr>
        <p:sp>
          <p:nvSpPr>
            <p:cNvPr id="30" name="円: 塗りつぶしなし 29">
              <a:extLst>
                <a:ext uri="{FF2B5EF4-FFF2-40B4-BE49-F238E27FC236}">
                  <a16:creationId xmlns:a16="http://schemas.microsoft.com/office/drawing/2014/main" id="{4ED0A2E0-10DE-A687-603C-023D879D7D42}"/>
                </a:ext>
              </a:extLst>
            </p:cNvPr>
            <p:cNvSpPr/>
            <p:nvPr/>
          </p:nvSpPr>
          <p:spPr bwMode="auto">
            <a:xfrm>
              <a:off x="8292465" y="5226536"/>
              <a:ext cx="985382" cy="985381"/>
            </a:xfrm>
            <a:prstGeom prst="donut">
              <a:avLst>
                <a:gd name="adj" fmla="val 5683"/>
              </a:avLst>
            </a:pr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31" name="フリーフォーム: 図形 30">
              <a:extLst>
                <a:ext uri="{FF2B5EF4-FFF2-40B4-BE49-F238E27FC236}">
                  <a16:creationId xmlns:a16="http://schemas.microsoft.com/office/drawing/2014/main" id="{FC331124-166B-E570-21F1-524739A592E5}"/>
                </a:ext>
              </a:extLst>
            </p:cNvPr>
            <p:cNvSpPr/>
            <p:nvPr/>
          </p:nvSpPr>
          <p:spPr bwMode="auto">
            <a:xfrm>
              <a:off x="7447573"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28" name="フリーフォーム: 図形 127">
              <a:extLst>
                <a:ext uri="{FF2B5EF4-FFF2-40B4-BE49-F238E27FC236}">
                  <a16:creationId xmlns:a16="http://schemas.microsoft.com/office/drawing/2014/main" id="{6E36CDE6-F8F4-1BF6-9279-876EC3D3072C}"/>
                </a:ext>
              </a:extLst>
            </p:cNvPr>
            <p:cNvSpPr/>
            <p:nvPr/>
          </p:nvSpPr>
          <p:spPr bwMode="auto">
            <a:xfrm>
              <a:off x="6602675"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29" name="フリーフォーム: 図形 128">
              <a:extLst>
                <a:ext uri="{FF2B5EF4-FFF2-40B4-BE49-F238E27FC236}">
                  <a16:creationId xmlns:a16="http://schemas.microsoft.com/office/drawing/2014/main" id="{9C7A059A-AF86-E329-09BB-3986418BE7E6}"/>
                </a:ext>
              </a:extLst>
            </p:cNvPr>
            <p:cNvSpPr/>
            <p:nvPr/>
          </p:nvSpPr>
          <p:spPr bwMode="auto">
            <a:xfrm>
              <a:off x="5757777"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0" name="フリーフォーム: 図形 129">
              <a:extLst>
                <a:ext uri="{FF2B5EF4-FFF2-40B4-BE49-F238E27FC236}">
                  <a16:creationId xmlns:a16="http://schemas.microsoft.com/office/drawing/2014/main" id="{3B3FE579-EC3C-F0D5-1E47-037C9B07FB06}"/>
                </a:ext>
              </a:extLst>
            </p:cNvPr>
            <p:cNvSpPr/>
            <p:nvPr/>
          </p:nvSpPr>
          <p:spPr bwMode="auto">
            <a:xfrm>
              <a:off x="4912879"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1" name="フリーフォーム: 図形 130">
              <a:extLst>
                <a:ext uri="{FF2B5EF4-FFF2-40B4-BE49-F238E27FC236}">
                  <a16:creationId xmlns:a16="http://schemas.microsoft.com/office/drawing/2014/main" id="{6B04221C-9F67-AC1D-CBDF-CFF76116184D}"/>
                </a:ext>
              </a:extLst>
            </p:cNvPr>
            <p:cNvSpPr/>
            <p:nvPr/>
          </p:nvSpPr>
          <p:spPr bwMode="auto">
            <a:xfrm>
              <a:off x="4067981"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2" name="フリーフォーム: 図形 131">
              <a:extLst>
                <a:ext uri="{FF2B5EF4-FFF2-40B4-BE49-F238E27FC236}">
                  <a16:creationId xmlns:a16="http://schemas.microsoft.com/office/drawing/2014/main" id="{0D941DB8-79C5-2C77-7AAE-90C178889566}"/>
                </a:ext>
              </a:extLst>
            </p:cNvPr>
            <p:cNvSpPr/>
            <p:nvPr/>
          </p:nvSpPr>
          <p:spPr bwMode="auto">
            <a:xfrm>
              <a:off x="3223083"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3" name="フリーフォーム: 図形 132">
              <a:extLst>
                <a:ext uri="{FF2B5EF4-FFF2-40B4-BE49-F238E27FC236}">
                  <a16:creationId xmlns:a16="http://schemas.microsoft.com/office/drawing/2014/main" id="{93FCC3AC-9AF4-BF6F-8185-91B3396CF388}"/>
                </a:ext>
              </a:extLst>
            </p:cNvPr>
            <p:cNvSpPr/>
            <p:nvPr/>
          </p:nvSpPr>
          <p:spPr bwMode="auto">
            <a:xfrm>
              <a:off x="2378185"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4" name="フリーフォーム: 図形 133">
              <a:extLst>
                <a:ext uri="{FF2B5EF4-FFF2-40B4-BE49-F238E27FC236}">
                  <a16:creationId xmlns:a16="http://schemas.microsoft.com/office/drawing/2014/main" id="{BBA69DC7-C598-A760-FA9C-4E3F092EF21C}"/>
                </a:ext>
              </a:extLst>
            </p:cNvPr>
            <p:cNvSpPr/>
            <p:nvPr/>
          </p:nvSpPr>
          <p:spPr bwMode="auto">
            <a:xfrm>
              <a:off x="1533287"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5" name="フリーフォーム: 図形 134">
              <a:extLst>
                <a:ext uri="{FF2B5EF4-FFF2-40B4-BE49-F238E27FC236}">
                  <a16:creationId xmlns:a16="http://schemas.microsoft.com/office/drawing/2014/main" id="{3573438A-F6A1-DEEE-AC4C-5B9BC93CD4C4}"/>
                </a:ext>
              </a:extLst>
            </p:cNvPr>
            <p:cNvSpPr/>
            <p:nvPr/>
          </p:nvSpPr>
          <p:spPr bwMode="auto">
            <a:xfrm>
              <a:off x="688389"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6" name="フリーフォーム: 図形 135">
              <a:extLst>
                <a:ext uri="{FF2B5EF4-FFF2-40B4-BE49-F238E27FC236}">
                  <a16:creationId xmlns:a16="http://schemas.microsoft.com/office/drawing/2014/main" id="{72EEE953-53BC-CE26-F52F-22BD1F78C703}"/>
                </a:ext>
              </a:extLst>
            </p:cNvPr>
            <p:cNvSpPr/>
            <p:nvPr/>
          </p:nvSpPr>
          <p:spPr bwMode="auto">
            <a:xfrm>
              <a:off x="-156509"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8" name="フリーフォーム: 図形 137">
              <a:extLst>
                <a:ext uri="{FF2B5EF4-FFF2-40B4-BE49-F238E27FC236}">
                  <a16:creationId xmlns:a16="http://schemas.microsoft.com/office/drawing/2014/main" id="{161C0CDB-9C05-A583-AD52-F9DF1988C4EB}"/>
                </a:ext>
              </a:extLst>
            </p:cNvPr>
            <p:cNvSpPr/>
            <p:nvPr/>
          </p:nvSpPr>
          <p:spPr bwMode="auto">
            <a:xfrm>
              <a:off x="-1001407"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39" name="フリーフォーム: 図形 138">
              <a:extLst>
                <a:ext uri="{FF2B5EF4-FFF2-40B4-BE49-F238E27FC236}">
                  <a16:creationId xmlns:a16="http://schemas.microsoft.com/office/drawing/2014/main" id="{FFA4F766-B45D-A8D5-0EE7-D00658CA5199}"/>
                </a:ext>
              </a:extLst>
            </p:cNvPr>
            <p:cNvSpPr/>
            <p:nvPr/>
          </p:nvSpPr>
          <p:spPr bwMode="auto">
            <a:xfrm>
              <a:off x="-1846305"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0" name="フリーフォーム: 図形 139">
              <a:extLst>
                <a:ext uri="{FF2B5EF4-FFF2-40B4-BE49-F238E27FC236}">
                  <a16:creationId xmlns:a16="http://schemas.microsoft.com/office/drawing/2014/main" id="{DBA69C88-A419-6889-4D29-B18D89BCBDF0}"/>
                </a:ext>
              </a:extLst>
            </p:cNvPr>
            <p:cNvSpPr/>
            <p:nvPr/>
          </p:nvSpPr>
          <p:spPr bwMode="auto">
            <a:xfrm>
              <a:off x="-2691203"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1" name="フリーフォーム: 図形 140">
              <a:extLst>
                <a:ext uri="{FF2B5EF4-FFF2-40B4-BE49-F238E27FC236}">
                  <a16:creationId xmlns:a16="http://schemas.microsoft.com/office/drawing/2014/main" id="{57826D57-939C-8A39-8A34-500516AD92A7}"/>
                </a:ext>
              </a:extLst>
            </p:cNvPr>
            <p:cNvSpPr/>
            <p:nvPr/>
          </p:nvSpPr>
          <p:spPr bwMode="auto">
            <a:xfrm>
              <a:off x="-3536101"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2" name="フリーフォーム: 図形 141">
              <a:extLst>
                <a:ext uri="{FF2B5EF4-FFF2-40B4-BE49-F238E27FC236}">
                  <a16:creationId xmlns:a16="http://schemas.microsoft.com/office/drawing/2014/main" id="{16E98E26-3340-A319-C784-C47B43883623}"/>
                </a:ext>
              </a:extLst>
            </p:cNvPr>
            <p:cNvSpPr/>
            <p:nvPr/>
          </p:nvSpPr>
          <p:spPr bwMode="auto">
            <a:xfrm>
              <a:off x="-4380999"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3" name="フリーフォーム: 図形 142">
              <a:extLst>
                <a:ext uri="{FF2B5EF4-FFF2-40B4-BE49-F238E27FC236}">
                  <a16:creationId xmlns:a16="http://schemas.microsoft.com/office/drawing/2014/main" id="{2B0295BC-2D3B-0300-77DD-7965F6B23B8E}"/>
                </a:ext>
              </a:extLst>
            </p:cNvPr>
            <p:cNvSpPr/>
            <p:nvPr/>
          </p:nvSpPr>
          <p:spPr bwMode="auto">
            <a:xfrm>
              <a:off x="-5225897"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4" name="フリーフォーム: 図形 143">
              <a:extLst>
                <a:ext uri="{FF2B5EF4-FFF2-40B4-BE49-F238E27FC236}">
                  <a16:creationId xmlns:a16="http://schemas.microsoft.com/office/drawing/2014/main" id="{758B753A-5C19-EC4F-F36B-63338698F8F8}"/>
                </a:ext>
              </a:extLst>
            </p:cNvPr>
            <p:cNvSpPr/>
            <p:nvPr/>
          </p:nvSpPr>
          <p:spPr bwMode="auto">
            <a:xfrm>
              <a:off x="-6070795"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5" name="フリーフォーム: 図形 144">
              <a:extLst>
                <a:ext uri="{FF2B5EF4-FFF2-40B4-BE49-F238E27FC236}">
                  <a16:creationId xmlns:a16="http://schemas.microsoft.com/office/drawing/2014/main" id="{4C58FE4A-C748-D250-CA4E-2B3F1182227E}"/>
                </a:ext>
              </a:extLst>
            </p:cNvPr>
            <p:cNvSpPr/>
            <p:nvPr/>
          </p:nvSpPr>
          <p:spPr bwMode="auto">
            <a:xfrm>
              <a:off x="-6915693" y="5226536"/>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46" name="グループ化 145">
            <a:extLst>
              <a:ext uri="{FF2B5EF4-FFF2-40B4-BE49-F238E27FC236}">
                <a16:creationId xmlns:a16="http://schemas.microsoft.com/office/drawing/2014/main" id="{E1DF1BC2-BB28-A04D-6815-EA7294FA7E22}"/>
              </a:ext>
            </a:extLst>
          </p:cNvPr>
          <p:cNvGrpSpPr/>
          <p:nvPr/>
        </p:nvGrpSpPr>
        <p:grpSpPr>
          <a:xfrm>
            <a:off x="690018" y="6086175"/>
            <a:ext cx="8587829" cy="355646"/>
            <a:chOff x="-14516306" y="6513515"/>
            <a:chExt cx="23794153" cy="985381"/>
          </a:xfrm>
        </p:grpSpPr>
        <p:sp>
          <p:nvSpPr>
            <p:cNvPr id="147" name="円: 塗りつぶしなし 146">
              <a:extLst>
                <a:ext uri="{FF2B5EF4-FFF2-40B4-BE49-F238E27FC236}">
                  <a16:creationId xmlns:a16="http://schemas.microsoft.com/office/drawing/2014/main" id="{AC6A9041-8971-B380-5AD9-6A609711B507}"/>
                </a:ext>
              </a:extLst>
            </p:cNvPr>
            <p:cNvSpPr/>
            <p:nvPr/>
          </p:nvSpPr>
          <p:spPr bwMode="auto">
            <a:xfrm>
              <a:off x="8292465" y="6513515"/>
              <a:ext cx="985382" cy="985381"/>
            </a:xfrm>
            <a:prstGeom prst="donut">
              <a:avLst>
                <a:gd name="adj" fmla="val 5683"/>
              </a:avLst>
            </a:pr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148" name="フリーフォーム: 図形 147">
              <a:extLst>
                <a:ext uri="{FF2B5EF4-FFF2-40B4-BE49-F238E27FC236}">
                  <a16:creationId xmlns:a16="http://schemas.microsoft.com/office/drawing/2014/main" id="{B387B2A4-E33C-97BC-FD54-7F9F67AF9473}"/>
                </a:ext>
              </a:extLst>
            </p:cNvPr>
            <p:cNvSpPr/>
            <p:nvPr/>
          </p:nvSpPr>
          <p:spPr bwMode="auto">
            <a:xfrm>
              <a:off x="7447688"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49" name="フリーフォーム: 図形 148">
              <a:extLst>
                <a:ext uri="{FF2B5EF4-FFF2-40B4-BE49-F238E27FC236}">
                  <a16:creationId xmlns:a16="http://schemas.microsoft.com/office/drawing/2014/main" id="{05DFAC03-F64B-32AF-0F34-00CC73B134AA}"/>
                </a:ext>
              </a:extLst>
            </p:cNvPr>
            <p:cNvSpPr/>
            <p:nvPr/>
          </p:nvSpPr>
          <p:spPr bwMode="auto">
            <a:xfrm>
              <a:off x="6602919"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0" name="フリーフォーム: 図形 149">
              <a:extLst>
                <a:ext uri="{FF2B5EF4-FFF2-40B4-BE49-F238E27FC236}">
                  <a16:creationId xmlns:a16="http://schemas.microsoft.com/office/drawing/2014/main" id="{0A04B449-EFD3-5DF2-13A5-C885395928AF}"/>
                </a:ext>
              </a:extLst>
            </p:cNvPr>
            <p:cNvSpPr/>
            <p:nvPr/>
          </p:nvSpPr>
          <p:spPr bwMode="auto">
            <a:xfrm>
              <a:off x="5758150"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1" name="フリーフォーム: 図形 150">
              <a:extLst>
                <a:ext uri="{FF2B5EF4-FFF2-40B4-BE49-F238E27FC236}">
                  <a16:creationId xmlns:a16="http://schemas.microsoft.com/office/drawing/2014/main" id="{235A59CD-2488-FFF9-26DE-3846A41F4BC4}"/>
                </a:ext>
              </a:extLst>
            </p:cNvPr>
            <p:cNvSpPr/>
            <p:nvPr/>
          </p:nvSpPr>
          <p:spPr bwMode="auto">
            <a:xfrm>
              <a:off x="4913381"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2" name="フリーフォーム: 図形 151">
              <a:extLst>
                <a:ext uri="{FF2B5EF4-FFF2-40B4-BE49-F238E27FC236}">
                  <a16:creationId xmlns:a16="http://schemas.microsoft.com/office/drawing/2014/main" id="{CB939E89-657D-5165-BABC-67D9505BE128}"/>
                </a:ext>
              </a:extLst>
            </p:cNvPr>
            <p:cNvSpPr/>
            <p:nvPr/>
          </p:nvSpPr>
          <p:spPr bwMode="auto">
            <a:xfrm>
              <a:off x="4068612"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3" name="フリーフォーム: 図形 152">
              <a:extLst>
                <a:ext uri="{FF2B5EF4-FFF2-40B4-BE49-F238E27FC236}">
                  <a16:creationId xmlns:a16="http://schemas.microsoft.com/office/drawing/2014/main" id="{35EB853F-66FA-4E55-BF92-36627B5C56BC}"/>
                </a:ext>
              </a:extLst>
            </p:cNvPr>
            <p:cNvSpPr/>
            <p:nvPr/>
          </p:nvSpPr>
          <p:spPr bwMode="auto">
            <a:xfrm>
              <a:off x="3223843"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4" name="フリーフォーム: 図形 153">
              <a:extLst>
                <a:ext uri="{FF2B5EF4-FFF2-40B4-BE49-F238E27FC236}">
                  <a16:creationId xmlns:a16="http://schemas.microsoft.com/office/drawing/2014/main" id="{B2D9EA65-56D7-DF67-D94F-BF92F6D8D957}"/>
                </a:ext>
              </a:extLst>
            </p:cNvPr>
            <p:cNvSpPr/>
            <p:nvPr/>
          </p:nvSpPr>
          <p:spPr bwMode="auto">
            <a:xfrm>
              <a:off x="2379074"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5" name="フリーフォーム: 図形 154">
              <a:extLst>
                <a:ext uri="{FF2B5EF4-FFF2-40B4-BE49-F238E27FC236}">
                  <a16:creationId xmlns:a16="http://schemas.microsoft.com/office/drawing/2014/main" id="{59112011-E089-B7F6-F16D-BEBCFAA2CAEB}"/>
                </a:ext>
              </a:extLst>
            </p:cNvPr>
            <p:cNvSpPr/>
            <p:nvPr/>
          </p:nvSpPr>
          <p:spPr bwMode="auto">
            <a:xfrm>
              <a:off x="1534305"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6" name="フリーフォーム: 図形 155">
              <a:extLst>
                <a:ext uri="{FF2B5EF4-FFF2-40B4-BE49-F238E27FC236}">
                  <a16:creationId xmlns:a16="http://schemas.microsoft.com/office/drawing/2014/main" id="{A6B0A75D-637F-80D8-CD18-B9520AFD6BB6}"/>
                </a:ext>
              </a:extLst>
            </p:cNvPr>
            <p:cNvSpPr/>
            <p:nvPr/>
          </p:nvSpPr>
          <p:spPr bwMode="auto">
            <a:xfrm>
              <a:off x="689536"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7" name="フリーフォーム: 図形 156">
              <a:extLst>
                <a:ext uri="{FF2B5EF4-FFF2-40B4-BE49-F238E27FC236}">
                  <a16:creationId xmlns:a16="http://schemas.microsoft.com/office/drawing/2014/main" id="{60AADC2A-ECA0-9BE7-B432-10026ACFA5A0}"/>
                </a:ext>
              </a:extLst>
            </p:cNvPr>
            <p:cNvSpPr/>
            <p:nvPr/>
          </p:nvSpPr>
          <p:spPr bwMode="auto">
            <a:xfrm>
              <a:off x="-155233"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8" name="フリーフォーム: 図形 157">
              <a:extLst>
                <a:ext uri="{FF2B5EF4-FFF2-40B4-BE49-F238E27FC236}">
                  <a16:creationId xmlns:a16="http://schemas.microsoft.com/office/drawing/2014/main" id="{417246A5-E21A-BBEC-1230-D5B781D4D59E}"/>
                </a:ext>
              </a:extLst>
            </p:cNvPr>
            <p:cNvSpPr/>
            <p:nvPr/>
          </p:nvSpPr>
          <p:spPr bwMode="auto">
            <a:xfrm>
              <a:off x="-1000002"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59" name="フリーフォーム: 図形 158">
              <a:extLst>
                <a:ext uri="{FF2B5EF4-FFF2-40B4-BE49-F238E27FC236}">
                  <a16:creationId xmlns:a16="http://schemas.microsoft.com/office/drawing/2014/main" id="{4DF9C9BE-7241-0107-E3DB-D9AC017CB4F5}"/>
                </a:ext>
              </a:extLst>
            </p:cNvPr>
            <p:cNvSpPr/>
            <p:nvPr/>
          </p:nvSpPr>
          <p:spPr bwMode="auto">
            <a:xfrm>
              <a:off x="-1844771"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0" name="フリーフォーム: 図形 159">
              <a:extLst>
                <a:ext uri="{FF2B5EF4-FFF2-40B4-BE49-F238E27FC236}">
                  <a16:creationId xmlns:a16="http://schemas.microsoft.com/office/drawing/2014/main" id="{C7A6B78F-2AB4-4276-4304-72C62C7F6650}"/>
                </a:ext>
              </a:extLst>
            </p:cNvPr>
            <p:cNvSpPr/>
            <p:nvPr/>
          </p:nvSpPr>
          <p:spPr bwMode="auto">
            <a:xfrm>
              <a:off x="-2689540"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1" name="フリーフォーム: 図形 160">
              <a:extLst>
                <a:ext uri="{FF2B5EF4-FFF2-40B4-BE49-F238E27FC236}">
                  <a16:creationId xmlns:a16="http://schemas.microsoft.com/office/drawing/2014/main" id="{9C957FD8-6866-C71D-1A38-CDE631DB6D54}"/>
                </a:ext>
              </a:extLst>
            </p:cNvPr>
            <p:cNvSpPr/>
            <p:nvPr/>
          </p:nvSpPr>
          <p:spPr bwMode="auto">
            <a:xfrm>
              <a:off x="-3534309"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2" name="フリーフォーム: 図形 161">
              <a:extLst>
                <a:ext uri="{FF2B5EF4-FFF2-40B4-BE49-F238E27FC236}">
                  <a16:creationId xmlns:a16="http://schemas.microsoft.com/office/drawing/2014/main" id="{6EDA5D1E-3C7D-2295-DA15-D2FF00858605}"/>
                </a:ext>
              </a:extLst>
            </p:cNvPr>
            <p:cNvSpPr/>
            <p:nvPr/>
          </p:nvSpPr>
          <p:spPr bwMode="auto">
            <a:xfrm>
              <a:off x="-4379078"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3" name="フリーフォーム: 図形 162">
              <a:extLst>
                <a:ext uri="{FF2B5EF4-FFF2-40B4-BE49-F238E27FC236}">
                  <a16:creationId xmlns:a16="http://schemas.microsoft.com/office/drawing/2014/main" id="{0AEC6FDB-2467-3297-5DE4-E3D3DB40A259}"/>
                </a:ext>
              </a:extLst>
            </p:cNvPr>
            <p:cNvSpPr/>
            <p:nvPr/>
          </p:nvSpPr>
          <p:spPr bwMode="auto">
            <a:xfrm>
              <a:off x="-5223847"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4" name="フリーフォーム: 図形 163">
              <a:extLst>
                <a:ext uri="{FF2B5EF4-FFF2-40B4-BE49-F238E27FC236}">
                  <a16:creationId xmlns:a16="http://schemas.microsoft.com/office/drawing/2014/main" id="{E80A8937-27D9-1277-98B1-474EDA785B50}"/>
                </a:ext>
              </a:extLst>
            </p:cNvPr>
            <p:cNvSpPr/>
            <p:nvPr/>
          </p:nvSpPr>
          <p:spPr bwMode="auto">
            <a:xfrm>
              <a:off x="-6068616"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5" name="フリーフォーム: 図形 164">
              <a:extLst>
                <a:ext uri="{FF2B5EF4-FFF2-40B4-BE49-F238E27FC236}">
                  <a16:creationId xmlns:a16="http://schemas.microsoft.com/office/drawing/2014/main" id="{4F40A48F-B707-8899-8E0F-037DE7968848}"/>
                </a:ext>
              </a:extLst>
            </p:cNvPr>
            <p:cNvSpPr/>
            <p:nvPr/>
          </p:nvSpPr>
          <p:spPr bwMode="auto">
            <a:xfrm>
              <a:off x="-6913385"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6" name="フリーフォーム: 図形 165">
              <a:extLst>
                <a:ext uri="{FF2B5EF4-FFF2-40B4-BE49-F238E27FC236}">
                  <a16:creationId xmlns:a16="http://schemas.microsoft.com/office/drawing/2014/main" id="{FB184B8B-C6AE-D0E4-8E6B-94F1965AE6F3}"/>
                </a:ext>
              </a:extLst>
            </p:cNvPr>
            <p:cNvSpPr/>
            <p:nvPr/>
          </p:nvSpPr>
          <p:spPr bwMode="auto">
            <a:xfrm>
              <a:off x="-7758154"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7" name="フリーフォーム: 図形 166">
              <a:extLst>
                <a:ext uri="{FF2B5EF4-FFF2-40B4-BE49-F238E27FC236}">
                  <a16:creationId xmlns:a16="http://schemas.microsoft.com/office/drawing/2014/main" id="{4009B8EF-C98D-3654-6F6D-A8D0F01710FA}"/>
                </a:ext>
              </a:extLst>
            </p:cNvPr>
            <p:cNvSpPr/>
            <p:nvPr/>
          </p:nvSpPr>
          <p:spPr bwMode="auto">
            <a:xfrm>
              <a:off x="-8602923"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8" name="フリーフォーム: 図形 167">
              <a:extLst>
                <a:ext uri="{FF2B5EF4-FFF2-40B4-BE49-F238E27FC236}">
                  <a16:creationId xmlns:a16="http://schemas.microsoft.com/office/drawing/2014/main" id="{D08D8396-198D-D511-EBFF-CEF3C2D5FF6C}"/>
                </a:ext>
              </a:extLst>
            </p:cNvPr>
            <p:cNvSpPr/>
            <p:nvPr/>
          </p:nvSpPr>
          <p:spPr bwMode="auto">
            <a:xfrm>
              <a:off x="-9447692"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69" name="フリーフォーム: 図形 168">
              <a:extLst>
                <a:ext uri="{FF2B5EF4-FFF2-40B4-BE49-F238E27FC236}">
                  <a16:creationId xmlns:a16="http://schemas.microsoft.com/office/drawing/2014/main" id="{829B0B1B-F630-130C-1F6F-A45AE0D46205}"/>
                </a:ext>
              </a:extLst>
            </p:cNvPr>
            <p:cNvSpPr/>
            <p:nvPr/>
          </p:nvSpPr>
          <p:spPr bwMode="auto">
            <a:xfrm>
              <a:off x="-10292461"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0" name="フリーフォーム: 図形 169">
              <a:extLst>
                <a:ext uri="{FF2B5EF4-FFF2-40B4-BE49-F238E27FC236}">
                  <a16:creationId xmlns:a16="http://schemas.microsoft.com/office/drawing/2014/main" id="{BF7548E4-A2E0-5D93-7237-0DD9CEFEDCC5}"/>
                </a:ext>
              </a:extLst>
            </p:cNvPr>
            <p:cNvSpPr/>
            <p:nvPr/>
          </p:nvSpPr>
          <p:spPr bwMode="auto">
            <a:xfrm>
              <a:off x="-11137230"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1" name="フリーフォーム: 図形 170">
              <a:extLst>
                <a:ext uri="{FF2B5EF4-FFF2-40B4-BE49-F238E27FC236}">
                  <a16:creationId xmlns:a16="http://schemas.microsoft.com/office/drawing/2014/main" id="{0C90491D-BC05-B95E-99DB-DE7CACAAAFA3}"/>
                </a:ext>
              </a:extLst>
            </p:cNvPr>
            <p:cNvSpPr/>
            <p:nvPr/>
          </p:nvSpPr>
          <p:spPr bwMode="auto">
            <a:xfrm>
              <a:off x="-11981999"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2" name="フリーフォーム: 図形 171">
              <a:extLst>
                <a:ext uri="{FF2B5EF4-FFF2-40B4-BE49-F238E27FC236}">
                  <a16:creationId xmlns:a16="http://schemas.microsoft.com/office/drawing/2014/main" id="{C1FAEDCA-F560-183A-452D-81BFABAA55C1}"/>
                </a:ext>
              </a:extLst>
            </p:cNvPr>
            <p:cNvSpPr/>
            <p:nvPr/>
          </p:nvSpPr>
          <p:spPr bwMode="auto">
            <a:xfrm>
              <a:off x="-12826768"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3" name="フリーフォーム: 図形 172">
              <a:extLst>
                <a:ext uri="{FF2B5EF4-FFF2-40B4-BE49-F238E27FC236}">
                  <a16:creationId xmlns:a16="http://schemas.microsoft.com/office/drawing/2014/main" id="{BAA407B9-57B5-9134-9273-F8D17C3D141C}"/>
                </a:ext>
              </a:extLst>
            </p:cNvPr>
            <p:cNvSpPr/>
            <p:nvPr/>
          </p:nvSpPr>
          <p:spPr bwMode="auto">
            <a:xfrm>
              <a:off x="-13671537"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4" name="フリーフォーム: 図形 173">
              <a:extLst>
                <a:ext uri="{FF2B5EF4-FFF2-40B4-BE49-F238E27FC236}">
                  <a16:creationId xmlns:a16="http://schemas.microsoft.com/office/drawing/2014/main" id="{5BC3730D-D7BF-DA0F-A730-575C47851E12}"/>
                </a:ext>
              </a:extLst>
            </p:cNvPr>
            <p:cNvSpPr/>
            <p:nvPr/>
          </p:nvSpPr>
          <p:spPr bwMode="auto">
            <a:xfrm>
              <a:off x="-14516306" y="6513515"/>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63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75" name="グループ化 174">
            <a:extLst>
              <a:ext uri="{FF2B5EF4-FFF2-40B4-BE49-F238E27FC236}">
                <a16:creationId xmlns:a16="http://schemas.microsoft.com/office/drawing/2014/main" id="{2D1A1DBA-2EED-8020-5215-965A33FB2BFA}"/>
              </a:ext>
            </a:extLst>
          </p:cNvPr>
          <p:cNvGrpSpPr/>
          <p:nvPr/>
        </p:nvGrpSpPr>
        <p:grpSpPr>
          <a:xfrm>
            <a:off x="662940" y="847749"/>
            <a:ext cx="6057214" cy="985381"/>
            <a:chOff x="3279987" y="852944"/>
            <a:chExt cx="6199278" cy="1008492"/>
          </a:xfrm>
        </p:grpSpPr>
        <p:sp>
          <p:nvSpPr>
            <p:cNvPr id="176" name="円: 塗りつぶしなし 175">
              <a:extLst>
                <a:ext uri="{FF2B5EF4-FFF2-40B4-BE49-F238E27FC236}">
                  <a16:creationId xmlns:a16="http://schemas.microsoft.com/office/drawing/2014/main" id="{7785AC06-995C-9188-95E2-C76A3C5F6B15}"/>
                </a:ext>
              </a:extLst>
            </p:cNvPr>
            <p:cNvSpPr/>
            <p:nvPr/>
          </p:nvSpPr>
          <p:spPr bwMode="auto">
            <a:xfrm>
              <a:off x="8470772" y="852944"/>
              <a:ext cx="1008493" cy="1008492"/>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177" name="フリーフォーム: 図形 176">
              <a:extLst>
                <a:ext uri="{FF2B5EF4-FFF2-40B4-BE49-F238E27FC236}">
                  <a16:creationId xmlns:a16="http://schemas.microsoft.com/office/drawing/2014/main" id="{BB06F66D-4CBF-0EBB-660E-AE6E4EE6DBCF}"/>
                </a:ext>
              </a:extLst>
            </p:cNvPr>
            <p:cNvSpPr/>
            <p:nvPr/>
          </p:nvSpPr>
          <p:spPr bwMode="auto">
            <a:xfrm>
              <a:off x="7605168"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8" name="フリーフォーム: 図形 177">
              <a:extLst>
                <a:ext uri="{FF2B5EF4-FFF2-40B4-BE49-F238E27FC236}">
                  <a16:creationId xmlns:a16="http://schemas.microsoft.com/office/drawing/2014/main" id="{3910F98F-B750-3EF4-6831-0A1BD27D0897}"/>
                </a:ext>
              </a:extLst>
            </p:cNvPr>
            <p:cNvSpPr/>
            <p:nvPr/>
          </p:nvSpPr>
          <p:spPr bwMode="auto">
            <a:xfrm>
              <a:off x="6740775"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79" name="フリーフォーム: 図形 178">
              <a:extLst>
                <a:ext uri="{FF2B5EF4-FFF2-40B4-BE49-F238E27FC236}">
                  <a16:creationId xmlns:a16="http://schemas.microsoft.com/office/drawing/2014/main" id="{D982C66C-215C-2A55-D876-4050049510E4}"/>
                </a:ext>
              </a:extLst>
            </p:cNvPr>
            <p:cNvSpPr/>
            <p:nvPr/>
          </p:nvSpPr>
          <p:spPr bwMode="auto">
            <a:xfrm>
              <a:off x="5876381"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0" name="フリーフォーム: 図形 179">
              <a:extLst>
                <a:ext uri="{FF2B5EF4-FFF2-40B4-BE49-F238E27FC236}">
                  <a16:creationId xmlns:a16="http://schemas.microsoft.com/office/drawing/2014/main" id="{1911DA89-CDAC-811F-2A31-EC193858045D}"/>
                </a:ext>
              </a:extLst>
            </p:cNvPr>
            <p:cNvSpPr/>
            <p:nvPr/>
          </p:nvSpPr>
          <p:spPr bwMode="auto">
            <a:xfrm>
              <a:off x="5011987"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1" name="フリーフォーム: 図形 180">
              <a:extLst>
                <a:ext uri="{FF2B5EF4-FFF2-40B4-BE49-F238E27FC236}">
                  <a16:creationId xmlns:a16="http://schemas.microsoft.com/office/drawing/2014/main" id="{2384ED46-E505-0530-62DC-D34DA1BD4BBB}"/>
                </a:ext>
              </a:extLst>
            </p:cNvPr>
            <p:cNvSpPr/>
            <p:nvPr/>
          </p:nvSpPr>
          <p:spPr bwMode="auto">
            <a:xfrm>
              <a:off x="4147594"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2" name="フリーフォーム: 図形 181">
              <a:extLst>
                <a:ext uri="{FF2B5EF4-FFF2-40B4-BE49-F238E27FC236}">
                  <a16:creationId xmlns:a16="http://schemas.microsoft.com/office/drawing/2014/main" id="{E9AA19B3-BE45-94B6-D221-6E186F363C89}"/>
                </a:ext>
              </a:extLst>
            </p:cNvPr>
            <p:cNvSpPr/>
            <p:nvPr/>
          </p:nvSpPr>
          <p:spPr bwMode="auto">
            <a:xfrm>
              <a:off x="3279987"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83" name="グループ化 182">
            <a:extLst>
              <a:ext uri="{FF2B5EF4-FFF2-40B4-BE49-F238E27FC236}">
                <a16:creationId xmlns:a16="http://schemas.microsoft.com/office/drawing/2014/main" id="{3DCD666E-3FFD-7DB3-6BC8-1B4577495319}"/>
              </a:ext>
            </a:extLst>
          </p:cNvPr>
          <p:cNvGrpSpPr/>
          <p:nvPr/>
        </p:nvGrpSpPr>
        <p:grpSpPr>
          <a:xfrm>
            <a:off x="7432129" y="854665"/>
            <a:ext cx="1831150" cy="985381"/>
            <a:chOff x="8275372" y="2681744"/>
            <a:chExt cx="1831150" cy="985381"/>
          </a:xfrm>
        </p:grpSpPr>
        <p:sp>
          <p:nvSpPr>
            <p:cNvPr id="184" name="円: 塗りつぶしなし 183">
              <a:extLst>
                <a:ext uri="{FF2B5EF4-FFF2-40B4-BE49-F238E27FC236}">
                  <a16:creationId xmlns:a16="http://schemas.microsoft.com/office/drawing/2014/main" id="{B289B06C-2666-82F2-DA1B-72267837865B}"/>
                </a:ext>
              </a:extLst>
            </p:cNvPr>
            <p:cNvSpPr/>
            <p:nvPr/>
          </p:nvSpPr>
          <p:spPr bwMode="auto">
            <a:xfrm>
              <a:off x="9121140" y="2681744"/>
              <a:ext cx="985382" cy="985381"/>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185" name="フリーフォーム: 図形 184">
              <a:extLst>
                <a:ext uri="{FF2B5EF4-FFF2-40B4-BE49-F238E27FC236}">
                  <a16:creationId xmlns:a16="http://schemas.microsoft.com/office/drawing/2014/main" id="{0A100F46-A983-2784-DE12-0AA3D9B029DC}"/>
                </a:ext>
              </a:extLst>
            </p:cNvPr>
            <p:cNvSpPr/>
            <p:nvPr/>
          </p:nvSpPr>
          <p:spPr bwMode="auto">
            <a:xfrm>
              <a:off x="8275372" y="2681744"/>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86" name="グループ化 185">
            <a:extLst>
              <a:ext uri="{FF2B5EF4-FFF2-40B4-BE49-F238E27FC236}">
                <a16:creationId xmlns:a16="http://schemas.microsoft.com/office/drawing/2014/main" id="{6B7B9468-A088-E0D4-899B-045DFEE632DD}"/>
              </a:ext>
            </a:extLst>
          </p:cNvPr>
          <p:cNvGrpSpPr/>
          <p:nvPr/>
        </p:nvGrpSpPr>
        <p:grpSpPr>
          <a:xfrm>
            <a:off x="6587545" y="2052117"/>
            <a:ext cx="2675734" cy="985381"/>
            <a:chOff x="7497463" y="2681744"/>
            <a:chExt cx="2675734" cy="985381"/>
          </a:xfrm>
        </p:grpSpPr>
        <p:sp>
          <p:nvSpPr>
            <p:cNvPr id="187" name="円: 塗りつぶしなし 186">
              <a:extLst>
                <a:ext uri="{FF2B5EF4-FFF2-40B4-BE49-F238E27FC236}">
                  <a16:creationId xmlns:a16="http://schemas.microsoft.com/office/drawing/2014/main" id="{0C2E5356-E28D-22B1-BABF-07829360410B}"/>
                </a:ext>
              </a:extLst>
            </p:cNvPr>
            <p:cNvSpPr/>
            <p:nvPr/>
          </p:nvSpPr>
          <p:spPr bwMode="auto">
            <a:xfrm>
              <a:off x="9187815" y="2681744"/>
              <a:ext cx="985382" cy="985381"/>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188" name="フリーフォーム: 図形 187">
              <a:extLst>
                <a:ext uri="{FF2B5EF4-FFF2-40B4-BE49-F238E27FC236}">
                  <a16:creationId xmlns:a16="http://schemas.microsoft.com/office/drawing/2014/main" id="{54EB68AE-09F0-B361-0C99-ED260E2F4688}"/>
                </a:ext>
              </a:extLst>
            </p:cNvPr>
            <p:cNvSpPr/>
            <p:nvPr/>
          </p:nvSpPr>
          <p:spPr bwMode="auto">
            <a:xfrm>
              <a:off x="8342047" y="2681744"/>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89" name="フリーフォーム: 図形 188">
              <a:extLst>
                <a:ext uri="{FF2B5EF4-FFF2-40B4-BE49-F238E27FC236}">
                  <a16:creationId xmlns:a16="http://schemas.microsoft.com/office/drawing/2014/main" id="{C37D085F-3986-9DEE-5E5B-D4E817A3C152}"/>
                </a:ext>
              </a:extLst>
            </p:cNvPr>
            <p:cNvSpPr/>
            <p:nvPr/>
          </p:nvSpPr>
          <p:spPr bwMode="auto">
            <a:xfrm>
              <a:off x="7497463" y="2681744"/>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190" name="グループ化 189">
            <a:extLst>
              <a:ext uri="{FF2B5EF4-FFF2-40B4-BE49-F238E27FC236}">
                <a16:creationId xmlns:a16="http://schemas.microsoft.com/office/drawing/2014/main" id="{1A8DD637-5BB1-5120-6218-8E96AB5C9F85}"/>
              </a:ext>
            </a:extLst>
          </p:cNvPr>
          <p:cNvGrpSpPr/>
          <p:nvPr/>
        </p:nvGrpSpPr>
        <p:grpSpPr>
          <a:xfrm>
            <a:off x="660851" y="2052117"/>
            <a:ext cx="4364905" cy="985381"/>
            <a:chOff x="5011987" y="852944"/>
            <a:chExt cx="4467278" cy="1008492"/>
          </a:xfrm>
        </p:grpSpPr>
        <p:sp>
          <p:nvSpPr>
            <p:cNvPr id="191" name="円: 塗りつぶしなし 190">
              <a:extLst>
                <a:ext uri="{FF2B5EF4-FFF2-40B4-BE49-F238E27FC236}">
                  <a16:creationId xmlns:a16="http://schemas.microsoft.com/office/drawing/2014/main" id="{7FAE53C3-3C07-F139-96AD-34CD68698386}"/>
                </a:ext>
              </a:extLst>
            </p:cNvPr>
            <p:cNvSpPr/>
            <p:nvPr/>
          </p:nvSpPr>
          <p:spPr bwMode="auto">
            <a:xfrm>
              <a:off x="8470772" y="852944"/>
              <a:ext cx="1008493" cy="1008492"/>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192" name="フリーフォーム: 図形 191">
              <a:extLst>
                <a:ext uri="{FF2B5EF4-FFF2-40B4-BE49-F238E27FC236}">
                  <a16:creationId xmlns:a16="http://schemas.microsoft.com/office/drawing/2014/main" id="{42818A89-73AD-5644-6014-4949C675DAE9}"/>
                </a:ext>
              </a:extLst>
            </p:cNvPr>
            <p:cNvSpPr/>
            <p:nvPr/>
          </p:nvSpPr>
          <p:spPr bwMode="auto">
            <a:xfrm>
              <a:off x="7605168"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3" name="フリーフォーム: 図形 192">
              <a:extLst>
                <a:ext uri="{FF2B5EF4-FFF2-40B4-BE49-F238E27FC236}">
                  <a16:creationId xmlns:a16="http://schemas.microsoft.com/office/drawing/2014/main" id="{483F37BE-8383-3555-0438-CEBC54218B05}"/>
                </a:ext>
              </a:extLst>
            </p:cNvPr>
            <p:cNvSpPr/>
            <p:nvPr/>
          </p:nvSpPr>
          <p:spPr bwMode="auto">
            <a:xfrm>
              <a:off x="6740775"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4" name="フリーフォーム: 図形 193">
              <a:extLst>
                <a:ext uri="{FF2B5EF4-FFF2-40B4-BE49-F238E27FC236}">
                  <a16:creationId xmlns:a16="http://schemas.microsoft.com/office/drawing/2014/main" id="{3C8F7A20-681E-D5E2-E768-5721842677EB}"/>
                </a:ext>
              </a:extLst>
            </p:cNvPr>
            <p:cNvSpPr/>
            <p:nvPr/>
          </p:nvSpPr>
          <p:spPr bwMode="auto">
            <a:xfrm>
              <a:off x="5876381"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95" name="フリーフォーム: 図形 194">
              <a:extLst>
                <a:ext uri="{FF2B5EF4-FFF2-40B4-BE49-F238E27FC236}">
                  <a16:creationId xmlns:a16="http://schemas.microsoft.com/office/drawing/2014/main" id="{B37D0794-FAB1-EF56-A517-16B5213E7358}"/>
                </a:ext>
              </a:extLst>
            </p:cNvPr>
            <p:cNvSpPr/>
            <p:nvPr/>
          </p:nvSpPr>
          <p:spPr bwMode="auto">
            <a:xfrm>
              <a:off x="5011987"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spTree>
    <p:extLst>
      <p:ext uri="{BB962C8B-B14F-4D97-AF65-F5344CB8AC3E}">
        <p14:creationId xmlns:p14="http://schemas.microsoft.com/office/powerpoint/2010/main" val="1426020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テキスト ボックス 81">
            <a:extLst>
              <a:ext uri="{FF2B5EF4-FFF2-40B4-BE49-F238E27FC236}">
                <a16:creationId xmlns:a16="http://schemas.microsoft.com/office/drawing/2014/main" id="{B144F449-2D49-46D7-59FE-6D4AC7B05EF1}"/>
              </a:ext>
            </a:extLst>
          </p:cNvPr>
          <p:cNvSpPr txBox="1"/>
          <p:nvPr/>
        </p:nvSpPr>
        <p:spPr>
          <a:xfrm>
            <a:off x="258717" y="765215"/>
            <a:ext cx="6340198" cy="338554"/>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飾り線以外にも、文字との組み合わせで説明図、図解作成の素材に</a:t>
            </a:r>
          </a:p>
        </p:txBody>
      </p:sp>
      <p:sp>
        <p:nvSpPr>
          <p:cNvPr id="137" name="テキスト ボックス 136">
            <a:extLst>
              <a:ext uri="{FF2B5EF4-FFF2-40B4-BE49-F238E27FC236}">
                <a16:creationId xmlns:a16="http://schemas.microsoft.com/office/drawing/2014/main" id="{72FF7C6D-8B1E-FFBD-3876-FFCF106AAB2E}"/>
              </a:ext>
            </a:extLst>
          </p:cNvPr>
          <p:cNvSpPr txBox="1"/>
          <p:nvPr/>
        </p:nvSpPr>
        <p:spPr>
          <a:xfrm>
            <a:off x="276046" y="232912"/>
            <a:ext cx="5724644" cy="461665"/>
          </a:xfrm>
          <a:prstGeom prst="rect">
            <a:avLst/>
          </a:prstGeom>
          <a:noFill/>
        </p:spPr>
        <p:txBody>
          <a:bodyPr wrap="none" rtlCol="0">
            <a:spAutoFit/>
          </a:bodyPr>
          <a:lstStyle/>
          <a:p>
            <a:pPr>
              <a:defRPr/>
            </a:pPr>
            <a:r>
              <a:rPr kumimoji="1" lang="ja-JP" altLang="en-US" sz="2400" dirty="0">
                <a:solidFill>
                  <a:prstClr val="black"/>
                </a:solidFill>
                <a:latin typeface="メイリオ" panose="020B0604030504040204" pitchFamily="50" charset="-128"/>
                <a:ea typeface="メイリオ" panose="020B0604030504040204" pitchFamily="50" charset="-128"/>
              </a:rPr>
              <a:t>重なるリングの飾り線の使い方サンプル</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2" name="楕円 1">
            <a:extLst>
              <a:ext uri="{FF2B5EF4-FFF2-40B4-BE49-F238E27FC236}">
                <a16:creationId xmlns:a16="http://schemas.microsoft.com/office/drawing/2014/main" id="{217DC0E3-4AD0-4CF2-1345-4CEB85D44E5C}"/>
              </a:ext>
            </a:extLst>
          </p:cNvPr>
          <p:cNvSpPr/>
          <p:nvPr/>
        </p:nvSpPr>
        <p:spPr bwMode="auto">
          <a:xfrm>
            <a:off x="3458165" y="3325965"/>
            <a:ext cx="3028360" cy="3028360"/>
          </a:xfrm>
          <a:prstGeom prst="ellipse">
            <a:avLst/>
          </a:prstGeom>
          <a:solidFill>
            <a:srgbClr val="CCECFF"/>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p:txBody>
      </p:sp>
      <p:sp>
        <p:nvSpPr>
          <p:cNvPr id="3" name="楕円 2">
            <a:extLst>
              <a:ext uri="{FF2B5EF4-FFF2-40B4-BE49-F238E27FC236}">
                <a16:creationId xmlns:a16="http://schemas.microsoft.com/office/drawing/2014/main" id="{B85E845E-F91E-4015-D0A0-D1E440FC2288}"/>
              </a:ext>
            </a:extLst>
          </p:cNvPr>
          <p:cNvSpPr/>
          <p:nvPr/>
        </p:nvSpPr>
        <p:spPr bwMode="auto">
          <a:xfrm>
            <a:off x="6144215" y="3325965"/>
            <a:ext cx="3028360" cy="3028360"/>
          </a:xfrm>
          <a:prstGeom prst="ellipse">
            <a:avLst/>
          </a:prstGeom>
          <a:solidFill>
            <a:schemeClr val="accent6">
              <a:lumMod val="20000"/>
              <a:lumOff val="80000"/>
            </a:schemeClr>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p:txBody>
      </p:sp>
      <p:sp>
        <p:nvSpPr>
          <p:cNvPr id="4" name="楕円 3">
            <a:extLst>
              <a:ext uri="{FF2B5EF4-FFF2-40B4-BE49-F238E27FC236}">
                <a16:creationId xmlns:a16="http://schemas.microsoft.com/office/drawing/2014/main" id="{C5744FD3-DD42-9A0E-46F3-DE2B1BB94D5F}"/>
              </a:ext>
            </a:extLst>
          </p:cNvPr>
          <p:cNvSpPr/>
          <p:nvPr/>
        </p:nvSpPr>
        <p:spPr bwMode="auto">
          <a:xfrm>
            <a:off x="762590" y="3325965"/>
            <a:ext cx="3028360" cy="3028360"/>
          </a:xfrm>
          <a:prstGeom prst="ellipse">
            <a:avLst/>
          </a:prstGeom>
          <a:solidFill>
            <a:srgbClr val="FFFF00"/>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p:txBody>
      </p:sp>
      <p:grpSp>
        <p:nvGrpSpPr>
          <p:cNvPr id="5" name="グループ化 4">
            <a:extLst>
              <a:ext uri="{FF2B5EF4-FFF2-40B4-BE49-F238E27FC236}">
                <a16:creationId xmlns:a16="http://schemas.microsoft.com/office/drawing/2014/main" id="{0E008984-9352-13D3-837C-D2DD0DE06334}"/>
              </a:ext>
            </a:extLst>
          </p:cNvPr>
          <p:cNvGrpSpPr/>
          <p:nvPr/>
        </p:nvGrpSpPr>
        <p:grpSpPr>
          <a:xfrm>
            <a:off x="5875570" y="1043735"/>
            <a:ext cx="3381231" cy="1927859"/>
            <a:chOff x="5875570" y="1260450"/>
            <a:chExt cx="3381231" cy="1927859"/>
          </a:xfrm>
        </p:grpSpPr>
        <p:sp>
          <p:nvSpPr>
            <p:cNvPr id="6" name="楕円 5">
              <a:extLst>
                <a:ext uri="{FF2B5EF4-FFF2-40B4-BE49-F238E27FC236}">
                  <a16:creationId xmlns:a16="http://schemas.microsoft.com/office/drawing/2014/main" id="{CE89BFD1-41C8-92ED-B42A-AC013FE3C389}"/>
                </a:ext>
              </a:extLst>
            </p:cNvPr>
            <p:cNvSpPr/>
            <p:nvPr/>
          </p:nvSpPr>
          <p:spPr bwMode="auto">
            <a:xfrm>
              <a:off x="7401515" y="1297140"/>
              <a:ext cx="1828785" cy="1828785"/>
            </a:xfrm>
            <a:prstGeom prst="ellipse">
              <a:avLst/>
            </a:prstGeom>
            <a:solidFill>
              <a:srgbClr val="00B0F0"/>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p:txBody>
        </p:sp>
        <p:sp>
          <p:nvSpPr>
            <p:cNvPr id="7" name="楕円 6">
              <a:extLst>
                <a:ext uri="{FF2B5EF4-FFF2-40B4-BE49-F238E27FC236}">
                  <a16:creationId xmlns:a16="http://schemas.microsoft.com/office/drawing/2014/main" id="{D9B3CA14-84B8-5FC5-C38B-81E362368C1A}"/>
                </a:ext>
              </a:extLst>
            </p:cNvPr>
            <p:cNvSpPr/>
            <p:nvPr/>
          </p:nvSpPr>
          <p:spPr bwMode="auto">
            <a:xfrm>
              <a:off x="5925140" y="1297140"/>
              <a:ext cx="1828785" cy="1828785"/>
            </a:xfrm>
            <a:prstGeom prst="ellipse">
              <a:avLst/>
            </a:prstGeom>
            <a:solidFill>
              <a:srgbClr val="FFCCFF"/>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p:txBody>
        </p:sp>
        <p:grpSp>
          <p:nvGrpSpPr>
            <p:cNvPr id="8" name="グループ化 7">
              <a:extLst>
                <a:ext uri="{FF2B5EF4-FFF2-40B4-BE49-F238E27FC236}">
                  <a16:creationId xmlns:a16="http://schemas.microsoft.com/office/drawing/2014/main" id="{7DE30682-C722-BAB1-D6BD-54EC1A1D15D2}"/>
                </a:ext>
              </a:extLst>
            </p:cNvPr>
            <p:cNvGrpSpPr/>
            <p:nvPr/>
          </p:nvGrpSpPr>
          <p:grpSpPr>
            <a:xfrm>
              <a:off x="5875570" y="1260450"/>
              <a:ext cx="3381231" cy="1927859"/>
              <a:chOff x="679049" y="-740990"/>
              <a:chExt cx="1745324" cy="995122"/>
            </a:xfrm>
            <a:solidFill>
              <a:schemeClr val="bg1">
                <a:lumMod val="95000"/>
              </a:schemeClr>
            </a:solidFill>
          </p:grpSpPr>
          <p:sp>
            <p:nvSpPr>
              <p:cNvPr id="9" name="円: 塗りつぶしなし 8">
                <a:extLst>
                  <a:ext uri="{FF2B5EF4-FFF2-40B4-BE49-F238E27FC236}">
                    <a16:creationId xmlns:a16="http://schemas.microsoft.com/office/drawing/2014/main" id="{DF4FE8DE-62C3-716E-70A3-50BBD6647CDA}"/>
                  </a:ext>
                </a:extLst>
              </p:cNvPr>
              <p:cNvSpPr/>
              <p:nvPr/>
            </p:nvSpPr>
            <p:spPr bwMode="auto">
              <a:xfrm>
                <a:off x="1433410" y="-736831"/>
                <a:ext cx="990963" cy="990963"/>
              </a:xfrm>
              <a:prstGeom prst="donut">
                <a:avLst>
                  <a:gd name="adj" fmla="val 11262"/>
                </a:avLst>
              </a:prstGeom>
              <a:grpFill/>
              <a:ln w="57150">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p:txBody>
          </p:sp>
          <p:sp>
            <p:nvSpPr>
              <p:cNvPr id="10" name="フリーフォーム: 図形 9">
                <a:extLst>
                  <a:ext uri="{FF2B5EF4-FFF2-40B4-BE49-F238E27FC236}">
                    <a16:creationId xmlns:a16="http://schemas.microsoft.com/office/drawing/2014/main" id="{13D71A4A-B003-4A83-99BE-0A553A397A9E}"/>
                  </a:ext>
                </a:extLst>
              </p:cNvPr>
              <p:cNvSpPr/>
              <p:nvPr/>
            </p:nvSpPr>
            <p:spPr bwMode="auto">
              <a:xfrm>
                <a:off x="679049" y="-740990"/>
                <a:ext cx="991121" cy="991096"/>
              </a:xfrm>
              <a:custGeom>
                <a:avLst/>
                <a:gdLst>
                  <a:gd name="connsiteX0" fmla="*/ 875163 w 1710463"/>
                  <a:gd name="connsiteY0" fmla="*/ 249 h 1710420"/>
                  <a:gd name="connsiteX1" fmla="*/ 1458788 w 1710463"/>
                  <a:gd name="connsiteY1" fmla="*/ 249267 h 1710420"/>
                  <a:gd name="connsiteX2" fmla="*/ 1505129 w 1710463"/>
                  <a:gd name="connsiteY2" fmla="*/ 305750 h 1710420"/>
                  <a:gd name="connsiteX3" fmla="*/ 1493114 w 1710463"/>
                  <a:gd name="connsiteY3" fmla="*/ 318352 h 1710420"/>
                  <a:gd name="connsiteX4" fmla="*/ 1421647 w 1710463"/>
                  <a:gd name="connsiteY4" fmla="*/ 418874 h 1710420"/>
                  <a:gd name="connsiteX5" fmla="*/ 1392265 w 1710463"/>
                  <a:gd name="connsiteY5" fmla="*/ 476269 h 1710420"/>
                  <a:gd name="connsiteX6" fmla="*/ 1320182 w 1710463"/>
                  <a:gd name="connsiteY6" fmla="*/ 388410 h 1710420"/>
                  <a:gd name="connsiteX7" fmla="*/ 506224 w 1710463"/>
                  <a:gd name="connsiteY7" fmla="*/ 296496 h 1710420"/>
                  <a:gd name="connsiteX8" fmla="*/ 286217 w 1710463"/>
                  <a:gd name="connsiteY8" fmla="*/ 1187112 h 1710420"/>
                  <a:gd name="connsiteX9" fmla="*/ 1169770 w 1710463"/>
                  <a:gd name="connsiteY9" fmla="*/ 1433961 h 1710420"/>
                  <a:gd name="connsiteX10" fmla="*/ 1512200 w 1710463"/>
                  <a:gd name="connsiteY10" fmla="*/ 805281 h 1710420"/>
                  <a:gd name="connsiteX11" fmla="*/ 1504605 w 1710463"/>
                  <a:gd name="connsiteY11" fmla="*/ 761713 h 1710420"/>
                  <a:gd name="connsiteX12" fmla="*/ 1507927 w 1710463"/>
                  <a:gd name="connsiteY12" fmla="*/ 728757 h 1710420"/>
                  <a:gd name="connsiteX13" fmla="*/ 1574427 w 1710463"/>
                  <a:gd name="connsiteY13" fmla="*/ 546488 h 1710420"/>
                  <a:gd name="connsiteX14" fmla="*/ 1620598 w 1710463"/>
                  <a:gd name="connsiteY14" fmla="*/ 474448 h 1710420"/>
                  <a:gd name="connsiteX15" fmla="*/ 1653326 w 1710463"/>
                  <a:gd name="connsiteY15" fmla="*/ 548105 h 1710420"/>
                  <a:gd name="connsiteX16" fmla="*/ 1263538 w 1710463"/>
                  <a:gd name="connsiteY16" fmla="*/ 1606490 h 1710420"/>
                  <a:gd name="connsiteX17" fmla="*/ 116604 w 1710463"/>
                  <a:gd name="connsiteY17" fmla="*/ 1286057 h 1710420"/>
                  <a:gd name="connsiteX18" fmla="*/ 402195 w 1710463"/>
                  <a:gd name="connsiteY18" fmla="*/ 129954 h 1710420"/>
                  <a:gd name="connsiteX19" fmla="*/ 875163 w 1710463"/>
                  <a:gd name="connsiteY19" fmla="*/ 249 h 171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10463" h="1710420">
                    <a:moveTo>
                      <a:pt x="875163" y="249"/>
                    </a:moveTo>
                    <a:cubicBezTo>
                      <a:pt x="1090614" y="5455"/>
                      <a:pt x="1301099" y="91891"/>
                      <a:pt x="1458788" y="249267"/>
                    </a:cubicBezTo>
                    <a:lnTo>
                      <a:pt x="1505129" y="305750"/>
                    </a:lnTo>
                    <a:lnTo>
                      <a:pt x="1493114" y="318352"/>
                    </a:lnTo>
                    <a:cubicBezTo>
                      <a:pt x="1466975" y="350026"/>
                      <a:pt x="1443072" y="383614"/>
                      <a:pt x="1421647" y="418874"/>
                    </a:cubicBezTo>
                    <a:lnTo>
                      <a:pt x="1392265" y="476269"/>
                    </a:lnTo>
                    <a:lnTo>
                      <a:pt x="1320182" y="388410"/>
                    </a:lnTo>
                    <a:cubicBezTo>
                      <a:pt x="1107596" y="176246"/>
                      <a:pt x="770453" y="131446"/>
                      <a:pt x="506224" y="296496"/>
                    </a:cubicBezTo>
                    <a:cubicBezTo>
                      <a:pt x="204248" y="485125"/>
                      <a:pt x="106810" y="879568"/>
                      <a:pt x="286217" y="1187112"/>
                    </a:cubicBezTo>
                    <a:cubicBezTo>
                      <a:pt x="465624" y="1494656"/>
                      <a:pt x="856939" y="1603982"/>
                      <a:pt x="1169770" y="1433961"/>
                    </a:cubicBezTo>
                    <a:cubicBezTo>
                      <a:pt x="1404393" y="1306445"/>
                      <a:pt x="1531175" y="1056413"/>
                      <a:pt x="1512200" y="805281"/>
                    </a:cubicBezTo>
                    <a:lnTo>
                      <a:pt x="1504605" y="761713"/>
                    </a:lnTo>
                    <a:lnTo>
                      <a:pt x="1507927" y="728757"/>
                    </a:lnTo>
                    <a:cubicBezTo>
                      <a:pt x="1521165" y="664067"/>
                      <a:pt x="1543831" y="602811"/>
                      <a:pt x="1574427" y="546488"/>
                    </a:cubicBezTo>
                    <a:lnTo>
                      <a:pt x="1620598" y="474448"/>
                    </a:lnTo>
                    <a:lnTo>
                      <a:pt x="1653326" y="548105"/>
                    </a:lnTo>
                    <a:cubicBezTo>
                      <a:pt x="1806215" y="944173"/>
                      <a:pt x="1644241" y="1399580"/>
                      <a:pt x="1263538" y="1606490"/>
                    </a:cubicBezTo>
                    <a:cubicBezTo>
                      <a:pt x="857455" y="1827194"/>
                      <a:pt x="349491" y="1685278"/>
                      <a:pt x="116604" y="1286057"/>
                    </a:cubicBezTo>
                    <a:cubicBezTo>
                      <a:pt x="-116283" y="886836"/>
                      <a:pt x="10201" y="374812"/>
                      <a:pt x="402195" y="129954"/>
                    </a:cubicBezTo>
                    <a:cubicBezTo>
                      <a:pt x="549192" y="38132"/>
                      <a:pt x="713574" y="-3656"/>
                      <a:pt x="875163" y="249"/>
                    </a:cubicBezTo>
                    <a:close/>
                  </a:path>
                </a:pathLst>
              </a:custGeom>
              <a:grpFill/>
              <a:ln w="57150">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p:txBody>
          </p:sp>
        </p:grpSp>
      </p:grpSp>
      <p:grpSp>
        <p:nvGrpSpPr>
          <p:cNvPr id="11" name="グループ化 10">
            <a:extLst>
              <a:ext uri="{FF2B5EF4-FFF2-40B4-BE49-F238E27FC236}">
                <a16:creationId xmlns:a16="http://schemas.microsoft.com/office/drawing/2014/main" id="{C5C903E0-DDBF-3BDE-9B0C-BA80192DA047}"/>
              </a:ext>
            </a:extLst>
          </p:cNvPr>
          <p:cNvGrpSpPr/>
          <p:nvPr/>
        </p:nvGrpSpPr>
        <p:grpSpPr>
          <a:xfrm>
            <a:off x="685799" y="3244860"/>
            <a:ext cx="8569737" cy="3155940"/>
            <a:chOff x="7497463" y="2681744"/>
            <a:chExt cx="2675734" cy="985381"/>
          </a:xfrm>
          <a:solidFill>
            <a:schemeClr val="bg1">
              <a:lumMod val="95000"/>
            </a:schemeClr>
          </a:solidFill>
        </p:grpSpPr>
        <p:sp>
          <p:nvSpPr>
            <p:cNvPr id="12" name="円: 塗りつぶしなし 11">
              <a:extLst>
                <a:ext uri="{FF2B5EF4-FFF2-40B4-BE49-F238E27FC236}">
                  <a16:creationId xmlns:a16="http://schemas.microsoft.com/office/drawing/2014/main" id="{1226A0E8-9185-FE79-D240-D81DAC6D8338}"/>
                </a:ext>
              </a:extLst>
            </p:cNvPr>
            <p:cNvSpPr/>
            <p:nvPr/>
          </p:nvSpPr>
          <p:spPr bwMode="auto">
            <a:xfrm>
              <a:off x="9187815" y="2681744"/>
              <a:ext cx="985382" cy="985381"/>
            </a:xfrm>
            <a:prstGeom prst="donut">
              <a:avLst>
                <a:gd name="adj" fmla="val 5683"/>
              </a:avLst>
            </a:prstGeom>
            <a:grpFill/>
            <a:ln w="57150">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latin typeface="メイリオ" panose="020B0604030504040204" pitchFamily="50" charset="-128"/>
                <a:ea typeface="メイリオ" panose="020B0604030504040204" pitchFamily="50" charset="-128"/>
              </a:endParaRPr>
            </a:p>
          </p:txBody>
        </p:sp>
        <p:sp>
          <p:nvSpPr>
            <p:cNvPr id="13" name="フリーフォーム: 図形 12">
              <a:extLst>
                <a:ext uri="{FF2B5EF4-FFF2-40B4-BE49-F238E27FC236}">
                  <a16:creationId xmlns:a16="http://schemas.microsoft.com/office/drawing/2014/main" id="{A5DE8B5F-5BD6-33BE-9AEB-B1D313D52471}"/>
                </a:ext>
              </a:extLst>
            </p:cNvPr>
            <p:cNvSpPr/>
            <p:nvPr/>
          </p:nvSpPr>
          <p:spPr bwMode="auto">
            <a:xfrm>
              <a:off x="8342047" y="2681744"/>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grpFill/>
            <a:ln w="57150">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latin typeface="メイリオ" panose="020B0604030504040204" pitchFamily="50" charset="-128"/>
                <a:ea typeface="メイリオ" panose="020B0604030504040204" pitchFamily="50" charset="-128"/>
              </a:endParaRPr>
            </a:p>
          </p:txBody>
        </p:sp>
        <p:sp>
          <p:nvSpPr>
            <p:cNvPr id="14" name="フリーフォーム: 図形 13">
              <a:extLst>
                <a:ext uri="{FF2B5EF4-FFF2-40B4-BE49-F238E27FC236}">
                  <a16:creationId xmlns:a16="http://schemas.microsoft.com/office/drawing/2014/main" id="{4FCA26D8-2F2D-4062-354B-0D418A9EF1FA}"/>
                </a:ext>
              </a:extLst>
            </p:cNvPr>
            <p:cNvSpPr/>
            <p:nvPr/>
          </p:nvSpPr>
          <p:spPr bwMode="auto">
            <a:xfrm>
              <a:off x="7497463" y="2681744"/>
              <a:ext cx="985382" cy="985381"/>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grpFill/>
            <a:ln w="57150">
              <a:solidFill>
                <a:schemeClr val="bg1">
                  <a:lumMod val="65000"/>
                </a:schemeClr>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latin typeface="メイリオ" panose="020B0604030504040204" pitchFamily="50" charset="-128"/>
                <a:ea typeface="メイリオ" panose="020B0604030504040204" pitchFamily="50" charset="-128"/>
              </a:endParaRPr>
            </a:p>
          </p:txBody>
        </p:sp>
      </p:grpSp>
      <p:sp>
        <p:nvSpPr>
          <p:cNvPr id="15" name="テキスト ボックス 14">
            <a:extLst>
              <a:ext uri="{FF2B5EF4-FFF2-40B4-BE49-F238E27FC236}">
                <a16:creationId xmlns:a16="http://schemas.microsoft.com/office/drawing/2014/main" id="{2F87BED6-EE52-3482-7356-1D15C78F9D6D}"/>
              </a:ext>
            </a:extLst>
          </p:cNvPr>
          <p:cNvSpPr txBox="1"/>
          <p:nvPr/>
        </p:nvSpPr>
        <p:spPr>
          <a:xfrm>
            <a:off x="1389946" y="3703437"/>
            <a:ext cx="1723549" cy="461665"/>
          </a:xfrm>
          <a:prstGeom prst="rect">
            <a:avLst/>
          </a:prstGeom>
          <a:noFill/>
        </p:spPr>
        <p:txBody>
          <a:bodyPr wrap="none" rtlCol="0">
            <a:spAutoFit/>
          </a:bodyPr>
          <a:lstStyle/>
          <a:p>
            <a:pPr algn="ctr"/>
            <a:r>
              <a:rPr lang="ja-JP" altLang="en-US" sz="2400" b="1" u="sng" dirty="0">
                <a:latin typeface="メイリオ" panose="020B0604030504040204" pitchFamily="50" charset="-128"/>
                <a:ea typeface="メイリオ" panose="020B0604030504040204" pitchFamily="50" charset="-128"/>
              </a:rPr>
              <a:t>メリット</a:t>
            </a:r>
            <a:r>
              <a:rPr kumimoji="1" lang="ja-JP" altLang="en-US" sz="2400" b="1" u="sng" dirty="0">
                <a:latin typeface="メイリオ" panose="020B0604030504040204" pitchFamily="50" charset="-128"/>
                <a:ea typeface="メイリオ" panose="020B0604030504040204" pitchFamily="50" charset="-128"/>
              </a:rPr>
              <a:t>１</a:t>
            </a:r>
          </a:p>
        </p:txBody>
      </p:sp>
      <p:sp>
        <p:nvSpPr>
          <p:cNvPr id="16" name="テキスト ボックス 15">
            <a:extLst>
              <a:ext uri="{FF2B5EF4-FFF2-40B4-BE49-F238E27FC236}">
                <a16:creationId xmlns:a16="http://schemas.microsoft.com/office/drawing/2014/main" id="{F80E9F1A-FB03-C2B7-D7FE-F3120A4447D4}"/>
              </a:ext>
            </a:extLst>
          </p:cNvPr>
          <p:cNvSpPr txBox="1"/>
          <p:nvPr/>
        </p:nvSpPr>
        <p:spPr>
          <a:xfrm>
            <a:off x="6413788" y="1465447"/>
            <a:ext cx="646331"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女性</a:t>
            </a:r>
          </a:p>
        </p:txBody>
      </p:sp>
      <p:sp>
        <p:nvSpPr>
          <p:cNvPr id="17" name="テキスト ボックス 16">
            <a:extLst>
              <a:ext uri="{FF2B5EF4-FFF2-40B4-BE49-F238E27FC236}">
                <a16:creationId xmlns:a16="http://schemas.microsoft.com/office/drawing/2014/main" id="{21AB6E57-C575-9E62-0563-AD7A88E99032}"/>
              </a:ext>
            </a:extLst>
          </p:cNvPr>
          <p:cNvSpPr txBox="1"/>
          <p:nvPr/>
        </p:nvSpPr>
        <p:spPr>
          <a:xfrm>
            <a:off x="7985413" y="1465447"/>
            <a:ext cx="646331" cy="369332"/>
          </a:xfrm>
          <a:prstGeom prst="rect">
            <a:avLst/>
          </a:prstGeom>
          <a:noFill/>
        </p:spPr>
        <p:txBody>
          <a:bodyPr wrap="none" rtlCol="0">
            <a:spAutoFit/>
          </a:bodyPr>
          <a:lstStyle/>
          <a:p>
            <a:pPr algn="ctr"/>
            <a:r>
              <a:rPr kumimoji="1" lang="ja-JP" altLang="en-US" b="1" dirty="0">
                <a:latin typeface="メイリオ" panose="020B0604030504040204" pitchFamily="50" charset="-128"/>
                <a:ea typeface="メイリオ" panose="020B0604030504040204" pitchFamily="50" charset="-128"/>
              </a:rPr>
              <a:t>男性</a:t>
            </a:r>
          </a:p>
        </p:txBody>
      </p:sp>
      <p:sp>
        <p:nvSpPr>
          <p:cNvPr id="18" name="テキスト ボックス 17">
            <a:extLst>
              <a:ext uri="{FF2B5EF4-FFF2-40B4-BE49-F238E27FC236}">
                <a16:creationId xmlns:a16="http://schemas.microsoft.com/office/drawing/2014/main" id="{6A9AB483-C419-DB84-EBB6-76034F21954B}"/>
              </a:ext>
            </a:extLst>
          </p:cNvPr>
          <p:cNvSpPr txBox="1"/>
          <p:nvPr/>
        </p:nvSpPr>
        <p:spPr>
          <a:xfrm>
            <a:off x="4173313" y="3703437"/>
            <a:ext cx="1624163" cy="461665"/>
          </a:xfrm>
          <a:prstGeom prst="rect">
            <a:avLst/>
          </a:prstGeom>
          <a:noFill/>
        </p:spPr>
        <p:txBody>
          <a:bodyPr wrap="none" rtlCol="0">
            <a:spAutoFit/>
          </a:bodyPr>
          <a:lstStyle/>
          <a:p>
            <a:pPr algn="ctr"/>
            <a:r>
              <a:rPr lang="ja-JP" altLang="en-US" sz="2400" b="1" u="sng" dirty="0">
                <a:latin typeface="メイリオ" panose="020B0604030504040204" pitchFamily="50" charset="-128"/>
                <a:ea typeface="メイリオ" panose="020B0604030504040204" pitchFamily="50" charset="-128"/>
              </a:rPr>
              <a:t>メリット</a:t>
            </a:r>
            <a:r>
              <a:rPr kumimoji="1" lang="en-US" altLang="ja-JP" sz="2400" b="1" u="sng" dirty="0">
                <a:latin typeface="メイリオ" panose="020B0604030504040204" pitchFamily="50" charset="-128"/>
                <a:ea typeface="メイリオ" panose="020B0604030504040204" pitchFamily="50" charset="-128"/>
              </a:rPr>
              <a:t>2</a:t>
            </a:r>
            <a:endParaRPr kumimoji="1" lang="ja-JP" altLang="en-US" sz="2400" b="1" u="sng"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7C53B112-2521-A61E-4B0B-40F442C65E4C}"/>
              </a:ext>
            </a:extLst>
          </p:cNvPr>
          <p:cNvSpPr txBox="1"/>
          <p:nvPr/>
        </p:nvSpPr>
        <p:spPr>
          <a:xfrm>
            <a:off x="6849838" y="3703437"/>
            <a:ext cx="1624163" cy="461665"/>
          </a:xfrm>
          <a:prstGeom prst="rect">
            <a:avLst/>
          </a:prstGeom>
          <a:noFill/>
        </p:spPr>
        <p:txBody>
          <a:bodyPr wrap="none" rtlCol="0">
            <a:spAutoFit/>
          </a:bodyPr>
          <a:lstStyle/>
          <a:p>
            <a:pPr algn="ctr"/>
            <a:r>
              <a:rPr lang="ja-JP" altLang="en-US" sz="2400" b="1" u="sng" dirty="0">
                <a:latin typeface="メイリオ" panose="020B0604030504040204" pitchFamily="50" charset="-128"/>
                <a:ea typeface="メイリオ" panose="020B0604030504040204" pitchFamily="50" charset="-128"/>
              </a:rPr>
              <a:t>メリット</a:t>
            </a:r>
            <a:r>
              <a:rPr kumimoji="1" lang="en-US" altLang="ja-JP" sz="2400" b="1" u="sng" dirty="0">
                <a:latin typeface="メイリオ" panose="020B0604030504040204" pitchFamily="50" charset="-128"/>
                <a:ea typeface="メイリオ" panose="020B0604030504040204" pitchFamily="50" charset="-128"/>
              </a:rPr>
              <a:t>3</a:t>
            </a:r>
            <a:endParaRPr kumimoji="1" lang="ja-JP" altLang="en-US" sz="2400" b="1" u="sng"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48D038C0-6EFD-6249-82EC-D9D19847CF08}"/>
              </a:ext>
            </a:extLst>
          </p:cNvPr>
          <p:cNvSpPr txBox="1"/>
          <p:nvPr/>
        </p:nvSpPr>
        <p:spPr>
          <a:xfrm>
            <a:off x="6195779" y="1827027"/>
            <a:ext cx="1082348" cy="523220"/>
          </a:xfrm>
          <a:prstGeom prst="rect">
            <a:avLst/>
          </a:prstGeom>
          <a:noFill/>
        </p:spPr>
        <p:txBody>
          <a:bodyPr wrap="none" rtlCol="0">
            <a:spAutoFit/>
          </a:bodyPr>
          <a:lstStyle/>
          <a:p>
            <a:pPr algn="ctr"/>
            <a:r>
              <a:rPr kumimoji="1" lang="en-US" altLang="ja-JP" sz="2800" b="1" dirty="0">
                <a:latin typeface="メイリオ" panose="020B0604030504040204" pitchFamily="50" charset="-128"/>
                <a:ea typeface="メイリオ" panose="020B0604030504040204" pitchFamily="50" charset="-128"/>
              </a:rPr>
              <a:t>15%</a:t>
            </a:r>
            <a:endParaRPr kumimoji="1" lang="ja-JP" altLang="en-US" sz="2800" b="1"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380E106F-45B4-2677-E4AC-E2F448917E77}"/>
              </a:ext>
            </a:extLst>
          </p:cNvPr>
          <p:cNvSpPr txBox="1"/>
          <p:nvPr/>
        </p:nvSpPr>
        <p:spPr>
          <a:xfrm>
            <a:off x="7767403" y="1827027"/>
            <a:ext cx="1082349" cy="523220"/>
          </a:xfrm>
          <a:prstGeom prst="rect">
            <a:avLst/>
          </a:prstGeom>
          <a:noFill/>
        </p:spPr>
        <p:txBody>
          <a:bodyPr wrap="none" rtlCol="0">
            <a:spAutoFit/>
          </a:bodyPr>
          <a:lstStyle/>
          <a:p>
            <a:pPr algn="ctr"/>
            <a:r>
              <a:rPr kumimoji="1" lang="en-US" altLang="ja-JP" sz="2800" b="1" dirty="0">
                <a:latin typeface="メイリオ" panose="020B0604030504040204" pitchFamily="50" charset="-128"/>
                <a:ea typeface="メイリオ" panose="020B0604030504040204" pitchFamily="50" charset="-128"/>
              </a:rPr>
              <a:t>68%</a:t>
            </a:r>
            <a:endParaRPr kumimoji="1" lang="ja-JP" altLang="en-US" sz="2800" b="1"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7C9C0135-8AB3-0C70-D0CA-89BD7042DC62}"/>
              </a:ext>
            </a:extLst>
          </p:cNvPr>
          <p:cNvSpPr txBox="1"/>
          <p:nvPr/>
        </p:nvSpPr>
        <p:spPr>
          <a:xfrm>
            <a:off x="1230156" y="4189339"/>
            <a:ext cx="2009585" cy="1600438"/>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a:t>
            </a:r>
          </a:p>
        </p:txBody>
      </p:sp>
      <p:sp>
        <p:nvSpPr>
          <p:cNvPr id="23" name="テキスト ボックス 22">
            <a:extLst>
              <a:ext uri="{FF2B5EF4-FFF2-40B4-BE49-F238E27FC236}">
                <a16:creationId xmlns:a16="http://schemas.microsoft.com/office/drawing/2014/main" id="{3C54B3B1-819A-C3C3-C54F-B3668C0D9F00}"/>
              </a:ext>
            </a:extLst>
          </p:cNvPr>
          <p:cNvSpPr txBox="1"/>
          <p:nvPr/>
        </p:nvSpPr>
        <p:spPr>
          <a:xfrm>
            <a:off x="4001931" y="4189339"/>
            <a:ext cx="2009585" cy="1600438"/>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a:t>
            </a:r>
          </a:p>
        </p:txBody>
      </p:sp>
      <p:sp>
        <p:nvSpPr>
          <p:cNvPr id="24" name="テキスト ボックス 23">
            <a:extLst>
              <a:ext uri="{FF2B5EF4-FFF2-40B4-BE49-F238E27FC236}">
                <a16:creationId xmlns:a16="http://schemas.microsoft.com/office/drawing/2014/main" id="{395FB061-F46A-4E17-8B13-058D814EA61E}"/>
              </a:ext>
            </a:extLst>
          </p:cNvPr>
          <p:cNvSpPr txBox="1"/>
          <p:nvPr/>
        </p:nvSpPr>
        <p:spPr>
          <a:xfrm>
            <a:off x="6697506" y="4189339"/>
            <a:ext cx="2009585" cy="1600438"/>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a:t>
            </a:r>
          </a:p>
        </p:txBody>
      </p:sp>
      <p:grpSp>
        <p:nvGrpSpPr>
          <p:cNvPr id="70" name="グループ化 69">
            <a:extLst>
              <a:ext uri="{FF2B5EF4-FFF2-40B4-BE49-F238E27FC236}">
                <a16:creationId xmlns:a16="http://schemas.microsoft.com/office/drawing/2014/main" id="{9B7DFF48-09AC-C4F1-F915-BF8C00E5D9FD}"/>
              </a:ext>
            </a:extLst>
          </p:cNvPr>
          <p:cNvGrpSpPr/>
          <p:nvPr/>
        </p:nvGrpSpPr>
        <p:grpSpPr>
          <a:xfrm>
            <a:off x="660851" y="1675405"/>
            <a:ext cx="4904070" cy="1107098"/>
            <a:chOff x="5011987" y="852944"/>
            <a:chExt cx="4467278" cy="1008492"/>
          </a:xfrm>
        </p:grpSpPr>
        <p:sp>
          <p:nvSpPr>
            <p:cNvPr id="71" name="円: 塗りつぶしなし 70">
              <a:extLst>
                <a:ext uri="{FF2B5EF4-FFF2-40B4-BE49-F238E27FC236}">
                  <a16:creationId xmlns:a16="http://schemas.microsoft.com/office/drawing/2014/main" id="{1E39B7A7-87DB-FFF5-94DB-2A84B4E542B3}"/>
                </a:ext>
              </a:extLst>
            </p:cNvPr>
            <p:cNvSpPr/>
            <p:nvPr/>
          </p:nvSpPr>
          <p:spPr bwMode="auto">
            <a:xfrm>
              <a:off x="8470772" y="852944"/>
              <a:ext cx="1008493" cy="1008492"/>
            </a:xfrm>
            <a:prstGeom prst="donut">
              <a:avLst>
                <a:gd name="adj" fmla="val 5683"/>
              </a:avLst>
            </a:pr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72" name="フリーフォーム: 図形 71">
              <a:extLst>
                <a:ext uri="{FF2B5EF4-FFF2-40B4-BE49-F238E27FC236}">
                  <a16:creationId xmlns:a16="http://schemas.microsoft.com/office/drawing/2014/main" id="{0B5264BA-B679-475E-44AC-8B82F8DD34B9}"/>
                </a:ext>
              </a:extLst>
            </p:cNvPr>
            <p:cNvSpPr/>
            <p:nvPr/>
          </p:nvSpPr>
          <p:spPr bwMode="auto">
            <a:xfrm>
              <a:off x="7605168"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73" name="フリーフォーム: 図形 72">
              <a:extLst>
                <a:ext uri="{FF2B5EF4-FFF2-40B4-BE49-F238E27FC236}">
                  <a16:creationId xmlns:a16="http://schemas.microsoft.com/office/drawing/2014/main" id="{F7C05576-4309-CFD0-CDC3-CA5763CBF305}"/>
                </a:ext>
              </a:extLst>
            </p:cNvPr>
            <p:cNvSpPr/>
            <p:nvPr/>
          </p:nvSpPr>
          <p:spPr bwMode="auto">
            <a:xfrm>
              <a:off x="6740775"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74" name="フリーフォーム: 図形 73">
              <a:extLst>
                <a:ext uri="{FF2B5EF4-FFF2-40B4-BE49-F238E27FC236}">
                  <a16:creationId xmlns:a16="http://schemas.microsoft.com/office/drawing/2014/main" id="{8E0C7842-FB89-C3C0-6E3D-98D5F44B0721}"/>
                </a:ext>
              </a:extLst>
            </p:cNvPr>
            <p:cNvSpPr/>
            <p:nvPr/>
          </p:nvSpPr>
          <p:spPr bwMode="auto">
            <a:xfrm>
              <a:off x="5876381"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76" name="フリーフォーム: 図形 75">
              <a:extLst>
                <a:ext uri="{FF2B5EF4-FFF2-40B4-BE49-F238E27FC236}">
                  <a16:creationId xmlns:a16="http://schemas.microsoft.com/office/drawing/2014/main" id="{AB1D7A92-3A16-6C6C-A79D-D964D3E70C07}"/>
                </a:ext>
              </a:extLst>
            </p:cNvPr>
            <p:cNvSpPr/>
            <p:nvPr/>
          </p:nvSpPr>
          <p:spPr bwMode="auto">
            <a:xfrm>
              <a:off x="5011987" y="852944"/>
              <a:ext cx="1008493" cy="1008492"/>
            </a:xfrm>
            <a:custGeom>
              <a:avLst/>
              <a:gdLst>
                <a:gd name="connsiteX0" fmla="*/ 1882058 w 3764116"/>
                <a:gd name="connsiteY0" fmla="*/ 0 h 3764112"/>
                <a:gd name="connsiteX1" fmla="*/ 3442690 w 3764116"/>
                <a:gd name="connsiteY1" fmla="*/ 829781 h 3764112"/>
                <a:gd name="connsiteX2" fmla="*/ 3495886 w 3764116"/>
                <a:gd name="connsiteY2" fmla="*/ 917343 h 3764112"/>
                <a:gd name="connsiteX3" fmla="*/ 3454809 w 3764116"/>
                <a:gd name="connsiteY3" fmla="*/ 984959 h 3764112"/>
                <a:gd name="connsiteX4" fmla="*/ 3377278 w 3764116"/>
                <a:gd name="connsiteY4" fmla="*/ 1145901 h 3764112"/>
                <a:gd name="connsiteX5" fmla="*/ 3348866 w 3764116"/>
                <a:gd name="connsiteY5" fmla="*/ 1086921 h 3764112"/>
                <a:gd name="connsiteX6" fmla="*/ 1882058 w 3764116"/>
                <a:gd name="connsiteY6" fmla="*/ 213914 h 3764112"/>
                <a:gd name="connsiteX7" fmla="*/ 213914 w 3764116"/>
                <a:gd name="connsiteY7" fmla="*/ 1882056 h 3764112"/>
                <a:gd name="connsiteX8" fmla="*/ 1882058 w 3764116"/>
                <a:gd name="connsiteY8" fmla="*/ 3550198 h 3764112"/>
                <a:gd name="connsiteX9" fmla="*/ 3550202 w 3764116"/>
                <a:gd name="connsiteY9" fmla="*/ 1882056 h 3764112"/>
                <a:gd name="connsiteX10" fmla="*/ 3516311 w 3764116"/>
                <a:gd name="connsiteY10" fmla="*/ 1545867 h 3764112"/>
                <a:gd name="connsiteX11" fmla="*/ 3496004 w 3764116"/>
                <a:gd name="connsiteY11" fmla="*/ 1466891 h 3764112"/>
                <a:gd name="connsiteX12" fmla="*/ 3529216 w 3764116"/>
                <a:gd name="connsiteY12" fmla="*/ 1347036 h 3764112"/>
                <a:gd name="connsiteX13" fmla="*/ 3597388 w 3764116"/>
                <a:gd name="connsiteY13" fmla="*/ 1177143 h 3764112"/>
                <a:gd name="connsiteX14" fmla="*/ 3614312 w 3764116"/>
                <a:gd name="connsiteY14" fmla="*/ 1145525 h 3764112"/>
                <a:gd name="connsiteX15" fmla="*/ 3616215 w 3764116"/>
                <a:gd name="connsiteY15" fmla="*/ 1149475 h 3764112"/>
                <a:gd name="connsiteX16" fmla="*/ 3764116 w 3764116"/>
                <a:gd name="connsiteY16" fmla="*/ 1882056 h 3764112"/>
                <a:gd name="connsiteX17" fmla="*/ 1882058 w 3764116"/>
                <a:gd name="connsiteY17" fmla="*/ 3764112 h 3764112"/>
                <a:gd name="connsiteX18" fmla="*/ 0 w 3764116"/>
                <a:gd name="connsiteY18" fmla="*/ 1882056 h 3764112"/>
                <a:gd name="connsiteX19" fmla="*/ 1882058 w 3764116"/>
                <a:gd name="connsiteY19" fmla="*/ 0 h 376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64116" h="3764112">
                  <a:moveTo>
                    <a:pt x="1882058" y="0"/>
                  </a:moveTo>
                  <a:cubicBezTo>
                    <a:pt x="2531703" y="0"/>
                    <a:pt x="3104471" y="329150"/>
                    <a:pt x="3442690" y="829781"/>
                  </a:cubicBezTo>
                  <a:lnTo>
                    <a:pt x="3495886" y="917343"/>
                  </a:lnTo>
                  <a:lnTo>
                    <a:pt x="3454809" y="984959"/>
                  </a:lnTo>
                  <a:lnTo>
                    <a:pt x="3377278" y="1145901"/>
                  </a:lnTo>
                  <a:lnTo>
                    <a:pt x="3348866" y="1086921"/>
                  </a:lnTo>
                  <a:cubicBezTo>
                    <a:pt x="3066384" y="566919"/>
                    <a:pt x="2515445" y="213914"/>
                    <a:pt x="1882058" y="213914"/>
                  </a:cubicBezTo>
                  <a:cubicBezTo>
                    <a:pt x="960768" y="213914"/>
                    <a:pt x="213914" y="960767"/>
                    <a:pt x="213914" y="1882056"/>
                  </a:cubicBezTo>
                  <a:cubicBezTo>
                    <a:pt x="213914" y="2803345"/>
                    <a:pt x="960768" y="3550198"/>
                    <a:pt x="1882058" y="3550198"/>
                  </a:cubicBezTo>
                  <a:cubicBezTo>
                    <a:pt x="2803348" y="3550198"/>
                    <a:pt x="3550202" y="2803345"/>
                    <a:pt x="3550202" y="1882056"/>
                  </a:cubicBezTo>
                  <a:cubicBezTo>
                    <a:pt x="3550202" y="1766895"/>
                    <a:pt x="3538533" y="1654459"/>
                    <a:pt x="3516311" y="1545867"/>
                  </a:cubicBezTo>
                  <a:lnTo>
                    <a:pt x="3496004" y="1466891"/>
                  </a:lnTo>
                  <a:lnTo>
                    <a:pt x="3529216" y="1347036"/>
                  </a:lnTo>
                  <a:cubicBezTo>
                    <a:pt x="3548889" y="1288902"/>
                    <a:pt x="3571679" y="1232204"/>
                    <a:pt x="3597388" y="1177143"/>
                  </a:cubicBezTo>
                  <a:lnTo>
                    <a:pt x="3614312" y="1145525"/>
                  </a:lnTo>
                  <a:lnTo>
                    <a:pt x="3616215" y="1149475"/>
                  </a:lnTo>
                  <a:cubicBezTo>
                    <a:pt x="3711452" y="1374641"/>
                    <a:pt x="3764116" y="1622198"/>
                    <a:pt x="3764116" y="1882056"/>
                  </a:cubicBezTo>
                  <a:cubicBezTo>
                    <a:pt x="3764116" y="2921487"/>
                    <a:pt x="2921490" y="3764112"/>
                    <a:pt x="1882058" y="3764112"/>
                  </a:cubicBezTo>
                  <a:cubicBezTo>
                    <a:pt x="842626" y="3764112"/>
                    <a:pt x="0" y="2921487"/>
                    <a:pt x="0" y="1882056"/>
                  </a:cubicBezTo>
                  <a:cubicBezTo>
                    <a:pt x="0" y="842625"/>
                    <a:pt x="842626" y="0"/>
                    <a:pt x="1882058" y="0"/>
                  </a:cubicBezTo>
                  <a:close/>
                </a:path>
              </a:pathLst>
            </a:custGeom>
            <a:solidFill>
              <a:schemeClr val="bg1">
                <a:lumMod val="75000"/>
              </a:schemeClr>
            </a:solidFill>
            <a:ln w="28575">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sp>
        <p:nvSpPr>
          <p:cNvPr id="77" name="矢印: 環状 76">
            <a:extLst>
              <a:ext uri="{FF2B5EF4-FFF2-40B4-BE49-F238E27FC236}">
                <a16:creationId xmlns:a16="http://schemas.microsoft.com/office/drawing/2014/main" id="{918C1D13-DF6A-9BFA-4BC3-9CA1D6EC1FDB}"/>
              </a:ext>
            </a:extLst>
          </p:cNvPr>
          <p:cNvSpPr/>
          <p:nvPr/>
        </p:nvSpPr>
        <p:spPr>
          <a:xfrm>
            <a:off x="437246" y="1343308"/>
            <a:ext cx="1498234" cy="1498234"/>
          </a:xfrm>
          <a:prstGeom prst="circularArrow">
            <a:avLst>
              <a:gd name="adj1" fmla="val 3459"/>
              <a:gd name="adj2" fmla="val 830302"/>
              <a:gd name="adj3" fmla="val 18041051"/>
              <a:gd name="adj4" fmla="val 13352628"/>
              <a:gd name="adj5" fmla="val 741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0" name="矢印: 環状 79">
            <a:extLst>
              <a:ext uri="{FF2B5EF4-FFF2-40B4-BE49-F238E27FC236}">
                <a16:creationId xmlns:a16="http://schemas.microsoft.com/office/drawing/2014/main" id="{A2C012FD-D4F6-3D9A-13A5-2657A32E1B4B}"/>
              </a:ext>
            </a:extLst>
          </p:cNvPr>
          <p:cNvSpPr/>
          <p:nvPr/>
        </p:nvSpPr>
        <p:spPr>
          <a:xfrm>
            <a:off x="1404986" y="1343308"/>
            <a:ext cx="1498234" cy="1498234"/>
          </a:xfrm>
          <a:prstGeom prst="circularArrow">
            <a:avLst>
              <a:gd name="adj1" fmla="val 3459"/>
              <a:gd name="adj2" fmla="val 830302"/>
              <a:gd name="adj3" fmla="val 18041051"/>
              <a:gd name="adj4" fmla="val 13352628"/>
              <a:gd name="adj5" fmla="val 741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1" name="矢印: 環状 80">
            <a:extLst>
              <a:ext uri="{FF2B5EF4-FFF2-40B4-BE49-F238E27FC236}">
                <a16:creationId xmlns:a16="http://schemas.microsoft.com/office/drawing/2014/main" id="{8A726CCF-F61F-BB3A-1907-F88E6A8BB544}"/>
              </a:ext>
            </a:extLst>
          </p:cNvPr>
          <p:cNvSpPr/>
          <p:nvPr/>
        </p:nvSpPr>
        <p:spPr>
          <a:xfrm>
            <a:off x="2365106" y="1343308"/>
            <a:ext cx="1498234" cy="1498234"/>
          </a:xfrm>
          <a:prstGeom prst="circularArrow">
            <a:avLst>
              <a:gd name="adj1" fmla="val 3459"/>
              <a:gd name="adj2" fmla="val 830302"/>
              <a:gd name="adj3" fmla="val 18041051"/>
              <a:gd name="adj4" fmla="val 13352628"/>
              <a:gd name="adj5" fmla="val 741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3" name="矢印: 環状 82">
            <a:extLst>
              <a:ext uri="{FF2B5EF4-FFF2-40B4-BE49-F238E27FC236}">
                <a16:creationId xmlns:a16="http://schemas.microsoft.com/office/drawing/2014/main" id="{7296A32D-D7AE-1257-851C-5FE624785D11}"/>
              </a:ext>
            </a:extLst>
          </p:cNvPr>
          <p:cNvSpPr/>
          <p:nvPr/>
        </p:nvSpPr>
        <p:spPr>
          <a:xfrm>
            <a:off x="3332846" y="1343308"/>
            <a:ext cx="1498234" cy="1498234"/>
          </a:xfrm>
          <a:prstGeom prst="circularArrow">
            <a:avLst>
              <a:gd name="adj1" fmla="val 3459"/>
              <a:gd name="adj2" fmla="val 830302"/>
              <a:gd name="adj3" fmla="val 18041051"/>
              <a:gd name="adj4" fmla="val 13352628"/>
              <a:gd name="adj5" fmla="val 7418"/>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4" name="テキスト ボックス 83">
            <a:extLst>
              <a:ext uri="{FF2B5EF4-FFF2-40B4-BE49-F238E27FC236}">
                <a16:creationId xmlns:a16="http://schemas.microsoft.com/office/drawing/2014/main" id="{E38815A7-55A6-1AA0-6CF6-FE03852E35A9}"/>
              </a:ext>
            </a:extLst>
          </p:cNvPr>
          <p:cNvSpPr txBox="1"/>
          <p:nvPr/>
        </p:nvSpPr>
        <p:spPr>
          <a:xfrm>
            <a:off x="928197" y="1975429"/>
            <a:ext cx="526106" cy="646331"/>
          </a:xfrm>
          <a:prstGeom prst="rect">
            <a:avLst/>
          </a:prstGeom>
          <a:noFill/>
        </p:spPr>
        <p:txBody>
          <a:bodyPr wrap="none" rtlCol="0">
            <a:spAutoFit/>
          </a:bodyPr>
          <a:lstStyle/>
          <a:p>
            <a:pPr algn="ctr"/>
            <a:r>
              <a:rPr kumimoji="1" lang="en-US" altLang="ja-JP" sz="3600" b="1">
                <a:latin typeface="メイリオ" panose="020B0604030504040204" pitchFamily="50" charset="-128"/>
                <a:ea typeface="メイリオ" panose="020B0604030504040204" pitchFamily="50" charset="-128"/>
              </a:rPr>
              <a:t>A</a:t>
            </a:r>
            <a:endParaRPr kumimoji="1" lang="ja-JP" altLang="en-US" sz="3600" b="1" dirty="0">
              <a:latin typeface="メイリオ" panose="020B0604030504040204" pitchFamily="50" charset="-128"/>
              <a:ea typeface="メイリオ" panose="020B0604030504040204" pitchFamily="50" charset="-128"/>
            </a:endParaRPr>
          </a:p>
        </p:txBody>
      </p:sp>
      <p:sp>
        <p:nvSpPr>
          <p:cNvPr id="85" name="テキスト ボックス 84">
            <a:extLst>
              <a:ext uri="{FF2B5EF4-FFF2-40B4-BE49-F238E27FC236}">
                <a16:creationId xmlns:a16="http://schemas.microsoft.com/office/drawing/2014/main" id="{67C17253-8047-A9B3-CB97-6F35170F18AB}"/>
              </a:ext>
            </a:extLst>
          </p:cNvPr>
          <p:cNvSpPr txBox="1"/>
          <p:nvPr/>
        </p:nvSpPr>
        <p:spPr>
          <a:xfrm>
            <a:off x="1880697" y="1975429"/>
            <a:ext cx="526106" cy="646331"/>
          </a:xfrm>
          <a:prstGeom prst="rect">
            <a:avLst/>
          </a:prstGeom>
          <a:noFill/>
        </p:spPr>
        <p:txBody>
          <a:bodyPr wrap="none" rtlCol="0">
            <a:spAutoFit/>
          </a:bodyPr>
          <a:lstStyle/>
          <a:p>
            <a:pPr algn="ctr"/>
            <a:r>
              <a:rPr kumimoji="1" lang="en-US" altLang="ja-JP" sz="3600" b="1" dirty="0">
                <a:latin typeface="メイリオ" panose="020B0604030504040204" pitchFamily="50" charset="-128"/>
                <a:ea typeface="メイリオ" panose="020B0604030504040204" pitchFamily="50" charset="-128"/>
              </a:rPr>
              <a:t>B</a:t>
            </a:r>
            <a:endParaRPr kumimoji="1" lang="ja-JP" altLang="en-US" sz="3600" b="1" dirty="0">
              <a:latin typeface="メイリオ" panose="020B0604030504040204" pitchFamily="50" charset="-128"/>
              <a:ea typeface="メイリオ" panose="020B0604030504040204" pitchFamily="50" charset="-128"/>
            </a:endParaRPr>
          </a:p>
        </p:txBody>
      </p:sp>
      <p:sp>
        <p:nvSpPr>
          <p:cNvPr id="86" name="テキスト ボックス 85">
            <a:extLst>
              <a:ext uri="{FF2B5EF4-FFF2-40B4-BE49-F238E27FC236}">
                <a16:creationId xmlns:a16="http://schemas.microsoft.com/office/drawing/2014/main" id="{3A9A4723-C91E-109A-9E03-98A82D9E7160}"/>
              </a:ext>
            </a:extLst>
          </p:cNvPr>
          <p:cNvSpPr txBox="1"/>
          <p:nvPr/>
        </p:nvSpPr>
        <p:spPr>
          <a:xfrm>
            <a:off x="2837599" y="1975429"/>
            <a:ext cx="502061" cy="646331"/>
          </a:xfrm>
          <a:prstGeom prst="rect">
            <a:avLst/>
          </a:prstGeom>
          <a:noFill/>
        </p:spPr>
        <p:txBody>
          <a:bodyPr wrap="none" rtlCol="0">
            <a:spAutoFit/>
          </a:bodyPr>
          <a:lstStyle/>
          <a:p>
            <a:pPr algn="ctr"/>
            <a:r>
              <a:rPr kumimoji="1" lang="en-US" altLang="ja-JP" sz="3600" b="1" dirty="0">
                <a:latin typeface="メイリオ" panose="020B0604030504040204" pitchFamily="50" charset="-128"/>
                <a:ea typeface="メイリオ" panose="020B0604030504040204" pitchFamily="50" charset="-128"/>
              </a:rPr>
              <a:t>C</a:t>
            </a:r>
            <a:endParaRPr kumimoji="1" lang="ja-JP" altLang="en-US" sz="3600" b="1" dirty="0">
              <a:latin typeface="メイリオ" panose="020B0604030504040204" pitchFamily="50" charset="-128"/>
              <a:ea typeface="メイリオ" panose="020B0604030504040204" pitchFamily="50" charset="-128"/>
            </a:endParaRPr>
          </a:p>
        </p:txBody>
      </p:sp>
      <p:sp>
        <p:nvSpPr>
          <p:cNvPr id="87" name="テキスト ボックス 86">
            <a:extLst>
              <a:ext uri="{FF2B5EF4-FFF2-40B4-BE49-F238E27FC236}">
                <a16:creationId xmlns:a16="http://schemas.microsoft.com/office/drawing/2014/main" id="{38A2D325-C198-D7D8-D91A-EEB83C3C961D}"/>
              </a:ext>
            </a:extLst>
          </p:cNvPr>
          <p:cNvSpPr txBox="1"/>
          <p:nvPr/>
        </p:nvSpPr>
        <p:spPr>
          <a:xfrm>
            <a:off x="3788915" y="1975429"/>
            <a:ext cx="550151" cy="646331"/>
          </a:xfrm>
          <a:prstGeom prst="rect">
            <a:avLst/>
          </a:prstGeom>
          <a:noFill/>
        </p:spPr>
        <p:txBody>
          <a:bodyPr wrap="none" rtlCol="0">
            <a:spAutoFit/>
          </a:bodyPr>
          <a:lstStyle/>
          <a:p>
            <a:pPr algn="ctr"/>
            <a:r>
              <a:rPr kumimoji="1" lang="en-US" altLang="ja-JP" sz="3600" b="1" dirty="0">
                <a:latin typeface="メイリオ" panose="020B0604030504040204" pitchFamily="50" charset="-128"/>
                <a:ea typeface="メイリオ" panose="020B0604030504040204" pitchFamily="50" charset="-128"/>
              </a:rPr>
              <a:t>D</a:t>
            </a:r>
            <a:endParaRPr kumimoji="1" lang="ja-JP" altLang="en-US" sz="3600" b="1" dirty="0">
              <a:latin typeface="メイリオ" panose="020B0604030504040204" pitchFamily="50" charset="-128"/>
              <a:ea typeface="メイリオ" panose="020B0604030504040204" pitchFamily="50" charset="-128"/>
            </a:endParaRPr>
          </a:p>
        </p:txBody>
      </p:sp>
      <p:sp>
        <p:nvSpPr>
          <p:cNvPr id="88" name="テキスト ボックス 87">
            <a:extLst>
              <a:ext uri="{FF2B5EF4-FFF2-40B4-BE49-F238E27FC236}">
                <a16:creationId xmlns:a16="http://schemas.microsoft.com/office/drawing/2014/main" id="{2368AF0D-827C-89A2-42FE-FDD6B52AA972}"/>
              </a:ext>
            </a:extLst>
          </p:cNvPr>
          <p:cNvSpPr txBox="1"/>
          <p:nvPr/>
        </p:nvSpPr>
        <p:spPr>
          <a:xfrm>
            <a:off x="4765855" y="1975429"/>
            <a:ext cx="486030" cy="646331"/>
          </a:xfrm>
          <a:prstGeom prst="rect">
            <a:avLst/>
          </a:prstGeom>
          <a:noFill/>
        </p:spPr>
        <p:txBody>
          <a:bodyPr wrap="none" rtlCol="0">
            <a:spAutoFit/>
          </a:bodyPr>
          <a:lstStyle/>
          <a:p>
            <a:pPr algn="ctr"/>
            <a:r>
              <a:rPr kumimoji="1" lang="en-US" altLang="ja-JP" sz="3600" b="1" dirty="0">
                <a:latin typeface="メイリオ" panose="020B0604030504040204" pitchFamily="50" charset="-128"/>
                <a:ea typeface="メイリオ" panose="020B0604030504040204" pitchFamily="50" charset="-128"/>
              </a:rPr>
              <a:t>E</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236030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101987</TotalTime>
  <Words>191</Words>
  <Application>Microsoft Office PowerPoint</Application>
  <PresentationFormat>A4 210 x 297 mm</PresentationFormat>
  <Paragraphs>20</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メイリオ</vt:lpstr>
      <vt:lpstr>游ゴシック</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pptxm38_重なるリングの飾り線</dc:title>
  <dc:subject>pptxm38_重なるリングの飾り線</dc:subject>
  <dc:creator>でじけろお</dc:creator>
  <cp:revision>1</cp:revision>
  <dcterms:created xsi:type="dcterms:W3CDTF">2018-05-20T00:31:01Z</dcterms:created>
  <dcterms:modified xsi:type="dcterms:W3CDTF">2024-01-07T06:29:51Z</dcterms:modified>
  <cp:version>1</cp:version>
</cp:coreProperties>
</file>