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478" r:id="rId2"/>
    <p:sldId id="482" r:id="rId3"/>
    <p:sldId id="328" r:id="rId4"/>
    <p:sldId id="332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9933"/>
    <a:srgbClr val="FFCC00"/>
    <a:srgbClr val="FF3399"/>
    <a:srgbClr val="993300"/>
    <a:srgbClr val="663300"/>
    <a:srgbClr val="FFFF00"/>
    <a:srgbClr val="FF0000"/>
    <a:srgbClr val="6600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4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79581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8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ゴミ置き場を守るおばさんのイラスト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9BD28056-B215-1602-3AEF-0588BCA1B529}"/>
              </a:ext>
            </a:extLst>
          </p:cNvPr>
          <p:cNvGrpSpPr/>
          <p:nvPr/>
        </p:nvGrpSpPr>
        <p:grpSpPr>
          <a:xfrm>
            <a:off x="7005176" y="3775379"/>
            <a:ext cx="1767634" cy="2645994"/>
            <a:chOff x="9370290" y="967299"/>
            <a:chExt cx="2726799" cy="4081780"/>
          </a:xfrm>
        </p:grpSpPr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280DD841-9F29-FBAB-34C4-2B664E341FC4}"/>
                </a:ext>
              </a:extLst>
            </p:cNvPr>
            <p:cNvGrpSpPr/>
            <p:nvPr/>
          </p:nvGrpSpPr>
          <p:grpSpPr>
            <a:xfrm>
              <a:off x="9747499" y="967299"/>
              <a:ext cx="2349590" cy="4065587"/>
              <a:chOff x="6127999" y="967299"/>
              <a:chExt cx="2349590" cy="4065587"/>
            </a:xfrm>
          </p:grpSpPr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878E138A-011D-12CE-E3A8-DA5429BE9F8D}"/>
                  </a:ext>
                </a:extLst>
              </p:cNvPr>
              <p:cNvSpPr/>
              <p:nvPr/>
            </p:nvSpPr>
            <p:spPr bwMode="auto">
              <a:xfrm flipV="1">
                <a:off x="7165937" y="4180080"/>
                <a:ext cx="386604" cy="59660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5EE64D0B-D1E1-2F7D-A7F1-D893B519611E}"/>
                  </a:ext>
                </a:extLst>
              </p:cNvPr>
              <p:cNvGrpSpPr/>
              <p:nvPr/>
            </p:nvGrpSpPr>
            <p:grpSpPr>
              <a:xfrm rot="900000">
                <a:off x="6127999" y="967299"/>
                <a:ext cx="2349590" cy="4065587"/>
                <a:chOff x="-59378" y="983492"/>
                <a:chExt cx="2349590" cy="4065587"/>
              </a:xfrm>
            </p:grpSpPr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1E213277-38E9-437E-EDDB-ECB91327FE8D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48105" y="3938617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96BDC40B-F0EA-2E01-C0D7-B26023B501FA}"/>
                    </a:ext>
                  </a:extLst>
                </p:cNvPr>
                <p:cNvSpPr/>
                <p:nvPr/>
              </p:nvSpPr>
              <p:spPr bwMode="auto">
                <a:xfrm>
                  <a:off x="88878" y="1585299"/>
                  <a:ext cx="2201334" cy="1326922"/>
                </a:xfrm>
                <a:custGeom>
                  <a:avLst/>
                  <a:gdLst>
                    <a:gd name="connsiteX0" fmla="*/ 1926586 w 2201334"/>
                    <a:gd name="connsiteY0" fmla="*/ 680 h 1326922"/>
                    <a:gd name="connsiteX1" fmla="*/ 2141785 w 2201334"/>
                    <a:gd name="connsiteY1" fmla="*/ 145752 h 1326922"/>
                    <a:gd name="connsiteX2" fmla="*/ 2141711 w 2201334"/>
                    <a:gd name="connsiteY2" fmla="*/ 325441 h 1326922"/>
                    <a:gd name="connsiteX3" fmla="*/ 2101518 w 2201334"/>
                    <a:gd name="connsiteY3" fmla="*/ 386086 h 1326922"/>
                    <a:gd name="connsiteX4" fmla="*/ 2122984 w 2201334"/>
                    <a:gd name="connsiteY4" fmla="*/ 403796 h 1326922"/>
                    <a:gd name="connsiteX5" fmla="*/ 2201334 w 2201334"/>
                    <a:gd name="connsiteY5" fmla="*/ 592951 h 1326922"/>
                    <a:gd name="connsiteX6" fmla="*/ 2083394 w 2201334"/>
                    <a:gd name="connsiteY6" fmla="*/ 814770 h 1326922"/>
                    <a:gd name="connsiteX7" fmla="*/ 2069124 w 2201334"/>
                    <a:gd name="connsiteY7" fmla="*/ 822515 h 1326922"/>
                    <a:gd name="connsiteX8" fmla="*/ 2072925 w 2201334"/>
                    <a:gd name="connsiteY8" fmla="*/ 828261 h 1326922"/>
                    <a:gd name="connsiteX9" fmla="*/ 2072856 w 2201334"/>
                    <a:gd name="connsiteY9" fmla="*/ 996109 h 1326922"/>
                    <a:gd name="connsiteX10" fmla="*/ 1954121 w 2201334"/>
                    <a:gd name="connsiteY10" fmla="*/ 1114748 h 1326922"/>
                    <a:gd name="connsiteX11" fmla="*/ 1946062 w 2201334"/>
                    <a:gd name="connsiteY11" fmla="*/ 1117212 h 1326922"/>
                    <a:gd name="connsiteX12" fmla="*/ 1937720 w 2201334"/>
                    <a:gd name="connsiteY12" fmla="*/ 1160079 h 1326922"/>
                    <a:gd name="connsiteX13" fmla="*/ 1878957 w 2201334"/>
                    <a:gd name="connsiteY13" fmla="*/ 1248571 h 1326922"/>
                    <a:gd name="connsiteX14" fmla="*/ 1500648 w 2201334"/>
                    <a:gd name="connsiteY14" fmla="*/ 1248571 h 1326922"/>
                    <a:gd name="connsiteX15" fmla="*/ 1500648 w 2201334"/>
                    <a:gd name="connsiteY15" fmla="*/ 870262 h 1326922"/>
                    <a:gd name="connsiteX16" fmla="*/ 1689803 w 2201334"/>
                    <a:gd name="connsiteY16" fmla="*/ 791912 h 1326922"/>
                    <a:gd name="connsiteX17" fmla="*/ 1691915 w 2201334"/>
                    <a:gd name="connsiteY17" fmla="*/ 792115 h 1326922"/>
                    <a:gd name="connsiteX18" fmla="*/ 1716321 w 2201334"/>
                    <a:gd name="connsiteY18" fmla="*/ 755845 h 1326922"/>
                    <a:gd name="connsiteX19" fmla="*/ 1723211 w 2201334"/>
                    <a:gd name="connsiteY19" fmla="*/ 750270 h 1326922"/>
                    <a:gd name="connsiteX20" fmla="*/ 1687347 w 2201334"/>
                    <a:gd name="connsiteY20" fmla="*/ 697076 h 1326922"/>
                    <a:gd name="connsiteX21" fmla="*/ 1666325 w 2201334"/>
                    <a:gd name="connsiteY21" fmla="*/ 592951 h 1326922"/>
                    <a:gd name="connsiteX22" fmla="*/ 1744675 w 2201334"/>
                    <a:gd name="connsiteY22" fmla="*/ 403796 h 1326922"/>
                    <a:gd name="connsiteX23" fmla="*/ 1754959 w 2201334"/>
                    <a:gd name="connsiteY23" fmla="*/ 395311 h 1326922"/>
                    <a:gd name="connsiteX24" fmla="*/ 1707906 w 2201334"/>
                    <a:gd name="connsiteY24" fmla="*/ 325264 h 1326922"/>
                    <a:gd name="connsiteX25" fmla="*/ 1835090 w 2201334"/>
                    <a:gd name="connsiteY25" fmla="*/ 18568 h 1326922"/>
                    <a:gd name="connsiteX26" fmla="*/ 1926586 w 2201334"/>
                    <a:gd name="connsiteY26" fmla="*/ 680 h 1326922"/>
                    <a:gd name="connsiteX27" fmla="*/ 275221 w 2201334"/>
                    <a:gd name="connsiteY27" fmla="*/ 5 h 1326922"/>
                    <a:gd name="connsiteX28" fmla="*/ 366703 w 2201334"/>
                    <a:gd name="connsiteY28" fmla="*/ 17969 h 1326922"/>
                    <a:gd name="connsiteX29" fmla="*/ 493636 w 2201334"/>
                    <a:gd name="connsiteY29" fmla="*/ 324768 h 1326922"/>
                    <a:gd name="connsiteX30" fmla="*/ 446241 w 2201334"/>
                    <a:gd name="connsiteY30" fmla="*/ 395200 h 1326922"/>
                    <a:gd name="connsiteX31" fmla="*/ 456659 w 2201334"/>
                    <a:gd name="connsiteY31" fmla="*/ 403796 h 1326922"/>
                    <a:gd name="connsiteX32" fmla="*/ 535010 w 2201334"/>
                    <a:gd name="connsiteY32" fmla="*/ 592951 h 1326922"/>
                    <a:gd name="connsiteX33" fmla="*/ 513987 w 2201334"/>
                    <a:gd name="connsiteY33" fmla="*/ 697076 h 1326922"/>
                    <a:gd name="connsiteX34" fmla="*/ 478301 w 2201334"/>
                    <a:gd name="connsiteY34" fmla="*/ 750007 h 1326922"/>
                    <a:gd name="connsiteX35" fmla="*/ 484882 w 2201334"/>
                    <a:gd name="connsiteY35" fmla="*/ 755342 h 1326922"/>
                    <a:gd name="connsiteX36" fmla="*/ 510329 w 2201334"/>
                    <a:gd name="connsiteY36" fmla="*/ 793227 h 1326922"/>
                    <a:gd name="connsiteX37" fmla="*/ 524365 w 2201334"/>
                    <a:gd name="connsiteY37" fmla="*/ 792219 h 1326922"/>
                    <a:gd name="connsiteX38" fmla="*/ 700687 w 2201334"/>
                    <a:gd name="connsiteY38" fmla="*/ 870263 h 1326922"/>
                    <a:gd name="connsiteX39" fmla="*/ 700687 w 2201334"/>
                    <a:gd name="connsiteY39" fmla="*/ 1248572 h 1326922"/>
                    <a:gd name="connsiteX40" fmla="*/ 322378 w 2201334"/>
                    <a:gd name="connsiteY40" fmla="*/ 1248572 h 1326922"/>
                    <a:gd name="connsiteX41" fmla="*/ 263615 w 2201334"/>
                    <a:gd name="connsiteY41" fmla="*/ 1160080 h 1326922"/>
                    <a:gd name="connsiteX42" fmla="*/ 255158 w 2201334"/>
                    <a:gd name="connsiteY42" fmla="*/ 1116617 h 1326922"/>
                    <a:gd name="connsiteX43" fmla="*/ 246788 w 2201334"/>
                    <a:gd name="connsiteY43" fmla="*/ 1114050 h 1326922"/>
                    <a:gd name="connsiteX44" fmla="*/ 128151 w 2201334"/>
                    <a:gd name="connsiteY44" fmla="*/ 995315 h 1326922"/>
                    <a:gd name="connsiteX45" fmla="*/ 128219 w 2201334"/>
                    <a:gd name="connsiteY45" fmla="*/ 827466 h 1326922"/>
                    <a:gd name="connsiteX46" fmla="*/ 131688 w 2201334"/>
                    <a:gd name="connsiteY46" fmla="*/ 822231 h 1326922"/>
                    <a:gd name="connsiteX47" fmla="*/ 117941 w 2201334"/>
                    <a:gd name="connsiteY47" fmla="*/ 814770 h 1326922"/>
                    <a:gd name="connsiteX48" fmla="*/ 0 w 2201334"/>
                    <a:gd name="connsiteY48" fmla="*/ 592951 h 1326922"/>
                    <a:gd name="connsiteX49" fmla="*/ 78351 w 2201334"/>
                    <a:gd name="connsiteY49" fmla="*/ 403796 h 1326922"/>
                    <a:gd name="connsiteX50" fmla="*/ 100268 w 2201334"/>
                    <a:gd name="connsiteY50" fmla="*/ 385713 h 1326922"/>
                    <a:gd name="connsiteX51" fmla="*/ 59831 w 2201334"/>
                    <a:gd name="connsiteY51" fmla="*/ 324591 h 1326922"/>
                    <a:gd name="connsiteX52" fmla="*/ 59904 w 2201334"/>
                    <a:gd name="connsiteY52" fmla="*/ 144902 h 1326922"/>
                    <a:gd name="connsiteX53" fmla="*/ 275221 w 2201334"/>
                    <a:gd name="connsiteY53" fmla="*/ 5 h 13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01334" h="1326922">
                      <a:moveTo>
                        <a:pt x="1926586" y="680"/>
                      </a:moveTo>
                      <a:cubicBezTo>
                        <a:pt x="2018074" y="1398"/>
                        <a:pt x="2104607" y="55893"/>
                        <a:pt x="2141785" y="145752"/>
                      </a:cubicBezTo>
                      <a:cubicBezTo>
                        <a:pt x="2166570" y="205659"/>
                        <a:pt x="2164727" y="269940"/>
                        <a:pt x="2141711" y="325441"/>
                      </a:cubicBezTo>
                      <a:lnTo>
                        <a:pt x="2101518" y="386086"/>
                      </a:lnTo>
                      <a:lnTo>
                        <a:pt x="2122984" y="403796"/>
                      </a:lnTo>
                      <a:cubicBezTo>
                        <a:pt x="2171393" y="452205"/>
                        <a:pt x="2201334" y="519081"/>
                        <a:pt x="2201334" y="592951"/>
                      </a:cubicBezTo>
                      <a:cubicBezTo>
                        <a:pt x="2201334" y="685287"/>
                        <a:pt x="2154551" y="766697"/>
                        <a:pt x="2083394" y="814770"/>
                      </a:cubicBezTo>
                      <a:lnTo>
                        <a:pt x="2069124" y="822515"/>
                      </a:lnTo>
                      <a:lnTo>
                        <a:pt x="2072925" y="828261"/>
                      </a:lnTo>
                      <a:cubicBezTo>
                        <a:pt x="2094381" y="880122"/>
                        <a:pt x="2096053" y="940169"/>
                        <a:pt x="2072856" y="996109"/>
                      </a:cubicBezTo>
                      <a:cubicBezTo>
                        <a:pt x="2049658" y="1052049"/>
                        <a:pt x="2005983" y="1093290"/>
                        <a:pt x="1954121" y="1114748"/>
                      </a:cubicBezTo>
                      <a:lnTo>
                        <a:pt x="1946062" y="1117212"/>
                      </a:lnTo>
                      <a:lnTo>
                        <a:pt x="1937720" y="1160079"/>
                      </a:lnTo>
                      <a:cubicBezTo>
                        <a:pt x="1924662" y="1192281"/>
                        <a:pt x="1905074" y="1222454"/>
                        <a:pt x="1878957" y="1248571"/>
                      </a:cubicBezTo>
                      <a:cubicBezTo>
                        <a:pt x="1774490" y="1353038"/>
                        <a:pt x="1605115" y="1353038"/>
                        <a:pt x="1500648" y="1248571"/>
                      </a:cubicBezTo>
                      <a:cubicBezTo>
                        <a:pt x="1396181" y="1144104"/>
                        <a:pt x="1396181" y="974729"/>
                        <a:pt x="1500648" y="870262"/>
                      </a:cubicBezTo>
                      <a:cubicBezTo>
                        <a:pt x="1552882" y="818029"/>
                        <a:pt x="1621343" y="791912"/>
                        <a:pt x="1689803" y="791912"/>
                      </a:cubicBezTo>
                      <a:lnTo>
                        <a:pt x="1691915" y="792115"/>
                      </a:lnTo>
                      <a:lnTo>
                        <a:pt x="1716321" y="755845"/>
                      </a:lnTo>
                      <a:lnTo>
                        <a:pt x="1723211" y="750270"/>
                      </a:lnTo>
                      <a:lnTo>
                        <a:pt x="1687347" y="697076"/>
                      </a:lnTo>
                      <a:cubicBezTo>
                        <a:pt x="1673811" y="665072"/>
                        <a:pt x="1666325" y="629885"/>
                        <a:pt x="1666325" y="592951"/>
                      </a:cubicBezTo>
                      <a:cubicBezTo>
                        <a:pt x="1666325" y="519081"/>
                        <a:pt x="1696266" y="452205"/>
                        <a:pt x="1744675" y="403796"/>
                      </a:cubicBezTo>
                      <a:lnTo>
                        <a:pt x="1754959" y="395311"/>
                      </a:lnTo>
                      <a:lnTo>
                        <a:pt x="1707906" y="325264"/>
                      </a:lnTo>
                      <a:cubicBezTo>
                        <a:pt x="1658335" y="205451"/>
                        <a:pt x="1715277" y="68139"/>
                        <a:pt x="1835090" y="18568"/>
                      </a:cubicBezTo>
                      <a:cubicBezTo>
                        <a:pt x="1865043" y="6176"/>
                        <a:pt x="1896090" y="440"/>
                        <a:pt x="1926586" y="680"/>
                      </a:cubicBezTo>
                      <a:close/>
                      <a:moveTo>
                        <a:pt x="275221" y="5"/>
                      </a:moveTo>
                      <a:cubicBezTo>
                        <a:pt x="305718" y="-209"/>
                        <a:pt x="336760" y="5552"/>
                        <a:pt x="366703" y="17969"/>
                      </a:cubicBezTo>
                      <a:cubicBezTo>
                        <a:pt x="486475" y="67637"/>
                        <a:pt x="543305" y="204996"/>
                        <a:pt x="493636" y="324768"/>
                      </a:cubicBezTo>
                      <a:lnTo>
                        <a:pt x="446241" y="395200"/>
                      </a:lnTo>
                      <a:lnTo>
                        <a:pt x="456659" y="403796"/>
                      </a:lnTo>
                      <a:cubicBezTo>
                        <a:pt x="505068" y="452205"/>
                        <a:pt x="535010" y="519081"/>
                        <a:pt x="535010" y="592951"/>
                      </a:cubicBezTo>
                      <a:cubicBezTo>
                        <a:pt x="535010" y="629885"/>
                        <a:pt x="527525" y="665072"/>
                        <a:pt x="513987" y="697076"/>
                      </a:cubicBezTo>
                      <a:lnTo>
                        <a:pt x="478301" y="750007"/>
                      </a:lnTo>
                      <a:lnTo>
                        <a:pt x="484882" y="755342"/>
                      </a:lnTo>
                      <a:lnTo>
                        <a:pt x="510329" y="793227"/>
                      </a:lnTo>
                      <a:lnTo>
                        <a:pt x="524365" y="792219"/>
                      </a:lnTo>
                      <a:cubicBezTo>
                        <a:pt x="588487" y="795280"/>
                        <a:pt x="651718" y="821295"/>
                        <a:pt x="700687" y="870263"/>
                      </a:cubicBezTo>
                      <a:cubicBezTo>
                        <a:pt x="805154" y="974730"/>
                        <a:pt x="805154" y="1144105"/>
                        <a:pt x="700687" y="1248572"/>
                      </a:cubicBezTo>
                      <a:cubicBezTo>
                        <a:pt x="596220" y="1353039"/>
                        <a:pt x="426845" y="1353039"/>
                        <a:pt x="322378" y="1248572"/>
                      </a:cubicBezTo>
                      <a:cubicBezTo>
                        <a:pt x="296261" y="1222455"/>
                        <a:pt x="276674" y="1192282"/>
                        <a:pt x="263615" y="1160080"/>
                      </a:cubicBezTo>
                      <a:lnTo>
                        <a:pt x="255158" y="1116617"/>
                      </a:lnTo>
                      <a:lnTo>
                        <a:pt x="246788" y="1114050"/>
                      </a:lnTo>
                      <a:cubicBezTo>
                        <a:pt x="194945" y="1092551"/>
                        <a:pt x="151303" y="1051274"/>
                        <a:pt x="128151" y="995315"/>
                      </a:cubicBezTo>
                      <a:cubicBezTo>
                        <a:pt x="104998" y="939357"/>
                        <a:pt x="106719" y="879310"/>
                        <a:pt x="128219" y="827466"/>
                      </a:cubicBezTo>
                      <a:lnTo>
                        <a:pt x="131688" y="822231"/>
                      </a:lnTo>
                      <a:lnTo>
                        <a:pt x="117941" y="814770"/>
                      </a:lnTo>
                      <a:cubicBezTo>
                        <a:pt x="46784" y="766697"/>
                        <a:pt x="0" y="685287"/>
                        <a:pt x="0" y="592951"/>
                      </a:cubicBezTo>
                      <a:cubicBezTo>
                        <a:pt x="0" y="519081"/>
                        <a:pt x="29942" y="452205"/>
                        <a:pt x="78351" y="403796"/>
                      </a:cubicBezTo>
                      <a:lnTo>
                        <a:pt x="100268" y="385713"/>
                      </a:lnTo>
                      <a:lnTo>
                        <a:pt x="59831" y="324591"/>
                      </a:lnTo>
                      <a:cubicBezTo>
                        <a:pt x="36860" y="269071"/>
                        <a:pt x="35070" y="204788"/>
                        <a:pt x="59904" y="144902"/>
                      </a:cubicBezTo>
                      <a:cubicBezTo>
                        <a:pt x="97155" y="55073"/>
                        <a:pt x="183732" y="649"/>
                        <a:pt x="27522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5" name="四角形: 上の 2 つの角を丸める 104">
                  <a:extLst>
                    <a:ext uri="{FF2B5EF4-FFF2-40B4-BE49-F238E27FC236}">
                      <a16:creationId xmlns:a16="http://schemas.microsoft.com/office/drawing/2014/main" id="{779E22B1-FADD-2A45-8E24-FF1EA3BBA323}"/>
                    </a:ext>
                  </a:extLst>
                </p:cNvPr>
                <p:cNvSpPr/>
                <p:nvPr/>
              </p:nvSpPr>
              <p:spPr bwMode="auto">
                <a:xfrm rot="1800000">
                  <a:off x="2855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1BFE5E0E-5364-F6A9-DE72-AFD8E1105B92}"/>
                    </a:ext>
                  </a:extLst>
                </p:cNvPr>
                <p:cNvSpPr/>
                <p:nvPr/>
              </p:nvSpPr>
              <p:spPr bwMode="auto">
                <a:xfrm flipV="1">
                  <a:off x="739748" y="4182691"/>
                  <a:ext cx="386604" cy="59660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7" name="台形 106">
                  <a:extLst>
                    <a:ext uri="{FF2B5EF4-FFF2-40B4-BE49-F238E27FC236}">
                      <a16:creationId xmlns:a16="http://schemas.microsoft.com/office/drawing/2014/main" id="{EB54DF48-2D4A-9EDF-147D-350E5EB51EBC}"/>
                    </a:ext>
                  </a:extLst>
                </p:cNvPr>
                <p:cNvSpPr/>
                <p:nvPr/>
              </p:nvSpPr>
              <p:spPr bwMode="auto">
                <a:xfrm>
                  <a:off x="458135" y="3490234"/>
                  <a:ext cx="1453858" cy="990759"/>
                </a:xfrm>
                <a:prstGeom prst="trapezoid">
                  <a:avLst>
                    <a:gd name="adj" fmla="val 17498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4101857F-4198-47B8-044B-7AC2C73C2B12}"/>
                    </a:ext>
                  </a:extLst>
                </p:cNvPr>
                <p:cNvSpPr/>
                <p:nvPr/>
              </p:nvSpPr>
              <p:spPr bwMode="auto">
                <a:xfrm>
                  <a:off x="403561" y="4641275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9" name="四角形: 上の 2 つの角を丸める 108">
                  <a:extLst>
                    <a:ext uri="{FF2B5EF4-FFF2-40B4-BE49-F238E27FC236}">
                      <a16:creationId xmlns:a16="http://schemas.microsoft.com/office/drawing/2014/main" id="{CD273577-E9A4-C006-B9AD-7248D75ADC2D}"/>
                    </a:ext>
                  </a:extLst>
                </p:cNvPr>
                <p:cNvSpPr/>
                <p:nvPr/>
              </p:nvSpPr>
              <p:spPr bwMode="auto">
                <a:xfrm>
                  <a:off x="559860" y="2774365"/>
                  <a:ext cx="1253084" cy="1105740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3F8E91F5-70C2-C2B4-3250-ACA363F3EAC5}"/>
                    </a:ext>
                  </a:extLst>
                </p:cNvPr>
                <p:cNvSpPr/>
                <p:nvPr/>
              </p:nvSpPr>
              <p:spPr bwMode="auto">
                <a:xfrm>
                  <a:off x="519863" y="2766534"/>
                  <a:ext cx="1330402" cy="1188246"/>
                </a:xfrm>
                <a:custGeom>
                  <a:avLst/>
                  <a:gdLst>
                    <a:gd name="connsiteX0" fmla="*/ 177888 w 1330402"/>
                    <a:gd name="connsiteY0" fmla="*/ 0 h 1188246"/>
                    <a:gd name="connsiteX1" fmla="*/ 245486 w 1330402"/>
                    <a:gd name="connsiteY1" fmla="*/ 88145 h 1188246"/>
                    <a:gd name="connsiteX2" fmla="*/ 669682 w 1330402"/>
                    <a:gd name="connsiteY2" fmla="*/ 277183 h 1188246"/>
                    <a:gd name="connsiteX3" fmla="*/ 1093879 w 1330402"/>
                    <a:gd name="connsiteY3" fmla="*/ 88145 h 1188246"/>
                    <a:gd name="connsiteX4" fmla="*/ 1158842 w 1330402"/>
                    <a:gd name="connsiteY4" fmla="*/ 3434 h 1188246"/>
                    <a:gd name="connsiteX5" fmla="*/ 1169644 w 1330402"/>
                    <a:gd name="connsiteY5" fmla="*/ 9298 h 1188246"/>
                    <a:gd name="connsiteX6" fmla="*/ 1330402 w 1330402"/>
                    <a:gd name="connsiteY6" fmla="*/ 311647 h 1188246"/>
                    <a:gd name="connsiteX7" fmla="*/ 1330402 w 1330402"/>
                    <a:gd name="connsiteY7" fmla="*/ 1188246 h 1188246"/>
                    <a:gd name="connsiteX8" fmla="*/ 0 w 1330402"/>
                    <a:gd name="connsiteY8" fmla="*/ 1188246 h 1188246"/>
                    <a:gd name="connsiteX9" fmla="*/ 0 w 1330402"/>
                    <a:gd name="connsiteY9" fmla="*/ 311647 h 1188246"/>
                    <a:gd name="connsiteX10" fmla="*/ 160758 w 1330402"/>
                    <a:gd name="connsiteY10" fmla="*/ 9298 h 118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0402" h="1188246">
                      <a:moveTo>
                        <a:pt x="177888" y="0"/>
                      </a:moveTo>
                      <a:lnTo>
                        <a:pt x="245486" y="88145"/>
                      </a:lnTo>
                      <a:cubicBezTo>
                        <a:pt x="354047" y="204942"/>
                        <a:pt x="504023" y="277183"/>
                        <a:pt x="669682" y="277183"/>
                      </a:cubicBezTo>
                      <a:cubicBezTo>
                        <a:pt x="835341" y="277183"/>
                        <a:pt x="985317" y="204942"/>
                        <a:pt x="1093879" y="88145"/>
                      </a:cubicBezTo>
                      <a:lnTo>
                        <a:pt x="1158842" y="3434"/>
                      </a:lnTo>
                      <a:lnTo>
                        <a:pt x="1169644" y="9298"/>
                      </a:lnTo>
                      <a:cubicBezTo>
                        <a:pt x="1266634" y="74823"/>
                        <a:pt x="1330402" y="185788"/>
                        <a:pt x="1330402" y="311647"/>
                      </a:cubicBezTo>
                      <a:lnTo>
                        <a:pt x="1330402" y="1188246"/>
                      </a:lnTo>
                      <a:lnTo>
                        <a:pt x="0" y="1188246"/>
                      </a:lnTo>
                      <a:lnTo>
                        <a:pt x="0" y="311647"/>
                      </a:lnTo>
                      <a:cubicBezTo>
                        <a:pt x="0" y="185788"/>
                        <a:pt x="63768" y="74823"/>
                        <a:pt x="160758" y="929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900F8978-48A3-A600-353B-409D21A82028}"/>
                    </a:ext>
                  </a:extLst>
                </p:cNvPr>
                <p:cNvSpPr/>
                <p:nvPr/>
              </p:nvSpPr>
              <p:spPr bwMode="auto">
                <a:xfrm rot="20700000">
                  <a:off x="314200" y="1956388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73ECF19D-2D51-ED28-9464-B348B92AF00E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646734" y="1956387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320EE571-C8F3-F122-8F08-2C79D9A9764B}"/>
                    </a:ext>
                  </a:extLst>
                </p:cNvPr>
                <p:cNvSpPr/>
                <p:nvPr/>
              </p:nvSpPr>
              <p:spPr bwMode="auto">
                <a:xfrm>
                  <a:off x="483069" y="1455321"/>
                  <a:ext cx="1412952" cy="14129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3F2E9BB1-4D2B-E870-64A4-5A8B67D16EDC}"/>
                    </a:ext>
                  </a:extLst>
                </p:cNvPr>
                <p:cNvSpPr/>
                <p:nvPr/>
              </p:nvSpPr>
              <p:spPr bwMode="auto">
                <a:xfrm>
                  <a:off x="272480" y="983492"/>
                  <a:ext cx="1834131" cy="833989"/>
                </a:xfrm>
                <a:custGeom>
                  <a:avLst/>
                  <a:gdLst>
                    <a:gd name="connsiteX0" fmla="*/ 917065 w 1834131"/>
                    <a:gd name="connsiteY0" fmla="*/ 0 h 833989"/>
                    <a:gd name="connsiteX1" fmla="*/ 1119562 w 1834131"/>
                    <a:gd name="connsiteY1" fmla="*/ 83877 h 833989"/>
                    <a:gd name="connsiteX2" fmla="*/ 1159193 w 1834131"/>
                    <a:gd name="connsiteY2" fmla="*/ 142658 h 833989"/>
                    <a:gd name="connsiteX3" fmla="*/ 1168975 w 1834131"/>
                    <a:gd name="connsiteY3" fmla="*/ 137468 h 833989"/>
                    <a:gd name="connsiteX4" fmla="*/ 1348663 w 1834131"/>
                    <a:gd name="connsiteY4" fmla="*/ 137541 h 833989"/>
                    <a:gd name="connsiteX5" fmla="*/ 1475670 w 1834131"/>
                    <a:gd name="connsiteY5" fmla="*/ 264651 h 833989"/>
                    <a:gd name="connsiteX6" fmla="*/ 1477006 w 1834131"/>
                    <a:gd name="connsiteY6" fmla="*/ 271241 h 833989"/>
                    <a:gd name="connsiteX7" fmla="*/ 1493062 w 1834131"/>
                    <a:gd name="connsiteY7" fmla="*/ 266482 h 833989"/>
                    <a:gd name="connsiteX8" fmla="*/ 1750254 w 1834131"/>
                    <a:gd name="connsiteY8" fmla="*/ 345117 h 833989"/>
                    <a:gd name="connsiteX9" fmla="*/ 1750254 w 1834131"/>
                    <a:gd name="connsiteY9" fmla="*/ 750111 h 833989"/>
                    <a:gd name="connsiteX10" fmla="*/ 1345260 w 1834131"/>
                    <a:gd name="connsiteY10" fmla="*/ 750111 h 833989"/>
                    <a:gd name="connsiteX11" fmla="*/ 1282353 w 1834131"/>
                    <a:gd name="connsiteY11" fmla="*/ 655377 h 833989"/>
                    <a:gd name="connsiteX12" fmla="*/ 1269299 w 1834131"/>
                    <a:gd name="connsiteY12" fmla="*/ 588294 h 833989"/>
                    <a:gd name="connsiteX13" fmla="*/ 1260279 w 1834131"/>
                    <a:gd name="connsiteY13" fmla="*/ 589237 h 833989"/>
                    <a:gd name="connsiteX14" fmla="*/ 1168798 w 1834131"/>
                    <a:gd name="connsiteY14" fmla="*/ 571273 h 833989"/>
                    <a:gd name="connsiteX15" fmla="*/ 1091451 w 1834131"/>
                    <a:gd name="connsiteY15" fmla="*/ 519225 h 833989"/>
                    <a:gd name="connsiteX16" fmla="*/ 1088387 w 1834131"/>
                    <a:gd name="connsiteY16" fmla="*/ 514593 h 833989"/>
                    <a:gd name="connsiteX17" fmla="*/ 1077180 w 1834131"/>
                    <a:gd name="connsiteY17" fmla="*/ 523840 h 833989"/>
                    <a:gd name="connsiteX18" fmla="*/ 917065 w 1834131"/>
                    <a:gd name="connsiteY18" fmla="*/ 572748 h 833989"/>
                    <a:gd name="connsiteX19" fmla="*/ 756951 w 1834131"/>
                    <a:gd name="connsiteY19" fmla="*/ 523840 h 833989"/>
                    <a:gd name="connsiteX20" fmla="*/ 746035 w 1834131"/>
                    <a:gd name="connsiteY20" fmla="*/ 514834 h 833989"/>
                    <a:gd name="connsiteX21" fmla="*/ 743219 w 1834131"/>
                    <a:gd name="connsiteY21" fmla="*/ 519083 h 833989"/>
                    <a:gd name="connsiteX22" fmla="*/ 665830 w 1834131"/>
                    <a:gd name="connsiteY22" fmla="*/ 571069 h 833989"/>
                    <a:gd name="connsiteX23" fmla="*/ 574333 w 1834131"/>
                    <a:gd name="connsiteY23" fmla="*/ 588957 h 833989"/>
                    <a:gd name="connsiteX24" fmla="*/ 564897 w 1834131"/>
                    <a:gd name="connsiteY24" fmla="*/ 587963 h 833989"/>
                    <a:gd name="connsiteX25" fmla="*/ 551779 w 1834131"/>
                    <a:gd name="connsiteY25" fmla="*/ 655378 h 833989"/>
                    <a:gd name="connsiteX26" fmla="*/ 488871 w 1834131"/>
                    <a:gd name="connsiteY26" fmla="*/ 750112 h 833989"/>
                    <a:gd name="connsiteX27" fmla="*/ 83877 w 1834131"/>
                    <a:gd name="connsiteY27" fmla="*/ 750112 h 833989"/>
                    <a:gd name="connsiteX28" fmla="*/ 83877 w 1834131"/>
                    <a:gd name="connsiteY28" fmla="*/ 345118 h 833989"/>
                    <a:gd name="connsiteX29" fmla="*/ 341070 w 1834131"/>
                    <a:gd name="connsiteY29" fmla="*/ 266483 h 833989"/>
                    <a:gd name="connsiteX30" fmla="*/ 357736 w 1834131"/>
                    <a:gd name="connsiteY30" fmla="*/ 271423 h 833989"/>
                    <a:gd name="connsiteX31" fmla="*/ 359208 w 1834131"/>
                    <a:gd name="connsiteY31" fmla="*/ 264196 h 833989"/>
                    <a:gd name="connsiteX32" fmla="*/ 486318 w 1834131"/>
                    <a:gd name="connsiteY32" fmla="*/ 137190 h 833989"/>
                    <a:gd name="connsiteX33" fmla="*/ 666007 w 1834131"/>
                    <a:gd name="connsiteY33" fmla="*/ 137263 h 833989"/>
                    <a:gd name="connsiteX34" fmla="*/ 675258 w 1834131"/>
                    <a:gd name="connsiteY34" fmla="*/ 142182 h 833989"/>
                    <a:gd name="connsiteX35" fmla="*/ 714568 w 1834131"/>
                    <a:gd name="connsiteY35" fmla="*/ 83877 h 833989"/>
                    <a:gd name="connsiteX36" fmla="*/ 917065 w 1834131"/>
                    <a:gd name="connsiteY36" fmla="*/ 0 h 83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834131" h="833989">
                      <a:moveTo>
                        <a:pt x="917065" y="0"/>
                      </a:moveTo>
                      <a:cubicBezTo>
                        <a:pt x="996145" y="0"/>
                        <a:pt x="1067739" y="32054"/>
                        <a:pt x="1119562" y="83877"/>
                      </a:cubicBezTo>
                      <a:lnTo>
                        <a:pt x="1159193" y="142658"/>
                      </a:lnTo>
                      <a:lnTo>
                        <a:pt x="1168975" y="137468"/>
                      </a:lnTo>
                      <a:cubicBezTo>
                        <a:pt x="1224494" y="114497"/>
                        <a:pt x="1288777" y="112707"/>
                        <a:pt x="1348663" y="137541"/>
                      </a:cubicBezTo>
                      <a:cubicBezTo>
                        <a:pt x="1408549" y="162375"/>
                        <a:pt x="1452699" y="209132"/>
                        <a:pt x="1475670" y="264651"/>
                      </a:cubicBezTo>
                      <a:lnTo>
                        <a:pt x="1477006" y="271241"/>
                      </a:lnTo>
                      <a:lnTo>
                        <a:pt x="1493062" y="266482"/>
                      </a:lnTo>
                      <a:cubicBezTo>
                        <a:pt x="1583316" y="249008"/>
                        <a:pt x="1680357" y="275220"/>
                        <a:pt x="1750254" y="345117"/>
                      </a:cubicBezTo>
                      <a:cubicBezTo>
                        <a:pt x="1862090" y="456953"/>
                        <a:pt x="1862090" y="638275"/>
                        <a:pt x="1750254" y="750111"/>
                      </a:cubicBezTo>
                      <a:cubicBezTo>
                        <a:pt x="1638418" y="861947"/>
                        <a:pt x="1457096" y="861947"/>
                        <a:pt x="1345260" y="750111"/>
                      </a:cubicBezTo>
                      <a:cubicBezTo>
                        <a:pt x="1317301" y="722152"/>
                        <a:pt x="1296332" y="689850"/>
                        <a:pt x="1282353" y="655377"/>
                      </a:cubicBezTo>
                      <a:lnTo>
                        <a:pt x="1269299" y="588294"/>
                      </a:lnTo>
                      <a:lnTo>
                        <a:pt x="1260279" y="589237"/>
                      </a:lnTo>
                      <a:cubicBezTo>
                        <a:pt x="1229783" y="589451"/>
                        <a:pt x="1198741" y="583690"/>
                        <a:pt x="1168798" y="571273"/>
                      </a:cubicBezTo>
                      <a:cubicBezTo>
                        <a:pt x="1138855" y="558856"/>
                        <a:pt x="1112846" y="540958"/>
                        <a:pt x="1091451" y="519225"/>
                      </a:cubicBezTo>
                      <a:lnTo>
                        <a:pt x="1088387" y="514593"/>
                      </a:lnTo>
                      <a:lnTo>
                        <a:pt x="1077180" y="523840"/>
                      </a:lnTo>
                      <a:cubicBezTo>
                        <a:pt x="1031474" y="554718"/>
                        <a:pt x="976375" y="572748"/>
                        <a:pt x="917065" y="572748"/>
                      </a:cubicBezTo>
                      <a:cubicBezTo>
                        <a:pt x="857755" y="572748"/>
                        <a:pt x="802656" y="554718"/>
                        <a:pt x="756951" y="523840"/>
                      </a:cubicBezTo>
                      <a:lnTo>
                        <a:pt x="746035" y="514834"/>
                      </a:lnTo>
                      <a:lnTo>
                        <a:pt x="743219" y="519083"/>
                      </a:lnTo>
                      <a:cubicBezTo>
                        <a:pt x="721807" y="540799"/>
                        <a:pt x="695783" y="558676"/>
                        <a:pt x="665830" y="571069"/>
                      </a:cubicBezTo>
                      <a:cubicBezTo>
                        <a:pt x="635877" y="583461"/>
                        <a:pt x="604830" y="589197"/>
                        <a:pt x="574333" y="588957"/>
                      </a:cubicBezTo>
                      <a:lnTo>
                        <a:pt x="564897" y="587963"/>
                      </a:lnTo>
                      <a:lnTo>
                        <a:pt x="551779" y="655378"/>
                      </a:lnTo>
                      <a:cubicBezTo>
                        <a:pt x="537799" y="689851"/>
                        <a:pt x="516830" y="722153"/>
                        <a:pt x="488871" y="750112"/>
                      </a:cubicBezTo>
                      <a:cubicBezTo>
                        <a:pt x="377035" y="861948"/>
                        <a:pt x="195713" y="861948"/>
                        <a:pt x="83877" y="750112"/>
                      </a:cubicBezTo>
                      <a:cubicBezTo>
                        <a:pt x="-27959" y="638276"/>
                        <a:pt x="-27959" y="456954"/>
                        <a:pt x="83877" y="345118"/>
                      </a:cubicBezTo>
                      <a:cubicBezTo>
                        <a:pt x="153774" y="275221"/>
                        <a:pt x="250815" y="249009"/>
                        <a:pt x="341070" y="266483"/>
                      </a:cubicBezTo>
                      <a:lnTo>
                        <a:pt x="357736" y="271423"/>
                      </a:lnTo>
                      <a:lnTo>
                        <a:pt x="359208" y="264196"/>
                      </a:lnTo>
                      <a:cubicBezTo>
                        <a:pt x="382223" y="208696"/>
                        <a:pt x="426412" y="161975"/>
                        <a:pt x="486318" y="137190"/>
                      </a:cubicBezTo>
                      <a:cubicBezTo>
                        <a:pt x="546225" y="112404"/>
                        <a:pt x="610506" y="114247"/>
                        <a:pt x="666007" y="137263"/>
                      </a:cubicBezTo>
                      <a:lnTo>
                        <a:pt x="675258" y="142182"/>
                      </a:lnTo>
                      <a:lnTo>
                        <a:pt x="714568" y="83877"/>
                      </a:lnTo>
                      <a:cubicBezTo>
                        <a:pt x="766392" y="32054"/>
                        <a:pt x="837985" y="0"/>
                        <a:pt x="917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FDE92EEE-3B03-F79F-A7CC-190A1B2DCA9F}"/>
                </a:ext>
              </a:extLst>
            </p:cNvPr>
            <p:cNvGrpSpPr/>
            <p:nvPr/>
          </p:nvGrpSpPr>
          <p:grpSpPr>
            <a:xfrm flipH="1">
              <a:off x="10754008" y="4624154"/>
              <a:ext cx="783060" cy="422315"/>
              <a:chOff x="6758359" y="167068"/>
              <a:chExt cx="783060" cy="422315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DC25DCD3-C0FA-EDFF-189D-8DB31CE0F2A6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26615825-701B-EF0A-6009-4062199ED483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9D336D97-899F-E1C4-738A-8CADE969BD3C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C3B8355C-9B50-FED3-4545-138311C4B678}"/>
                </a:ext>
              </a:extLst>
            </p:cNvPr>
            <p:cNvGrpSpPr/>
            <p:nvPr/>
          </p:nvGrpSpPr>
          <p:grpSpPr>
            <a:xfrm rot="960307">
              <a:off x="10590205" y="2019047"/>
              <a:ext cx="1233724" cy="267934"/>
              <a:chOff x="6843475" y="-2190750"/>
              <a:chExt cx="1233724" cy="267934"/>
            </a:xfrm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23214EEC-60A5-4ECF-6882-7AA391511623}"/>
                  </a:ext>
                </a:extLst>
              </p:cNvPr>
              <p:cNvSpPr/>
              <p:nvPr/>
            </p:nvSpPr>
            <p:spPr bwMode="auto">
              <a:xfrm>
                <a:off x="684347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178C3B7A-8AD8-5932-B7DE-FEAC8579DC80}"/>
                  </a:ext>
                </a:extLst>
              </p:cNvPr>
              <p:cNvSpPr/>
              <p:nvPr/>
            </p:nvSpPr>
            <p:spPr bwMode="auto">
              <a:xfrm>
                <a:off x="757372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054A6555-1B92-F5FD-E529-8D92AABDEF03}"/>
                  </a:ext>
                </a:extLst>
              </p:cNvPr>
              <p:cNvSpPr/>
              <p:nvPr/>
            </p:nvSpPr>
            <p:spPr bwMode="auto">
              <a:xfrm>
                <a:off x="70369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5CE03AE5-50F1-15B7-D825-B818ACD88BC0}"/>
                  </a:ext>
                </a:extLst>
              </p:cNvPr>
              <p:cNvSpPr/>
              <p:nvPr/>
            </p:nvSpPr>
            <p:spPr bwMode="auto">
              <a:xfrm>
                <a:off x="77735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F6D582CA-8BA2-CFEC-FA91-21BA16B2683F}"/>
                </a:ext>
              </a:extLst>
            </p:cNvPr>
            <p:cNvSpPr/>
            <p:nvPr/>
          </p:nvSpPr>
          <p:spPr bwMode="auto">
            <a:xfrm rot="900000">
              <a:off x="10380079" y="1566477"/>
              <a:ext cx="1231124" cy="2841546"/>
            </a:xfrm>
            <a:custGeom>
              <a:avLst/>
              <a:gdLst>
                <a:gd name="connsiteX0" fmla="*/ 202906 w 1231124"/>
                <a:gd name="connsiteY0" fmla="*/ 1294000 h 2841546"/>
                <a:gd name="connsiteX1" fmla="*/ 230940 w 1231124"/>
                <a:gd name="connsiteY1" fmla="*/ 1330555 h 2841546"/>
                <a:gd name="connsiteX2" fmla="*/ 305970 w 1231124"/>
                <a:gd name="connsiteY2" fmla="*/ 1301098 h 2841546"/>
                <a:gd name="connsiteX3" fmla="*/ 361404 w 1231124"/>
                <a:gd name="connsiteY3" fmla="*/ 1295510 h 2841546"/>
                <a:gd name="connsiteX4" fmla="*/ 872396 w 1231124"/>
                <a:gd name="connsiteY4" fmla="*/ 1295510 h 2841546"/>
                <a:gd name="connsiteX5" fmla="*/ 979461 w 1231124"/>
                <a:gd name="connsiteY5" fmla="*/ 1317125 h 2841546"/>
                <a:gd name="connsiteX6" fmla="*/ 1006724 w 1231124"/>
                <a:gd name="connsiteY6" fmla="*/ 1331923 h 2841546"/>
                <a:gd name="connsiteX7" fmla="*/ 1033578 w 1231124"/>
                <a:gd name="connsiteY7" fmla="*/ 1296908 h 2841546"/>
                <a:gd name="connsiteX8" fmla="*/ 1042725 w 1231124"/>
                <a:gd name="connsiteY8" fmla="*/ 1301874 h 2841546"/>
                <a:gd name="connsiteX9" fmla="*/ 1178854 w 1231124"/>
                <a:gd name="connsiteY9" fmla="*/ 1557903 h 2841546"/>
                <a:gd name="connsiteX10" fmla="*/ 1178855 w 1231124"/>
                <a:gd name="connsiteY10" fmla="*/ 2300206 h 2841546"/>
                <a:gd name="connsiteX11" fmla="*/ 1136400 w 1231124"/>
                <a:gd name="connsiteY11" fmla="*/ 2300206 h 2841546"/>
                <a:gd name="connsiteX12" fmla="*/ 1231124 w 1231124"/>
                <a:gd name="connsiteY12" fmla="*/ 2841546 h 2841546"/>
                <a:gd name="connsiteX13" fmla="*/ 0 w 1231124"/>
                <a:gd name="connsiteY13" fmla="*/ 2841546 h 2841546"/>
                <a:gd name="connsiteX14" fmla="*/ 94724 w 1231124"/>
                <a:gd name="connsiteY14" fmla="*/ 2300206 h 2841546"/>
                <a:gd name="connsiteX15" fmla="*/ 52270 w 1231124"/>
                <a:gd name="connsiteY15" fmla="*/ 2300206 h 2841546"/>
                <a:gd name="connsiteX16" fmla="*/ 52270 w 1231124"/>
                <a:gd name="connsiteY16" fmla="*/ 1557903 h 2841546"/>
                <a:gd name="connsiteX17" fmla="*/ 188400 w 1231124"/>
                <a:gd name="connsiteY17" fmla="*/ 1301873 h 2841546"/>
                <a:gd name="connsiteX18" fmla="*/ 499477 w 1231124"/>
                <a:gd name="connsiteY18" fmla="*/ 12154 h 2841546"/>
                <a:gd name="connsiteX19" fmla="*/ 620043 w 1231124"/>
                <a:gd name="connsiteY19" fmla="*/ 0 h 2841546"/>
                <a:gd name="connsiteX20" fmla="*/ 1218286 w 1231124"/>
                <a:gd name="connsiteY20" fmla="*/ 598243 h 2841546"/>
                <a:gd name="connsiteX21" fmla="*/ 620043 w 1231124"/>
                <a:gd name="connsiteY21" fmla="*/ 1196486 h 2841546"/>
                <a:gd name="connsiteX22" fmla="*/ 21801 w 1231124"/>
                <a:gd name="connsiteY22" fmla="*/ 598243 h 2841546"/>
                <a:gd name="connsiteX23" fmla="*/ 499477 w 1231124"/>
                <a:gd name="connsiteY23" fmla="*/ 12154 h 2841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31124" h="2841546">
                  <a:moveTo>
                    <a:pt x="202906" y="1294000"/>
                  </a:moveTo>
                  <a:lnTo>
                    <a:pt x="230940" y="1330555"/>
                  </a:lnTo>
                  <a:lnTo>
                    <a:pt x="305970" y="1301098"/>
                  </a:lnTo>
                  <a:cubicBezTo>
                    <a:pt x="323875" y="1297434"/>
                    <a:pt x="342415" y="1295510"/>
                    <a:pt x="361404" y="1295510"/>
                  </a:cubicBezTo>
                  <a:lnTo>
                    <a:pt x="872396" y="1295510"/>
                  </a:lnTo>
                  <a:cubicBezTo>
                    <a:pt x="910374" y="1295510"/>
                    <a:pt x="946554" y="1303207"/>
                    <a:pt x="979461" y="1317125"/>
                  </a:cubicBezTo>
                  <a:lnTo>
                    <a:pt x="1006724" y="1331923"/>
                  </a:lnTo>
                  <a:lnTo>
                    <a:pt x="1033578" y="1296908"/>
                  </a:lnTo>
                  <a:lnTo>
                    <a:pt x="1042725" y="1301874"/>
                  </a:lnTo>
                  <a:cubicBezTo>
                    <a:pt x="1124855" y="1357360"/>
                    <a:pt x="1178854" y="1451325"/>
                    <a:pt x="1178854" y="1557903"/>
                  </a:cubicBezTo>
                  <a:lnTo>
                    <a:pt x="1178855" y="2300206"/>
                  </a:lnTo>
                  <a:lnTo>
                    <a:pt x="1136400" y="2300206"/>
                  </a:lnTo>
                  <a:lnTo>
                    <a:pt x="1231124" y="2841546"/>
                  </a:lnTo>
                  <a:lnTo>
                    <a:pt x="0" y="2841546"/>
                  </a:lnTo>
                  <a:lnTo>
                    <a:pt x="94724" y="2300206"/>
                  </a:lnTo>
                  <a:lnTo>
                    <a:pt x="52270" y="2300206"/>
                  </a:lnTo>
                  <a:lnTo>
                    <a:pt x="52270" y="1557903"/>
                  </a:lnTo>
                  <a:cubicBezTo>
                    <a:pt x="52271" y="1451325"/>
                    <a:pt x="106269" y="1357360"/>
                    <a:pt x="188400" y="1301873"/>
                  </a:cubicBezTo>
                  <a:close/>
                  <a:moveTo>
                    <a:pt x="499477" y="12154"/>
                  </a:moveTo>
                  <a:cubicBezTo>
                    <a:pt x="538420" y="4185"/>
                    <a:pt x="578743" y="0"/>
                    <a:pt x="620043" y="0"/>
                  </a:cubicBezTo>
                  <a:cubicBezTo>
                    <a:pt x="950444" y="0"/>
                    <a:pt x="1218286" y="267843"/>
                    <a:pt x="1218286" y="598243"/>
                  </a:cubicBezTo>
                  <a:cubicBezTo>
                    <a:pt x="1218287" y="928643"/>
                    <a:pt x="950443" y="1196486"/>
                    <a:pt x="620043" y="1196486"/>
                  </a:cubicBezTo>
                  <a:cubicBezTo>
                    <a:pt x="289643" y="1196486"/>
                    <a:pt x="21800" y="928643"/>
                    <a:pt x="21801" y="598243"/>
                  </a:cubicBezTo>
                  <a:cubicBezTo>
                    <a:pt x="21800" y="309143"/>
                    <a:pt x="226867" y="67939"/>
                    <a:pt x="499477" y="12154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F80E2EB5-4A26-48AC-CD65-1151D5AB1385}"/>
                </a:ext>
              </a:extLst>
            </p:cNvPr>
            <p:cNvSpPr/>
            <p:nvPr/>
          </p:nvSpPr>
          <p:spPr bwMode="auto">
            <a:xfrm>
              <a:off x="9370290" y="983492"/>
              <a:ext cx="1346726" cy="4065587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A34A5446-55D8-3A2A-44A1-ADE6F54A8F07}"/>
                </a:ext>
              </a:extLst>
            </p:cNvPr>
            <p:cNvCxnSpPr/>
            <p:nvPr/>
          </p:nvCxnSpPr>
          <p:spPr bwMode="auto">
            <a:xfrm>
              <a:off x="10717016" y="983492"/>
              <a:ext cx="0" cy="4065587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9F02CE02-61ED-0E8E-3046-A322104EEDE8}"/>
                </a:ext>
              </a:extLst>
            </p:cNvPr>
            <p:cNvSpPr/>
            <p:nvPr/>
          </p:nvSpPr>
          <p:spPr>
            <a:xfrm rot="18000000" flipH="1" flipV="1">
              <a:off x="10204220" y="2668618"/>
              <a:ext cx="578749" cy="640819"/>
            </a:xfrm>
            <a:custGeom>
              <a:avLst/>
              <a:gdLst>
                <a:gd name="connsiteX0" fmla="*/ 1502028 w 2087855"/>
                <a:gd name="connsiteY0" fmla="*/ 0 h 2311774"/>
                <a:gd name="connsiteX1" fmla="*/ 1215432 w 2087855"/>
                <a:gd name="connsiteY1" fmla="*/ 0 h 2311774"/>
                <a:gd name="connsiteX2" fmla="*/ 629605 w 2087855"/>
                <a:gd name="connsiteY2" fmla="*/ 585827 h 2311774"/>
                <a:gd name="connsiteX3" fmla="*/ 629605 w 2087855"/>
                <a:gd name="connsiteY3" fmla="*/ 650679 h 2311774"/>
                <a:gd name="connsiteX4" fmla="*/ 628565 w 2087855"/>
                <a:gd name="connsiteY4" fmla="*/ 649625 h 2311774"/>
                <a:gd name="connsiteX5" fmla="*/ 63895 w 2087855"/>
                <a:gd name="connsiteY5" fmla="*/ 1206629 h 2311774"/>
                <a:gd name="connsiteX6" fmla="*/ 61821 w 2087855"/>
                <a:gd name="connsiteY6" fmla="*/ 1510115 h 2311774"/>
                <a:gd name="connsiteX7" fmla="*/ 365307 w 2087855"/>
                <a:gd name="connsiteY7" fmla="*/ 1512189 h 2311774"/>
                <a:gd name="connsiteX8" fmla="*/ 710528 w 2087855"/>
                <a:gd name="connsiteY8" fmla="*/ 1171654 h 2311774"/>
                <a:gd name="connsiteX9" fmla="*/ 766585 w 2087855"/>
                <a:gd name="connsiteY9" fmla="*/ 1171654 h 2311774"/>
                <a:gd name="connsiteX10" fmla="*/ 766585 w 2087855"/>
                <a:gd name="connsiteY10" fmla="*/ 2063682 h 2311774"/>
                <a:gd name="connsiteX11" fmla="*/ 911676 w 2087855"/>
                <a:gd name="connsiteY11" fmla="*/ 2208773 h 2311774"/>
                <a:gd name="connsiteX12" fmla="*/ 1056767 w 2087855"/>
                <a:gd name="connsiteY12" fmla="*/ 2063682 h 2311774"/>
                <a:gd name="connsiteX13" fmla="*/ 1056767 w 2087855"/>
                <a:gd name="connsiteY13" fmla="*/ 1171654 h 2311774"/>
                <a:gd name="connsiteX14" fmla="*/ 1115835 w 2087855"/>
                <a:gd name="connsiteY14" fmla="*/ 1171654 h 2311774"/>
                <a:gd name="connsiteX15" fmla="*/ 1115835 w 2087855"/>
                <a:gd name="connsiteY15" fmla="*/ 2166683 h 2311774"/>
                <a:gd name="connsiteX16" fmla="*/ 1260926 w 2087855"/>
                <a:gd name="connsiteY16" fmla="*/ 2311774 h 2311774"/>
                <a:gd name="connsiteX17" fmla="*/ 1406017 w 2087855"/>
                <a:gd name="connsiteY17" fmla="*/ 2166683 h 2311774"/>
                <a:gd name="connsiteX18" fmla="*/ 1406017 w 2087855"/>
                <a:gd name="connsiteY18" fmla="*/ 1171654 h 2311774"/>
                <a:gd name="connsiteX19" fmla="*/ 1465085 w 2087855"/>
                <a:gd name="connsiteY19" fmla="*/ 1171654 h 2311774"/>
                <a:gd name="connsiteX20" fmla="*/ 1465085 w 2087855"/>
                <a:gd name="connsiteY20" fmla="*/ 2063682 h 2311774"/>
                <a:gd name="connsiteX21" fmla="*/ 1610176 w 2087855"/>
                <a:gd name="connsiteY21" fmla="*/ 2208773 h 2311774"/>
                <a:gd name="connsiteX22" fmla="*/ 1755267 w 2087855"/>
                <a:gd name="connsiteY22" fmla="*/ 2063682 h 2311774"/>
                <a:gd name="connsiteX23" fmla="*/ 1755267 w 2087855"/>
                <a:gd name="connsiteY23" fmla="*/ 1171654 h 2311774"/>
                <a:gd name="connsiteX24" fmla="*/ 1814335 w 2087855"/>
                <a:gd name="connsiteY24" fmla="*/ 1171654 h 2311774"/>
                <a:gd name="connsiteX25" fmla="*/ 1814335 w 2087855"/>
                <a:gd name="connsiteY25" fmla="*/ 1904406 h 2311774"/>
                <a:gd name="connsiteX26" fmla="*/ 1951095 w 2087855"/>
                <a:gd name="connsiteY26" fmla="*/ 2041166 h 2311774"/>
                <a:gd name="connsiteX27" fmla="*/ 2087855 w 2087855"/>
                <a:gd name="connsiteY27" fmla="*/ 1904406 h 2311774"/>
                <a:gd name="connsiteX28" fmla="*/ 2087855 w 2087855"/>
                <a:gd name="connsiteY28" fmla="*/ 1171654 h 2311774"/>
                <a:gd name="connsiteX29" fmla="*/ 2087855 w 2087855"/>
                <a:gd name="connsiteY29" fmla="*/ 1140119 h 2311774"/>
                <a:gd name="connsiteX30" fmla="*/ 2087855 w 2087855"/>
                <a:gd name="connsiteY30" fmla="*/ 585827 h 2311774"/>
                <a:gd name="connsiteX31" fmla="*/ 1502028 w 2087855"/>
                <a:gd name="connsiteY31" fmla="*/ 0 h 2311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087855" h="2311774">
                  <a:moveTo>
                    <a:pt x="1502028" y="0"/>
                  </a:moveTo>
                  <a:lnTo>
                    <a:pt x="1215432" y="0"/>
                  </a:lnTo>
                  <a:cubicBezTo>
                    <a:pt x="891889" y="0"/>
                    <a:pt x="629605" y="262284"/>
                    <a:pt x="629605" y="585827"/>
                  </a:cubicBezTo>
                  <a:lnTo>
                    <a:pt x="629605" y="650679"/>
                  </a:lnTo>
                  <a:lnTo>
                    <a:pt x="628565" y="649625"/>
                  </a:lnTo>
                  <a:lnTo>
                    <a:pt x="63895" y="1206629"/>
                  </a:lnTo>
                  <a:cubicBezTo>
                    <a:pt x="-20482" y="1289861"/>
                    <a:pt x="-21411" y="1425737"/>
                    <a:pt x="61821" y="1510115"/>
                  </a:cubicBezTo>
                  <a:cubicBezTo>
                    <a:pt x="145054" y="1594492"/>
                    <a:pt x="280930" y="1595421"/>
                    <a:pt x="365307" y="1512189"/>
                  </a:cubicBezTo>
                  <a:lnTo>
                    <a:pt x="710528" y="1171654"/>
                  </a:lnTo>
                  <a:lnTo>
                    <a:pt x="766585" y="1171654"/>
                  </a:lnTo>
                  <a:lnTo>
                    <a:pt x="766585" y="2063682"/>
                  </a:lnTo>
                  <a:cubicBezTo>
                    <a:pt x="766585" y="2143814"/>
                    <a:pt x="831544" y="2208773"/>
                    <a:pt x="911676" y="2208773"/>
                  </a:cubicBezTo>
                  <a:cubicBezTo>
                    <a:pt x="991808" y="2208773"/>
                    <a:pt x="1056767" y="2143814"/>
                    <a:pt x="1056767" y="2063682"/>
                  </a:cubicBezTo>
                  <a:lnTo>
                    <a:pt x="1056767" y="1171654"/>
                  </a:lnTo>
                  <a:lnTo>
                    <a:pt x="1115835" y="1171654"/>
                  </a:lnTo>
                  <a:lnTo>
                    <a:pt x="1115835" y="2166683"/>
                  </a:lnTo>
                  <a:cubicBezTo>
                    <a:pt x="1115835" y="2246815"/>
                    <a:pt x="1180794" y="2311774"/>
                    <a:pt x="1260926" y="2311774"/>
                  </a:cubicBezTo>
                  <a:cubicBezTo>
                    <a:pt x="1341058" y="2311774"/>
                    <a:pt x="1406017" y="2246815"/>
                    <a:pt x="1406017" y="2166683"/>
                  </a:cubicBezTo>
                  <a:lnTo>
                    <a:pt x="1406017" y="1171654"/>
                  </a:lnTo>
                  <a:lnTo>
                    <a:pt x="1465085" y="1171654"/>
                  </a:lnTo>
                  <a:lnTo>
                    <a:pt x="1465085" y="2063682"/>
                  </a:lnTo>
                  <a:cubicBezTo>
                    <a:pt x="1465085" y="2143814"/>
                    <a:pt x="1530044" y="2208773"/>
                    <a:pt x="1610176" y="2208773"/>
                  </a:cubicBezTo>
                  <a:cubicBezTo>
                    <a:pt x="1690308" y="2208773"/>
                    <a:pt x="1755267" y="2143814"/>
                    <a:pt x="1755267" y="2063682"/>
                  </a:cubicBezTo>
                  <a:lnTo>
                    <a:pt x="1755267" y="1171654"/>
                  </a:lnTo>
                  <a:lnTo>
                    <a:pt x="1814335" y="1171654"/>
                  </a:lnTo>
                  <a:lnTo>
                    <a:pt x="1814335" y="1904406"/>
                  </a:lnTo>
                  <a:cubicBezTo>
                    <a:pt x="1814335" y="1979936"/>
                    <a:pt x="1875565" y="2041166"/>
                    <a:pt x="1951095" y="2041166"/>
                  </a:cubicBezTo>
                  <a:cubicBezTo>
                    <a:pt x="2026625" y="2041166"/>
                    <a:pt x="2087855" y="1979936"/>
                    <a:pt x="2087855" y="1904406"/>
                  </a:cubicBezTo>
                  <a:lnTo>
                    <a:pt x="2087855" y="1171654"/>
                  </a:lnTo>
                  <a:lnTo>
                    <a:pt x="2087855" y="1140119"/>
                  </a:lnTo>
                  <a:lnTo>
                    <a:pt x="2087855" y="585827"/>
                  </a:lnTo>
                  <a:cubicBezTo>
                    <a:pt x="2087855" y="262284"/>
                    <a:pt x="1825571" y="0"/>
                    <a:pt x="150202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2EA97ED0-BC0B-FD3A-05D6-3C7EE96D043A}"/>
                </a:ext>
              </a:extLst>
            </p:cNvPr>
            <p:cNvSpPr/>
            <p:nvPr/>
          </p:nvSpPr>
          <p:spPr bwMode="auto">
            <a:xfrm rot="7359131" flipH="1">
              <a:off x="10821180" y="2800114"/>
              <a:ext cx="789230" cy="1118265"/>
            </a:xfrm>
            <a:custGeom>
              <a:avLst/>
              <a:gdLst>
                <a:gd name="connsiteX0" fmla="*/ 427532 w 789230"/>
                <a:gd name="connsiteY0" fmla="*/ 1118265 h 1118265"/>
                <a:gd name="connsiteX1" fmla="*/ 427532 w 789230"/>
                <a:gd name="connsiteY1" fmla="*/ 594003 h 1118265"/>
                <a:gd name="connsiteX2" fmla="*/ 463516 w 789230"/>
                <a:gd name="connsiteY2" fmla="*/ 617062 h 1118265"/>
                <a:gd name="connsiteX3" fmla="*/ 490828 w 789230"/>
                <a:gd name="connsiteY3" fmla="*/ 630916 h 1118265"/>
                <a:gd name="connsiteX4" fmla="*/ 677500 w 789230"/>
                <a:gd name="connsiteY4" fmla="*/ 339609 h 1118265"/>
                <a:gd name="connsiteX5" fmla="*/ 789230 w 789230"/>
                <a:gd name="connsiteY5" fmla="*/ 458126 h 1118265"/>
                <a:gd name="connsiteX6" fmla="*/ 787673 w 789230"/>
                <a:gd name="connsiteY6" fmla="*/ 391367 h 1118265"/>
                <a:gd name="connsiteX7" fmla="*/ 694186 w 789230"/>
                <a:gd name="connsiteY7" fmla="*/ 257097 h 1118265"/>
                <a:gd name="connsiteX8" fmla="*/ 345810 w 789230"/>
                <a:gd name="connsiteY8" fmla="*/ 33854 h 1118265"/>
                <a:gd name="connsiteX9" fmla="*/ 266689 w 789230"/>
                <a:gd name="connsiteY9" fmla="*/ 3105 h 1118265"/>
                <a:gd name="connsiteX10" fmla="*/ 233032 w 789230"/>
                <a:gd name="connsiteY10" fmla="*/ 3889 h 1118265"/>
                <a:gd name="connsiteX11" fmla="*/ 213766 w 789230"/>
                <a:gd name="connsiteY11" fmla="*/ 0 h 1118265"/>
                <a:gd name="connsiteX12" fmla="*/ 189466 w 789230"/>
                <a:gd name="connsiteY12" fmla="*/ 4906 h 1118265"/>
                <a:gd name="connsiteX13" fmla="*/ 184762 w 789230"/>
                <a:gd name="connsiteY13" fmla="*/ 5016 h 1118265"/>
                <a:gd name="connsiteX14" fmla="*/ 181111 w 789230"/>
                <a:gd name="connsiteY14" fmla="*/ 6593 h 1118265"/>
                <a:gd name="connsiteX15" fmla="*/ 130559 w 789230"/>
                <a:gd name="connsiteY15" fmla="*/ 16799 h 1118265"/>
                <a:gd name="connsiteX16" fmla="*/ 0 w 789230"/>
                <a:gd name="connsiteY16" fmla="*/ 213766 h 1118265"/>
                <a:gd name="connsiteX17" fmla="*/ 0 w 789230"/>
                <a:gd name="connsiteY17" fmla="*/ 1118265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18" fmla="*/ 768940 w 789230"/>
                <a:gd name="connsiteY18" fmla="*/ 431049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0" fmla="*/ 789230 w 789230"/>
                <a:gd name="connsiteY0" fmla="*/ 458126 h 1118265"/>
                <a:gd name="connsiteX1" fmla="*/ 787673 w 789230"/>
                <a:gd name="connsiteY1" fmla="*/ 391367 h 1118265"/>
                <a:gd name="connsiteX2" fmla="*/ 694186 w 789230"/>
                <a:gd name="connsiteY2" fmla="*/ 257097 h 1118265"/>
                <a:gd name="connsiteX3" fmla="*/ 345810 w 789230"/>
                <a:gd name="connsiteY3" fmla="*/ 33854 h 1118265"/>
                <a:gd name="connsiteX4" fmla="*/ 266689 w 789230"/>
                <a:gd name="connsiteY4" fmla="*/ 3105 h 1118265"/>
                <a:gd name="connsiteX5" fmla="*/ 233032 w 789230"/>
                <a:gd name="connsiteY5" fmla="*/ 3889 h 1118265"/>
                <a:gd name="connsiteX6" fmla="*/ 213766 w 789230"/>
                <a:gd name="connsiteY6" fmla="*/ 0 h 1118265"/>
                <a:gd name="connsiteX7" fmla="*/ 189466 w 789230"/>
                <a:gd name="connsiteY7" fmla="*/ 4906 h 1118265"/>
                <a:gd name="connsiteX8" fmla="*/ 184762 w 789230"/>
                <a:gd name="connsiteY8" fmla="*/ 5016 h 1118265"/>
                <a:gd name="connsiteX9" fmla="*/ 181111 w 789230"/>
                <a:gd name="connsiteY9" fmla="*/ 6593 h 1118265"/>
                <a:gd name="connsiteX10" fmla="*/ 130559 w 789230"/>
                <a:gd name="connsiteY10" fmla="*/ 16799 h 1118265"/>
                <a:gd name="connsiteX11" fmla="*/ 0 w 789230"/>
                <a:gd name="connsiteY11" fmla="*/ 213766 h 1118265"/>
                <a:gd name="connsiteX12" fmla="*/ 0 w 789230"/>
                <a:gd name="connsiteY12" fmla="*/ 1118265 h 1118265"/>
                <a:gd name="connsiteX13" fmla="*/ 427532 w 789230"/>
                <a:gd name="connsiteY13" fmla="*/ 1118265 h 1118265"/>
                <a:gd name="connsiteX14" fmla="*/ 427532 w 789230"/>
                <a:gd name="connsiteY14" fmla="*/ 594003 h 1118265"/>
                <a:gd name="connsiteX15" fmla="*/ 463516 w 789230"/>
                <a:gd name="connsiteY15" fmla="*/ 617062 h 1118265"/>
                <a:gd name="connsiteX16" fmla="*/ 490828 w 789230"/>
                <a:gd name="connsiteY16" fmla="*/ 630916 h 111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89230" h="1118265">
                  <a:moveTo>
                    <a:pt x="789230" y="458126"/>
                  </a:moveTo>
                  <a:lnTo>
                    <a:pt x="787673" y="391367"/>
                  </a:lnTo>
                  <a:cubicBezTo>
                    <a:pt x="775974" y="337925"/>
                    <a:pt x="743887" y="288946"/>
                    <a:pt x="694186" y="257097"/>
                  </a:cubicBezTo>
                  <a:lnTo>
                    <a:pt x="345810" y="33854"/>
                  </a:lnTo>
                  <a:cubicBezTo>
                    <a:pt x="320960" y="17930"/>
                    <a:pt x="294058" y="7795"/>
                    <a:pt x="266689" y="3105"/>
                  </a:cubicBezTo>
                  <a:lnTo>
                    <a:pt x="233032" y="3889"/>
                  </a:lnTo>
                  <a:lnTo>
                    <a:pt x="213766" y="0"/>
                  </a:lnTo>
                  <a:lnTo>
                    <a:pt x="189466" y="4906"/>
                  </a:lnTo>
                  <a:lnTo>
                    <a:pt x="184762" y="5016"/>
                  </a:lnTo>
                  <a:lnTo>
                    <a:pt x="181111" y="6593"/>
                  </a:lnTo>
                  <a:lnTo>
                    <a:pt x="130559" y="16799"/>
                  </a:lnTo>
                  <a:cubicBezTo>
                    <a:pt x="53835" y="49250"/>
                    <a:pt x="0" y="125221"/>
                    <a:pt x="0" y="213766"/>
                  </a:cubicBezTo>
                  <a:lnTo>
                    <a:pt x="0" y="1118265"/>
                  </a:lnTo>
                  <a:lnTo>
                    <a:pt x="427532" y="1118265"/>
                  </a:lnTo>
                  <a:lnTo>
                    <a:pt x="427532" y="594003"/>
                  </a:lnTo>
                  <a:lnTo>
                    <a:pt x="463516" y="617062"/>
                  </a:lnTo>
                  <a:lnTo>
                    <a:pt x="490828" y="630916"/>
                  </a:lnTo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088E12A1-84CA-1207-5D72-413158C56EF2}"/>
              </a:ext>
            </a:extLst>
          </p:cNvPr>
          <p:cNvGrpSpPr/>
          <p:nvPr/>
        </p:nvGrpSpPr>
        <p:grpSpPr>
          <a:xfrm>
            <a:off x="769037" y="3919720"/>
            <a:ext cx="2602744" cy="2435076"/>
            <a:chOff x="-6792347" y="5315286"/>
            <a:chExt cx="4015064" cy="3756417"/>
          </a:xfrm>
        </p:grpSpPr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D39249B3-1B41-8307-7808-A715C0CF68AF}"/>
                </a:ext>
              </a:extLst>
            </p:cNvPr>
            <p:cNvGrpSpPr/>
            <p:nvPr/>
          </p:nvGrpSpPr>
          <p:grpSpPr>
            <a:xfrm>
              <a:off x="-5203694" y="6144316"/>
              <a:ext cx="1572658" cy="1659624"/>
              <a:chOff x="4934860" y="3588524"/>
              <a:chExt cx="1242932" cy="1311665"/>
            </a:xfrm>
            <a:solidFill>
              <a:srgbClr val="0066FF"/>
            </a:solidFill>
          </p:grpSpPr>
          <p:sp>
            <p:nvSpPr>
              <p:cNvPr id="161" name="台形 160">
                <a:extLst>
                  <a:ext uri="{FF2B5EF4-FFF2-40B4-BE49-F238E27FC236}">
                    <a16:creationId xmlns:a16="http://schemas.microsoft.com/office/drawing/2014/main" id="{480B57CB-8381-B90C-0D01-7650169C3530}"/>
                  </a:ext>
                </a:extLst>
              </p:cNvPr>
              <p:cNvSpPr/>
              <p:nvPr/>
            </p:nvSpPr>
            <p:spPr bwMode="auto">
              <a:xfrm rot="10800000">
                <a:off x="5322618" y="3588524"/>
                <a:ext cx="450006" cy="261395"/>
              </a:xfrm>
              <a:prstGeom prst="trapezoid">
                <a:avLst>
                  <a:gd name="adj" fmla="val 69835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" name="楕円 16">
                <a:extLst>
                  <a:ext uri="{FF2B5EF4-FFF2-40B4-BE49-F238E27FC236}">
                    <a16:creationId xmlns:a16="http://schemas.microsoft.com/office/drawing/2014/main" id="{CDCC765C-CE44-F1D2-A2A6-A30080247C54}"/>
                  </a:ext>
                </a:extLst>
              </p:cNvPr>
              <p:cNvSpPr/>
              <p:nvPr/>
            </p:nvSpPr>
            <p:spPr bwMode="auto">
              <a:xfrm>
                <a:off x="4934860" y="3891230"/>
                <a:ext cx="1242932" cy="1008959"/>
              </a:xfrm>
              <a:custGeom>
                <a:avLst/>
                <a:gdLst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971470"/>
                  <a:gd name="connsiteX1" fmla="*/ 621466 w 1242932"/>
                  <a:gd name="connsiteY1" fmla="*/ 0 h 971470"/>
                  <a:gd name="connsiteX2" fmla="*/ 1242932 w 1242932"/>
                  <a:gd name="connsiteY2" fmla="*/ 621466 h 971470"/>
                  <a:gd name="connsiteX3" fmla="*/ 630991 w 1242932"/>
                  <a:gd name="connsiteY3" fmla="*/ 971470 h 971470"/>
                  <a:gd name="connsiteX4" fmla="*/ 0 w 1242932"/>
                  <a:gd name="connsiteY4" fmla="*/ 621466 h 971470"/>
                  <a:gd name="connsiteX0" fmla="*/ 0 w 1242932"/>
                  <a:gd name="connsiteY0" fmla="*/ 850066 h 1200070"/>
                  <a:gd name="connsiteX1" fmla="*/ 635754 w 1242932"/>
                  <a:gd name="connsiteY1" fmla="*/ 0 h 1200070"/>
                  <a:gd name="connsiteX2" fmla="*/ 1242932 w 1242932"/>
                  <a:gd name="connsiteY2" fmla="*/ 850066 h 1200070"/>
                  <a:gd name="connsiteX3" fmla="*/ 630991 w 1242932"/>
                  <a:gd name="connsiteY3" fmla="*/ 1200070 h 1200070"/>
                  <a:gd name="connsiteX4" fmla="*/ 0 w 1242932"/>
                  <a:gd name="connsiteY4" fmla="*/ 850066 h 120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2932" h="1200070">
                    <a:moveTo>
                      <a:pt x="0" y="850066"/>
                    </a:moveTo>
                    <a:cubicBezTo>
                      <a:pt x="0" y="506840"/>
                      <a:pt x="292528" y="0"/>
                      <a:pt x="635754" y="0"/>
                    </a:cubicBezTo>
                    <a:cubicBezTo>
                      <a:pt x="978980" y="0"/>
                      <a:pt x="1242932" y="506840"/>
                      <a:pt x="1242932" y="850066"/>
                    </a:cubicBezTo>
                    <a:cubicBezTo>
                      <a:pt x="1242932" y="1193292"/>
                      <a:pt x="974217" y="1200070"/>
                      <a:pt x="630991" y="1200070"/>
                    </a:cubicBezTo>
                    <a:cubicBezTo>
                      <a:pt x="287765" y="1200070"/>
                      <a:pt x="0" y="1193292"/>
                      <a:pt x="0" y="850066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D063017A-8B23-0C6F-1EE0-F1F3E2A1720E}"/>
                  </a:ext>
                </a:extLst>
              </p:cNvPr>
              <p:cNvGrpSpPr/>
              <p:nvPr/>
            </p:nvGrpSpPr>
            <p:grpSpPr>
              <a:xfrm>
                <a:off x="5406444" y="3804669"/>
                <a:ext cx="299764" cy="160662"/>
                <a:chOff x="5406444" y="3804669"/>
                <a:chExt cx="299764" cy="160662"/>
              </a:xfrm>
              <a:grpFill/>
            </p:grpSpPr>
            <p:sp>
              <p:nvSpPr>
                <p:cNvPr id="164" name="楕円 16">
                  <a:extLst>
                    <a:ext uri="{FF2B5EF4-FFF2-40B4-BE49-F238E27FC236}">
                      <a16:creationId xmlns:a16="http://schemas.microsoft.com/office/drawing/2014/main" id="{ED81021D-AD0B-8FC8-3750-C98F9CB5D829}"/>
                    </a:ext>
                  </a:extLst>
                </p:cNvPr>
                <p:cNvSpPr/>
                <p:nvPr/>
              </p:nvSpPr>
              <p:spPr bwMode="auto">
                <a:xfrm>
                  <a:off x="5406444" y="3875006"/>
                  <a:ext cx="299764" cy="90325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5" name="楕円 16">
                  <a:extLst>
                    <a:ext uri="{FF2B5EF4-FFF2-40B4-BE49-F238E27FC236}">
                      <a16:creationId xmlns:a16="http://schemas.microsoft.com/office/drawing/2014/main" id="{242E6875-77FC-DAF7-0F78-C99F77BBCF8E}"/>
                    </a:ext>
                  </a:extLst>
                </p:cNvPr>
                <p:cNvSpPr/>
                <p:nvPr/>
              </p:nvSpPr>
              <p:spPr bwMode="auto">
                <a:xfrm>
                  <a:off x="5406444" y="3804669"/>
                  <a:ext cx="299764" cy="81532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16CE4870-CA96-F311-4A82-D617C7FD2C4E}"/>
                </a:ext>
              </a:extLst>
            </p:cNvPr>
            <p:cNvGrpSpPr/>
            <p:nvPr/>
          </p:nvGrpSpPr>
          <p:grpSpPr>
            <a:xfrm rot="900000">
              <a:off x="-4349941" y="6399873"/>
              <a:ext cx="1572658" cy="1659624"/>
              <a:chOff x="4934860" y="3588524"/>
              <a:chExt cx="1242932" cy="1311665"/>
            </a:xfrm>
          </p:grpSpPr>
          <p:sp>
            <p:nvSpPr>
              <p:cNvPr id="156" name="台形 155">
                <a:extLst>
                  <a:ext uri="{FF2B5EF4-FFF2-40B4-BE49-F238E27FC236}">
                    <a16:creationId xmlns:a16="http://schemas.microsoft.com/office/drawing/2014/main" id="{9E52455B-138F-9043-FE25-480DCE1C8CFE}"/>
                  </a:ext>
                </a:extLst>
              </p:cNvPr>
              <p:cNvSpPr/>
              <p:nvPr/>
            </p:nvSpPr>
            <p:spPr bwMode="auto">
              <a:xfrm rot="10800000">
                <a:off x="5322618" y="3588524"/>
                <a:ext cx="450006" cy="261395"/>
              </a:xfrm>
              <a:prstGeom prst="trapezoid">
                <a:avLst>
                  <a:gd name="adj" fmla="val 69835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" name="楕円 16">
                <a:extLst>
                  <a:ext uri="{FF2B5EF4-FFF2-40B4-BE49-F238E27FC236}">
                    <a16:creationId xmlns:a16="http://schemas.microsoft.com/office/drawing/2014/main" id="{178CECE0-B312-5A5F-7592-53826CC6765D}"/>
                  </a:ext>
                </a:extLst>
              </p:cNvPr>
              <p:cNvSpPr/>
              <p:nvPr/>
            </p:nvSpPr>
            <p:spPr bwMode="auto">
              <a:xfrm>
                <a:off x="4934860" y="3891230"/>
                <a:ext cx="1242932" cy="1008959"/>
              </a:xfrm>
              <a:custGeom>
                <a:avLst/>
                <a:gdLst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971470"/>
                  <a:gd name="connsiteX1" fmla="*/ 621466 w 1242932"/>
                  <a:gd name="connsiteY1" fmla="*/ 0 h 971470"/>
                  <a:gd name="connsiteX2" fmla="*/ 1242932 w 1242932"/>
                  <a:gd name="connsiteY2" fmla="*/ 621466 h 971470"/>
                  <a:gd name="connsiteX3" fmla="*/ 630991 w 1242932"/>
                  <a:gd name="connsiteY3" fmla="*/ 971470 h 971470"/>
                  <a:gd name="connsiteX4" fmla="*/ 0 w 1242932"/>
                  <a:gd name="connsiteY4" fmla="*/ 621466 h 971470"/>
                  <a:gd name="connsiteX0" fmla="*/ 0 w 1242932"/>
                  <a:gd name="connsiteY0" fmla="*/ 850066 h 1200070"/>
                  <a:gd name="connsiteX1" fmla="*/ 635754 w 1242932"/>
                  <a:gd name="connsiteY1" fmla="*/ 0 h 1200070"/>
                  <a:gd name="connsiteX2" fmla="*/ 1242932 w 1242932"/>
                  <a:gd name="connsiteY2" fmla="*/ 850066 h 1200070"/>
                  <a:gd name="connsiteX3" fmla="*/ 630991 w 1242932"/>
                  <a:gd name="connsiteY3" fmla="*/ 1200070 h 1200070"/>
                  <a:gd name="connsiteX4" fmla="*/ 0 w 1242932"/>
                  <a:gd name="connsiteY4" fmla="*/ 850066 h 120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2932" h="1200070">
                    <a:moveTo>
                      <a:pt x="0" y="850066"/>
                    </a:moveTo>
                    <a:cubicBezTo>
                      <a:pt x="0" y="506840"/>
                      <a:pt x="292528" y="0"/>
                      <a:pt x="635754" y="0"/>
                    </a:cubicBezTo>
                    <a:cubicBezTo>
                      <a:pt x="978980" y="0"/>
                      <a:pt x="1242932" y="506840"/>
                      <a:pt x="1242932" y="850066"/>
                    </a:cubicBezTo>
                    <a:cubicBezTo>
                      <a:pt x="1242932" y="1193292"/>
                      <a:pt x="974217" y="1200070"/>
                      <a:pt x="630991" y="1200070"/>
                    </a:cubicBezTo>
                    <a:cubicBezTo>
                      <a:pt x="287765" y="1200070"/>
                      <a:pt x="0" y="1193292"/>
                      <a:pt x="0" y="850066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2385F610-D616-6407-A7B8-C10943D93061}"/>
                  </a:ext>
                </a:extLst>
              </p:cNvPr>
              <p:cNvGrpSpPr/>
              <p:nvPr/>
            </p:nvGrpSpPr>
            <p:grpSpPr>
              <a:xfrm>
                <a:off x="5406444" y="3804669"/>
                <a:ext cx="299764" cy="160662"/>
                <a:chOff x="5406444" y="3804669"/>
                <a:chExt cx="299764" cy="160662"/>
              </a:xfrm>
            </p:grpSpPr>
            <p:sp>
              <p:nvSpPr>
                <p:cNvPr id="159" name="楕円 16">
                  <a:extLst>
                    <a:ext uri="{FF2B5EF4-FFF2-40B4-BE49-F238E27FC236}">
                      <a16:creationId xmlns:a16="http://schemas.microsoft.com/office/drawing/2014/main" id="{5BDE4D73-DC85-B7CD-BD87-66C6D55EE6FE}"/>
                    </a:ext>
                  </a:extLst>
                </p:cNvPr>
                <p:cNvSpPr/>
                <p:nvPr/>
              </p:nvSpPr>
              <p:spPr bwMode="auto">
                <a:xfrm>
                  <a:off x="5406444" y="3875006"/>
                  <a:ext cx="299764" cy="90325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" name="楕円 16">
                  <a:extLst>
                    <a:ext uri="{FF2B5EF4-FFF2-40B4-BE49-F238E27FC236}">
                      <a16:creationId xmlns:a16="http://schemas.microsoft.com/office/drawing/2014/main" id="{51180486-7243-5E70-4A7E-98D42A597242}"/>
                    </a:ext>
                  </a:extLst>
                </p:cNvPr>
                <p:cNvSpPr/>
                <p:nvPr/>
              </p:nvSpPr>
              <p:spPr bwMode="auto">
                <a:xfrm>
                  <a:off x="5406444" y="3804669"/>
                  <a:ext cx="299764" cy="81532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7A426256-66E9-DA1E-9428-5299C20D21A1}"/>
                </a:ext>
              </a:extLst>
            </p:cNvPr>
            <p:cNvGrpSpPr/>
            <p:nvPr/>
          </p:nvGrpSpPr>
          <p:grpSpPr>
            <a:xfrm rot="20517624">
              <a:off x="-6102807" y="6399873"/>
              <a:ext cx="1572658" cy="1659624"/>
              <a:chOff x="4934860" y="3588524"/>
              <a:chExt cx="1242932" cy="1311665"/>
            </a:xfrm>
          </p:grpSpPr>
          <p:sp>
            <p:nvSpPr>
              <p:cNvPr id="151" name="台形 150">
                <a:extLst>
                  <a:ext uri="{FF2B5EF4-FFF2-40B4-BE49-F238E27FC236}">
                    <a16:creationId xmlns:a16="http://schemas.microsoft.com/office/drawing/2014/main" id="{DBEC782F-A4FD-4F22-55FC-5A01E4CB7955}"/>
                  </a:ext>
                </a:extLst>
              </p:cNvPr>
              <p:cNvSpPr/>
              <p:nvPr/>
            </p:nvSpPr>
            <p:spPr bwMode="auto">
              <a:xfrm rot="10800000">
                <a:off x="5322618" y="3588524"/>
                <a:ext cx="450006" cy="261395"/>
              </a:xfrm>
              <a:prstGeom prst="trapezoid">
                <a:avLst>
                  <a:gd name="adj" fmla="val 69835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楕円 16">
                <a:extLst>
                  <a:ext uri="{FF2B5EF4-FFF2-40B4-BE49-F238E27FC236}">
                    <a16:creationId xmlns:a16="http://schemas.microsoft.com/office/drawing/2014/main" id="{8879B27A-2CF6-1CC7-0295-DC24106DF219}"/>
                  </a:ext>
                </a:extLst>
              </p:cNvPr>
              <p:cNvSpPr/>
              <p:nvPr/>
            </p:nvSpPr>
            <p:spPr bwMode="auto">
              <a:xfrm>
                <a:off x="4934860" y="3891230"/>
                <a:ext cx="1242932" cy="1008959"/>
              </a:xfrm>
              <a:custGeom>
                <a:avLst/>
                <a:gdLst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971470"/>
                  <a:gd name="connsiteX1" fmla="*/ 621466 w 1242932"/>
                  <a:gd name="connsiteY1" fmla="*/ 0 h 971470"/>
                  <a:gd name="connsiteX2" fmla="*/ 1242932 w 1242932"/>
                  <a:gd name="connsiteY2" fmla="*/ 621466 h 971470"/>
                  <a:gd name="connsiteX3" fmla="*/ 630991 w 1242932"/>
                  <a:gd name="connsiteY3" fmla="*/ 971470 h 971470"/>
                  <a:gd name="connsiteX4" fmla="*/ 0 w 1242932"/>
                  <a:gd name="connsiteY4" fmla="*/ 621466 h 971470"/>
                  <a:gd name="connsiteX0" fmla="*/ 0 w 1242932"/>
                  <a:gd name="connsiteY0" fmla="*/ 850066 h 1200070"/>
                  <a:gd name="connsiteX1" fmla="*/ 635754 w 1242932"/>
                  <a:gd name="connsiteY1" fmla="*/ 0 h 1200070"/>
                  <a:gd name="connsiteX2" fmla="*/ 1242932 w 1242932"/>
                  <a:gd name="connsiteY2" fmla="*/ 850066 h 1200070"/>
                  <a:gd name="connsiteX3" fmla="*/ 630991 w 1242932"/>
                  <a:gd name="connsiteY3" fmla="*/ 1200070 h 1200070"/>
                  <a:gd name="connsiteX4" fmla="*/ 0 w 1242932"/>
                  <a:gd name="connsiteY4" fmla="*/ 850066 h 120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2932" h="1200070">
                    <a:moveTo>
                      <a:pt x="0" y="850066"/>
                    </a:moveTo>
                    <a:cubicBezTo>
                      <a:pt x="0" y="506840"/>
                      <a:pt x="292528" y="0"/>
                      <a:pt x="635754" y="0"/>
                    </a:cubicBezTo>
                    <a:cubicBezTo>
                      <a:pt x="978980" y="0"/>
                      <a:pt x="1242932" y="506840"/>
                      <a:pt x="1242932" y="850066"/>
                    </a:cubicBezTo>
                    <a:cubicBezTo>
                      <a:pt x="1242932" y="1193292"/>
                      <a:pt x="974217" y="1200070"/>
                      <a:pt x="630991" y="1200070"/>
                    </a:cubicBezTo>
                    <a:cubicBezTo>
                      <a:pt x="287765" y="1200070"/>
                      <a:pt x="0" y="1193292"/>
                      <a:pt x="0" y="850066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5009A4FB-4C4A-01E5-D5A1-63F7283430BC}"/>
                  </a:ext>
                </a:extLst>
              </p:cNvPr>
              <p:cNvGrpSpPr/>
              <p:nvPr/>
            </p:nvGrpSpPr>
            <p:grpSpPr>
              <a:xfrm>
                <a:off x="5406444" y="3804669"/>
                <a:ext cx="299764" cy="160662"/>
                <a:chOff x="5406444" y="3804669"/>
                <a:chExt cx="299764" cy="160662"/>
              </a:xfrm>
            </p:grpSpPr>
            <p:sp>
              <p:nvSpPr>
                <p:cNvPr id="154" name="楕円 16">
                  <a:extLst>
                    <a:ext uri="{FF2B5EF4-FFF2-40B4-BE49-F238E27FC236}">
                      <a16:creationId xmlns:a16="http://schemas.microsoft.com/office/drawing/2014/main" id="{EB7F90D2-6B2B-1651-AEF4-C2F51E31DD26}"/>
                    </a:ext>
                  </a:extLst>
                </p:cNvPr>
                <p:cNvSpPr/>
                <p:nvPr/>
              </p:nvSpPr>
              <p:spPr bwMode="auto">
                <a:xfrm>
                  <a:off x="5406444" y="3875006"/>
                  <a:ext cx="299764" cy="90325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5" name="楕円 16">
                  <a:extLst>
                    <a:ext uri="{FF2B5EF4-FFF2-40B4-BE49-F238E27FC236}">
                      <a16:creationId xmlns:a16="http://schemas.microsoft.com/office/drawing/2014/main" id="{FBB519F7-49F7-BC47-C8AD-D5F6E376A6B7}"/>
                    </a:ext>
                  </a:extLst>
                </p:cNvPr>
                <p:cNvSpPr/>
                <p:nvPr/>
              </p:nvSpPr>
              <p:spPr bwMode="auto">
                <a:xfrm>
                  <a:off x="5406444" y="3804669"/>
                  <a:ext cx="299764" cy="81532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A696B429-4014-ACF5-5FC1-764D4831705C}"/>
                </a:ext>
              </a:extLst>
            </p:cNvPr>
            <p:cNvGrpSpPr/>
            <p:nvPr/>
          </p:nvGrpSpPr>
          <p:grpSpPr>
            <a:xfrm>
              <a:off x="-5889494" y="6948875"/>
              <a:ext cx="1572658" cy="1659624"/>
              <a:chOff x="4934860" y="3588524"/>
              <a:chExt cx="1242932" cy="1311665"/>
            </a:xfrm>
            <a:solidFill>
              <a:srgbClr val="99CCFF"/>
            </a:solidFill>
          </p:grpSpPr>
          <p:sp>
            <p:nvSpPr>
              <p:cNvPr id="146" name="台形 145">
                <a:extLst>
                  <a:ext uri="{FF2B5EF4-FFF2-40B4-BE49-F238E27FC236}">
                    <a16:creationId xmlns:a16="http://schemas.microsoft.com/office/drawing/2014/main" id="{7F7BC935-FE08-7D0E-D77A-532E7C4B6D0A}"/>
                  </a:ext>
                </a:extLst>
              </p:cNvPr>
              <p:cNvSpPr/>
              <p:nvPr/>
            </p:nvSpPr>
            <p:spPr bwMode="auto">
              <a:xfrm rot="10800000">
                <a:off x="5322618" y="3588524"/>
                <a:ext cx="450006" cy="261395"/>
              </a:xfrm>
              <a:prstGeom prst="trapezoid">
                <a:avLst>
                  <a:gd name="adj" fmla="val 69835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楕円 16">
                <a:extLst>
                  <a:ext uri="{FF2B5EF4-FFF2-40B4-BE49-F238E27FC236}">
                    <a16:creationId xmlns:a16="http://schemas.microsoft.com/office/drawing/2014/main" id="{048ABC91-97A6-89EE-4CD4-5F5F4C8277F7}"/>
                  </a:ext>
                </a:extLst>
              </p:cNvPr>
              <p:cNvSpPr/>
              <p:nvPr/>
            </p:nvSpPr>
            <p:spPr bwMode="auto">
              <a:xfrm>
                <a:off x="4934860" y="3891230"/>
                <a:ext cx="1242932" cy="1008959"/>
              </a:xfrm>
              <a:custGeom>
                <a:avLst/>
                <a:gdLst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971470"/>
                  <a:gd name="connsiteX1" fmla="*/ 621466 w 1242932"/>
                  <a:gd name="connsiteY1" fmla="*/ 0 h 971470"/>
                  <a:gd name="connsiteX2" fmla="*/ 1242932 w 1242932"/>
                  <a:gd name="connsiteY2" fmla="*/ 621466 h 971470"/>
                  <a:gd name="connsiteX3" fmla="*/ 630991 w 1242932"/>
                  <a:gd name="connsiteY3" fmla="*/ 971470 h 971470"/>
                  <a:gd name="connsiteX4" fmla="*/ 0 w 1242932"/>
                  <a:gd name="connsiteY4" fmla="*/ 621466 h 971470"/>
                  <a:gd name="connsiteX0" fmla="*/ 0 w 1242932"/>
                  <a:gd name="connsiteY0" fmla="*/ 850066 h 1200070"/>
                  <a:gd name="connsiteX1" fmla="*/ 635754 w 1242932"/>
                  <a:gd name="connsiteY1" fmla="*/ 0 h 1200070"/>
                  <a:gd name="connsiteX2" fmla="*/ 1242932 w 1242932"/>
                  <a:gd name="connsiteY2" fmla="*/ 850066 h 1200070"/>
                  <a:gd name="connsiteX3" fmla="*/ 630991 w 1242932"/>
                  <a:gd name="connsiteY3" fmla="*/ 1200070 h 1200070"/>
                  <a:gd name="connsiteX4" fmla="*/ 0 w 1242932"/>
                  <a:gd name="connsiteY4" fmla="*/ 850066 h 120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2932" h="1200070">
                    <a:moveTo>
                      <a:pt x="0" y="850066"/>
                    </a:moveTo>
                    <a:cubicBezTo>
                      <a:pt x="0" y="506840"/>
                      <a:pt x="292528" y="0"/>
                      <a:pt x="635754" y="0"/>
                    </a:cubicBezTo>
                    <a:cubicBezTo>
                      <a:pt x="978980" y="0"/>
                      <a:pt x="1242932" y="506840"/>
                      <a:pt x="1242932" y="850066"/>
                    </a:cubicBezTo>
                    <a:cubicBezTo>
                      <a:pt x="1242932" y="1193292"/>
                      <a:pt x="974217" y="1200070"/>
                      <a:pt x="630991" y="1200070"/>
                    </a:cubicBezTo>
                    <a:cubicBezTo>
                      <a:pt x="287765" y="1200070"/>
                      <a:pt x="0" y="1193292"/>
                      <a:pt x="0" y="850066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718E005B-62C1-FE28-A114-08F5C38E7105}"/>
                  </a:ext>
                </a:extLst>
              </p:cNvPr>
              <p:cNvGrpSpPr/>
              <p:nvPr/>
            </p:nvGrpSpPr>
            <p:grpSpPr>
              <a:xfrm>
                <a:off x="5406444" y="3804669"/>
                <a:ext cx="299764" cy="160662"/>
                <a:chOff x="5406444" y="3804669"/>
                <a:chExt cx="299764" cy="160662"/>
              </a:xfrm>
              <a:grpFill/>
            </p:grpSpPr>
            <p:sp>
              <p:nvSpPr>
                <p:cNvPr id="149" name="楕円 16">
                  <a:extLst>
                    <a:ext uri="{FF2B5EF4-FFF2-40B4-BE49-F238E27FC236}">
                      <a16:creationId xmlns:a16="http://schemas.microsoft.com/office/drawing/2014/main" id="{30531E8E-77C7-2C3F-4C20-D6325D2773E9}"/>
                    </a:ext>
                  </a:extLst>
                </p:cNvPr>
                <p:cNvSpPr/>
                <p:nvPr/>
              </p:nvSpPr>
              <p:spPr bwMode="auto">
                <a:xfrm>
                  <a:off x="5406444" y="3875006"/>
                  <a:ext cx="299764" cy="90325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0" name="楕円 16">
                  <a:extLst>
                    <a:ext uri="{FF2B5EF4-FFF2-40B4-BE49-F238E27FC236}">
                      <a16:creationId xmlns:a16="http://schemas.microsoft.com/office/drawing/2014/main" id="{31676423-E25D-24A6-0857-F848D1D4C6EE}"/>
                    </a:ext>
                  </a:extLst>
                </p:cNvPr>
                <p:cNvSpPr/>
                <p:nvPr/>
              </p:nvSpPr>
              <p:spPr bwMode="auto">
                <a:xfrm>
                  <a:off x="5406444" y="3804669"/>
                  <a:ext cx="299764" cy="81532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2B1D0B83-B1E4-6964-2C25-34970F1CA5A5}"/>
                </a:ext>
              </a:extLst>
            </p:cNvPr>
            <p:cNvGrpSpPr/>
            <p:nvPr/>
          </p:nvGrpSpPr>
          <p:grpSpPr>
            <a:xfrm>
              <a:off x="-4555994" y="6958400"/>
              <a:ext cx="1572658" cy="1659624"/>
              <a:chOff x="4934860" y="3588524"/>
              <a:chExt cx="1242932" cy="1311665"/>
            </a:xfrm>
            <a:solidFill>
              <a:srgbClr val="99CCFF"/>
            </a:solidFill>
          </p:grpSpPr>
          <p:sp>
            <p:nvSpPr>
              <p:cNvPr id="141" name="台形 140">
                <a:extLst>
                  <a:ext uri="{FF2B5EF4-FFF2-40B4-BE49-F238E27FC236}">
                    <a16:creationId xmlns:a16="http://schemas.microsoft.com/office/drawing/2014/main" id="{97221865-675C-525B-458C-D53B5934D9C2}"/>
                  </a:ext>
                </a:extLst>
              </p:cNvPr>
              <p:cNvSpPr/>
              <p:nvPr/>
            </p:nvSpPr>
            <p:spPr bwMode="auto">
              <a:xfrm rot="10800000">
                <a:off x="5322618" y="3588524"/>
                <a:ext cx="450006" cy="261395"/>
              </a:xfrm>
              <a:prstGeom prst="trapezoid">
                <a:avLst>
                  <a:gd name="adj" fmla="val 69835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" name="楕円 16">
                <a:extLst>
                  <a:ext uri="{FF2B5EF4-FFF2-40B4-BE49-F238E27FC236}">
                    <a16:creationId xmlns:a16="http://schemas.microsoft.com/office/drawing/2014/main" id="{52756B65-DC8C-F480-0400-AE9764787236}"/>
                  </a:ext>
                </a:extLst>
              </p:cNvPr>
              <p:cNvSpPr/>
              <p:nvPr/>
            </p:nvSpPr>
            <p:spPr bwMode="auto">
              <a:xfrm>
                <a:off x="4934860" y="3891230"/>
                <a:ext cx="1242932" cy="1008959"/>
              </a:xfrm>
              <a:custGeom>
                <a:avLst/>
                <a:gdLst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971470"/>
                  <a:gd name="connsiteX1" fmla="*/ 621466 w 1242932"/>
                  <a:gd name="connsiteY1" fmla="*/ 0 h 971470"/>
                  <a:gd name="connsiteX2" fmla="*/ 1242932 w 1242932"/>
                  <a:gd name="connsiteY2" fmla="*/ 621466 h 971470"/>
                  <a:gd name="connsiteX3" fmla="*/ 630991 w 1242932"/>
                  <a:gd name="connsiteY3" fmla="*/ 971470 h 971470"/>
                  <a:gd name="connsiteX4" fmla="*/ 0 w 1242932"/>
                  <a:gd name="connsiteY4" fmla="*/ 621466 h 971470"/>
                  <a:gd name="connsiteX0" fmla="*/ 0 w 1242932"/>
                  <a:gd name="connsiteY0" fmla="*/ 850066 h 1200070"/>
                  <a:gd name="connsiteX1" fmla="*/ 635754 w 1242932"/>
                  <a:gd name="connsiteY1" fmla="*/ 0 h 1200070"/>
                  <a:gd name="connsiteX2" fmla="*/ 1242932 w 1242932"/>
                  <a:gd name="connsiteY2" fmla="*/ 850066 h 1200070"/>
                  <a:gd name="connsiteX3" fmla="*/ 630991 w 1242932"/>
                  <a:gd name="connsiteY3" fmla="*/ 1200070 h 1200070"/>
                  <a:gd name="connsiteX4" fmla="*/ 0 w 1242932"/>
                  <a:gd name="connsiteY4" fmla="*/ 850066 h 120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2932" h="1200070">
                    <a:moveTo>
                      <a:pt x="0" y="850066"/>
                    </a:moveTo>
                    <a:cubicBezTo>
                      <a:pt x="0" y="506840"/>
                      <a:pt x="292528" y="0"/>
                      <a:pt x="635754" y="0"/>
                    </a:cubicBezTo>
                    <a:cubicBezTo>
                      <a:pt x="978980" y="0"/>
                      <a:pt x="1242932" y="506840"/>
                      <a:pt x="1242932" y="850066"/>
                    </a:cubicBezTo>
                    <a:cubicBezTo>
                      <a:pt x="1242932" y="1193292"/>
                      <a:pt x="974217" y="1200070"/>
                      <a:pt x="630991" y="1200070"/>
                    </a:cubicBezTo>
                    <a:cubicBezTo>
                      <a:pt x="287765" y="1200070"/>
                      <a:pt x="0" y="1193292"/>
                      <a:pt x="0" y="850066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6889A1A8-2CA0-2835-71F3-E3A9883E5268}"/>
                  </a:ext>
                </a:extLst>
              </p:cNvPr>
              <p:cNvGrpSpPr/>
              <p:nvPr/>
            </p:nvGrpSpPr>
            <p:grpSpPr>
              <a:xfrm>
                <a:off x="5406444" y="3804669"/>
                <a:ext cx="299764" cy="160662"/>
                <a:chOff x="5406444" y="3804669"/>
                <a:chExt cx="299764" cy="160662"/>
              </a:xfrm>
              <a:grpFill/>
            </p:grpSpPr>
            <p:sp>
              <p:nvSpPr>
                <p:cNvPr id="144" name="楕円 16">
                  <a:extLst>
                    <a:ext uri="{FF2B5EF4-FFF2-40B4-BE49-F238E27FC236}">
                      <a16:creationId xmlns:a16="http://schemas.microsoft.com/office/drawing/2014/main" id="{31647C19-5058-7363-FD70-77F8DF55D126}"/>
                    </a:ext>
                  </a:extLst>
                </p:cNvPr>
                <p:cNvSpPr/>
                <p:nvPr/>
              </p:nvSpPr>
              <p:spPr bwMode="auto">
                <a:xfrm>
                  <a:off x="5406444" y="3875006"/>
                  <a:ext cx="299764" cy="90325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" name="楕円 16">
                  <a:extLst>
                    <a:ext uri="{FF2B5EF4-FFF2-40B4-BE49-F238E27FC236}">
                      <a16:creationId xmlns:a16="http://schemas.microsoft.com/office/drawing/2014/main" id="{11063406-D1B5-1679-1869-9BDD8EB0950B}"/>
                    </a:ext>
                  </a:extLst>
                </p:cNvPr>
                <p:cNvSpPr/>
                <p:nvPr/>
              </p:nvSpPr>
              <p:spPr bwMode="auto">
                <a:xfrm>
                  <a:off x="5406444" y="3804669"/>
                  <a:ext cx="299764" cy="81532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05176996-BC10-3886-CC28-2C4AED38038E}"/>
                </a:ext>
              </a:extLst>
            </p:cNvPr>
            <p:cNvGrpSpPr/>
            <p:nvPr/>
          </p:nvGrpSpPr>
          <p:grpSpPr>
            <a:xfrm>
              <a:off x="-5203694" y="7225100"/>
              <a:ext cx="1572658" cy="1659624"/>
              <a:chOff x="4934860" y="3588524"/>
              <a:chExt cx="1242932" cy="1311665"/>
            </a:xfrm>
            <a:solidFill>
              <a:srgbClr val="CCECFF"/>
            </a:solidFill>
          </p:grpSpPr>
          <p:sp>
            <p:nvSpPr>
              <p:cNvPr id="136" name="台形 135">
                <a:extLst>
                  <a:ext uri="{FF2B5EF4-FFF2-40B4-BE49-F238E27FC236}">
                    <a16:creationId xmlns:a16="http://schemas.microsoft.com/office/drawing/2014/main" id="{2D000982-1405-85D8-4FB1-76648E4572A1}"/>
                  </a:ext>
                </a:extLst>
              </p:cNvPr>
              <p:cNvSpPr/>
              <p:nvPr/>
            </p:nvSpPr>
            <p:spPr bwMode="auto">
              <a:xfrm rot="10800000">
                <a:off x="5322618" y="3588524"/>
                <a:ext cx="450006" cy="261395"/>
              </a:xfrm>
              <a:prstGeom prst="trapezoid">
                <a:avLst>
                  <a:gd name="adj" fmla="val 69835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" name="楕円 16">
                <a:extLst>
                  <a:ext uri="{FF2B5EF4-FFF2-40B4-BE49-F238E27FC236}">
                    <a16:creationId xmlns:a16="http://schemas.microsoft.com/office/drawing/2014/main" id="{472E065A-A2CF-84A7-FEA4-97C84DA7AD4A}"/>
                  </a:ext>
                </a:extLst>
              </p:cNvPr>
              <p:cNvSpPr/>
              <p:nvPr/>
            </p:nvSpPr>
            <p:spPr bwMode="auto">
              <a:xfrm>
                <a:off x="4934860" y="3891230"/>
                <a:ext cx="1242932" cy="1008959"/>
              </a:xfrm>
              <a:custGeom>
                <a:avLst/>
                <a:gdLst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1242932"/>
                  <a:gd name="connsiteX1" fmla="*/ 621466 w 1242932"/>
                  <a:gd name="connsiteY1" fmla="*/ 0 h 1242932"/>
                  <a:gd name="connsiteX2" fmla="*/ 1242932 w 1242932"/>
                  <a:gd name="connsiteY2" fmla="*/ 621466 h 1242932"/>
                  <a:gd name="connsiteX3" fmla="*/ 621466 w 1242932"/>
                  <a:gd name="connsiteY3" fmla="*/ 1242932 h 1242932"/>
                  <a:gd name="connsiteX4" fmla="*/ 0 w 1242932"/>
                  <a:gd name="connsiteY4" fmla="*/ 621466 h 1242932"/>
                  <a:gd name="connsiteX0" fmla="*/ 0 w 1242932"/>
                  <a:gd name="connsiteY0" fmla="*/ 621466 h 971470"/>
                  <a:gd name="connsiteX1" fmla="*/ 621466 w 1242932"/>
                  <a:gd name="connsiteY1" fmla="*/ 0 h 971470"/>
                  <a:gd name="connsiteX2" fmla="*/ 1242932 w 1242932"/>
                  <a:gd name="connsiteY2" fmla="*/ 621466 h 971470"/>
                  <a:gd name="connsiteX3" fmla="*/ 630991 w 1242932"/>
                  <a:gd name="connsiteY3" fmla="*/ 971470 h 971470"/>
                  <a:gd name="connsiteX4" fmla="*/ 0 w 1242932"/>
                  <a:gd name="connsiteY4" fmla="*/ 621466 h 971470"/>
                  <a:gd name="connsiteX0" fmla="*/ 0 w 1242932"/>
                  <a:gd name="connsiteY0" fmla="*/ 850066 h 1200070"/>
                  <a:gd name="connsiteX1" fmla="*/ 635754 w 1242932"/>
                  <a:gd name="connsiteY1" fmla="*/ 0 h 1200070"/>
                  <a:gd name="connsiteX2" fmla="*/ 1242932 w 1242932"/>
                  <a:gd name="connsiteY2" fmla="*/ 850066 h 1200070"/>
                  <a:gd name="connsiteX3" fmla="*/ 630991 w 1242932"/>
                  <a:gd name="connsiteY3" fmla="*/ 1200070 h 1200070"/>
                  <a:gd name="connsiteX4" fmla="*/ 0 w 1242932"/>
                  <a:gd name="connsiteY4" fmla="*/ 850066 h 120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2932" h="1200070">
                    <a:moveTo>
                      <a:pt x="0" y="850066"/>
                    </a:moveTo>
                    <a:cubicBezTo>
                      <a:pt x="0" y="506840"/>
                      <a:pt x="292528" y="0"/>
                      <a:pt x="635754" y="0"/>
                    </a:cubicBezTo>
                    <a:cubicBezTo>
                      <a:pt x="978980" y="0"/>
                      <a:pt x="1242932" y="506840"/>
                      <a:pt x="1242932" y="850066"/>
                    </a:cubicBezTo>
                    <a:cubicBezTo>
                      <a:pt x="1242932" y="1193292"/>
                      <a:pt x="974217" y="1200070"/>
                      <a:pt x="630991" y="1200070"/>
                    </a:cubicBezTo>
                    <a:cubicBezTo>
                      <a:pt x="287765" y="1200070"/>
                      <a:pt x="0" y="1193292"/>
                      <a:pt x="0" y="850066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8EB4171F-EF49-BC2A-B0E3-5273E4FC8E32}"/>
                  </a:ext>
                </a:extLst>
              </p:cNvPr>
              <p:cNvGrpSpPr/>
              <p:nvPr/>
            </p:nvGrpSpPr>
            <p:grpSpPr>
              <a:xfrm>
                <a:off x="5406444" y="3804669"/>
                <a:ext cx="299764" cy="160662"/>
                <a:chOff x="5406444" y="3804669"/>
                <a:chExt cx="299764" cy="160662"/>
              </a:xfrm>
              <a:grpFill/>
            </p:grpSpPr>
            <p:sp>
              <p:nvSpPr>
                <p:cNvPr id="139" name="楕円 16">
                  <a:extLst>
                    <a:ext uri="{FF2B5EF4-FFF2-40B4-BE49-F238E27FC236}">
                      <a16:creationId xmlns:a16="http://schemas.microsoft.com/office/drawing/2014/main" id="{FDC0E112-8400-52E2-FCED-F4106B2A9E33}"/>
                    </a:ext>
                  </a:extLst>
                </p:cNvPr>
                <p:cNvSpPr/>
                <p:nvPr/>
              </p:nvSpPr>
              <p:spPr bwMode="auto">
                <a:xfrm>
                  <a:off x="5406444" y="3875006"/>
                  <a:ext cx="299764" cy="90325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0" name="楕円 16">
                  <a:extLst>
                    <a:ext uri="{FF2B5EF4-FFF2-40B4-BE49-F238E27FC236}">
                      <a16:creationId xmlns:a16="http://schemas.microsoft.com/office/drawing/2014/main" id="{65D72497-759B-BD7D-EF03-0E59B828546E}"/>
                    </a:ext>
                  </a:extLst>
                </p:cNvPr>
                <p:cNvSpPr/>
                <p:nvPr/>
              </p:nvSpPr>
              <p:spPr bwMode="auto">
                <a:xfrm>
                  <a:off x="5406444" y="3804669"/>
                  <a:ext cx="299764" cy="81532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5372B32A-8524-47EA-411A-E5B7F6262D43}"/>
                </a:ext>
              </a:extLst>
            </p:cNvPr>
            <p:cNvSpPr/>
            <p:nvPr/>
          </p:nvSpPr>
          <p:spPr bwMode="auto">
            <a:xfrm>
              <a:off x="-5759774" y="6168057"/>
              <a:ext cx="2775806" cy="2625028"/>
            </a:xfrm>
            <a:custGeom>
              <a:avLst/>
              <a:gdLst>
                <a:gd name="connsiteX0" fmla="*/ 1500118 w 2775806"/>
                <a:gd name="connsiteY0" fmla="*/ 1543399 h 2625028"/>
                <a:gd name="connsiteX1" fmla="*/ 1472357 w 2775806"/>
                <a:gd name="connsiteY1" fmla="*/ 1543579 h 2625028"/>
                <a:gd name="connsiteX2" fmla="*/ 1505194 w 2775806"/>
                <a:gd name="connsiteY2" fmla="*/ 1551093 h 2625028"/>
                <a:gd name="connsiteX3" fmla="*/ 1167366 w 2775806"/>
                <a:gd name="connsiteY3" fmla="*/ 1540793 h 2625028"/>
                <a:gd name="connsiteX4" fmla="*/ 1187111 w 2775806"/>
                <a:gd name="connsiteY4" fmla="*/ 1571143 h 2625028"/>
                <a:gd name="connsiteX5" fmla="*/ 1238335 w 2775806"/>
                <a:gd name="connsiteY5" fmla="*/ 1552142 h 2625028"/>
                <a:gd name="connsiteX6" fmla="*/ 1276027 w 2775806"/>
                <a:gd name="connsiteY6" fmla="*/ 1543643 h 2625028"/>
                <a:gd name="connsiteX7" fmla="*/ 1233396 w 2775806"/>
                <a:gd name="connsiteY7" fmla="*/ 1543368 h 2625028"/>
                <a:gd name="connsiteX8" fmla="*/ 1374723 w 2775806"/>
                <a:gd name="connsiteY8" fmla="*/ 450906 h 2625028"/>
                <a:gd name="connsiteX9" fmla="*/ 1843174 w 2775806"/>
                <a:gd name="connsiteY9" fmla="*/ 720875 h 2625028"/>
                <a:gd name="connsiteX10" fmla="*/ 1889925 w 2775806"/>
                <a:gd name="connsiteY10" fmla="*/ 792736 h 2625028"/>
                <a:gd name="connsiteX11" fmla="*/ 1909360 w 2775806"/>
                <a:gd name="connsiteY11" fmla="*/ 780907 h 2625028"/>
                <a:gd name="connsiteX12" fmla="*/ 2319871 w 2775806"/>
                <a:gd name="connsiteY12" fmla="*/ 722572 h 2625028"/>
                <a:gd name="connsiteX13" fmla="*/ 2754962 w 2775806"/>
                <a:gd name="connsiteY13" fmla="*/ 1640938 h 2625028"/>
                <a:gd name="connsiteX14" fmla="*/ 2658362 w 2775806"/>
                <a:gd name="connsiteY14" fmla="*/ 1803210 h 2625028"/>
                <a:gd name="connsiteX15" fmla="*/ 2637853 w 2775806"/>
                <a:gd name="connsiteY15" fmla="*/ 1814163 h 2625028"/>
                <a:gd name="connsiteX16" fmla="*/ 2667361 w 2775806"/>
                <a:gd name="connsiteY16" fmla="*/ 1916396 h 2625028"/>
                <a:gd name="connsiteX17" fmla="*/ 2680378 w 2775806"/>
                <a:gd name="connsiteY17" fmla="*/ 2039453 h 2625028"/>
                <a:gd name="connsiteX18" fmla="*/ 2152538 w 2775806"/>
                <a:gd name="connsiteY18" fmla="*/ 2357452 h 2625028"/>
                <a:gd name="connsiteX19" fmla="*/ 2026010 w 2775806"/>
                <a:gd name="connsiteY19" fmla="*/ 2358271 h 2625028"/>
                <a:gd name="connsiteX20" fmla="*/ 2019440 w 2775806"/>
                <a:gd name="connsiteY20" fmla="*/ 2409634 h 2625028"/>
                <a:gd name="connsiteX21" fmla="*/ 1369561 w 2775806"/>
                <a:gd name="connsiteY21" fmla="*/ 2625028 h 2625028"/>
                <a:gd name="connsiteX22" fmla="*/ 699925 w 2775806"/>
                <a:gd name="connsiteY22" fmla="*/ 2409634 h 2625028"/>
                <a:gd name="connsiteX23" fmla="*/ 691616 w 2775806"/>
                <a:gd name="connsiteY23" fmla="*/ 2348762 h 2625028"/>
                <a:gd name="connsiteX24" fmla="*/ 683760 w 2775806"/>
                <a:gd name="connsiteY24" fmla="*/ 2348803 h 2625028"/>
                <a:gd name="connsiteX25" fmla="*/ 0 w 2775806"/>
                <a:gd name="connsiteY25" fmla="*/ 2029928 h 2625028"/>
                <a:gd name="connsiteX26" fmla="*/ 688922 w 2775806"/>
                <a:gd name="connsiteY26" fmla="*/ 1255465 h 2625028"/>
                <a:gd name="connsiteX27" fmla="*/ 689919 w 2775806"/>
                <a:gd name="connsiteY27" fmla="*/ 1255541 h 2625028"/>
                <a:gd name="connsiteX28" fmla="*/ 688192 w 2775806"/>
                <a:gd name="connsiteY28" fmla="*/ 1242890 h 2625028"/>
                <a:gd name="connsiteX29" fmla="*/ 675928 w 2775806"/>
                <a:gd name="connsiteY29" fmla="*/ 1242992 h 2625028"/>
                <a:gd name="connsiteX30" fmla="*/ 511022 w 2775806"/>
                <a:gd name="connsiteY30" fmla="*/ 1214445 h 2625028"/>
                <a:gd name="connsiteX31" fmla="*/ 560460 w 2775806"/>
                <a:gd name="connsiteY31" fmla="*/ 1169281 h 2625028"/>
                <a:gd name="connsiteX32" fmla="*/ 600763 w 2775806"/>
                <a:gd name="connsiteY32" fmla="*/ 1156125 h 2625028"/>
                <a:gd name="connsiteX33" fmla="*/ 559837 w 2775806"/>
                <a:gd name="connsiteY33" fmla="*/ 1153836 h 2625028"/>
                <a:gd name="connsiteX34" fmla="*/ 511022 w 2775806"/>
                <a:gd name="connsiteY34" fmla="*/ 1131476 h 2625028"/>
                <a:gd name="connsiteX35" fmla="*/ 560460 w 2775806"/>
                <a:gd name="connsiteY35" fmla="*/ 1090709 h 2625028"/>
                <a:gd name="connsiteX36" fmla="*/ 608544 w 2775806"/>
                <a:gd name="connsiteY36" fmla="*/ 1076541 h 2625028"/>
                <a:gd name="connsiteX37" fmla="*/ 418605 w 2775806"/>
                <a:gd name="connsiteY37" fmla="*/ 804559 h 2625028"/>
                <a:gd name="connsiteX38" fmla="*/ 832446 w 2775806"/>
                <a:gd name="connsiteY38" fmla="*/ 804559 h 2625028"/>
                <a:gd name="connsiteX39" fmla="*/ 890788 w 2775806"/>
                <a:gd name="connsiteY39" fmla="*/ 720875 h 2625028"/>
                <a:gd name="connsiteX40" fmla="*/ 1374723 w 2775806"/>
                <a:gd name="connsiteY40" fmla="*/ 450906 h 2625028"/>
                <a:gd name="connsiteX41" fmla="*/ 2175469 w 2775806"/>
                <a:gd name="connsiteY41" fmla="*/ 217069 h 2625028"/>
                <a:gd name="connsiteX42" fmla="*/ 2646491 w 2775806"/>
                <a:gd name="connsiteY42" fmla="*/ 343279 h 2625028"/>
                <a:gd name="connsiteX43" fmla="*/ 2395912 w 2775806"/>
                <a:gd name="connsiteY43" fmla="*/ 554073 h 2625028"/>
                <a:gd name="connsiteX44" fmla="*/ 2415702 w 2775806"/>
                <a:gd name="connsiteY44" fmla="*/ 561542 h 2625028"/>
                <a:gd name="connsiteX45" fmla="*/ 2493890 w 2775806"/>
                <a:gd name="connsiteY45" fmla="*/ 640838 h 2625028"/>
                <a:gd name="connsiteX46" fmla="*/ 2443355 w 2775806"/>
                <a:gd name="connsiteY46" fmla="*/ 650445 h 2625028"/>
                <a:gd name="connsiteX47" fmla="*/ 2406086 w 2775806"/>
                <a:gd name="connsiteY47" fmla="*/ 642733 h 2625028"/>
                <a:gd name="connsiteX48" fmla="*/ 2439959 w 2775806"/>
                <a:gd name="connsiteY48" fmla="*/ 665526 h 2625028"/>
                <a:gd name="connsiteX49" fmla="*/ 2472416 w 2775806"/>
                <a:gd name="connsiteY49" fmla="*/ 720980 h 2625028"/>
                <a:gd name="connsiteX50" fmla="*/ 2310549 w 2775806"/>
                <a:gd name="connsiteY50" fmla="*/ 707161 h 2625028"/>
                <a:gd name="connsiteX51" fmla="*/ 2158650 w 2775806"/>
                <a:gd name="connsiteY51" fmla="*/ 636907 h 2625028"/>
                <a:gd name="connsiteX52" fmla="*/ 2230867 w 2775806"/>
                <a:gd name="connsiteY52" fmla="*/ 604313 h 2625028"/>
                <a:gd name="connsiteX53" fmla="*/ 2259497 w 2775806"/>
                <a:gd name="connsiteY53" fmla="*/ 603493 h 2625028"/>
                <a:gd name="connsiteX54" fmla="*/ 2221489 w 2775806"/>
                <a:gd name="connsiteY54" fmla="*/ 590996 h 2625028"/>
                <a:gd name="connsiteX55" fmla="*/ 2180124 w 2775806"/>
                <a:gd name="connsiteY55" fmla="*/ 556764 h 2625028"/>
                <a:gd name="connsiteX56" fmla="*/ 2238429 w 2775806"/>
                <a:gd name="connsiteY56" fmla="*/ 530182 h 2625028"/>
                <a:gd name="connsiteX57" fmla="*/ 2288540 w 2775806"/>
                <a:gd name="connsiteY57" fmla="*/ 528941 h 2625028"/>
                <a:gd name="connsiteX58" fmla="*/ 1104406 w 2775806"/>
                <a:gd name="connsiteY58" fmla="*/ 0 h 2625028"/>
                <a:gd name="connsiteX59" fmla="*/ 1592045 w 2775806"/>
                <a:gd name="connsiteY59" fmla="*/ 0 h 2625028"/>
                <a:gd name="connsiteX60" fmla="*/ 1404560 w 2775806"/>
                <a:gd name="connsiteY60" fmla="*/ 268468 h 2625028"/>
                <a:gd name="connsiteX61" fmla="*/ 1425610 w 2775806"/>
                <a:gd name="connsiteY61" fmla="*/ 270560 h 2625028"/>
                <a:gd name="connsiteX62" fmla="*/ 1521656 w 2775806"/>
                <a:gd name="connsiteY62" fmla="*/ 326917 h 2625028"/>
                <a:gd name="connsiteX63" fmla="*/ 1475330 w 2775806"/>
                <a:gd name="connsiteY63" fmla="*/ 349277 h 2625028"/>
                <a:gd name="connsiteX64" fmla="*/ 1437336 w 2775806"/>
                <a:gd name="connsiteY64" fmla="*/ 351473 h 2625028"/>
                <a:gd name="connsiteX65" fmla="*/ 1475952 w 2775806"/>
                <a:gd name="connsiteY65" fmla="*/ 364722 h 2625028"/>
                <a:gd name="connsiteX66" fmla="*/ 1521656 w 2775806"/>
                <a:gd name="connsiteY66" fmla="*/ 409886 h 2625028"/>
                <a:gd name="connsiteX67" fmla="*/ 1361729 w 2775806"/>
                <a:gd name="connsiteY67" fmla="*/ 438433 h 2625028"/>
                <a:gd name="connsiteX68" fmla="*/ 1196823 w 2775806"/>
                <a:gd name="connsiteY68" fmla="*/ 409886 h 2625028"/>
                <a:gd name="connsiteX69" fmla="*/ 1246261 w 2775806"/>
                <a:gd name="connsiteY69" fmla="*/ 364722 h 2625028"/>
                <a:gd name="connsiteX70" fmla="*/ 1286564 w 2775806"/>
                <a:gd name="connsiteY70" fmla="*/ 351566 h 2625028"/>
                <a:gd name="connsiteX71" fmla="*/ 1245638 w 2775806"/>
                <a:gd name="connsiteY71" fmla="*/ 349277 h 2625028"/>
                <a:gd name="connsiteX72" fmla="*/ 1196823 w 2775806"/>
                <a:gd name="connsiteY72" fmla="*/ 326917 h 2625028"/>
                <a:gd name="connsiteX73" fmla="*/ 1246261 w 2775806"/>
                <a:gd name="connsiteY73" fmla="*/ 286150 h 2625028"/>
                <a:gd name="connsiteX74" fmla="*/ 1294344 w 2775806"/>
                <a:gd name="connsiteY74" fmla="*/ 271982 h 2625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2775806" h="2625028">
                  <a:moveTo>
                    <a:pt x="1500118" y="1543399"/>
                  </a:moveTo>
                  <a:lnTo>
                    <a:pt x="1472357" y="1543579"/>
                  </a:lnTo>
                  <a:lnTo>
                    <a:pt x="1505194" y="1551093"/>
                  </a:lnTo>
                  <a:close/>
                  <a:moveTo>
                    <a:pt x="1167366" y="1540793"/>
                  </a:moveTo>
                  <a:lnTo>
                    <a:pt x="1187111" y="1571143"/>
                  </a:lnTo>
                  <a:lnTo>
                    <a:pt x="1238335" y="1552142"/>
                  </a:lnTo>
                  <a:lnTo>
                    <a:pt x="1276027" y="1543643"/>
                  </a:lnTo>
                  <a:lnTo>
                    <a:pt x="1233396" y="1543368"/>
                  </a:lnTo>
                  <a:close/>
                  <a:moveTo>
                    <a:pt x="1374723" y="450906"/>
                  </a:moveTo>
                  <a:cubicBezTo>
                    <a:pt x="1560687" y="450906"/>
                    <a:pt x="1725176" y="566346"/>
                    <a:pt x="1843174" y="720875"/>
                  </a:cubicBezTo>
                  <a:lnTo>
                    <a:pt x="1889925" y="792736"/>
                  </a:lnTo>
                  <a:lnTo>
                    <a:pt x="1909360" y="780907"/>
                  </a:lnTo>
                  <a:cubicBezTo>
                    <a:pt x="2041084" y="715098"/>
                    <a:pt x="2185149" y="686474"/>
                    <a:pt x="2319871" y="722572"/>
                  </a:cubicBezTo>
                  <a:cubicBezTo>
                    <a:pt x="2679127" y="818835"/>
                    <a:pt x="2835895" y="1338892"/>
                    <a:pt x="2754962" y="1640938"/>
                  </a:cubicBezTo>
                  <a:cubicBezTo>
                    <a:pt x="2734729" y="1716449"/>
                    <a:pt x="2701875" y="1768745"/>
                    <a:pt x="2658362" y="1803210"/>
                  </a:cubicBezTo>
                  <a:lnTo>
                    <a:pt x="2637853" y="1814163"/>
                  </a:lnTo>
                  <a:lnTo>
                    <a:pt x="2667361" y="1916396"/>
                  </a:lnTo>
                  <a:cubicBezTo>
                    <a:pt x="2675909" y="1958949"/>
                    <a:pt x="2680378" y="2000365"/>
                    <a:pt x="2680378" y="2039453"/>
                  </a:cubicBezTo>
                  <a:cubicBezTo>
                    <a:pt x="2680378" y="2313065"/>
                    <a:pt x="2457438" y="2351995"/>
                    <a:pt x="2152538" y="2357452"/>
                  </a:cubicBezTo>
                  <a:lnTo>
                    <a:pt x="2026010" y="2358271"/>
                  </a:lnTo>
                  <a:lnTo>
                    <a:pt x="2019440" y="2409634"/>
                  </a:lnTo>
                  <a:cubicBezTo>
                    <a:pt x="1958620" y="2620300"/>
                    <a:pt x="1694999" y="2625028"/>
                    <a:pt x="1369561" y="2625028"/>
                  </a:cubicBezTo>
                  <a:cubicBezTo>
                    <a:pt x="1044122" y="2625028"/>
                    <a:pt x="764697" y="2620300"/>
                    <a:pt x="699925" y="2409634"/>
                  </a:cubicBezTo>
                  <a:lnTo>
                    <a:pt x="691616" y="2348762"/>
                  </a:lnTo>
                  <a:lnTo>
                    <a:pt x="683760" y="2348803"/>
                  </a:lnTo>
                  <a:cubicBezTo>
                    <a:pt x="311831" y="2348803"/>
                    <a:pt x="0" y="2342628"/>
                    <a:pt x="0" y="2029928"/>
                  </a:cubicBezTo>
                  <a:cubicBezTo>
                    <a:pt x="0" y="1717228"/>
                    <a:pt x="316992" y="1255465"/>
                    <a:pt x="688922" y="1255465"/>
                  </a:cubicBezTo>
                  <a:lnTo>
                    <a:pt x="689919" y="1255541"/>
                  </a:lnTo>
                  <a:lnTo>
                    <a:pt x="688192" y="1242890"/>
                  </a:lnTo>
                  <a:lnTo>
                    <a:pt x="675928" y="1242992"/>
                  </a:lnTo>
                  <a:cubicBezTo>
                    <a:pt x="586228" y="1242992"/>
                    <a:pt x="511022" y="1242439"/>
                    <a:pt x="511022" y="1214445"/>
                  </a:cubicBezTo>
                  <a:cubicBezTo>
                    <a:pt x="511022" y="1200448"/>
                    <a:pt x="530135" y="1183115"/>
                    <a:pt x="560460" y="1169281"/>
                  </a:cubicBezTo>
                  <a:lnTo>
                    <a:pt x="600763" y="1156125"/>
                  </a:lnTo>
                  <a:lnTo>
                    <a:pt x="559837" y="1153836"/>
                  </a:lnTo>
                  <a:cubicBezTo>
                    <a:pt x="529823" y="1150552"/>
                    <a:pt x="511022" y="1144111"/>
                    <a:pt x="511022" y="1131476"/>
                  </a:cubicBezTo>
                  <a:cubicBezTo>
                    <a:pt x="511022" y="1118842"/>
                    <a:pt x="530135" y="1103196"/>
                    <a:pt x="560460" y="1090709"/>
                  </a:cubicBezTo>
                  <a:lnTo>
                    <a:pt x="608544" y="1076541"/>
                  </a:lnTo>
                  <a:lnTo>
                    <a:pt x="418605" y="804559"/>
                  </a:lnTo>
                  <a:lnTo>
                    <a:pt x="832446" y="804559"/>
                  </a:lnTo>
                  <a:lnTo>
                    <a:pt x="890788" y="720875"/>
                  </a:lnTo>
                  <a:cubicBezTo>
                    <a:pt x="1016527" y="566346"/>
                    <a:pt x="1188757" y="450906"/>
                    <a:pt x="1374723" y="450906"/>
                  </a:cubicBezTo>
                  <a:close/>
                  <a:moveTo>
                    <a:pt x="2175469" y="217069"/>
                  </a:moveTo>
                  <a:lnTo>
                    <a:pt x="2646491" y="343279"/>
                  </a:lnTo>
                  <a:lnTo>
                    <a:pt x="2395912" y="554073"/>
                  </a:lnTo>
                  <a:lnTo>
                    <a:pt x="2415702" y="561542"/>
                  </a:lnTo>
                  <a:cubicBezTo>
                    <a:pt x="2467973" y="587639"/>
                    <a:pt x="2498795" y="622532"/>
                    <a:pt x="2493890" y="640838"/>
                  </a:cubicBezTo>
                  <a:cubicBezTo>
                    <a:pt x="2490620" y="653042"/>
                    <a:pt x="2471994" y="654720"/>
                    <a:pt x="2443355" y="650445"/>
                  </a:cubicBezTo>
                  <a:lnTo>
                    <a:pt x="2406086" y="642733"/>
                  </a:lnTo>
                  <a:lnTo>
                    <a:pt x="2439959" y="665526"/>
                  </a:lnTo>
                  <a:cubicBezTo>
                    <a:pt x="2463867" y="686254"/>
                    <a:pt x="2476038" y="707460"/>
                    <a:pt x="2472416" y="720980"/>
                  </a:cubicBezTo>
                  <a:cubicBezTo>
                    <a:pt x="2465170" y="748020"/>
                    <a:pt x="2397193" y="730378"/>
                    <a:pt x="2310549" y="707161"/>
                  </a:cubicBezTo>
                  <a:cubicBezTo>
                    <a:pt x="2223905" y="683945"/>
                    <a:pt x="2151405" y="663947"/>
                    <a:pt x="2158650" y="636907"/>
                  </a:cubicBezTo>
                  <a:cubicBezTo>
                    <a:pt x="2162726" y="621697"/>
                    <a:pt x="2191259" y="608669"/>
                    <a:pt x="2230867" y="604313"/>
                  </a:cubicBezTo>
                  <a:lnTo>
                    <a:pt x="2259497" y="603493"/>
                  </a:lnTo>
                  <a:lnTo>
                    <a:pt x="2221489" y="590996"/>
                  </a:lnTo>
                  <a:cubicBezTo>
                    <a:pt x="2193348" y="580057"/>
                    <a:pt x="2176854" y="568968"/>
                    <a:pt x="2180124" y="556764"/>
                  </a:cubicBezTo>
                  <a:cubicBezTo>
                    <a:pt x="2183394" y="544561"/>
                    <a:pt x="2205905" y="534395"/>
                    <a:pt x="2238429" y="530182"/>
                  </a:cubicBezTo>
                  <a:lnTo>
                    <a:pt x="2288540" y="528941"/>
                  </a:lnTo>
                  <a:close/>
                  <a:moveTo>
                    <a:pt x="1104406" y="0"/>
                  </a:moveTo>
                  <a:lnTo>
                    <a:pt x="1592045" y="0"/>
                  </a:lnTo>
                  <a:lnTo>
                    <a:pt x="1404560" y="268468"/>
                  </a:lnTo>
                  <a:lnTo>
                    <a:pt x="1425610" y="270560"/>
                  </a:lnTo>
                  <a:cubicBezTo>
                    <a:pt x="1482854" y="282239"/>
                    <a:pt x="1521656" y="307966"/>
                    <a:pt x="1521656" y="326917"/>
                  </a:cubicBezTo>
                  <a:cubicBezTo>
                    <a:pt x="1521656" y="339552"/>
                    <a:pt x="1504099" y="345993"/>
                    <a:pt x="1475330" y="349277"/>
                  </a:cubicBezTo>
                  <a:lnTo>
                    <a:pt x="1437336" y="351473"/>
                  </a:lnTo>
                  <a:lnTo>
                    <a:pt x="1475952" y="364722"/>
                  </a:lnTo>
                  <a:cubicBezTo>
                    <a:pt x="1504411" y="378556"/>
                    <a:pt x="1521656" y="395889"/>
                    <a:pt x="1521656" y="409886"/>
                  </a:cubicBezTo>
                  <a:cubicBezTo>
                    <a:pt x="1521656" y="437880"/>
                    <a:pt x="1451429" y="438433"/>
                    <a:pt x="1361729" y="438433"/>
                  </a:cubicBezTo>
                  <a:cubicBezTo>
                    <a:pt x="1272028" y="438433"/>
                    <a:pt x="1196823" y="437880"/>
                    <a:pt x="1196823" y="409886"/>
                  </a:cubicBezTo>
                  <a:cubicBezTo>
                    <a:pt x="1196823" y="395889"/>
                    <a:pt x="1215935" y="378556"/>
                    <a:pt x="1246261" y="364722"/>
                  </a:cubicBezTo>
                  <a:lnTo>
                    <a:pt x="1286564" y="351566"/>
                  </a:lnTo>
                  <a:lnTo>
                    <a:pt x="1245638" y="349277"/>
                  </a:lnTo>
                  <a:cubicBezTo>
                    <a:pt x="1215624" y="345993"/>
                    <a:pt x="1196823" y="339552"/>
                    <a:pt x="1196823" y="326917"/>
                  </a:cubicBezTo>
                  <a:cubicBezTo>
                    <a:pt x="1196823" y="314283"/>
                    <a:pt x="1215935" y="298637"/>
                    <a:pt x="1246261" y="286150"/>
                  </a:cubicBezTo>
                  <a:lnTo>
                    <a:pt x="1294344" y="271982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74419A95-BEB4-651D-DB03-AA656C166804}"/>
                </a:ext>
              </a:extLst>
            </p:cNvPr>
            <p:cNvSpPr/>
            <p:nvPr/>
          </p:nvSpPr>
          <p:spPr bwMode="auto">
            <a:xfrm>
              <a:off x="-6286503" y="8732797"/>
              <a:ext cx="496768" cy="26641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98C426A2-6EE1-CE6B-A633-935CBA9C6C25}"/>
                </a:ext>
              </a:extLst>
            </p:cNvPr>
            <p:cNvSpPr/>
            <p:nvPr/>
          </p:nvSpPr>
          <p:spPr bwMode="auto">
            <a:xfrm>
              <a:off x="-6378820" y="8976134"/>
              <a:ext cx="657857" cy="95569"/>
            </a:xfrm>
            <a:custGeom>
              <a:avLst/>
              <a:gdLst>
                <a:gd name="connsiteX0" fmla="*/ 0 w 736284"/>
                <a:gd name="connsiteY0" fmla="*/ 0 h 92075"/>
                <a:gd name="connsiteX1" fmla="*/ 736284 w 736284"/>
                <a:gd name="connsiteY1" fmla="*/ 0 h 92075"/>
                <a:gd name="connsiteX2" fmla="*/ 736283 w 736284"/>
                <a:gd name="connsiteY2" fmla="*/ 72052 h 92075"/>
                <a:gd name="connsiteX3" fmla="*/ 715498 w 736284"/>
                <a:gd name="connsiteY3" fmla="*/ 92075 h 92075"/>
                <a:gd name="connsiteX4" fmla="*/ 20786 w 736284"/>
                <a:gd name="connsiteY4" fmla="*/ 92075 h 92075"/>
                <a:gd name="connsiteX5" fmla="*/ 0 w 736284"/>
                <a:gd name="connsiteY5" fmla="*/ 72052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6284" h="92075">
                  <a:moveTo>
                    <a:pt x="0" y="0"/>
                  </a:moveTo>
                  <a:lnTo>
                    <a:pt x="736284" y="0"/>
                  </a:lnTo>
                  <a:lnTo>
                    <a:pt x="736283" y="72052"/>
                  </a:lnTo>
                  <a:cubicBezTo>
                    <a:pt x="736283" y="83110"/>
                    <a:pt x="726978" y="92075"/>
                    <a:pt x="715498" y="92075"/>
                  </a:cubicBezTo>
                  <a:lnTo>
                    <a:pt x="20786" y="92075"/>
                  </a:lnTo>
                  <a:cubicBezTo>
                    <a:pt x="9306" y="92075"/>
                    <a:pt x="0" y="83110"/>
                    <a:pt x="0" y="72052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FF084F12-5B96-9BE9-ADB2-402A6009D334}"/>
                </a:ext>
              </a:extLst>
            </p:cNvPr>
            <p:cNvSpPr/>
            <p:nvPr/>
          </p:nvSpPr>
          <p:spPr bwMode="auto">
            <a:xfrm rot="19800000" flipH="1">
              <a:off x="-5224034" y="7118843"/>
              <a:ext cx="427532" cy="1256569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F6321C39-76B2-052D-621F-E7E7AD49B43F}"/>
                </a:ext>
              </a:extLst>
            </p:cNvPr>
            <p:cNvSpPr/>
            <p:nvPr/>
          </p:nvSpPr>
          <p:spPr bwMode="auto">
            <a:xfrm rot="1800000">
              <a:off x="-6595634" y="7118843"/>
              <a:ext cx="427532" cy="1256569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" name="台形 126">
              <a:extLst>
                <a:ext uri="{FF2B5EF4-FFF2-40B4-BE49-F238E27FC236}">
                  <a16:creationId xmlns:a16="http://schemas.microsoft.com/office/drawing/2014/main" id="{6BF31773-F852-C584-2828-64E412AAB62D}"/>
                </a:ext>
              </a:extLst>
            </p:cNvPr>
            <p:cNvSpPr/>
            <p:nvPr/>
          </p:nvSpPr>
          <p:spPr bwMode="auto">
            <a:xfrm>
              <a:off x="-6423090" y="7822028"/>
              <a:ext cx="1453858" cy="990759"/>
            </a:xfrm>
            <a:prstGeom prst="trapezoid">
              <a:avLst>
                <a:gd name="adj" fmla="val 17498"/>
              </a:avLst>
            </a:pr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8FC65532-21E8-36BD-2C5F-B66823F14C8A}"/>
                </a:ext>
              </a:extLst>
            </p:cNvPr>
            <p:cNvSpPr/>
            <p:nvPr/>
          </p:nvSpPr>
          <p:spPr bwMode="auto">
            <a:xfrm>
              <a:off x="-6321365" y="7106159"/>
              <a:ext cx="1253084" cy="1105740"/>
            </a:xfrm>
            <a:prstGeom prst="round2SameRect">
              <a:avLst>
                <a:gd name="adj1" fmla="val 29376"/>
                <a:gd name="adj2" fmla="val 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8DD7D85F-2109-851D-F5F1-169A90D303D9}"/>
                </a:ext>
              </a:extLst>
            </p:cNvPr>
            <p:cNvSpPr/>
            <p:nvPr/>
          </p:nvSpPr>
          <p:spPr bwMode="auto">
            <a:xfrm>
              <a:off x="-6361362" y="7098328"/>
              <a:ext cx="1330402" cy="1188246"/>
            </a:xfrm>
            <a:custGeom>
              <a:avLst/>
              <a:gdLst>
                <a:gd name="connsiteX0" fmla="*/ 177888 w 1330402"/>
                <a:gd name="connsiteY0" fmla="*/ 0 h 1188246"/>
                <a:gd name="connsiteX1" fmla="*/ 245486 w 1330402"/>
                <a:gd name="connsiteY1" fmla="*/ 88145 h 1188246"/>
                <a:gd name="connsiteX2" fmla="*/ 669682 w 1330402"/>
                <a:gd name="connsiteY2" fmla="*/ 277183 h 1188246"/>
                <a:gd name="connsiteX3" fmla="*/ 1093879 w 1330402"/>
                <a:gd name="connsiteY3" fmla="*/ 88145 h 1188246"/>
                <a:gd name="connsiteX4" fmla="*/ 1158842 w 1330402"/>
                <a:gd name="connsiteY4" fmla="*/ 3434 h 1188246"/>
                <a:gd name="connsiteX5" fmla="*/ 1169644 w 1330402"/>
                <a:gd name="connsiteY5" fmla="*/ 9298 h 1188246"/>
                <a:gd name="connsiteX6" fmla="*/ 1330402 w 1330402"/>
                <a:gd name="connsiteY6" fmla="*/ 311647 h 1188246"/>
                <a:gd name="connsiteX7" fmla="*/ 1330402 w 1330402"/>
                <a:gd name="connsiteY7" fmla="*/ 1188246 h 1188246"/>
                <a:gd name="connsiteX8" fmla="*/ 0 w 1330402"/>
                <a:gd name="connsiteY8" fmla="*/ 1188246 h 1188246"/>
                <a:gd name="connsiteX9" fmla="*/ 0 w 1330402"/>
                <a:gd name="connsiteY9" fmla="*/ 311647 h 1188246"/>
                <a:gd name="connsiteX10" fmla="*/ 160758 w 1330402"/>
                <a:gd name="connsiteY10" fmla="*/ 9298 h 1188246"/>
                <a:gd name="connsiteX0" fmla="*/ 177888 w 1330402"/>
                <a:gd name="connsiteY0" fmla="*/ 0 h 1188246"/>
                <a:gd name="connsiteX1" fmla="*/ 245486 w 1330402"/>
                <a:gd name="connsiteY1" fmla="*/ 88145 h 1188246"/>
                <a:gd name="connsiteX2" fmla="*/ 1093879 w 1330402"/>
                <a:gd name="connsiteY2" fmla="*/ 88145 h 1188246"/>
                <a:gd name="connsiteX3" fmla="*/ 1158842 w 1330402"/>
                <a:gd name="connsiteY3" fmla="*/ 3434 h 1188246"/>
                <a:gd name="connsiteX4" fmla="*/ 1169644 w 1330402"/>
                <a:gd name="connsiteY4" fmla="*/ 9298 h 1188246"/>
                <a:gd name="connsiteX5" fmla="*/ 1330402 w 1330402"/>
                <a:gd name="connsiteY5" fmla="*/ 311647 h 1188246"/>
                <a:gd name="connsiteX6" fmla="*/ 1330402 w 1330402"/>
                <a:gd name="connsiteY6" fmla="*/ 1188246 h 1188246"/>
                <a:gd name="connsiteX7" fmla="*/ 0 w 1330402"/>
                <a:gd name="connsiteY7" fmla="*/ 1188246 h 1188246"/>
                <a:gd name="connsiteX8" fmla="*/ 0 w 1330402"/>
                <a:gd name="connsiteY8" fmla="*/ 311647 h 1188246"/>
                <a:gd name="connsiteX9" fmla="*/ 160758 w 1330402"/>
                <a:gd name="connsiteY9" fmla="*/ 9298 h 1188246"/>
                <a:gd name="connsiteX10" fmla="*/ 177888 w 1330402"/>
                <a:gd name="connsiteY10" fmla="*/ 0 h 1188246"/>
                <a:gd name="connsiteX0" fmla="*/ 177888 w 1330402"/>
                <a:gd name="connsiteY0" fmla="*/ 0 h 1188246"/>
                <a:gd name="connsiteX1" fmla="*/ 1093879 w 1330402"/>
                <a:gd name="connsiteY1" fmla="*/ 88145 h 1188246"/>
                <a:gd name="connsiteX2" fmla="*/ 1158842 w 1330402"/>
                <a:gd name="connsiteY2" fmla="*/ 3434 h 1188246"/>
                <a:gd name="connsiteX3" fmla="*/ 1169644 w 1330402"/>
                <a:gd name="connsiteY3" fmla="*/ 9298 h 1188246"/>
                <a:gd name="connsiteX4" fmla="*/ 1330402 w 1330402"/>
                <a:gd name="connsiteY4" fmla="*/ 311647 h 1188246"/>
                <a:gd name="connsiteX5" fmla="*/ 1330402 w 1330402"/>
                <a:gd name="connsiteY5" fmla="*/ 1188246 h 1188246"/>
                <a:gd name="connsiteX6" fmla="*/ 0 w 1330402"/>
                <a:gd name="connsiteY6" fmla="*/ 1188246 h 1188246"/>
                <a:gd name="connsiteX7" fmla="*/ 0 w 1330402"/>
                <a:gd name="connsiteY7" fmla="*/ 311647 h 1188246"/>
                <a:gd name="connsiteX8" fmla="*/ 160758 w 1330402"/>
                <a:gd name="connsiteY8" fmla="*/ 9298 h 1188246"/>
                <a:gd name="connsiteX9" fmla="*/ 177888 w 1330402"/>
                <a:gd name="connsiteY9" fmla="*/ 0 h 1188246"/>
                <a:gd name="connsiteX0" fmla="*/ 177888 w 1330402"/>
                <a:gd name="connsiteY0" fmla="*/ 0 h 1188246"/>
                <a:gd name="connsiteX1" fmla="*/ 1158842 w 1330402"/>
                <a:gd name="connsiteY1" fmla="*/ 3434 h 1188246"/>
                <a:gd name="connsiteX2" fmla="*/ 1169644 w 1330402"/>
                <a:gd name="connsiteY2" fmla="*/ 9298 h 1188246"/>
                <a:gd name="connsiteX3" fmla="*/ 1330402 w 1330402"/>
                <a:gd name="connsiteY3" fmla="*/ 311647 h 1188246"/>
                <a:gd name="connsiteX4" fmla="*/ 1330402 w 1330402"/>
                <a:gd name="connsiteY4" fmla="*/ 1188246 h 1188246"/>
                <a:gd name="connsiteX5" fmla="*/ 0 w 1330402"/>
                <a:gd name="connsiteY5" fmla="*/ 1188246 h 1188246"/>
                <a:gd name="connsiteX6" fmla="*/ 0 w 1330402"/>
                <a:gd name="connsiteY6" fmla="*/ 311647 h 1188246"/>
                <a:gd name="connsiteX7" fmla="*/ 160758 w 1330402"/>
                <a:gd name="connsiteY7" fmla="*/ 9298 h 1188246"/>
                <a:gd name="connsiteX8" fmla="*/ 177888 w 1330402"/>
                <a:gd name="connsiteY8" fmla="*/ 0 h 1188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0402" h="1188246">
                  <a:moveTo>
                    <a:pt x="177888" y="0"/>
                  </a:moveTo>
                  <a:lnTo>
                    <a:pt x="1158842" y="3434"/>
                  </a:lnTo>
                  <a:lnTo>
                    <a:pt x="1169644" y="9298"/>
                  </a:lnTo>
                  <a:cubicBezTo>
                    <a:pt x="1266634" y="74823"/>
                    <a:pt x="1330402" y="185788"/>
                    <a:pt x="1330402" y="311647"/>
                  </a:cubicBezTo>
                  <a:lnTo>
                    <a:pt x="1330402" y="1188246"/>
                  </a:lnTo>
                  <a:lnTo>
                    <a:pt x="0" y="1188246"/>
                  </a:lnTo>
                  <a:lnTo>
                    <a:pt x="0" y="311647"/>
                  </a:lnTo>
                  <a:cubicBezTo>
                    <a:pt x="0" y="185788"/>
                    <a:pt x="63768" y="74823"/>
                    <a:pt x="160758" y="9298"/>
                  </a:cubicBezTo>
                  <a:lnTo>
                    <a:pt x="177888" y="0"/>
                  </a:lnTo>
                  <a:close/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0" name="楕円 129">
              <a:extLst>
                <a:ext uri="{FF2B5EF4-FFF2-40B4-BE49-F238E27FC236}">
                  <a16:creationId xmlns:a16="http://schemas.microsoft.com/office/drawing/2014/main" id="{81640B84-DA85-3261-0E65-22792217EA38}"/>
                </a:ext>
              </a:extLst>
            </p:cNvPr>
            <p:cNvSpPr/>
            <p:nvPr/>
          </p:nvSpPr>
          <p:spPr bwMode="auto">
            <a:xfrm>
              <a:off x="-6398156" y="5787115"/>
              <a:ext cx="1412952" cy="141295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52A31A78-2D34-D62F-05AE-39A055DC8FE3}"/>
                </a:ext>
              </a:extLst>
            </p:cNvPr>
            <p:cNvSpPr/>
            <p:nvPr/>
          </p:nvSpPr>
          <p:spPr bwMode="auto">
            <a:xfrm>
              <a:off x="-6792347" y="5917093"/>
              <a:ext cx="2201334" cy="1326922"/>
            </a:xfrm>
            <a:custGeom>
              <a:avLst/>
              <a:gdLst>
                <a:gd name="connsiteX0" fmla="*/ 1926586 w 2201334"/>
                <a:gd name="connsiteY0" fmla="*/ 680 h 1326922"/>
                <a:gd name="connsiteX1" fmla="*/ 2141785 w 2201334"/>
                <a:gd name="connsiteY1" fmla="*/ 145752 h 1326922"/>
                <a:gd name="connsiteX2" fmla="*/ 2141711 w 2201334"/>
                <a:gd name="connsiteY2" fmla="*/ 325441 h 1326922"/>
                <a:gd name="connsiteX3" fmla="*/ 2101518 w 2201334"/>
                <a:gd name="connsiteY3" fmla="*/ 386086 h 1326922"/>
                <a:gd name="connsiteX4" fmla="*/ 2122984 w 2201334"/>
                <a:gd name="connsiteY4" fmla="*/ 403796 h 1326922"/>
                <a:gd name="connsiteX5" fmla="*/ 2201334 w 2201334"/>
                <a:gd name="connsiteY5" fmla="*/ 592951 h 1326922"/>
                <a:gd name="connsiteX6" fmla="*/ 2083394 w 2201334"/>
                <a:gd name="connsiteY6" fmla="*/ 814770 h 1326922"/>
                <a:gd name="connsiteX7" fmla="*/ 2069124 w 2201334"/>
                <a:gd name="connsiteY7" fmla="*/ 822515 h 1326922"/>
                <a:gd name="connsiteX8" fmla="*/ 2072925 w 2201334"/>
                <a:gd name="connsiteY8" fmla="*/ 828261 h 1326922"/>
                <a:gd name="connsiteX9" fmla="*/ 2072856 w 2201334"/>
                <a:gd name="connsiteY9" fmla="*/ 996109 h 1326922"/>
                <a:gd name="connsiteX10" fmla="*/ 1954121 w 2201334"/>
                <a:gd name="connsiteY10" fmla="*/ 1114748 h 1326922"/>
                <a:gd name="connsiteX11" fmla="*/ 1946062 w 2201334"/>
                <a:gd name="connsiteY11" fmla="*/ 1117212 h 1326922"/>
                <a:gd name="connsiteX12" fmla="*/ 1937720 w 2201334"/>
                <a:gd name="connsiteY12" fmla="*/ 1160079 h 1326922"/>
                <a:gd name="connsiteX13" fmla="*/ 1878957 w 2201334"/>
                <a:gd name="connsiteY13" fmla="*/ 1248571 h 1326922"/>
                <a:gd name="connsiteX14" fmla="*/ 1500648 w 2201334"/>
                <a:gd name="connsiteY14" fmla="*/ 1248571 h 1326922"/>
                <a:gd name="connsiteX15" fmla="*/ 1500648 w 2201334"/>
                <a:gd name="connsiteY15" fmla="*/ 870262 h 1326922"/>
                <a:gd name="connsiteX16" fmla="*/ 1689803 w 2201334"/>
                <a:gd name="connsiteY16" fmla="*/ 791912 h 1326922"/>
                <a:gd name="connsiteX17" fmla="*/ 1691915 w 2201334"/>
                <a:gd name="connsiteY17" fmla="*/ 792115 h 1326922"/>
                <a:gd name="connsiteX18" fmla="*/ 1716321 w 2201334"/>
                <a:gd name="connsiteY18" fmla="*/ 755845 h 1326922"/>
                <a:gd name="connsiteX19" fmla="*/ 1723211 w 2201334"/>
                <a:gd name="connsiteY19" fmla="*/ 750270 h 1326922"/>
                <a:gd name="connsiteX20" fmla="*/ 1687347 w 2201334"/>
                <a:gd name="connsiteY20" fmla="*/ 697076 h 1326922"/>
                <a:gd name="connsiteX21" fmla="*/ 1666325 w 2201334"/>
                <a:gd name="connsiteY21" fmla="*/ 592951 h 1326922"/>
                <a:gd name="connsiteX22" fmla="*/ 1744675 w 2201334"/>
                <a:gd name="connsiteY22" fmla="*/ 403796 h 1326922"/>
                <a:gd name="connsiteX23" fmla="*/ 1754959 w 2201334"/>
                <a:gd name="connsiteY23" fmla="*/ 395311 h 1326922"/>
                <a:gd name="connsiteX24" fmla="*/ 1707906 w 2201334"/>
                <a:gd name="connsiteY24" fmla="*/ 325264 h 1326922"/>
                <a:gd name="connsiteX25" fmla="*/ 1835090 w 2201334"/>
                <a:gd name="connsiteY25" fmla="*/ 18568 h 1326922"/>
                <a:gd name="connsiteX26" fmla="*/ 1926586 w 2201334"/>
                <a:gd name="connsiteY26" fmla="*/ 680 h 1326922"/>
                <a:gd name="connsiteX27" fmla="*/ 275221 w 2201334"/>
                <a:gd name="connsiteY27" fmla="*/ 5 h 1326922"/>
                <a:gd name="connsiteX28" fmla="*/ 366703 w 2201334"/>
                <a:gd name="connsiteY28" fmla="*/ 17969 h 1326922"/>
                <a:gd name="connsiteX29" fmla="*/ 493636 w 2201334"/>
                <a:gd name="connsiteY29" fmla="*/ 324768 h 1326922"/>
                <a:gd name="connsiteX30" fmla="*/ 446241 w 2201334"/>
                <a:gd name="connsiteY30" fmla="*/ 395200 h 1326922"/>
                <a:gd name="connsiteX31" fmla="*/ 456659 w 2201334"/>
                <a:gd name="connsiteY31" fmla="*/ 403796 h 1326922"/>
                <a:gd name="connsiteX32" fmla="*/ 535010 w 2201334"/>
                <a:gd name="connsiteY32" fmla="*/ 592951 h 1326922"/>
                <a:gd name="connsiteX33" fmla="*/ 513987 w 2201334"/>
                <a:gd name="connsiteY33" fmla="*/ 697076 h 1326922"/>
                <a:gd name="connsiteX34" fmla="*/ 478301 w 2201334"/>
                <a:gd name="connsiteY34" fmla="*/ 750007 h 1326922"/>
                <a:gd name="connsiteX35" fmla="*/ 484882 w 2201334"/>
                <a:gd name="connsiteY35" fmla="*/ 755342 h 1326922"/>
                <a:gd name="connsiteX36" fmla="*/ 510329 w 2201334"/>
                <a:gd name="connsiteY36" fmla="*/ 793227 h 1326922"/>
                <a:gd name="connsiteX37" fmla="*/ 524365 w 2201334"/>
                <a:gd name="connsiteY37" fmla="*/ 792219 h 1326922"/>
                <a:gd name="connsiteX38" fmla="*/ 700687 w 2201334"/>
                <a:gd name="connsiteY38" fmla="*/ 870263 h 1326922"/>
                <a:gd name="connsiteX39" fmla="*/ 700687 w 2201334"/>
                <a:gd name="connsiteY39" fmla="*/ 1248572 h 1326922"/>
                <a:gd name="connsiteX40" fmla="*/ 322378 w 2201334"/>
                <a:gd name="connsiteY40" fmla="*/ 1248572 h 1326922"/>
                <a:gd name="connsiteX41" fmla="*/ 263615 w 2201334"/>
                <a:gd name="connsiteY41" fmla="*/ 1160080 h 1326922"/>
                <a:gd name="connsiteX42" fmla="*/ 255158 w 2201334"/>
                <a:gd name="connsiteY42" fmla="*/ 1116617 h 1326922"/>
                <a:gd name="connsiteX43" fmla="*/ 246788 w 2201334"/>
                <a:gd name="connsiteY43" fmla="*/ 1114050 h 1326922"/>
                <a:gd name="connsiteX44" fmla="*/ 128151 w 2201334"/>
                <a:gd name="connsiteY44" fmla="*/ 995315 h 1326922"/>
                <a:gd name="connsiteX45" fmla="*/ 128219 w 2201334"/>
                <a:gd name="connsiteY45" fmla="*/ 827466 h 1326922"/>
                <a:gd name="connsiteX46" fmla="*/ 131688 w 2201334"/>
                <a:gd name="connsiteY46" fmla="*/ 822231 h 1326922"/>
                <a:gd name="connsiteX47" fmla="*/ 117941 w 2201334"/>
                <a:gd name="connsiteY47" fmla="*/ 814770 h 1326922"/>
                <a:gd name="connsiteX48" fmla="*/ 0 w 2201334"/>
                <a:gd name="connsiteY48" fmla="*/ 592951 h 1326922"/>
                <a:gd name="connsiteX49" fmla="*/ 78351 w 2201334"/>
                <a:gd name="connsiteY49" fmla="*/ 403796 h 1326922"/>
                <a:gd name="connsiteX50" fmla="*/ 100268 w 2201334"/>
                <a:gd name="connsiteY50" fmla="*/ 385713 h 1326922"/>
                <a:gd name="connsiteX51" fmla="*/ 59831 w 2201334"/>
                <a:gd name="connsiteY51" fmla="*/ 324591 h 1326922"/>
                <a:gd name="connsiteX52" fmla="*/ 59904 w 2201334"/>
                <a:gd name="connsiteY52" fmla="*/ 144902 h 1326922"/>
                <a:gd name="connsiteX53" fmla="*/ 275221 w 2201334"/>
                <a:gd name="connsiteY53" fmla="*/ 5 h 1326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201334" h="1326922">
                  <a:moveTo>
                    <a:pt x="1926586" y="680"/>
                  </a:moveTo>
                  <a:cubicBezTo>
                    <a:pt x="2018074" y="1398"/>
                    <a:pt x="2104607" y="55893"/>
                    <a:pt x="2141785" y="145752"/>
                  </a:cubicBezTo>
                  <a:cubicBezTo>
                    <a:pt x="2166570" y="205659"/>
                    <a:pt x="2164727" y="269940"/>
                    <a:pt x="2141711" y="325441"/>
                  </a:cubicBezTo>
                  <a:lnTo>
                    <a:pt x="2101518" y="386086"/>
                  </a:lnTo>
                  <a:lnTo>
                    <a:pt x="2122984" y="403796"/>
                  </a:lnTo>
                  <a:cubicBezTo>
                    <a:pt x="2171393" y="452205"/>
                    <a:pt x="2201334" y="519081"/>
                    <a:pt x="2201334" y="592951"/>
                  </a:cubicBezTo>
                  <a:cubicBezTo>
                    <a:pt x="2201334" y="685287"/>
                    <a:pt x="2154551" y="766697"/>
                    <a:pt x="2083394" y="814770"/>
                  </a:cubicBezTo>
                  <a:lnTo>
                    <a:pt x="2069124" y="822515"/>
                  </a:lnTo>
                  <a:lnTo>
                    <a:pt x="2072925" y="828261"/>
                  </a:lnTo>
                  <a:cubicBezTo>
                    <a:pt x="2094381" y="880122"/>
                    <a:pt x="2096053" y="940169"/>
                    <a:pt x="2072856" y="996109"/>
                  </a:cubicBezTo>
                  <a:cubicBezTo>
                    <a:pt x="2049658" y="1052049"/>
                    <a:pt x="2005983" y="1093290"/>
                    <a:pt x="1954121" y="1114748"/>
                  </a:cubicBezTo>
                  <a:lnTo>
                    <a:pt x="1946062" y="1117212"/>
                  </a:lnTo>
                  <a:lnTo>
                    <a:pt x="1937720" y="1160079"/>
                  </a:lnTo>
                  <a:cubicBezTo>
                    <a:pt x="1924662" y="1192281"/>
                    <a:pt x="1905074" y="1222454"/>
                    <a:pt x="1878957" y="1248571"/>
                  </a:cubicBezTo>
                  <a:cubicBezTo>
                    <a:pt x="1774490" y="1353038"/>
                    <a:pt x="1605115" y="1353038"/>
                    <a:pt x="1500648" y="1248571"/>
                  </a:cubicBezTo>
                  <a:cubicBezTo>
                    <a:pt x="1396181" y="1144104"/>
                    <a:pt x="1396181" y="974729"/>
                    <a:pt x="1500648" y="870262"/>
                  </a:cubicBezTo>
                  <a:cubicBezTo>
                    <a:pt x="1552882" y="818029"/>
                    <a:pt x="1621343" y="791912"/>
                    <a:pt x="1689803" y="791912"/>
                  </a:cubicBezTo>
                  <a:lnTo>
                    <a:pt x="1691915" y="792115"/>
                  </a:lnTo>
                  <a:lnTo>
                    <a:pt x="1716321" y="755845"/>
                  </a:lnTo>
                  <a:lnTo>
                    <a:pt x="1723211" y="750270"/>
                  </a:lnTo>
                  <a:lnTo>
                    <a:pt x="1687347" y="697076"/>
                  </a:lnTo>
                  <a:cubicBezTo>
                    <a:pt x="1673811" y="665072"/>
                    <a:pt x="1666325" y="629885"/>
                    <a:pt x="1666325" y="592951"/>
                  </a:cubicBezTo>
                  <a:cubicBezTo>
                    <a:pt x="1666325" y="519081"/>
                    <a:pt x="1696266" y="452205"/>
                    <a:pt x="1744675" y="403796"/>
                  </a:cubicBezTo>
                  <a:lnTo>
                    <a:pt x="1754959" y="395311"/>
                  </a:lnTo>
                  <a:lnTo>
                    <a:pt x="1707906" y="325264"/>
                  </a:lnTo>
                  <a:cubicBezTo>
                    <a:pt x="1658335" y="205451"/>
                    <a:pt x="1715277" y="68139"/>
                    <a:pt x="1835090" y="18568"/>
                  </a:cubicBezTo>
                  <a:cubicBezTo>
                    <a:pt x="1865043" y="6176"/>
                    <a:pt x="1896090" y="440"/>
                    <a:pt x="1926586" y="680"/>
                  </a:cubicBezTo>
                  <a:close/>
                  <a:moveTo>
                    <a:pt x="275221" y="5"/>
                  </a:moveTo>
                  <a:cubicBezTo>
                    <a:pt x="305718" y="-209"/>
                    <a:pt x="336760" y="5552"/>
                    <a:pt x="366703" y="17969"/>
                  </a:cubicBezTo>
                  <a:cubicBezTo>
                    <a:pt x="486475" y="67637"/>
                    <a:pt x="543305" y="204996"/>
                    <a:pt x="493636" y="324768"/>
                  </a:cubicBezTo>
                  <a:lnTo>
                    <a:pt x="446241" y="395200"/>
                  </a:lnTo>
                  <a:lnTo>
                    <a:pt x="456659" y="403796"/>
                  </a:lnTo>
                  <a:cubicBezTo>
                    <a:pt x="505068" y="452205"/>
                    <a:pt x="535010" y="519081"/>
                    <a:pt x="535010" y="592951"/>
                  </a:cubicBezTo>
                  <a:cubicBezTo>
                    <a:pt x="535010" y="629885"/>
                    <a:pt x="527525" y="665072"/>
                    <a:pt x="513987" y="697076"/>
                  </a:cubicBezTo>
                  <a:lnTo>
                    <a:pt x="478301" y="750007"/>
                  </a:lnTo>
                  <a:lnTo>
                    <a:pt x="484882" y="755342"/>
                  </a:lnTo>
                  <a:lnTo>
                    <a:pt x="510329" y="793227"/>
                  </a:lnTo>
                  <a:lnTo>
                    <a:pt x="524365" y="792219"/>
                  </a:lnTo>
                  <a:cubicBezTo>
                    <a:pt x="588487" y="795280"/>
                    <a:pt x="651718" y="821295"/>
                    <a:pt x="700687" y="870263"/>
                  </a:cubicBezTo>
                  <a:cubicBezTo>
                    <a:pt x="805154" y="974730"/>
                    <a:pt x="805154" y="1144105"/>
                    <a:pt x="700687" y="1248572"/>
                  </a:cubicBezTo>
                  <a:cubicBezTo>
                    <a:pt x="596220" y="1353039"/>
                    <a:pt x="426845" y="1353039"/>
                    <a:pt x="322378" y="1248572"/>
                  </a:cubicBezTo>
                  <a:cubicBezTo>
                    <a:pt x="296261" y="1222455"/>
                    <a:pt x="276674" y="1192282"/>
                    <a:pt x="263615" y="1160080"/>
                  </a:cubicBezTo>
                  <a:lnTo>
                    <a:pt x="255158" y="1116617"/>
                  </a:lnTo>
                  <a:lnTo>
                    <a:pt x="246788" y="1114050"/>
                  </a:lnTo>
                  <a:cubicBezTo>
                    <a:pt x="194945" y="1092551"/>
                    <a:pt x="151303" y="1051274"/>
                    <a:pt x="128151" y="995315"/>
                  </a:cubicBezTo>
                  <a:cubicBezTo>
                    <a:pt x="104998" y="939357"/>
                    <a:pt x="106719" y="879310"/>
                    <a:pt x="128219" y="827466"/>
                  </a:cubicBezTo>
                  <a:lnTo>
                    <a:pt x="131688" y="822231"/>
                  </a:lnTo>
                  <a:lnTo>
                    <a:pt x="117941" y="814770"/>
                  </a:lnTo>
                  <a:cubicBezTo>
                    <a:pt x="46784" y="766697"/>
                    <a:pt x="0" y="685287"/>
                    <a:pt x="0" y="592951"/>
                  </a:cubicBezTo>
                  <a:cubicBezTo>
                    <a:pt x="0" y="519081"/>
                    <a:pt x="29942" y="452205"/>
                    <a:pt x="78351" y="403796"/>
                  </a:cubicBezTo>
                  <a:lnTo>
                    <a:pt x="100268" y="385713"/>
                  </a:lnTo>
                  <a:lnTo>
                    <a:pt x="59831" y="324591"/>
                  </a:lnTo>
                  <a:cubicBezTo>
                    <a:pt x="36860" y="269071"/>
                    <a:pt x="35070" y="204788"/>
                    <a:pt x="59904" y="144902"/>
                  </a:cubicBezTo>
                  <a:cubicBezTo>
                    <a:pt x="97155" y="55073"/>
                    <a:pt x="183732" y="649"/>
                    <a:pt x="275221" y="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D1C4C419-0513-6895-E0E1-35C778A516C9}"/>
                </a:ext>
              </a:extLst>
            </p:cNvPr>
            <p:cNvSpPr/>
            <p:nvPr/>
          </p:nvSpPr>
          <p:spPr bwMode="auto">
            <a:xfrm>
              <a:off x="-6608745" y="5315286"/>
              <a:ext cx="1834131" cy="833989"/>
            </a:xfrm>
            <a:custGeom>
              <a:avLst/>
              <a:gdLst>
                <a:gd name="connsiteX0" fmla="*/ 917065 w 1834131"/>
                <a:gd name="connsiteY0" fmla="*/ 0 h 833989"/>
                <a:gd name="connsiteX1" fmla="*/ 1119562 w 1834131"/>
                <a:gd name="connsiteY1" fmla="*/ 83877 h 833989"/>
                <a:gd name="connsiteX2" fmla="*/ 1159193 w 1834131"/>
                <a:gd name="connsiteY2" fmla="*/ 142658 h 833989"/>
                <a:gd name="connsiteX3" fmla="*/ 1168975 w 1834131"/>
                <a:gd name="connsiteY3" fmla="*/ 137468 h 833989"/>
                <a:gd name="connsiteX4" fmla="*/ 1348663 w 1834131"/>
                <a:gd name="connsiteY4" fmla="*/ 137541 h 833989"/>
                <a:gd name="connsiteX5" fmla="*/ 1475670 w 1834131"/>
                <a:gd name="connsiteY5" fmla="*/ 264651 h 833989"/>
                <a:gd name="connsiteX6" fmla="*/ 1477006 w 1834131"/>
                <a:gd name="connsiteY6" fmla="*/ 271241 h 833989"/>
                <a:gd name="connsiteX7" fmla="*/ 1493062 w 1834131"/>
                <a:gd name="connsiteY7" fmla="*/ 266482 h 833989"/>
                <a:gd name="connsiteX8" fmla="*/ 1750254 w 1834131"/>
                <a:gd name="connsiteY8" fmla="*/ 345117 h 833989"/>
                <a:gd name="connsiteX9" fmla="*/ 1750254 w 1834131"/>
                <a:gd name="connsiteY9" fmla="*/ 750111 h 833989"/>
                <a:gd name="connsiteX10" fmla="*/ 1345260 w 1834131"/>
                <a:gd name="connsiteY10" fmla="*/ 750111 h 833989"/>
                <a:gd name="connsiteX11" fmla="*/ 1282353 w 1834131"/>
                <a:gd name="connsiteY11" fmla="*/ 655377 h 833989"/>
                <a:gd name="connsiteX12" fmla="*/ 1269299 w 1834131"/>
                <a:gd name="connsiteY12" fmla="*/ 588294 h 833989"/>
                <a:gd name="connsiteX13" fmla="*/ 1260279 w 1834131"/>
                <a:gd name="connsiteY13" fmla="*/ 589237 h 833989"/>
                <a:gd name="connsiteX14" fmla="*/ 1168798 w 1834131"/>
                <a:gd name="connsiteY14" fmla="*/ 571273 h 833989"/>
                <a:gd name="connsiteX15" fmla="*/ 1091451 w 1834131"/>
                <a:gd name="connsiteY15" fmla="*/ 519225 h 833989"/>
                <a:gd name="connsiteX16" fmla="*/ 1088387 w 1834131"/>
                <a:gd name="connsiteY16" fmla="*/ 514593 h 833989"/>
                <a:gd name="connsiteX17" fmla="*/ 1077180 w 1834131"/>
                <a:gd name="connsiteY17" fmla="*/ 523840 h 833989"/>
                <a:gd name="connsiteX18" fmla="*/ 917065 w 1834131"/>
                <a:gd name="connsiteY18" fmla="*/ 572748 h 833989"/>
                <a:gd name="connsiteX19" fmla="*/ 756951 w 1834131"/>
                <a:gd name="connsiteY19" fmla="*/ 523840 h 833989"/>
                <a:gd name="connsiteX20" fmla="*/ 746035 w 1834131"/>
                <a:gd name="connsiteY20" fmla="*/ 514834 h 833989"/>
                <a:gd name="connsiteX21" fmla="*/ 743219 w 1834131"/>
                <a:gd name="connsiteY21" fmla="*/ 519083 h 833989"/>
                <a:gd name="connsiteX22" fmla="*/ 665830 w 1834131"/>
                <a:gd name="connsiteY22" fmla="*/ 571069 h 833989"/>
                <a:gd name="connsiteX23" fmla="*/ 574333 w 1834131"/>
                <a:gd name="connsiteY23" fmla="*/ 588957 h 833989"/>
                <a:gd name="connsiteX24" fmla="*/ 564897 w 1834131"/>
                <a:gd name="connsiteY24" fmla="*/ 587963 h 833989"/>
                <a:gd name="connsiteX25" fmla="*/ 551779 w 1834131"/>
                <a:gd name="connsiteY25" fmla="*/ 655378 h 833989"/>
                <a:gd name="connsiteX26" fmla="*/ 488871 w 1834131"/>
                <a:gd name="connsiteY26" fmla="*/ 750112 h 833989"/>
                <a:gd name="connsiteX27" fmla="*/ 83877 w 1834131"/>
                <a:gd name="connsiteY27" fmla="*/ 750112 h 833989"/>
                <a:gd name="connsiteX28" fmla="*/ 83877 w 1834131"/>
                <a:gd name="connsiteY28" fmla="*/ 345118 h 833989"/>
                <a:gd name="connsiteX29" fmla="*/ 341070 w 1834131"/>
                <a:gd name="connsiteY29" fmla="*/ 266483 h 833989"/>
                <a:gd name="connsiteX30" fmla="*/ 357736 w 1834131"/>
                <a:gd name="connsiteY30" fmla="*/ 271423 h 833989"/>
                <a:gd name="connsiteX31" fmla="*/ 359208 w 1834131"/>
                <a:gd name="connsiteY31" fmla="*/ 264196 h 833989"/>
                <a:gd name="connsiteX32" fmla="*/ 486318 w 1834131"/>
                <a:gd name="connsiteY32" fmla="*/ 137190 h 833989"/>
                <a:gd name="connsiteX33" fmla="*/ 666007 w 1834131"/>
                <a:gd name="connsiteY33" fmla="*/ 137263 h 833989"/>
                <a:gd name="connsiteX34" fmla="*/ 675258 w 1834131"/>
                <a:gd name="connsiteY34" fmla="*/ 142182 h 833989"/>
                <a:gd name="connsiteX35" fmla="*/ 714568 w 1834131"/>
                <a:gd name="connsiteY35" fmla="*/ 83877 h 833989"/>
                <a:gd name="connsiteX36" fmla="*/ 917065 w 1834131"/>
                <a:gd name="connsiteY36" fmla="*/ 0 h 83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834131" h="833989">
                  <a:moveTo>
                    <a:pt x="917065" y="0"/>
                  </a:moveTo>
                  <a:cubicBezTo>
                    <a:pt x="996145" y="0"/>
                    <a:pt x="1067739" y="32054"/>
                    <a:pt x="1119562" y="83877"/>
                  </a:cubicBezTo>
                  <a:lnTo>
                    <a:pt x="1159193" y="142658"/>
                  </a:lnTo>
                  <a:lnTo>
                    <a:pt x="1168975" y="137468"/>
                  </a:lnTo>
                  <a:cubicBezTo>
                    <a:pt x="1224494" y="114497"/>
                    <a:pt x="1288777" y="112707"/>
                    <a:pt x="1348663" y="137541"/>
                  </a:cubicBezTo>
                  <a:cubicBezTo>
                    <a:pt x="1408549" y="162375"/>
                    <a:pt x="1452699" y="209132"/>
                    <a:pt x="1475670" y="264651"/>
                  </a:cubicBezTo>
                  <a:lnTo>
                    <a:pt x="1477006" y="271241"/>
                  </a:lnTo>
                  <a:lnTo>
                    <a:pt x="1493062" y="266482"/>
                  </a:lnTo>
                  <a:cubicBezTo>
                    <a:pt x="1583316" y="249008"/>
                    <a:pt x="1680357" y="275220"/>
                    <a:pt x="1750254" y="345117"/>
                  </a:cubicBezTo>
                  <a:cubicBezTo>
                    <a:pt x="1862090" y="456953"/>
                    <a:pt x="1862090" y="638275"/>
                    <a:pt x="1750254" y="750111"/>
                  </a:cubicBezTo>
                  <a:cubicBezTo>
                    <a:pt x="1638418" y="861947"/>
                    <a:pt x="1457096" y="861947"/>
                    <a:pt x="1345260" y="750111"/>
                  </a:cubicBezTo>
                  <a:cubicBezTo>
                    <a:pt x="1317301" y="722152"/>
                    <a:pt x="1296332" y="689850"/>
                    <a:pt x="1282353" y="655377"/>
                  </a:cubicBezTo>
                  <a:lnTo>
                    <a:pt x="1269299" y="588294"/>
                  </a:lnTo>
                  <a:lnTo>
                    <a:pt x="1260279" y="589237"/>
                  </a:lnTo>
                  <a:cubicBezTo>
                    <a:pt x="1229783" y="589451"/>
                    <a:pt x="1198741" y="583690"/>
                    <a:pt x="1168798" y="571273"/>
                  </a:cubicBezTo>
                  <a:cubicBezTo>
                    <a:pt x="1138855" y="558856"/>
                    <a:pt x="1112846" y="540958"/>
                    <a:pt x="1091451" y="519225"/>
                  </a:cubicBezTo>
                  <a:lnTo>
                    <a:pt x="1088387" y="514593"/>
                  </a:lnTo>
                  <a:lnTo>
                    <a:pt x="1077180" y="523840"/>
                  </a:lnTo>
                  <a:cubicBezTo>
                    <a:pt x="1031474" y="554718"/>
                    <a:pt x="976375" y="572748"/>
                    <a:pt x="917065" y="572748"/>
                  </a:cubicBezTo>
                  <a:cubicBezTo>
                    <a:pt x="857755" y="572748"/>
                    <a:pt x="802656" y="554718"/>
                    <a:pt x="756951" y="523840"/>
                  </a:cubicBezTo>
                  <a:lnTo>
                    <a:pt x="746035" y="514834"/>
                  </a:lnTo>
                  <a:lnTo>
                    <a:pt x="743219" y="519083"/>
                  </a:lnTo>
                  <a:cubicBezTo>
                    <a:pt x="721807" y="540799"/>
                    <a:pt x="695783" y="558676"/>
                    <a:pt x="665830" y="571069"/>
                  </a:cubicBezTo>
                  <a:cubicBezTo>
                    <a:pt x="635877" y="583461"/>
                    <a:pt x="604830" y="589197"/>
                    <a:pt x="574333" y="588957"/>
                  </a:cubicBezTo>
                  <a:lnTo>
                    <a:pt x="564897" y="587963"/>
                  </a:lnTo>
                  <a:lnTo>
                    <a:pt x="551779" y="655378"/>
                  </a:lnTo>
                  <a:cubicBezTo>
                    <a:pt x="537799" y="689851"/>
                    <a:pt x="516830" y="722153"/>
                    <a:pt x="488871" y="750112"/>
                  </a:cubicBezTo>
                  <a:cubicBezTo>
                    <a:pt x="377035" y="861948"/>
                    <a:pt x="195713" y="861948"/>
                    <a:pt x="83877" y="750112"/>
                  </a:cubicBezTo>
                  <a:cubicBezTo>
                    <a:pt x="-27959" y="638276"/>
                    <a:pt x="-27959" y="456954"/>
                    <a:pt x="83877" y="345118"/>
                  </a:cubicBezTo>
                  <a:cubicBezTo>
                    <a:pt x="153774" y="275221"/>
                    <a:pt x="250815" y="249009"/>
                    <a:pt x="341070" y="266483"/>
                  </a:cubicBezTo>
                  <a:lnTo>
                    <a:pt x="357736" y="271423"/>
                  </a:lnTo>
                  <a:lnTo>
                    <a:pt x="359208" y="264196"/>
                  </a:lnTo>
                  <a:cubicBezTo>
                    <a:pt x="382223" y="208696"/>
                    <a:pt x="426412" y="161975"/>
                    <a:pt x="486318" y="137190"/>
                  </a:cubicBezTo>
                  <a:cubicBezTo>
                    <a:pt x="546225" y="112404"/>
                    <a:pt x="610506" y="114247"/>
                    <a:pt x="666007" y="137263"/>
                  </a:cubicBezTo>
                  <a:lnTo>
                    <a:pt x="675258" y="142182"/>
                  </a:lnTo>
                  <a:lnTo>
                    <a:pt x="714568" y="83877"/>
                  </a:lnTo>
                  <a:cubicBezTo>
                    <a:pt x="766392" y="32054"/>
                    <a:pt x="837985" y="0"/>
                    <a:pt x="91706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7890ABE0-34F0-5F48-9440-BC6B722CA287}"/>
                </a:ext>
              </a:extLst>
            </p:cNvPr>
            <p:cNvSpPr/>
            <p:nvPr/>
          </p:nvSpPr>
          <p:spPr bwMode="auto">
            <a:xfrm>
              <a:off x="-5609496" y="8576301"/>
              <a:ext cx="479184" cy="427222"/>
            </a:xfrm>
            <a:prstGeom prst="round2SameRect">
              <a:avLst>
                <a:gd name="adj1" fmla="val 50000"/>
                <a:gd name="adj2" fmla="val 21729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75D05098-0C23-AFCF-A31E-99E9952F919D}"/>
                </a:ext>
              </a:extLst>
            </p:cNvPr>
            <p:cNvSpPr/>
            <p:nvPr/>
          </p:nvSpPr>
          <p:spPr bwMode="auto">
            <a:xfrm>
              <a:off x="-5684228" y="8976134"/>
              <a:ext cx="657857" cy="95569"/>
            </a:xfrm>
            <a:custGeom>
              <a:avLst/>
              <a:gdLst>
                <a:gd name="connsiteX0" fmla="*/ 0 w 736284"/>
                <a:gd name="connsiteY0" fmla="*/ 0 h 92075"/>
                <a:gd name="connsiteX1" fmla="*/ 736284 w 736284"/>
                <a:gd name="connsiteY1" fmla="*/ 0 h 92075"/>
                <a:gd name="connsiteX2" fmla="*/ 736283 w 736284"/>
                <a:gd name="connsiteY2" fmla="*/ 72052 h 92075"/>
                <a:gd name="connsiteX3" fmla="*/ 715498 w 736284"/>
                <a:gd name="connsiteY3" fmla="*/ 92075 h 92075"/>
                <a:gd name="connsiteX4" fmla="*/ 20786 w 736284"/>
                <a:gd name="connsiteY4" fmla="*/ 92075 h 92075"/>
                <a:gd name="connsiteX5" fmla="*/ 0 w 736284"/>
                <a:gd name="connsiteY5" fmla="*/ 72052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6284" h="92075">
                  <a:moveTo>
                    <a:pt x="0" y="0"/>
                  </a:moveTo>
                  <a:lnTo>
                    <a:pt x="736284" y="0"/>
                  </a:lnTo>
                  <a:lnTo>
                    <a:pt x="736283" y="72052"/>
                  </a:lnTo>
                  <a:cubicBezTo>
                    <a:pt x="736283" y="83110"/>
                    <a:pt x="726978" y="92075"/>
                    <a:pt x="715498" y="92075"/>
                  </a:cubicBezTo>
                  <a:lnTo>
                    <a:pt x="20786" y="92075"/>
                  </a:lnTo>
                  <a:cubicBezTo>
                    <a:pt x="9306" y="92075"/>
                    <a:pt x="0" y="83110"/>
                    <a:pt x="0" y="72052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13405D21-D79F-C08D-8B22-A682DFF3F343}"/>
                </a:ext>
              </a:extLst>
            </p:cNvPr>
            <p:cNvSpPr/>
            <p:nvPr/>
          </p:nvSpPr>
          <p:spPr bwMode="auto">
            <a:xfrm>
              <a:off x="-6744185" y="7226300"/>
              <a:ext cx="2093509" cy="1747268"/>
            </a:xfrm>
            <a:custGeom>
              <a:avLst/>
              <a:gdLst>
                <a:gd name="connsiteX0" fmla="*/ 628911 w 2093509"/>
                <a:gd name="connsiteY0" fmla="*/ 0 h 1789893"/>
                <a:gd name="connsiteX1" fmla="*/ 1469837 w 2093509"/>
                <a:gd name="connsiteY1" fmla="*/ 2943 h 1789893"/>
                <a:gd name="connsiteX2" fmla="*/ 1479097 w 2093509"/>
                <a:gd name="connsiteY2" fmla="*/ 7970 h 1789893"/>
                <a:gd name="connsiteX3" fmla="*/ 1535706 w 2093509"/>
                <a:gd name="connsiteY3" fmla="*/ 56993 h 1789893"/>
                <a:gd name="connsiteX4" fmla="*/ 1548294 w 2093509"/>
                <a:gd name="connsiteY4" fmla="*/ 74707 h 1789893"/>
                <a:gd name="connsiteX5" fmla="*/ 1585127 w 2093509"/>
                <a:gd name="connsiteY5" fmla="*/ 75509 h 1789893"/>
                <a:gd name="connsiteX6" fmla="*/ 1713582 w 2093509"/>
                <a:gd name="connsiteY6" fmla="*/ 164625 h 1789893"/>
                <a:gd name="connsiteX7" fmla="*/ 2068928 w 2093509"/>
                <a:gd name="connsiteY7" fmla="*/ 780103 h 1789893"/>
                <a:gd name="connsiteX8" fmla="*/ 2001853 w 2093509"/>
                <a:gd name="connsiteY8" fmla="*/ 1030429 h 1789893"/>
                <a:gd name="connsiteX9" fmla="*/ 1751528 w 2093509"/>
                <a:gd name="connsiteY9" fmla="*/ 963354 h 1789893"/>
                <a:gd name="connsiteX10" fmla="*/ 1616907 w 2093509"/>
                <a:gd name="connsiteY10" fmla="*/ 730184 h 1789893"/>
                <a:gd name="connsiteX11" fmla="*/ 1616907 w 2093509"/>
                <a:gd name="connsiteY11" fmla="*/ 1018626 h 1789893"/>
                <a:gd name="connsiteX12" fmla="*/ 1575280 w 2093509"/>
                <a:gd name="connsiteY12" fmla="*/ 1018626 h 1789893"/>
                <a:gd name="connsiteX13" fmla="*/ 1669822 w 2093509"/>
                <a:gd name="connsiteY13" fmla="*/ 1558934 h 1789893"/>
                <a:gd name="connsiteX14" fmla="*/ 1568651 w 2093509"/>
                <a:gd name="connsiteY14" fmla="*/ 1558934 h 1789893"/>
                <a:gd name="connsiteX15" fmla="*/ 1578310 w 2093509"/>
                <a:gd name="connsiteY15" fmla="*/ 1606774 h 1789893"/>
                <a:gd name="connsiteX16" fmla="*/ 1578309 w 2093509"/>
                <a:gd name="connsiteY16" fmla="*/ 1710313 h 1789893"/>
                <a:gd name="connsiteX17" fmla="*/ 1498730 w 2093509"/>
                <a:gd name="connsiteY17" fmla="*/ 1789893 h 1789893"/>
                <a:gd name="connsiteX18" fmla="*/ 1247108 w 2093509"/>
                <a:gd name="connsiteY18" fmla="*/ 1789893 h 1789893"/>
                <a:gd name="connsiteX19" fmla="*/ 1167528 w 2093509"/>
                <a:gd name="connsiteY19" fmla="*/ 1710312 h 1789893"/>
                <a:gd name="connsiteX20" fmla="*/ 1167527 w 2093509"/>
                <a:gd name="connsiteY20" fmla="*/ 1606774 h 1789893"/>
                <a:gd name="connsiteX21" fmla="*/ 1177187 w 2093509"/>
                <a:gd name="connsiteY21" fmla="*/ 1558934 h 1789893"/>
                <a:gd name="connsiteX22" fmla="*/ 423500 w 2093509"/>
                <a:gd name="connsiteY22" fmla="*/ 1558934 h 1789893"/>
                <a:gd name="connsiteX23" fmla="*/ 518044 w 2093509"/>
                <a:gd name="connsiteY23" fmla="*/ 1018626 h 1789893"/>
                <a:gd name="connsiteX24" fmla="*/ 476416 w 2093509"/>
                <a:gd name="connsiteY24" fmla="*/ 1018626 h 1789893"/>
                <a:gd name="connsiteX25" fmla="*/ 476417 w 2093509"/>
                <a:gd name="connsiteY25" fmla="*/ 730506 h 1789893"/>
                <a:gd name="connsiteX26" fmla="*/ 341981 w 2093509"/>
                <a:gd name="connsiteY26" fmla="*/ 963354 h 1789893"/>
                <a:gd name="connsiteX27" fmla="*/ 91656 w 2093509"/>
                <a:gd name="connsiteY27" fmla="*/ 1030428 h 1789893"/>
                <a:gd name="connsiteX28" fmla="*/ 24581 w 2093509"/>
                <a:gd name="connsiteY28" fmla="*/ 780103 h 1789893"/>
                <a:gd name="connsiteX29" fmla="*/ 379927 w 2093509"/>
                <a:gd name="connsiteY29" fmla="*/ 164625 h 1789893"/>
                <a:gd name="connsiteX30" fmla="*/ 508383 w 2093509"/>
                <a:gd name="connsiteY30" fmla="*/ 75508 h 1789893"/>
                <a:gd name="connsiteX31" fmla="*/ 545025 w 2093509"/>
                <a:gd name="connsiteY31" fmla="*/ 74711 h 1789893"/>
                <a:gd name="connsiteX32" fmla="*/ 557617 w 2093509"/>
                <a:gd name="connsiteY32" fmla="*/ 56994 h 1789893"/>
                <a:gd name="connsiteX33" fmla="*/ 614226 w 2093509"/>
                <a:gd name="connsiteY33" fmla="*/ 7970 h 178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093509" h="1789893">
                  <a:moveTo>
                    <a:pt x="628911" y="0"/>
                  </a:moveTo>
                  <a:lnTo>
                    <a:pt x="1469837" y="2943"/>
                  </a:lnTo>
                  <a:lnTo>
                    <a:pt x="1479097" y="7970"/>
                  </a:lnTo>
                  <a:cubicBezTo>
                    <a:pt x="1499883" y="22013"/>
                    <a:pt x="1518890" y="38491"/>
                    <a:pt x="1535706" y="56993"/>
                  </a:cubicBezTo>
                  <a:lnTo>
                    <a:pt x="1548294" y="74707"/>
                  </a:lnTo>
                  <a:lnTo>
                    <a:pt x="1585127" y="75509"/>
                  </a:lnTo>
                  <a:cubicBezTo>
                    <a:pt x="1637203" y="84252"/>
                    <a:pt x="1685117" y="115323"/>
                    <a:pt x="1713582" y="164625"/>
                  </a:cubicBezTo>
                  <a:lnTo>
                    <a:pt x="2068928" y="780103"/>
                  </a:lnTo>
                  <a:cubicBezTo>
                    <a:pt x="2119531" y="867751"/>
                    <a:pt x="2089501" y="979825"/>
                    <a:pt x="2001853" y="1030429"/>
                  </a:cubicBezTo>
                  <a:cubicBezTo>
                    <a:pt x="1914205" y="1081032"/>
                    <a:pt x="1802131" y="1051002"/>
                    <a:pt x="1751528" y="963354"/>
                  </a:cubicBezTo>
                  <a:lnTo>
                    <a:pt x="1616907" y="730184"/>
                  </a:lnTo>
                  <a:lnTo>
                    <a:pt x="1616907" y="1018626"/>
                  </a:lnTo>
                  <a:lnTo>
                    <a:pt x="1575280" y="1018626"/>
                  </a:lnTo>
                  <a:lnTo>
                    <a:pt x="1669822" y="1558934"/>
                  </a:lnTo>
                  <a:lnTo>
                    <a:pt x="1568651" y="1558934"/>
                  </a:lnTo>
                  <a:lnTo>
                    <a:pt x="1578310" y="1606774"/>
                  </a:lnTo>
                  <a:lnTo>
                    <a:pt x="1578309" y="1710313"/>
                  </a:lnTo>
                  <a:cubicBezTo>
                    <a:pt x="1578310" y="1754264"/>
                    <a:pt x="1542681" y="1789893"/>
                    <a:pt x="1498730" y="1789893"/>
                  </a:cubicBezTo>
                  <a:lnTo>
                    <a:pt x="1247108" y="1789893"/>
                  </a:lnTo>
                  <a:cubicBezTo>
                    <a:pt x="1203156" y="1789893"/>
                    <a:pt x="1167527" y="1754264"/>
                    <a:pt x="1167528" y="1710312"/>
                  </a:cubicBezTo>
                  <a:lnTo>
                    <a:pt x="1167527" y="1606774"/>
                  </a:lnTo>
                  <a:lnTo>
                    <a:pt x="1177187" y="1558934"/>
                  </a:lnTo>
                  <a:lnTo>
                    <a:pt x="423500" y="1558934"/>
                  </a:lnTo>
                  <a:lnTo>
                    <a:pt x="518044" y="1018626"/>
                  </a:lnTo>
                  <a:lnTo>
                    <a:pt x="476416" y="1018626"/>
                  </a:lnTo>
                  <a:lnTo>
                    <a:pt x="476417" y="730506"/>
                  </a:lnTo>
                  <a:lnTo>
                    <a:pt x="341981" y="963354"/>
                  </a:lnTo>
                  <a:cubicBezTo>
                    <a:pt x="291378" y="1051002"/>
                    <a:pt x="179304" y="1081032"/>
                    <a:pt x="91656" y="1030428"/>
                  </a:cubicBezTo>
                  <a:cubicBezTo>
                    <a:pt x="4007" y="979825"/>
                    <a:pt x="-26022" y="867750"/>
                    <a:pt x="24581" y="780103"/>
                  </a:cubicBezTo>
                  <a:lnTo>
                    <a:pt x="379927" y="164625"/>
                  </a:lnTo>
                  <a:cubicBezTo>
                    <a:pt x="408392" y="115324"/>
                    <a:pt x="456306" y="84252"/>
                    <a:pt x="508383" y="75508"/>
                  </a:cubicBezTo>
                  <a:lnTo>
                    <a:pt x="545025" y="74711"/>
                  </a:lnTo>
                  <a:lnTo>
                    <a:pt x="557617" y="56994"/>
                  </a:lnTo>
                  <a:cubicBezTo>
                    <a:pt x="574434" y="38490"/>
                    <a:pt x="593441" y="22013"/>
                    <a:pt x="614226" y="797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FE49F91A-E247-BEAC-8783-8B204532E71F}"/>
              </a:ext>
            </a:extLst>
          </p:cNvPr>
          <p:cNvGrpSpPr/>
          <p:nvPr/>
        </p:nvGrpSpPr>
        <p:grpSpPr>
          <a:xfrm>
            <a:off x="4100304" y="3779684"/>
            <a:ext cx="1757178" cy="2647880"/>
            <a:chOff x="6594337" y="-3164346"/>
            <a:chExt cx="2710669" cy="4084693"/>
          </a:xfrm>
        </p:grpSpPr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ACAF12C1-3A62-3CDF-517A-3DFFC13A4BD2}"/>
                </a:ext>
              </a:extLst>
            </p:cNvPr>
            <p:cNvGrpSpPr/>
            <p:nvPr/>
          </p:nvGrpSpPr>
          <p:grpSpPr>
            <a:xfrm>
              <a:off x="6594337" y="-3164346"/>
              <a:ext cx="2710669" cy="4084693"/>
              <a:chOff x="6594337" y="-3164346"/>
              <a:chExt cx="2710669" cy="4084693"/>
            </a:xfrm>
          </p:grpSpPr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ED633A9C-8876-FD07-0F4B-3096A0D72EEE}"/>
                  </a:ext>
                </a:extLst>
              </p:cNvPr>
              <p:cNvSpPr/>
              <p:nvPr/>
            </p:nvSpPr>
            <p:spPr bwMode="auto">
              <a:xfrm rot="13500000" flipH="1">
                <a:off x="6605610" y="-209221"/>
                <a:ext cx="449971" cy="472517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" name="四角形: 上の 2 つの角を丸める 169">
                <a:extLst>
                  <a:ext uri="{FF2B5EF4-FFF2-40B4-BE49-F238E27FC236}">
                    <a16:creationId xmlns:a16="http://schemas.microsoft.com/office/drawing/2014/main" id="{149B8009-8E44-5021-FBDB-241101DCDA39}"/>
                  </a:ext>
                </a:extLst>
              </p:cNvPr>
              <p:cNvSpPr/>
              <p:nvPr/>
            </p:nvSpPr>
            <p:spPr bwMode="auto">
              <a:xfrm rot="1800000">
                <a:off x="6939306" y="-1360789"/>
                <a:ext cx="427532" cy="125656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030A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7871CAC0-AEAE-841B-8FB8-DDA083A4C824}"/>
                  </a:ext>
                </a:extLst>
              </p:cNvPr>
              <p:cNvSpPr/>
              <p:nvPr/>
            </p:nvSpPr>
            <p:spPr bwMode="auto">
              <a:xfrm>
                <a:off x="6722088" y="-2562539"/>
                <a:ext cx="2201334" cy="1326922"/>
              </a:xfrm>
              <a:custGeom>
                <a:avLst/>
                <a:gdLst>
                  <a:gd name="connsiteX0" fmla="*/ 1926586 w 2201334"/>
                  <a:gd name="connsiteY0" fmla="*/ 680 h 1326922"/>
                  <a:gd name="connsiteX1" fmla="*/ 2141785 w 2201334"/>
                  <a:gd name="connsiteY1" fmla="*/ 145752 h 1326922"/>
                  <a:gd name="connsiteX2" fmla="*/ 2141711 w 2201334"/>
                  <a:gd name="connsiteY2" fmla="*/ 325441 h 1326922"/>
                  <a:gd name="connsiteX3" fmla="*/ 2101518 w 2201334"/>
                  <a:gd name="connsiteY3" fmla="*/ 386086 h 1326922"/>
                  <a:gd name="connsiteX4" fmla="*/ 2122984 w 2201334"/>
                  <a:gd name="connsiteY4" fmla="*/ 403796 h 1326922"/>
                  <a:gd name="connsiteX5" fmla="*/ 2201334 w 2201334"/>
                  <a:gd name="connsiteY5" fmla="*/ 592951 h 1326922"/>
                  <a:gd name="connsiteX6" fmla="*/ 2083394 w 2201334"/>
                  <a:gd name="connsiteY6" fmla="*/ 814770 h 1326922"/>
                  <a:gd name="connsiteX7" fmla="*/ 2069124 w 2201334"/>
                  <a:gd name="connsiteY7" fmla="*/ 822515 h 1326922"/>
                  <a:gd name="connsiteX8" fmla="*/ 2072925 w 2201334"/>
                  <a:gd name="connsiteY8" fmla="*/ 828261 h 1326922"/>
                  <a:gd name="connsiteX9" fmla="*/ 2072856 w 2201334"/>
                  <a:gd name="connsiteY9" fmla="*/ 996109 h 1326922"/>
                  <a:gd name="connsiteX10" fmla="*/ 1954121 w 2201334"/>
                  <a:gd name="connsiteY10" fmla="*/ 1114748 h 1326922"/>
                  <a:gd name="connsiteX11" fmla="*/ 1946062 w 2201334"/>
                  <a:gd name="connsiteY11" fmla="*/ 1117212 h 1326922"/>
                  <a:gd name="connsiteX12" fmla="*/ 1937720 w 2201334"/>
                  <a:gd name="connsiteY12" fmla="*/ 1160079 h 1326922"/>
                  <a:gd name="connsiteX13" fmla="*/ 1878957 w 2201334"/>
                  <a:gd name="connsiteY13" fmla="*/ 1248571 h 1326922"/>
                  <a:gd name="connsiteX14" fmla="*/ 1500648 w 2201334"/>
                  <a:gd name="connsiteY14" fmla="*/ 1248571 h 1326922"/>
                  <a:gd name="connsiteX15" fmla="*/ 1500648 w 2201334"/>
                  <a:gd name="connsiteY15" fmla="*/ 870262 h 1326922"/>
                  <a:gd name="connsiteX16" fmla="*/ 1689803 w 2201334"/>
                  <a:gd name="connsiteY16" fmla="*/ 791912 h 1326922"/>
                  <a:gd name="connsiteX17" fmla="*/ 1691915 w 2201334"/>
                  <a:gd name="connsiteY17" fmla="*/ 792115 h 1326922"/>
                  <a:gd name="connsiteX18" fmla="*/ 1716321 w 2201334"/>
                  <a:gd name="connsiteY18" fmla="*/ 755845 h 1326922"/>
                  <a:gd name="connsiteX19" fmla="*/ 1723211 w 2201334"/>
                  <a:gd name="connsiteY19" fmla="*/ 750270 h 1326922"/>
                  <a:gd name="connsiteX20" fmla="*/ 1687347 w 2201334"/>
                  <a:gd name="connsiteY20" fmla="*/ 697076 h 1326922"/>
                  <a:gd name="connsiteX21" fmla="*/ 1666325 w 2201334"/>
                  <a:gd name="connsiteY21" fmla="*/ 592951 h 1326922"/>
                  <a:gd name="connsiteX22" fmla="*/ 1744675 w 2201334"/>
                  <a:gd name="connsiteY22" fmla="*/ 403796 h 1326922"/>
                  <a:gd name="connsiteX23" fmla="*/ 1754959 w 2201334"/>
                  <a:gd name="connsiteY23" fmla="*/ 395311 h 1326922"/>
                  <a:gd name="connsiteX24" fmla="*/ 1707906 w 2201334"/>
                  <a:gd name="connsiteY24" fmla="*/ 325264 h 1326922"/>
                  <a:gd name="connsiteX25" fmla="*/ 1835090 w 2201334"/>
                  <a:gd name="connsiteY25" fmla="*/ 18568 h 1326922"/>
                  <a:gd name="connsiteX26" fmla="*/ 1926586 w 2201334"/>
                  <a:gd name="connsiteY26" fmla="*/ 680 h 1326922"/>
                  <a:gd name="connsiteX27" fmla="*/ 275221 w 2201334"/>
                  <a:gd name="connsiteY27" fmla="*/ 5 h 1326922"/>
                  <a:gd name="connsiteX28" fmla="*/ 366703 w 2201334"/>
                  <a:gd name="connsiteY28" fmla="*/ 17969 h 1326922"/>
                  <a:gd name="connsiteX29" fmla="*/ 493636 w 2201334"/>
                  <a:gd name="connsiteY29" fmla="*/ 324768 h 1326922"/>
                  <a:gd name="connsiteX30" fmla="*/ 446241 w 2201334"/>
                  <a:gd name="connsiteY30" fmla="*/ 395200 h 1326922"/>
                  <a:gd name="connsiteX31" fmla="*/ 456659 w 2201334"/>
                  <a:gd name="connsiteY31" fmla="*/ 403796 h 1326922"/>
                  <a:gd name="connsiteX32" fmla="*/ 535010 w 2201334"/>
                  <a:gd name="connsiteY32" fmla="*/ 592951 h 1326922"/>
                  <a:gd name="connsiteX33" fmla="*/ 513987 w 2201334"/>
                  <a:gd name="connsiteY33" fmla="*/ 697076 h 1326922"/>
                  <a:gd name="connsiteX34" fmla="*/ 478301 w 2201334"/>
                  <a:gd name="connsiteY34" fmla="*/ 750007 h 1326922"/>
                  <a:gd name="connsiteX35" fmla="*/ 484882 w 2201334"/>
                  <a:gd name="connsiteY35" fmla="*/ 755342 h 1326922"/>
                  <a:gd name="connsiteX36" fmla="*/ 510329 w 2201334"/>
                  <a:gd name="connsiteY36" fmla="*/ 793227 h 1326922"/>
                  <a:gd name="connsiteX37" fmla="*/ 524365 w 2201334"/>
                  <a:gd name="connsiteY37" fmla="*/ 792219 h 1326922"/>
                  <a:gd name="connsiteX38" fmla="*/ 700687 w 2201334"/>
                  <a:gd name="connsiteY38" fmla="*/ 870263 h 1326922"/>
                  <a:gd name="connsiteX39" fmla="*/ 700687 w 2201334"/>
                  <a:gd name="connsiteY39" fmla="*/ 1248572 h 1326922"/>
                  <a:gd name="connsiteX40" fmla="*/ 322378 w 2201334"/>
                  <a:gd name="connsiteY40" fmla="*/ 1248572 h 1326922"/>
                  <a:gd name="connsiteX41" fmla="*/ 263615 w 2201334"/>
                  <a:gd name="connsiteY41" fmla="*/ 1160080 h 1326922"/>
                  <a:gd name="connsiteX42" fmla="*/ 255158 w 2201334"/>
                  <a:gd name="connsiteY42" fmla="*/ 1116617 h 1326922"/>
                  <a:gd name="connsiteX43" fmla="*/ 246788 w 2201334"/>
                  <a:gd name="connsiteY43" fmla="*/ 1114050 h 1326922"/>
                  <a:gd name="connsiteX44" fmla="*/ 128151 w 2201334"/>
                  <a:gd name="connsiteY44" fmla="*/ 995315 h 1326922"/>
                  <a:gd name="connsiteX45" fmla="*/ 128219 w 2201334"/>
                  <a:gd name="connsiteY45" fmla="*/ 827466 h 1326922"/>
                  <a:gd name="connsiteX46" fmla="*/ 131688 w 2201334"/>
                  <a:gd name="connsiteY46" fmla="*/ 822231 h 1326922"/>
                  <a:gd name="connsiteX47" fmla="*/ 117941 w 2201334"/>
                  <a:gd name="connsiteY47" fmla="*/ 814770 h 1326922"/>
                  <a:gd name="connsiteX48" fmla="*/ 0 w 2201334"/>
                  <a:gd name="connsiteY48" fmla="*/ 592951 h 1326922"/>
                  <a:gd name="connsiteX49" fmla="*/ 78351 w 2201334"/>
                  <a:gd name="connsiteY49" fmla="*/ 403796 h 1326922"/>
                  <a:gd name="connsiteX50" fmla="*/ 100268 w 2201334"/>
                  <a:gd name="connsiteY50" fmla="*/ 385713 h 1326922"/>
                  <a:gd name="connsiteX51" fmla="*/ 59831 w 2201334"/>
                  <a:gd name="connsiteY51" fmla="*/ 324591 h 1326922"/>
                  <a:gd name="connsiteX52" fmla="*/ 59904 w 2201334"/>
                  <a:gd name="connsiteY52" fmla="*/ 144902 h 1326922"/>
                  <a:gd name="connsiteX53" fmla="*/ 275221 w 2201334"/>
                  <a:gd name="connsiteY53" fmla="*/ 5 h 1326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201334" h="1326922">
                    <a:moveTo>
                      <a:pt x="1926586" y="680"/>
                    </a:moveTo>
                    <a:cubicBezTo>
                      <a:pt x="2018074" y="1398"/>
                      <a:pt x="2104607" y="55893"/>
                      <a:pt x="2141785" y="145752"/>
                    </a:cubicBezTo>
                    <a:cubicBezTo>
                      <a:pt x="2166570" y="205659"/>
                      <a:pt x="2164727" y="269940"/>
                      <a:pt x="2141711" y="325441"/>
                    </a:cubicBezTo>
                    <a:lnTo>
                      <a:pt x="2101518" y="386086"/>
                    </a:lnTo>
                    <a:lnTo>
                      <a:pt x="2122984" y="403796"/>
                    </a:lnTo>
                    <a:cubicBezTo>
                      <a:pt x="2171393" y="452205"/>
                      <a:pt x="2201334" y="519081"/>
                      <a:pt x="2201334" y="592951"/>
                    </a:cubicBezTo>
                    <a:cubicBezTo>
                      <a:pt x="2201334" y="685287"/>
                      <a:pt x="2154551" y="766697"/>
                      <a:pt x="2083394" y="814770"/>
                    </a:cubicBezTo>
                    <a:lnTo>
                      <a:pt x="2069124" y="822515"/>
                    </a:lnTo>
                    <a:lnTo>
                      <a:pt x="2072925" y="828261"/>
                    </a:lnTo>
                    <a:cubicBezTo>
                      <a:pt x="2094381" y="880122"/>
                      <a:pt x="2096053" y="940169"/>
                      <a:pt x="2072856" y="996109"/>
                    </a:cubicBezTo>
                    <a:cubicBezTo>
                      <a:pt x="2049658" y="1052049"/>
                      <a:pt x="2005983" y="1093290"/>
                      <a:pt x="1954121" y="1114748"/>
                    </a:cubicBezTo>
                    <a:lnTo>
                      <a:pt x="1946062" y="1117212"/>
                    </a:lnTo>
                    <a:lnTo>
                      <a:pt x="1937720" y="1160079"/>
                    </a:lnTo>
                    <a:cubicBezTo>
                      <a:pt x="1924662" y="1192281"/>
                      <a:pt x="1905074" y="1222454"/>
                      <a:pt x="1878957" y="1248571"/>
                    </a:cubicBezTo>
                    <a:cubicBezTo>
                      <a:pt x="1774490" y="1353038"/>
                      <a:pt x="1605115" y="1353038"/>
                      <a:pt x="1500648" y="1248571"/>
                    </a:cubicBezTo>
                    <a:cubicBezTo>
                      <a:pt x="1396181" y="1144104"/>
                      <a:pt x="1396181" y="974729"/>
                      <a:pt x="1500648" y="870262"/>
                    </a:cubicBezTo>
                    <a:cubicBezTo>
                      <a:pt x="1552882" y="818029"/>
                      <a:pt x="1621343" y="791912"/>
                      <a:pt x="1689803" y="791912"/>
                    </a:cubicBezTo>
                    <a:lnTo>
                      <a:pt x="1691915" y="792115"/>
                    </a:lnTo>
                    <a:lnTo>
                      <a:pt x="1716321" y="755845"/>
                    </a:lnTo>
                    <a:lnTo>
                      <a:pt x="1723211" y="750270"/>
                    </a:lnTo>
                    <a:lnTo>
                      <a:pt x="1687347" y="697076"/>
                    </a:lnTo>
                    <a:cubicBezTo>
                      <a:pt x="1673811" y="665072"/>
                      <a:pt x="1666325" y="629885"/>
                      <a:pt x="1666325" y="592951"/>
                    </a:cubicBezTo>
                    <a:cubicBezTo>
                      <a:pt x="1666325" y="519081"/>
                      <a:pt x="1696266" y="452205"/>
                      <a:pt x="1744675" y="403796"/>
                    </a:cubicBezTo>
                    <a:lnTo>
                      <a:pt x="1754959" y="395311"/>
                    </a:lnTo>
                    <a:lnTo>
                      <a:pt x="1707906" y="325264"/>
                    </a:lnTo>
                    <a:cubicBezTo>
                      <a:pt x="1658335" y="205451"/>
                      <a:pt x="1715277" y="68139"/>
                      <a:pt x="1835090" y="18568"/>
                    </a:cubicBezTo>
                    <a:cubicBezTo>
                      <a:pt x="1865043" y="6176"/>
                      <a:pt x="1896090" y="440"/>
                      <a:pt x="1926586" y="680"/>
                    </a:cubicBezTo>
                    <a:close/>
                    <a:moveTo>
                      <a:pt x="275221" y="5"/>
                    </a:moveTo>
                    <a:cubicBezTo>
                      <a:pt x="305718" y="-209"/>
                      <a:pt x="336760" y="5552"/>
                      <a:pt x="366703" y="17969"/>
                    </a:cubicBezTo>
                    <a:cubicBezTo>
                      <a:pt x="486475" y="67637"/>
                      <a:pt x="543305" y="204996"/>
                      <a:pt x="493636" y="324768"/>
                    </a:cubicBezTo>
                    <a:lnTo>
                      <a:pt x="446241" y="395200"/>
                    </a:lnTo>
                    <a:lnTo>
                      <a:pt x="456659" y="403796"/>
                    </a:lnTo>
                    <a:cubicBezTo>
                      <a:pt x="505068" y="452205"/>
                      <a:pt x="535010" y="519081"/>
                      <a:pt x="535010" y="592951"/>
                    </a:cubicBezTo>
                    <a:cubicBezTo>
                      <a:pt x="535010" y="629885"/>
                      <a:pt x="527525" y="665072"/>
                      <a:pt x="513987" y="697076"/>
                    </a:cubicBezTo>
                    <a:lnTo>
                      <a:pt x="478301" y="750007"/>
                    </a:lnTo>
                    <a:lnTo>
                      <a:pt x="484882" y="755342"/>
                    </a:lnTo>
                    <a:lnTo>
                      <a:pt x="510329" y="793227"/>
                    </a:lnTo>
                    <a:lnTo>
                      <a:pt x="524365" y="792219"/>
                    </a:lnTo>
                    <a:cubicBezTo>
                      <a:pt x="588487" y="795280"/>
                      <a:pt x="651718" y="821295"/>
                      <a:pt x="700687" y="870263"/>
                    </a:cubicBezTo>
                    <a:cubicBezTo>
                      <a:pt x="805154" y="974730"/>
                      <a:pt x="805154" y="1144105"/>
                      <a:pt x="700687" y="1248572"/>
                    </a:cubicBezTo>
                    <a:cubicBezTo>
                      <a:pt x="596220" y="1353039"/>
                      <a:pt x="426845" y="1353039"/>
                      <a:pt x="322378" y="1248572"/>
                    </a:cubicBezTo>
                    <a:cubicBezTo>
                      <a:pt x="296261" y="1222455"/>
                      <a:pt x="276674" y="1192282"/>
                      <a:pt x="263615" y="1160080"/>
                    </a:cubicBezTo>
                    <a:lnTo>
                      <a:pt x="255158" y="1116617"/>
                    </a:lnTo>
                    <a:lnTo>
                      <a:pt x="246788" y="1114050"/>
                    </a:lnTo>
                    <a:cubicBezTo>
                      <a:pt x="194945" y="1092551"/>
                      <a:pt x="151303" y="1051274"/>
                      <a:pt x="128151" y="995315"/>
                    </a:cubicBezTo>
                    <a:cubicBezTo>
                      <a:pt x="104998" y="939357"/>
                      <a:pt x="106719" y="879310"/>
                      <a:pt x="128219" y="827466"/>
                    </a:cubicBezTo>
                    <a:lnTo>
                      <a:pt x="131688" y="822231"/>
                    </a:lnTo>
                    <a:lnTo>
                      <a:pt x="117941" y="814770"/>
                    </a:lnTo>
                    <a:cubicBezTo>
                      <a:pt x="46784" y="766697"/>
                      <a:pt x="0" y="685287"/>
                      <a:pt x="0" y="592951"/>
                    </a:cubicBezTo>
                    <a:cubicBezTo>
                      <a:pt x="0" y="519081"/>
                      <a:pt x="29942" y="452205"/>
                      <a:pt x="78351" y="403796"/>
                    </a:cubicBezTo>
                    <a:lnTo>
                      <a:pt x="100268" y="385713"/>
                    </a:lnTo>
                    <a:lnTo>
                      <a:pt x="59831" y="324591"/>
                    </a:lnTo>
                    <a:cubicBezTo>
                      <a:pt x="36860" y="269071"/>
                      <a:pt x="35070" y="204788"/>
                      <a:pt x="59904" y="144902"/>
                    </a:cubicBezTo>
                    <a:cubicBezTo>
                      <a:pt x="97155" y="55073"/>
                      <a:pt x="183732" y="649"/>
                      <a:pt x="275221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05AB2926-51D7-4FC6-4104-F250CB250C59}"/>
                  </a:ext>
                </a:extLst>
              </p:cNvPr>
              <p:cNvGrpSpPr/>
              <p:nvPr/>
            </p:nvGrpSpPr>
            <p:grpSpPr>
              <a:xfrm>
                <a:off x="7372958" y="34852"/>
                <a:ext cx="890634" cy="596605"/>
                <a:chOff x="3897206" y="4195140"/>
                <a:chExt cx="1192380" cy="937465"/>
              </a:xfrm>
            </p:grpSpPr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4C7165EE-9802-9264-A0AB-3E12CC708E19}"/>
                    </a:ext>
                  </a:extLst>
                </p:cNvPr>
                <p:cNvSpPr/>
                <p:nvPr/>
              </p:nvSpPr>
              <p:spPr bwMode="auto">
                <a:xfrm flipV="1">
                  <a:off x="3897206" y="4195140"/>
                  <a:ext cx="517585" cy="93746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EA142CDE-CD9B-622D-1EF4-07220DD5A4F6}"/>
                    </a:ext>
                  </a:extLst>
                </p:cNvPr>
                <p:cNvSpPr/>
                <p:nvPr/>
              </p:nvSpPr>
              <p:spPr bwMode="auto">
                <a:xfrm flipV="1">
                  <a:off x="4572001" y="4195140"/>
                  <a:ext cx="517585" cy="93746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411201 w 517585"/>
                    <a:gd name="connsiteY2" fmla="*/ 0 h 937465"/>
                    <a:gd name="connsiteX3" fmla="*/ 0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411201" y="0"/>
                      </a:lnTo>
                      <a:lnTo>
                        <a:pt x="0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173" name="台形 172">
                <a:extLst>
                  <a:ext uri="{FF2B5EF4-FFF2-40B4-BE49-F238E27FC236}">
                    <a16:creationId xmlns:a16="http://schemas.microsoft.com/office/drawing/2014/main" id="{3D19A925-774B-5033-68E0-64C35C15C8FF}"/>
                  </a:ext>
                </a:extLst>
              </p:cNvPr>
              <p:cNvSpPr/>
              <p:nvPr/>
            </p:nvSpPr>
            <p:spPr bwMode="auto">
              <a:xfrm>
                <a:off x="7091345" y="-657604"/>
                <a:ext cx="1453858" cy="990759"/>
              </a:xfrm>
              <a:prstGeom prst="trapezoid">
                <a:avLst>
                  <a:gd name="adj" fmla="val 17498"/>
                </a:avLst>
              </a:pr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4" name="四角形: 上の 2 つの角を丸める 173">
                <a:extLst>
                  <a:ext uri="{FF2B5EF4-FFF2-40B4-BE49-F238E27FC236}">
                    <a16:creationId xmlns:a16="http://schemas.microsoft.com/office/drawing/2014/main" id="{FCC7A12C-C36B-1542-4603-6123C523C993}"/>
                  </a:ext>
                </a:extLst>
              </p:cNvPr>
              <p:cNvSpPr/>
              <p:nvPr/>
            </p:nvSpPr>
            <p:spPr bwMode="auto">
              <a:xfrm>
                <a:off x="7193070" y="-1373473"/>
                <a:ext cx="1253084" cy="1105740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907F0F70-2E2E-18BA-E637-771A90764B7E}"/>
                  </a:ext>
                </a:extLst>
              </p:cNvPr>
              <p:cNvSpPr/>
              <p:nvPr/>
            </p:nvSpPr>
            <p:spPr bwMode="auto">
              <a:xfrm>
                <a:off x="7153073" y="-1381304"/>
                <a:ext cx="1330402" cy="1188246"/>
              </a:xfrm>
              <a:custGeom>
                <a:avLst/>
                <a:gdLst>
                  <a:gd name="connsiteX0" fmla="*/ 177888 w 1330402"/>
                  <a:gd name="connsiteY0" fmla="*/ 0 h 1188246"/>
                  <a:gd name="connsiteX1" fmla="*/ 245486 w 1330402"/>
                  <a:gd name="connsiteY1" fmla="*/ 88145 h 1188246"/>
                  <a:gd name="connsiteX2" fmla="*/ 669682 w 1330402"/>
                  <a:gd name="connsiteY2" fmla="*/ 277183 h 1188246"/>
                  <a:gd name="connsiteX3" fmla="*/ 1093879 w 1330402"/>
                  <a:gd name="connsiteY3" fmla="*/ 88145 h 1188246"/>
                  <a:gd name="connsiteX4" fmla="*/ 1158842 w 1330402"/>
                  <a:gd name="connsiteY4" fmla="*/ 3434 h 1188246"/>
                  <a:gd name="connsiteX5" fmla="*/ 1169644 w 1330402"/>
                  <a:gd name="connsiteY5" fmla="*/ 9298 h 1188246"/>
                  <a:gd name="connsiteX6" fmla="*/ 1330402 w 1330402"/>
                  <a:gd name="connsiteY6" fmla="*/ 311647 h 1188246"/>
                  <a:gd name="connsiteX7" fmla="*/ 1330402 w 1330402"/>
                  <a:gd name="connsiteY7" fmla="*/ 1188246 h 1188246"/>
                  <a:gd name="connsiteX8" fmla="*/ 0 w 1330402"/>
                  <a:gd name="connsiteY8" fmla="*/ 1188246 h 1188246"/>
                  <a:gd name="connsiteX9" fmla="*/ 0 w 1330402"/>
                  <a:gd name="connsiteY9" fmla="*/ 311647 h 1188246"/>
                  <a:gd name="connsiteX10" fmla="*/ 160758 w 1330402"/>
                  <a:gd name="connsiteY10" fmla="*/ 9298 h 1188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0402" h="1188246">
                    <a:moveTo>
                      <a:pt x="177888" y="0"/>
                    </a:moveTo>
                    <a:lnTo>
                      <a:pt x="245486" y="88145"/>
                    </a:lnTo>
                    <a:cubicBezTo>
                      <a:pt x="354047" y="204942"/>
                      <a:pt x="504023" y="277183"/>
                      <a:pt x="669682" y="277183"/>
                    </a:cubicBezTo>
                    <a:cubicBezTo>
                      <a:pt x="835341" y="277183"/>
                      <a:pt x="985317" y="204942"/>
                      <a:pt x="1093879" y="88145"/>
                    </a:cubicBezTo>
                    <a:lnTo>
                      <a:pt x="1158842" y="3434"/>
                    </a:lnTo>
                    <a:lnTo>
                      <a:pt x="1169644" y="9298"/>
                    </a:lnTo>
                    <a:cubicBezTo>
                      <a:pt x="1266634" y="74823"/>
                      <a:pt x="1330402" y="185788"/>
                      <a:pt x="1330402" y="311647"/>
                    </a:cubicBezTo>
                    <a:lnTo>
                      <a:pt x="1330402" y="1188246"/>
                    </a:lnTo>
                    <a:lnTo>
                      <a:pt x="0" y="1188246"/>
                    </a:lnTo>
                    <a:lnTo>
                      <a:pt x="0" y="311647"/>
                    </a:lnTo>
                    <a:cubicBezTo>
                      <a:pt x="0" y="185788"/>
                      <a:pt x="63768" y="74823"/>
                      <a:pt x="160758" y="9298"/>
                    </a:cubicBezTo>
                    <a:close/>
                  </a:path>
                </a:pathLst>
              </a:custGeom>
              <a:solidFill>
                <a:srgbClr val="7030A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8EAD258A-F134-4A59-5862-691BCC186B44}"/>
                  </a:ext>
                </a:extLst>
              </p:cNvPr>
              <p:cNvSpPr/>
              <p:nvPr/>
            </p:nvSpPr>
            <p:spPr bwMode="auto">
              <a:xfrm rot="20700000">
                <a:off x="6947410" y="-2191450"/>
                <a:ext cx="418156" cy="49719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1DD1D3C8-82F0-8F3F-B728-980777BE2E15}"/>
                  </a:ext>
                </a:extLst>
              </p:cNvPr>
              <p:cNvSpPr/>
              <p:nvPr/>
            </p:nvSpPr>
            <p:spPr bwMode="auto">
              <a:xfrm rot="900000" flipH="1">
                <a:off x="8279944" y="-2191451"/>
                <a:ext cx="418156" cy="49719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5AD39997-F411-D38A-F5A2-80321720DEF2}"/>
                  </a:ext>
                </a:extLst>
              </p:cNvPr>
              <p:cNvSpPr/>
              <p:nvPr/>
            </p:nvSpPr>
            <p:spPr bwMode="auto">
              <a:xfrm>
                <a:off x="7116279" y="-2692517"/>
                <a:ext cx="1412952" cy="14129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7F2A0E6C-F611-31BA-3E3E-DF35F1F345DA}"/>
                  </a:ext>
                </a:extLst>
              </p:cNvPr>
              <p:cNvSpPr/>
              <p:nvPr/>
            </p:nvSpPr>
            <p:spPr bwMode="auto">
              <a:xfrm>
                <a:off x="6905690" y="-3164346"/>
                <a:ext cx="1834131" cy="833989"/>
              </a:xfrm>
              <a:custGeom>
                <a:avLst/>
                <a:gdLst>
                  <a:gd name="connsiteX0" fmla="*/ 917065 w 1834131"/>
                  <a:gd name="connsiteY0" fmla="*/ 0 h 833989"/>
                  <a:gd name="connsiteX1" fmla="*/ 1119562 w 1834131"/>
                  <a:gd name="connsiteY1" fmla="*/ 83877 h 833989"/>
                  <a:gd name="connsiteX2" fmla="*/ 1159193 w 1834131"/>
                  <a:gd name="connsiteY2" fmla="*/ 142658 h 833989"/>
                  <a:gd name="connsiteX3" fmla="*/ 1168975 w 1834131"/>
                  <a:gd name="connsiteY3" fmla="*/ 137468 h 833989"/>
                  <a:gd name="connsiteX4" fmla="*/ 1348663 w 1834131"/>
                  <a:gd name="connsiteY4" fmla="*/ 137541 h 833989"/>
                  <a:gd name="connsiteX5" fmla="*/ 1475670 w 1834131"/>
                  <a:gd name="connsiteY5" fmla="*/ 264651 h 833989"/>
                  <a:gd name="connsiteX6" fmla="*/ 1477006 w 1834131"/>
                  <a:gd name="connsiteY6" fmla="*/ 271241 h 833989"/>
                  <a:gd name="connsiteX7" fmla="*/ 1493062 w 1834131"/>
                  <a:gd name="connsiteY7" fmla="*/ 266482 h 833989"/>
                  <a:gd name="connsiteX8" fmla="*/ 1750254 w 1834131"/>
                  <a:gd name="connsiteY8" fmla="*/ 345117 h 833989"/>
                  <a:gd name="connsiteX9" fmla="*/ 1750254 w 1834131"/>
                  <a:gd name="connsiteY9" fmla="*/ 750111 h 833989"/>
                  <a:gd name="connsiteX10" fmla="*/ 1345260 w 1834131"/>
                  <a:gd name="connsiteY10" fmla="*/ 750111 h 833989"/>
                  <a:gd name="connsiteX11" fmla="*/ 1282353 w 1834131"/>
                  <a:gd name="connsiteY11" fmla="*/ 655377 h 833989"/>
                  <a:gd name="connsiteX12" fmla="*/ 1269299 w 1834131"/>
                  <a:gd name="connsiteY12" fmla="*/ 588294 h 833989"/>
                  <a:gd name="connsiteX13" fmla="*/ 1260279 w 1834131"/>
                  <a:gd name="connsiteY13" fmla="*/ 589237 h 833989"/>
                  <a:gd name="connsiteX14" fmla="*/ 1168798 w 1834131"/>
                  <a:gd name="connsiteY14" fmla="*/ 571273 h 833989"/>
                  <a:gd name="connsiteX15" fmla="*/ 1091451 w 1834131"/>
                  <a:gd name="connsiteY15" fmla="*/ 519225 h 833989"/>
                  <a:gd name="connsiteX16" fmla="*/ 1088387 w 1834131"/>
                  <a:gd name="connsiteY16" fmla="*/ 514593 h 833989"/>
                  <a:gd name="connsiteX17" fmla="*/ 1077180 w 1834131"/>
                  <a:gd name="connsiteY17" fmla="*/ 523840 h 833989"/>
                  <a:gd name="connsiteX18" fmla="*/ 917065 w 1834131"/>
                  <a:gd name="connsiteY18" fmla="*/ 572748 h 833989"/>
                  <a:gd name="connsiteX19" fmla="*/ 756951 w 1834131"/>
                  <a:gd name="connsiteY19" fmla="*/ 523840 h 833989"/>
                  <a:gd name="connsiteX20" fmla="*/ 746035 w 1834131"/>
                  <a:gd name="connsiteY20" fmla="*/ 514834 h 833989"/>
                  <a:gd name="connsiteX21" fmla="*/ 743219 w 1834131"/>
                  <a:gd name="connsiteY21" fmla="*/ 519083 h 833989"/>
                  <a:gd name="connsiteX22" fmla="*/ 665830 w 1834131"/>
                  <a:gd name="connsiteY22" fmla="*/ 571069 h 833989"/>
                  <a:gd name="connsiteX23" fmla="*/ 574333 w 1834131"/>
                  <a:gd name="connsiteY23" fmla="*/ 588957 h 833989"/>
                  <a:gd name="connsiteX24" fmla="*/ 564897 w 1834131"/>
                  <a:gd name="connsiteY24" fmla="*/ 587963 h 833989"/>
                  <a:gd name="connsiteX25" fmla="*/ 551779 w 1834131"/>
                  <a:gd name="connsiteY25" fmla="*/ 655378 h 833989"/>
                  <a:gd name="connsiteX26" fmla="*/ 488871 w 1834131"/>
                  <a:gd name="connsiteY26" fmla="*/ 750112 h 833989"/>
                  <a:gd name="connsiteX27" fmla="*/ 83877 w 1834131"/>
                  <a:gd name="connsiteY27" fmla="*/ 750112 h 833989"/>
                  <a:gd name="connsiteX28" fmla="*/ 83877 w 1834131"/>
                  <a:gd name="connsiteY28" fmla="*/ 345118 h 833989"/>
                  <a:gd name="connsiteX29" fmla="*/ 341070 w 1834131"/>
                  <a:gd name="connsiteY29" fmla="*/ 266483 h 833989"/>
                  <a:gd name="connsiteX30" fmla="*/ 357736 w 1834131"/>
                  <a:gd name="connsiteY30" fmla="*/ 271423 h 833989"/>
                  <a:gd name="connsiteX31" fmla="*/ 359208 w 1834131"/>
                  <a:gd name="connsiteY31" fmla="*/ 264196 h 833989"/>
                  <a:gd name="connsiteX32" fmla="*/ 486318 w 1834131"/>
                  <a:gd name="connsiteY32" fmla="*/ 137190 h 833989"/>
                  <a:gd name="connsiteX33" fmla="*/ 666007 w 1834131"/>
                  <a:gd name="connsiteY33" fmla="*/ 137263 h 833989"/>
                  <a:gd name="connsiteX34" fmla="*/ 675258 w 1834131"/>
                  <a:gd name="connsiteY34" fmla="*/ 142182 h 833989"/>
                  <a:gd name="connsiteX35" fmla="*/ 714568 w 1834131"/>
                  <a:gd name="connsiteY35" fmla="*/ 83877 h 833989"/>
                  <a:gd name="connsiteX36" fmla="*/ 917065 w 1834131"/>
                  <a:gd name="connsiteY36" fmla="*/ 0 h 833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834131" h="833989">
                    <a:moveTo>
                      <a:pt x="917065" y="0"/>
                    </a:moveTo>
                    <a:cubicBezTo>
                      <a:pt x="996145" y="0"/>
                      <a:pt x="1067739" y="32054"/>
                      <a:pt x="1119562" y="83877"/>
                    </a:cubicBezTo>
                    <a:lnTo>
                      <a:pt x="1159193" y="142658"/>
                    </a:lnTo>
                    <a:lnTo>
                      <a:pt x="1168975" y="137468"/>
                    </a:lnTo>
                    <a:cubicBezTo>
                      <a:pt x="1224494" y="114497"/>
                      <a:pt x="1288777" y="112707"/>
                      <a:pt x="1348663" y="137541"/>
                    </a:cubicBezTo>
                    <a:cubicBezTo>
                      <a:pt x="1408549" y="162375"/>
                      <a:pt x="1452699" y="209132"/>
                      <a:pt x="1475670" y="264651"/>
                    </a:cubicBezTo>
                    <a:lnTo>
                      <a:pt x="1477006" y="271241"/>
                    </a:lnTo>
                    <a:lnTo>
                      <a:pt x="1493062" y="266482"/>
                    </a:lnTo>
                    <a:cubicBezTo>
                      <a:pt x="1583316" y="249008"/>
                      <a:pt x="1680357" y="275220"/>
                      <a:pt x="1750254" y="345117"/>
                    </a:cubicBezTo>
                    <a:cubicBezTo>
                      <a:pt x="1862090" y="456953"/>
                      <a:pt x="1862090" y="638275"/>
                      <a:pt x="1750254" y="750111"/>
                    </a:cubicBezTo>
                    <a:cubicBezTo>
                      <a:pt x="1638418" y="861947"/>
                      <a:pt x="1457096" y="861947"/>
                      <a:pt x="1345260" y="750111"/>
                    </a:cubicBezTo>
                    <a:cubicBezTo>
                      <a:pt x="1317301" y="722152"/>
                      <a:pt x="1296332" y="689850"/>
                      <a:pt x="1282353" y="655377"/>
                    </a:cubicBezTo>
                    <a:lnTo>
                      <a:pt x="1269299" y="588294"/>
                    </a:lnTo>
                    <a:lnTo>
                      <a:pt x="1260279" y="589237"/>
                    </a:lnTo>
                    <a:cubicBezTo>
                      <a:pt x="1229783" y="589451"/>
                      <a:pt x="1198741" y="583690"/>
                      <a:pt x="1168798" y="571273"/>
                    </a:cubicBezTo>
                    <a:cubicBezTo>
                      <a:pt x="1138855" y="558856"/>
                      <a:pt x="1112846" y="540958"/>
                      <a:pt x="1091451" y="519225"/>
                    </a:cubicBezTo>
                    <a:lnTo>
                      <a:pt x="1088387" y="514593"/>
                    </a:lnTo>
                    <a:lnTo>
                      <a:pt x="1077180" y="523840"/>
                    </a:lnTo>
                    <a:cubicBezTo>
                      <a:pt x="1031474" y="554718"/>
                      <a:pt x="976375" y="572748"/>
                      <a:pt x="917065" y="572748"/>
                    </a:cubicBezTo>
                    <a:cubicBezTo>
                      <a:pt x="857755" y="572748"/>
                      <a:pt x="802656" y="554718"/>
                      <a:pt x="756951" y="523840"/>
                    </a:cubicBezTo>
                    <a:lnTo>
                      <a:pt x="746035" y="514834"/>
                    </a:lnTo>
                    <a:lnTo>
                      <a:pt x="743219" y="519083"/>
                    </a:lnTo>
                    <a:cubicBezTo>
                      <a:pt x="721807" y="540799"/>
                      <a:pt x="695783" y="558676"/>
                      <a:pt x="665830" y="571069"/>
                    </a:cubicBezTo>
                    <a:cubicBezTo>
                      <a:pt x="635877" y="583461"/>
                      <a:pt x="604830" y="589197"/>
                      <a:pt x="574333" y="588957"/>
                    </a:cubicBezTo>
                    <a:lnTo>
                      <a:pt x="564897" y="587963"/>
                    </a:lnTo>
                    <a:lnTo>
                      <a:pt x="551779" y="655378"/>
                    </a:lnTo>
                    <a:cubicBezTo>
                      <a:pt x="537799" y="689851"/>
                      <a:pt x="516830" y="722153"/>
                      <a:pt x="488871" y="750112"/>
                    </a:cubicBezTo>
                    <a:cubicBezTo>
                      <a:pt x="377035" y="861948"/>
                      <a:pt x="195713" y="861948"/>
                      <a:pt x="83877" y="750112"/>
                    </a:cubicBezTo>
                    <a:cubicBezTo>
                      <a:pt x="-27959" y="638276"/>
                      <a:pt x="-27959" y="456954"/>
                      <a:pt x="83877" y="345118"/>
                    </a:cubicBezTo>
                    <a:cubicBezTo>
                      <a:pt x="153774" y="275221"/>
                      <a:pt x="250815" y="249009"/>
                      <a:pt x="341070" y="266483"/>
                    </a:cubicBezTo>
                    <a:lnTo>
                      <a:pt x="357736" y="271423"/>
                    </a:lnTo>
                    <a:lnTo>
                      <a:pt x="359208" y="264196"/>
                    </a:lnTo>
                    <a:cubicBezTo>
                      <a:pt x="382223" y="208696"/>
                      <a:pt x="426412" y="161975"/>
                      <a:pt x="486318" y="137190"/>
                    </a:cubicBezTo>
                    <a:cubicBezTo>
                      <a:pt x="546225" y="112404"/>
                      <a:pt x="610506" y="114247"/>
                      <a:pt x="666007" y="137263"/>
                    </a:cubicBezTo>
                    <a:lnTo>
                      <a:pt x="675258" y="142182"/>
                    </a:lnTo>
                    <a:lnTo>
                      <a:pt x="714568" y="83877"/>
                    </a:lnTo>
                    <a:cubicBezTo>
                      <a:pt x="766392" y="32054"/>
                      <a:pt x="837985" y="0"/>
                      <a:pt x="9170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B858E673-95F3-CA79-0785-A65409CF73D2}"/>
                  </a:ext>
                </a:extLst>
              </p:cNvPr>
              <p:cNvSpPr/>
              <p:nvPr/>
            </p:nvSpPr>
            <p:spPr bwMode="auto">
              <a:xfrm>
                <a:off x="7186376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C1C05E19-DE96-8E81-19F4-66CDAFDA0351}"/>
                  </a:ext>
                </a:extLst>
              </p:cNvPr>
              <p:cNvSpPr/>
              <p:nvPr/>
            </p:nvSpPr>
            <p:spPr bwMode="auto">
              <a:xfrm>
                <a:off x="7916626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A1BBCC5F-45DF-4090-0572-4C8472C75506}"/>
                  </a:ext>
                </a:extLst>
              </p:cNvPr>
              <p:cNvSpPr/>
              <p:nvPr/>
            </p:nvSpPr>
            <p:spPr bwMode="auto">
              <a:xfrm>
                <a:off x="7379836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86C923A4-D9B3-7458-CA89-ACC8D5A11ED6}"/>
                  </a:ext>
                </a:extLst>
              </p:cNvPr>
              <p:cNvSpPr/>
              <p:nvPr/>
            </p:nvSpPr>
            <p:spPr bwMode="auto">
              <a:xfrm>
                <a:off x="8116436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3AE6195C-429F-6DF3-816E-AF49F103D17B}"/>
                  </a:ext>
                </a:extLst>
              </p:cNvPr>
              <p:cNvSpPr/>
              <p:nvPr/>
            </p:nvSpPr>
            <p:spPr bwMode="auto">
              <a:xfrm>
                <a:off x="7176237" y="-2588448"/>
                <a:ext cx="1268480" cy="2872426"/>
              </a:xfrm>
              <a:custGeom>
                <a:avLst/>
                <a:gdLst>
                  <a:gd name="connsiteX0" fmla="*/ 209063 w 1268480"/>
                  <a:gd name="connsiteY0" fmla="*/ 1296887 h 2872426"/>
                  <a:gd name="connsiteX1" fmla="*/ 238079 w 1268480"/>
                  <a:gd name="connsiteY1" fmla="*/ 1334722 h 2872426"/>
                  <a:gd name="connsiteX2" fmla="*/ 262016 w 1268480"/>
                  <a:gd name="connsiteY2" fmla="*/ 1321729 h 2872426"/>
                  <a:gd name="connsiteX3" fmla="*/ 372330 w 1268480"/>
                  <a:gd name="connsiteY3" fmla="*/ 1299458 h 2872426"/>
                  <a:gd name="connsiteX4" fmla="*/ 898826 w 1268480"/>
                  <a:gd name="connsiteY4" fmla="*/ 1299458 h 2872426"/>
                  <a:gd name="connsiteX5" fmla="*/ 1009140 w 1268480"/>
                  <a:gd name="connsiteY5" fmla="*/ 1321729 h 2872426"/>
                  <a:gd name="connsiteX6" fmla="*/ 1036709 w 1268480"/>
                  <a:gd name="connsiteY6" fmla="*/ 1336693 h 2872426"/>
                  <a:gd name="connsiteX7" fmla="*/ 1064938 w 1268480"/>
                  <a:gd name="connsiteY7" fmla="*/ 1299883 h 2872426"/>
                  <a:gd name="connsiteX8" fmla="*/ 1074363 w 1268480"/>
                  <a:gd name="connsiteY8" fmla="*/ 1304999 h 2872426"/>
                  <a:gd name="connsiteX9" fmla="*/ 1214623 w 1268480"/>
                  <a:gd name="connsiteY9" fmla="*/ 1568797 h 2872426"/>
                  <a:gd name="connsiteX10" fmla="*/ 1214623 w 1268480"/>
                  <a:gd name="connsiteY10" fmla="*/ 2333623 h 2872426"/>
                  <a:gd name="connsiteX11" fmla="*/ 1174200 w 1268480"/>
                  <a:gd name="connsiteY11" fmla="*/ 2333623 h 2872426"/>
                  <a:gd name="connsiteX12" fmla="*/ 1268480 w 1268480"/>
                  <a:gd name="connsiteY12" fmla="*/ 2872426 h 2872426"/>
                  <a:gd name="connsiteX13" fmla="*/ 0 w 1268480"/>
                  <a:gd name="connsiteY13" fmla="*/ 2872426 h 2872426"/>
                  <a:gd name="connsiteX14" fmla="*/ 94280 w 1268480"/>
                  <a:gd name="connsiteY14" fmla="*/ 2333623 h 2872426"/>
                  <a:gd name="connsiteX15" fmla="*/ 53857 w 1268480"/>
                  <a:gd name="connsiteY15" fmla="*/ 2333623 h 2872426"/>
                  <a:gd name="connsiteX16" fmla="*/ 53857 w 1268480"/>
                  <a:gd name="connsiteY16" fmla="*/ 1568797 h 2872426"/>
                  <a:gd name="connsiteX17" fmla="*/ 194117 w 1268480"/>
                  <a:gd name="connsiteY17" fmla="*/ 1304999 h 2872426"/>
                  <a:gd name="connsiteX18" fmla="*/ 638721 w 1268480"/>
                  <a:gd name="connsiteY18" fmla="*/ 0 h 2872426"/>
                  <a:gd name="connsiteX19" fmla="*/ 1255116 w 1268480"/>
                  <a:gd name="connsiteY19" fmla="*/ 616395 h 2872426"/>
                  <a:gd name="connsiteX20" fmla="*/ 638721 w 1268480"/>
                  <a:gd name="connsiteY20" fmla="*/ 1232790 h 2872426"/>
                  <a:gd name="connsiteX21" fmla="*/ 22326 w 1268480"/>
                  <a:gd name="connsiteY21" fmla="*/ 616395 h 2872426"/>
                  <a:gd name="connsiteX22" fmla="*/ 638721 w 1268480"/>
                  <a:gd name="connsiteY22" fmla="*/ 0 h 2872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8480" h="2872426">
                    <a:moveTo>
                      <a:pt x="209063" y="1296887"/>
                    </a:moveTo>
                    <a:lnTo>
                      <a:pt x="238079" y="1334722"/>
                    </a:lnTo>
                    <a:lnTo>
                      <a:pt x="262016" y="1321729"/>
                    </a:lnTo>
                    <a:cubicBezTo>
                      <a:pt x="295922" y="1307388"/>
                      <a:pt x="333200" y="1299458"/>
                      <a:pt x="372330" y="1299458"/>
                    </a:cubicBezTo>
                    <a:lnTo>
                      <a:pt x="898826" y="1299458"/>
                    </a:lnTo>
                    <a:cubicBezTo>
                      <a:pt x="937956" y="1299458"/>
                      <a:pt x="975234" y="1307388"/>
                      <a:pt x="1009140" y="1321729"/>
                    </a:cubicBezTo>
                    <a:lnTo>
                      <a:pt x="1036709" y="1336693"/>
                    </a:lnTo>
                    <a:lnTo>
                      <a:pt x="1064938" y="1299883"/>
                    </a:lnTo>
                    <a:lnTo>
                      <a:pt x="1074363" y="1304999"/>
                    </a:lnTo>
                    <a:cubicBezTo>
                      <a:pt x="1158986" y="1362169"/>
                      <a:pt x="1214623" y="1458986"/>
                      <a:pt x="1214623" y="1568797"/>
                    </a:cubicBezTo>
                    <a:lnTo>
                      <a:pt x="1214623" y="2333623"/>
                    </a:lnTo>
                    <a:lnTo>
                      <a:pt x="1174200" y="2333623"/>
                    </a:lnTo>
                    <a:lnTo>
                      <a:pt x="1268480" y="2872426"/>
                    </a:lnTo>
                    <a:lnTo>
                      <a:pt x="0" y="2872426"/>
                    </a:lnTo>
                    <a:lnTo>
                      <a:pt x="94280" y="2333623"/>
                    </a:lnTo>
                    <a:lnTo>
                      <a:pt x="53857" y="2333623"/>
                    </a:lnTo>
                    <a:lnTo>
                      <a:pt x="53857" y="1568797"/>
                    </a:lnTo>
                    <a:cubicBezTo>
                      <a:pt x="53857" y="1458986"/>
                      <a:pt x="109494" y="1362169"/>
                      <a:pt x="194117" y="1304999"/>
                    </a:cubicBezTo>
                    <a:close/>
                    <a:moveTo>
                      <a:pt x="638721" y="0"/>
                    </a:moveTo>
                    <a:cubicBezTo>
                      <a:pt x="979147" y="0"/>
                      <a:pt x="1255116" y="275969"/>
                      <a:pt x="1255116" y="616395"/>
                    </a:cubicBezTo>
                    <a:cubicBezTo>
                      <a:pt x="1255116" y="956821"/>
                      <a:pt x="979147" y="1232790"/>
                      <a:pt x="638721" y="1232790"/>
                    </a:cubicBezTo>
                    <a:cubicBezTo>
                      <a:pt x="298295" y="1232790"/>
                      <a:pt x="22326" y="956821"/>
                      <a:pt x="22326" y="616395"/>
                    </a:cubicBezTo>
                    <a:cubicBezTo>
                      <a:pt x="22326" y="275969"/>
                      <a:pt x="298295" y="0"/>
                      <a:pt x="638721" y="0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0307D89E-CDE4-9817-46FC-49D74F0B869F}"/>
                  </a:ext>
                </a:extLst>
              </p:cNvPr>
              <p:cNvSpPr/>
              <p:nvPr/>
            </p:nvSpPr>
            <p:spPr bwMode="auto">
              <a:xfrm>
                <a:off x="7032166" y="498032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6" name="四角形: 上の 2 つの角を丸める 185">
                <a:extLst>
                  <a:ext uri="{FF2B5EF4-FFF2-40B4-BE49-F238E27FC236}">
                    <a16:creationId xmlns:a16="http://schemas.microsoft.com/office/drawing/2014/main" id="{6F926428-3466-3E2E-63F1-65A9EC40D162}"/>
                  </a:ext>
                </a:extLst>
              </p:cNvPr>
              <p:cNvSpPr/>
              <p:nvPr/>
            </p:nvSpPr>
            <p:spPr bwMode="auto">
              <a:xfrm>
                <a:off x="7191230" y="614942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7D858928-B2DF-D8B1-776A-11C1D7B5C9EF}"/>
                  </a:ext>
                </a:extLst>
              </p:cNvPr>
              <p:cNvSpPr/>
              <p:nvPr/>
            </p:nvSpPr>
            <p:spPr bwMode="auto">
              <a:xfrm>
                <a:off x="7008778" y="828272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44F91932-78B6-798F-C2D6-0B65AB3A2BA1}"/>
                  </a:ext>
                </a:extLst>
              </p:cNvPr>
              <p:cNvSpPr/>
              <p:nvPr/>
            </p:nvSpPr>
            <p:spPr bwMode="auto">
              <a:xfrm flipH="1">
                <a:off x="7870366" y="498032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9" name="四角形: 上の 2 つの角を丸める 188">
                <a:extLst>
                  <a:ext uri="{FF2B5EF4-FFF2-40B4-BE49-F238E27FC236}">
                    <a16:creationId xmlns:a16="http://schemas.microsoft.com/office/drawing/2014/main" id="{2FC28F4C-0F35-75BD-2C72-D6262EBD3396}"/>
                  </a:ext>
                </a:extLst>
              </p:cNvPr>
              <p:cNvSpPr/>
              <p:nvPr/>
            </p:nvSpPr>
            <p:spPr bwMode="auto">
              <a:xfrm flipH="1">
                <a:off x="8258987" y="614942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8FFCD960-0A19-6F80-289B-066E07F518FB}"/>
                  </a:ext>
                </a:extLst>
              </p:cNvPr>
              <p:cNvSpPr/>
              <p:nvPr/>
            </p:nvSpPr>
            <p:spPr bwMode="auto">
              <a:xfrm flipH="1">
                <a:off x="7846978" y="828272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191" name="グループ化 190">
                <a:extLst>
                  <a:ext uri="{FF2B5EF4-FFF2-40B4-BE49-F238E27FC236}">
                    <a16:creationId xmlns:a16="http://schemas.microsoft.com/office/drawing/2014/main" id="{FD6548AA-B4FE-A281-6948-2856CB6EC401}"/>
                  </a:ext>
                </a:extLst>
              </p:cNvPr>
              <p:cNvGrpSpPr/>
              <p:nvPr/>
            </p:nvGrpSpPr>
            <p:grpSpPr>
              <a:xfrm rot="1800000">
                <a:off x="7994203" y="-1624066"/>
                <a:ext cx="1310803" cy="1060146"/>
                <a:chOff x="2150392" y="2130927"/>
                <a:chExt cx="953033" cy="770789"/>
              </a:xfrm>
            </p:grpSpPr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922E0FC5-963B-EE80-3B05-9ED20A0E3265}"/>
                    </a:ext>
                  </a:extLst>
                </p:cNvPr>
                <p:cNvSpPr/>
                <p:nvPr/>
              </p:nvSpPr>
              <p:spPr>
                <a:xfrm>
                  <a:off x="2336800" y="2268868"/>
                  <a:ext cx="741224" cy="632848"/>
                </a:xfrm>
                <a:custGeom>
                  <a:avLst/>
                  <a:gdLst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8 w 837640"/>
                    <a:gd name="connsiteY15" fmla="*/ 711626 h 1230988"/>
                    <a:gd name="connsiteX16" fmla="*/ 100219 w 837640"/>
                    <a:gd name="connsiteY16" fmla="*/ 106048 h 1230988"/>
                    <a:gd name="connsiteX17" fmla="*/ 164988 w 837640"/>
                    <a:gd name="connsiteY17" fmla="*/ 8334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911199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2705 w 834078"/>
                    <a:gd name="connsiteY0" fmla="*/ 0 h 1230988"/>
                    <a:gd name="connsiteX1" fmla="*/ 243983 w 834078"/>
                    <a:gd name="connsiteY1" fmla="*/ 8334 h 1230988"/>
                    <a:gd name="connsiteX2" fmla="*/ 308752 w 834078"/>
                    <a:gd name="connsiteY2" fmla="*/ 106048 h 1230988"/>
                    <a:gd name="connsiteX3" fmla="*/ 308752 w 834078"/>
                    <a:gd name="connsiteY3" fmla="*/ 554589 h 1230988"/>
                    <a:gd name="connsiteX4" fmla="*/ 356624 w 834078"/>
                    <a:gd name="connsiteY4" fmla="*/ 544924 h 1230988"/>
                    <a:gd name="connsiteX5" fmla="*/ 570307 w 834078"/>
                    <a:gd name="connsiteY5" fmla="*/ 544924 h 1230988"/>
                    <a:gd name="connsiteX6" fmla="*/ 834078 w 834078"/>
                    <a:gd name="connsiteY6" fmla="*/ 808695 h 1230988"/>
                    <a:gd name="connsiteX7" fmla="*/ 834078 w 834078"/>
                    <a:gd name="connsiteY7" fmla="*/ 967217 h 1230988"/>
                    <a:gd name="connsiteX8" fmla="*/ 570307 w 834078"/>
                    <a:gd name="connsiteY8" fmla="*/ 1230988 h 1230988"/>
                    <a:gd name="connsiteX9" fmla="*/ 356624 w 834078"/>
                    <a:gd name="connsiteY9" fmla="*/ 1230988 h 1230988"/>
                    <a:gd name="connsiteX10" fmla="*/ 92853 w 834078"/>
                    <a:gd name="connsiteY10" fmla="*/ 967217 h 1230988"/>
                    <a:gd name="connsiteX11" fmla="*/ 92853 w 834078"/>
                    <a:gd name="connsiteY11" fmla="*/ 930930 h 1230988"/>
                    <a:gd name="connsiteX12" fmla="*/ 90941 w 834078"/>
                    <a:gd name="connsiteY12" fmla="*/ 931050 h 1230988"/>
                    <a:gd name="connsiteX13" fmla="*/ 197 w 834078"/>
                    <a:gd name="connsiteY13" fmla="*/ 911199 h 1230988"/>
                    <a:gd name="connsiteX14" fmla="*/ 77652 w 834078"/>
                    <a:gd name="connsiteY14" fmla="*/ 716718 h 1230988"/>
                    <a:gd name="connsiteX15" fmla="*/ 96657 w 834078"/>
                    <a:gd name="connsiteY15" fmla="*/ 106048 h 1230988"/>
                    <a:gd name="connsiteX16" fmla="*/ 161426 w 834078"/>
                    <a:gd name="connsiteY16" fmla="*/ 8334 h 1230988"/>
                    <a:gd name="connsiteX17" fmla="*/ 202705 w 834078"/>
                    <a:gd name="connsiteY17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3145 w 864518"/>
                    <a:gd name="connsiteY0" fmla="*/ 0 h 1230988"/>
                    <a:gd name="connsiteX1" fmla="*/ 274423 w 864518"/>
                    <a:gd name="connsiteY1" fmla="*/ 8334 h 1230988"/>
                    <a:gd name="connsiteX2" fmla="*/ 339192 w 864518"/>
                    <a:gd name="connsiteY2" fmla="*/ 106048 h 1230988"/>
                    <a:gd name="connsiteX3" fmla="*/ 339192 w 864518"/>
                    <a:gd name="connsiteY3" fmla="*/ 554589 h 1230988"/>
                    <a:gd name="connsiteX4" fmla="*/ 387064 w 864518"/>
                    <a:gd name="connsiteY4" fmla="*/ 544924 h 1230988"/>
                    <a:gd name="connsiteX5" fmla="*/ 600747 w 864518"/>
                    <a:gd name="connsiteY5" fmla="*/ 544924 h 1230988"/>
                    <a:gd name="connsiteX6" fmla="*/ 864518 w 864518"/>
                    <a:gd name="connsiteY6" fmla="*/ 808695 h 1230988"/>
                    <a:gd name="connsiteX7" fmla="*/ 864518 w 864518"/>
                    <a:gd name="connsiteY7" fmla="*/ 967217 h 1230988"/>
                    <a:gd name="connsiteX8" fmla="*/ 600747 w 864518"/>
                    <a:gd name="connsiteY8" fmla="*/ 1230988 h 1230988"/>
                    <a:gd name="connsiteX9" fmla="*/ 387064 w 864518"/>
                    <a:gd name="connsiteY9" fmla="*/ 1230988 h 1230988"/>
                    <a:gd name="connsiteX10" fmla="*/ 123293 w 864518"/>
                    <a:gd name="connsiteY10" fmla="*/ 967217 h 1230988"/>
                    <a:gd name="connsiteX11" fmla="*/ 123293 w 864518"/>
                    <a:gd name="connsiteY11" fmla="*/ 930930 h 1230988"/>
                    <a:gd name="connsiteX12" fmla="*/ 2062 w 864518"/>
                    <a:gd name="connsiteY12" fmla="*/ 860399 h 1230988"/>
                    <a:gd name="connsiteX13" fmla="*/ 108092 w 864518"/>
                    <a:gd name="connsiteY13" fmla="*/ 716718 h 1230988"/>
                    <a:gd name="connsiteX14" fmla="*/ 127097 w 864518"/>
                    <a:gd name="connsiteY14" fmla="*/ 106048 h 1230988"/>
                    <a:gd name="connsiteX15" fmla="*/ 191866 w 864518"/>
                    <a:gd name="connsiteY15" fmla="*/ 8334 h 1230988"/>
                    <a:gd name="connsiteX16" fmla="*/ 233145 w 864518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18730 w 862456"/>
                    <a:gd name="connsiteY13" fmla="*/ 719893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112449 w 743822"/>
                    <a:gd name="connsiteY0" fmla="*/ 0 h 1230988"/>
                    <a:gd name="connsiteX1" fmla="*/ 153727 w 743822"/>
                    <a:gd name="connsiteY1" fmla="*/ 8334 h 1230988"/>
                    <a:gd name="connsiteX2" fmla="*/ 218496 w 743822"/>
                    <a:gd name="connsiteY2" fmla="*/ 106048 h 1230988"/>
                    <a:gd name="connsiteX3" fmla="*/ 218496 w 743822"/>
                    <a:gd name="connsiteY3" fmla="*/ 554589 h 1230988"/>
                    <a:gd name="connsiteX4" fmla="*/ 266368 w 743822"/>
                    <a:gd name="connsiteY4" fmla="*/ 544924 h 1230988"/>
                    <a:gd name="connsiteX5" fmla="*/ 480051 w 743822"/>
                    <a:gd name="connsiteY5" fmla="*/ 544924 h 1230988"/>
                    <a:gd name="connsiteX6" fmla="*/ 743822 w 743822"/>
                    <a:gd name="connsiteY6" fmla="*/ 808695 h 1230988"/>
                    <a:gd name="connsiteX7" fmla="*/ 743822 w 743822"/>
                    <a:gd name="connsiteY7" fmla="*/ 967217 h 1230988"/>
                    <a:gd name="connsiteX8" fmla="*/ 480051 w 743822"/>
                    <a:gd name="connsiteY8" fmla="*/ 1230988 h 1230988"/>
                    <a:gd name="connsiteX9" fmla="*/ 266368 w 743822"/>
                    <a:gd name="connsiteY9" fmla="*/ 1230988 h 1230988"/>
                    <a:gd name="connsiteX10" fmla="*/ 2597 w 743822"/>
                    <a:gd name="connsiteY10" fmla="*/ 967217 h 1230988"/>
                    <a:gd name="connsiteX11" fmla="*/ 2597 w 743822"/>
                    <a:gd name="connsiteY11" fmla="*/ 930930 h 1230988"/>
                    <a:gd name="connsiteX12" fmla="*/ 96 w 743822"/>
                    <a:gd name="connsiteY12" fmla="*/ 719893 h 1230988"/>
                    <a:gd name="connsiteX13" fmla="*/ 6401 w 743822"/>
                    <a:gd name="connsiteY13" fmla="*/ 106048 h 1230988"/>
                    <a:gd name="connsiteX14" fmla="*/ 71170 w 743822"/>
                    <a:gd name="connsiteY14" fmla="*/ 8334 h 1230988"/>
                    <a:gd name="connsiteX15" fmla="*/ 112449 w 743822"/>
                    <a:gd name="connsiteY15" fmla="*/ 0 h 1230988"/>
                    <a:gd name="connsiteX0" fmla="*/ 112148 w 743521"/>
                    <a:gd name="connsiteY0" fmla="*/ 0 h 1230988"/>
                    <a:gd name="connsiteX1" fmla="*/ 153426 w 743521"/>
                    <a:gd name="connsiteY1" fmla="*/ 8334 h 1230988"/>
                    <a:gd name="connsiteX2" fmla="*/ 218195 w 743521"/>
                    <a:gd name="connsiteY2" fmla="*/ 106048 h 1230988"/>
                    <a:gd name="connsiteX3" fmla="*/ 218195 w 743521"/>
                    <a:gd name="connsiteY3" fmla="*/ 554589 h 1230988"/>
                    <a:gd name="connsiteX4" fmla="*/ 266067 w 743521"/>
                    <a:gd name="connsiteY4" fmla="*/ 544924 h 1230988"/>
                    <a:gd name="connsiteX5" fmla="*/ 479750 w 743521"/>
                    <a:gd name="connsiteY5" fmla="*/ 544924 h 1230988"/>
                    <a:gd name="connsiteX6" fmla="*/ 743521 w 743521"/>
                    <a:gd name="connsiteY6" fmla="*/ 808695 h 1230988"/>
                    <a:gd name="connsiteX7" fmla="*/ 743521 w 743521"/>
                    <a:gd name="connsiteY7" fmla="*/ 967217 h 1230988"/>
                    <a:gd name="connsiteX8" fmla="*/ 479750 w 743521"/>
                    <a:gd name="connsiteY8" fmla="*/ 1230988 h 1230988"/>
                    <a:gd name="connsiteX9" fmla="*/ 266067 w 743521"/>
                    <a:gd name="connsiteY9" fmla="*/ 1230988 h 1230988"/>
                    <a:gd name="connsiteX10" fmla="*/ 2296 w 743521"/>
                    <a:gd name="connsiteY10" fmla="*/ 967217 h 1230988"/>
                    <a:gd name="connsiteX11" fmla="*/ 2296 w 743521"/>
                    <a:gd name="connsiteY11" fmla="*/ 930930 h 1230988"/>
                    <a:gd name="connsiteX12" fmla="*/ 6100 w 743521"/>
                    <a:gd name="connsiteY12" fmla="*/ 106048 h 1230988"/>
                    <a:gd name="connsiteX13" fmla="*/ 70869 w 743521"/>
                    <a:gd name="connsiteY13" fmla="*/ 8334 h 1230988"/>
                    <a:gd name="connsiteX14" fmla="*/ 112148 w 743521"/>
                    <a:gd name="connsiteY14" fmla="*/ 0 h 1230988"/>
                    <a:gd name="connsiteX0" fmla="*/ 70869 w 743521"/>
                    <a:gd name="connsiteY0" fmla="*/ 0 h 1222654"/>
                    <a:gd name="connsiteX1" fmla="*/ 153426 w 743521"/>
                    <a:gd name="connsiteY1" fmla="*/ 0 h 1222654"/>
                    <a:gd name="connsiteX2" fmla="*/ 218195 w 743521"/>
                    <a:gd name="connsiteY2" fmla="*/ 97714 h 1222654"/>
                    <a:gd name="connsiteX3" fmla="*/ 218195 w 743521"/>
                    <a:gd name="connsiteY3" fmla="*/ 546255 h 1222654"/>
                    <a:gd name="connsiteX4" fmla="*/ 266067 w 743521"/>
                    <a:gd name="connsiteY4" fmla="*/ 536590 h 1222654"/>
                    <a:gd name="connsiteX5" fmla="*/ 479750 w 743521"/>
                    <a:gd name="connsiteY5" fmla="*/ 536590 h 1222654"/>
                    <a:gd name="connsiteX6" fmla="*/ 743521 w 743521"/>
                    <a:gd name="connsiteY6" fmla="*/ 800361 h 1222654"/>
                    <a:gd name="connsiteX7" fmla="*/ 743521 w 743521"/>
                    <a:gd name="connsiteY7" fmla="*/ 958883 h 1222654"/>
                    <a:gd name="connsiteX8" fmla="*/ 479750 w 743521"/>
                    <a:gd name="connsiteY8" fmla="*/ 1222654 h 1222654"/>
                    <a:gd name="connsiteX9" fmla="*/ 266067 w 743521"/>
                    <a:gd name="connsiteY9" fmla="*/ 1222654 h 1222654"/>
                    <a:gd name="connsiteX10" fmla="*/ 2296 w 743521"/>
                    <a:gd name="connsiteY10" fmla="*/ 958883 h 1222654"/>
                    <a:gd name="connsiteX11" fmla="*/ 2296 w 743521"/>
                    <a:gd name="connsiteY11" fmla="*/ 922596 h 1222654"/>
                    <a:gd name="connsiteX12" fmla="*/ 6100 w 743521"/>
                    <a:gd name="connsiteY12" fmla="*/ 97714 h 1222654"/>
                    <a:gd name="connsiteX13" fmla="*/ 70869 w 743521"/>
                    <a:gd name="connsiteY13" fmla="*/ 0 h 1222654"/>
                    <a:gd name="connsiteX0" fmla="*/ 6100 w 743521"/>
                    <a:gd name="connsiteY0" fmla="*/ 107679 h 1232619"/>
                    <a:gd name="connsiteX1" fmla="*/ 153426 w 743521"/>
                    <a:gd name="connsiteY1" fmla="*/ 9965 h 1232619"/>
                    <a:gd name="connsiteX2" fmla="*/ 218195 w 743521"/>
                    <a:gd name="connsiteY2" fmla="*/ 107679 h 1232619"/>
                    <a:gd name="connsiteX3" fmla="*/ 218195 w 743521"/>
                    <a:gd name="connsiteY3" fmla="*/ 556220 h 1232619"/>
                    <a:gd name="connsiteX4" fmla="*/ 266067 w 743521"/>
                    <a:gd name="connsiteY4" fmla="*/ 546555 h 1232619"/>
                    <a:gd name="connsiteX5" fmla="*/ 479750 w 743521"/>
                    <a:gd name="connsiteY5" fmla="*/ 546555 h 1232619"/>
                    <a:gd name="connsiteX6" fmla="*/ 743521 w 743521"/>
                    <a:gd name="connsiteY6" fmla="*/ 810326 h 1232619"/>
                    <a:gd name="connsiteX7" fmla="*/ 743521 w 743521"/>
                    <a:gd name="connsiteY7" fmla="*/ 968848 h 1232619"/>
                    <a:gd name="connsiteX8" fmla="*/ 479750 w 743521"/>
                    <a:gd name="connsiteY8" fmla="*/ 1232619 h 1232619"/>
                    <a:gd name="connsiteX9" fmla="*/ 266067 w 743521"/>
                    <a:gd name="connsiteY9" fmla="*/ 1232619 h 1232619"/>
                    <a:gd name="connsiteX10" fmla="*/ 2296 w 743521"/>
                    <a:gd name="connsiteY10" fmla="*/ 968848 h 1232619"/>
                    <a:gd name="connsiteX11" fmla="*/ 2296 w 743521"/>
                    <a:gd name="connsiteY11" fmla="*/ 932561 h 1232619"/>
                    <a:gd name="connsiteX12" fmla="*/ 6100 w 743521"/>
                    <a:gd name="connsiteY12" fmla="*/ 107679 h 1232619"/>
                    <a:gd name="connsiteX0" fmla="*/ 6100 w 743521"/>
                    <a:gd name="connsiteY0" fmla="*/ 81258 h 1206198"/>
                    <a:gd name="connsiteX1" fmla="*/ 218195 w 743521"/>
                    <a:gd name="connsiteY1" fmla="*/ 81258 h 1206198"/>
                    <a:gd name="connsiteX2" fmla="*/ 218195 w 743521"/>
                    <a:gd name="connsiteY2" fmla="*/ 529799 h 1206198"/>
                    <a:gd name="connsiteX3" fmla="*/ 266067 w 743521"/>
                    <a:gd name="connsiteY3" fmla="*/ 520134 h 1206198"/>
                    <a:gd name="connsiteX4" fmla="*/ 479750 w 743521"/>
                    <a:gd name="connsiteY4" fmla="*/ 520134 h 1206198"/>
                    <a:gd name="connsiteX5" fmla="*/ 743521 w 743521"/>
                    <a:gd name="connsiteY5" fmla="*/ 783905 h 1206198"/>
                    <a:gd name="connsiteX6" fmla="*/ 743521 w 743521"/>
                    <a:gd name="connsiteY6" fmla="*/ 942427 h 1206198"/>
                    <a:gd name="connsiteX7" fmla="*/ 479750 w 743521"/>
                    <a:gd name="connsiteY7" fmla="*/ 1206198 h 1206198"/>
                    <a:gd name="connsiteX8" fmla="*/ 266067 w 743521"/>
                    <a:gd name="connsiteY8" fmla="*/ 1206198 h 1206198"/>
                    <a:gd name="connsiteX9" fmla="*/ 2296 w 743521"/>
                    <a:gd name="connsiteY9" fmla="*/ 942427 h 1206198"/>
                    <a:gd name="connsiteX10" fmla="*/ 2296 w 743521"/>
                    <a:gd name="connsiteY10" fmla="*/ 906140 h 1206198"/>
                    <a:gd name="connsiteX11" fmla="*/ 6100 w 743521"/>
                    <a:gd name="connsiteY11" fmla="*/ 81258 h 1206198"/>
                    <a:gd name="connsiteX0" fmla="*/ 6100 w 743521"/>
                    <a:gd name="connsiteY0" fmla="*/ 6124 h 1131064"/>
                    <a:gd name="connsiteX1" fmla="*/ 218195 w 743521"/>
                    <a:gd name="connsiteY1" fmla="*/ 454665 h 1131064"/>
                    <a:gd name="connsiteX2" fmla="*/ 266067 w 743521"/>
                    <a:gd name="connsiteY2" fmla="*/ 445000 h 1131064"/>
                    <a:gd name="connsiteX3" fmla="*/ 479750 w 743521"/>
                    <a:gd name="connsiteY3" fmla="*/ 445000 h 1131064"/>
                    <a:gd name="connsiteX4" fmla="*/ 743521 w 743521"/>
                    <a:gd name="connsiteY4" fmla="*/ 708771 h 1131064"/>
                    <a:gd name="connsiteX5" fmla="*/ 743521 w 743521"/>
                    <a:gd name="connsiteY5" fmla="*/ 867293 h 1131064"/>
                    <a:gd name="connsiteX6" fmla="*/ 479750 w 743521"/>
                    <a:gd name="connsiteY6" fmla="*/ 1131064 h 1131064"/>
                    <a:gd name="connsiteX7" fmla="*/ 266067 w 743521"/>
                    <a:gd name="connsiteY7" fmla="*/ 1131064 h 1131064"/>
                    <a:gd name="connsiteX8" fmla="*/ 2296 w 743521"/>
                    <a:gd name="connsiteY8" fmla="*/ 867293 h 1131064"/>
                    <a:gd name="connsiteX9" fmla="*/ 2296 w 743521"/>
                    <a:gd name="connsiteY9" fmla="*/ 831006 h 1131064"/>
                    <a:gd name="connsiteX10" fmla="*/ 6100 w 743521"/>
                    <a:gd name="connsiteY10" fmla="*/ 6124 h 1131064"/>
                    <a:gd name="connsiteX0" fmla="*/ 0 w 741225"/>
                    <a:gd name="connsiteY0" fmla="*/ 386006 h 686064"/>
                    <a:gd name="connsiteX1" fmla="*/ 215899 w 741225"/>
                    <a:gd name="connsiteY1" fmla="*/ 9665 h 686064"/>
                    <a:gd name="connsiteX2" fmla="*/ 263771 w 741225"/>
                    <a:gd name="connsiteY2" fmla="*/ 0 h 686064"/>
                    <a:gd name="connsiteX3" fmla="*/ 477454 w 741225"/>
                    <a:gd name="connsiteY3" fmla="*/ 0 h 686064"/>
                    <a:gd name="connsiteX4" fmla="*/ 741225 w 741225"/>
                    <a:gd name="connsiteY4" fmla="*/ 263771 h 686064"/>
                    <a:gd name="connsiteX5" fmla="*/ 741225 w 741225"/>
                    <a:gd name="connsiteY5" fmla="*/ 422293 h 686064"/>
                    <a:gd name="connsiteX6" fmla="*/ 477454 w 741225"/>
                    <a:gd name="connsiteY6" fmla="*/ 686064 h 686064"/>
                    <a:gd name="connsiteX7" fmla="*/ 263771 w 741225"/>
                    <a:gd name="connsiteY7" fmla="*/ 686064 h 686064"/>
                    <a:gd name="connsiteX8" fmla="*/ 0 w 741225"/>
                    <a:gd name="connsiteY8" fmla="*/ 422293 h 686064"/>
                    <a:gd name="connsiteX9" fmla="*/ 0 w 741225"/>
                    <a:gd name="connsiteY9" fmla="*/ 386006 h 686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41225" h="686064">
                      <a:moveTo>
                        <a:pt x="0" y="386006"/>
                      </a:moveTo>
                      <a:cubicBezTo>
                        <a:pt x="35983" y="317235"/>
                        <a:pt x="171937" y="73999"/>
                        <a:pt x="215899" y="9665"/>
                      </a:cubicBezTo>
                      <a:lnTo>
                        <a:pt x="263771" y="0"/>
                      </a:lnTo>
                      <a:lnTo>
                        <a:pt x="477454" y="0"/>
                      </a:lnTo>
                      <a:cubicBezTo>
                        <a:pt x="623131" y="0"/>
                        <a:pt x="741225" y="118094"/>
                        <a:pt x="741225" y="263771"/>
                      </a:cubicBezTo>
                      <a:lnTo>
                        <a:pt x="741225" y="422293"/>
                      </a:lnTo>
                      <a:cubicBezTo>
                        <a:pt x="741225" y="567970"/>
                        <a:pt x="623131" y="686064"/>
                        <a:pt x="477454" y="686064"/>
                      </a:cubicBezTo>
                      <a:lnTo>
                        <a:pt x="263771" y="686064"/>
                      </a:lnTo>
                      <a:cubicBezTo>
                        <a:pt x="118094" y="686064"/>
                        <a:pt x="0" y="567970"/>
                        <a:pt x="0" y="422293"/>
                      </a:cubicBezTo>
                      <a:lnTo>
                        <a:pt x="0" y="386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4EF48DD4-2FD4-48F6-1F90-949001DF6D52}"/>
                    </a:ext>
                  </a:extLst>
                </p:cNvPr>
                <p:cNvSpPr/>
                <p:nvPr/>
              </p:nvSpPr>
              <p:spPr>
                <a:xfrm rot="5400000">
                  <a:off x="2674981" y="2306285"/>
                  <a:ext cx="259166" cy="546918"/>
                </a:xfrm>
                <a:custGeom>
                  <a:avLst/>
                  <a:gdLst>
                    <a:gd name="connsiteX0" fmla="*/ 0 w 259166"/>
                    <a:gd name="connsiteY0" fmla="*/ 546918 h 546918"/>
                    <a:gd name="connsiteX1" fmla="*/ 0 w 259166"/>
                    <a:gd name="connsiteY1" fmla="*/ 19056 h 546918"/>
                    <a:gd name="connsiteX2" fmla="*/ 94389 w 259166"/>
                    <a:gd name="connsiteY2" fmla="*/ 0 h 546918"/>
                    <a:gd name="connsiteX3" fmla="*/ 199215 w 259166"/>
                    <a:gd name="connsiteY3" fmla="*/ 0 h 546918"/>
                    <a:gd name="connsiteX4" fmla="*/ 216082 w 259166"/>
                    <a:gd name="connsiteY4" fmla="*/ 25016 h 546918"/>
                    <a:gd name="connsiteX5" fmla="*/ 222569 w 259166"/>
                    <a:gd name="connsiteY5" fmla="*/ 57148 h 546918"/>
                    <a:gd name="connsiteX6" fmla="*/ 172151 w 259166"/>
                    <a:gd name="connsiteY6" fmla="*/ 133211 h 546918"/>
                    <a:gd name="connsiteX7" fmla="*/ 140021 w 259166"/>
                    <a:gd name="connsiteY7" fmla="*/ 139698 h 546918"/>
                    <a:gd name="connsiteX8" fmla="*/ 157361 w 259166"/>
                    <a:gd name="connsiteY8" fmla="*/ 139698 h 546918"/>
                    <a:gd name="connsiteX9" fmla="*/ 259166 w 259166"/>
                    <a:gd name="connsiteY9" fmla="*/ 241503 h 546918"/>
                    <a:gd name="connsiteX10" fmla="*/ 157361 w 259166"/>
                    <a:gd name="connsiteY10" fmla="*/ 343308 h 546918"/>
                    <a:gd name="connsiteX11" fmla="*/ 157360 w 259166"/>
                    <a:gd name="connsiteY11" fmla="*/ 343308 h 546918"/>
                    <a:gd name="connsiteX12" fmla="*/ 259165 w 259166"/>
                    <a:gd name="connsiteY12" fmla="*/ 445113 h 546918"/>
                    <a:gd name="connsiteX13" fmla="*/ 157360 w 259166"/>
                    <a:gd name="connsiteY13" fmla="*/ 546918 h 546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9166" h="546918">
                      <a:moveTo>
                        <a:pt x="0" y="546918"/>
                      </a:moveTo>
                      <a:lnTo>
                        <a:pt x="0" y="19056"/>
                      </a:lnTo>
                      <a:lnTo>
                        <a:pt x="94389" y="0"/>
                      </a:lnTo>
                      <a:lnTo>
                        <a:pt x="199215" y="0"/>
                      </a:lnTo>
                      <a:lnTo>
                        <a:pt x="216082" y="25016"/>
                      </a:lnTo>
                      <a:cubicBezTo>
                        <a:pt x="220259" y="34892"/>
                        <a:pt x="222569" y="45750"/>
                        <a:pt x="222569" y="57148"/>
                      </a:cubicBezTo>
                      <a:cubicBezTo>
                        <a:pt x="222569" y="91342"/>
                        <a:pt x="201779" y="120679"/>
                        <a:pt x="172151" y="133211"/>
                      </a:cubicBezTo>
                      <a:lnTo>
                        <a:pt x="140021" y="139698"/>
                      </a:lnTo>
                      <a:lnTo>
                        <a:pt x="157361" y="139698"/>
                      </a:lnTo>
                      <a:cubicBezTo>
                        <a:pt x="213586" y="139698"/>
                        <a:pt x="259166" y="185278"/>
                        <a:pt x="259166" y="241503"/>
                      </a:cubicBezTo>
                      <a:cubicBezTo>
                        <a:pt x="259166" y="297728"/>
                        <a:pt x="213586" y="343308"/>
                        <a:pt x="157361" y="343308"/>
                      </a:cubicBezTo>
                      <a:lnTo>
                        <a:pt x="157360" y="343308"/>
                      </a:lnTo>
                      <a:cubicBezTo>
                        <a:pt x="213585" y="343308"/>
                        <a:pt x="259165" y="388888"/>
                        <a:pt x="259165" y="445113"/>
                      </a:cubicBezTo>
                      <a:cubicBezTo>
                        <a:pt x="259165" y="501338"/>
                        <a:pt x="213585" y="546918"/>
                        <a:pt x="157360" y="54691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4" name="角丸四角形 105">
                  <a:extLst>
                    <a:ext uri="{FF2B5EF4-FFF2-40B4-BE49-F238E27FC236}">
                      <a16:creationId xmlns:a16="http://schemas.microsoft.com/office/drawing/2014/main" id="{02A1E341-704F-D33A-40CA-B12BDD1058CC}"/>
                    </a:ext>
                  </a:extLst>
                </p:cNvPr>
                <p:cNvSpPr/>
                <p:nvPr/>
              </p:nvSpPr>
              <p:spPr>
                <a:xfrm rot="5400000">
                  <a:off x="2405064" y="2351744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5" name="角丸四角形 106">
                  <a:extLst>
                    <a:ext uri="{FF2B5EF4-FFF2-40B4-BE49-F238E27FC236}">
                      <a16:creationId xmlns:a16="http://schemas.microsoft.com/office/drawing/2014/main" id="{EA2652FF-5088-BF47-2C19-6FB44DFF4E64}"/>
                    </a:ext>
                  </a:extLst>
                </p:cNvPr>
                <p:cNvSpPr/>
                <p:nvPr/>
              </p:nvSpPr>
              <p:spPr>
                <a:xfrm rot="5400000">
                  <a:off x="2608674" y="2351745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6" name="角丸四角形 107">
                  <a:extLst>
                    <a:ext uri="{FF2B5EF4-FFF2-40B4-BE49-F238E27FC236}">
                      <a16:creationId xmlns:a16="http://schemas.microsoft.com/office/drawing/2014/main" id="{1B3C3006-AC1D-57C2-DC13-D81D0840ACDD}"/>
                    </a:ext>
                  </a:extLst>
                </p:cNvPr>
                <p:cNvSpPr/>
                <p:nvPr/>
              </p:nvSpPr>
              <p:spPr>
                <a:xfrm rot="5400000">
                  <a:off x="2821270" y="2362644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7" name="角丸四角形 104">
                  <a:extLst>
                    <a:ext uri="{FF2B5EF4-FFF2-40B4-BE49-F238E27FC236}">
                      <a16:creationId xmlns:a16="http://schemas.microsoft.com/office/drawing/2014/main" id="{EEB2A3F2-E519-A4DA-66BB-3B57DDA4BFDF}"/>
                    </a:ext>
                  </a:extLst>
                </p:cNvPr>
                <p:cNvSpPr/>
                <p:nvPr/>
              </p:nvSpPr>
              <p:spPr>
                <a:xfrm rot="19800000">
                  <a:off x="2192787" y="2491919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8" name="角丸四角形 104">
                  <a:extLst>
                    <a:ext uri="{FF2B5EF4-FFF2-40B4-BE49-F238E27FC236}">
                      <a16:creationId xmlns:a16="http://schemas.microsoft.com/office/drawing/2014/main" id="{B3E33AAF-7682-122B-8D4F-14D12CA2A6A8}"/>
                    </a:ext>
                  </a:extLst>
                </p:cNvPr>
                <p:cNvSpPr/>
                <p:nvPr/>
              </p:nvSpPr>
              <p:spPr>
                <a:xfrm rot="19800000">
                  <a:off x="2150392" y="2130927"/>
                  <a:ext cx="457223" cy="39385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68" name="角丸四角形 104">
              <a:extLst>
                <a:ext uri="{FF2B5EF4-FFF2-40B4-BE49-F238E27FC236}">
                  <a16:creationId xmlns:a16="http://schemas.microsoft.com/office/drawing/2014/main" id="{B3C01EE8-02C3-BD45-5BEE-9465EA41B409}"/>
                </a:ext>
              </a:extLst>
            </p:cNvPr>
            <p:cNvSpPr/>
            <p:nvPr/>
          </p:nvSpPr>
          <p:spPr>
            <a:xfrm>
              <a:off x="8237221" y="-1691639"/>
              <a:ext cx="493082" cy="420306"/>
            </a:xfrm>
            <a:prstGeom prst="roundRect">
              <a:avLst>
                <a:gd name="adj" fmla="val 50000"/>
              </a:avLst>
            </a:pr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0A1E1F5C-7D1C-85A1-96DF-936AF2A7BD9F}"/>
              </a:ext>
            </a:extLst>
          </p:cNvPr>
          <p:cNvGrpSpPr/>
          <p:nvPr/>
        </p:nvGrpSpPr>
        <p:grpSpPr>
          <a:xfrm>
            <a:off x="4097199" y="895420"/>
            <a:ext cx="1717798" cy="2647880"/>
            <a:chOff x="-168413" y="-3164346"/>
            <a:chExt cx="2649924" cy="4084693"/>
          </a:xfrm>
        </p:grpSpPr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87C00DC9-585B-5300-0693-4C4DC4AF0B0F}"/>
                </a:ext>
              </a:extLst>
            </p:cNvPr>
            <p:cNvSpPr/>
            <p:nvPr/>
          </p:nvSpPr>
          <p:spPr bwMode="auto">
            <a:xfrm rot="13500000" flipH="1">
              <a:off x="-157140" y="-209221"/>
              <a:ext cx="449971" cy="472517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3" name="四角形: 上の 2 つの角を丸める 202">
              <a:extLst>
                <a:ext uri="{FF2B5EF4-FFF2-40B4-BE49-F238E27FC236}">
                  <a16:creationId xmlns:a16="http://schemas.microsoft.com/office/drawing/2014/main" id="{C6E87563-CAFD-7CCA-94E8-7EA4130E3DE1}"/>
                </a:ext>
              </a:extLst>
            </p:cNvPr>
            <p:cNvSpPr/>
            <p:nvPr/>
          </p:nvSpPr>
          <p:spPr bwMode="auto">
            <a:xfrm rot="1800000">
              <a:off x="176556" y="-1360789"/>
              <a:ext cx="427532" cy="125656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26F838E3-1069-69C6-4535-F456B6F82E32}"/>
                </a:ext>
              </a:extLst>
            </p:cNvPr>
            <p:cNvSpPr/>
            <p:nvPr/>
          </p:nvSpPr>
          <p:spPr bwMode="auto">
            <a:xfrm>
              <a:off x="-40662" y="-2562539"/>
              <a:ext cx="2201334" cy="1326922"/>
            </a:xfrm>
            <a:custGeom>
              <a:avLst/>
              <a:gdLst>
                <a:gd name="connsiteX0" fmla="*/ 1926586 w 2201334"/>
                <a:gd name="connsiteY0" fmla="*/ 680 h 1326922"/>
                <a:gd name="connsiteX1" fmla="*/ 2141785 w 2201334"/>
                <a:gd name="connsiteY1" fmla="*/ 145752 h 1326922"/>
                <a:gd name="connsiteX2" fmla="*/ 2141711 w 2201334"/>
                <a:gd name="connsiteY2" fmla="*/ 325441 h 1326922"/>
                <a:gd name="connsiteX3" fmla="*/ 2101518 w 2201334"/>
                <a:gd name="connsiteY3" fmla="*/ 386086 h 1326922"/>
                <a:gd name="connsiteX4" fmla="*/ 2122984 w 2201334"/>
                <a:gd name="connsiteY4" fmla="*/ 403796 h 1326922"/>
                <a:gd name="connsiteX5" fmla="*/ 2201334 w 2201334"/>
                <a:gd name="connsiteY5" fmla="*/ 592951 h 1326922"/>
                <a:gd name="connsiteX6" fmla="*/ 2083394 w 2201334"/>
                <a:gd name="connsiteY6" fmla="*/ 814770 h 1326922"/>
                <a:gd name="connsiteX7" fmla="*/ 2069124 w 2201334"/>
                <a:gd name="connsiteY7" fmla="*/ 822515 h 1326922"/>
                <a:gd name="connsiteX8" fmla="*/ 2072925 w 2201334"/>
                <a:gd name="connsiteY8" fmla="*/ 828261 h 1326922"/>
                <a:gd name="connsiteX9" fmla="*/ 2072856 w 2201334"/>
                <a:gd name="connsiteY9" fmla="*/ 996109 h 1326922"/>
                <a:gd name="connsiteX10" fmla="*/ 1954121 w 2201334"/>
                <a:gd name="connsiteY10" fmla="*/ 1114748 h 1326922"/>
                <a:gd name="connsiteX11" fmla="*/ 1946062 w 2201334"/>
                <a:gd name="connsiteY11" fmla="*/ 1117212 h 1326922"/>
                <a:gd name="connsiteX12" fmla="*/ 1937720 w 2201334"/>
                <a:gd name="connsiteY12" fmla="*/ 1160079 h 1326922"/>
                <a:gd name="connsiteX13" fmla="*/ 1878957 w 2201334"/>
                <a:gd name="connsiteY13" fmla="*/ 1248571 h 1326922"/>
                <a:gd name="connsiteX14" fmla="*/ 1500648 w 2201334"/>
                <a:gd name="connsiteY14" fmla="*/ 1248571 h 1326922"/>
                <a:gd name="connsiteX15" fmla="*/ 1500648 w 2201334"/>
                <a:gd name="connsiteY15" fmla="*/ 870262 h 1326922"/>
                <a:gd name="connsiteX16" fmla="*/ 1689803 w 2201334"/>
                <a:gd name="connsiteY16" fmla="*/ 791912 h 1326922"/>
                <a:gd name="connsiteX17" fmla="*/ 1691915 w 2201334"/>
                <a:gd name="connsiteY17" fmla="*/ 792115 h 1326922"/>
                <a:gd name="connsiteX18" fmla="*/ 1716321 w 2201334"/>
                <a:gd name="connsiteY18" fmla="*/ 755845 h 1326922"/>
                <a:gd name="connsiteX19" fmla="*/ 1723211 w 2201334"/>
                <a:gd name="connsiteY19" fmla="*/ 750270 h 1326922"/>
                <a:gd name="connsiteX20" fmla="*/ 1687347 w 2201334"/>
                <a:gd name="connsiteY20" fmla="*/ 697076 h 1326922"/>
                <a:gd name="connsiteX21" fmla="*/ 1666325 w 2201334"/>
                <a:gd name="connsiteY21" fmla="*/ 592951 h 1326922"/>
                <a:gd name="connsiteX22" fmla="*/ 1744675 w 2201334"/>
                <a:gd name="connsiteY22" fmla="*/ 403796 h 1326922"/>
                <a:gd name="connsiteX23" fmla="*/ 1754959 w 2201334"/>
                <a:gd name="connsiteY23" fmla="*/ 395311 h 1326922"/>
                <a:gd name="connsiteX24" fmla="*/ 1707906 w 2201334"/>
                <a:gd name="connsiteY24" fmla="*/ 325264 h 1326922"/>
                <a:gd name="connsiteX25" fmla="*/ 1835090 w 2201334"/>
                <a:gd name="connsiteY25" fmla="*/ 18568 h 1326922"/>
                <a:gd name="connsiteX26" fmla="*/ 1926586 w 2201334"/>
                <a:gd name="connsiteY26" fmla="*/ 680 h 1326922"/>
                <a:gd name="connsiteX27" fmla="*/ 275221 w 2201334"/>
                <a:gd name="connsiteY27" fmla="*/ 5 h 1326922"/>
                <a:gd name="connsiteX28" fmla="*/ 366703 w 2201334"/>
                <a:gd name="connsiteY28" fmla="*/ 17969 h 1326922"/>
                <a:gd name="connsiteX29" fmla="*/ 493636 w 2201334"/>
                <a:gd name="connsiteY29" fmla="*/ 324768 h 1326922"/>
                <a:gd name="connsiteX30" fmla="*/ 446241 w 2201334"/>
                <a:gd name="connsiteY30" fmla="*/ 395200 h 1326922"/>
                <a:gd name="connsiteX31" fmla="*/ 456659 w 2201334"/>
                <a:gd name="connsiteY31" fmla="*/ 403796 h 1326922"/>
                <a:gd name="connsiteX32" fmla="*/ 535010 w 2201334"/>
                <a:gd name="connsiteY32" fmla="*/ 592951 h 1326922"/>
                <a:gd name="connsiteX33" fmla="*/ 513987 w 2201334"/>
                <a:gd name="connsiteY33" fmla="*/ 697076 h 1326922"/>
                <a:gd name="connsiteX34" fmla="*/ 478301 w 2201334"/>
                <a:gd name="connsiteY34" fmla="*/ 750007 h 1326922"/>
                <a:gd name="connsiteX35" fmla="*/ 484882 w 2201334"/>
                <a:gd name="connsiteY35" fmla="*/ 755342 h 1326922"/>
                <a:gd name="connsiteX36" fmla="*/ 510329 w 2201334"/>
                <a:gd name="connsiteY36" fmla="*/ 793227 h 1326922"/>
                <a:gd name="connsiteX37" fmla="*/ 524365 w 2201334"/>
                <a:gd name="connsiteY37" fmla="*/ 792219 h 1326922"/>
                <a:gd name="connsiteX38" fmla="*/ 700687 w 2201334"/>
                <a:gd name="connsiteY38" fmla="*/ 870263 h 1326922"/>
                <a:gd name="connsiteX39" fmla="*/ 700687 w 2201334"/>
                <a:gd name="connsiteY39" fmla="*/ 1248572 h 1326922"/>
                <a:gd name="connsiteX40" fmla="*/ 322378 w 2201334"/>
                <a:gd name="connsiteY40" fmla="*/ 1248572 h 1326922"/>
                <a:gd name="connsiteX41" fmla="*/ 263615 w 2201334"/>
                <a:gd name="connsiteY41" fmla="*/ 1160080 h 1326922"/>
                <a:gd name="connsiteX42" fmla="*/ 255158 w 2201334"/>
                <a:gd name="connsiteY42" fmla="*/ 1116617 h 1326922"/>
                <a:gd name="connsiteX43" fmla="*/ 246788 w 2201334"/>
                <a:gd name="connsiteY43" fmla="*/ 1114050 h 1326922"/>
                <a:gd name="connsiteX44" fmla="*/ 128151 w 2201334"/>
                <a:gd name="connsiteY44" fmla="*/ 995315 h 1326922"/>
                <a:gd name="connsiteX45" fmla="*/ 128219 w 2201334"/>
                <a:gd name="connsiteY45" fmla="*/ 827466 h 1326922"/>
                <a:gd name="connsiteX46" fmla="*/ 131688 w 2201334"/>
                <a:gd name="connsiteY46" fmla="*/ 822231 h 1326922"/>
                <a:gd name="connsiteX47" fmla="*/ 117941 w 2201334"/>
                <a:gd name="connsiteY47" fmla="*/ 814770 h 1326922"/>
                <a:gd name="connsiteX48" fmla="*/ 0 w 2201334"/>
                <a:gd name="connsiteY48" fmla="*/ 592951 h 1326922"/>
                <a:gd name="connsiteX49" fmla="*/ 78351 w 2201334"/>
                <a:gd name="connsiteY49" fmla="*/ 403796 h 1326922"/>
                <a:gd name="connsiteX50" fmla="*/ 100268 w 2201334"/>
                <a:gd name="connsiteY50" fmla="*/ 385713 h 1326922"/>
                <a:gd name="connsiteX51" fmla="*/ 59831 w 2201334"/>
                <a:gd name="connsiteY51" fmla="*/ 324591 h 1326922"/>
                <a:gd name="connsiteX52" fmla="*/ 59904 w 2201334"/>
                <a:gd name="connsiteY52" fmla="*/ 144902 h 1326922"/>
                <a:gd name="connsiteX53" fmla="*/ 275221 w 2201334"/>
                <a:gd name="connsiteY53" fmla="*/ 5 h 1326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201334" h="1326922">
                  <a:moveTo>
                    <a:pt x="1926586" y="680"/>
                  </a:moveTo>
                  <a:cubicBezTo>
                    <a:pt x="2018074" y="1398"/>
                    <a:pt x="2104607" y="55893"/>
                    <a:pt x="2141785" y="145752"/>
                  </a:cubicBezTo>
                  <a:cubicBezTo>
                    <a:pt x="2166570" y="205659"/>
                    <a:pt x="2164727" y="269940"/>
                    <a:pt x="2141711" y="325441"/>
                  </a:cubicBezTo>
                  <a:lnTo>
                    <a:pt x="2101518" y="386086"/>
                  </a:lnTo>
                  <a:lnTo>
                    <a:pt x="2122984" y="403796"/>
                  </a:lnTo>
                  <a:cubicBezTo>
                    <a:pt x="2171393" y="452205"/>
                    <a:pt x="2201334" y="519081"/>
                    <a:pt x="2201334" y="592951"/>
                  </a:cubicBezTo>
                  <a:cubicBezTo>
                    <a:pt x="2201334" y="685287"/>
                    <a:pt x="2154551" y="766697"/>
                    <a:pt x="2083394" y="814770"/>
                  </a:cubicBezTo>
                  <a:lnTo>
                    <a:pt x="2069124" y="822515"/>
                  </a:lnTo>
                  <a:lnTo>
                    <a:pt x="2072925" y="828261"/>
                  </a:lnTo>
                  <a:cubicBezTo>
                    <a:pt x="2094381" y="880122"/>
                    <a:pt x="2096053" y="940169"/>
                    <a:pt x="2072856" y="996109"/>
                  </a:cubicBezTo>
                  <a:cubicBezTo>
                    <a:pt x="2049658" y="1052049"/>
                    <a:pt x="2005983" y="1093290"/>
                    <a:pt x="1954121" y="1114748"/>
                  </a:cubicBezTo>
                  <a:lnTo>
                    <a:pt x="1946062" y="1117212"/>
                  </a:lnTo>
                  <a:lnTo>
                    <a:pt x="1937720" y="1160079"/>
                  </a:lnTo>
                  <a:cubicBezTo>
                    <a:pt x="1924662" y="1192281"/>
                    <a:pt x="1905074" y="1222454"/>
                    <a:pt x="1878957" y="1248571"/>
                  </a:cubicBezTo>
                  <a:cubicBezTo>
                    <a:pt x="1774490" y="1353038"/>
                    <a:pt x="1605115" y="1353038"/>
                    <a:pt x="1500648" y="1248571"/>
                  </a:cubicBezTo>
                  <a:cubicBezTo>
                    <a:pt x="1396181" y="1144104"/>
                    <a:pt x="1396181" y="974729"/>
                    <a:pt x="1500648" y="870262"/>
                  </a:cubicBezTo>
                  <a:cubicBezTo>
                    <a:pt x="1552882" y="818029"/>
                    <a:pt x="1621343" y="791912"/>
                    <a:pt x="1689803" y="791912"/>
                  </a:cubicBezTo>
                  <a:lnTo>
                    <a:pt x="1691915" y="792115"/>
                  </a:lnTo>
                  <a:lnTo>
                    <a:pt x="1716321" y="755845"/>
                  </a:lnTo>
                  <a:lnTo>
                    <a:pt x="1723211" y="750270"/>
                  </a:lnTo>
                  <a:lnTo>
                    <a:pt x="1687347" y="697076"/>
                  </a:lnTo>
                  <a:cubicBezTo>
                    <a:pt x="1673811" y="665072"/>
                    <a:pt x="1666325" y="629885"/>
                    <a:pt x="1666325" y="592951"/>
                  </a:cubicBezTo>
                  <a:cubicBezTo>
                    <a:pt x="1666325" y="519081"/>
                    <a:pt x="1696266" y="452205"/>
                    <a:pt x="1744675" y="403796"/>
                  </a:cubicBezTo>
                  <a:lnTo>
                    <a:pt x="1754959" y="395311"/>
                  </a:lnTo>
                  <a:lnTo>
                    <a:pt x="1707906" y="325264"/>
                  </a:lnTo>
                  <a:cubicBezTo>
                    <a:pt x="1658335" y="205451"/>
                    <a:pt x="1715277" y="68139"/>
                    <a:pt x="1835090" y="18568"/>
                  </a:cubicBezTo>
                  <a:cubicBezTo>
                    <a:pt x="1865043" y="6176"/>
                    <a:pt x="1896090" y="440"/>
                    <a:pt x="1926586" y="680"/>
                  </a:cubicBezTo>
                  <a:close/>
                  <a:moveTo>
                    <a:pt x="275221" y="5"/>
                  </a:moveTo>
                  <a:cubicBezTo>
                    <a:pt x="305718" y="-209"/>
                    <a:pt x="336760" y="5552"/>
                    <a:pt x="366703" y="17969"/>
                  </a:cubicBezTo>
                  <a:cubicBezTo>
                    <a:pt x="486475" y="67637"/>
                    <a:pt x="543305" y="204996"/>
                    <a:pt x="493636" y="324768"/>
                  </a:cubicBezTo>
                  <a:lnTo>
                    <a:pt x="446241" y="395200"/>
                  </a:lnTo>
                  <a:lnTo>
                    <a:pt x="456659" y="403796"/>
                  </a:lnTo>
                  <a:cubicBezTo>
                    <a:pt x="505068" y="452205"/>
                    <a:pt x="535010" y="519081"/>
                    <a:pt x="535010" y="592951"/>
                  </a:cubicBezTo>
                  <a:cubicBezTo>
                    <a:pt x="535010" y="629885"/>
                    <a:pt x="527525" y="665072"/>
                    <a:pt x="513987" y="697076"/>
                  </a:cubicBezTo>
                  <a:lnTo>
                    <a:pt x="478301" y="750007"/>
                  </a:lnTo>
                  <a:lnTo>
                    <a:pt x="484882" y="755342"/>
                  </a:lnTo>
                  <a:lnTo>
                    <a:pt x="510329" y="793227"/>
                  </a:lnTo>
                  <a:lnTo>
                    <a:pt x="524365" y="792219"/>
                  </a:lnTo>
                  <a:cubicBezTo>
                    <a:pt x="588487" y="795280"/>
                    <a:pt x="651718" y="821295"/>
                    <a:pt x="700687" y="870263"/>
                  </a:cubicBezTo>
                  <a:cubicBezTo>
                    <a:pt x="805154" y="974730"/>
                    <a:pt x="805154" y="1144105"/>
                    <a:pt x="700687" y="1248572"/>
                  </a:cubicBezTo>
                  <a:cubicBezTo>
                    <a:pt x="596220" y="1353039"/>
                    <a:pt x="426845" y="1353039"/>
                    <a:pt x="322378" y="1248572"/>
                  </a:cubicBezTo>
                  <a:cubicBezTo>
                    <a:pt x="296261" y="1222455"/>
                    <a:pt x="276674" y="1192282"/>
                    <a:pt x="263615" y="1160080"/>
                  </a:cubicBezTo>
                  <a:lnTo>
                    <a:pt x="255158" y="1116617"/>
                  </a:lnTo>
                  <a:lnTo>
                    <a:pt x="246788" y="1114050"/>
                  </a:lnTo>
                  <a:cubicBezTo>
                    <a:pt x="194945" y="1092551"/>
                    <a:pt x="151303" y="1051274"/>
                    <a:pt x="128151" y="995315"/>
                  </a:cubicBezTo>
                  <a:cubicBezTo>
                    <a:pt x="104998" y="939357"/>
                    <a:pt x="106719" y="879310"/>
                    <a:pt x="128219" y="827466"/>
                  </a:cubicBezTo>
                  <a:lnTo>
                    <a:pt x="131688" y="822231"/>
                  </a:lnTo>
                  <a:lnTo>
                    <a:pt x="117941" y="814770"/>
                  </a:lnTo>
                  <a:cubicBezTo>
                    <a:pt x="46784" y="766697"/>
                    <a:pt x="0" y="685287"/>
                    <a:pt x="0" y="592951"/>
                  </a:cubicBezTo>
                  <a:cubicBezTo>
                    <a:pt x="0" y="519081"/>
                    <a:pt x="29942" y="452205"/>
                    <a:pt x="78351" y="403796"/>
                  </a:cubicBezTo>
                  <a:lnTo>
                    <a:pt x="100268" y="385713"/>
                  </a:lnTo>
                  <a:lnTo>
                    <a:pt x="59831" y="324591"/>
                  </a:lnTo>
                  <a:cubicBezTo>
                    <a:pt x="36860" y="269071"/>
                    <a:pt x="35070" y="204788"/>
                    <a:pt x="59904" y="144902"/>
                  </a:cubicBezTo>
                  <a:cubicBezTo>
                    <a:pt x="97155" y="55073"/>
                    <a:pt x="183732" y="649"/>
                    <a:pt x="275221" y="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873227D7-4331-4C68-AB1A-8533B719DA72}"/>
                </a:ext>
              </a:extLst>
            </p:cNvPr>
            <p:cNvGrpSpPr/>
            <p:nvPr/>
          </p:nvGrpSpPr>
          <p:grpSpPr>
            <a:xfrm>
              <a:off x="610208" y="34852"/>
              <a:ext cx="890634" cy="596605"/>
              <a:chOff x="3897206" y="4195140"/>
              <a:chExt cx="1192380" cy="937465"/>
            </a:xfrm>
          </p:grpSpPr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2F4220E2-6270-3803-69B5-1920109A9DBB}"/>
                  </a:ext>
                </a:extLst>
              </p:cNvPr>
              <p:cNvSpPr/>
              <p:nvPr/>
            </p:nvSpPr>
            <p:spPr bwMode="auto">
              <a:xfrm flipV="1">
                <a:off x="3897206" y="4195140"/>
                <a:ext cx="517585" cy="93746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517585 w 517585"/>
                  <a:gd name="connsiteY2" fmla="*/ 0 h 937465"/>
                  <a:gd name="connsiteX3" fmla="*/ 106384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517585" y="0"/>
                    </a:lnTo>
                    <a:lnTo>
                      <a:pt x="106384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D907B745-5462-B24D-BDDA-362A6C131066}"/>
                  </a:ext>
                </a:extLst>
              </p:cNvPr>
              <p:cNvSpPr/>
              <p:nvPr/>
            </p:nvSpPr>
            <p:spPr bwMode="auto">
              <a:xfrm flipV="1">
                <a:off x="4572001" y="4195140"/>
                <a:ext cx="517585" cy="93746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06" name="台形 205">
              <a:extLst>
                <a:ext uri="{FF2B5EF4-FFF2-40B4-BE49-F238E27FC236}">
                  <a16:creationId xmlns:a16="http://schemas.microsoft.com/office/drawing/2014/main" id="{5CDF358E-BDC7-8759-874C-DF0242143A82}"/>
                </a:ext>
              </a:extLst>
            </p:cNvPr>
            <p:cNvSpPr/>
            <p:nvPr/>
          </p:nvSpPr>
          <p:spPr bwMode="auto">
            <a:xfrm>
              <a:off x="328595" y="-657604"/>
              <a:ext cx="1453858" cy="990759"/>
            </a:xfrm>
            <a:prstGeom prst="trapezoid">
              <a:avLst>
                <a:gd name="adj" fmla="val 17498"/>
              </a:avLst>
            </a:pr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1F0D3B62-3BA7-7707-0AC9-30C6E4C95763}"/>
                </a:ext>
              </a:extLst>
            </p:cNvPr>
            <p:cNvSpPr/>
            <p:nvPr/>
          </p:nvSpPr>
          <p:spPr bwMode="auto">
            <a:xfrm>
              <a:off x="430320" y="-1373473"/>
              <a:ext cx="1253084" cy="1105740"/>
            </a:xfrm>
            <a:prstGeom prst="round2SameRect">
              <a:avLst>
                <a:gd name="adj1" fmla="val 29376"/>
                <a:gd name="adj2" fmla="val 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AD3BBAFB-E863-3906-9866-EA574FD9177C}"/>
                </a:ext>
              </a:extLst>
            </p:cNvPr>
            <p:cNvSpPr/>
            <p:nvPr/>
          </p:nvSpPr>
          <p:spPr bwMode="auto">
            <a:xfrm>
              <a:off x="390323" y="-1381304"/>
              <a:ext cx="1330402" cy="1188246"/>
            </a:xfrm>
            <a:custGeom>
              <a:avLst/>
              <a:gdLst>
                <a:gd name="connsiteX0" fmla="*/ 177888 w 1330402"/>
                <a:gd name="connsiteY0" fmla="*/ 0 h 1188246"/>
                <a:gd name="connsiteX1" fmla="*/ 245486 w 1330402"/>
                <a:gd name="connsiteY1" fmla="*/ 88145 h 1188246"/>
                <a:gd name="connsiteX2" fmla="*/ 669682 w 1330402"/>
                <a:gd name="connsiteY2" fmla="*/ 277183 h 1188246"/>
                <a:gd name="connsiteX3" fmla="*/ 1093879 w 1330402"/>
                <a:gd name="connsiteY3" fmla="*/ 88145 h 1188246"/>
                <a:gd name="connsiteX4" fmla="*/ 1158842 w 1330402"/>
                <a:gd name="connsiteY4" fmla="*/ 3434 h 1188246"/>
                <a:gd name="connsiteX5" fmla="*/ 1169644 w 1330402"/>
                <a:gd name="connsiteY5" fmla="*/ 9298 h 1188246"/>
                <a:gd name="connsiteX6" fmla="*/ 1330402 w 1330402"/>
                <a:gd name="connsiteY6" fmla="*/ 311647 h 1188246"/>
                <a:gd name="connsiteX7" fmla="*/ 1330402 w 1330402"/>
                <a:gd name="connsiteY7" fmla="*/ 1188246 h 1188246"/>
                <a:gd name="connsiteX8" fmla="*/ 0 w 1330402"/>
                <a:gd name="connsiteY8" fmla="*/ 1188246 h 1188246"/>
                <a:gd name="connsiteX9" fmla="*/ 0 w 1330402"/>
                <a:gd name="connsiteY9" fmla="*/ 311647 h 1188246"/>
                <a:gd name="connsiteX10" fmla="*/ 160758 w 1330402"/>
                <a:gd name="connsiteY10" fmla="*/ 9298 h 1188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0402" h="1188246">
                  <a:moveTo>
                    <a:pt x="177888" y="0"/>
                  </a:moveTo>
                  <a:lnTo>
                    <a:pt x="245486" y="88145"/>
                  </a:lnTo>
                  <a:cubicBezTo>
                    <a:pt x="354047" y="204942"/>
                    <a:pt x="504023" y="277183"/>
                    <a:pt x="669682" y="277183"/>
                  </a:cubicBezTo>
                  <a:cubicBezTo>
                    <a:pt x="835341" y="277183"/>
                    <a:pt x="985317" y="204942"/>
                    <a:pt x="1093879" y="88145"/>
                  </a:cubicBezTo>
                  <a:lnTo>
                    <a:pt x="1158842" y="3434"/>
                  </a:lnTo>
                  <a:lnTo>
                    <a:pt x="1169644" y="9298"/>
                  </a:lnTo>
                  <a:cubicBezTo>
                    <a:pt x="1266634" y="74823"/>
                    <a:pt x="1330402" y="185788"/>
                    <a:pt x="1330402" y="311647"/>
                  </a:cubicBezTo>
                  <a:lnTo>
                    <a:pt x="1330402" y="1188246"/>
                  </a:lnTo>
                  <a:lnTo>
                    <a:pt x="0" y="1188246"/>
                  </a:lnTo>
                  <a:lnTo>
                    <a:pt x="0" y="311647"/>
                  </a:lnTo>
                  <a:cubicBezTo>
                    <a:pt x="0" y="185788"/>
                    <a:pt x="63768" y="74823"/>
                    <a:pt x="160758" y="9298"/>
                  </a:cubicBezTo>
                  <a:close/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9" name="楕円 208">
              <a:extLst>
                <a:ext uri="{FF2B5EF4-FFF2-40B4-BE49-F238E27FC236}">
                  <a16:creationId xmlns:a16="http://schemas.microsoft.com/office/drawing/2014/main" id="{E12F4AAE-ADA2-FF44-5461-32169746A656}"/>
                </a:ext>
              </a:extLst>
            </p:cNvPr>
            <p:cNvSpPr/>
            <p:nvPr/>
          </p:nvSpPr>
          <p:spPr bwMode="auto">
            <a:xfrm rot="20700000">
              <a:off x="184660" y="-2191450"/>
              <a:ext cx="418156" cy="49719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0" name="楕円 209">
              <a:extLst>
                <a:ext uri="{FF2B5EF4-FFF2-40B4-BE49-F238E27FC236}">
                  <a16:creationId xmlns:a16="http://schemas.microsoft.com/office/drawing/2014/main" id="{4EEC62BA-58F8-6B51-279E-383247AF0E73}"/>
                </a:ext>
              </a:extLst>
            </p:cNvPr>
            <p:cNvSpPr/>
            <p:nvPr/>
          </p:nvSpPr>
          <p:spPr bwMode="auto">
            <a:xfrm rot="900000" flipH="1">
              <a:off x="1517194" y="-2191451"/>
              <a:ext cx="418156" cy="49719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1" name="楕円 210">
              <a:extLst>
                <a:ext uri="{FF2B5EF4-FFF2-40B4-BE49-F238E27FC236}">
                  <a16:creationId xmlns:a16="http://schemas.microsoft.com/office/drawing/2014/main" id="{21AB08D6-6CBA-2E1F-BB4C-12BACBE17C50}"/>
                </a:ext>
              </a:extLst>
            </p:cNvPr>
            <p:cNvSpPr/>
            <p:nvPr/>
          </p:nvSpPr>
          <p:spPr bwMode="auto">
            <a:xfrm>
              <a:off x="353529" y="-2692517"/>
              <a:ext cx="1412952" cy="1412952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375DF254-E11B-604E-891B-AFA8E8945583}"/>
                </a:ext>
              </a:extLst>
            </p:cNvPr>
            <p:cNvSpPr/>
            <p:nvPr/>
          </p:nvSpPr>
          <p:spPr bwMode="auto">
            <a:xfrm>
              <a:off x="142940" y="-3164346"/>
              <a:ext cx="1834131" cy="833989"/>
            </a:xfrm>
            <a:custGeom>
              <a:avLst/>
              <a:gdLst>
                <a:gd name="connsiteX0" fmla="*/ 917065 w 1834131"/>
                <a:gd name="connsiteY0" fmla="*/ 0 h 833989"/>
                <a:gd name="connsiteX1" fmla="*/ 1119562 w 1834131"/>
                <a:gd name="connsiteY1" fmla="*/ 83877 h 833989"/>
                <a:gd name="connsiteX2" fmla="*/ 1159193 w 1834131"/>
                <a:gd name="connsiteY2" fmla="*/ 142658 h 833989"/>
                <a:gd name="connsiteX3" fmla="*/ 1168975 w 1834131"/>
                <a:gd name="connsiteY3" fmla="*/ 137468 h 833989"/>
                <a:gd name="connsiteX4" fmla="*/ 1348663 w 1834131"/>
                <a:gd name="connsiteY4" fmla="*/ 137541 h 833989"/>
                <a:gd name="connsiteX5" fmla="*/ 1475670 w 1834131"/>
                <a:gd name="connsiteY5" fmla="*/ 264651 h 833989"/>
                <a:gd name="connsiteX6" fmla="*/ 1477006 w 1834131"/>
                <a:gd name="connsiteY6" fmla="*/ 271241 h 833989"/>
                <a:gd name="connsiteX7" fmla="*/ 1493062 w 1834131"/>
                <a:gd name="connsiteY7" fmla="*/ 266482 h 833989"/>
                <a:gd name="connsiteX8" fmla="*/ 1750254 w 1834131"/>
                <a:gd name="connsiteY8" fmla="*/ 345117 h 833989"/>
                <a:gd name="connsiteX9" fmla="*/ 1750254 w 1834131"/>
                <a:gd name="connsiteY9" fmla="*/ 750111 h 833989"/>
                <a:gd name="connsiteX10" fmla="*/ 1345260 w 1834131"/>
                <a:gd name="connsiteY10" fmla="*/ 750111 h 833989"/>
                <a:gd name="connsiteX11" fmla="*/ 1282353 w 1834131"/>
                <a:gd name="connsiteY11" fmla="*/ 655377 h 833989"/>
                <a:gd name="connsiteX12" fmla="*/ 1269299 w 1834131"/>
                <a:gd name="connsiteY12" fmla="*/ 588294 h 833989"/>
                <a:gd name="connsiteX13" fmla="*/ 1260279 w 1834131"/>
                <a:gd name="connsiteY13" fmla="*/ 589237 h 833989"/>
                <a:gd name="connsiteX14" fmla="*/ 1168798 w 1834131"/>
                <a:gd name="connsiteY14" fmla="*/ 571273 h 833989"/>
                <a:gd name="connsiteX15" fmla="*/ 1091451 w 1834131"/>
                <a:gd name="connsiteY15" fmla="*/ 519225 h 833989"/>
                <a:gd name="connsiteX16" fmla="*/ 1088387 w 1834131"/>
                <a:gd name="connsiteY16" fmla="*/ 514593 h 833989"/>
                <a:gd name="connsiteX17" fmla="*/ 1077180 w 1834131"/>
                <a:gd name="connsiteY17" fmla="*/ 523840 h 833989"/>
                <a:gd name="connsiteX18" fmla="*/ 917065 w 1834131"/>
                <a:gd name="connsiteY18" fmla="*/ 572748 h 833989"/>
                <a:gd name="connsiteX19" fmla="*/ 756951 w 1834131"/>
                <a:gd name="connsiteY19" fmla="*/ 523840 h 833989"/>
                <a:gd name="connsiteX20" fmla="*/ 746035 w 1834131"/>
                <a:gd name="connsiteY20" fmla="*/ 514834 h 833989"/>
                <a:gd name="connsiteX21" fmla="*/ 743219 w 1834131"/>
                <a:gd name="connsiteY21" fmla="*/ 519083 h 833989"/>
                <a:gd name="connsiteX22" fmla="*/ 665830 w 1834131"/>
                <a:gd name="connsiteY22" fmla="*/ 571069 h 833989"/>
                <a:gd name="connsiteX23" fmla="*/ 574333 w 1834131"/>
                <a:gd name="connsiteY23" fmla="*/ 588957 h 833989"/>
                <a:gd name="connsiteX24" fmla="*/ 564897 w 1834131"/>
                <a:gd name="connsiteY24" fmla="*/ 587963 h 833989"/>
                <a:gd name="connsiteX25" fmla="*/ 551779 w 1834131"/>
                <a:gd name="connsiteY25" fmla="*/ 655378 h 833989"/>
                <a:gd name="connsiteX26" fmla="*/ 488871 w 1834131"/>
                <a:gd name="connsiteY26" fmla="*/ 750112 h 833989"/>
                <a:gd name="connsiteX27" fmla="*/ 83877 w 1834131"/>
                <a:gd name="connsiteY27" fmla="*/ 750112 h 833989"/>
                <a:gd name="connsiteX28" fmla="*/ 83877 w 1834131"/>
                <a:gd name="connsiteY28" fmla="*/ 345118 h 833989"/>
                <a:gd name="connsiteX29" fmla="*/ 341070 w 1834131"/>
                <a:gd name="connsiteY29" fmla="*/ 266483 h 833989"/>
                <a:gd name="connsiteX30" fmla="*/ 357736 w 1834131"/>
                <a:gd name="connsiteY30" fmla="*/ 271423 h 833989"/>
                <a:gd name="connsiteX31" fmla="*/ 359208 w 1834131"/>
                <a:gd name="connsiteY31" fmla="*/ 264196 h 833989"/>
                <a:gd name="connsiteX32" fmla="*/ 486318 w 1834131"/>
                <a:gd name="connsiteY32" fmla="*/ 137190 h 833989"/>
                <a:gd name="connsiteX33" fmla="*/ 666007 w 1834131"/>
                <a:gd name="connsiteY33" fmla="*/ 137263 h 833989"/>
                <a:gd name="connsiteX34" fmla="*/ 675258 w 1834131"/>
                <a:gd name="connsiteY34" fmla="*/ 142182 h 833989"/>
                <a:gd name="connsiteX35" fmla="*/ 714568 w 1834131"/>
                <a:gd name="connsiteY35" fmla="*/ 83877 h 833989"/>
                <a:gd name="connsiteX36" fmla="*/ 917065 w 1834131"/>
                <a:gd name="connsiteY36" fmla="*/ 0 h 83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834131" h="833989">
                  <a:moveTo>
                    <a:pt x="917065" y="0"/>
                  </a:moveTo>
                  <a:cubicBezTo>
                    <a:pt x="996145" y="0"/>
                    <a:pt x="1067739" y="32054"/>
                    <a:pt x="1119562" y="83877"/>
                  </a:cubicBezTo>
                  <a:lnTo>
                    <a:pt x="1159193" y="142658"/>
                  </a:lnTo>
                  <a:lnTo>
                    <a:pt x="1168975" y="137468"/>
                  </a:lnTo>
                  <a:cubicBezTo>
                    <a:pt x="1224494" y="114497"/>
                    <a:pt x="1288777" y="112707"/>
                    <a:pt x="1348663" y="137541"/>
                  </a:cubicBezTo>
                  <a:cubicBezTo>
                    <a:pt x="1408549" y="162375"/>
                    <a:pt x="1452699" y="209132"/>
                    <a:pt x="1475670" y="264651"/>
                  </a:cubicBezTo>
                  <a:lnTo>
                    <a:pt x="1477006" y="271241"/>
                  </a:lnTo>
                  <a:lnTo>
                    <a:pt x="1493062" y="266482"/>
                  </a:lnTo>
                  <a:cubicBezTo>
                    <a:pt x="1583316" y="249008"/>
                    <a:pt x="1680357" y="275220"/>
                    <a:pt x="1750254" y="345117"/>
                  </a:cubicBezTo>
                  <a:cubicBezTo>
                    <a:pt x="1862090" y="456953"/>
                    <a:pt x="1862090" y="638275"/>
                    <a:pt x="1750254" y="750111"/>
                  </a:cubicBezTo>
                  <a:cubicBezTo>
                    <a:pt x="1638418" y="861947"/>
                    <a:pt x="1457096" y="861947"/>
                    <a:pt x="1345260" y="750111"/>
                  </a:cubicBezTo>
                  <a:cubicBezTo>
                    <a:pt x="1317301" y="722152"/>
                    <a:pt x="1296332" y="689850"/>
                    <a:pt x="1282353" y="655377"/>
                  </a:cubicBezTo>
                  <a:lnTo>
                    <a:pt x="1269299" y="588294"/>
                  </a:lnTo>
                  <a:lnTo>
                    <a:pt x="1260279" y="589237"/>
                  </a:lnTo>
                  <a:cubicBezTo>
                    <a:pt x="1229783" y="589451"/>
                    <a:pt x="1198741" y="583690"/>
                    <a:pt x="1168798" y="571273"/>
                  </a:cubicBezTo>
                  <a:cubicBezTo>
                    <a:pt x="1138855" y="558856"/>
                    <a:pt x="1112846" y="540958"/>
                    <a:pt x="1091451" y="519225"/>
                  </a:cubicBezTo>
                  <a:lnTo>
                    <a:pt x="1088387" y="514593"/>
                  </a:lnTo>
                  <a:lnTo>
                    <a:pt x="1077180" y="523840"/>
                  </a:lnTo>
                  <a:cubicBezTo>
                    <a:pt x="1031474" y="554718"/>
                    <a:pt x="976375" y="572748"/>
                    <a:pt x="917065" y="572748"/>
                  </a:cubicBezTo>
                  <a:cubicBezTo>
                    <a:pt x="857755" y="572748"/>
                    <a:pt x="802656" y="554718"/>
                    <a:pt x="756951" y="523840"/>
                  </a:cubicBezTo>
                  <a:lnTo>
                    <a:pt x="746035" y="514834"/>
                  </a:lnTo>
                  <a:lnTo>
                    <a:pt x="743219" y="519083"/>
                  </a:lnTo>
                  <a:cubicBezTo>
                    <a:pt x="721807" y="540799"/>
                    <a:pt x="695783" y="558676"/>
                    <a:pt x="665830" y="571069"/>
                  </a:cubicBezTo>
                  <a:cubicBezTo>
                    <a:pt x="635877" y="583461"/>
                    <a:pt x="604830" y="589197"/>
                    <a:pt x="574333" y="588957"/>
                  </a:cubicBezTo>
                  <a:lnTo>
                    <a:pt x="564897" y="587963"/>
                  </a:lnTo>
                  <a:lnTo>
                    <a:pt x="551779" y="655378"/>
                  </a:lnTo>
                  <a:cubicBezTo>
                    <a:pt x="537799" y="689851"/>
                    <a:pt x="516830" y="722153"/>
                    <a:pt x="488871" y="750112"/>
                  </a:cubicBezTo>
                  <a:cubicBezTo>
                    <a:pt x="377035" y="861948"/>
                    <a:pt x="195713" y="861948"/>
                    <a:pt x="83877" y="750112"/>
                  </a:cubicBezTo>
                  <a:cubicBezTo>
                    <a:pt x="-27959" y="638276"/>
                    <a:pt x="-27959" y="456954"/>
                    <a:pt x="83877" y="345118"/>
                  </a:cubicBezTo>
                  <a:cubicBezTo>
                    <a:pt x="153774" y="275221"/>
                    <a:pt x="250815" y="249009"/>
                    <a:pt x="341070" y="266483"/>
                  </a:cubicBezTo>
                  <a:lnTo>
                    <a:pt x="357736" y="271423"/>
                  </a:lnTo>
                  <a:lnTo>
                    <a:pt x="359208" y="264196"/>
                  </a:lnTo>
                  <a:cubicBezTo>
                    <a:pt x="382223" y="208696"/>
                    <a:pt x="426412" y="161975"/>
                    <a:pt x="486318" y="137190"/>
                  </a:cubicBezTo>
                  <a:cubicBezTo>
                    <a:pt x="546225" y="112404"/>
                    <a:pt x="610506" y="114247"/>
                    <a:pt x="666007" y="137263"/>
                  </a:cubicBezTo>
                  <a:lnTo>
                    <a:pt x="675258" y="142182"/>
                  </a:lnTo>
                  <a:lnTo>
                    <a:pt x="714568" y="83877"/>
                  </a:lnTo>
                  <a:cubicBezTo>
                    <a:pt x="766392" y="32054"/>
                    <a:pt x="837985" y="0"/>
                    <a:pt x="91706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AD10516C-69C7-5B52-A696-C12E5DD98464}"/>
                </a:ext>
              </a:extLst>
            </p:cNvPr>
            <p:cNvSpPr/>
            <p:nvPr/>
          </p:nvSpPr>
          <p:spPr bwMode="auto">
            <a:xfrm>
              <a:off x="423626" y="-2190750"/>
              <a:ext cx="503474" cy="267934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D825A9A1-9765-26E9-5CF2-D870C95446DD}"/>
                </a:ext>
              </a:extLst>
            </p:cNvPr>
            <p:cNvSpPr/>
            <p:nvPr/>
          </p:nvSpPr>
          <p:spPr bwMode="auto">
            <a:xfrm>
              <a:off x="1153876" y="-2190750"/>
              <a:ext cx="503474" cy="267934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5" name="楕円 214">
              <a:extLst>
                <a:ext uri="{FF2B5EF4-FFF2-40B4-BE49-F238E27FC236}">
                  <a16:creationId xmlns:a16="http://schemas.microsoft.com/office/drawing/2014/main" id="{8B401F6D-D64C-4207-7BF6-ABFC045E1791}"/>
                </a:ext>
              </a:extLst>
            </p:cNvPr>
            <p:cNvSpPr/>
            <p:nvPr/>
          </p:nvSpPr>
          <p:spPr bwMode="auto">
            <a:xfrm>
              <a:off x="617086" y="-2113041"/>
              <a:ext cx="127000" cy="12700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6" name="楕円 215">
              <a:extLst>
                <a:ext uri="{FF2B5EF4-FFF2-40B4-BE49-F238E27FC236}">
                  <a16:creationId xmlns:a16="http://schemas.microsoft.com/office/drawing/2014/main" id="{BF794FE2-0CE0-FCCF-96AE-EFFB238EFEF1}"/>
                </a:ext>
              </a:extLst>
            </p:cNvPr>
            <p:cNvSpPr/>
            <p:nvPr/>
          </p:nvSpPr>
          <p:spPr bwMode="auto">
            <a:xfrm>
              <a:off x="1353686" y="-2113041"/>
              <a:ext cx="127000" cy="12700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8337214C-ECB9-06B0-9119-CB63DBC0E487}"/>
                </a:ext>
              </a:extLst>
            </p:cNvPr>
            <p:cNvSpPr/>
            <p:nvPr/>
          </p:nvSpPr>
          <p:spPr bwMode="auto">
            <a:xfrm>
              <a:off x="413487" y="-2588448"/>
              <a:ext cx="1268480" cy="2872426"/>
            </a:xfrm>
            <a:custGeom>
              <a:avLst/>
              <a:gdLst>
                <a:gd name="connsiteX0" fmla="*/ 209063 w 1268480"/>
                <a:gd name="connsiteY0" fmla="*/ 1296887 h 2872426"/>
                <a:gd name="connsiteX1" fmla="*/ 238079 w 1268480"/>
                <a:gd name="connsiteY1" fmla="*/ 1334722 h 2872426"/>
                <a:gd name="connsiteX2" fmla="*/ 262016 w 1268480"/>
                <a:gd name="connsiteY2" fmla="*/ 1321729 h 2872426"/>
                <a:gd name="connsiteX3" fmla="*/ 372330 w 1268480"/>
                <a:gd name="connsiteY3" fmla="*/ 1299458 h 2872426"/>
                <a:gd name="connsiteX4" fmla="*/ 898826 w 1268480"/>
                <a:gd name="connsiteY4" fmla="*/ 1299458 h 2872426"/>
                <a:gd name="connsiteX5" fmla="*/ 1009140 w 1268480"/>
                <a:gd name="connsiteY5" fmla="*/ 1321729 h 2872426"/>
                <a:gd name="connsiteX6" fmla="*/ 1036709 w 1268480"/>
                <a:gd name="connsiteY6" fmla="*/ 1336693 h 2872426"/>
                <a:gd name="connsiteX7" fmla="*/ 1064938 w 1268480"/>
                <a:gd name="connsiteY7" fmla="*/ 1299883 h 2872426"/>
                <a:gd name="connsiteX8" fmla="*/ 1074363 w 1268480"/>
                <a:gd name="connsiteY8" fmla="*/ 1304999 h 2872426"/>
                <a:gd name="connsiteX9" fmla="*/ 1214623 w 1268480"/>
                <a:gd name="connsiteY9" fmla="*/ 1568797 h 2872426"/>
                <a:gd name="connsiteX10" fmla="*/ 1214623 w 1268480"/>
                <a:gd name="connsiteY10" fmla="*/ 2333623 h 2872426"/>
                <a:gd name="connsiteX11" fmla="*/ 1174200 w 1268480"/>
                <a:gd name="connsiteY11" fmla="*/ 2333623 h 2872426"/>
                <a:gd name="connsiteX12" fmla="*/ 1268480 w 1268480"/>
                <a:gd name="connsiteY12" fmla="*/ 2872426 h 2872426"/>
                <a:gd name="connsiteX13" fmla="*/ 0 w 1268480"/>
                <a:gd name="connsiteY13" fmla="*/ 2872426 h 2872426"/>
                <a:gd name="connsiteX14" fmla="*/ 94280 w 1268480"/>
                <a:gd name="connsiteY14" fmla="*/ 2333623 h 2872426"/>
                <a:gd name="connsiteX15" fmla="*/ 53857 w 1268480"/>
                <a:gd name="connsiteY15" fmla="*/ 2333623 h 2872426"/>
                <a:gd name="connsiteX16" fmla="*/ 53857 w 1268480"/>
                <a:gd name="connsiteY16" fmla="*/ 1568797 h 2872426"/>
                <a:gd name="connsiteX17" fmla="*/ 194117 w 1268480"/>
                <a:gd name="connsiteY17" fmla="*/ 1304999 h 2872426"/>
                <a:gd name="connsiteX18" fmla="*/ 638721 w 1268480"/>
                <a:gd name="connsiteY18" fmla="*/ 0 h 2872426"/>
                <a:gd name="connsiteX19" fmla="*/ 1255116 w 1268480"/>
                <a:gd name="connsiteY19" fmla="*/ 616395 h 2872426"/>
                <a:gd name="connsiteX20" fmla="*/ 638721 w 1268480"/>
                <a:gd name="connsiteY20" fmla="*/ 1232790 h 2872426"/>
                <a:gd name="connsiteX21" fmla="*/ 22326 w 1268480"/>
                <a:gd name="connsiteY21" fmla="*/ 616395 h 2872426"/>
                <a:gd name="connsiteX22" fmla="*/ 638721 w 1268480"/>
                <a:gd name="connsiteY22" fmla="*/ 0 h 2872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68480" h="2872426">
                  <a:moveTo>
                    <a:pt x="209063" y="1296887"/>
                  </a:moveTo>
                  <a:lnTo>
                    <a:pt x="238079" y="1334722"/>
                  </a:lnTo>
                  <a:lnTo>
                    <a:pt x="262016" y="1321729"/>
                  </a:lnTo>
                  <a:cubicBezTo>
                    <a:pt x="295922" y="1307388"/>
                    <a:pt x="333200" y="1299458"/>
                    <a:pt x="372330" y="1299458"/>
                  </a:cubicBezTo>
                  <a:lnTo>
                    <a:pt x="898826" y="1299458"/>
                  </a:lnTo>
                  <a:cubicBezTo>
                    <a:pt x="937956" y="1299458"/>
                    <a:pt x="975234" y="1307388"/>
                    <a:pt x="1009140" y="1321729"/>
                  </a:cubicBezTo>
                  <a:lnTo>
                    <a:pt x="1036709" y="1336693"/>
                  </a:lnTo>
                  <a:lnTo>
                    <a:pt x="1064938" y="1299883"/>
                  </a:lnTo>
                  <a:lnTo>
                    <a:pt x="1074363" y="1304999"/>
                  </a:lnTo>
                  <a:cubicBezTo>
                    <a:pt x="1158986" y="1362169"/>
                    <a:pt x="1214623" y="1458986"/>
                    <a:pt x="1214623" y="1568797"/>
                  </a:cubicBezTo>
                  <a:lnTo>
                    <a:pt x="1214623" y="2333623"/>
                  </a:lnTo>
                  <a:lnTo>
                    <a:pt x="1174200" y="2333623"/>
                  </a:lnTo>
                  <a:lnTo>
                    <a:pt x="1268480" y="2872426"/>
                  </a:lnTo>
                  <a:lnTo>
                    <a:pt x="0" y="2872426"/>
                  </a:lnTo>
                  <a:lnTo>
                    <a:pt x="94280" y="2333623"/>
                  </a:lnTo>
                  <a:lnTo>
                    <a:pt x="53857" y="2333623"/>
                  </a:lnTo>
                  <a:lnTo>
                    <a:pt x="53857" y="1568797"/>
                  </a:lnTo>
                  <a:cubicBezTo>
                    <a:pt x="53857" y="1458986"/>
                    <a:pt x="109494" y="1362169"/>
                    <a:pt x="194117" y="1304999"/>
                  </a:cubicBezTo>
                  <a:close/>
                  <a:moveTo>
                    <a:pt x="638721" y="0"/>
                  </a:moveTo>
                  <a:cubicBezTo>
                    <a:pt x="979147" y="0"/>
                    <a:pt x="1255116" y="275969"/>
                    <a:pt x="1255116" y="616395"/>
                  </a:cubicBezTo>
                  <a:cubicBezTo>
                    <a:pt x="1255116" y="956821"/>
                    <a:pt x="979147" y="1232790"/>
                    <a:pt x="638721" y="1232790"/>
                  </a:cubicBezTo>
                  <a:cubicBezTo>
                    <a:pt x="298295" y="1232790"/>
                    <a:pt x="22326" y="956821"/>
                    <a:pt x="22326" y="616395"/>
                  </a:cubicBezTo>
                  <a:cubicBezTo>
                    <a:pt x="22326" y="275969"/>
                    <a:pt x="298295" y="0"/>
                    <a:pt x="638721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C51E3A99-75D4-70E3-99E6-9EEBA6E36AA4}"/>
                </a:ext>
              </a:extLst>
            </p:cNvPr>
            <p:cNvGrpSpPr/>
            <p:nvPr/>
          </p:nvGrpSpPr>
          <p:grpSpPr>
            <a:xfrm>
              <a:off x="1238579" y="-1526149"/>
              <a:ext cx="1242932" cy="1576808"/>
              <a:chOff x="10484071" y="5643468"/>
              <a:chExt cx="1242932" cy="1576808"/>
            </a:xfrm>
          </p:grpSpPr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896DD23E-99E2-1A8A-B537-2A162A9A5FF4}"/>
                  </a:ext>
                </a:extLst>
              </p:cNvPr>
              <p:cNvGrpSpPr/>
              <p:nvPr/>
            </p:nvGrpSpPr>
            <p:grpSpPr>
              <a:xfrm>
                <a:off x="10484071" y="5643468"/>
                <a:ext cx="1242932" cy="1576808"/>
                <a:chOff x="2476617" y="5084928"/>
                <a:chExt cx="1242932" cy="1576808"/>
              </a:xfrm>
            </p:grpSpPr>
            <p:sp>
              <p:nvSpPr>
                <p:cNvPr id="244" name="四角形: 上の 2 つの角を丸める 243">
                  <a:extLst>
                    <a:ext uri="{FF2B5EF4-FFF2-40B4-BE49-F238E27FC236}">
                      <a16:creationId xmlns:a16="http://schemas.microsoft.com/office/drawing/2014/main" id="{C23EED22-1B1A-95A7-D083-0A853C78C425}"/>
                    </a:ext>
                  </a:extLst>
                </p:cNvPr>
                <p:cNvSpPr/>
                <p:nvPr/>
              </p:nvSpPr>
              <p:spPr bwMode="auto">
                <a:xfrm rot="12097588">
                  <a:off x="2765409" y="5505063"/>
                  <a:ext cx="299432" cy="85536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45" name="グループ化 244">
                  <a:extLst>
                    <a:ext uri="{FF2B5EF4-FFF2-40B4-BE49-F238E27FC236}">
                      <a16:creationId xmlns:a16="http://schemas.microsoft.com/office/drawing/2014/main" id="{F6F42B8D-F512-9007-E6C3-2BF21F559C50}"/>
                    </a:ext>
                  </a:extLst>
                </p:cNvPr>
                <p:cNvGrpSpPr/>
                <p:nvPr/>
              </p:nvGrpSpPr>
              <p:grpSpPr>
                <a:xfrm>
                  <a:off x="2476617" y="5084928"/>
                  <a:ext cx="1242932" cy="1576808"/>
                  <a:chOff x="3377825" y="5084928"/>
                  <a:chExt cx="1242932" cy="1576808"/>
                </a:xfrm>
              </p:grpSpPr>
              <p:sp>
                <p:nvSpPr>
                  <p:cNvPr id="246" name="台形 245">
                    <a:extLst>
                      <a:ext uri="{FF2B5EF4-FFF2-40B4-BE49-F238E27FC236}">
                        <a16:creationId xmlns:a16="http://schemas.microsoft.com/office/drawing/2014/main" id="{659B6443-97D8-56E3-68A1-F7AF2734498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765583" y="5084928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7" name="楕円 16">
                    <a:extLst>
                      <a:ext uri="{FF2B5EF4-FFF2-40B4-BE49-F238E27FC236}">
                        <a16:creationId xmlns:a16="http://schemas.microsoft.com/office/drawing/2014/main" id="{108D50C8-F94E-E730-34D6-F9FE263B8F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7825" y="5652777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48" name="グループ化 247">
                    <a:extLst>
                      <a:ext uri="{FF2B5EF4-FFF2-40B4-BE49-F238E27FC236}">
                        <a16:creationId xmlns:a16="http://schemas.microsoft.com/office/drawing/2014/main" id="{602FEED9-11C2-9ECE-B6B0-5CF99AB4A31D}"/>
                      </a:ext>
                    </a:extLst>
                  </p:cNvPr>
                  <p:cNvGrpSpPr/>
                  <p:nvPr/>
                </p:nvGrpSpPr>
                <p:grpSpPr>
                  <a:xfrm>
                    <a:off x="3770658" y="5289257"/>
                    <a:ext cx="415066" cy="408250"/>
                    <a:chOff x="3360652" y="5152591"/>
                    <a:chExt cx="415066" cy="408250"/>
                  </a:xfrm>
                </p:grpSpPr>
                <p:sp>
                  <p:nvSpPr>
                    <p:cNvPr id="249" name="四角形: 角を丸くする 248">
                      <a:extLst>
                        <a:ext uri="{FF2B5EF4-FFF2-40B4-BE49-F238E27FC236}">
                          <a16:creationId xmlns:a16="http://schemas.microsoft.com/office/drawing/2014/main" id="{F3E2214B-94CA-844A-F139-DB3156D3B17B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3360652" y="5194973"/>
                      <a:ext cx="145706" cy="19419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0" name="四角形: 上の 2 つの角を丸める 249">
                      <a:extLst>
                        <a:ext uri="{FF2B5EF4-FFF2-40B4-BE49-F238E27FC236}">
                          <a16:creationId xmlns:a16="http://schemas.microsoft.com/office/drawing/2014/main" id="{2037B13D-692B-4DDB-2DAA-61DDDF5758A2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430700" y="5215822"/>
                      <a:ext cx="408250" cy="281787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1" name="四角形: 角を丸くする 277">
                      <a:extLst>
                        <a:ext uri="{FF2B5EF4-FFF2-40B4-BE49-F238E27FC236}">
                          <a16:creationId xmlns:a16="http://schemas.microsoft.com/office/drawing/2014/main" id="{72912561-E29A-920D-FFA5-6541F1AD651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153792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2" name="四角形: 角を丸くする 277">
                      <a:extLst>
                        <a:ext uri="{FF2B5EF4-FFF2-40B4-BE49-F238E27FC236}">
                          <a16:creationId xmlns:a16="http://schemas.microsoft.com/office/drawing/2014/main" id="{3C10FD52-1CE7-790B-40E1-35EC7CCDC18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253804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3" name="四角形: 角を丸くする 277">
                      <a:extLst>
                        <a:ext uri="{FF2B5EF4-FFF2-40B4-BE49-F238E27FC236}">
                          <a16:creationId xmlns:a16="http://schemas.microsoft.com/office/drawing/2014/main" id="{2AD0B0BA-DEFC-8B80-7C8B-54218772360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356197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4" name="四角形: 角を丸くする 277">
                      <a:extLst>
                        <a:ext uri="{FF2B5EF4-FFF2-40B4-BE49-F238E27FC236}">
                          <a16:creationId xmlns:a16="http://schemas.microsoft.com/office/drawing/2014/main" id="{AF9F9E4A-4101-1F31-55DD-C3B099B506F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458591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E93F3212-0EFC-B4CC-4F74-FCEE24EB6217}"/>
                  </a:ext>
                </a:extLst>
              </p:cNvPr>
              <p:cNvGrpSpPr/>
              <p:nvPr/>
            </p:nvGrpSpPr>
            <p:grpSpPr>
              <a:xfrm rot="1249110">
                <a:off x="10659415" y="6321713"/>
                <a:ext cx="311557" cy="797945"/>
                <a:chOff x="-1033419" y="1448780"/>
                <a:chExt cx="1059805" cy="2714326"/>
              </a:xfrm>
            </p:grpSpPr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E067AD3E-C78F-4492-AFAB-FCFCABB3663F}"/>
                    </a:ext>
                  </a:extLst>
                </p:cNvPr>
                <p:cNvSpPr/>
                <p:nvPr/>
              </p:nvSpPr>
              <p:spPr>
                <a:xfrm>
                  <a:off x="-1033419" y="1628800"/>
                  <a:ext cx="1059805" cy="2534306"/>
                </a:xfrm>
                <a:custGeom>
                  <a:avLst/>
                  <a:gdLst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1442085 h 2534306"/>
                    <a:gd name="connsiteX27" fmla="*/ 1059805 w 1059805"/>
                    <a:gd name="connsiteY27" fmla="*/ 2338136 h 2534306"/>
                    <a:gd name="connsiteX28" fmla="*/ 863635 w 1059805"/>
                    <a:gd name="connsiteY28" fmla="*/ 2534306 h 2534306"/>
                    <a:gd name="connsiteX29" fmla="*/ 196170 w 1059805"/>
                    <a:gd name="connsiteY29" fmla="*/ 2534306 h 2534306"/>
                    <a:gd name="connsiteX30" fmla="*/ 0 w 1059805"/>
                    <a:gd name="connsiteY30" fmla="*/ 2338136 h 2534306"/>
                    <a:gd name="connsiteX31" fmla="*/ 0 w 1059805"/>
                    <a:gd name="connsiteY31" fmla="*/ 1442085 h 2534306"/>
                    <a:gd name="connsiteX32" fmla="*/ 0 w 1059805"/>
                    <a:gd name="connsiteY32" fmla="*/ 1351225 h 2534306"/>
                    <a:gd name="connsiteX33" fmla="*/ 0 w 1059805"/>
                    <a:gd name="connsiteY33" fmla="*/ 1076843 h 2534306"/>
                    <a:gd name="connsiteX34" fmla="*/ 233629 w 1059805"/>
                    <a:gd name="connsiteY34" fmla="*/ 637440 h 2534306"/>
                    <a:gd name="connsiteX35" fmla="*/ 280070 w 1059805"/>
                    <a:gd name="connsiteY35" fmla="*/ 612232 h 2534306"/>
                    <a:gd name="connsiteX36" fmla="*/ 347488 w 1059805"/>
                    <a:gd name="connsiteY36" fmla="*/ 250293 h 2534306"/>
                    <a:gd name="connsiteX37" fmla="*/ 342910 w 1059805"/>
                    <a:gd name="connsiteY37" fmla="*/ 250293 h 2534306"/>
                    <a:gd name="connsiteX38" fmla="*/ 320186 w 1059805"/>
                    <a:gd name="connsiteY38" fmla="*/ 240881 h 2534306"/>
                    <a:gd name="connsiteX39" fmla="*/ 310773 w 1059805"/>
                    <a:gd name="connsiteY39" fmla="*/ 218157 h 2534306"/>
                    <a:gd name="connsiteX40" fmla="*/ 320186 w 1059805"/>
                    <a:gd name="connsiteY40" fmla="*/ 195433 h 2534306"/>
                    <a:gd name="connsiteX41" fmla="*/ 342910 w 1059805"/>
                    <a:gd name="connsiteY41" fmla="*/ 186021 h 2534306"/>
                    <a:gd name="connsiteX42" fmla="*/ 349707 w 1059805"/>
                    <a:gd name="connsiteY42" fmla="*/ 186021 h 2534306"/>
                    <a:gd name="connsiteX43" fmla="*/ 349707 w 1059805"/>
                    <a:gd name="connsiteY43" fmla="*/ 127928 h 2534306"/>
                    <a:gd name="connsiteX44" fmla="*/ 351310 w 1059805"/>
                    <a:gd name="connsiteY44" fmla="*/ 124060 h 2534306"/>
                    <a:gd name="connsiteX45" fmla="*/ 346000 w 1059805"/>
                    <a:gd name="connsiteY45" fmla="*/ 111241 h 2534306"/>
                    <a:gd name="connsiteX46" fmla="*/ 354145 w 1059805"/>
                    <a:gd name="connsiteY46" fmla="*/ 91577 h 2534306"/>
                    <a:gd name="connsiteX47" fmla="*/ 357026 w 1059805"/>
                    <a:gd name="connsiteY47" fmla="*/ 90383 h 2534306"/>
                    <a:gd name="connsiteX48" fmla="*/ 354145 w 1059805"/>
                    <a:gd name="connsiteY48" fmla="*/ 89190 h 2534306"/>
                    <a:gd name="connsiteX49" fmla="*/ 346000 w 1059805"/>
                    <a:gd name="connsiteY49" fmla="*/ 69525 h 2534306"/>
                    <a:gd name="connsiteX50" fmla="*/ 354145 w 1059805"/>
                    <a:gd name="connsiteY50" fmla="*/ 49861 h 2534306"/>
                    <a:gd name="connsiteX51" fmla="*/ 357025 w 1059805"/>
                    <a:gd name="connsiteY51" fmla="*/ 48668 h 2534306"/>
                    <a:gd name="connsiteX52" fmla="*/ 354145 w 1059805"/>
                    <a:gd name="connsiteY52" fmla="*/ 47475 h 2534306"/>
                    <a:gd name="connsiteX53" fmla="*/ 346000 w 1059805"/>
                    <a:gd name="connsiteY53" fmla="*/ 27810 h 2534306"/>
                    <a:gd name="connsiteX54" fmla="*/ 354145 w 1059805"/>
                    <a:gd name="connsiteY54" fmla="*/ 8146 h 2534306"/>
                    <a:gd name="connsiteX55" fmla="*/ 373810 w 1059805"/>
                    <a:gd name="connsiteY55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1442085 h 2534306"/>
                    <a:gd name="connsiteX27" fmla="*/ 1059805 w 1059805"/>
                    <a:gd name="connsiteY27" fmla="*/ 2338136 h 2534306"/>
                    <a:gd name="connsiteX28" fmla="*/ 863635 w 1059805"/>
                    <a:gd name="connsiteY28" fmla="*/ 2534306 h 2534306"/>
                    <a:gd name="connsiteX29" fmla="*/ 196170 w 1059805"/>
                    <a:gd name="connsiteY29" fmla="*/ 2534306 h 2534306"/>
                    <a:gd name="connsiteX30" fmla="*/ 0 w 1059805"/>
                    <a:gd name="connsiteY30" fmla="*/ 2338136 h 2534306"/>
                    <a:gd name="connsiteX31" fmla="*/ 0 w 1059805"/>
                    <a:gd name="connsiteY31" fmla="*/ 1442085 h 2534306"/>
                    <a:gd name="connsiteX32" fmla="*/ 0 w 1059805"/>
                    <a:gd name="connsiteY32" fmla="*/ 1076843 h 2534306"/>
                    <a:gd name="connsiteX33" fmla="*/ 233629 w 1059805"/>
                    <a:gd name="connsiteY33" fmla="*/ 637440 h 2534306"/>
                    <a:gd name="connsiteX34" fmla="*/ 280070 w 1059805"/>
                    <a:gd name="connsiteY34" fmla="*/ 612232 h 2534306"/>
                    <a:gd name="connsiteX35" fmla="*/ 347488 w 1059805"/>
                    <a:gd name="connsiteY35" fmla="*/ 250293 h 2534306"/>
                    <a:gd name="connsiteX36" fmla="*/ 342910 w 1059805"/>
                    <a:gd name="connsiteY36" fmla="*/ 250293 h 2534306"/>
                    <a:gd name="connsiteX37" fmla="*/ 320186 w 1059805"/>
                    <a:gd name="connsiteY37" fmla="*/ 240881 h 2534306"/>
                    <a:gd name="connsiteX38" fmla="*/ 310773 w 1059805"/>
                    <a:gd name="connsiteY38" fmla="*/ 218157 h 2534306"/>
                    <a:gd name="connsiteX39" fmla="*/ 320186 w 1059805"/>
                    <a:gd name="connsiteY39" fmla="*/ 195433 h 2534306"/>
                    <a:gd name="connsiteX40" fmla="*/ 342910 w 1059805"/>
                    <a:gd name="connsiteY40" fmla="*/ 186021 h 2534306"/>
                    <a:gd name="connsiteX41" fmla="*/ 349707 w 1059805"/>
                    <a:gd name="connsiteY41" fmla="*/ 186021 h 2534306"/>
                    <a:gd name="connsiteX42" fmla="*/ 349707 w 1059805"/>
                    <a:gd name="connsiteY42" fmla="*/ 127928 h 2534306"/>
                    <a:gd name="connsiteX43" fmla="*/ 351310 w 1059805"/>
                    <a:gd name="connsiteY43" fmla="*/ 124060 h 2534306"/>
                    <a:gd name="connsiteX44" fmla="*/ 346000 w 1059805"/>
                    <a:gd name="connsiteY44" fmla="*/ 111241 h 2534306"/>
                    <a:gd name="connsiteX45" fmla="*/ 354145 w 1059805"/>
                    <a:gd name="connsiteY45" fmla="*/ 91577 h 2534306"/>
                    <a:gd name="connsiteX46" fmla="*/ 357026 w 1059805"/>
                    <a:gd name="connsiteY46" fmla="*/ 90383 h 2534306"/>
                    <a:gd name="connsiteX47" fmla="*/ 354145 w 1059805"/>
                    <a:gd name="connsiteY47" fmla="*/ 89190 h 2534306"/>
                    <a:gd name="connsiteX48" fmla="*/ 346000 w 1059805"/>
                    <a:gd name="connsiteY48" fmla="*/ 69525 h 2534306"/>
                    <a:gd name="connsiteX49" fmla="*/ 354145 w 1059805"/>
                    <a:gd name="connsiteY49" fmla="*/ 49861 h 2534306"/>
                    <a:gd name="connsiteX50" fmla="*/ 357025 w 1059805"/>
                    <a:gd name="connsiteY50" fmla="*/ 48668 h 2534306"/>
                    <a:gd name="connsiteX51" fmla="*/ 354145 w 1059805"/>
                    <a:gd name="connsiteY51" fmla="*/ 47475 h 2534306"/>
                    <a:gd name="connsiteX52" fmla="*/ 346000 w 1059805"/>
                    <a:gd name="connsiteY52" fmla="*/ 27810 h 2534306"/>
                    <a:gd name="connsiteX53" fmla="*/ 354145 w 1059805"/>
                    <a:gd name="connsiteY53" fmla="*/ 8146 h 2534306"/>
                    <a:gd name="connsiteX54" fmla="*/ 373810 w 1059805"/>
                    <a:gd name="connsiteY54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1442085 h 2534306"/>
                    <a:gd name="connsiteX27" fmla="*/ 1059805 w 1059805"/>
                    <a:gd name="connsiteY27" fmla="*/ 2338136 h 2534306"/>
                    <a:gd name="connsiteX28" fmla="*/ 863635 w 1059805"/>
                    <a:gd name="connsiteY28" fmla="*/ 2534306 h 2534306"/>
                    <a:gd name="connsiteX29" fmla="*/ 196170 w 1059805"/>
                    <a:gd name="connsiteY29" fmla="*/ 2534306 h 2534306"/>
                    <a:gd name="connsiteX30" fmla="*/ 0 w 1059805"/>
                    <a:gd name="connsiteY30" fmla="*/ 2338136 h 2534306"/>
                    <a:gd name="connsiteX31" fmla="*/ 0 w 1059805"/>
                    <a:gd name="connsiteY31" fmla="*/ 1076843 h 2534306"/>
                    <a:gd name="connsiteX32" fmla="*/ 233629 w 1059805"/>
                    <a:gd name="connsiteY32" fmla="*/ 637440 h 2534306"/>
                    <a:gd name="connsiteX33" fmla="*/ 280070 w 1059805"/>
                    <a:gd name="connsiteY33" fmla="*/ 612232 h 2534306"/>
                    <a:gd name="connsiteX34" fmla="*/ 347488 w 1059805"/>
                    <a:gd name="connsiteY34" fmla="*/ 250293 h 2534306"/>
                    <a:gd name="connsiteX35" fmla="*/ 342910 w 1059805"/>
                    <a:gd name="connsiteY35" fmla="*/ 250293 h 2534306"/>
                    <a:gd name="connsiteX36" fmla="*/ 320186 w 1059805"/>
                    <a:gd name="connsiteY36" fmla="*/ 240881 h 2534306"/>
                    <a:gd name="connsiteX37" fmla="*/ 310773 w 1059805"/>
                    <a:gd name="connsiteY37" fmla="*/ 218157 h 2534306"/>
                    <a:gd name="connsiteX38" fmla="*/ 320186 w 1059805"/>
                    <a:gd name="connsiteY38" fmla="*/ 195433 h 2534306"/>
                    <a:gd name="connsiteX39" fmla="*/ 342910 w 1059805"/>
                    <a:gd name="connsiteY39" fmla="*/ 186021 h 2534306"/>
                    <a:gd name="connsiteX40" fmla="*/ 349707 w 1059805"/>
                    <a:gd name="connsiteY40" fmla="*/ 186021 h 2534306"/>
                    <a:gd name="connsiteX41" fmla="*/ 349707 w 1059805"/>
                    <a:gd name="connsiteY41" fmla="*/ 127928 h 2534306"/>
                    <a:gd name="connsiteX42" fmla="*/ 351310 w 1059805"/>
                    <a:gd name="connsiteY42" fmla="*/ 124060 h 2534306"/>
                    <a:gd name="connsiteX43" fmla="*/ 346000 w 1059805"/>
                    <a:gd name="connsiteY43" fmla="*/ 111241 h 2534306"/>
                    <a:gd name="connsiteX44" fmla="*/ 354145 w 1059805"/>
                    <a:gd name="connsiteY44" fmla="*/ 91577 h 2534306"/>
                    <a:gd name="connsiteX45" fmla="*/ 357026 w 1059805"/>
                    <a:gd name="connsiteY45" fmla="*/ 90383 h 2534306"/>
                    <a:gd name="connsiteX46" fmla="*/ 354145 w 1059805"/>
                    <a:gd name="connsiteY46" fmla="*/ 89190 h 2534306"/>
                    <a:gd name="connsiteX47" fmla="*/ 346000 w 1059805"/>
                    <a:gd name="connsiteY47" fmla="*/ 69525 h 2534306"/>
                    <a:gd name="connsiteX48" fmla="*/ 354145 w 1059805"/>
                    <a:gd name="connsiteY48" fmla="*/ 49861 h 2534306"/>
                    <a:gd name="connsiteX49" fmla="*/ 357025 w 1059805"/>
                    <a:gd name="connsiteY49" fmla="*/ 48668 h 2534306"/>
                    <a:gd name="connsiteX50" fmla="*/ 354145 w 1059805"/>
                    <a:gd name="connsiteY50" fmla="*/ 47475 h 2534306"/>
                    <a:gd name="connsiteX51" fmla="*/ 346000 w 1059805"/>
                    <a:gd name="connsiteY51" fmla="*/ 27810 h 2534306"/>
                    <a:gd name="connsiteX52" fmla="*/ 354145 w 1059805"/>
                    <a:gd name="connsiteY52" fmla="*/ 8146 h 2534306"/>
                    <a:gd name="connsiteX53" fmla="*/ 373810 w 1059805"/>
                    <a:gd name="connsiteY53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2338136 h 2534306"/>
                    <a:gd name="connsiteX27" fmla="*/ 863635 w 1059805"/>
                    <a:gd name="connsiteY27" fmla="*/ 2534306 h 2534306"/>
                    <a:gd name="connsiteX28" fmla="*/ 196170 w 1059805"/>
                    <a:gd name="connsiteY28" fmla="*/ 2534306 h 2534306"/>
                    <a:gd name="connsiteX29" fmla="*/ 0 w 1059805"/>
                    <a:gd name="connsiteY29" fmla="*/ 2338136 h 2534306"/>
                    <a:gd name="connsiteX30" fmla="*/ 0 w 1059805"/>
                    <a:gd name="connsiteY30" fmla="*/ 1076843 h 2534306"/>
                    <a:gd name="connsiteX31" fmla="*/ 233629 w 1059805"/>
                    <a:gd name="connsiteY31" fmla="*/ 637440 h 2534306"/>
                    <a:gd name="connsiteX32" fmla="*/ 280070 w 1059805"/>
                    <a:gd name="connsiteY32" fmla="*/ 612232 h 2534306"/>
                    <a:gd name="connsiteX33" fmla="*/ 347488 w 1059805"/>
                    <a:gd name="connsiteY33" fmla="*/ 250293 h 2534306"/>
                    <a:gd name="connsiteX34" fmla="*/ 342910 w 1059805"/>
                    <a:gd name="connsiteY34" fmla="*/ 250293 h 2534306"/>
                    <a:gd name="connsiteX35" fmla="*/ 320186 w 1059805"/>
                    <a:gd name="connsiteY35" fmla="*/ 240881 h 2534306"/>
                    <a:gd name="connsiteX36" fmla="*/ 310773 w 1059805"/>
                    <a:gd name="connsiteY36" fmla="*/ 218157 h 2534306"/>
                    <a:gd name="connsiteX37" fmla="*/ 320186 w 1059805"/>
                    <a:gd name="connsiteY37" fmla="*/ 195433 h 2534306"/>
                    <a:gd name="connsiteX38" fmla="*/ 342910 w 1059805"/>
                    <a:gd name="connsiteY38" fmla="*/ 186021 h 2534306"/>
                    <a:gd name="connsiteX39" fmla="*/ 349707 w 1059805"/>
                    <a:gd name="connsiteY39" fmla="*/ 186021 h 2534306"/>
                    <a:gd name="connsiteX40" fmla="*/ 349707 w 1059805"/>
                    <a:gd name="connsiteY40" fmla="*/ 127928 h 2534306"/>
                    <a:gd name="connsiteX41" fmla="*/ 351310 w 1059805"/>
                    <a:gd name="connsiteY41" fmla="*/ 124060 h 2534306"/>
                    <a:gd name="connsiteX42" fmla="*/ 346000 w 1059805"/>
                    <a:gd name="connsiteY42" fmla="*/ 111241 h 2534306"/>
                    <a:gd name="connsiteX43" fmla="*/ 354145 w 1059805"/>
                    <a:gd name="connsiteY43" fmla="*/ 91577 h 2534306"/>
                    <a:gd name="connsiteX44" fmla="*/ 357026 w 1059805"/>
                    <a:gd name="connsiteY44" fmla="*/ 90383 h 2534306"/>
                    <a:gd name="connsiteX45" fmla="*/ 354145 w 1059805"/>
                    <a:gd name="connsiteY45" fmla="*/ 89190 h 2534306"/>
                    <a:gd name="connsiteX46" fmla="*/ 346000 w 1059805"/>
                    <a:gd name="connsiteY46" fmla="*/ 69525 h 2534306"/>
                    <a:gd name="connsiteX47" fmla="*/ 354145 w 1059805"/>
                    <a:gd name="connsiteY47" fmla="*/ 49861 h 2534306"/>
                    <a:gd name="connsiteX48" fmla="*/ 357025 w 1059805"/>
                    <a:gd name="connsiteY48" fmla="*/ 48668 h 2534306"/>
                    <a:gd name="connsiteX49" fmla="*/ 354145 w 1059805"/>
                    <a:gd name="connsiteY49" fmla="*/ 47475 h 2534306"/>
                    <a:gd name="connsiteX50" fmla="*/ 346000 w 1059805"/>
                    <a:gd name="connsiteY50" fmla="*/ 27810 h 2534306"/>
                    <a:gd name="connsiteX51" fmla="*/ 354145 w 1059805"/>
                    <a:gd name="connsiteY51" fmla="*/ 8146 h 2534306"/>
                    <a:gd name="connsiteX52" fmla="*/ 373810 w 1059805"/>
                    <a:gd name="connsiteY52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2338136 h 2534306"/>
                    <a:gd name="connsiteX26" fmla="*/ 863635 w 1059805"/>
                    <a:gd name="connsiteY26" fmla="*/ 2534306 h 2534306"/>
                    <a:gd name="connsiteX27" fmla="*/ 196170 w 1059805"/>
                    <a:gd name="connsiteY27" fmla="*/ 2534306 h 2534306"/>
                    <a:gd name="connsiteX28" fmla="*/ 0 w 1059805"/>
                    <a:gd name="connsiteY28" fmla="*/ 2338136 h 2534306"/>
                    <a:gd name="connsiteX29" fmla="*/ 0 w 1059805"/>
                    <a:gd name="connsiteY29" fmla="*/ 1076843 h 2534306"/>
                    <a:gd name="connsiteX30" fmla="*/ 233629 w 1059805"/>
                    <a:gd name="connsiteY30" fmla="*/ 637440 h 2534306"/>
                    <a:gd name="connsiteX31" fmla="*/ 280070 w 1059805"/>
                    <a:gd name="connsiteY31" fmla="*/ 612232 h 2534306"/>
                    <a:gd name="connsiteX32" fmla="*/ 347488 w 1059805"/>
                    <a:gd name="connsiteY32" fmla="*/ 250293 h 2534306"/>
                    <a:gd name="connsiteX33" fmla="*/ 342910 w 1059805"/>
                    <a:gd name="connsiteY33" fmla="*/ 250293 h 2534306"/>
                    <a:gd name="connsiteX34" fmla="*/ 320186 w 1059805"/>
                    <a:gd name="connsiteY34" fmla="*/ 240881 h 2534306"/>
                    <a:gd name="connsiteX35" fmla="*/ 310773 w 1059805"/>
                    <a:gd name="connsiteY35" fmla="*/ 218157 h 2534306"/>
                    <a:gd name="connsiteX36" fmla="*/ 320186 w 1059805"/>
                    <a:gd name="connsiteY36" fmla="*/ 195433 h 2534306"/>
                    <a:gd name="connsiteX37" fmla="*/ 342910 w 1059805"/>
                    <a:gd name="connsiteY37" fmla="*/ 186021 h 2534306"/>
                    <a:gd name="connsiteX38" fmla="*/ 349707 w 1059805"/>
                    <a:gd name="connsiteY38" fmla="*/ 186021 h 2534306"/>
                    <a:gd name="connsiteX39" fmla="*/ 349707 w 1059805"/>
                    <a:gd name="connsiteY39" fmla="*/ 127928 h 2534306"/>
                    <a:gd name="connsiteX40" fmla="*/ 351310 w 1059805"/>
                    <a:gd name="connsiteY40" fmla="*/ 124060 h 2534306"/>
                    <a:gd name="connsiteX41" fmla="*/ 346000 w 1059805"/>
                    <a:gd name="connsiteY41" fmla="*/ 111241 h 2534306"/>
                    <a:gd name="connsiteX42" fmla="*/ 354145 w 1059805"/>
                    <a:gd name="connsiteY42" fmla="*/ 91577 h 2534306"/>
                    <a:gd name="connsiteX43" fmla="*/ 357026 w 1059805"/>
                    <a:gd name="connsiteY43" fmla="*/ 90383 h 2534306"/>
                    <a:gd name="connsiteX44" fmla="*/ 354145 w 1059805"/>
                    <a:gd name="connsiteY44" fmla="*/ 89190 h 2534306"/>
                    <a:gd name="connsiteX45" fmla="*/ 346000 w 1059805"/>
                    <a:gd name="connsiteY45" fmla="*/ 69525 h 2534306"/>
                    <a:gd name="connsiteX46" fmla="*/ 354145 w 1059805"/>
                    <a:gd name="connsiteY46" fmla="*/ 49861 h 2534306"/>
                    <a:gd name="connsiteX47" fmla="*/ 357025 w 1059805"/>
                    <a:gd name="connsiteY47" fmla="*/ 48668 h 2534306"/>
                    <a:gd name="connsiteX48" fmla="*/ 354145 w 1059805"/>
                    <a:gd name="connsiteY48" fmla="*/ 47475 h 2534306"/>
                    <a:gd name="connsiteX49" fmla="*/ 346000 w 1059805"/>
                    <a:gd name="connsiteY49" fmla="*/ 27810 h 2534306"/>
                    <a:gd name="connsiteX50" fmla="*/ 354145 w 1059805"/>
                    <a:gd name="connsiteY50" fmla="*/ 8146 h 2534306"/>
                    <a:gd name="connsiteX51" fmla="*/ 373810 w 1059805"/>
                    <a:gd name="connsiteY51" fmla="*/ 0 h 2534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059805" h="2534306">
                      <a:moveTo>
                        <a:pt x="373810" y="0"/>
                      </a:moveTo>
                      <a:lnTo>
                        <a:pt x="685290" y="0"/>
                      </a:lnTo>
                      <a:cubicBezTo>
                        <a:pt x="700649" y="0"/>
                        <a:pt x="713101" y="12451"/>
                        <a:pt x="713101" y="27811"/>
                      </a:cubicBezTo>
                      <a:lnTo>
                        <a:pt x="713100" y="27811"/>
                      </a:lnTo>
                      <a:cubicBezTo>
                        <a:pt x="713100" y="35490"/>
                        <a:pt x="709987" y="42443"/>
                        <a:pt x="704954" y="47476"/>
                      </a:cubicBezTo>
                      <a:lnTo>
                        <a:pt x="702077" y="48668"/>
                      </a:lnTo>
                      <a:lnTo>
                        <a:pt x="704955" y="49861"/>
                      </a:lnTo>
                      <a:cubicBezTo>
                        <a:pt x="709988" y="54894"/>
                        <a:pt x="713101" y="61846"/>
                        <a:pt x="713101" y="69526"/>
                      </a:cubicBezTo>
                      <a:lnTo>
                        <a:pt x="713100" y="69526"/>
                      </a:lnTo>
                      <a:cubicBezTo>
                        <a:pt x="713100" y="77205"/>
                        <a:pt x="709987" y="84158"/>
                        <a:pt x="704954" y="89191"/>
                      </a:cubicBezTo>
                      <a:lnTo>
                        <a:pt x="702075" y="90384"/>
                      </a:lnTo>
                      <a:lnTo>
                        <a:pt x="704955" y="91577"/>
                      </a:lnTo>
                      <a:cubicBezTo>
                        <a:pt x="709988" y="96610"/>
                        <a:pt x="713101" y="103562"/>
                        <a:pt x="713101" y="111242"/>
                      </a:cubicBezTo>
                      <a:lnTo>
                        <a:pt x="713100" y="111242"/>
                      </a:lnTo>
                      <a:lnTo>
                        <a:pt x="707791" y="124061"/>
                      </a:lnTo>
                      <a:lnTo>
                        <a:pt x="709392" y="127928"/>
                      </a:lnTo>
                      <a:lnTo>
                        <a:pt x="709392" y="186021"/>
                      </a:lnTo>
                      <a:lnTo>
                        <a:pt x="716190" y="186021"/>
                      </a:lnTo>
                      <a:cubicBezTo>
                        <a:pt x="733939" y="186021"/>
                        <a:pt x="748327" y="200409"/>
                        <a:pt x="748327" y="218157"/>
                      </a:cubicBezTo>
                      <a:lnTo>
                        <a:pt x="748326" y="218157"/>
                      </a:lnTo>
                      <a:cubicBezTo>
                        <a:pt x="748326" y="227032"/>
                        <a:pt x="744729" y="235066"/>
                        <a:pt x="738914" y="240882"/>
                      </a:cubicBezTo>
                      <a:lnTo>
                        <a:pt x="718824" y="249203"/>
                      </a:lnTo>
                      <a:lnTo>
                        <a:pt x="787200" y="616284"/>
                      </a:lnTo>
                      <a:lnTo>
                        <a:pt x="826176" y="637440"/>
                      </a:lnTo>
                      <a:cubicBezTo>
                        <a:pt x="967131" y="732667"/>
                        <a:pt x="1059805" y="893933"/>
                        <a:pt x="1059805" y="1076843"/>
                      </a:cubicBezTo>
                      <a:lnTo>
                        <a:pt x="1059805" y="2338136"/>
                      </a:lnTo>
                      <a:cubicBezTo>
                        <a:pt x="1059805" y="2446478"/>
                        <a:pt x="971977" y="2534306"/>
                        <a:pt x="863635" y="2534306"/>
                      </a:cubicBezTo>
                      <a:lnTo>
                        <a:pt x="196170" y="2534306"/>
                      </a:lnTo>
                      <a:cubicBezTo>
                        <a:pt x="87828" y="2534306"/>
                        <a:pt x="0" y="2446478"/>
                        <a:pt x="0" y="2338136"/>
                      </a:cubicBezTo>
                      <a:lnTo>
                        <a:pt x="0" y="1076843"/>
                      </a:lnTo>
                      <a:cubicBezTo>
                        <a:pt x="0" y="893933"/>
                        <a:pt x="92674" y="732667"/>
                        <a:pt x="233629" y="637440"/>
                      </a:cubicBezTo>
                      <a:lnTo>
                        <a:pt x="280070" y="612232"/>
                      </a:lnTo>
                      <a:lnTo>
                        <a:pt x="347488" y="250293"/>
                      </a:lnTo>
                      <a:lnTo>
                        <a:pt x="342910" y="250293"/>
                      </a:lnTo>
                      <a:cubicBezTo>
                        <a:pt x="334036" y="250293"/>
                        <a:pt x="326001" y="246696"/>
                        <a:pt x="320186" y="240881"/>
                      </a:cubicBezTo>
                      <a:lnTo>
                        <a:pt x="310773" y="218157"/>
                      </a:lnTo>
                      <a:lnTo>
                        <a:pt x="320186" y="195433"/>
                      </a:lnTo>
                      <a:cubicBezTo>
                        <a:pt x="326001" y="189618"/>
                        <a:pt x="334036" y="186021"/>
                        <a:pt x="342910" y="186021"/>
                      </a:cubicBezTo>
                      <a:lnTo>
                        <a:pt x="349707" y="186021"/>
                      </a:lnTo>
                      <a:lnTo>
                        <a:pt x="349707" y="127928"/>
                      </a:lnTo>
                      <a:lnTo>
                        <a:pt x="351310" y="124060"/>
                      </a:lnTo>
                      <a:lnTo>
                        <a:pt x="346000" y="111241"/>
                      </a:lnTo>
                      <a:lnTo>
                        <a:pt x="354145" y="91577"/>
                      </a:lnTo>
                      <a:lnTo>
                        <a:pt x="357026" y="90383"/>
                      </a:lnTo>
                      <a:lnTo>
                        <a:pt x="354145" y="89190"/>
                      </a:lnTo>
                      <a:lnTo>
                        <a:pt x="346000" y="69525"/>
                      </a:lnTo>
                      <a:lnTo>
                        <a:pt x="354145" y="49861"/>
                      </a:lnTo>
                      <a:lnTo>
                        <a:pt x="357025" y="48668"/>
                      </a:lnTo>
                      <a:lnTo>
                        <a:pt x="354145" y="47475"/>
                      </a:lnTo>
                      <a:lnTo>
                        <a:pt x="346000" y="27810"/>
                      </a:lnTo>
                      <a:lnTo>
                        <a:pt x="354145" y="8146"/>
                      </a:lnTo>
                      <a:cubicBezTo>
                        <a:pt x="359178" y="3113"/>
                        <a:pt x="366131" y="0"/>
                        <a:pt x="37381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3" name="台形 242">
                  <a:extLst>
                    <a:ext uri="{FF2B5EF4-FFF2-40B4-BE49-F238E27FC236}">
                      <a16:creationId xmlns:a16="http://schemas.microsoft.com/office/drawing/2014/main" id="{E408E7B9-0113-3BFF-393A-04C80245EA2D}"/>
                    </a:ext>
                  </a:extLst>
                </p:cNvPr>
                <p:cNvSpPr/>
                <p:nvPr/>
              </p:nvSpPr>
              <p:spPr bwMode="auto">
                <a:xfrm>
                  <a:off x="-730809" y="1448780"/>
                  <a:ext cx="454584" cy="327682"/>
                </a:xfrm>
                <a:prstGeom prst="trapezoid">
                  <a:avLst>
                    <a:gd name="adj" fmla="val 16788"/>
                  </a:avLst>
                </a:pr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bg1"/>
                  </a:bgClr>
                </a:pattFill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2790D42C-67D5-6FF9-8969-A4061900E214}"/>
                  </a:ext>
                </a:extLst>
              </p:cNvPr>
              <p:cNvGrpSpPr/>
              <p:nvPr/>
            </p:nvGrpSpPr>
            <p:grpSpPr>
              <a:xfrm rot="9608183">
                <a:off x="11371954" y="6588338"/>
                <a:ext cx="279651" cy="508294"/>
                <a:chOff x="-1033416" y="1448780"/>
                <a:chExt cx="1059805" cy="1926305"/>
              </a:xfrm>
            </p:grpSpPr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5854E761-626E-341A-A7D4-3EEE14276AA9}"/>
                    </a:ext>
                  </a:extLst>
                </p:cNvPr>
                <p:cNvSpPr/>
                <p:nvPr/>
              </p:nvSpPr>
              <p:spPr>
                <a:xfrm>
                  <a:off x="-1033416" y="1628803"/>
                  <a:ext cx="1059805" cy="1746282"/>
                </a:xfrm>
                <a:custGeom>
                  <a:avLst/>
                  <a:gdLst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1442085 h 2534306"/>
                    <a:gd name="connsiteX27" fmla="*/ 1059805 w 1059805"/>
                    <a:gd name="connsiteY27" fmla="*/ 2338136 h 2534306"/>
                    <a:gd name="connsiteX28" fmla="*/ 863635 w 1059805"/>
                    <a:gd name="connsiteY28" fmla="*/ 2534306 h 2534306"/>
                    <a:gd name="connsiteX29" fmla="*/ 196170 w 1059805"/>
                    <a:gd name="connsiteY29" fmla="*/ 2534306 h 2534306"/>
                    <a:gd name="connsiteX30" fmla="*/ 0 w 1059805"/>
                    <a:gd name="connsiteY30" fmla="*/ 2338136 h 2534306"/>
                    <a:gd name="connsiteX31" fmla="*/ 0 w 1059805"/>
                    <a:gd name="connsiteY31" fmla="*/ 1442085 h 2534306"/>
                    <a:gd name="connsiteX32" fmla="*/ 0 w 1059805"/>
                    <a:gd name="connsiteY32" fmla="*/ 1351225 h 2534306"/>
                    <a:gd name="connsiteX33" fmla="*/ 0 w 1059805"/>
                    <a:gd name="connsiteY33" fmla="*/ 1076843 h 2534306"/>
                    <a:gd name="connsiteX34" fmla="*/ 233629 w 1059805"/>
                    <a:gd name="connsiteY34" fmla="*/ 637440 h 2534306"/>
                    <a:gd name="connsiteX35" fmla="*/ 280070 w 1059805"/>
                    <a:gd name="connsiteY35" fmla="*/ 612232 h 2534306"/>
                    <a:gd name="connsiteX36" fmla="*/ 347488 w 1059805"/>
                    <a:gd name="connsiteY36" fmla="*/ 250293 h 2534306"/>
                    <a:gd name="connsiteX37" fmla="*/ 342910 w 1059805"/>
                    <a:gd name="connsiteY37" fmla="*/ 250293 h 2534306"/>
                    <a:gd name="connsiteX38" fmla="*/ 320186 w 1059805"/>
                    <a:gd name="connsiteY38" fmla="*/ 240881 h 2534306"/>
                    <a:gd name="connsiteX39" fmla="*/ 310773 w 1059805"/>
                    <a:gd name="connsiteY39" fmla="*/ 218157 h 2534306"/>
                    <a:gd name="connsiteX40" fmla="*/ 320186 w 1059805"/>
                    <a:gd name="connsiteY40" fmla="*/ 195433 h 2534306"/>
                    <a:gd name="connsiteX41" fmla="*/ 342910 w 1059805"/>
                    <a:gd name="connsiteY41" fmla="*/ 186021 h 2534306"/>
                    <a:gd name="connsiteX42" fmla="*/ 349707 w 1059805"/>
                    <a:gd name="connsiteY42" fmla="*/ 186021 h 2534306"/>
                    <a:gd name="connsiteX43" fmla="*/ 349707 w 1059805"/>
                    <a:gd name="connsiteY43" fmla="*/ 127928 h 2534306"/>
                    <a:gd name="connsiteX44" fmla="*/ 351310 w 1059805"/>
                    <a:gd name="connsiteY44" fmla="*/ 124060 h 2534306"/>
                    <a:gd name="connsiteX45" fmla="*/ 346000 w 1059805"/>
                    <a:gd name="connsiteY45" fmla="*/ 111241 h 2534306"/>
                    <a:gd name="connsiteX46" fmla="*/ 354145 w 1059805"/>
                    <a:gd name="connsiteY46" fmla="*/ 91577 h 2534306"/>
                    <a:gd name="connsiteX47" fmla="*/ 357026 w 1059805"/>
                    <a:gd name="connsiteY47" fmla="*/ 90383 h 2534306"/>
                    <a:gd name="connsiteX48" fmla="*/ 354145 w 1059805"/>
                    <a:gd name="connsiteY48" fmla="*/ 89190 h 2534306"/>
                    <a:gd name="connsiteX49" fmla="*/ 346000 w 1059805"/>
                    <a:gd name="connsiteY49" fmla="*/ 69525 h 2534306"/>
                    <a:gd name="connsiteX50" fmla="*/ 354145 w 1059805"/>
                    <a:gd name="connsiteY50" fmla="*/ 49861 h 2534306"/>
                    <a:gd name="connsiteX51" fmla="*/ 357025 w 1059805"/>
                    <a:gd name="connsiteY51" fmla="*/ 48668 h 2534306"/>
                    <a:gd name="connsiteX52" fmla="*/ 354145 w 1059805"/>
                    <a:gd name="connsiteY52" fmla="*/ 47475 h 2534306"/>
                    <a:gd name="connsiteX53" fmla="*/ 346000 w 1059805"/>
                    <a:gd name="connsiteY53" fmla="*/ 27810 h 2534306"/>
                    <a:gd name="connsiteX54" fmla="*/ 354145 w 1059805"/>
                    <a:gd name="connsiteY54" fmla="*/ 8146 h 2534306"/>
                    <a:gd name="connsiteX55" fmla="*/ 373810 w 1059805"/>
                    <a:gd name="connsiteY55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1442085 h 2534306"/>
                    <a:gd name="connsiteX27" fmla="*/ 1059805 w 1059805"/>
                    <a:gd name="connsiteY27" fmla="*/ 2338136 h 2534306"/>
                    <a:gd name="connsiteX28" fmla="*/ 863635 w 1059805"/>
                    <a:gd name="connsiteY28" fmla="*/ 2534306 h 2534306"/>
                    <a:gd name="connsiteX29" fmla="*/ 196170 w 1059805"/>
                    <a:gd name="connsiteY29" fmla="*/ 2534306 h 2534306"/>
                    <a:gd name="connsiteX30" fmla="*/ 0 w 1059805"/>
                    <a:gd name="connsiteY30" fmla="*/ 2338136 h 2534306"/>
                    <a:gd name="connsiteX31" fmla="*/ 0 w 1059805"/>
                    <a:gd name="connsiteY31" fmla="*/ 1442085 h 2534306"/>
                    <a:gd name="connsiteX32" fmla="*/ 0 w 1059805"/>
                    <a:gd name="connsiteY32" fmla="*/ 1076843 h 2534306"/>
                    <a:gd name="connsiteX33" fmla="*/ 233629 w 1059805"/>
                    <a:gd name="connsiteY33" fmla="*/ 637440 h 2534306"/>
                    <a:gd name="connsiteX34" fmla="*/ 280070 w 1059805"/>
                    <a:gd name="connsiteY34" fmla="*/ 612232 h 2534306"/>
                    <a:gd name="connsiteX35" fmla="*/ 347488 w 1059805"/>
                    <a:gd name="connsiteY35" fmla="*/ 250293 h 2534306"/>
                    <a:gd name="connsiteX36" fmla="*/ 342910 w 1059805"/>
                    <a:gd name="connsiteY36" fmla="*/ 250293 h 2534306"/>
                    <a:gd name="connsiteX37" fmla="*/ 320186 w 1059805"/>
                    <a:gd name="connsiteY37" fmla="*/ 240881 h 2534306"/>
                    <a:gd name="connsiteX38" fmla="*/ 310773 w 1059805"/>
                    <a:gd name="connsiteY38" fmla="*/ 218157 h 2534306"/>
                    <a:gd name="connsiteX39" fmla="*/ 320186 w 1059805"/>
                    <a:gd name="connsiteY39" fmla="*/ 195433 h 2534306"/>
                    <a:gd name="connsiteX40" fmla="*/ 342910 w 1059805"/>
                    <a:gd name="connsiteY40" fmla="*/ 186021 h 2534306"/>
                    <a:gd name="connsiteX41" fmla="*/ 349707 w 1059805"/>
                    <a:gd name="connsiteY41" fmla="*/ 186021 h 2534306"/>
                    <a:gd name="connsiteX42" fmla="*/ 349707 w 1059805"/>
                    <a:gd name="connsiteY42" fmla="*/ 127928 h 2534306"/>
                    <a:gd name="connsiteX43" fmla="*/ 351310 w 1059805"/>
                    <a:gd name="connsiteY43" fmla="*/ 124060 h 2534306"/>
                    <a:gd name="connsiteX44" fmla="*/ 346000 w 1059805"/>
                    <a:gd name="connsiteY44" fmla="*/ 111241 h 2534306"/>
                    <a:gd name="connsiteX45" fmla="*/ 354145 w 1059805"/>
                    <a:gd name="connsiteY45" fmla="*/ 91577 h 2534306"/>
                    <a:gd name="connsiteX46" fmla="*/ 357026 w 1059805"/>
                    <a:gd name="connsiteY46" fmla="*/ 90383 h 2534306"/>
                    <a:gd name="connsiteX47" fmla="*/ 354145 w 1059805"/>
                    <a:gd name="connsiteY47" fmla="*/ 89190 h 2534306"/>
                    <a:gd name="connsiteX48" fmla="*/ 346000 w 1059805"/>
                    <a:gd name="connsiteY48" fmla="*/ 69525 h 2534306"/>
                    <a:gd name="connsiteX49" fmla="*/ 354145 w 1059805"/>
                    <a:gd name="connsiteY49" fmla="*/ 49861 h 2534306"/>
                    <a:gd name="connsiteX50" fmla="*/ 357025 w 1059805"/>
                    <a:gd name="connsiteY50" fmla="*/ 48668 h 2534306"/>
                    <a:gd name="connsiteX51" fmla="*/ 354145 w 1059805"/>
                    <a:gd name="connsiteY51" fmla="*/ 47475 h 2534306"/>
                    <a:gd name="connsiteX52" fmla="*/ 346000 w 1059805"/>
                    <a:gd name="connsiteY52" fmla="*/ 27810 h 2534306"/>
                    <a:gd name="connsiteX53" fmla="*/ 354145 w 1059805"/>
                    <a:gd name="connsiteY53" fmla="*/ 8146 h 2534306"/>
                    <a:gd name="connsiteX54" fmla="*/ 373810 w 1059805"/>
                    <a:gd name="connsiteY54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1442085 h 2534306"/>
                    <a:gd name="connsiteX27" fmla="*/ 1059805 w 1059805"/>
                    <a:gd name="connsiteY27" fmla="*/ 2338136 h 2534306"/>
                    <a:gd name="connsiteX28" fmla="*/ 863635 w 1059805"/>
                    <a:gd name="connsiteY28" fmla="*/ 2534306 h 2534306"/>
                    <a:gd name="connsiteX29" fmla="*/ 196170 w 1059805"/>
                    <a:gd name="connsiteY29" fmla="*/ 2534306 h 2534306"/>
                    <a:gd name="connsiteX30" fmla="*/ 0 w 1059805"/>
                    <a:gd name="connsiteY30" fmla="*/ 2338136 h 2534306"/>
                    <a:gd name="connsiteX31" fmla="*/ 0 w 1059805"/>
                    <a:gd name="connsiteY31" fmla="*/ 1076843 h 2534306"/>
                    <a:gd name="connsiteX32" fmla="*/ 233629 w 1059805"/>
                    <a:gd name="connsiteY32" fmla="*/ 637440 h 2534306"/>
                    <a:gd name="connsiteX33" fmla="*/ 280070 w 1059805"/>
                    <a:gd name="connsiteY33" fmla="*/ 612232 h 2534306"/>
                    <a:gd name="connsiteX34" fmla="*/ 347488 w 1059805"/>
                    <a:gd name="connsiteY34" fmla="*/ 250293 h 2534306"/>
                    <a:gd name="connsiteX35" fmla="*/ 342910 w 1059805"/>
                    <a:gd name="connsiteY35" fmla="*/ 250293 h 2534306"/>
                    <a:gd name="connsiteX36" fmla="*/ 320186 w 1059805"/>
                    <a:gd name="connsiteY36" fmla="*/ 240881 h 2534306"/>
                    <a:gd name="connsiteX37" fmla="*/ 310773 w 1059805"/>
                    <a:gd name="connsiteY37" fmla="*/ 218157 h 2534306"/>
                    <a:gd name="connsiteX38" fmla="*/ 320186 w 1059805"/>
                    <a:gd name="connsiteY38" fmla="*/ 195433 h 2534306"/>
                    <a:gd name="connsiteX39" fmla="*/ 342910 w 1059805"/>
                    <a:gd name="connsiteY39" fmla="*/ 186021 h 2534306"/>
                    <a:gd name="connsiteX40" fmla="*/ 349707 w 1059805"/>
                    <a:gd name="connsiteY40" fmla="*/ 186021 h 2534306"/>
                    <a:gd name="connsiteX41" fmla="*/ 349707 w 1059805"/>
                    <a:gd name="connsiteY41" fmla="*/ 127928 h 2534306"/>
                    <a:gd name="connsiteX42" fmla="*/ 351310 w 1059805"/>
                    <a:gd name="connsiteY42" fmla="*/ 124060 h 2534306"/>
                    <a:gd name="connsiteX43" fmla="*/ 346000 w 1059805"/>
                    <a:gd name="connsiteY43" fmla="*/ 111241 h 2534306"/>
                    <a:gd name="connsiteX44" fmla="*/ 354145 w 1059805"/>
                    <a:gd name="connsiteY44" fmla="*/ 91577 h 2534306"/>
                    <a:gd name="connsiteX45" fmla="*/ 357026 w 1059805"/>
                    <a:gd name="connsiteY45" fmla="*/ 90383 h 2534306"/>
                    <a:gd name="connsiteX46" fmla="*/ 354145 w 1059805"/>
                    <a:gd name="connsiteY46" fmla="*/ 89190 h 2534306"/>
                    <a:gd name="connsiteX47" fmla="*/ 346000 w 1059805"/>
                    <a:gd name="connsiteY47" fmla="*/ 69525 h 2534306"/>
                    <a:gd name="connsiteX48" fmla="*/ 354145 w 1059805"/>
                    <a:gd name="connsiteY48" fmla="*/ 49861 h 2534306"/>
                    <a:gd name="connsiteX49" fmla="*/ 357025 w 1059805"/>
                    <a:gd name="connsiteY49" fmla="*/ 48668 h 2534306"/>
                    <a:gd name="connsiteX50" fmla="*/ 354145 w 1059805"/>
                    <a:gd name="connsiteY50" fmla="*/ 47475 h 2534306"/>
                    <a:gd name="connsiteX51" fmla="*/ 346000 w 1059805"/>
                    <a:gd name="connsiteY51" fmla="*/ 27810 h 2534306"/>
                    <a:gd name="connsiteX52" fmla="*/ 354145 w 1059805"/>
                    <a:gd name="connsiteY52" fmla="*/ 8146 h 2534306"/>
                    <a:gd name="connsiteX53" fmla="*/ 373810 w 1059805"/>
                    <a:gd name="connsiteY53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1351225 h 2534306"/>
                    <a:gd name="connsiteX26" fmla="*/ 1059805 w 1059805"/>
                    <a:gd name="connsiteY26" fmla="*/ 2338136 h 2534306"/>
                    <a:gd name="connsiteX27" fmla="*/ 863635 w 1059805"/>
                    <a:gd name="connsiteY27" fmla="*/ 2534306 h 2534306"/>
                    <a:gd name="connsiteX28" fmla="*/ 196170 w 1059805"/>
                    <a:gd name="connsiteY28" fmla="*/ 2534306 h 2534306"/>
                    <a:gd name="connsiteX29" fmla="*/ 0 w 1059805"/>
                    <a:gd name="connsiteY29" fmla="*/ 2338136 h 2534306"/>
                    <a:gd name="connsiteX30" fmla="*/ 0 w 1059805"/>
                    <a:gd name="connsiteY30" fmla="*/ 1076843 h 2534306"/>
                    <a:gd name="connsiteX31" fmla="*/ 233629 w 1059805"/>
                    <a:gd name="connsiteY31" fmla="*/ 637440 h 2534306"/>
                    <a:gd name="connsiteX32" fmla="*/ 280070 w 1059805"/>
                    <a:gd name="connsiteY32" fmla="*/ 612232 h 2534306"/>
                    <a:gd name="connsiteX33" fmla="*/ 347488 w 1059805"/>
                    <a:gd name="connsiteY33" fmla="*/ 250293 h 2534306"/>
                    <a:gd name="connsiteX34" fmla="*/ 342910 w 1059805"/>
                    <a:gd name="connsiteY34" fmla="*/ 250293 h 2534306"/>
                    <a:gd name="connsiteX35" fmla="*/ 320186 w 1059805"/>
                    <a:gd name="connsiteY35" fmla="*/ 240881 h 2534306"/>
                    <a:gd name="connsiteX36" fmla="*/ 310773 w 1059805"/>
                    <a:gd name="connsiteY36" fmla="*/ 218157 h 2534306"/>
                    <a:gd name="connsiteX37" fmla="*/ 320186 w 1059805"/>
                    <a:gd name="connsiteY37" fmla="*/ 195433 h 2534306"/>
                    <a:gd name="connsiteX38" fmla="*/ 342910 w 1059805"/>
                    <a:gd name="connsiteY38" fmla="*/ 186021 h 2534306"/>
                    <a:gd name="connsiteX39" fmla="*/ 349707 w 1059805"/>
                    <a:gd name="connsiteY39" fmla="*/ 186021 h 2534306"/>
                    <a:gd name="connsiteX40" fmla="*/ 349707 w 1059805"/>
                    <a:gd name="connsiteY40" fmla="*/ 127928 h 2534306"/>
                    <a:gd name="connsiteX41" fmla="*/ 351310 w 1059805"/>
                    <a:gd name="connsiteY41" fmla="*/ 124060 h 2534306"/>
                    <a:gd name="connsiteX42" fmla="*/ 346000 w 1059805"/>
                    <a:gd name="connsiteY42" fmla="*/ 111241 h 2534306"/>
                    <a:gd name="connsiteX43" fmla="*/ 354145 w 1059805"/>
                    <a:gd name="connsiteY43" fmla="*/ 91577 h 2534306"/>
                    <a:gd name="connsiteX44" fmla="*/ 357026 w 1059805"/>
                    <a:gd name="connsiteY44" fmla="*/ 90383 h 2534306"/>
                    <a:gd name="connsiteX45" fmla="*/ 354145 w 1059805"/>
                    <a:gd name="connsiteY45" fmla="*/ 89190 h 2534306"/>
                    <a:gd name="connsiteX46" fmla="*/ 346000 w 1059805"/>
                    <a:gd name="connsiteY46" fmla="*/ 69525 h 2534306"/>
                    <a:gd name="connsiteX47" fmla="*/ 354145 w 1059805"/>
                    <a:gd name="connsiteY47" fmla="*/ 49861 h 2534306"/>
                    <a:gd name="connsiteX48" fmla="*/ 357025 w 1059805"/>
                    <a:gd name="connsiteY48" fmla="*/ 48668 h 2534306"/>
                    <a:gd name="connsiteX49" fmla="*/ 354145 w 1059805"/>
                    <a:gd name="connsiteY49" fmla="*/ 47475 h 2534306"/>
                    <a:gd name="connsiteX50" fmla="*/ 346000 w 1059805"/>
                    <a:gd name="connsiteY50" fmla="*/ 27810 h 2534306"/>
                    <a:gd name="connsiteX51" fmla="*/ 354145 w 1059805"/>
                    <a:gd name="connsiteY51" fmla="*/ 8146 h 2534306"/>
                    <a:gd name="connsiteX52" fmla="*/ 373810 w 1059805"/>
                    <a:gd name="connsiteY52" fmla="*/ 0 h 2534306"/>
                    <a:gd name="connsiteX0" fmla="*/ 373810 w 1059805"/>
                    <a:gd name="connsiteY0" fmla="*/ 0 h 2534306"/>
                    <a:gd name="connsiteX1" fmla="*/ 685290 w 1059805"/>
                    <a:gd name="connsiteY1" fmla="*/ 0 h 2534306"/>
                    <a:gd name="connsiteX2" fmla="*/ 713101 w 1059805"/>
                    <a:gd name="connsiteY2" fmla="*/ 27811 h 2534306"/>
                    <a:gd name="connsiteX3" fmla="*/ 713100 w 1059805"/>
                    <a:gd name="connsiteY3" fmla="*/ 27811 h 2534306"/>
                    <a:gd name="connsiteX4" fmla="*/ 704954 w 1059805"/>
                    <a:gd name="connsiteY4" fmla="*/ 47476 h 2534306"/>
                    <a:gd name="connsiteX5" fmla="*/ 702077 w 1059805"/>
                    <a:gd name="connsiteY5" fmla="*/ 48668 h 2534306"/>
                    <a:gd name="connsiteX6" fmla="*/ 704955 w 1059805"/>
                    <a:gd name="connsiteY6" fmla="*/ 49861 h 2534306"/>
                    <a:gd name="connsiteX7" fmla="*/ 713101 w 1059805"/>
                    <a:gd name="connsiteY7" fmla="*/ 69526 h 2534306"/>
                    <a:gd name="connsiteX8" fmla="*/ 713100 w 1059805"/>
                    <a:gd name="connsiteY8" fmla="*/ 69526 h 2534306"/>
                    <a:gd name="connsiteX9" fmla="*/ 704954 w 1059805"/>
                    <a:gd name="connsiteY9" fmla="*/ 89191 h 2534306"/>
                    <a:gd name="connsiteX10" fmla="*/ 702075 w 1059805"/>
                    <a:gd name="connsiteY10" fmla="*/ 90384 h 2534306"/>
                    <a:gd name="connsiteX11" fmla="*/ 704955 w 1059805"/>
                    <a:gd name="connsiteY11" fmla="*/ 91577 h 2534306"/>
                    <a:gd name="connsiteX12" fmla="*/ 713101 w 1059805"/>
                    <a:gd name="connsiteY12" fmla="*/ 111242 h 2534306"/>
                    <a:gd name="connsiteX13" fmla="*/ 713100 w 1059805"/>
                    <a:gd name="connsiteY13" fmla="*/ 111242 h 2534306"/>
                    <a:gd name="connsiteX14" fmla="*/ 707791 w 1059805"/>
                    <a:gd name="connsiteY14" fmla="*/ 124061 h 2534306"/>
                    <a:gd name="connsiteX15" fmla="*/ 709392 w 1059805"/>
                    <a:gd name="connsiteY15" fmla="*/ 127928 h 2534306"/>
                    <a:gd name="connsiteX16" fmla="*/ 709392 w 1059805"/>
                    <a:gd name="connsiteY16" fmla="*/ 186021 h 2534306"/>
                    <a:gd name="connsiteX17" fmla="*/ 716190 w 1059805"/>
                    <a:gd name="connsiteY17" fmla="*/ 186021 h 2534306"/>
                    <a:gd name="connsiteX18" fmla="*/ 748327 w 1059805"/>
                    <a:gd name="connsiteY18" fmla="*/ 218157 h 2534306"/>
                    <a:gd name="connsiteX19" fmla="*/ 748326 w 1059805"/>
                    <a:gd name="connsiteY19" fmla="*/ 218157 h 2534306"/>
                    <a:gd name="connsiteX20" fmla="*/ 738914 w 1059805"/>
                    <a:gd name="connsiteY20" fmla="*/ 240882 h 2534306"/>
                    <a:gd name="connsiteX21" fmla="*/ 718824 w 1059805"/>
                    <a:gd name="connsiteY21" fmla="*/ 249203 h 2534306"/>
                    <a:gd name="connsiteX22" fmla="*/ 787200 w 1059805"/>
                    <a:gd name="connsiteY22" fmla="*/ 616284 h 2534306"/>
                    <a:gd name="connsiteX23" fmla="*/ 826176 w 1059805"/>
                    <a:gd name="connsiteY23" fmla="*/ 637440 h 2534306"/>
                    <a:gd name="connsiteX24" fmla="*/ 1059805 w 1059805"/>
                    <a:gd name="connsiteY24" fmla="*/ 1076843 h 2534306"/>
                    <a:gd name="connsiteX25" fmla="*/ 1059805 w 1059805"/>
                    <a:gd name="connsiteY25" fmla="*/ 2338136 h 2534306"/>
                    <a:gd name="connsiteX26" fmla="*/ 863635 w 1059805"/>
                    <a:gd name="connsiteY26" fmla="*/ 2534306 h 2534306"/>
                    <a:gd name="connsiteX27" fmla="*/ 196170 w 1059805"/>
                    <a:gd name="connsiteY27" fmla="*/ 2534306 h 2534306"/>
                    <a:gd name="connsiteX28" fmla="*/ 0 w 1059805"/>
                    <a:gd name="connsiteY28" fmla="*/ 2338136 h 2534306"/>
                    <a:gd name="connsiteX29" fmla="*/ 0 w 1059805"/>
                    <a:gd name="connsiteY29" fmla="*/ 1076843 h 2534306"/>
                    <a:gd name="connsiteX30" fmla="*/ 233629 w 1059805"/>
                    <a:gd name="connsiteY30" fmla="*/ 637440 h 2534306"/>
                    <a:gd name="connsiteX31" fmla="*/ 280070 w 1059805"/>
                    <a:gd name="connsiteY31" fmla="*/ 612232 h 2534306"/>
                    <a:gd name="connsiteX32" fmla="*/ 347488 w 1059805"/>
                    <a:gd name="connsiteY32" fmla="*/ 250293 h 2534306"/>
                    <a:gd name="connsiteX33" fmla="*/ 342910 w 1059805"/>
                    <a:gd name="connsiteY33" fmla="*/ 250293 h 2534306"/>
                    <a:gd name="connsiteX34" fmla="*/ 320186 w 1059805"/>
                    <a:gd name="connsiteY34" fmla="*/ 240881 h 2534306"/>
                    <a:gd name="connsiteX35" fmla="*/ 310773 w 1059805"/>
                    <a:gd name="connsiteY35" fmla="*/ 218157 h 2534306"/>
                    <a:gd name="connsiteX36" fmla="*/ 320186 w 1059805"/>
                    <a:gd name="connsiteY36" fmla="*/ 195433 h 2534306"/>
                    <a:gd name="connsiteX37" fmla="*/ 342910 w 1059805"/>
                    <a:gd name="connsiteY37" fmla="*/ 186021 h 2534306"/>
                    <a:gd name="connsiteX38" fmla="*/ 349707 w 1059805"/>
                    <a:gd name="connsiteY38" fmla="*/ 186021 h 2534306"/>
                    <a:gd name="connsiteX39" fmla="*/ 349707 w 1059805"/>
                    <a:gd name="connsiteY39" fmla="*/ 127928 h 2534306"/>
                    <a:gd name="connsiteX40" fmla="*/ 351310 w 1059805"/>
                    <a:gd name="connsiteY40" fmla="*/ 124060 h 2534306"/>
                    <a:gd name="connsiteX41" fmla="*/ 346000 w 1059805"/>
                    <a:gd name="connsiteY41" fmla="*/ 111241 h 2534306"/>
                    <a:gd name="connsiteX42" fmla="*/ 354145 w 1059805"/>
                    <a:gd name="connsiteY42" fmla="*/ 91577 h 2534306"/>
                    <a:gd name="connsiteX43" fmla="*/ 357026 w 1059805"/>
                    <a:gd name="connsiteY43" fmla="*/ 90383 h 2534306"/>
                    <a:gd name="connsiteX44" fmla="*/ 354145 w 1059805"/>
                    <a:gd name="connsiteY44" fmla="*/ 89190 h 2534306"/>
                    <a:gd name="connsiteX45" fmla="*/ 346000 w 1059805"/>
                    <a:gd name="connsiteY45" fmla="*/ 69525 h 2534306"/>
                    <a:gd name="connsiteX46" fmla="*/ 354145 w 1059805"/>
                    <a:gd name="connsiteY46" fmla="*/ 49861 h 2534306"/>
                    <a:gd name="connsiteX47" fmla="*/ 357025 w 1059805"/>
                    <a:gd name="connsiteY47" fmla="*/ 48668 h 2534306"/>
                    <a:gd name="connsiteX48" fmla="*/ 354145 w 1059805"/>
                    <a:gd name="connsiteY48" fmla="*/ 47475 h 2534306"/>
                    <a:gd name="connsiteX49" fmla="*/ 346000 w 1059805"/>
                    <a:gd name="connsiteY49" fmla="*/ 27810 h 2534306"/>
                    <a:gd name="connsiteX50" fmla="*/ 354145 w 1059805"/>
                    <a:gd name="connsiteY50" fmla="*/ 8146 h 2534306"/>
                    <a:gd name="connsiteX51" fmla="*/ 373810 w 1059805"/>
                    <a:gd name="connsiteY51" fmla="*/ 0 h 2534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059805" h="2534306">
                      <a:moveTo>
                        <a:pt x="373810" y="0"/>
                      </a:moveTo>
                      <a:lnTo>
                        <a:pt x="685290" y="0"/>
                      </a:lnTo>
                      <a:cubicBezTo>
                        <a:pt x="700649" y="0"/>
                        <a:pt x="713101" y="12451"/>
                        <a:pt x="713101" y="27811"/>
                      </a:cubicBezTo>
                      <a:lnTo>
                        <a:pt x="713100" y="27811"/>
                      </a:lnTo>
                      <a:cubicBezTo>
                        <a:pt x="713100" y="35490"/>
                        <a:pt x="709987" y="42443"/>
                        <a:pt x="704954" y="47476"/>
                      </a:cubicBezTo>
                      <a:lnTo>
                        <a:pt x="702077" y="48668"/>
                      </a:lnTo>
                      <a:lnTo>
                        <a:pt x="704955" y="49861"/>
                      </a:lnTo>
                      <a:cubicBezTo>
                        <a:pt x="709988" y="54894"/>
                        <a:pt x="713101" y="61846"/>
                        <a:pt x="713101" y="69526"/>
                      </a:cubicBezTo>
                      <a:lnTo>
                        <a:pt x="713100" y="69526"/>
                      </a:lnTo>
                      <a:cubicBezTo>
                        <a:pt x="713100" y="77205"/>
                        <a:pt x="709987" y="84158"/>
                        <a:pt x="704954" y="89191"/>
                      </a:cubicBezTo>
                      <a:lnTo>
                        <a:pt x="702075" y="90384"/>
                      </a:lnTo>
                      <a:lnTo>
                        <a:pt x="704955" y="91577"/>
                      </a:lnTo>
                      <a:cubicBezTo>
                        <a:pt x="709988" y="96610"/>
                        <a:pt x="713101" y="103562"/>
                        <a:pt x="713101" y="111242"/>
                      </a:cubicBezTo>
                      <a:lnTo>
                        <a:pt x="713100" y="111242"/>
                      </a:lnTo>
                      <a:lnTo>
                        <a:pt x="707791" y="124061"/>
                      </a:lnTo>
                      <a:lnTo>
                        <a:pt x="709392" y="127928"/>
                      </a:lnTo>
                      <a:lnTo>
                        <a:pt x="709392" y="186021"/>
                      </a:lnTo>
                      <a:lnTo>
                        <a:pt x="716190" y="186021"/>
                      </a:lnTo>
                      <a:cubicBezTo>
                        <a:pt x="733939" y="186021"/>
                        <a:pt x="748327" y="200409"/>
                        <a:pt x="748327" y="218157"/>
                      </a:cubicBezTo>
                      <a:lnTo>
                        <a:pt x="748326" y="218157"/>
                      </a:lnTo>
                      <a:cubicBezTo>
                        <a:pt x="748326" y="227032"/>
                        <a:pt x="744729" y="235066"/>
                        <a:pt x="738914" y="240882"/>
                      </a:cubicBezTo>
                      <a:lnTo>
                        <a:pt x="718824" y="249203"/>
                      </a:lnTo>
                      <a:lnTo>
                        <a:pt x="787200" y="616284"/>
                      </a:lnTo>
                      <a:lnTo>
                        <a:pt x="826176" y="637440"/>
                      </a:lnTo>
                      <a:cubicBezTo>
                        <a:pt x="967131" y="732667"/>
                        <a:pt x="1059805" y="893933"/>
                        <a:pt x="1059805" y="1076843"/>
                      </a:cubicBezTo>
                      <a:lnTo>
                        <a:pt x="1059805" y="2338136"/>
                      </a:lnTo>
                      <a:cubicBezTo>
                        <a:pt x="1059805" y="2446478"/>
                        <a:pt x="971977" y="2534306"/>
                        <a:pt x="863635" y="2534306"/>
                      </a:cubicBezTo>
                      <a:lnTo>
                        <a:pt x="196170" y="2534306"/>
                      </a:lnTo>
                      <a:cubicBezTo>
                        <a:pt x="87828" y="2534306"/>
                        <a:pt x="0" y="2446478"/>
                        <a:pt x="0" y="2338136"/>
                      </a:cubicBezTo>
                      <a:lnTo>
                        <a:pt x="0" y="1076843"/>
                      </a:lnTo>
                      <a:cubicBezTo>
                        <a:pt x="0" y="893933"/>
                        <a:pt x="92674" y="732667"/>
                        <a:pt x="233629" y="637440"/>
                      </a:cubicBezTo>
                      <a:lnTo>
                        <a:pt x="280070" y="612232"/>
                      </a:lnTo>
                      <a:lnTo>
                        <a:pt x="347488" y="250293"/>
                      </a:lnTo>
                      <a:lnTo>
                        <a:pt x="342910" y="250293"/>
                      </a:lnTo>
                      <a:cubicBezTo>
                        <a:pt x="334036" y="250293"/>
                        <a:pt x="326001" y="246696"/>
                        <a:pt x="320186" y="240881"/>
                      </a:cubicBezTo>
                      <a:lnTo>
                        <a:pt x="310773" y="218157"/>
                      </a:lnTo>
                      <a:lnTo>
                        <a:pt x="320186" y="195433"/>
                      </a:lnTo>
                      <a:cubicBezTo>
                        <a:pt x="326001" y="189618"/>
                        <a:pt x="334036" y="186021"/>
                        <a:pt x="342910" y="186021"/>
                      </a:cubicBezTo>
                      <a:lnTo>
                        <a:pt x="349707" y="186021"/>
                      </a:lnTo>
                      <a:lnTo>
                        <a:pt x="349707" y="127928"/>
                      </a:lnTo>
                      <a:lnTo>
                        <a:pt x="351310" y="124060"/>
                      </a:lnTo>
                      <a:lnTo>
                        <a:pt x="346000" y="111241"/>
                      </a:lnTo>
                      <a:lnTo>
                        <a:pt x="354145" y="91577"/>
                      </a:lnTo>
                      <a:lnTo>
                        <a:pt x="357026" y="90383"/>
                      </a:lnTo>
                      <a:lnTo>
                        <a:pt x="354145" y="89190"/>
                      </a:lnTo>
                      <a:lnTo>
                        <a:pt x="346000" y="69525"/>
                      </a:lnTo>
                      <a:lnTo>
                        <a:pt x="354145" y="49861"/>
                      </a:lnTo>
                      <a:lnTo>
                        <a:pt x="357025" y="48668"/>
                      </a:lnTo>
                      <a:lnTo>
                        <a:pt x="354145" y="47475"/>
                      </a:lnTo>
                      <a:lnTo>
                        <a:pt x="346000" y="27810"/>
                      </a:lnTo>
                      <a:lnTo>
                        <a:pt x="354145" y="8146"/>
                      </a:lnTo>
                      <a:cubicBezTo>
                        <a:pt x="359178" y="3113"/>
                        <a:pt x="366131" y="0"/>
                        <a:pt x="37381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1" name="台形 240">
                  <a:extLst>
                    <a:ext uri="{FF2B5EF4-FFF2-40B4-BE49-F238E27FC236}">
                      <a16:creationId xmlns:a16="http://schemas.microsoft.com/office/drawing/2014/main" id="{D801FA86-C151-425B-4A8C-866120EF0227}"/>
                    </a:ext>
                  </a:extLst>
                </p:cNvPr>
                <p:cNvSpPr/>
                <p:nvPr/>
              </p:nvSpPr>
              <p:spPr bwMode="auto">
                <a:xfrm>
                  <a:off x="-730809" y="1448780"/>
                  <a:ext cx="454584" cy="327682"/>
                </a:xfrm>
                <a:prstGeom prst="trapezoid">
                  <a:avLst>
                    <a:gd name="adj" fmla="val 16788"/>
                  </a:avLst>
                </a:prstGeom>
                <a:solidFill>
                  <a:schemeClr val="bg1">
                    <a:lumMod val="50000"/>
                  </a:schemeClr>
                </a:solidFill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A18DA7F4-688E-6AF3-9818-656A1A07A70E}"/>
                  </a:ext>
                </a:extLst>
              </p:cNvPr>
              <p:cNvGrpSpPr/>
              <p:nvPr/>
            </p:nvGrpSpPr>
            <p:grpSpPr>
              <a:xfrm rot="5400000">
                <a:off x="11006613" y="6817814"/>
                <a:ext cx="279310" cy="412791"/>
                <a:chOff x="6413714" y="6587914"/>
                <a:chExt cx="364080" cy="54419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37" name="四角形: 角を丸くする 236">
                  <a:extLst>
                    <a:ext uri="{FF2B5EF4-FFF2-40B4-BE49-F238E27FC236}">
                      <a16:creationId xmlns:a16="http://schemas.microsoft.com/office/drawing/2014/main" id="{E0661F61-7D61-5235-EFEE-9A43011EB318}"/>
                    </a:ext>
                  </a:extLst>
                </p:cNvPr>
                <p:cNvSpPr/>
                <p:nvPr/>
              </p:nvSpPr>
              <p:spPr bwMode="auto">
                <a:xfrm>
                  <a:off x="6413714" y="6617951"/>
                  <a:ext cx="364080" cy="483242"/>
                </a:xfrm>
                <a:prstGeom prst="roundRect">
                  <a:avLst/>
                </a:prstGeom>
                <a:solidFill>
                  <a:srgbClr val="FFC000"/>
                </a:solidFill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8" name="四角形: 角を丸くする 237">
                  <a:extLst>
                    <a:ext uri="{FF2B5EF4-FFF2-40B4-BE49-F238E27FC236}">
                      <a16:creationId xmlns:a16="http://schemas.microsoft.com/office/drawing/2014/main" id="{AAFE5BA7-E3F3-1524-24DA-BF1D5416CAAF}"/>
                    </a:ext>
                  </a:extLst>
                </p:cNvPr>
                <p:cNvSpPr/>
                <p:nvPr/>
              </p:nvSpPr>
              <p:spPr bwMode="auto">
                <a:xfrm flipV="1">
                  <a:off x="6413714" y="6587914"/>
                  <a:ext cx="36408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9" name="四角形: 角を丸くする 238">
                  <a:extLst>
                    <a:ext uri="{FF2B5EF4-FFF2-40B4-BE49-F238E27FC236}">
                      <a16:creationId xmlns:a16="http://schemas.microsoft.com/office/drawing/2014/main" id="{950433E0-1CBF-BC87-655E-DD19B366E4EF}"/>
                    </a:ext>
                  </a:extLst>
                </p:cNvPr>
                <p:cNvSpPr/>
                <p:nvPr/>
              </p:nvSpPr>
              <p:spPr bwMode="auto">
                <a:xfrm flipV="1">
                  <a:off x="6413714" y="7086389"/>
                  <a:ext cx="36408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EA11C13D-7F61-D7F1-8385-EDA495AD88CC}"/>
                  </a:ext>
                </a:extLst>
              </p:cNvPr>
              <p:cNvGrpSpPr/>
              <p:nvPr/>
            </p:nvGrpSpPr>
            <p:grpSpPr>
              <a:xfrm rot="9438102">
                <a:off x="11040605" y="6405390"/>
                <a:ext cx="447149" cy="496497"/>
                <a:chOff x="8354976" y="6737350"/>
                <a:chExt cx="447149" cy="496497"/>
              </a:xfrm>
            </p:grpSpPr>
            <p:sp>
              <p:nvSpPr>
                <p:cNvPr id="232" name="星: 12 pt 231">
                  <a:extLst>
                    <a:ext uri="{FF2B5EF4-FFF2-40B4-BE49-F238E27FC236}">
                      <a16:creationId xmlns:a16="http://schemas.microsoft.com/office/drawing/2014/main" id="{C1A5AD10-345A-4153-A6B2-F8E42FA0DC8F}"/>
                    </a:ext>
                  </a:extLst>
                </p:cNvPr>
                <p:cNvSpPr/>
                <p:nvPr/>
              </p:nvSpPr>
              <p:spPr bwMode="auto">
                <a:xfrm rot="900000">
                  <a:off x="8602013" y="6737350"/>
                  <a:ext cx="200112" cy="337571"/>
                </a:xfrm>
                <a:prstGeom prst="star12">
                  <a:avLst>
                    <a:gd name="adj" fmla="val 42687"/>
                  </a:avLst>
                </a:prstGeom>
                <a:solidFill>
                  <a:srgbClr val="FFFF99"/>
                </a:solidFill>
                <a:ln w="2540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3" name="グループ化 232">
                  <a:extLst>
                    <a:ext uri="{FF2B5EF4-FFF2-40B4-BE49-F238E27FC236}">
                      <a16:creationId xmlns:a16="http://schemas.microsoft.com/office/drawing/2014/main" id="{0D4051F4-EBD7-107D-6CF4-2903261B2B41}"/>
                    </a:ext>
                  </a:extLst>
                </p:cNvPr>
                <p:cNvGrpSpPr/>
                <p:nvPr/>
              </p:nvGrpSpPr>
              <p:grpSpPr>
                <a:xfrm>
                  <a:off x="8354976" y="7057095"/>
                  <a:ext cx="338174" cy="176752"/>
                  <a:chOff x="6413714" y="6587914"/>
                  <a:chExt cx="364080" cy="54419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234" name="四角形: 角を丸くする 233">
                    <a:extLst>
                      <a:ext uri="{FF2B5EF4-FFF2-40B4-BE49-F238E27FC236}">
                        <a16:creationId xmlns:a16="http://schemas.microsoft.com/office/drawing/2014/main" id="{14542D1A-0A37-2AEF-62DA-51D9455E5D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3714" y="6617951"/>
                    <a:ext cx="364080" cy="48324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25400" cap="flat" cmpd="sng" algn="ctr">
                    <a:solidFill>
                      <a:sysClr val="windowText" lastClr="000000">
                        <a:lumMod val="95000"/>
                        <a:lumOff val="5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5" name="四角形: 角を丸くする 234">
                    <a:extLst>
                      <a:ext uri="{FF2B5EF4-FFF2-40B4-BE49-F238E27FC236}">
                        <a16:creationId xmlns:a16="http://schemas.microsoft.com/office/drawing/2014/main" id="{8B210CC0-0CDB-0597-F0A3-1C4493781B5F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6413714" y="6587914"/>
                    <a:ext cx="36408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solidFill>
                      <a:sysClr val="windowText" lastClr="000000">
                        <a:lumMod val="95000"/>
                        <a:lumOff val="5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6" name="四角形: 角を丸くする 235">
                    <a:extLst>
                      <a:ext uri="{FF2B5EF4-FFF2-40B4-BE49-F238E27FC236}">
                        <a16:creationId xmlns:a16="http://schemas.microsoft.com/office/drawing/2014/main" id="{A3F16D78-574C-3FE4-E198-84D11E5AB5C1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6413714" y="7086389"/>
                    <a:ext cx="36408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solidFill>
                      <a:sysClr val="windowText" lastClr="000000">
                        <a:lumMod val="95000"/>
                        <a:lumOff val="5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DFC3AAFA-7506-9CF0-75D6-66F79AEBA7BD}"/>
                </a:ext>
              </a:extLst>
            </p:cNvPr>
            <p:cNvGrpSpPr/>
            <p:nvPr/>
          </p:nvGrpSpPr>
          <p:grpSpPr>
            <a:xfrm>
              <a:off x="246028" y="498032"/>
              <a:ext cx="783060" cy="422315"/>
              <a:chOff x="6758359" y="167068"/>
              <a:chExt cx="783060" cy="422315"/>
            </a:xfrm>
          </p:grpSpPr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F50BEA29-EE48-4FB2-1526-AB8DA763462E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5" name="四角形: 上の 2 つの角を丸める 224">
                <a:extLst>
                  <a:ext uri="{FF2B5EF4-FFF2-40B4-BE49-F238E27FC236}">
                    <a16:creationId xmlns:a16="http://schemas.microsoft.com/office/drawing/2014/main" id="{09F1A6EE-EECE-7C2F-CB55-A9385466E2B0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978AC891-84A5-5F27-90B2-F74D8AB18C7F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19B57AF5-6DFE-026A-9C67-FBFCD8D5F5F6}"/>
                </a:ext>
              </a:extLst>
            </p:cNvPr>
            <p:cNvGrpSpPr/>
            <p:nvPr/>
          </p:nvGrpSpPr>
          <p:grpSpPr>
            <a:xfrm flipH="1">
              <a:off x="1084228" y="498032"/>
              <a:ext cx="783060" cy="422315"/>
              <a:chOff x="6758359" y="167068"/>
              <a:chExt cx="783060" cy="422315"/>
            </a:xfrm>
          </p:grpSpPr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C79C2378-B0D0-2E1B-FD54-9AEB24D862A9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2" name="四角形: 上の 2 つの角を丸める 221">
                <a:extLst>
                  <a:ext uri="{FF2B5EF4-FFF2-40B4-BE49-F238E27FC236}">
                    <a16:creationId xmlns:a16="http://schemas.microsoft.com/office/drawing/2014/main" id="{BF082E6A-12FA-5038-DCFD-0C1361349965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8B1D3AE6-88E6-55EB-8E4D-7EE7F5BD9333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257" name="グループ化 256">
            <a:extLst>
              <a:ext uri="{FF2B5EF4-FFF2-40B4-BE49-F238E27FC236}">
                <a16:creationId xmlns:a16="http://schemas.microsoft.com/office/drawing/2014/main" id="{4264F735-511F-5D29-16CD-CDED9F5F1ECB}"/>
              </a:ext>
            </a:extLst>
          </p:cNvPr>
          <p:cNvGrpSpPr/>
          <p:nvPr/>
        </p:nvGrpSpPr>
        <p:grpSpPr>
          <a:xfrm>
            <a:off x="6999627" y="895420"/>
            <a:ext cx="1839514" cy="2647880"/>
            <a:chOff x="2511896" y="-3164346"/>
            <a:chExt cx="2837689" cy="4084693"/>
          </a:xfrm>
        </p:grpSpPr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B1B66538-AC40-4B32-174A-F58E82ACE843}"/>
                </a:ext>
              </a:extLst>
            </p:cNvPr>
            <p:cNvSpPr/>
            <p:nvPr/>
          </p:nvSpPr>
          <p:spPr bwMode="auto">
            <a:xfrm>
              <a:off x="2816838" y="-2562539"/>
              <a:ext cx="2201334" cy="1326922"/>
            </a:xfrm>
            <a:custGeom>
              <a:avLst/>
              <a:gdLst>
                <a:gd name="connsiteX0" fmla="*/ 1926586 w 2201334"/>
                <a:gd name="connsiteY0" fmla="*/ 680 h 1326922"/>
                <a:gd name="connsiteX1" fmla="*/ 2141785 w 2201334"/>
                <a:gd name="connsiteY1" fmla="*/ 145752 h 1326922"/>
                <a:gd name="connsiteX2" fmla="*/ 2141711 w 2201334"/>
                <a:gd name="connsiteY2" fmla="*/ 325441 h 1326922"/>
                <a:gd name="connsiteX3" fmla="*/ 2101518 w 2201334"/>
                <a:gd name="connsiteY3" fmla="*/ 386086 h 1326922"/>
                <a:gd name="connsiteX4" fmla="*/ 2122984 w 2201334"/>
                <a:gd name="connsiteY4" fmla="*/ 403796 h 1326922"/>
                <a:gd name="connsiteX5" fmla="*/ 2201334 w 2201334"/>
                <a:gd name="connsiteY5" fmla="*/ 592951 h 1326922"/>
                <a:gd name="connsiteX6" fmla="*/ 2083394 w 2201334"/>
                <a:gd name="connsiteY6" fmla="*/ 814770 h 1326922"/>
                <a:gd name="connsiteX7" fmla="*/ 2069124 w 2201334"/>
                <a:gd name="connsiteY7" fmla="*/ 822515 h 1326922"/>
                <a:gd name="connsiteX8" fmla="*/ 2072925 w 2201334"/>
                <a:gd name="connsiteY8" fmla="*/ 828261 h 1326922"/>
                <a:gd name="connsiteX9" fmla="*/ 2072856 w 2201334"/>
                <a:gd name="connsiteY9" fmla="*/ 996109 h 1326922"/>
                <a:gd name="connsiteX10" fmla="*/ 1954121 w 2201334"/>
                <a:gd name="connsiteY10" fmla="*/ 1114748 h 1326922"/>
                <a:gd name="connsiteX11" fmla="*/ 1946062 w 2201334"/>
                <a:gd name="connsiteY11" fmla="*/ 1117212 h 1326922"/>
                <a:gd name="connsiteX12" fmla="*/ 1937720 w 2201334"/>
                <a:gd name="connsiteY12" fmla="*/ 1160079 h 1326922"/>
                <a:gd name="connsiteX13" fmla="*/ 1878957 w 2201334"/>
                <a:gd name="connsiteY13" fmla="*/ 1248571 h 1326922"/>
                <a:gd name="connsiteX14" fmla="*/ 1500648 w 2201334"/>
                <a:gd name="connsiteY14" fmla="*/ 1248571 h 1326922"/>
                <a:gd name="connsiteX15" fmla="*/ 1500648 w 2201334"/>
                <a:gd name="connsiteY15" fmla="*/ 870262 h 1326922"/>
                <a:gd name="connsiteX16" fmla="*/ 1689803 w 2201334"/>
                <a:gd name="connsiteY16" fmla="*/ 791912 h 1326922"/>
                <a:gd name="connsiteX17" fmla="*/ 1691915 w 2201334"/>
                <a:gd name="connsiteY17" fmla="*/ 792115 h 1326922"/>
                <a:gd name="connsiteX18" fmla="*/ 1716321 w 2201334"/>
                <a:gd name="connsiteY18" fmla="*/ 755845 h 1326922"/>
                <a:gd name="connsiteX19" fmla="*/ 1723211 w 2201334"/>
                <a:gd name="connsiteY19" fmla="*/ 750270 h 1326922"/>
                <a:gd name="connsiteX20" fmla="*/ 1687347 w 2201334"/>
                <a:gd name="connsiteY20" fmla="*/ 697076 h 1326922"/>
                <a:gd name="connsiteX21" fmla="*/ 1666325 w 2201334"/>
                <a:gd name="connsiteY21" fmla="*/ 592951 h 1326922"/>
                <a:gd name="connsiteX22" fmla="*/ 1744675 w 2201334"/>
                <a:gd name="connsiteY22" fmla="*/ 403796 h 1326922"/>
                <a:gd name="connsiteX23" fmla="*/ 1754959 w 2201334"/>
                <a:gd name="connsiteY23" fmla="*/ 395311 h 1326922"/>
                <a:gd name="connsiteX24" fmla="*/ 1707906 w 2201334"/>
                <a:gd name="connsiteY24" fmla="*/ 325264 h 1326922"/>
                <a:gd name="connsiteX25" fmla="*/ 1835090 w 2201334"/>
                <a:gd name="connsiteY25" fmla="*/ 18568 h 1326922"/>
                <a:gd name="connsiteX26" fmla="*/ 1926586 w 2201334"/>
                <a:gd name="connsiteY26" fmla="*/ 680 h 1326922"/>
                <a:gd name="connsiteX27" fmla="*/ 275221 w 2201334"/>
                <a:gd name="connsiteY27" fmla="*/ 5 h 1326922"/>
                <a:gd name="connsiteX28" fmla="*/ 366703 w 2201334"/>
                <a:gd name="connsiteY28" fmla="*/ 17969 h 1326922"/>
                <a:gd name="connsiteX29" fmla="*/ 493636 w 2201334"/>
                <a:gd name="connsiteY29" fmla="*/ 324768 h 1326922"/>
                <a:gd name="connsiteX30" fmla="*/ 446241 w 2201334"/>
                <a:gd name="connsiteY30" fmla="*/ 395200 h 1326922"/>
                <a:gd name="connsiteX31" fmla="*/ 456659 w 2201334"/>
                <a:gd name="connsiteY31" fmla="*/ 403796 h 1326922"/>
                <a:gd name="connsiteX32" fmla="*/ 535010 w 2201334"/>
                <a:gd name="connsiteY32" fmla="*/ 592951 h 1326922"/>
                <a:gd name="connsiteX33" fmla="*/ 513987 w 2201334"/>
                <a:gd name="connsiteY33" fmla="*/ 697076 h 1326922"/>
                <a:gd name="connsiteX34" fmla="*/ 478301 w 2201334"/>
                <a:gd name="connsiteY34" fmla="*/ 750007 h 1326922"/>
                <a:gd name="connsiteX35" fmla="*/ 484882 w 2201334"/>
                <a:gd name="connsiteY35" fmla="*/ 755342 h 1326922"/>
                <a:gd name="connsiteX36" fmla="*/ 510329 w 2201334"/>
                <a:gd name="connsiteY36" fmla="*/ 793227 h 1326922"/>
                <a:gd name="connsiteX37" fmla="*/ 524365 w 2201334"/>
                <a:gd name="connsiteY37" fmla="*/ 792219 h 1326922"/>
                <a:gd name="connsiteX38" fmla="*/ 700687 w 2201334"/>
                <a:gd name="connsiteY38" fmla="*/ 870263 h 1326922"/>
                <a:gd name="connsiteX39" fmla="*/ 700687 w 2201334"/>
                <a:gd name="connsiteY39" fmla="*/ 1248572 h 1326922"/>
                <a:gd name="connsiteX40" fmla="*/ 322378 w 2201334"/>
                <a:gd name="connsiteY40" fmla="*/ 1248572 h 1326922"/>
                <a:gd name="connsiteX41" fmla="*/ 263615 w 2201334"/>
                <a:gd name="connsiteY41" fmla="*/ 1160080 h 1326922"/>
                <a:gd name="connsiteX42" fmla="*/ 255158 w 2201334"/>
                <a:gd name="connsiteY42" fmla="*/ 1116617 h 1326922"/>
                <a:gd name="connsiteX43" fmla="*/ 246788 w 2201334"/>
                <a:gd name="connsiteY43" fmla="*/ 1114050 h 1326922"/>
                <a:gd name="connsiteX44" fmla="*/ 128151 w 2201334"/>
                <a:gd name="connsiteY44" fmla="*/ 995315 h 1326922"/>
                <a:gd name="connsiteX45" fmla="*/ 128219 w 2201334"/>
                <a:gd name="connsiteY45" fmla="*/ 827466 h 1326922"/>
                <a:gd name="connsiteX46" fmla="*/ 131688 w 2201334"/>
                <a:gd name="connsiteY46" fmla="*/ 822231 h 1326922"/>
                <a:gd name="connsiteX47" fmla="*/ 117941 w 2201334"/>
                <a:gd name="connsiteY47" fmla="*/ 814770 h 1326922"/>
                <a:gd name="connsiteX48" fmla="*/ 0 w 2201334"/>
                <a:gd name="connsiteY48" fmla="*/ 592951 h 1326922"/>
                <a:gd name="connsiteX49" fmla="*/ 78351 w 2201334"/>
                <a:gd name="connsiteY49" fmla="*/ 403796 h 1326922"/>
                <a:gd name="connsiteX50" fmla="*/ 100268 w 2201334"/>
                <a:gd name="connsiteY50" fmla="*/ 385713 h 1326922"/>
                <a:gd name="connsiteX51" fmla="*/ 59831 w 2201334"/>
                <a:gd name="connsiteY51" fmla="*/ 324591 h 1326922"/>
                <a:gd name="connsiteX52" fmla="*/ 59904 w 2201334"/>
                <a:gd name="connsiteY52" fmla="*/ 144902 h 1326922"/>
                <a:gd name="connsiteX53" fmla="*/ 275221 w 2201334"/>
                <a:gd name="connsiteY53" fmla="*/ 5 h 1326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201334" h="1326922">
                  <a:moveTo>
                    <a:pt x="1926586" y="680"/>
                  </a:moveTo>
                  <a:cubicBezTo>
                    <a:pt x="2018074" y="1398"/>
                    <a:pt x="2104607" y="55893"/>
                    <a:pt x="2141785" y="145752"/>
                  </a:cubicBezTo>
                  <a:cubicBezTo>
                    <a:pt x="2166570" y="205659"/>
                    <a:pt x="2164727" y="269940"/>
                    <a:pt x="2141711" y="325441"/>
                  </a:cubicBezTo>
                  <a:lnTo>
                    <a:pt x="2101518" y="386086"/>
                  </a:lnTo>
                  <a:lnTo>
                    <a:pt x="2122984" y="403796"/>
                  </a:lnTo>
                  <a:cubicBezTo>
                    <a:pt x="2171393" y="452205"/>
                    <a:pt x="2201334" y="519081"/>
                    <a:pt x="2201334" y="592951"/>
                  </a:cubicBezTo>
                  <a:cubicBezTo>
                    <a:pt x="2201334" y="685287"/>
                    <a:pt x="2154551" y="766697"/>
                    <a:pt x="2083394" y="814770"/>
                  </a:cubicBezTo>
                  <a:lnTo>
                    <a:pt x="2069124" y="822515"/>
                  </a:lnTo>
                  <a:lnTo>
                    <a:pt x="2072925" y="828261"/>
                  </a:lnTo>
                  <a:cubicBezTo>
                    <a:pt x="2094381" y="880122"/>
                    <a:pt x="2096053" y="940169"/>
                    <a:pt x="2072856" y="996109"/>
                  </a:cubicBezTo>
                  <a:cubicBezTo>
                    <a:pt x="2049658" y="1052049"/>
                    <a:pt x="2005983" y="1093290"/>
                    <a:pt x="1954121" y="1114748"/>
                  </a:cubicBezTo>
                  <a:lnTo>
                    <a:pt x="1946062" y="1117212"/>
                  </a:lnTo>
                  <a:lnTo>
                    <a:pt x="1937720" y="1160079"/>
                  </a:lnTo>
                  <a:cubicBezTo>
                    <a:pt x="1924662" y="1192281"/>
                    <a:pt x="1905074" y="1222454"/>
                    <a:pt x="1878957" y="1248571"/>
                  </a:cubicBezTo>
                  <a:cubicBezTo>
                    <a:pt x="1774490" y="1353038"/>
                    <a:pt x="1605115" y="1353038"/>
                    <a:pt x="1500648" y="1248571"/>
                  </a:cubicBezTo>
                  <a:cubicBezTo>
                    <a:pt x="1396181" y="1144104"/>
                    <a:pt x="1396181" y="974729"/>
                    <a:pt x="1500648" y="870262"/>
                  </a:cubicBezTo>
                  <a:cubicBezTo>
                    <a:pt x="1552882" y="818029"/>
                    <a:pt x="1621343" y="791912"/>
                    <a:pt x="1689803" y="791912"/>
                  </a:cubicBezTo>
                  <a:lnTo>
                    <a:pt x="1691915" y="792115"/>
                  </a:lnTo>
                  <a:lnTo>
                    <a:pt x="1716321" y="755845"/>
                  </a:lnTo>
                  <a:lnTo>
                    <a:pt x="1723211" y="750270"/>
                  </a:lnTo>
                  <a:lnTo>
                    <a:pt x="1687347" y="697076"/>
                  </a:lnTo>
                  <a:cubicBezTo>
                    <a:pt x="1673811" y="665072"/>
                    <a:pt x="1666325" y="629885"/>
                    <a:pt x="1666325" y="592951"/>
                  </a:cubicBezTo>
                  <a:cubicBezTo>
                    <a:pt x="1666325" y="519081"/>
                    <a:pt x="1696266" y="452205"/>
                    <a:pt x="1744675" y="403796"/>
                  </a:cubicBezTo>
                  <a:lnTo>
                    <a:pt x="1754959" y="395311"/>
                  </a:lnTo>
                  <a:lnTo>
                    <a:pt x="1707906" y="325264"/>
                  </a:lnTo>
                  <a:cubicBezTo>
                    <a:pt x="1658335" y="205451"/>
                    <a:pt x="1715277" y="68139"/>
                    <a:pt x="1835090" y="18568"/>
                  </a:cubicBezTo>
                  <a:cubicBezTo>
                    <a:pt x="1865043" y="6176"/>
                    <a:pt x="1896090" y="440"/>
                    <a:pt x="1926586" y="680"/>
                  </a:cubicBezTo>
                  <a:close/>
                  <a:moveTo>
                    <a:pt x="275221" y="5"/>
                  </a:moveTo>
                  <a:cubicBezTo>
                    <a:pt x="305718" y="-209"/>
                    <a:pt x="336760" y="5552"/>
                    <a:pt x="366703" y="17969"/>
                  </a:cubicBezTo>
                  <a:cubicBezTo>
                    <a:pt x="486475" y="67637"/>
                    <a:pt x="543305" y="204996"/>
                    <a:pt x="493636" y="324768"/>
                  </a:cubicBezTo>
                  <a:lnTo>
                    <a:pt x="446241" y="395200"/>
                  </a:lnTo>
                  <a:lnTo>
                    <a:pt x="456659" y="403796"/>
                  </a:lnTo>
                  <a:cubicBezTo>
                    <a:pt x="505068" y="452205"/>
                    <a:pt x="535010" y="519081"/>
                    <a:pt x="535010" y="592951"/>
                  </a:cubicBezTo>
                  <a:cubicBezTo>
                    <a:pt x="535010" y="629885"/>
                    <a:pt x="527525" y="665072"/>
                    <a:pt x="513987" y="697076"/>
                  </a:cubicBezTo>
                  <a:lnTo>
                    <a:pt x="478301" y="750007"/>
                  </a:lnTo>
                  <a:lnTo>
                    <a:pt x="484882" y="755342"/>
                  </a:lnTo>
                  <a:lnTo>
                    <a:pt x="510329" y="793227"/>
                  </a:lnTo>
                  <a:lnTo>
                    <a:pt x="524365" y="792219"/>
                  </a:lnTo>
                  <a:cubicBezTo>
                    <a:pt x="588487" y="795280"/>
                    <a:pt x="651718" y="821295"/>
                    <a:pt x="700687" y="870263"/>
                  </a:cubicBezTo>
                  <a:cubicBezTo>
                    <a:pt x="805154" y="974730"/>
                    <a:pt x="805154" y="1144105"/>
                    <a:pt x="700687" y="1248572"/>
                  </a:cubicBezTo>
                  <a:cubicBezTo>
                    <a:pt x="596220" y="1353039"/>
                    <a:pt x="426845" y="1353039"/>
                    <a:pt x="322378" y="1248572"/>
                  </a:cubicBezTo>
                  <a:cubicBezTo>
                    <a:pt x="296261" y="1222455"/>
                    <a:pt x="276674" y="1192282"/>
                    <a:pt x="263615" y="1160080"/>
                  </a:cubicBezTo>
                  <a:lnTo>
                    <a:pt x="255158" y="1116617"/>
                  </a:lnTo>
                  <a:lnTo>
                    <a:pt x="246788" y="1114050"/>
                  </a:lnTo>
                  <a:cubicBezTo>
                    <a:pt x="194945" y="1092551"/>
                    <a:pt x="151303" y="1051274"/>
                    <a:pt x="128151" y="995315"/>
                  </a:cubicBezTo>
                  <a:cubicBezTo>
                    <a:pt x="104998" y="939357"/>
                    <a:pt x="106719" y="879310"/>
                    <a:pt x="128219" y="827466"/>
                  </a:cubicBezTo>
                  <a:lnTo>
                    <a:pt x="131688" y="822231"/>
                  </a:lnTo>
                  <a:lnTo>
                    <a:pt x="117941" y="814770"/>
                  </a:lnTo>
                  <a:cubicBezTo>
                    <a:pt x="46784" y="766697"/>
                    <a:pt x="0" y="685287"/>
                    <a:pt x="0" y="592951"/>
                  </a:cubicBezTo>
                  <a:cubicBezTo>
                    <a:pt x="0" y="519081"/>
                    <a:pt x="29942" y="452205"/>
                    <a:pt x="78351" y="403796"/>
                  </a:cubicBezTo>
                  <a:lnTo>
                    <a:pt x="100268" y="385713"/>
                  </a:lnTo>
                  <a:lnTo>
                    <a:pt x="59831" y="324591"/>
                  </a:lnTo>
                  <a:cubicBezTo>
                    <a:pt x="36860" y="269071"/>
                    <a:pt x="35070" y="204788"/>
                    <a:pt x="59904" y="144902"/>
                  </a:cubicBezTo>
                  <a:cubicBezTo>
                    <a:pt x="97155" y="55073"/>
                    <a:pt x="183732" y="649"/>
                    <a:pt x="275221" y="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4D467BEE-0FCF-83C8-FD2F-B0F36D83D61D}"/>
                </a:ext>
              </a:extLst>
            </p:cNvPr>
            <p:cNvGrpSpPr/>
            <p:nvPr/>
          </p:nvGrpSpPr>
          <p:grpSpPr>
            <a:xfrm>
              <a:off x="3467708" y="34852"/>
              <a:ext cx="890634" cy="596605"/>
              <a:chOff x="3897206" y="4195140"/>
              <a:chExt cx="1192380" cy="937465"/>
            </a:xfrm>
          </p:grpSpPr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01CB1A30-2DBE-1272-6EDF-5701E2F18CDF}"/>
                  </a:ext>
                </a:extLst>
              </p:cNvPr>
              <p:cNvSpPr/>
              <p:nvPr/>
            </p:nvSpPr>
            <p:spPr bwMode="auto">
              <a:xfrm flipV="1">
                <a:off x="3897206" y="4195140"/>
                <a:ext cx="517585" cy="93746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517585 w 517585"/>
                  <a:gd name="connsiteY2" fmla="*/ 0 h 937465"/>
                  <a:gd name="connsiteX3" fmla="*/ 106384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517585" y="0"/>
                    </a:lnTo>
                    <a:lnTo>
                      <a:pt x="106384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4C09481A-FEC1-14EA-0710-FE68E4658601}"/>
                  </a:ext>
                </a:extLst>
              </p:cNvPr>
              <p:cNvSpPr/>
              <p:nvPr/>
            </p:nvSpPr>
            <p:spPr bwMode="auto">
              <a:xfrm flipV="1">
                <a:off x="4572001" y="4195140"/>
                <a:ext cx="517585" cy="93746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60" name="台形 259">
              <a:extLst>
                <a:ext uri="{FF2B5EF4-FFF2-40B4-BE49-F238E27FC236}">
                  <a16:creationId xmlns:a16="http://schemas.microsoft.com/office/drawing/2014/main" id="{7E5DA6D9-F789-F487-AC45-F39ACF70E38F}"/>
                </a:ext>
              </a:extLst>
            </p:cNvPr>
            <p:cNvSpPr/>
            <p:nvPr/>
          </p:nvSpPr>
          <p:spPr bwMode="auto">
            <a:xfrm>
              <a:off x="3186095" y="-657604"/>
              <a:ext cx="1453858" cy="990759"/>
            </a:xfrm>
            <a:prstGeom prst="trapezoid">
              <a:avLst>
                <a:gd name="adj" fmla="val 17498"/>
              </a:avLst>
            </a:pr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" name="四角形: 上の 2 つの角を丸める 260">
              <a:extLst>
                <a:ext uri="{FF2B5EF4-FFF2-40B4-BE49-F238E27FC236}">
                  <a16:creationId xmlns:a16="http://schemas.microsoft.com/office/drawing/2014/main" id="{80534C24-D0B6-D1E6-5FC8-0C05C4060B5E}"/>
                </a:ext>
              </a:extLst>
            </p:cNvPr>
            <p:cNvSpPr/>
            <p:nvPr/>
          </p:nvSpPr>
          <p:spPr bwMode="auto">
            <a:xfrm>
              <a:off x="3287820" y="-1373473"/>
              <a:ext cx="1253084" cy="1105740"/>
            </a:xfrm>
            <a:prstGeom prst="round2SameRect">
              <a:avLst>
                <a:gd name="adj1" fmla="val 29376"/>
                <a:gd name="adj2" fmla="val 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148B7A5D-B975-17EA-646C-F881C95762B9}"/>
                </a:ext>
              </a:extLst>
            </p:cNvPr>
            <p:cNvSpPr/>
            <p:nvPr/>
          </p:nvSpPr>
          <p:spPr bwMode="auto">
            <a:xfrm>
              <a:off x="3247823" y="-1381304"/>
              <a:ext cx="1330402" cy="1188246"/>
            </a:xfrm>
            <a:custGeom>
              <a:avLst/>
              <a:gdLst>
                <a:gd name="connsiteX0" fmla="*/ 177888 w 1330402"/>
                <a:gd name="connsiteY0" fmla="*/ 0 h 1188246"/>
                <a:gd name="connsiteX1" fmla="*/ 245486 w 1330402"/>
                <a:gd name="connsiteY1" fmla="*/ 88145 h 1188246"/>
                <a:gd name="connsiteX2" fmla="*/ 669682 w 1330402"/>
                <a:gd name="connsiteY2" fmla="*/ 277183 h 1188246"/>
                <a:gd name="connsiteX3" fmla="*/ 1093879 w 1330402"/>
                <a:gd name="connsiteY3" fmla="*/ 88145 h 1188246"/>
                <a:gd name="connsiteX4" fmla="*/ 1158842 w 1330402"/>
                <a:gd name="connsiteY4" fmla="*/ 3434 h 1188246"/>
                <a:gd name="connsiteX5" fmla="*/ 1169644 w 1330402"/>
                <a:gd name="connsiteY5" fmla="*/ 9298 h 1188246"/>
                <a:gd name="connsiteX6" fmla="*/ 1330402 w 1330402"/>
                <a:gd name="connsiteY6" fmla="*/ 311647 h 1188246"/>
                <a:gd name="connsiteX7" fmla="*/ 1330402 w 1330402"/>
                <a:gd name="connsiteY7" fmla="*/ 1188246 h 1188246"/>
                <a:gd name="connsiteX8" fmla="*/ 0 w 1330402"/>
                <a:gd name="connsiteY8" fmla="*/ 1188246 h 1188246"/>
                <a:gd name="connsiteX9" fmla="*/ 0 w 1330402"/>
                <a:gd name="connsiteY9" fmla="*/ 311647 h 1188246"/>
                <a:gd name="connsiteX10" fmla="*/ 160758 w 1330402"/>
                <a:gd name="connsiteY10" fmla="*/ 9298 h 1188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0402" h="1188246">
                  <a:moveTo>
                    <a:pt x="177888" y="0"/>
                  </a:moveTo>
                  <a:lnTo>
                    <a:pt x="245486" y="88145"/>
                  </a:lnTo>
                  <a:cubicBezTo>
                    <a:pt x="354047" y="204942"/>
                    <a:pt x="504023" y="277183"/>
                    <a:pt x="669682" y="277183"/>
                  </a:cubicBezTo>
                  <a:cubicBezTo>
                    <a:pt x="835341" y="277183"/>
                    <a:pt x="985317" y="204942"/>
                    <a:pt x="1093879" y="88145"/>
                  </a:cubicBezTo>
                  <a:lnTo>
                    <a:pt x="1158842" y="3434"/>
                  </a:lnTo>
                  <a:lnTo>
                    <a:pt x="1169644" y="9298"/>
                  </a:lnTo>
                  <a:cubicBezTo>
                    <a:pt x="1266634" y="74823"/>
                    <a:pt x="1330402" y="185788"/>
                    <a:pt x="1330402" y="311647"/>
                  </a:cubicBezTo>
                  <a:lnTo>
                    <a:pt x="1330402" y="1188246"/>
                  </a:lnTo>
                  <a:lnTo>
                    <a:pt x="0" y="1188246"/>
                  </a:lnTo>
                  <a:lnTo>
                    <a:pt x="0" y="311647"/>
                  </a:lnTo>
                  <a:cubicBezTo>
                    <a:pt x="0" y="185788"/>
                    <a:pt x="63768" y="74823"/>
                    <a:pt x="160758" y="9298"/>
                  </a:cubicBezTo>
                  <a:close/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3" name="楕円 262">
              <a:extLst>
                <a:ext uri="{FF2B5EF4-FFF2-40B4-BE49-F238E27FC236}">
                  <a16:creationId xmlns:a16="http://schemas.microsoft.com/office/drawing/2014/main" id="{D9FFA92F-BB6C-6890-C2D6-14F2BF289721}"/>
                </a:ext>
              </a:extLst>
            </p:cNvPr>
            <p:cNvSpPr/>
            <p:nvPr/>
          </p:nvSpPr>
          <p:spPr bwMode="auto">
            <a:xfrm rot="20700000">
              <a:off x="3042160" y="-2191450"/>
              <a:ext cx="418156" cy="49719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4" name="楕円 263">
              <a:extLst>
                <a:ext uri="{FF2B5EF4-FFF2-40B4-BE49-F238E27FC236}">
                  <a16:creationId xmlns:a16="http://schemas.microsoft.com/office/drawing/2014/main" id="{4675C233-3BA1-A654-D368-E43FD6F72E0E}"/>
                </a:ext>
              </a:extLst>
            </p:cNvPr>
            <p:cNvSpPr/>
            <p:nvPr/>
          </p:nvSpPr>
          <p:spPr bwMode="auto">
            <a:xfrm rot="900000" flipH="1">
              <a:off x="4374694" y="-2191451"/>
              <a:ext cx="418156" cy="49719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5" name="楕円 264">
              <a:extLst>
                <a:ext uri="{FF2B5EF4-FFF2-40B4-BE49-F238E27FC236}">
                  <a16:creationId xmlns:a16="http://schemas.microsoft.com/office/drawing/2014/main" id="{BA3374DE-65C8-19C1-57D7-4F94A1ED36A1}"/>
                </a:ext>
              </a:extLst>
            </p:cNvPr>
            <p:cNvSpPr/>
            <p:nvPr/>
          </p:nvSpPr>
          <p:spPr bwMode="auto">
            <a:xfrm>
              <a:off x="3211029" y="-2692517"/>
              <a:ext cx="1412952" cy="1412952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4A9C76BD-0932-F0A1-2BD8-9A7D1EAF5CD2}"/>
                </a:ext>
              </a:extLst>
            </p:cNvPr>
            <p:cNvSpPr/>
            <p:nvPr/>
          </p:nvSpPr>
          <p:spPr bwMode="auto">
            <a:xfrm>
              <a:off x="3000440" y="-3164346"/>
              <a:ext cx="1834131" cy="833989"/>
            </a:xfrm>
            <a:custGeom>
              <a:avLst/>
              <a:gdLst>
                <a:gd name="connsiteX0" fmla="*/ 917065 w 1834131"/>
                <a:gd name="connsiteY0" fmla="*/ 0 h 833989"/>
                <a:gd name="connsiteX1" fmla="*/ 1119562 w 1834131"/>
                <a:gd name="connsiteY1" fmla="*/ 83877 h 833989"/>
                <a:gd name="connsiteX2" fmla="*/ 1159193 w 1834131"/>
                <a:gd name="connsiteY2" fmla="*/ 142658 h 833989"/>
                <a:gd name="connsiteX3" fmla="*/ 1168975 w 1834131"/>
                <a:gd name="connsiteY3" fmla="*/ 137468 h 833989"/>
                <a:gd name="connsiteX4" fmla="*/ 1348663 w 1834131"/>
                <a:gd name="connsiteY4" fmla="*/ 137541 h 833989"/>
                <a:gd name="connsiteX5" fmla="*/ 1475670 w 1834131"/>
                <a:gd name="connsiteY5" fmla="*/ 264651 h 833989"/>
                <a:gd name="connsiteX6" fmla="*/ 1477006 w 1834131"/>
                <a:gd name="connsiteY6" fmla="*/ 271241 h 833989"/>
                <a:gd name="connsiteX7" fmla="*/ 1493062 w 1834131"/>
                <a:gd name="connsiteY7" fmla="*/ 266482 h 833989"/>
                <a:gd name="connsiteX8" fmla="*/ 1750254 w 1834131"/>
                <a:gd name="connsiteY8" fmla="*/ 345117 h 833989"/>
                <a:gd name="connsiteX9" fmla="*/ 1750254 w 1834131"/>
                <a:gd name="connsiteY9" fmla="*/ 750111 h 833989"/>
                <a:gd name="connsiteX10" fmla="*/ 1345260 w 1834131"/>
                <a:gd name="connsiteY10" fmla="*/ 750111 h 833989"/>
                <a:gd name="connsiteX11" fmla="*/ 1282353 w 1834131"/>
                <a:gd name="connsiteY11" fmla="*/ 655377 h 833989"/>
                <a:gd name="connsiteX12" fmla="*/ 1269299 w 1834131"/>
                <a:gd name="connsiteY12" fmla="*/ 588294 h 833989"/>
                <a:gd name="connsiteX13" fmla="*/ 1260279 w 1834131"/>
                <a:gd name="connsiteY13" fmla="*/ 589237 h 833989"/>
                <a:gd name="connsiteX14" fmla="*/ 1168798 w 1834131"/>
                <a:gd name="connsiteY14" fmla="*/ 571273 h 833989"/>
                <a:gd name="connsiteX15" fmla="*/ 1091451 w 1834131"/>
                <a:gd name="connsiteY15" fmla="*/ 519225 h 833989"/>
                <a:gd name="connsiteX16" fmla="*/ 1088387 w 1834131"/>
                <a:gd name="connsiteY16" fmla="*/ 514593 h 833989"/>
                <a:gd name="connsiteX17" fmla="*/ 1077180 w 1834131"/>
                <a:gd name="connsiteY17" fmla="*/ 523840 h 833989"/>
                <a:gd name="connsiteX18" fmla="*/ 917065 w 1834131"/>
                <a:gd name="connsiteY18" fmla="*/ 572748 h 833989"/>
                <a:gd name="connsiteX19" fmla="*/ 756951 w 1834131"/>
                <a:gd name="connsiteY19" fmla="*/ 523840 h 833989"/>
                <a:gd name="connsiteX20" fmla="*/ 746035 w 1834131"/>
                <a:gd name="connsiteY20" fmla="*/ 514834 h 833989"/>
                <a:gd name="connsiteX21" fmla="*/ 743219 w 1834131"/>
                <a:gd name="connsiteY21" fmla="*/ 519083 h 833989"/>
                <a:gd name="connsiteX22" fmla="*/ 665830 w 1834131"/>
                <a:gd name="connsiteY22" fmla="*/ 571069 h 833989"/>
                <a:gd name="connsiteX23" fmla="*/ 574333 w 1834131"/>
                <a:gd name="connsiteY23" fmla="*/ 588957 h 833989"/>
                <a:gd name="connsiteX24" fmla="*/ 564897 w 1834131"/>
                <a:gd name="connsiteY24" fmla="*/ 587963 h 833989"/>
                <a:gd name="connsiteX25" fmla="*/ 551779 w 1834131"/>
                <a:gd name="connsiteY25" fmla="*/ 655378 h 833989"/>
                <a:gd name="connsiteX26" fmla="*/ 488871 w 1834131"/>
                <a:gd name="connsiteY26" fmla="*/ 750112 h 833989"/>
                <a:gd name="connsiteX27" fmla="*/ 83877 w 1834131"/>
                <a:gd name="connsiteY27" fmla="*/ 750112 h 833989"/>
                <a:gd name="connsiteX28" fmla="*/ 83877 w 1834131"/>
                <a:gd name="connsiteY28" fmla="*/ 345118 h 833989"/>
                <a:gd name="connsiteX29" fmla="*/ 341070 w 1834131"/>
                <a:gd name="connsiteY29" fmla="*/ 266483 h 833989"/>
                <a:gd name="connsiteX30" fmla="*/ 357736 w 1834131"/>
                <a:gd name="connsiteY30" fmla="*/ 271423 h 833989"/>
                <a:gd name="connsiteX31" fmla="*/ 359208 w 1834131"/>
                <a:gd name="connsiteY31" fmla="*/ 264196 h 833989"/>
                <a:gd name="connsiteX32" fmla="*/ 486318 w 1834131"/>
                <a:gd name="connsiteY32" fmla="*/ 137190 h 833989"/>
                <a:gd name="connsiteX33" fmla="*/ 666007 w 1834131"/>
                <a:gd name="connsiteY33" fmla="*/ 137263 h 833989"/>
                <a:gd name="connsiteX34" fmla="*/ 675258 w 1834131"/>
                <a:gd name="connsiteY34" fmla="*/ 142182 h 833989"/>
                <a:gd name="connsiteX35" fmla="*/ 714568 w 1834131"/>
                <a:gd name="connsiteY35" fmla="*/ 83877 h 833989"/>
                <a:gd name="connsiteX36" fmla="*/ 917065 w 1834131"/>
                <a:gd name="connsiteY36" fmla="*/ 0 h 83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834131" h="833989">
                  <a:moveTo>
                    <a:pt x="917065" y="0"/>
                  </a:moveTo>
                  <a:cubicBezTo>
                    <a:pt x="996145" y="0"/>
                    <a:pt x="1067739" y="32054"/>
                    <a:pt x="1119562" y="83877"/>
                  </a:cubicBezTo>
                  <a:lnTo>
                    <a:pt x="1159193" y="142658"/>
                  </a:lnTo>
                  <a:lnTo>
                    <a:pt x="1168975" y="137468"/>
                  </a:lnTo>
                  <a:cubicBezTo>
                    <a:pt x="1224494" y="114497"/>
                    <a:pt x="1288777" y="112707"/>
                    <a:pt x="1348663" y="137541"/>
                  </a:cubicBezTo>
                  <a:cubicBezTo>
                    <a:pt x="1408549" y="162375"/>
                    <a:pt x="1452699" y="209132"/>
                    <a:pt x="1475670" y="264651"/>
                  </a:cubicBezTo>
                  <a:lnTo>
                    <a:pt x="1477006" y="271241"/>
                  </a:lnTo>
                  <a:lnTo>
                    <a:pt x="1493062" y="266482"/>
                  </a:lnTo>
                  <a:cubicBezTo>
                    <a:pt x="1583316" y="249008"/>
                    <a:pt x="1680357" y="275220"/>
                    <a:pt x="1750254" y="345117"/>
                  </a:cubicBezTo>
                  <a:cubicBezTo>
                    <a:pt x="1862090" y="456953"/>
                    <a:pt x="1862090" y="638275"/>
                    <a:pt x="1750254" y="750111"/>
                  </a:cubicBezTo>
                  <a:cubicBezTo>
                    <a:pt x="1638418" y="861947"/>
                    <a:pt x="1457096" y="861947"/>
                    <a:pt x="1345260" y="750111"/>
                  </a:cubicBezTo>
                  <a:cubicBezTo>
                    <a:pt x="1317301" y="722152"/>
                    <a:pt x="1296332" y="689850"/>
                    <a:pt x="1282353" y="655377"/>
                  </a:cubicBezTo>
                  <a:lnTo>
                    <a:pt x="1269299" y="588294"/>
                  </a:lnTo>
                  <a:lnTo>
                    <a:pt x="1260279" y="589237"/>
                  </a:lnTo>
                  <a:cubicBezTo>
                    <a:pt x="1229783" y="589451"/>
                    <a:pt x="1198741" y="583690"/>
                    <a:pt x="1168798" y="571273"/>
                  </a:cubicBezTo>
                  <a:cubicBezTo>
                    <a:pt x="1138855" y="558856"/>
                    <a:pt x="1112846" y="540958"/>
                    <a:pt x="1091451" y="519225"/>
                  </a:cubicBezTo>
                  <a:lnTo>
                    <a:pt x="1088387" y="514593"/>
                  </a:lnTo>
                  <a:lnTo>
                    <a:pt x="1077180" y="523840"/>
                  </a:lnTo>
                  <a:cubicBezTo>
                    <a:pt x="1031474" y="554718"/>
                    <a:pt x="976375" y="572748"/>
                    <a:pt x="917065" y="572748"/>
                  </a:cubicBezTo>
                  <a:cubicBezTo>
                    <a:pt x="857755" y="572748"/>
                    <a:pt x="802656" y="554718"/>
                    <a:pt x="756951" y="523840"/>
                  </a:cubicBezTo>
                  <a:lnTo>
                    <a:pt x="746035" y="514834"/>
                  </a:lnTo>
                  <a:lnTo>
                    <a:pt x="743219" y="519083"/>
                  </a:lnTo>
                  <a:cubicBezTo>
                    <a:pt x="721807" y="540799"/>
                    <a:pt x="695783" y="558676"/>
                    <a:pt x="665830" y="571069"/>
                  </a:cubicBezTo>
                  <a:cubicBezTo>
                    <a:pt x="635877" y="583461"/>
                    <a:pt x="604830" y="589197"/>
                    <a:pt x="574333" y="588957"/>
                  </a:cubicBezTo>
                  <a:lnTo>
                    <a:pt x="564897" y="587963"/>
                  </a:lnTo>
                  <a:lnTo>
                    <a:pt x="551779" y="655378"/>
                  </a:lnTo>
                  <a:cubicBezTo>
                    <a:pt x="537799" y="689851"/>
                    <a:pt x="516830" y="722153"/>
                    <a:pt x="488871" y="750112"/>
                  </a:cubicBezTo>
                  <a:cubicBezTo>
                    <a:pt x="377035" y="861948"/>
                    <a:pt x="195713" y="861948"/>
                    <a:pt x="83877" y="750112"/>
                  </a:cubicBezTo>
                  <a:cubicBezTo>
                    <a:pt x="-27959" y="638276"/>
                    <a:pt x="-27959" y="456954"/>
                    <a:pt x="83877" y="345118"/>
                  </a:cubicBezTo>
                  <a:cubicBezTo>
                    <a:pt x="153774" y="275221"/>
                    <a:pt x="250815" y="249009"/>
                    <a:pt x="341070" y="266483"/>
                  </a:cubicBezTo>
                  <a:lnTo>
                    <a:pt x="357736" y="271423"/>
                  </a:lnTo>
                  <a:lnTo>
                    <a:pt x="359208" y="264196"/>
                  </a:lnTo>
                  <a:cubicBezTo>
                    <a:pt x="382223" y="208696"/>
                    <a:pt x="426412" y="161975"/>
                    <a:pt x="486318" y="137190"/>
                  </a:cubicBezTo>
                  <a:cubicBezTo>
                    <a:pt x="546225" y="112404"/>
                    <a:pt x="610506" y="114247"/>
                    <a:pt x="666007" y="137263"/>
                  </a:cubicBezTo>
                  <a:lnTo>
                    <a:pt x="675258" y="142182"/>
                  </a:lnTo>
                  <a:lnTo>
                    <a:pt x="714568" y="83877"/>
                  </a:lnTo>
                  <a:cubicBezTo>
                    <a:pt x="766392" y="32054"/>
                    <a:pt x="837985" y="0"/>
                    <a:pt x="91706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F2468178-8EE4-0543-A6EB-DC41E8871EE9}"/>
                </a:ext>
              </a:extLst>
            </p:cNvPr>
            <p:cNvSpPr/>
            <p:nvPr/>
          </p:nvSpPr>
          <p:spPr bwMode="auto">
            <a:xfrm>
              <a:off x="3287476" y="-2190750"/>
              <a:ext cx="503474" cy="267934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BC3B358A-4816-68D5-04F4-A1D374E7AECA}"/>
                </a:ext>
              </a:extLst>
            </p:cNvPr>
            <p:cNvSpPr/>
            <p:nvPr/>
          </p:nvSpPr>
          <p:spPr bwMode="auto">
            <a:xfrm>
              <a:off x="4017726" y="-2190750"/>
              <a:ext cx="503474" cy="267934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9" name="楕円 268">
              <a:extLst>
                <a:ext uri="{FF2B5EF4-FFF2-40B4-BE49-F238E27FC236}">
                  <a16:creationId xmlns:a16="http://schemas.microsoft.com/office/drawing/2014/main" id="{C08B4EFD-14CA-103B-827B-A582A7202FE6}"/>
                </a:ext>
              </a:extLst>
            </p:cNvPr>
            <p:cNvSpPr/>
            <p:nvPr/>
          </p:nvSpPr>
          <p:spPr bwMode="auto">
            <a:xfrm>
              <a:off x="3480936" y="-2113041"/>
              <a:ext cx="127000" cy="12700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0" name="楕円 269">
              <a:extLst>
                <a:ext uri="{FF2B5EF4-FFF2-40B4-BE49-F238E27FC236}">
                  <a16:creationId xmlns:a16="http://schemas.microsoft.com/office/drawing/2014/main" id="{B090AE4B-7B78-A723-B879-068A5E0F2A78}"/>
                </a:ext>
              </a:extLst>
            </p:cNvPr>
            <p:cNvSpPr/>
            <p:nvPr/>
          </p:nvSpPr>
          <p:spPr bwMode="auto">
            <a:xfrm>
              <a:off x="4217536" y="-2113041"/>
              <a:ext cx="127000" cy="12700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6DC82C2B-BE03-1B3B-F3E9-4E5ADCCDF3D2}"/>
                </a:ext>
              </a:extLst>
            </p:cNvPr>
            <p:cNvSpPr/>
            <p:nvPr/>
          </p:nvSpPr>
          <p:spPr bwMode="auto">
            <a:xfrm>
              <a:off x="3277337" y="-2588448"/>
              <a:ext cx="1268480" cy="2872426"/>
            </a:xfrm>
            <a:custGeom>
              <a:avLst/>
              <a:gdLst>
                <a:gd name="connsiteX0" fmla="*/ 209063 w 1268480"/>
                <a:gd name="connsiteY0" fmla="*/ 1296887 h 2872426"/>
                <a:gd name="connsiteX1" fmla="*/ 238079 w 1268480"/>
                <a:gd name="connsiteY1" fmla="*/ 1334722 h 2872426"/>
                <a:gd name="connsiteX2" fmla="*/ 262016 w 1268480"/>
                <a:gd name="connsiteY2" fmla="*/ 1321729 h 2872426"/>
                <a:gd name="connsiteX3" fmla="*/ 372330 w 1268480"/>
                <a:gd name="connsiteY3" fmla="*/ 1299458 h 2872426"/>
                <a:gd name="connsiteX4" fmla="*/ 898826 w 1268480"/>
                <a:gd name="connsiteY4" fmla="*/ 1299458 h 2872426"/>
                <a:gd name="connsiteX5" fmla="*/ 1009140 w 1268480"/>
                <a:gd name="connsiteY5" fmla="*/ 1321729 h 2872426"/>
                <a:gd name="connsiteX6" fmla="*/ 1036709 w 1268480"/>
                <a:gd name="connsiteY6" fmla="*/ 1336693 h 2872426"/>
                <a:gd name="connsiteX7" fmla="*/ 1064938 w 1268480"/>
                <a:gd name="connsiteY7" fmla="*/ 1299883 h 2872426"/>
                <a:gd name="connsiteX8" fmla="*/ 1074363 w 1268480"/>
                <a:gd name="connsiteY8" fmla="*/ 1304999 h 2872426"/>
                <a:gd name="connsiteX9" fmla="*/ 1214623 w 1268480"/>
                <a:gd name="connsiteY9" fmla="*/ 1568797 h 2872426"/>
                <a:gd name="connsiteX10" fmla="*/ 1214623 w 1268480"/>
                <a:gd name="connsiteY10" fmla="*/ 2333623 h 2872426"/>
                <a:gd name="connsiteX11" fmla="*/ 1174200 w 1268480"/>
                <a:gd name="connsiteY11" fmla="*/ 2333623 h 2872426"/>
                <a:gd name="connsiteX12" fmla="*/ 1268480 w 1268480"/>
                <a:gd name="connsiteY12" fmla="*/ 2872426 h 2872426"/>
                <a:gd name="connsiteX13" fmla="*/ 0 w 1268480"/>
                <a:gd name="connsiteY13" fmla="*/ 2872426 h 2872426"/>
                <a:gd name="connsiteX14" fmla="*/ 94280 w 1268480"/>
                <a:gd name="connsiteY14" fmla="*/ 2333623 h 2872426"/>
                <a:gd name="connsiteX15" fmla="*/ 53857 w 1268480"/>
                <a:gd name="connsiteY15" fmla="*/ 2333623 h 2872426"/>
                <a:gd name="connsiteX16" fmla="*/ 53857 w 1268480"/>
                <a:gd name="connsiteY16" fmla="*/ 1568797 h 2872426"/>
                <a:gd name="connsiteX17" fmla="*/ 194117 w 1268480"/>
                <a:gd name="connsiteY17" fmla="*/ 1304999 h 2872426"/>
                <a:gd name="connsiteX18" fmla="*/ 638721 w 1268480"/>
                <a:gd name="connsiteY18" fmla="*/ 0 h 2872426"/>
                <a:gd name="connsiteX19" fmla="*/ 1255116 w 1268480"/>
                <a:gd name="connsiteY19" fmla="*/ 616395 h 2872426"/>
                <a:gd name="connsiteX20" fmla="*/ 638721 w 1268480"/>
                <a:gd name="connsiteY20" fmla="*/ 1232790 h 2872426"/>
                <a:gd name="connsiteX21" fmla="*/ 22326 w 1268480"/>
                <a:gd name="connsiteY21" fmla="*/ 616395 h 2872426"/>
                <a:gd name="connsiteX22" fmla="*/ 638721 w 1268480"/>
                <a:gd name="connsiteY22" fmla="*/ 0 h 2872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68480" h="2872426">
                  <a:moveTo>
                    <a:pt x="209063" y="1296887"/>
                  </a:moveTo>
                  <a:lnTo>
                    <a:pt x="238079" y="1334722"/>
                  </a:lnTo>
                  <a:lnTo>
                    <a:pt x="262016" y="1321729"/>
                  </a:lnTo>
                  <a:cubicBezTo>
                    <a:pt x="295922" y="1307388"/>
                    <a:pt x="333200" y="1299458"/>
                    <a:pt x="372330" y="1299458"/>
                  </a:cubicBezTo>
                  <a:lnTo>
                    <a:pt x="898826" y="1299458"/>
                  </a:lnTo>
                  <a:cubicBezTo>
                    <a:pt x="937956" y="1299458"/>
                    <a:pt x="975234" y="1307388"/>
                    <a:pt x="1009140" y="1321729"/>
                  </a:cubicBezTo>
                  <a:lnTo>
                    <a:pt x="1036709" y="1336693"/>
                  </a:lnTo>
                  <a:lnTo>
                    <a:pt x="1064938" y="1299883"/>
                  </a:lnTo>
                  <a:lnTo>
                    <a:pt x="1074363" y="1304999"/>
                  </a:lnTo>
                  <a:cubicBezTo>
                    <a:pt x="1158986" y="1362169"/>
                    <a:pt x="1214623" y="1458986"/>
                    <a:pt x="1214623" y="1568797"/>
                  </a:cubicBezTo>
                  <a:lnTo>
                    <a:pt x="1214623" y="2333623"/>
                  </a:lnTo>
                  <a:lnTo>
                    <a:pt x="1174200" y="2333623"/>
                  </a:lnTo>
                  <a:lnTo>
                    <a:pt x="1268480" y="2872426"/>
                  </a:lnTo>
                  <a:lnTo>
                    <a:pt x="0" y="2872426"/>
                  </a:lnTo>
                  <a:lnTo>
                    <a:pt x="94280" y="2333623"/>
                  </a:lnTo>
                  <a:lnTo>
                    <a:pt x="53857" y="2333623"/>
                  </a:lnTo>
                  <a:lnTo>
                    <a:pt x="53857" y="1568797"/>
                  </a:lnTo>
                  <a:cubicBezTo>
                    <a:pt x="53857" y="1458986"/>
                    <a:pt x="109494" y="1362169"/>
                    <a:pt x="194117" y="1304999"/>
                  </a:cubicBezTo>
                  <a:close/>
                  <a:moveTo>
                    <a:pt x="638721" y="0"/>
                  </a:moveTo>
                  <a:cubicBezTo>
                    <a:pt x="979147" y="0"/>
                    <a:pt x="1255116" y="275969"/>
                    <a:pt x="1255116" y="616395"/>
                  </a:cubicBezTo>
                  <a:cubicBezTo>
                    <a:pt x="1255116" y="956821"/>
                    <a:pt x="979147" y="1232790"/>
                    <a:pt x="638721" y="1232790"/>
                  </a:cubicBezTo>
                  <a:cubicBezTo>
                    <a:pt x="298295" y="1232790"/>
                    <a:pt x="22326" y="956821"/>
                    <a:pt x="22326" y="616395"/>
                  </a:cubicBezTo>
                  <a:cubicBezTo>
                    <a:pt x="22326" y="275969"/>
                    <a:pt x="298295" y="0"/>
                    <a:pt x="638721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164F778A-6EF7-74F9-6555-B99C19C970B2}"/>
                </a:ext>
              </a:extLst>
            </p:cNvPr>
            <p:cNvGrpSpPr/>
            <p:nvPr/>
          </p:nvGrpSpPr>
          <p:grpSpPr>
            <a:xfrm>
              <a:off x="2511896" y="-1520909"/>
              <a:ext cx="2837689" cy="1576808"/>
              <a:chOff x="7293260" y="2377972"/>
              <a:chExt cx="2837689" cy="1576808"/>
            </a:xfrm>
          </p:grpSpPr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C24711A8-2CD4-39EC-4BAE-3D9FDB65BD8C}"/>
                  </a:ext>
                </a:extLst>
              </p:cNvPr>
              <p:cNvGrpSpPr/>
              <p:nvPr/>
            </p:nvGrpSpPr>
            <p:grpSpPr>
              <a:xfrm>
                <a:off x="8888017" y="2377972"/>
                <a:ext cx="1242932" cy="1576808"/>
                <a:chOff x="2476617" y="5084928"/>
                <a:chExt cx="1242932" cy="1576808"/>
              </a:xfrm>
            </p:grpSpPr>
            <p:sp>
              <p:nvSpPr>
                <p:cNvPr id="296" name="四角形: 上の 2 つの角を丸める 295">
                  <a:extLst>
                    <a:ext uri="{FF2B5EF4-FFF2-40B4-BE49-F238E27FC236}">
                      <a16:creationId xmlns:a16="http://schemas.microsoft.com/office/drawing/2014/main" id="{A8ADA85D-4D00-8515-0FD6-627ABB7938DA}"/>
                    </a:ext>
                  </a:extLst>
                </p:cNvPr>
                <p:cNvSpPr/>
                <p:nvPr/>
              </p:nvSpPr>
              <p:spPr bwMode="auto">
                <a:xfrm rot="12097588">
                  <a:off x="2765409" y="5505063"/>
                  <a:ext cx="299432" cy="85536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97" name="グループ化 296">
                  <a:extLst>
                    <a:ext uri="{FF2B5EF4-FFF2-40B4-BE49-F238E27FC236}">
                      <a16:creationId xmlns:a16="http://schemas.microsoft.com/office/drawing/2014/main" id="{0674ABF2-02FA-CF36-36ED-C57E602FF9BF}"/>
                    </a:ext>
                  </a:extLst>
                </p:cNvPr>
                <p:cNvGrpSpPr/>
                <p:nvPr/>
              </p:nvGrpSpPr>
              <p:grpSpPr>
                <a:xfrm>
                  <a:off x="2476617" y="5084928"/>
                  <a:ext cx="1242932" cy="1576808"/>
                  <a:chOff x="3377825" y="5084928"/>
                  <a:chExt cx="1242932" cy="1576808"/>
                </a:xfrm>
              </p:grpSpPr>
              <p:sp>
                <p:nvSpPr>
                  <p:cNvPr id="298" name="台形 297">
                    <a:extLst>
                      <a:ext uri="{FF2B5EF4-FFF2-40B4-BE49-F238E27FC236}">
                        <a16:creationId xmlns:a16="http://schemas.microsoft.com/office/drawing/2014/main" id="{4D21D517-D1FD-4B9C-5F73-5E667DEEB94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765583" y="5084928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9" name="楕円 16">
                    <a:extLst>
                      <a:ext uri="{FF2B5EF4-FFF2-40B4-BE49-F238E27FC236}">
                        <a16:creationId xmlns:a16="http://schemas.microsoft.com/office/drawing/2014/main" id="{BF90C673-60D4-6955-04B4-313E69A8A4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7825" y="5652777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00" name="グループ化 299">
                    <a:extLst>
                      <a:ext uri="{FF2B5EF4-FFF2-40B4-BE49-F238E27FC236}">
                        <a16:creationId xmlns:a16="http://schemas.microsoft.com/office/drawing/2014/main" id="{1DB93701-4132-6F8B-9499-5436398AA49B}"/>
                      </a:ext>
                    </a:extLst>
                  </p:cNvPr>
                  <p:cNvGrpSpPr/>
                  <p:nvPr/>
                </p:nvGrpSpPr>
                <p:grpSpPr>
                  <a:xfrm>
                    <a:off x="3770658" y="5289257"/>
                    <a:ext cx="415066" cy="408250"/>
                    <a:chOff x="3360652" y="5152591"/>
                    <a:chExt cx="415066" cy="408250"/>
                  </a:xfrm>
                </p:grpSpPr>
                <p:sp>
                  <p:nvSpPr>
                    <p:cNvPr id="301" name="四角形: 角を丸くする 300">
                      <a:extLst>
                        <a:ext uri="{FF2B5EF4-FFF2-40B4-BE49-F238E27FC236}">
                          <a16:creationId xmlns:a16="http://schemas.microsoft.com/office/drawing/2014/main" id="{FA894AD5-7D88-3C97-3A06-0C269BF1015A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3360652" y="5194973"/>
                      <a:ext cx="145706" cy="19419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02" name="四角形: 上の 2 つの角を丸める 301">
                      <a:extLst>
                        <a:ext uri="{FF2B5EF4-FFF2-40B4-BE49-F238E27FC236}">
                          <a16:creationId xmlns:a16="http://schemas.microsoft.com/office/drawing/2014/main" id="{BB747BF5-7E71-55AC-AD35-8F11DEE83EE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430700" y="5215822"/>
                      <a:ext cx="408250" cy="281787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03" name="四角形: 角を丸くする 277">
                      <a:extLst>
                        <a:ext uri="{FF2B5EF4-FFF2-40B4-BE49-F238E27FC236}">
                          <a16:creationId xmlns:a16="http://schemas.microsoft.com/office/drawing/2014/main" id="{215CD251-2060-1724-7767-61F44390C2E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153792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04" name="四角形: 角を丸くする 277">
                      <a:extLst>
                        <a:ext uri="{FF2B5EF4-FFF2-40B4-BE49-F238E27FC236}">
                          <a16:creationId xmlns:a16="http://schemas.microsoft.com/office/drawing/2014/main" id="{E08C9A4C-C7A3-7D0C-C843-E8FF4901B6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253804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05" name="四角形: 角を丸くする 277">
                      <a:extLst>
                        <a:ext uri="{FF2B5EF4-FFF2-40B4-BE49-F238E27FC236}">
                          <a16:creationId xmlns:a16="http://schemas.microsoft.com/office/drawing/2014/main" id="{38D5BD3A-7B98-6DAF-825D-28A456EA485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356197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06" name="四角形: 角を丸くする 277">
                      <a:extLst>
                        <a:ext uri="{FF2B5EF4-FFF2-40B4-BE49-F238E27FC236}">
                          <a16:creationId xmlns:a16="http://schemas.microsoft.com/office/drawing/2014/main" id="{EA2DDEFD-AC2E-D9B9-16E4-9D4F0FC5F69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458591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19C18AF7-25EA-ECCB-2032-E9CF897E940C}"/>
                  </a:ext>
                </a:extLst>
              </p:cNvPr>
              <p:cNvGrpSpPr/>
              <p:nvPr/>
            </p:nvGrpSpPr>
            <p:grpSpPr>
              <a:xfrm flipH="1">
                <a:off x="7293260" y="2377972"/>
                <a:ext cx="1242932" cy="1576808"/>
                <a:chOff x="2476617" y="5084928"/>
                <a:chExt cx="1242932" cy="1576808"/>
              </a:xfrm>
            </p:grpSpPr>
            <p:sp>
              <p:nvSpPr>
                <p:cNvPr id="285" name="四角形: 上の 2 つの角を丸める 284">
                  <a:extLst>
                    <a:ext uri="{FF2B5EF4-FFF2-40B4-BE49-F238E27FC236}">
                      <a16:creationId xmlns:a16="http://schemas.microsoft.com/office/drawing/2014/main" id="{B35552C6-C90E-75B0-374A-9026F144DEC9}"/>
                    </a:ext>
                  </a:extLst>
                </p:cNvPr>
                <p:cNvSpPr/>
                <p:nvPr/>
              </p:nvSpPr>
              <p:spPr bwMode="auto">
                <a:xfrm rot="12097588">
                  <a:off x="2765409" y="5505063"/>
                  <a:ext cx="299432" cy="85536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86" name="グループ化 285">
                  <a:extLst>
                    <a:ext uri="{FF2B5EF4-FFF2-40B4-BE49-F238E27FC236}">
                      <a16:creationId xmlns:a16="http://schemas.microsoft.com/office/drawing/2014/main" id="{DF8797A8-6B4E-3F76-FCBD-7E6992D8679A}"/>
                    </a:ext>
                  </a:extLst>
                </p:cNvPr>
                <p:cNvGrpSpPr/>
                <p:nvPr/>
              </p:nvGrpSpPr>
              <p:grpSpPr>
                <a:xfrm>
                  <a:off x="2476617" y="5084928"/>
                  <a:ext cx="1242932" cy="1576808"/>
                  <a:chOff x="3377825" y="5084928"/>
                  <a:chExt cx="1242932" cy="1576808"/>
                </a:xfrm>
              </p:grpSpPr>
              <p:sp>
                <p:nvSpPr>
                  <p:cNvPr id="287" name="台形 286">
                    <a:extLst>
                      <a:ext uri="{FF2B5EF4-FFF2-40B4-BE49-F238E27FC236}">
                        <a16:creationId xmlns:a16="http://schemas.microsoft.com/office/drawing/2014/main" id="{DFC1B69D-B04C-B63B-3BBB-27B40391CD2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765583" y="5084928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8" name="楕円 16">
                    <a:extLst>
                      <a:ext uri="{FF2B5EF4-FFF2-40B4-BE49-F238E27FC236}">
                        <a16:creationId xmlns:a16="http://schemas.microsoft.com/office/drawing/2014/main" id="{BEE86265-855D-D1A6-FAE1-59C1EC3DDD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7825" y="5652777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CCECFF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89" name="グループ化 288">
                    <a:extLst>
                      <a:ext uri="{FF2B5EF4-FFF2-40B4-BE49-F238E27FC236}">
                        <a16:creationId xmlns:a16="http://schemas.microsoft.com/office/drawing/2014/main" id="{514F0310-62A0-BB4D-3B21-06FF363BBB37}"/>
                      </a:ext>
                    </a:extLst>
                  </p:cNvPr>
                  <p:cNvGrpSpPr/>
                  <p:nvPr/>
                </p:nvGrpSpPr>
                <p:grpSpPr>
                  <a:xfrm>
                    <a:off x="3770658" y="5289257"/>
                    <a:ext cx="415066" cy="408250"/>
                    <a:chOff x="3360652" y="5152591"/>
                    <a:chExt cx="415066" cy="408250"/>
                  </a:xfrm>
                </p:grpSpPr>
                <p:sp>
                  <p:nvSpPr>
                    <p:cNvPr id="290" name="四角形: 角を丸くする 289">
                      <a:extLst>
                        <a:ext uri="{FF2B5EF4-FFF2-40B4-BE49-F238E27FC236}">
                          <a16:creationId xmlns:a16="http://schemas.microsoft.com/office/drawing/2014/main" id="{C90D8B3E-C296-1A07-8003-5FFDF4B69D42}"/>
                        </a:ext>
                      </a:extLst>
                    </p:cNvPr>
                    <p:cNvSpPr/>
                    <p:nvPr/>
                  </p:nvSpPr>
                  <p:spPr bwMode="auto">
                    <a:xfrm rot="1800000">
                      <a:off x="3360652" y="5194973"/>
                      <a:ext cx="145706" cy="19419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91" name="四角形: 上の 2 つの角を丸める 290">
                      <a:extLst>
                        <a:ext uri="{FF2B5EF4-FFF2-40B4-BE49-F238E27FC236}">
                          <a16:creationId xmlns:a16="http://schemas.microsoft.com/office/drawing/2014/main" id="{04437EDF-91A5-F6A5-CEDB-2340B77211D9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430700" y="5215822"/>
                      <a:ext cx="408250" cy="281787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92" name="四角形: 角を丸くする 277">
                      <a:extLst>
                        <a:ext uri="{FF2B5EF4-FFF2-40B4-BE49-F238E27FC236}">
                          <a16:creationId xmlns:a16="http://schemas.microsoft.com/office/drawing/2014/main" id="{E2C8F9E9-5E17-922B-1B48-3946CE1D655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153792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93" name="四角形: 角を丸くする 277">
                      <a:extLst>
                        <a:ext uri="{FF2B5EF4-FFF2-40B4-BE49-F238E27FC236}">
                          <a16:creationId xmlns:a16="http://schemas.microsoft.com/office/drawing/2014/main" id="{58216AF9-CC07-E0EE-7C54-74E1F8AE34B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253804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94" name="四角形: 角を丸くする 277">
                      <a:extLst>
                        <a:ext uri="{FF2B5EF4-FFF2-40B4-BE49-F238E27FC236}">
                          <a16:creationId xmlns:a16="http://schemas.microsoft.com/office/drawing/2014/main" id="{FBB6AB33-EA7F-840B-7878-84703C55295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356197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95" name="四角形: 角を丸くする 277">
                      <a:extLst>
                        <a:ext uri="{FF2B5EF4-FFF2-40B4-BE49-F238E27FC236}">
                          <a16:creationId xmlns:a16="http://schemas.microsoft.com/office/drawing/2014/main" id="{32BBED22-AAD7-B022-14E6-446E6EC6587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26352" y="5458591"/>
                      <a:ext cx="96930" cy="102250"/>
                    </a:xfrm>
                    <a:custGeom>
                      <a:avLst/>
                      <a:gdLst>
                        <a:gd name="connsiteX0" fmla="*/ 0 w 148054"/>
                        <a:gd name="connsiteY0" fmla="*/ 51125 h 102249"/>
                        <a:gd name="connsiteX1" fmla="*/ 51125 w 148054"/>
                        <a:gd name="connsiteY1" fmla="*/ 0 h 102249"/>
                        <a:gd name="connsiteX2" fmla="*/ 96930 w 148054"/>
                        <a:gd name="connsiteY2" fmla="*/ 0 h 102249"/>
                        <a:gd name="connsiteX3" fmla="*/ 148055 w 148054"/>
                        <a:gd name="connsiteY3" fmla="*/ 51125 h 102249"/>
                        <a:gd name="connsiteX4" fmla="*/ 148054 w 148054"/>
                        <a:gd name="connsiteY4" fmla="*/ 51125 h 102249"/>
                        <a:gd name="connsiteX5" fmla="*/ 96929 w 148054"/>
                        <a:gd name="connsiteY5" fmla="*/ 102250 h 102249"/>
                        <a:gd name="connsiteX6" fmla="*/ 51125 w 148054"/>
                        <a:gd name="connsiteY6" fmla="*/ 102249 h 102249"/>
                        <a:gd name="connsiteX7" fmla="*/ 0 w 148054"/>
                        <a:gd name="connsiteY7" fmla="*/ 51124 h 102249"/>
                        <a:gd name="connsiteX8" fmla="*/ 0 w 148054"/>
                        <a:gd name="connsiteY8" fmla="*/ 51125 h 102249"/>
                        <a:gd name="connsiteX0" fmla="*/ 148054 w 239494"/>
                        <a:gd name="connsiteY0" fmla="*/ 51125 h 142565"/>
                        <a:gd name="connsiteX1" fmla="*/ 96929 w 239494"/>
                        <a:gd name="connsiteY1" fmla="*/ 102250 h 142565"/>
                        <a:gd name="connsiteX2" fmla="*/ 51125 w 239494"/>
                        <a:gd name="connsiteY2" fmla="*/ 102249 h 142565"/>
                        <a:gd name="connsiteX3" fmla="*/ 0 w 239494"/>
                        <a:gd name="connsiteY3" fmla="*/ 51124 h 142565"/>
                        <a:gd name="connsiteX4" fmla="*/ 0 w 239494"/>
                        <a:gd name="connsiteY4" fmla="*/ 51125 h 142565"/>
                        <a:gd name="connsiteX5" fmla="*/ 51125 w 239494"/>
                        <a:gd name="connsiteY5" fmla="*/ 0 h 142565"/>
                        <a:gd name="connsiteX6" fmla="*/ 96930 w 239494"/>
                        <a:gd name="connsiteY6" fmla="*/ 0 h 142565"/>
                        <a:gd name="connsiteX7" fmla="*/ 148055 w 239494"/>
                        <a:gd name="connsiteY7" fmla="*/ 51125 h 142565"/>
                        <a:gd name="connsiteX8" fmla="*/ 239494 w 239494"/>
                        <a:gd name="connsiteY8" fmla="*/ 142565 h 142565"/>
                        <a:gd name="connsiteX0" fmla="*/ 148054 w 148055"/>
                        <a:gd name="connsiteY0" fmla="*/ 51125 h 102250"/>
                        <a:gd name="connsiteX1" fmla="*/ 96929 w 148055"/>
                        <a:gd name="connsiteY1" fmla="*/ 102250 h 102250"/>
                        <a:gd name="connsiteX2" fmla="*/ 51125 w 148055"/>
                        <a:gd name="connsiteY2" fmla="*/ 102249 h 102250"/>
                        <a:gd name="connsiteX3" fmla="*/ 0 w 148055"/>
                        <a:gd name="connsiteY3" fmla="*/ 51124 h 102250"/>
                        <a:gd name="connsiteX4" fmla="*/ 0 w 148055"/>
                        <a:gd name="connsiteY4" fmla="*/ 51125 h 102250"/>
                        <a:gd name="connsiteX5" fmla="*/ 51125 w 148055"/>
                        <a:gd name="connsiteY5" fmla="*/ 0 h 102250"/>
                        <a:gd name="connsiteX6" fmla="*/ 96930 w 148055"/>
                        <a:gd name="connsiteY6" fmla="*/ 0 h 102250"/>
                        <a:gd name="connsiteX7" fmla="*/ 148055 w 148055"/>
                        <a:gd name="connsiteY7" fmla="*/ 51125 h 102250"/>
                        <a:gd name="connsiteX0" fmla="*/ 148054 w 148054"/>
                        <a:gd name="connsiteY0" fmla="*/ 51125 h 102250"/>
                        <a:gd name="connsiteX1" fmla="*/ 96929 w 148054"/>
                        <a:gd name="connsiteY1" fmla="*/ 102250 h 102250"/>
                        <a:gd name="connsiteX2" fmla="*/ 51125 w 148054"/>
                        <a:gd name="connsiteY2" fmla="*/ 102249 h 102250"/>
                        <a:gd name="connsiteX3" fmla="*/ 0 w 148054"/>
                        <a:gd name="connsiteY3" fmla="*/ 51124 h 102250"/>
                        <a:gd name="connsiteX4" fmla="*/ 0 w 148054"/>
                        <a:gd name="connsiteY4" fmla="*/ 51125 h 102250"/>
                        <a:gd name="connsiteX5" fmla="*/ 51125 w 148054"/>
                        <a:gd name="connsiteY5" fmla="*/ 0 h 102250"/>
                        <a:gd name="connsiteX6" fmla="*/ 96930 w 148054"/>
                        <a:gd name="connsiteY6" fmla="*/ 0 h 102250"/>
                        <a:gd name="connsiteX0" fmla="*/ 96929 w 96930"/>
                        <a:gd name="connsiteY0" fmla="*/ 102250 h 102250"/>
                        <a:gd name="connsiteX1" fmla="*/ 51125 w 96930"/>
                        <a:gd name="connsiteY1" fmla="*/ 102249 h 102250"/>
                        <a:gd name="connsiteX2" fmla="*/ 0 w 96930"/>
                        <a:gd name="connsiteY2" fmla="*/ 51124 h 102250"/>
                        <a:gd name="connsiteX3" fmla="*/ 0 w 96930"/>
                        <a:gd name="connsiteY3" fmla="*/ 51125 h 102250"/>
                        <a:gd name="connsiteX4" fmla="*/ 51125 w 96930"/>
                        <a:gd name="connsiteY4" fmla="*/ 0 h 102250"/>
                        <a:gd name="connsiteX5" fmla="*/ 96930 w 96930"/>
                        <a:gd name="connsiteY5" fmla="*/ 0 h 102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6930" h="102250">
                          <a:moveTo>
                            <a:pt x="96929" y="102250"/>
                          </a:moveTo>
                          <a:lnTo>
                            <a:pt x="51125" y="102249"/>
                          </a:lnTo>
                          <a:cubicBezTo>
                            <a:pt x="22889" y="102249"/>
                            <a:pt x="0" y="79360"/>
                            <a:pt x="0" y="51124"/>
                          </a:cubicBezTo>
                          <a:lnTo>
                            <a:pt x="0" y="51125"/>
                          </a:lnTo>
                          <a:cubicBezTo>
                            <a:pt x="0" y="22889"/>
                            <a:pt x="22889" y="0"/>
                            <a:pt x="51125" y="0"/>
                          </a:cubicBezTo>
                          <a:lnTo>
                            <a:pt x="9693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283" name="テキスト ボックス 282">
                <a:extLst>
                  <a:ext uri="{FF2B5EF4-FFF2-40B4-BE49-F238E27FC236}">
                    <a16:creationId xmlns:a16="http://schemas.microsoft.com/office/drawing/2014/main" id="{E662CA5F-8D93-4AD0-6790-9B78EE10B2A8}"/>
                  </a:ext>
                </a:extLst>
              </p:cNvPr>
              <p:cNvSpPr txBox="1"/>
              <p:nvPr/>
            </p:nvSpPr>
            <p:spPr>
              <a:xfrm>
                <a:off x="9145878" y="3348982"/>
                <a:ext cx="722588" cy="3693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燃える</a:t>
                </a:r>
              </a:p>
            </p:txBody>
          </p:sp>
          <p:sp>
            <p:nvSpPr>
              <p:cNvPr id="284" name="テキスト ボックス 283">
                <a:extLst>
                  <a:ext uri="{FF2B5EF4-FFF2-40B4-BE49-F238E27FC236}">
                    <a16:creationId xmlns:a16="http://schemas.microsoft.com/office/drawing/2014/main" id="{6F11D6E1-E94E-54C6-CA61-1AE08088171C}"/>
                  </a:ext>
                </a:extLst>
              </p:cNvPr>
              <p:cNvSpPr txBox="1"/>
              <p:nvPr/>
            </p:nvSpPr>
            <p:spPr>
              <a:xfrm>
                <a:off x="7461761" y="3339409"/>
                <a:ext cx="912742" cy="3693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燃えない</a:t>
                </a:r>
              </a:p>
            </p:txBody>
          </p:sp>
        </p:grpSp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5C4882A4-89B4-7935-A91D-947D6B29521E}"/>
                </a:ext>
              </a:extLst>
            </p:cNvPr>
            <p:cNvGrpSpPr/>
            <p:nvPr/>
          </p:nvGrpSpPr>
          <p:grpSpPr>
            <a:xfrm>
              <a:off x="3103528" y="498032"/>
              <a:ext cx="783060" cy="422315"/>
              <a:chOff x="6758359" y="167068"/>
              <a:chExt cx="783060" cy="422315"/>
            </a:xfrm>
          </p:grpSpPr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A828BCF7-6E95-9BC3-A8F8-63F1B330C70A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79" name="四角形: 上の 2 つの角を丸める 278">
                <a:extLst>
                  <a:ext uri="{FF2B5EF4-FFF2-40B4-BE49-F238E27FC236}">
                    <a16:creationId xmlns:a16="http://schemas.microsoft.com/office/drawing/2014/main" id="{C9FA3F0C-26EF-7731-D076-A5855DD94EE1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85AD8B57-AC8D-F705-02E8-23D5567F3F7C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82C31E1E-26BB-E6E7-8DA7-20B6F635C314}"/>
                </a:ext>
              </a:extLst>
            </p:cNvPr>
            <p:cNvGrpSpPr/>
            <p:nvPr/>
          </p:nvGrpSpPr>
          <p:grpSpPr>
            <a:xfrm flipH="1">
              <a:off x="3941728" y="498032"/>
              <a:ext cx="783060" cy="422315"/>
              <a:chOff x="6758359" y="167068"/>
              <a:chExt cx="783060" cy="422315"/>
            </a:xfrm>
          </p:grpSpPr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04E63D73-42A6-DF10-AFD7-47158B113FC4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76" name="四角形: 上の 2 つの角を丸める 275">
                <a:extLst>
                  <a:ext uri="{FF2B5EF4-FFF2-40B4-BE49-F238E27FC236}">
                    <a16:creationId xmlns:a16="http://schemas.microsoft.com/office/drawing/2014/main" id="{171B3091-1D58-C206-2B8D-157E4E3A6FFC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3DC9937D-73B3-1AF1-8037-58C35F4FB5AD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309" name="グループ化 308">
            <a:extLst>
              <a:ext uri="{FF2B5EF4-FFF2-40B4-BE49-F238E27FC236}">
                <a16:creationId xmlns:a16="http://schemas.microsoft.com/office/drawing/2014/main" id="{5C36D6D1-8EE8-F1A0-E6E9-A54A60EDECC2}"/>
              </a:ext>
            </a:extLst>
          </p:cNvPr>
          <p:cNvGrpSpPr/>
          <p:nvPr/>
        </p:nvGrpSpPr>
        <p:grpSpPr>
          <a:xfrm>
            <a:off x="867959" y="898915"/>
            <a:ext cx="2324180" cy="2645132"/>
            <a:chOff x="-4334068" y="-3160103"/>
            <a:chExt cx="3585339" cy="4080450"/>
          </a:xfrm>
        </p:grpSpPr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51FDEC12-334D-D2C9-6D31-61E523FD3BDF}"/>
                </a:ext>
              </a:extLst>
            </p:cNvPr>
            <p:cNvGrpSpPr/>
            <p:nvPr/>
          </p:nvGrpSpPr>
          <p:grpSpPr>
            <a:xfrm>
              <a:off x="-4074253" y="-1898706"/>
              <a:ext cx="3325524" cy="2740408"/>
              <a:chOff x="3890929" y="-1475271"/>
              <a:chExt cx="3325524" cy="2740408"/>
            </a:xfrm>
          </p:grpSpPr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AA04A068-E8F4-85C7-1278-615347689034}"/>
                  </a:ext>
                </a:extLst>
              </p:cNvPr>
              <p:cNvGrpSpPr/>
              <p:nvPr/>
            </p:nvGrpSpPr>
            <p:grpSpPr>
              <a:xfrm>
                <a:off x="4790042" y="-1475271"/>
                <a:ext cx="1572658" cy="1659624"/>
                <a:chOff x="4934860" y="3588524"/>
                <a:chExt cx="1242932" cy="1311665"/>
              </a:xfrm>
              <a:solidFill>
                <a:srgbClr val="0066FF"/>
              </a:solidFill>
            </p:grpSpPr>
            <p:sp>
              <p:nvSpPr>
                <p:cNvPr id="372" name="台形 371">
                  <a:extLst>
                    <a:ext uri="{FF2B5EF4-FFF2-40B4-BE49-F238E27FC236}">
                      <a16:creationId xmlns:a16="http://schemas.microsoft.com/office/drawing/2014/main" id="{CDA611C3-264D-B5B7-0CA7-8EE2A9067D80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3" name="楕円 16">
                  <a:extLst>
                    <a:ext uri="{FF2B5EF4-FFF2-40B4-BE49-F238E27FC236}">
                      <a16:creationId xmlns:a16="http://schemas.microsoft.com/office/drawing/2014/main" id="{628F9DC7-A948-BB53-2A08-B3202EC6B5CE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74" name="グループ化 373">
                  <a:extLst>
                    <a:ext uri="{FF2B5EF4-FFF2-40B4-BE49-F238E27FC236}">
                      <a16:creationId xmlns:a16="http://schemas.microsoft.com/office/drawing/2014/main" id="{28EA8D9C-5E17-9FF7-27B9-6AB61A0A07B5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375" name="楕円 16">
                    <a:extLst>
                      <a:ext uri="{FF2B5EF4-FFF2-40B4-BE49-F238E27FC236}">
                        <a16:creationId xmlns:a16="http://schemas.microsoft.com/office/drawing/2014/main" id="{E8E7985A-28B4-C65B-8052-764D2E04CC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6" name="楕円 16">
                    <a:extLst>
                      <a:ext uri="{FF2B5EF4-FFF2-40B4-BE49-F238E27FC236}">
                        <a16:creationId xmlns:a16="http://schemas.microsoft.com/office/drawing/2014/main" id="{53933C3C-500F-B282-EA12-64B21853E1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0EC56B05-C32C-412B-C672-A2ABB65A1792}"/>
                  </a:ext>
                </a:extLst>
              </p:cNvPr>
              <p:cNvGrpSpPr/>
              <p:nvPr/>
            </p:nvGrpSpPr>
            <p:grpSpPr>
              <a:xfrm>
                <a:off x="5643795" y="-1219714"/>
                <a:ext cx="1572658" cy="1659624"/>
                <a:chOff x="4934860" y="3588524"/>
                <a:chExt cx="1242932" cy="1311665"/>
              </a:xfrm>
            </p:grpSpPr>
            <p:sp>
              <p:nvSpPr>
                <p:cNvPr id="367" name="台形 366">
                  <a:extLst>
                    <a:ext uri="{FF2B5EF4-FFF2-40B4-BE49-F238E27FC236}">
                      <a16:creationId xmlns:a16="http://schemas.microsoft.com/office/drawing/2014/main" id="{D4BC4F73-7DA0-57A3-B0F4-80D8FA83697F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8" name="楕円 16">
                  <a:extLst>
                    <a:ext uri="{FF2B5EF4-FFF2-40B4-BE49-F238E27FC236}">
                      <a16:creationId xmlns:a16="http://schemas.microsoft.com/office/drawing/2014/main" id="{5196B579-A0C9-E6AC-306B-4CD54ECEE6C6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69" name="グループ化 368">
                  <a:extLst>
                    <a:ext uri="{FF2B5EF4-FFF2-40B4-BE49-F238E27FC236}">
                      <a16:creationId xmlns:a16="http://schemas.microsoft.com/office/drawing/2014/main" id="{33A61F68-88E0-1CF2-833F-1CA838728091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</p:grpSpPr>
              <p:sp>
                <p:nvSpPr>
                  <p:cNvPr id="370" name="楕円 16">
                    <a:extLst>
                      <a:ext uri="{FF2B5EF4-FFF2-40B4-BE49-F238E27FC236}">
                        <a16:creationId xmlns:a16="http://schemas.microsoft.com/office/drawing/2014/main" id="{616AD4C6-A7DF-983A-696E-835FE62BFC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1" name="楕円 16">
                    <a:extLst>
                      <a:ext uri="{FF2B5EF4-FFF2-40B4-BE49-F238E27FC236}">
                        <a16:creationId xmlns:a16="http://schemas.microsoft.com/office/drawing/2014/main" id="{5AB256B2-7C4D-6CAE-5B1B-7171AE22A8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E795E84C-F9A5-D8E5-FA66-3EB7BC6CAAC4}"/>
                  </a:ext>
                </a:extLst>
              </p:cNvPr>
              <p:cNvGrpSpPr/>
              <p:nvPr/>
            </p:nvGrpSpPr>
            <p:grpSpPr>
              <a:xfrm>
                <a:off x="3890929" y="-1219714"/>
                <a:ext cx="1572658" cy="1659624"/>
                <a:chOff x="4934860" y="3588524"/>
                <a:chExt cx="1242932" cy="1311665"/>
              </a:xfrm>
            </p:grpSpPr>
            <p:sp>
              <p:nvSpPr>
                <p:cNvPr id="362" name="台形 361">
                  <a:extLst>
                    <a:ext uri="{FF2B5EF4-FFF2-40B4-BE49-F238E27FC236}">
                      <a16:creationId xmlns:a16="http://schemas.microsoft.com/office/drawing/2014/main" id="{44A46A5A-1C94-1D20-D71D-38240C19C7CC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3" name="楕円 16">
                  <a:extLst>
                    <a:ext uri="{FF2B5EF4-FFF2-40B4-BE49-F238E27FC236}">
                      <a16:creationId xmlns:a16="http://schemas.microsoft.com/office/drawing/2014/main" id="{C386DB35-CEF5-2477-D205-A075AB7AA932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64" name="グループ化 363">
                  <a:extLst>
                    <a:ext uri="{FF2B5EF4-FFF2-40B4-BE49-F238E27FC236}">
                      <a16:creationId xmlns:a16="http://schemas.microsoft.com/office/drawing/2014/main" id="{499E5166-6BC2-B085-3A65-0B6001D450DF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</p:grpSpPr>
              <p:sp>
                <p:nvSpPr>
                  <p:cNvPr id="365" name="楕円 16">
                    <a:extLst>
                      <a:ext uri="{FF2B5EF4-FFF2-40B4-BE49-F238E27FC236}">
                        <a16:creationId xmlns:a16="http://schemas.microsoft.com/office/drawing/2014/main" id="{D3D73ED2-6BA3-C6F2-46DA-5D0BD9A861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6" name="楕円 16">
                    <a:extLst>
                      <a:ext uri="{FF2B5EF4-FFF2-40B4-BE49-F238E27FC236}">
                        <a16:creationId xmlns:a16="http://schemas.microsoft.com/office/drawing/2014/main" id="{31701C8C-56E8-C69A-41B3-6B879AD755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44" name="グループ化 343">
                <a:extLst>
                  <a:ext uri="{FF2B5EF4-FFF2-40B4-BE49-F238E27FC236}">
                    <a16:creationId xmlns:a16="http://schemas.microsoft.com/office/drawing/2014/main" id="{2DB3BD43-7668-37F2-2D19-66F1DC4061A6}"/>
                  </a:ext>
                </a:extLst>
              </p:cNvPr>
              <p:cNvGrpSpPr/>
              <p:nvPr/>
            </p:nvGrpSpPr>
            <p:grpSpPr>
              <a:xfrm>
                <a:off x="4104242" y="-670712"/>
                <a:ext cx="1572658" cy="1659624"/>
                <a:chOff x="4934860" y="3588524"/>
                <a:chExt cx="1242932" cy="1311665"/>
              </a:xfrm>
              <a:solidFill>
                <a:srgbClr val="99CCFF"/>
              </a:solidFill>
            </p:grpSpPr>
            <p:sp>
              <p:nvSpPr>
                <p:cNvPr id="357" name="台形 356">
                  <a:extLst>
                    <a:ext uri="{FF2B5EF4-FFF2-40B4-BE49-F238E27FC236}">
                      <a16:creationId xmlns:a16="http://schemas.microsoft.com/office/drawing/2014/main" id="{9DB00594-0DAB-6FF0-CA05-65F38BDCE2D4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8" name="楕円 16">
                  <a:extLst>
                    <a:ext uri="{FF2B5EF4-FFF2-40B4-BE49-F238E27FC236}">
                      <a16:creationId xmlns:a16="http://schemas.microsoft.com/office/drawing/2014/main" id="{17540341-3244-21A9-358A-E6064DD0A641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59" name="グループ化 358">
                  <a:extLst>
                    <a:ext uri="{FF2B5EF4-FFF2-40B4-BE49-F238E27FC236}">
                      <a16:creationId xmlns:a16="http://schemas.microsoft.com/office/drawing/2014/main" id="{F9D06B9A-3DDD-4C95-5E43-C5BE34EDFCEC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360" name="楕円 16">
                    <a:extLst>
                      <a:ext uri="{FF2B5EF4-FFF2-40B4-BE49-F238E27FC236}">
                        <a16:creationId xmlns:a16="http://schemas.microsoft.com/office/drawing/2014/main" id="{4B2FDE65-E933-54DF-5439-A4ED2768AD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1" name="楕円 16">
                    <a:extLst>
                      <a:ext uri="{FF2B5EF4-FFF2-40B4-BE49-F238E27FC236}">
                        <a16:creationId xmlns:a16="http://schemas.microsoft.com/office/drawing/2014/main" id="{D6236BBB-6AA7-D6BE-ED83-D6D339DDCD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6ABB08C1-9FE7-D1E7-3B87-6E8E2FC17C5C}"/>
                  </a:ext>
                </a:extLst>
              </p:cNvPr>
              <p:cNvGrpSpPr/>
              <p:nvPr/>
            </p:nvGrpSpPr>
            <p:grpSpPr>
              <a:xfrm>
                <a:off x="5437742" y="-661187"/>
                <a:ext cx="1572658" cy="1659624"/>
                <a:chOff x="4934860" y="3588524"/>
                <a:chExt cx="1242932" cy="1311665"/>
              </a:xfrm>
              <a:solidFill>
                <a:srgbClr val="99CCFF"/>
              </a:solidFill>
            </p:grpSpPr>
            <p:sp>
              <p:nvSpPr>
                <p:cNvPr id="352" name="台形 351">
                  <a:extLst>
                    <a:ext uri="{FF2B5EF4-FFF2-40B4-BE49-F238E27FC236}">
                      <a16:creationId xmlns:a16="http://schemas.microsoft.com/office/drawing/2014/main" id="{BD95F12D-9C87-1C55-404D-970A1DACF229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3" name="楕円 16">
                  <a:extLst>
                    <a:ext uri="{FF2B5EF4-FFF2-40B4-BE49-F238E27FC236}">
                      <a16:creationId xmlns:a16="http://schemas.microsoft.com/office/drawing/2014/main" id="{707282E2-4363-3BAF-7E0C-4B29C4E8E5AD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54" name="グループ化 353">
                  <a:extLst>
                    <a:ext uri="{FF2B5EF4-FFF2-40B4-BE49-F238E27FC236}">
                      <a16:creationId xmlns:a16="http://schemas.microsoft.com/office/drawing/2014/main" id="{A38DF111-DCB8-B84E-D64B-5140E4E36818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355" name="楕円 16">
                    <a:extLst>
                      <a:ext uri="{FF2B5EF4-FFF2-40B4-BE49-F238E27FC236}">
                        <a16:creationId xmlns:a16="http://schemas.microsoft.com/office/drawing/2014/main" id="{8B215F96-4BED-4C1D-DD7E-09BE0879FC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6" name="楕円 16">
                    <a:extLst>
                      <a:ext uri="{FF2B5EF4-FFF2-40B4-BE49-F238E27FC236}">
                        <a16:creationId xmlns:a16="http://schemas.microsoft.com/office/drawing/2014/main" id="{82AE0782-190B-8040-B5F8-90AD559745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BE98E744-4701-EE57-FB36-29EFE2614B7E}"/>
                  </a:ext>
                </a:extLst>
              </p:cNvPr>
              <p:cNvGrpSpPr/>
              <p:nvPr/>
            </p:nvGrpSpPr>
            <p:grpSpPr>
              <a:xfrm>
                <a:off x="4790042" y="-394487"/>
                <a:ext cx="1572658" cy="1659624"/>
                <a:chOff x="4934860" y="3588524"/>
                <a:chExt cx="1242932" cy="1311665"/>
              </a:xfrm>
              <a:solidFill>
                <a:srgbClr val="CCECFF"/>
              </a:solidFill>
            </p:grpSpPr>
            <p:sp>
              <p:nvSpPr>
                <p:cNvPr id="347" name="台形 346">
                  <a:extLst>
                    <a:ext uri="{FF2B5EF4-FFF2-40B4-BE49-F238E27FC236}">
                      <a16:creationId xmlns:a16="http://schemas.microsoft.com/office/drawing/2014/main" id="{68C57C64-8753-6223-76C4-E26F9CDBEFE8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8" name="楕円 16">
                  <a:extLst>
                    <a:ext uri="{FF2B5EF4-FFF2-40B4-BE49-F238E27FC236}">
                      <a16:creationId xmlns:a16="http://schemas.microsoft.com/office/drawing/2014/main" id="{1E1F9910-31A5-67AB-EDF4-8BFE27C3713B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49" name="グループ化 348">
                  <a:extLst>
                    <a:ext uri="{FF2B5EF4-FFF2-40B4-BE49-F238E27FC236}">
                      <a16:creationId xmlns:a16="http://schemas.microsoft.com/office/drawing/2014/main" id="{318E8066-03B5-8A11-CEDB-6A4C67543796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350" name="楕円 16">
                    <a:extLst>
                      <a:ext uri="{FF2B5EF4-FFF2-40B4-BE49-F238E27FC236}">
                        <a16:creationId xmlns:a16="http://schemas.microsoft.com/office/drawing/2014/main" id="{B7EB1A4E-4245-C18A-E666-F32D0E520F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1" name="楕円 16">
                    <a:extLst>
                      <a:ext uri="{FF2B5EF4-FFF2-40B4-BE49-F238E27FC236}">
                        <a16:creationId xmlns:a16="http://schemas.microsoft.com/office/drawing/2014/main" id="{84CB9C57-BE46-7748-AB84-7C24A104A8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C05F634A-E4DC-1CA5-E17F-BE280B87FF5A}"/>
                </a:ext>
              </a:extLst>
            </p:cNvPr>
            <p:cNvGrpSpPr/>
            <p:nvPr/>
          </p:nvGrpSpPr>
          <p:grpSpPr>
            <a:xfrm>
              <a:off x="-4334068" y="-3160103"/>
              <a:ext cx="2474710" cy="4080450"/>
              <a:chOff x="-3771410" y="-3160103"/>
              <a:chExt cx="2474710" cy="4080450"/>
            </a:xfrm>
          </p:grpSpPr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3EE4D71C-1CE0-FDCB-1038-0E1D6DB4F797}"/>
                  </a:ext>
                </a:extLst>
              </p:cNvPr>
              <p:cNvGrpSpPr/>
              <p:nvPr/>
            </p:nvGrpSpPr>
            <p:grpSpPr>
              <a:xfrm>
                <a:off x="-3771410" y="-3160103"/>
                <a:ext cx="2474710" cy="3795803"/>
                <a:chOff x="-59378" y="983492"/>
                <a:chExt cx="2474710" cy="3795803"/>
              </a:xfrm>
            </p:grpSpPr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59D000AF-AF3F-68BD-0301-9FAA22ADBE7D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48105" y="3938617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E139CCFA-035D-978C-6F50-C378F12E00A4}"/>
                    </a:ext>
                  </a:extLst>
                </p:cNvPr>
                <p:cNvSpPr/>
                <p:nvPr/>
              </p:nvSpPr>
              <p:spPr bwMode="auto">
                <a:xfrm rot="8100000">
                  <a:off x="1965361" y="3938618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F257D7B0-237B-604C-4772-4C51A4BFD440}"/>
                    </a:ext>
                  </a:extLst>
                </p:cNvPr>
                <p:cNvSpPr/>
                <p:nvPr/>
              </p:nvSpPr>
              <p:spPr bwMode="auto">
                <a:xfrm>
                  <a:off x="88878" y="1585299"/>
                  <a:ext cx="2201334" cy="1326922"/>
                </a:xfrm>
                <a:custGeom>
                  <a:avLst/>
                  <a:gdLst>
                    <a:gd name="connsiteX0" fmla="*/ 1926586 w 2201334"/>
                    <a:gd name="connsiteY0" fmla="*/ 680 h 1326922"/>
                    <a:gd name="connsiteX1" fmla="*/ 2141785 w 2201334"/>
                    <a:gd name="connsiteY1" fmla="*/ 145752 h 1326922"/>
                    <a:gd name="connsiteX2" fmla="*/ 2141711 w 2201334"/>
                    <a:gd name="connsiteY2" fmla="*/ 325441 h 1326922"/>
                    <a:gd name="connsiteX3" fmla="*/ 2101518 w 2201334"/>
                    <a:gd name="connsiteY3" fmla="*/ 386086 h 1326922"/>
                    <a:gd name="connsiteX4" fmla="*/ 2122984 w 2201334"/>
                    <a:gd name="connsiteY4" fmla="*/ 403796 h 1326922"/>
                    <a:gd name="connsiteX5" fmla="*/ 2201334 w 2201334"/>
                    <a:gd name="connsiteY5" fmla="*/ 592951 h 1326922"/>
                    <a:gd name="connsiteX6" fmla="*/ 2083394 w 2201334"/>
                    <a:gd name="connsiteY6" fmla="*/ 814770 h 1326922"/>
                    <a:gd name="connsiteX7" fmla="*/ 2069124 w 2201334"/>
                    <a:gd name="connsiteY7" fmla="*/ 822515 h 1326922"/>
                    <a:gd name="connsiteX8" fmla="*/ 2072925 w 2201334"/>
                    <a:gd name="connsiteY8" fmla="*/ 828261 h 1326922"/>
                    <a:gd name="connsiteX9" fmla="*/ 2072856 w 2201334"/>
                    <a:gd name="connsiteY9" fmla="*/ 996109 h 1326922"/>
                    <a:gd name="connsiteX10" fmla="*/ 1954121 w 2201334"/>
                    <a:gd name="connsiteY10" fmla="*/ 1114748 h 1326922"/>
                    <a:gd name="connsiteX11" fmla="*/ 1946062 w 2201334"/>
                    <a:gd name="connsiteY11" fmla="*/ 1117212 h 1326922"/>
                    <a:gd name="connsiteX12" fmla="*/ 1937720 w 2201334"/>
                    <a:gd name="connsiteY12" fmla="*/ 1160079 h 1326922"/>
                    <a:gd name="connsiteX13" fmla="*/ 1878957 w 2201334"/>
                    <a:gd name="connsiteY13" fmla="*/ 1248571 h 1326922"/>
                    <a:gd name="connsiteX14" fmla="*/ 1500648 w 2201334"/>
                    <a:gd name="connsiteY14" fmla="*/ 1248571 h 1326922"/>
                    <a:gd name="connsiteX15" fmla="*/ 1500648 w 2201334"/>
                    <a:gd name="connsiteY15" fmla="*/ 870262 h 1326922"/>
                    <a:gd name="connsiteX16" fmla="*/ 1689803 w 2201334"/>
                    <a:gd name="connsiteY16" fmla="*/ 791912 h 1326922"/>
                    <a:gd name="connsiteX17" fmla="*/ 1691915 w 2201334"/>
                    <a:gd name="connsiteY17" fmla="*/ 792115 h 1326922"/>
                    <a:gd name="connsiteX18" fmla="*/ 1716321 w 2201334"/>
                    <a:gd name="connsiteY18" fmla="*/ 755845 h 1326922"/>
                    <a:gd name="connsiteX19" fmla="*/ 1723211 w 2201334"/>
                    <a:gd name="connsiteY19" fmla="*/ 750270 h 1326922"/>
                    <a:gd name="connsiteX20" fmla="*/ 1687347 w 2201334"/>
                    <a:gd name="connsiteY20" fmla="*/ 697076 h 1326922"/>
                    <a:gd name="connsiteX21" fmla="*/ 1666325 w 2201334"/>
                    <a:gd name="connsiteY21" fmla="*/ 592951 h 1326922"/>
                    <a:gd name="connsiteX22" fmla="*/ 1744675 w 2201334"/>
                    <a:gd name="connsiteY22" fmla="*/ 403796 h 1326922"/>
                    <a:gd name="connsiteX23" fmla="*/ 1754959 w 2201334"/>
                    <a:gd name="connsiteY23" fmla="*/ 395311 h 1326922"/>
                    <a:gd name="connsiteX24" fmla="*/ 1707906 w 2201334"/>
                    <a:gd name="connsiteY24" fmla="*/ 325264 h 1326922"/>
                    <a:gd name="connsiteX25" fmla="*/ 1835090 w 2201334"/>
                    <a:gd name="connsiteY25" fmla="*/ 18568 h 1326922"/>
                    <a:gd name="connsiteX26" fmla="*/ 1926586 w 2201334"/>
                    <a:gd name="connsiteY26" fmla="*/ 680 h 1326922"/>
                    <a:gd name="connsiteX27" fmla="*/ 275221 w 2201334"/>
                    <a:gd name="connsiteY27" fmla="*/ 5 h 1326922"/>
                    <a:gd name="connsiteX28" fmla="*/ 366703 w 2201334"/>
                    <a:gd name="connsiteY28" fmla="*/ 17969 h 1326922"/>
                    <a:gd name="connsiteX29" fmla="*/ 493636 w 2201334"/>
                    <a:gd name="connsiteY29" fmla="*/ 324768 h 1326922"/>
                    <a:gd name="connsiteX30" fmla="*/ 446241 w 2201334"/>
                    <a:gd name="connsiteY30" fmla="*/ 395200 h 1326922"/>
                    <a:gd name="connsiteX31" fmla="*/ 456659 w 2201334"/>
                    <a:gd name="connsiteY31" fmla="*/ 403796 h 1326922"/>
                    <a:gd name="connsiteX32" fmla="*/ 535010 w 2201334"/>
                    <a:gd name="connsiteY32" fmla="*/ 592951 h 1326922"/>
                    <a:gd name="connsiteX33" fmla="*/ 513987 w 2201334"/>
                    <a:gd name="connsiteY33" fmla="*/ 697076 h 1326922"/>
                    <a:gd name="connsiteX34" fmla="*/ 478301 w 2201334"/>
                    <a:gd name="connsiteY34" fmla="*/ 750007 h 1326922"/>
                    <a:gd name="connsiteX35" fmla="*/ 484882 w 2201334"/>
                    <a:gd name="connsiteY35" fmla="*/ 755342 h 1326922"/>
                    <a:gd name="connsiteX36" fmla="*/ 510329 w 2201334"/>
                    <a:gd name="connsiteY36" fmla="*/ 793227 h 1326922"/>
                    <a:gd name="connsiteX37" fmla="*/ 524365 w 2201334"/>
                    <a:gd name="connsiteY37" fmla="*/ 792219 h 1326922"/>
                    <a:gd name="connsiteX38" fmla="*/ 700687 w 2201334"/>
                    <a:gd name="connsiteY38" fmla="*/ 870263 h 1326922"/>
                    <a:gd name="connsiteX39" fmla="*/ 700687 w 2201334"/>
                    <a:gd name="connsiteY39" fmla="*/ 1248572 h 1326922"/>
                    <a:gd name="connsiteX40" fmla="*/ 322378 w 2201334"/>
                    <a:gd name="connsiteY40" fmla="*/ 1248572 h 1326922"/>
                    <a:gd name="connsiteX41" fmla="*/ 263615 w 2201334"/>
                    <a:gd name="connsiteY41" fmla="*/ 1160080 h 1326922"/>
                    <a:gd name="connsiteX42" fmla="*/ 255158 w 2201334"/>
                    <a:gd name="connsiteY42" fmla="*/ 1116617 h 1326922"/>
                    <a:gd name="connsiteX43" fmla="*/ 246788 w 2201334"/>
                    <a:gd name="connsiteY43" fmla="*/ 1114050 h 1326922"/>
                    <a:gd name="connsiteX44" fmla="*/ 128151 w 2201334"/>
                    <a:gd name="connsiteY44" fmla="*/ 995315 h 1326922"/>
                    <a:gd name="connsiteX45" fmla="*/ 128219 w 2201334"/>
                    <a:gd name="connsiteY45" fmla="*/ 827466 h 1326922"/>
                    <a:gd name="connsiteX46" fmla="*/ 131688 w 2201334"/>
                    <a:gd name="connsiteY46" fmla="*/ 822231 h 1326922"/>
                    <a:gd name="connsiteX47" fmla="*/ 117941 w 2201334"/>
                    <a:gd name="connsiteY47" fmla="*/ 814770 h 1326922"/>
                    <a:gd name="connsiteX48" fmla="*/ 0 w 2201334"/>
                    <a:gd name="connsiteY48" fmla="*/ 592951 h 1326922"/>
                    <a:gd name="connsiteX49" fmla="*/ 78351 w 2201334"/>
                    <a:gd name="connsiteY49" fmla="*/ 403796 h 1326922"/>
                    <a:gd name="connsiteX50" fmla="*/ 100268 w 2201334"/>
                    <a:gd name="connsiteY50" fmla="*/ 385713 h 1326922"/>
                    <a:gd name="connsiteX51" fmla="*/ 59831 w 2201334"/>
                    <a:gd name="connsiteY51" fmla="*/ 324591 h 1326922"/>
                    <a:gd name="connsiteX52" fmla="*/ 59904 w 2201334"/>
                    <a:gd name="connsiteY52" fmla="*/ 144902 h 1326922"/>
                    <a:gd name="connsiteX53" fmla="*/ 275221 w 2201334"/>
                    <a:gd name="connsiteY53" fmla="*/ 5 h 13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01334" h="1326922">
                      <a:moveTo>
                        <a:pt x="1926586" y="680"/>
                      </a:moveTo>
                      <a:cubicBezTo>
                        <a:pt x="2018074" y="1398"/>
                        <a:pt x="2104607" y="55893"/>
                        <a:pt x="2141785" y="145752"/>
                      </a:cubicBezTo>
                      <a:cubicBezTo>
                        <a:pt x="2166570" y="205659"/>
                        <a:pt x="2164727" y="269940"/>
                        <a:pt x="2141711" y="325441"/>
                      </a:cubicBezTo>
                      <a:lnTo>
                        <a:pt x="2101518" y="386086"/>
                      </a:lnTo>
                      <a:lnTo>
                        <a:pt x="2122984" y="403796"/>
                      </a:lnTo>
                      <a:cubicBezTo>
                        <a:pt x="2171393" y="452205"/>
                        <a:pt x="2201334" y="519081"/>
                        <a:pt x="2201334" y="592951"/>
                      </a:cubicBezTo>
                      <a:cubicBezTo>
                        <a:pt x="2201334" y="685287"/>
                        <a:pt x="2154551" y="766697"/>
                        <a:pt x="2083394" y="814770"/>
                      </a:cubicBezTo>
                      <a:lnTo>
                        <a:pt x="2069124" y="822515"/>
                      </a:lnTo>
                      <a:lnTo>
                        <a:pt x="2072925" y="828261"/>
                      </a:lnTo>
                      <a:cubicBezTo>
                        <a:pt x="2094381" y="880122"/>
                        <a:pt x="2096053" y="940169"/>
                        <a:pt x="2072856" y="996109"/>
                      </a:cubicBezTo>
                      <a:cubicBezTo>
                        <a:pt x="2049658" y="1052049"/>
                        <a:pt x="2005983" y="1093290"/>
                        <a:pt x="1954121" y="1114748"/>
                      </a:cubicBezTo>
                      <a:lnTo>
                        <a:pt x="1946062" y="1117212"/>
                      </a:lnTo>
                      <a:lnTo>
                        <a:pt x="1937720" y="1160079"/>
                      </a:lnTo>
                      <a:cubicBezTo>
                        <a:pt x="1924662" y="1192281"/>
                        <a:pt x="1905074" y="1222454"/>
                        <a:pt x="1878957" y="1248571"/>
                      </a:cubicBezTo>
                      <a:cubicBezTo>
                        <a:pt x="1774490" y="1353038"/>
                        <a:pt x="1605115" y="1353038"/>
                        <a:pt x="1500648" y="1248571"/>
                      </a:cubicBezTo>
                      <a:cubicBezTo>
                        <a:pt x="1396181" y="1144104"/>
                        <a:pt x="1396181" y="974729"/>
                        <a:pt x="1500648" y="870262"/>
                      </a:cubicBezTo>
                      <a:cubicBezTo>
                        <a:pt x="1552882" y="818029"/>
                        <a:pt x="1621343" y="791912"/>
                        <a:pt x="1689803" y="791912"/>
                      </a:cubicBezTo>
                      <a:lnTo>
                        <a:pt x="1691915" y="792115"/>
                      </a:lnTo>
                      <a:lnTo>
                        <a:pt x="1716321" y="755845"/>
                      </a:lnTo>
                      <a:lnTo>
                        <a:pt x="1723211" y="750270"/>
                      </a:lnTo>
                      <a:lnTo>
                        <a:pt x="1687347" y="697076"/>
                      </a:lnTo>
                      <a:cubicBezTo>
                        <a:pt x="1673811" y="665072"/>
                        <a:pt x="1666325" y="629885"/>
                        <a:pt x="1666325" y="592951"/>
                      </a:cubicBezTo>
                      <a:cubicBezTo>
                        <a:pt x="1666325" y="519081"/>
                        <a:pt x="1696266" y="452205"/>
                        <a:pt x="1744675" y="403796"/>
                      </a:cubicBezTo>
                      <a:lnTo>
                        <a:pt x="1754959" y="395311"/>
                      </a:lnTo>
                      <a:lnTo>
                        <a:pt x="1707906" y="325264"/>
                      </a:lnTo>
                      <a:cubicBezTo>
                        <a:pt x="1658335" y="205451"/>
                        <a:pt x="1715277" y="68139"/>
                        <a:pt x="1835090" y="18568"/>
                      </a:cubicBezTo>
                      <a:cubicBezTo>
                        <a:pt x="1865043" y="6176"/>
                        <a:pt x="1896090" y="440"/>
                        <a:pt x="1926586" y="680"/>
                      </a:cubicBezTo>
                      <a:close/>
                      <a:moveTo>
                        <a:pt x="275221" y="5"/>
                      </a:moveTo>
                      <a:cubicBezTo>
                        <a:pt x="305718" y="-209"/>
                        <a:pt x="336760" y="5552"/>
                        <a:pt x="366703" y="17969"/>
                      </a:cubicBezTo>
                      <a:cubicBezTo>
                        <a:pt x="486475" y="67637"/>
                        <a:pt x="543305" y="204996"/>
                        <a:pt x="493636" y="324768"/>
                      </a:cubicBezTo>
                      <a:lnTo>
                        <a:pt x="446241" y="395200"/>
                      </a:lnTo>
                      <a:lnTo>
                        <a:pt x="456659" y="403796"/>
                      </a:lnTo>
                      <a:cubicBezTo>
                        <a:pt x="505068" y="452205"/>
                        <a:pt x="535010" y="519081"/>
                        <a:pt x="535010" y="592951"/>
                      </a:cubicBezTo>
                      <a:cubicBezTo>
                        <a:pt x="535010" y="629885"/>
                        <a:pt x="527525" y="665072"/>
                        <a:pt x="513987" y="697076"/>
                      </a:cubicBezTo>
                      <a:lnTo>
                        <a:pt x="478301" y="750007"/>
                      </a:lnTo>
                      <a:lnTo>
                        <a:pt x="484882" y="755342"/>
                      </a:lnTo>
                      <a:lnTo>
                        <a:pt x="510329" y="793227"/>
                      </a:lnTo>
                      <a:lnTo>
                        <a:pt x="524365" y="792219"/>
                      </a:lnTo>
                      <a:cubicBezTo>
                        <a:pt x="588487" y="795280"/>
                        <a:pt x="651718" y="821295"/>
                        <a:pt x="700687" y="870263"/>
                      </a:cubicBezTo>
                      <a:cubicBezTo>
                        <a:pt x="805154" y="974730"/>
                        <a:pt x="805154" y="1144105"/>
                        <a:pt x="700687" y="1248572"/>
                      </a:cubicBezTo>
                      <a:cubicBezTo>
                        <a:pt x="596220" y="1353039"/>
                        <a:pt x="426845" y="1353039"/>
                        <a:pt x="322378" y="1248572"/>
                      </a:cubicBezTo>
                      <a:cubicBezTo>
                        <a:pt x="296261" y="1222455"/>
                        <a:pt x="276674" y="1192282"/>
                        <a:pt x="263615" y="1160080"/>
                      </a:cubicBezTo>
                      <a:lnTo>
                        <a:pt x="255158" y="1116617"/>
                      </a:lnTo>
                      <a:lnTo>
                        <a:pt x="246788" y="1114050"/>
                      </a:lnTo>
                      <a:cubicBezTo>
                        <a:pt x="194945" y="1092551"/>
                        <a:pt x="151303" y="1051274"/>
                        <a:pt x="128151" y="995315"/>
                      </a:cubicBezTo>
                      <a:cubicBezTo>
                        <a:pt x="104998" y="939357"/>
                        <a:pt x="106719" y="879310"/>
                        <a:pt x="128219" y="827466"/>
                      </a:cubicBezTo>
                      <a:lnTo>
                        <a:pt x="131688" y="822231"/>
                      </a:lnTo>
                      <a:lnTo>
                        <a:pt x="117941" y="814770"/>
                      </a:lnTo>
                      <a:cubicBezTo>
                        <a:pt x="46784" y="766697"/>
                        <a:pt x="0" y="685287"/>
                        <a:pt x="0" y="592951"/>
                      </a:cubicBezTo>
                      <a:cubicBezTo>
                        <a:pt x="0" y="519081"/>
                        <a:pt x="29942" y="452205"/>
                        <a:pt x="78351" y="403796"/>
                      </a:cubicBezTo>
                      <a:lnTo>
                        <a:pt x="100268" y="385713"/>
                      </a:lnTo>
                      <a:lnTo>
                        <a:pt x="59831" y="324591"/>
                      </a:lnTo>
                      <a:cubicBezTo>
                        <a:pt x="36860" y="269071"/>
                        <a:pt x="35070" y="204788"/>
                        <a:pt x="59904" y="144902"/>
                      </a:cubicBezTo>
                      <a:cubicBezTo>
                        <a:pt x="97155" y="55073"/>
                        <a:pt x="183732" y="649"/>
                        <a:pt x="27522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9" name="四角形: 上の 2 つの角を丸める 328">
                  <a:extLst>
                    <a:ext uri="{FF2B5EF4-FFF2-40B4-BE49-F238E27FC236}">
                      <a16:creationId xmlns:a16="http://schemas.microsoft.com/office/drawing/2014/main" id="{FC33A7ED-2799-FACA-17F2-FB4E121366E6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16571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0" name="四角形: 上の 2 つの角を丸める 329">
                  <a:extLst>
                    <a:ext uri="{FF2B5EF4-FFF2-40B4-BE49-F238E27FC236}">
                      <a16:creationId xmlns:a16="http://schemas.microsoft.com/office/drawing/2014/main" id="{04C943A8-D1E8-CE45-E8EC-BF65FD9BF300}"/>
                    </a:ext>
                  </a:extLst>
                </p:cNvPr>
                <p:cNvSpPr/>
                <p:nvPr/>
              </p:nvSpPr>
              <p:spPr bwMode="auto">
                <a:xfrm rot="1800000">
                  <a:off x="2855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0DA1000C-335B-6F8B-5B96-BC6365B7A222}"/>
                    </a:ext>
                  </a:extLst>
                </p:cNvPr>
                <p:cNvGrpSpPr/>
                <p:nvPr/>
              </p:nvGrpSpPr>
              <p:grpSpPr>
                <a:xfrm>
                  <a:off x="739748" y="4182690"/>
                  <a:ext cx="890634" cy="596605"/>
                  <a:chOff x="3897206" y="4195140"/>
                  <a:chExt cx="1192380" cy="937465"/>
                </a:xfrm>
              </p:grpSpPr>
              <p:sp>
                <p:nvSpPr>
                  <p:cNvPr id="339" name="フリーフォーム: 図形 338">
                    <a:extLst>
                      <a:ext uri="{FF2B5EF4-FFF2-40B4-BE49-F238E27FC236}">
                        <a16:creationId xmlns:a16="http://schemas.microsoft.com/office/drawing/2014/main" id="{1649CBE3-FE5F-C978-F376-ED02F27DCF95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897206" y="4195140"/>
                    <a:ext cx="517585" cy="937465"/>
                  </a:xfrm>
                  <a:custGeom>
                    <a:avLst/>
                    <a:gdLst>
                      <a:gd name="connsiteX0" fmla="*/ 0 w 517585"/>
                      <a:gd name="connsiteY0" fmla="*/ 937465 h 937465"/>
                      <a:gd name="connsiteX1" fmla="*/ 517585 w 517585"/>
                      <a:gd name="connsiteY1" fmla="*/ 937465 h 937465"/>
                      <a:gd name="connsiteX2" fmla="*/ 517585 w 517585"/>
                      <a:gd name="connsiteY2" fmla="*/ 0 h 937465"/>
                      <a:gd name="connsiteX3" fmla="*/ 106384 w 517585"/>
                      <a:gd name="connsiteY3" fmla="*/ 0 h 937465"/>
                      <a:gd name="connsiteX4" fmla="*/ 0 w 517585"/>
                      <a:gd name="connsiteY4" fmla="*/ 937465 h 937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7585" h="937465">
                        <a:moveTo>
                          <a:pt x="0" y="937465"/>
                        </a:moveTo>
                        <a:lnTo>
                          <a:pt x="517585" y="937465"/>
                        </a:lnTo>
                        <a:lnTo>
                          <a:pt x="517585" y="0"/>
                        </a:lnTo>
                        <a:lnTo>
                          <a:pt x="106384" y="0"/>
                        </a:lnTo>
                        <a:lnTo>
                          <a:pt x="0" y="937465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" name="フリーフォーム: 図形 339">
                    <a:extLst>
                      <a:ext uri="{FF2B5EF4-FFF2-40B4-BE49-F238E27FC236}">
                        <a16:creationId xmlns:a16="http://schemas.microsoft.com/office/drawing/2014/main" id="{150B90A1-4D14-184A-03C1-36BD6AC95ADC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4572001" y="4195140"/>
                    <a:ext cx="517585" cy="937465"/>
                  </a:xfrm>
                  <a:custGeom>
                    <a:avLst/>
                    <a:gdLst>
                      <a:gd name="connsiteX0" fmla="*/ 0 w 517585"/>
                      <a:gd name="connsiteY0" fmla="*/ 937465 h 937465"/>
                      <a:gd name="connsiteX1" fmla="*/ 517585 w 517585"/>
                      <a:gd name="connsiteY1" fmla="*/ 937465 h 937465"/>
                      <a:gd name="connsiteX2" fmla="*/ 411201 w 517585"/>
                      <a:gd name="connsiteY2" fmla="*/ 0 h 937465"/>
                      <a:gd name="connsiteX3" fmla="*/ 0 w 517585"/>
                      <a:gd name="connsiteY3" fmla="*/ 0 h 937465"/>
                      <a:gd name="connsiteX4" fmla="*/ 0 w 517585"/>
                      <a:gd name="connsiteY4" fmla="*/ 937465 h 937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7585" h="937465">
                        <a:moveTo>
                          <a:pt x="0" y="937465"/>
                        </a:moveTo>
                        <a:lnTo>
                          <a:pt x="517585" y="937465"/>
                        </a:lnTo>
                        <a:lnTo>
                          <a:pt x="411201" y="0"/>
                        </a:lnTo>
                        <a:lnTo>
                          <a:pt x="0" y="0"/>
                        </a:lnTo>
                        <a:lnTo>
                          <a:pt x="0" y="937465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32" name="台形 331">
                  <a:extLst>
                    <a:ext uri="{FF2B5EF4-FFF2-40B4-BE49-F238E27FC236}">
                      <a16:creationId xmlns:a16="http://schemas.microsoft.com/office/drawing/2014/main" id="{800154D8-1CC2-C8EA-05EE-C308F7F5EDB8}"/>
                    </a:ext>
                  </a:extLst>
                </p:cNvPr>
                <p:cNvSpPr/>
                <p:nvPr/>
              </p:nvSpPr>
              <p:spPr bwMode="auto">
                <a:xfrm>
                  <a:off x="458135" y="3490234"/>
                  <a:ext cx="1453858" cy="990759"/>
                </a:xfrm>
                <a:prstGeom prst="trapezoid">
                  <a:avLst>
                    <a:gd name="adj" fmla="val 17498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3" name="四角形: 上の 2 つの角を丸める 332">
                  <a:extLst>
                    <a:ext uri="{FF2B5EF4-FFF2-40B4-BE49-F238E27FC236}">
                      <a16:creationId xmlns:a16="http://schemas.microsoft.com/office/drawing/2014/main" id="{BA1F3BC1-8C3F-3677-8D87-C84114566435}"/>
                    </a:ext>
                  </a:extLst>
                </p:cNvPr>
                <p:cNvSpPr/>
                <p:nvPr/>
              </p:nvSpPr>
              <p:spPr bwMode="auto">
                <a:xfrm>
                  <a:off x="559860" y="2774365"/>
                  <a:ext cx="1253084" cy="1105740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8D09E855-1E04-A952-5D28-DA8BD430F99F}"/>
                    </a:ext>
                  </a:extLst>
                </p:cNvPr>
                <p:cNvSpPr/>
                <p:nvPr/>
              </p:nvSpPr>
              <p:spPr bwMode="auto">
                <a:xfrm>
                  <a:off x="519863" y="2766534"/>
                  <a:ext cx="1330402" cy="1188246"/>
                </a:xfrm>
                <a:custGeom>
                  <a:avLst/>
                  <a:gdLst>
                    <a:gd name="connsiteX0" fmla="*/ 177888 w 1330402"/>
                    <a:gd name="connsiteY0" fmla="*/ 0 h 1188246"/>
                    <a:gd name="connsiteX1" fmla="*/ 245486 w 1330402"/>
                    <a:gd name="connsiteY1" fmla="*/ 88145 h 1188246"/>
                    <a:gd name="connsiteX2" fmla="*/ 669682 w 1330402"/>
                    <a:gd name="connsiteY2" fmla="*/ 277183 h 1188246"/>
                    <a:gd name="connsiteX3" fmla="*/ 1093879 w 1330402"/>
                    <a:gd name="connsiteY3" fmla="*/ 88145 h 1188246"/>
                    <a:gd name="connsiteX4" fmla="*/ 1158842 w 1330402"/>
                    <a:gd name="connsiteY4" fmla="*/ 3434 h 1188246"/>
                    <a:gd name="connsiteX5" fmla="*/ 1169644 w 1330402"/>
                    <a:gd name="connsiteY5" fmla="*/ 9298 h 1188246"/>
                    <a:gd name="connsiteX6" fmla="*/ 1330402 w 1330402"/>
                    <a:gd name="connsiteY6" fmla="*/ 311647 h 1188246"/>
                    <a:gd name="connsiteX7" fmla="*/ 1330402 w 1330402"/>
                    <a:gd name="connsiteY7" fmla="*/ 1188246 h 1188246"/>
                    <a:gd name="connsiteX8" fmla="*/ 0 w 1330402"/>
                    <a:gd name="connsiteY8" fmla="*/ 1188246 h 1188246"/>
                    <a:gd name="connsiteX9" fmla="*/ 0 w 1330402"/>
                    <a:gd name="connsiteY9" fmla="*/ 311647 h 1188246"/>
                    <a:gd name="connsiteX10" fmla="*/ 160758 w 1330402"/>
                    <a:gd name="connsiteY10" fmla="*/ 9298 h 118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0402" h="1188246">
                      <a:moveTo>
                        <a:pt x="177888" y="0"/>
                      </a:moveTo>
                      <a:lnTo>
                        <a:pt x="245486" y="88145"/>
                      </a:lnTo>
                      <a:cubicBezTo>
                        <a:pt x="354047" y="204942"/>
                        <a:pt x="504023" y="277183"/>
                        <a:pt x="669682" y="277183"/>
                      </a:cubicBezTo>
                      <a:cubicBezTo>
                        <a:pt x="835341" y="277183"/>
                        <a:pt x="985317" y="204942"/>
                        <a:pt x="1093879" y="88145"/>
                      </a:cubicBezTo>
                      <a:lnTo>
                        <a:pt x="1158842" y="3434"/>
                      </a:lnTo>
                      <a:lnTo>
                        <a:pt x="1169644" y="9298"/>
                      </a:lnTo>
                      <a:cubicBezTo>
                        <a:pt x="1266634" y="74823"/>
                        <a:pt x="1330402" y="185788"/>
                        <a:pt x="1330402" y="311647"/>
                      </a:cubicBezTo>
                      <a:lnTo>
                        <a:pt x="1330402" y="1188246"/>
                      </a:lnTo>
                      <a:lnTo>
                        <a:pt x="0" y="1188246"/>
                      </a:lnTo>
                      <a:lnTo>
                        <a:pt x="0" y="311647"/>
                      </a:lnTo>
                      <a:cubicBezTo>
                        <a:pt x="0" y="185788"/>
                        <a:pt x="63768" y="74823"/>
                        <a:pt x="160758" y="929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5" name="楕円 334">
                  <a:extLst>
                    <a:ext uri="{FF2B5EF4-FFF2-40B4-BE49-F238E27FC236}">
                      <a16:creationId xmlns:a16="http://schemas.microsoft.com/office/drawing/2014/main" id="{016CE1FF-5C28-D14B-0861-6CDF61EF11E0}"/>
                    </a:ext>
                  </a:extLst>
                </p:cNvPr>
                <p:cNvSpPr/>
                <p:nvPr/>
              </p:nvSpPr>
              <p:spPr bwMode="auto">
                <a:xfrm rot="20700000">
                  <a:off x="314200" y="1956388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6" name="楕円 335">
                  <a:extLst>
                    <a:ext uri="{FF2B5EF4-FFF2-40B4-BE49-F238E27FC236}">
                      <a16:creationId xmlns:a16="http://schemas.microsoft.com/office/drawing/2014/main" id="{8EEC02F5-CAA4-D117-C8A5-AE84D43CBA60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646734" y="1956387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7" name="楕円 336">
                  <a:extLst>
                    <a:ext uri="{FF2B5EF4-FFF2-40B4-BE49-F238E27FC236}">
                      <a16:creationId xmlns:a16="http://schemas.microsoft.com/office/drawing/2014/main" id="{9BB3A4E3-6FE6-0A45-3AC6-6A9FF9E25172}"/>
                    </a:ext>
                  </a:extLst>
                </p:cNvPr>
                <p:cNvSpPr/>
                <p:nvPr/>
              </p:nvSpPr>
              <p:spPr bwMode="auto">
                <a:xfrm>
                  <a:off x="483069" y="1455321"/>
                  <a:ext cx="1412952" cy="14129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FBC0FA60-13E6-360E-ACB7-049E4915D740}"/>
                    </a:ext>
                  </a:extLst>
                </p:cNvPr>
                <p:cNvSpPr/>
                <p:nvPr/>
              </p:nvSpPr>
              <p:spPr bwMode="auto">
                <a:xfrm>
                  <a:off x="272480" y="983492"/>
                  <a:ext cx="1834131" cy="833989"/>
                </a:xfrm>
                <a:custGeom>
                  <a:avLst/>
                  <a:gdLst>
                    <a:gd name="connsiteX0" fmla="*/ 917065 w 1834131"/>
                    <a:gd name="connsiteY0" fmla="*/ 0 h 833989"/>
                    <a:gd name="connsiteX1" fmla="*/ 1119562 w 1834131"/>
                    <a:gd name="connsiteY1" fmla="*/ 83877 h 833989"/>
                    <a:gd name="connsiteX2" fmla="*/ 1159193 w 1834131"/>
                    <a:gd name="connsiteY2" fmla="*/ 142658 h 833989"/>
                    <a:gd name="connsiteX3" fmla="*/ 1168975 w 1834131"/>
                    <a:gd name="connsiteY3" fmla="*/ 137468 h 833989"/>
                    <a:gd name="connsiteX4" fmla="*/ 1348663 w 1834131"/>
                    <a:gd name="connsiteY4" fmla="*/ 137541 h 833989"/>
                    <a:gd name="connsiteX5" fmla="*/ 1475670 w 1834131"/>
                    <a:gd name="connsiteY5" fmla="*/ 264651 h 833989"/>
                    <a:gd name="connsiteX6" fmla="*/ 1477006 w 1834131"/>
                    <a:gd name="connsiteY6" fmla="*/ 271241 h 833989"/>
                    <a:gd name="connsiteX7" fmla="*/ 1493062 w 1834131"/>
                    <a:gd name="connsiteY7" fmla="*/ 266482 h 833989"/>
                    <a:gd name="connsiteX8" fmla="*/ 1750254 w 1834131"/>
                    <a:gd name="connsiteY8" fmla="*/ 345117 h 833989"/>
                    <a:gd name="connsiteX9" fmla="*/ 1750254 w 1834131"/>
                    <a:gd name="connsiteY9" fmla="*/ 750111 h 833989"/>
                    <a:gd name="connsiteX10" fmla="*/ 1345260 w 1834131"/>
                    <a:gd name="connsiteY10" fmla="*/ 750111 h 833989"/>
                    <a:gd name="connsiteX11" fmla="*/ 1282353 w 1834131"/>
                    <a:gd name="connsiteY11" fmla="*/ 655377 h 833989"/>
                    <a:gd name="connsiteX12" fmla="*/ 1269299 w 1834131"/>
                    <a:gd name="connsiteY12" fmla="*/ 588294 h 833989"/>
                    <a:gd name="connsiteX13" fmla="*/ 1260279 w 1834131"/>
                    <a:gd name="connsiteY13" fmla="*/ 589237 h 833989"/>
                    <a:gd name="connsiteX14" fmla="*/ 1168798 w 1834131"/>
                    <a:gd name="connsiteY14" fmla="*/ 571273 h 833989"/>
                    <a:gd name="connsiteX15" fmla="*/ 1091451 w 1834131"/>
                    <a:gd name="connsiteY15" fmla="*/ 519225 h 833989"/>
                    <a:gd name="connsiteX16" fmla="*/ 1088387 w 1834131"/>
                    <a:gd name="connsiteY16" fmla="*/ 514593 h 833989"/>
                    <a:gd name="connsiteX17" fmla="*/ 1077180 w 1834131"/>
                    <a:gd name="connsiteY17" fmla="*/ 523840 h 833989"/>
                    <a:gd name="connsiteX18" fmla="*/ 917065 w 1834131"/>
                    <a:gd name="connsiteY18" fmla="*/ 572748 h 833989"/>
                    <a:gd name="connsiteX19" fmla="*/ 756951 w 1834131"/>
                    <a:gd name="connsiteY19" fmla="*/ 523840 h 833989"/>
                    <a:gd name="connsiteX20" fmla="*/ 746035 w 1834131"/>
                    <a:gd name="connsiteY20" fmla="*/ 514834 h 833989"/>
                    <a:gd name="connsiteX21" fmla="*/ 743219 w 1834131"/>
                    <a:gd name="connsiteY21" fmla="*/ 519083 h 833989"/>
                    <a:gd name="connsiteX22" fmla="*/ 665830 w 1834131"/>
                    <a:gd name="connsiteY22" fmla="*/ 571069 h 833989"/>
                    <a:gd name="connsiteX23" fmla="*/ 574333 w 1834131"/>
                    <a:gd name="connsiteY23" fmla="*/ 588957 h 833989"/>
                    <a:gd name="connsiteX24" fmla="*/ 564897 w 1834131"/>
                    <a:gd name="connsiteY24" fmla="*/ 587963 h 833989"/>
                    <a:gd name="connsiteX25" fmla="*/ 551779 w 1834131"/>
                    <a:gd name="connsiteY25" fmla="*/ 655378 h 833989"/>
                    <a:gd name="connsiteX26" fmla="*/ 488871 w 1834131"/>
                    <a:gd name="connsiteY26" fmla="*/ 750112 h 833989"/>
                    <a:gd name="connsiteX27" fmla="*/ 83877 w 1834131"/>
                    <a:gd name="connsiteY27" fmla="*/ 750112 h 833989"/>
                    <a:gd name="connsiteX28" fmla="*/ 83877 w 1834131"/>
                    <a:gd name="connsiteY28" fmla="*/ 345118 h 833989"/>
                    <a:gd name="connsiteX29" fmla="*/ 341070 w 1834131"/>
                    <a:gd name="connsiteY29" fmla="*/ 266483 h 833989"/>
                    <a:gd name="connsiteX30" fmla="*/ 357736 w 1834131"/>
                    <a:gd name="connsiteY30" fmla="*/ 271423 h 833989"/>
                    <a:gd name="connsiteX31" fmla="*/ 359208 w 1834131"/>
                    <a:gd name="connsiteY31" fmla="*/ 264196 h 833989"/>
                    <a:gd name="connsiteX32" fmla="*/ 486318 w 1834131"/>
                    <a:gd name="connsiteY32" fmla="*/ 137190 h 833989"/>
                    <a:gd name="connsiteX33" fmla="*/ 666007 w 1834131"/>
                    <a:gd name="connsiteY33" fmla="*/ 137263 h 833989"/>
                    <a:gd name="connsiteX34" fmla="*/ 675258 w 1834131"/>
                    <a:gd name="connsiteY34" fmla="*/ 142182 h 833989"/>
                    <a:gd name="connsiteX35" fmla="*/ 714568 w 1834131"/>
                    <a:gd name="connsiteY35" fmla="*/ 83877 h 833989"/>
                    <a:gd name="connsiteX36" fmla="*/ 917065 w 1834131"/>
                    <a:gd name="connsiteY36" fmla="*/ 0 h 83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834131" h="833989">
                      <a:moveTo>
                        <a:pt x="917065" y="0"/>
                      </a:moveTo>
                      <a:cubicBezTo>
                        <a:pt x="996145" y="0"/>
                        <a:pt x="1067739" y="32054"/>
                        <a:pt x="1119562" y="83877"/>
                      </a:cubicBezTo>
                      <a:lnTo>
                        <a:pt x="1159193" y="142658"/>
                      </a:lnTo>
                      <a:lnTo>
                        <a:pt x="1168975" y="137468"/>
                      </a:lnTo>
                      <a:cubicBezTo>
                        <a:pt x="1224494" y="114497"/>
                        <a:pt x="1288777" y="112707"/>
                        <a:pt x="1348663" y="137541"/>
                      </a:cubicBezTo>
                      <a:cubicBezTo>
                        <a:pt x="1408549" y="162375"/>
                        <a:pt x="1452699" y="209132"/>
                        <a:pt x="1475670" y="264651"/>
                      </a:cubicBezTo>
                      <a:lnTo>
                        <a:pt x="1477006" y="271241"/>
                      </a:lnTo>
                      <a:lnTo>
                        <a:pt x="1493062" y="266482"/>
                      </a:lnTo>
                      <a:cubicBezTo>
                        <a:pt x="1583316" y="249008"/>
                        <a:pt x="1680357" y="275220"/>
                        <a:pt x="1750254" y="345117"/>
                      </a:cubicBezTo>
                      <a:cubicBezTo>
                        <a:pt x="1862090" y="456953"/>
                        <a:pt x="1862090" y="638275"/>
                        <a:pt x="1750254" y="750111"/>
                      </a:cubicBezTo>
                      <a:cubicBezTo>
                        <a:pt x="1638418" y="861947"/>
                        <a:pt x="1457096" y="861947"/>
                        <a:pt x="1345260" y="750111"/>
                      </a:cubicBezTo>
                      <a:cubicBezTo>
                        <a:pt x="1317301" y="722152"/>
                        <a:pt x="1296332" y="689850"/>
                        <a:pt x="1282353" y="655377"/>
                      </a:cubicBezTo>
                      <a:lnTo>
                        <a:pt x="1269299" y="588294"/>
                      </a:lnTo>
                      <a:lnTo>
                        <a:pt x="1260279" y="589237"/>
                      </a:lnTo>
                      <a:cubicBezTo>
                        <a:pt x="1229783" y="589451"/>
                        <a:pt x="1198741" y="583690"/>
                        <a:pt x="1168798" y="571273"/>
                      </a:cubicBezTo>
                      <a:cubicBezTo>
                        <a:pt x="1138855" y="558856"/>
                        <a:pt x="1112846" y="540958"/>
                        <a:pt x="1091451" y="519225"/>
                      </a:cubicBezTo>
                      <a:lnTo>
                        <a:pt x="1088387" y="514593"/>
                      </a:lnTo>
                      <a:lnTo>
                        <a:pt x="1077180" y="523840"/>
                      </a:lnTo>
                      <a:cubicBezTo>
                        <a:pt x="1031474" y="554718"/>
                        <a:pt x="976375" y="572748"/>
                        <a:pt x="917065" y="572748"/>
                      </a:cubicBezTo>
                      <a:cubicBezTo>
                        <a:pt x="857755" y="572748"/>
                        <a:pt x="802656" y="554718"/>
                        <a:pt x="756951" y="523840"/>
                      </a:cubicBezTo>
                      <a:lnTo>
                        <a:pt x="746035" y="514834"/>
                      </a:lnTo>
                      <a:lnTo>
                        <a:pt x="743219" y="519083"/>
                      </a:lnTo>
                      <a:cubicBezTo>
                        <a:pt x="721807" y="540799"/>
                        <a:pt x="695783" y="558676"/>
                        <a:pt x="665830" y="571069"/>
                      </a:cubicBezTo>
                      <a:cubicBezTo>
                        <a:pt x="635877" y="583461"/>
                        <a:pt x="604830" y="589197"/>
                        <a:pt x="574333" y="588957"/>
                      </a:cubicBezTo>
                      <a:lnTo>
                        <a:pt x="564897" y="587963"/>
                      </a:lnTo>
                      <a:lnTo>
                        <a:pt x="551779" y="655378"/>
                      </a:lnTo>
                      <a:cubicBezTo>
                        <a:pt x="537799" y="689851"/>
                        <a:pt x="516830" y="722153"/>
                        <a:pt x="488871" y="750112"/>
                      </a:cubicBezTo>
                      <a:cubicBezTo>
                        <a:pt x="377035" y="861948"/>
                        <a:pt x="195713" y="861948"/>
                        <a:pt x="83877" y="750112"/>
                      </a:cubicBezTo>
                      <a:cubicBezTo>
                        <a:pt x="-27959" y="638276"/>
                        <a:pt x="-27959" y="456954"/>
                        <a:pt x="83877" y="345118"/>
                      </a:cubicBezTo>
                      <a:cubicBezTo>
                        <a:pt x="153774" y="275221"/>
                        <a:pt x="250815" y="249009"/>
                        <a:pt x="341070" y="266483"/>
                      </a:cubicBezTo>
                      <a:lnTo>
                        <a:pt x="357736" y="271423"/>
                      </a:lnTo>
                      <a:lnTo>
                        <a:pt x="359208" y="264196"/>
                      </a:lnTo>
                      <a:cubicBezTo>
                        <a:pt x="382223" y="208696"/>
                        <a:pt x="426412" y="161975"/>
                        <a:pt x="486318" y="137190"/>
                      </a:cubicBezTo>
                      <a:cubicBezTo>
                        <a:pt x="546225" y="112404"/>
                        <a:pt x="610506" y="114247"/>
                        <a:pt x="666007" y="137263"/>
                      </a:cubicBezTo>
                      <a:lnTo>
                        <a:pt x="675258" y="142182"/>
                      </a:lnTo>
                      <a:lnTo>
                        <a:pt x="714568" y="83877"/>
                      </a:lnTo>
                      <a:cubicBezTo>
                        <a:pt x="766392" y="32054"/>
                        <a:pt x="837985" y="0"/>
                        <a:pt x="917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3F22FE94-3706-3AAA-4458-0B9FF398D687}"/>
                  </a:ext>
                </a:extLst>
              </p:cNvPr>
              <p:cNvGrpSpPr/>
              <p:nvPr/>
            </p:nvGrpSpPr>
            <p:grpSpPr>
              <a:xfrm>
                <a:off x="-3346217" y="498032"/>
                <a:ext cx="783060" cy="422315"/>
                <a:chOff x="6758359" y="167068"/>
                <a:chExt cx="783060" cy="422315"/>
              </a:xfrm>
            </p:grpSpPr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0E606403-3098-EFF2-6855-BB66A3AECA77}"/>
                    </a:ext>
                  </a:extLst>
                </p:cNvPr>
                <p:cNvSpPr/>
                <p:nvPr/>
              </p:nvSpPr>
              <p:spPr bwMode="auto">
                <a:xfrm>
                  <a:off x="6781747" y="167068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4" name="四角形: 上の 2 つの角を丸める 323">
                  <a:extLst>
                    <a:ext uri="{FF2B5EF4-FFF2-40B4-BE49-F238E27FC236}">
                      <a16:creationId xmlns:a16="http://schemas.microsoft.com/office/drawing/2014/main" id="{1759024E-1812-50DD-AA85-E1D702FAF4A3}"/>
                    </a:ext>
                  </a:extLst>
                </p:cNvPr>
                <p:cNvSpPr/>
                <p:nvPr/>
              </p:nvSpPr>
              <p:spPr bwMode="auto">
                <a:xfrm>
                  <a:off x="6940811" y="283978"/>
                  <a:ext cx="188599" cy="242278"/>
                </a:xfrm>
                <a:prstGeom prst="round2SameRect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A1430AC7-E8AB-1942-E14F-CE281AB15BF0}"/>
                    </a:ext>
                  </a:extLst>
                </p:cNvPr>
                <p:cNvSpPr/>
                <p:nvPr/>
              </p:nvSpPr>
              <p:spPr bwMode="auto">
                <a:xfrm>
                  <a:off x="6758359" y="497308"/>
                  <a:ext cx="783060" cy="92075"/>
                </a:xfrm>
                <a:custGeom>
                  <a:avLst/>
                  <a:gdLst>
                    <a:gd name="connsiteX0" fmla="*/ 0 w 736284"/>
                    <a:gd name="connsiteY0" fmla="*/ 0 h 92075"/>
                    <a:gd name="connsiteX1" fmla="*/ 736284 w 736284"/>
                    <a:gd name="connsiteY1" fmla="*/ 0 h 92075"/>
                    <a:gd name="connsiteX2" fmla="*/ 736283 w 736284"/>
                    <a:gd name="connsiteY2" fmla="*/ 72052 h 92075"/>
                    <a:gd name="connsiteX3" fmla="*/ 715498 w 736284"/>
                    <a:gd name="connsiteY3" fmla="*/ 92075 h 92075"/>
                    <a:gd name="connsiteX4" fmla="*/ 20786 w 736284"/>
                    <a:gd name="connsiteY4" fmla="*/ 92075 h 92075"/>
                    <a:gd name="connsiteX5" fmla="*/ 0 w 736284"/>
                    <a:gd name="connsiteY5" fmla="*/ 72052 h 9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36284" h="92075">
                      <a:moveTo>
                        <a:pt x="0" y="0"/>
                      </a:moveTo>
                      <a:lnTo>
                        <a:pt x="736284" y="0"/>
                      </a:lnTo>
                      <a:lnTo>
                        <a:pt x="736283" y="72052"/>
                      </a:lnTo>
                      <a:cubicBezTo>
                        <a:pt x="736283" y="83110"/>
                        <a:pt x="726978" y="92075"/>
                        <a:pt x="715498" y="92075"/>
                      </a:cubicBezTo>
                      <a:lnTo>
                        <a:pt x="20786" y="92075"/>
                      </a:lnTo>
                      <a:cubicBezTo>
                        <a:pt x="9306" y="92075"/>
                        <a:pt x="0" y="83110"/>
                        <a:pt x="0" y="7205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42687447-289C-EB24-572A-952A8D88A504}"/>
                  </a:ext>
                </a:extLst>
              </p:cNvPr>
              <p:cNvGrpSpPr/>
              <p:nvPr/>
            </p:nvGrpSpPr>
            <p:grpSpPr>
              <a:xfrm flipH="1">
                <a:off x="-2508017" y="498032"/>
                <a:ext cx="783060" cy="422315"/>
                <a:chOff x="6758359" y="167068"/>
                <a:chExt cx="783060" cy="422315"/>
              </a:xfrm>
            </p:grpSpPr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00B2F319-3974-CB4F-E29E-671EDF725E68}"/>
                    </a:ext>
                  </a:extLst>
                </p:cNvPr>
                <p:cNvSpPr/>
                <p:nvPr/>
              </p:nvSpPr>
              <p:spPr bwMode="auto">
                <a:xfrm>
                  <a:off x="6781747" y="167068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1" name="四角形: 上の 2 つの角を丸める 320">
                  <a:extLst>
                    <a:ext uri="{FF2B5EF4-FFF2-40B4-BE49-F238E27FC236}">
                      <a16:creationId xmlns:a16="http://schemas.microsoft.com/office/drawing/2014/main" id="{70A9F1BE-83D9-3D54-03A1-CA2B300A2F25}"/>
                    </a:ext>
                  </a:extLst>
                </p:cNvPr>
                <p:cNvSpPr/>
                <p:nvPr/>
              </p:nvSpPr>
              <p:spPr bwMode="auto">
                <a:xfrm>
                  <a:off x="6940811" y="283978"/>
                  <a:ext cx="188599" cy="242278"/>
                </a:xfrm>
                <a:prstGeom prst="round2SameRect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2F06DE98-D3DE-B6C0-AE21-A9EB5BB59EF7}"/>
                    </a:ext>
                  </a:extLst>
                </p:cNvPr>
                <p:cNvSpPr/>
                <p:nvPr/>
              </p:nvSpPr>
              <p:spPr bwMode="auto">
                <a:xfrm>
                  <a:off x="6758359" y="497308"/>
                  <a:ext cx="783060" cy="92075"/>
                </a:xfrm>
                <a:custGeom>
                  <a:avLst/>
                  <a:gdLst>
                    <a:gd name="connsiteX0" fmla="*/ 0 w 736284"/>
                    <a:gd name="connsiteY0" fmla="*/ 0 h 92075"/>
                    <a:gd name="connsiteX1" fmla="*/ 736284 w 736284"/>
                    <a:gd name="connsiteY1" fmla="*/ 0 h 92075"/>
                    <a:gd name="connsiteX2" fmla="*/ 736283 w 736284"/>
                    <a:gd name="connsiteY2" fmla="*/ 72052 h 92075"/>
                    <a:gd name="connsiteX3" fmla="*/ 715498 w 736284"/>
                    <a:gd name="connsiteY3" fmla="*/ 92075 h 92075"/>
                    <a:gd name="connsiteX4" fmla="*/ 20786 w 736284"/>
                    <a:gd name="connsiteY4" fmla="*/ 92075 h 92075"/>
                    <a:gd name="connsiteX5" fmla="*/ 0 w 736284"/>
                    <a:gd name="connsiteY5" fmla="*/ 72052 h 9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36284" h="92075">
                      <a:moveTo>
                        <a:pt x="0" y="0"/>
                      </a:moveTo>
                      <a:lnTo>
                        <a:pt x="736284" y="0"/>
                      </a:lnTo>
                      <a:lnTo>
                        <a:pt x="736283" y="72052"/>
                      </a:lnTo>
                      <a:cubicBezTo>
                        <a:pt x="736283" y="83110"/>
                        <a:pt x="726978" y="92075"/>
                        <a:pt x="715498" y="92075"/>
                      </a:cubicBezTo>
                      <a:lnTo>
                        <a:pt x="20786" y="92075"/>
                      </a:lnTo>
                      <a:cubicBezTo>
                        <a:pt x="9306" y="92075"/>
                        <a:pt x="0" y="83110"/>
                        <a:pt x="0" y="7205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A9641005-0353-1E67-A3C1-8FAEAD5DF9C1}"/>
                  </a:ext>
                </a:extLst>
              </p:cNvPr>
              <p:cNvSpPr/>
              <p:nvPr/>
            </p:nvSpPr>
            <p:spPr bwMode="auto">
              <a:xfrm>
                <a:off x="-316363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763DF3E9-9B11-EC13-A537-CBA0C79FF192}"/>
                  </a:ext>
                </a:extLst>
              </p:cNvPr>
              <p:cNvSpPr/>
              <p:nvPr/>
            </p:nvSpPr>
            <p:spPr bwMode="auto">
              <a:xfrm>
                <a:off x="-243338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17" name="楕円 316">
                <a:extLst>
                  <a:ext uri="{FF2B5EF4-FFF2-40B4-BE49-F238E27FC236}">
                    <a16:creationId xmlns:a16="http://schemas.microsoft.com/office/drawing/2014/main" id="{D5EF86EF-BD7A-ADFA-BADD-BF72F7D58C38}"/>
                  </a:ext>
                </a:extLst>
              </p:cNvPr>
              <p:cNvSpPr/>
              <p:nvPr/>
            </p:nvSpPr>
            <p:spPr bwMode="auto">
              <a:xfrm>
                <a:off x="-297017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48CB8F63-266B-FD7D-8F82-DCFE408C2604}"/>
                  </a:ext>
                </a:extLst>
              </p:cNvPr>
              <p:cNvSpPr/>
              <p:nvPr/>
            </p:nvSpPr>
            <p:spPr bwMode="auto">
              <a:xfrm>
                <a:off x="-223357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F53C0BFB-266A-2F28-39AC-085EF450D110}"/>
                  </a:ext>
                </a:extLst>
              </p:cNvPr>
              <p:cNvSpPr/>
              <p:nvPr/>
            </p:nvSpPr>
            <p:spPr bwMode="auto">
              <a:xfrm>
                <a:off x="-3173774" y="-2588448"/>
                <a:ext cx="1268480" cy="2872426"/>
              </a:xfrm>
              <a:custGeom>
                <a:avLst/>
                <a:gdLst>
                  <a:gd name="connsiteX0" fmla="*/ 209063 w 1268480"/>
                  <a:gd name="connsiteY0" fmla="*/ 1296887 h 2872426"/>
                  <a:gd name="connsiteX1" fmla="*/ 238079 w 1268480"/>
                  <a:gd name="connsiteY1" fmla="*/ 1334722 h 2872426"/>
                  <a:gd name="connsiteX2" fmla="*/ 262016 w 1268480"/>
                  <a:gd name="connsiteY2" fmla="*/ 1321729 h 2872426"/>
                  <a:gd name="connsiteX3" fmla="*/ 372330 w 1268480"/>
                  <a:gd name="connsiteY3" fmla="*/ 1299458 h 2872426"/>
                  <a:gd name="connsiteX4" fmla="*/ 898826 w 1268480"/>
                  <a:gd name="connsiteY4" fmla="*/ 1299458 h 2872426"/>
                  <a:gd name="connsiteX5" fmla="*/ 1009140 w 1268480"/>
                  <a:gd name="connsiteY5" fmla="*/ 1321729 h 2872426"/>
                  <a:gd name="connsiteX6" fmla="*/ 1036709 w 1268480"/>
                  <a:gd name="connsiteY6" fmla="*/ 1336693 h 2872426"/>
                  <a:gd name="connsiteX7" fmla="*/ 1064938 w 1268480"/>
                  <a:gd name="connsiteY7" fmla="*/ 1299883 h 2872426"/>
                  <a:gd name="connsiteX8" fmla="*/ 1074363 w 1268480"/>
                  <a:gd name="connsiteY8" fmla="*/ 1304999 h 2872426"/>
                  <a:gd name="connsiteX9" fmla="*/ 1214623 w 1268480"/>
                  <a:gd name="connsiteY9" fmla="*/ 1568797 h 2872426"/>
                  <a:gd name="connsiteX10" fmla="*/ 1214623 w 1268480"/>
                  <a:gd name="connsiteY10" fmla="*/ 2333623 h 2872426"/>
                  <a:gd name="connsiteX11" fmla="*/ 1174200 w 1268480"/>
                  <a:gd name="connsiteY11" fmla="*/ 2333623 h 2872426"/>
                  <a:gd name="connsiteX12" fmla="*/ 1268480 w 1268480"/>
                  <a:gd name="connsiteY12" fmla="*/ 2872426 h 2872426"/>
                  <a:gd name="connsiteX13" fmla="*/ 0 w 1268480"/>
                  <a:gd name="connsiteY13" fmla="*/ 2872426 h 2872426"/>
                  <a:gd name="connsiteX14" fmla="*/ 94280 w 1268480"/>
                  <a:gd name="connsiteY14" fmla="*/ 2333623 h 2872426"/>
                  <a:gd name="connsiteX15" fmla="*/ 53857 w 1268480"/>
                  <a:gd name="connsiteY15" fmla="*/ 2333623 h 2872426"/>
                  <a:gd name="connsiteX16" fmla="*/ 53857 w 1268480"/>
                  <a:gd name="connsiteY16" fmla="*/ 1568797 h 2872426"/>
                  <a:gd name="connsiteX17" fmla="*/ 194117 w 1268480"/>
                  <a:gd name="connsiteY17" fmla="*/ 1304999 h 2872426"/>
                  <a:gd name="connsiteX18" fmla="*/ 638721 w 1268480"/>
                  <a:gd name="connsiteY18" fmla="*/ 0 h 2872426"/>
                  <a:gd name="connsiteX19" fmla="*/ 1255116 w 1268480"/>
                  <a:gd name="connsiteY19" fmla="*/ 616395 h 2872426"/>
                  <a:gd name="connsiteX20" fmla="*/ 638721 w 1268480"/>
                  <a:gd name="connsiteY20" fmla="*/ 1232790 h 2872426"/>
                  <a:gd name="connsiteX21" fmla="*/ 22326 w 1268480"/>
                  <a:gd name="connsiteY21" fmla="*/ 616395 h 2872426"/>
                  <a:gd name="connsiteX22" fmla="*/ 638721 w 1268480"/>
                  <a:gd name="connsiteY22" fmla="*/ 0 h 2872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8480" h="2872426">
                    <a:moveTo>
                      <a:pt x="209063" y="1296887"/>
                    </a:moveTo>
                    <a:lnTo>
                      <a:pt x="238079" y="1334722"/>
                    </a:lnTo>
                    <a:lnTo>
                      <a:pt x="262016" y="1321729"/>
                    </a:lnTo>
                    <a:cubicBezTo>
                      <a:pt x="295922" y="1307388"/>
                      <a:pt x="333200" y="1299458"/>
                      <a:pt x="372330" y="1299458"/>
                    </a:cubicBezTo>
                    <a:lnTo>
                      <a:pt x="898826" y="1299458"/>
                    </a:lnTo>
                    <a:cubicBezTo>
                      <a:pt x="937956" y="1299458"/>
                      <a:pt x="975234" y="1307388"/>
                      <a:pt x="1009140" y="1321729"/>
                    </a:cubicBezTo>
                    <a:lnTo>
                      <a:pt x="1036709" y="1336693"/>
                    </a:lnTo>
                    <a:lnTo>
                      <a:pt x="1064938" y="1299883"/>
                    </a:lnTo>
                    <a:lnTo>
                      <a:pt x="1074363" y="1304999"/>
                    </a:lnTo>
                    <a:cubicBezTo>
                      <a:pt x="1158986" y="1362169"/>
                      <a:pt x="1214623" y="1458986"/>
                      <a:pt x="1214623" y="1568797"/>
                    </a:cubicBezTo>
                    <a:lnTo>
                      <a:pt x="1214623" y="2333623"/>
                    </a:lnTo>
                    <a:lnTo>
                      <a:pt x="1174200" y="2333623"/>
                    </a:lnTo>
                    <a:lnTo>
                      <a:pt x="1268480" y="2872426"/>
                    </a:lnTo>
                    <a:lnTo>
                      <a:pt x="0" y="2872426"/>
                    </a:lnTo>
                    <a:lnTo>
                      <a:pt x="94280" y="2333623"/>
                    </a:lnTo>
                    <a:lnTo>
                      <a:pt x="53857" y="2333623"/>
                    </a:lnTo>
                    <a:lnTo>
                      <a:pt x="53857" y="1568797"/>
                    </a:lnTo>
                    <a:cubicBezTo>
                      <a:pt x="53857" y="1458986"/>
                      <a:pt x="109494" y="1362169"/>
                      <a:pt x="194117" y="1304999"/>
                    </a:cubicBezTo>
                    <a:close/>
                    <a:moveTo>
                      <a:pt x="638721" y="0"/>
                    </a:moveTo>
                    <a:cubicBezTo>
                      <a:pt x="979147" y="0"/>
                      <a:pt x="1255116" y="275969"/>
                      <a:pt x="1255116" y="616395"/>
                    </a:cubicBezTo>
                    <a:cubicBezTo>
                      <a:pt x="1255116" y="956821"/>
                      <a:pt x="979147" y="1232790"/>
                      <a:pt x="638721" y="1232790"/>
                    </a:cubicBezTo>
                    <a:cubicBezTo>
                      <a:pt x="298295" y="1232790"/>
                      <a:pt x="22326" y="956821"/>
                      <a:pt x="22326" y="616395"/>
                    </a:cubicBezTo>
                    <a:cubicBezTo>
                      <a:pt x="22326" y="275969"/>
                      <a:pt x="298295" y="0"/>
                      <a:pt x="638721" y="0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2408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ゴミ置き場を守るおばさんのイラスト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7841F6D-2BA8-DA90-30F4-C4552FB6F543}"/>
              </a:ext>
            </a:extLst>
          </p:cNvPr>
          <p:cNvGrpSpPr/>
          <p:nvPr/>
        </p:nvGrpSpPr>
        <p:grpSpPr>
          <a:xfrm>
            <a:off x="6980536" y="885956"/>
            <a:ext cx="1839514" cy="2633802"/>
            <a:chOff x="2511896" y="983492"/>
            <a:chExt cx="2837689" cy="4062977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5089216-B3D9-D8ED-3EDC-8DC6BC5B4ABD}"/>
                </a:ext>
              </a:extLst>
            </p:cNvPr>
            <p:cNvGrpSpPr/>
            <p:nvPr/>
          </p:nvGrpSpPr>
          <p:grpSpPr>
            <a:xfrm>
              <a:off x="2511896" y="983492"/>
              <a:ext cx="2837689" cy="3795803"/>
              <a:chOff x="2511896" y="983492"/>
              <a:chExt cx="2837689" cy="3795803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3D373217-33BA-EEC7-79BC-19FB1D113572}"/>
                  </a:ext>
                </a:extLst>
              </p:cNvPr>
              <p:cNvSpPr/>
              <p:nvPr/>
            </p:nvSpPr>
            <p:spPr bwMode="auto">
              <a:xfrm>
                <a:off x="2816838" y="1585299"/>
                <a:ext cx="2201334" cy="1326922"/>
              </a:xfrm>
              <a:custGeom>
                <a:avLst/>
                <a:gdLst>
                  <a:gd name="connsiteX0" fmla="*/ 1926586 w 2201334"/>
                  <a:gd name="connsiteY0" fmla="*/ 680 h 1326922"/>
                  <a:gd name="connsiteX1" fmla="*/ 2141785 w 2201334"/>
                  <a:gd name="connsiteY1" fmla="*/ 145752 h 1326922"/>
                  <a:gd name="connsiteX2" fmla="*/ 2141711 w 2201334"/>
                  <a:gd name="connsiteY2" fmla="*/ 325441 h 1326922"/>
                  <a:gd name="connsiteX3" fmla="*/ 2101518 w 2201334"/>
                  <a:gd name="connsiteY3" fmla="*/ 386086 h 1326922"/>
                  <a:gd name="connsiteX4" fmla="*/ 2122984 w 2201334"/>
                  <a:gd name="connsiteY4" fmla="*/ 403796 h 1326922"/>
                  <a:gd name="connsiteX5" fmla="*/ 2201334 w 2201334"/>
                  <a:gd name="connsiteY5" fmla="*/ 592951 h 1326922"/>
                  <a:gd name="connsiteX6" fmla="*/ 2083394 w 2201334"/>
                  <a:gd name="connsiteY6" fmla="*/ 814770 h 1326922"/>
                  <a:gd name="connsiteX7" fmla="*/ 2069124 w 2201334"/>
                  <a:gd name="connsiteY7" fmla="*/ 822515 h 1326922"/>
                  <a:gd name="connsiteX8" fmla="*/ 2072925 w 2201334"/>
                  <a:gd name="connsiteY8" fmla="*/ 828261 h 1326922"/>
                  <a:gd name="connsiteX9" fmla="*/ 2072856 w 2201334"/>
                  <a:gd name="connsiteY9" fmla="*/ 996109 h 1326922"/>
                  <a:gd name="connsiteX10" fmla="*/ 1954121 w 2201334"/>
                  <a:gd name="connsiteY10" fmla="*/ 1114748 h 1326922"/>
                  <a:gd name="connsiteX11" fmla="*/ 1946062 w 2201334"/>
                  <a:gd name="connsiteY11" fmla="*/ 1117212 h 1326922"/>
                  <a:gd name="connsiteX12" fmla="*/ 1937720 w 2201334"/>
                  <a:gd name="connsiteY12" fmla="*/ 1160079 h 1326922"/>
                  <a:gd name="connsiteX13" fmla="*/ 1878957 w 2201334"/>
                  <a:gd name="connsiteY13" fmla="*/ 1248571 h 1326922"/>
                  <a:gd name="connsiteX14" fmla="*/ 1500648 w 2201334"/>
                  <a:gd name="connsiteY14" fmla="*/ 1248571 h 1326922"/>
                  <a:gd name="connsiteX15" fmla="*/ 1500648 w 2201334"/>
                  <a:gd name="connsiteY15" fmla="*/ 870262 h 1326922"/>
                  <a:gd name="connsiteX16" fmla="*/ 1689803 w 2201334"/>
                  <a:gd name="connsiteY16" fmla="*/ 791912 h 1326922"/>
                  <a:gd name="connsiteX17" fmla="*/ 1691915 w 2201334"/>
                  <a:gd name="connsiteY17" fmla="*/ 792115 h 1326922"/>
                  <a:gd name="connsiteX18" fmla="*/ 1716321 w 2201334"/>
                  <a:gd name="connsiteY18" fmla="*/ 755845 h 1326922"/>
                  <a:gd name="connsiteX19" fmla="*/ 1723211 w 2201334"/>
                  <a:gd name="connsiteY19" fmla="*/ 750270 h 1326922"/>
                  <a:gd name="connsiteX20" fmla="*/ 1687347 w 2201334"/>
                  <a:gd name="connsiteY20" fmla="*/ 697076 h 1326922"/>
                  <a:gd name="connsiteX21" fmla="*/ 1666325 w 2201334"/>
                  <a:gd name="connsiteY21" fmla="*/ 592951 h 1326922"/>
                  <a:gd name="connsiteX22" fmla="*/ 1744675 w 2201334"/>
                  <a:gd name="connsiteY22" fmla="*/ 403796 h 1326922"/>
                  <a:gd name="connsiteX23" fmla="*/ 1754959 w 2201334"/>
                  <a:gd name="connsiteY23" fmla="*/ 395311 h 1326922"/>
                  <a:gd name="connsiteX24" fmla="*/ 1707906 w 2201334"/>
                  <a:gd name="connsiteY24" fmla="*/ 325264 h 1326922"/>
                  <a:gd name="connsiteX25" fmla="*/ 1835090 w 2201334"/>
                  <a:gd name="connsiteY25" fmla="*/ 18568 h 1326922"/>
                  <a:gd name="connsiteX26" fmla="*/ 1926586 w 2201334"/>
                  <a:gd name="connsiteY26" fmla="*/ 680 h 1326922"/>
                  <a:gd name="connsiteX27" fmla="*/ 275221 w 2201334"/>
                  <a:gd name="connsiteY27" fmla="*/ 5 h 1326922"/>
                  <a:gd name="connsiteX28" fmla="*/ 366703 w 2201334"/>
                  <a:gd name="connsiteY28" fmla="*/ 17969 h 1326922"/>
                  <a:gd name="connsiteX29" fmla="*/ 493636 w 2201334"/>
                  <a:gd name="connsiteY29" fmla="*/ 324768 h 1326922"/>
                  <a:gd name="connsiteX30" fmla="*/ 446241 w 2201334"/>
                  <a:gd name="connsiteY30" fmla="*/ 395200 h 1326922"/>
                  <a:gd name="connsiteX31" fmla="*/ 456659 w 2201334"/>
                  <a:gd name="connsiteY31" fmla="*/ 403796 h 1326922"/>
                  <a:gd name="connsiteX32" fmla="*/ 535010 w 2201334"/>
                  <a:gd name="connsiteY32" fmla="*/ 592951 h 1326922"/>
                  <a:gd name="connsiteX33" fmla="*/ 513987 w 2201334"/>
                  <a:gd name="connsiteY33" fmla="*/ 697076 h 1326922"/>
                  <a:gd name="connsiteX34" fmla="*/ 478301 w 2201334"/>
                  <a:gd name="connsiteY34" fmla="*/ 750007 h 1326922"/>
                  <a:gd name="connsiteX35" fmla="*/ 484882 w 2201334"/>
                  <a:gd name="connsiteY35" fmla="*/ 755342 h 1326922"/>
                  <a:gd name="connsiteX36" fmla="*/ 510329 w 2201334"/>
                  <a:gd name="connsiteY36" fmla="*/ 793227 h 1326922"/>
                  <a:gd name="connsiteX37" fmla="*/ 524365 w 2201334"/>
                  <a:gd name="connsiteY37" fmla="*/ 792219 h 1326922"/>
                  <a:gd name="connsiteX38" fmla="*/ 700687 w 2201334"/>
                  <a:gd name="connsiteY38" fmla="*/ 870263 h 1326922"/>
                  <a:gd name="connsiteX39" fmla="*/ 700687 w 2201334"/>
                  <a:gd name="connsiteY39" fmla="*/ 1248572 h 1326922"/>
                  <a:gd name="connsiteX40" fmla="*/ 322378 w 2201334"/>
                  <a:gd name="connsiteY40" fmla="*/ 1248572 h 1326922"/>
                  <a:gd name="connsiteX41" fmla="*/ 263615 w 2201334"/>
                  <a:gd name="connsiteY41" fmla="*/ 1160080 h 1326922"/>
                  <a:gd name="connsiteX42" fmla="*/ 255158 w 2201334"/>
                  <a:gd name="connsiteY42" fmla="*/ 1116617 h 1326922"/>
                  <a:gd name="connsiteX43" fmla="*/ 246788 w 2201334"/>
                  <a:gd name="connsiteY43" fmla="*/ 1114050 h 1326922"/>
                  <a:gd name="connsiteX44" fmla="*/ 128151 w 2201334"/>
                  <a:gd name="connsiteY44" fmla="*/ 995315 h 1326922"/>
                  <a:gd name="connsiteX45" fmla="*/ 128219 w 2201334"/>
                  <a:gd name="connsiteY45" fmla="*/ 827466 h 1326922"/>
                  <a:gd name="connsiteX46" fmla="*/ 131688 w 2201334"/>
                  <a:gd name="connsiteY46" fmla="*/ 822231 h 1326922"/>
                  <a:gd name="connsiteX47" fmla="*/ 117941 w 2201334"/>
                  <a:gd name="connsiteY47" fmla="*/ 814770 h 1326922"/>
                  <a:gd name="connsiteX48" fmla="*/ 0 w 2201334"/>
                  <a:gd name="connsiteY48" fmla="*/ 592951 h 1326922"/>
                  <a:gd name="connsiteX49" fmla="*/ 78351 w 2201334"/>
                  <a:gd name="connsiteY49" fmla="*/ 403796 h 1326922"/>
                  <a:gd name="connsiteX50" fmla="*/ 100268 w 2201334"/>
                  <a:gd name="connsiteY50" fmla="*/ 385713 h 1326922"/>
                  <a:gd name="connsiteX51" fmla="*/ 59831 w 2201334"/>
                  <a:gd name="connsiteY51" fmla="*/ 324591 h 1326922"/>
                  <a:gd name="connsiteX52" fmla="*/ 59904 w 2201334"/>
                  <a:gd name="connsiteY52" fmla="*/ 144902 h 1326922"/>
                  <a:gd name="connsiteX53" fmla="*/ 275221 w 2201334"/>
                  <a:gd name="connsiteY53" fmla="*/ 5 h 1326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201334" h="1326922">
                    <a:moveTo>
                      <a:pt x="1926586" y="680"/>
                    </a:moveTo>
                    <a:cubicBezTo>
                      <a:pt x="2018074" y="1398"/>
                      <a:pt x="2104607" y="55893"/>
                      <a:pt x="2141785" y="145752"/>
                    </a:cubicBezTo>
                    <a:cubicBezTo>
                      <a:pt x="2166570" y="205659"/>
                      <a:pt x="2164727" y="269940"/>
                      <a:pt x="2141711" y="325441"/>
                    </a:cubicBezTo>
                    <a:lnTo>
                      <a:pt x="2101518" y="386086"/>
                    </a:lnTo>
                    <a:lnTo>
                      <a:pt x="2122984" y="403796"/>
                    </a:lnTo>
                    <a:cubicBezTo>
                      <a:pt x="2171393" y="452205"/>
                      <a:pt x="2201334" y="519081"/>
                      <a:pt x="2201334" y="592951"/>
                    </a:cubicBezTo>
                    <a:cubicBezTo>
                      <a:pt x="2201334" y="685287"/>
                      <a:pt x="2154551" y="766697"/>
                      <a:pt x="2083394" y="814770"/>
                    </a:cubicBezTo>
                    <a:lnTo>
                      <a:pt x="2069124" y="822515"/>
                    </a:lnTo>
                    <a:lnTo>
                      <a:pt x="2072925" y="828261"/>
                    </a:lnTo>
                    <a:cubicBezTo>
                      <a:pt x="2094381" y="880122"/>
                      <a:pt x="2096053" y="940169"/>
                      <a:pt x="2072856" y="996109"/>
                    </a:cubicBezTo>
                    <a:cubicBezTo>
                      <a:pt x="2049658" y="1052049"/>
                      <a:pt x="2005983" y="1093290"/>
                      <a:pt x="1954121" y="1114748"/>
                    </a:cubicBezTo>
                    <a:lnTo>
                      <a:pt x="1946062" y="1117212"/>
                    </a:lnTo>
                    <a:lnTo>
                      <a:pt x="1937720" y="1160079"/>
                    </a:lnTo>
                    <a:cubicBezTo>
                      <a:pt x="1924662" y="1192281"/>
                      <a:pt x="1905074" y="1222454"/>
                      <a:pt x="1878957" y="1248571"/>
                    </a:cubicBezTo>
                    <a:cubicBezTo>
                      <a:pt x="1774490" y="1353038"/>
                      <a:pt x="1605115" y="1353038"/>
                      <a:pt x="1500648" y="1248571"/>
                    </a:cubicBezTo>
                    <a:cubicBezTo>
                      <a:pt x="1396181" y="1144104"/>
                      <a:pt x="1396181" y="974729"/>
                      <a:pt x="1500648" y="870262"/>
                    </a:cubicBezTo>
                    <a:cubicBezTo>
                      <a:pt x="1552882" y="818029"/>
                      <a:pt x="1621343" y="791912"/>
                      <a:pt x="1689803" y="791912"/>
                    </a:cubicBezTo>
                    <a:lnTo>
                      <a:pt x="1691915" y="792115"/>
                    </a:lnTo>
                    <a:lnTo>
                      <a:pt x="1716321" y="755845"/>
                    </a:lnTo>
                    <a:lnTo>
                      <a:pt x="1723211" y="750270"/>
                    </a:lnTo>
                    <a:lnTo>
                      <a:pt x="1687347" y="697076"/>
                    </a:lnTo>
                    <a:cubicBezTo>
                      <a:pt x="1673811" y="665072"/>
                      <a:pt x="1666325" y="629885"/>
                      <a:pt x="1666325" y="592951"/>
                    </a:cubicBezTo>
                    <a:cubicBezTo>
                      <a:pt x="1666325" y="519081"/>
                      <a:pt x="1696266" y="452205"/>
                      <a:pt x="1744675" y="403796"/>
                    </a:cubicBezTo>
                    <a:lnTo>
                      <a:pt x="1754959" y="395311"/>
                    </a:lnTo>
                    <a:lnTo>
                      <a:pt x="1707906" y="325264"/>
                    </a:lnTo>
                    <a:cubicBezTo>
                      <a:pt x="1658335" y="205451"/>
                      <a:pt x="1715277" y="68139"/>
                      <a:pt x="1835090" y="18568"/>
                    </a:cubicBezTo>
                    <a:cubicBezTo>
                      <a:pt x="1865043" y="6176"/>
                      <a:pt x="1896090" y="440"/>
                      <a:pt x="1926586" y="680"/>
                    </a:cubicBezTo>
                    <a:close/>
                    <a:moveTo>
                      <a:pt x="275221" y="5"/>
                    </a:moveTo>
                    <a:cubicBezTo>
                      <a:pt x="305718" y="-209"/>
                      <a:pt x="336760" y="5552"/>
                      <a:pt x="366703" y="17969"/>
                    </a:cubicBezTo>
                    <a:cubicBezTo>
                      <a:pt x="486475" y="67637"/>
                      <a:pt x="543305" y="204996"/>
                      <a:pt x="493636" y="324768"/>
                    </a:cubicBezTo>
                    <a:lnTo>
                      <a:pt x="446241" y="395200"/>
                    </a:lnTo>
                    <a:lnTo>
                      <a:pt x="456659" y="403796"/>
                    </a:lnTo>
                    <a:cubicBezTo>
                      <a:pt x="505068" y="452205"/>
                      <a:pt x="535010" y="519081"/>
                      <a:pt x="535010" y="592951"/>
                    </a:cubicBezTo>
                    <a:cubicBezTo>
                      <a:pt x="535010" y="629885"/>
                      <a:pt x="527525" y="665072"/>
                      <a:pt x="513987" y="697076"/>
                    </a:cubicBezTo>
                    <a:lnTo>
                      <a:pt x="478301" y="750007"/>
                    </a:lnTo>
                    <a:lnTo>
                      <a:pt x="484882" y="755342"/>
                    </a:lnTo>
                    <a:lnTo>
                      <a:pt x="510329" y="793227"/>
                    </a:lnTo>
                    <a:lnTo>
                      <a:pt x="524365" y="792219"/>
                    </a:lnTo>
                    <a:cubicBezTo>
                      <a:pt x="588487" y="795280"/>
                      <a:pt x="651718" y="821295"/>
                      <a:pt x="700687" y="870263"/>
                    </a:cubicBezTo>
                    <a:cubicBezTo>
                      <a:pt x="805154" y="974730"/>
                      <a:pt x="805154" y="1144105"/>
                      <a:pt x="700687" y="1248572"/>
                    </a:cubicBezTo>
                    <a:cubicBezTo>
                      <a:pt x="596220" y="1353039"/>
                      <a:pt x="426845" y="1353039"/>
                      <a:pt x="322378" y="1248572"/>
                    </a:cubicBezTo>
                    <a:cubicBezTo>
                      <a:pt x="296261" y="1222455"/>
                      <a:pt x="276674" y="1192282"/>
                      <a:pt x="263615" y="1160080"/>
                    </a:cubicBezTo>
                    <a:lnTo>
                      <a:pt x="255158" y="1116617"/>
                    </a:lnTo>
                    <a:lnTo>
                      <a:pt x="246788" y="1114050"/>
                    </a:lnTo>
                    <a:cubicBezTo>
                      <a:pt x="194945" y="1092551"/>
                      <a:pt x="151303" y="1051274"/>
                      <a:pt x="128151" y="995315"/>
                    </a:cubicBezTo>
                    <a:cubicBezTo>
                      <a:pt x="104998" y="939357"/>
                      <a:pt x="106719" y="879310"/>
                      <a:pt x="128219" y="827466"/>
                    </a:cubicBezTo>
                    <a:lnTo>
                      <a:pt x="131688" y="822231"/>
                    </a:lnTo>
                    <a:lnTo>
                      <a:pt x="117941" y="814770"/>
                    </a:lnTo>
                    <a:cubicBezTo>
                      <a:pt x="46784" y="766697"/>
                      <a:pt x="0" y="685287"/>
                      <a:pt x="0" y="592951"/>
                    </a:cubicBezTo>
                    <a:cubicBezTo>
                      <a:pt x="0" y="519081"/>
                      <a:pt x="29942" y="452205"/>
                      <a:pt x="78351" y="403796"/>
                    </a:cubicBezTo>
                    <a:lnTo>
                      <a:pt x="100268" y="385713"/>
                    </a:lnTo>
                    <a:lnTo>
                      <a:pt x="59831" y="324591"/>
                    </a:lnTo>
                    <a:cubicBezTo>
                      <a:pt x="36860" y="269071"/>
                      <a:pt x="35070" y="204788"/>
                      <a:pt x="59904" y="144902"/>
                    </a:cubicBezTo>
                    <a:cubicBezTo>
                      <a:pt x="97155" y="55073"/>
                      <a:pt x="183732" y="649"/>
                      <a:pt x="275221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47DFB6B7-A88E-4F04-F241-590F69466220}"/>
                  </a:ext>
                </a:extLst>
              </p:cNvPr>
              <p:cNvGrpSpPr/>
              <p:nvPr/>
            </p:nvGrpSpPr>
            <p:grpSpPr>
              <a:xfrm>
                <a:off x="3467708" y="4182690"/>
                <a:ext cx="890634" cy="596605"/>
                <a:chOff x="3897206" y="4195140"/>
                <a:chExt cx="1192380" cy="937465"/>
              </a:xfrm>
            </p:grpSpPr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5E361730-FC28-7E12-3C70-3E0B2842F538}"/>
                    </a:ext>
                  </a:extLst>
                </p:cNvPr>
                <p:cNvSpPr/>
                <p:nvPr/>
              </p:nvSpPr>
              <p:spPr bwMode="auto">
                <a:xfrm flipV="1">
                  <a:off x="3897206" y="4195140"/>
                  <a:ext cx="517585" cy="93746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9A6B205A-2C7D-47E5-5432-059E539CAEAE}"/>
                    </a:ext>
                  </a:extLst>
                </p:cNvPr>
                <p:cNvSpPr/>
                <p:nvPr/>
              </p:nvSpPr>
              <p:spPr bwMode="auto">
                <a:xfrm flipV="1">
                  <a:off x="4572001" y="4195140"/>
                  <a:ext cx="517585" cy="93746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411201 w 517585"/>
                    <a:gd name="connsiteY2" fmla="*/ 0 h 937465"/>
                    <a:gd name="connsiteX3" fmla="*/ 0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411201" y="0"/>
                      </a:lnTo>
                      <a:lnTo>
                        <a:pt x="0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15" name="台形 14">
                <a:extLst>
                  <a:ext uri="{FF2B5EF4-FFF2-40B4-BE49-F238E27FC236}">
                    <a16:creationId xmlns:a16="http://schemas.microsoft.com/office/drawing/2014/main" id="{7DC96D4B-C70A-2546-9D03-01B763365673}"/>
                  </a:ext>
                </a:extLst>
              </p:cNvPr>
              <p:cNvSpPr/>
              <p:nvPr/>
            </p:nvSpPr>
            <p:spPr bwMode="auto">
              <a:xfrm>
                <a:off x="3186095" y="3490234"/>
                <a:ext cx="1453858" cy="990759"/>
              </a:xfrm>
              <a:prstGeom prst="trapezoid">
                <a:avLst>
                  <a:gd name="adj" fmla="val 17498"/>
                </a:avLst>
              </a:pr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四角形: 上の 2 つの角を丸める 15">
                <a:extLst>
                  <a:ext uri="{FF2B5EF4-FFF2-40B4-BE49-F238E27FC236}">
                    <a16:creationId xmlns:a16="http://schemas.microsoft.com/office/drawing/2014/main" id="{B1798558-CAD5-6A13-F1CC-87D1CC2062CF}"/>
                  </a:ext>
                </a:extLst>
              </p:cNvPr>
              <p:cNvSpPr/>
              <p:nvPr/>
            </p:nvSpPr>
            <p:spPr bwMode="auto">
              <a:xfrm>
                <a:off x="3287820" y="2774365"/>
                <a:ext cx="1253084" cy="1105740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51317ED6-8790-5D9B-598A-F4CAD1E10B85}"/>
                  </a:ext>
                </a:extLst>
              </p:cNvPr>
              <p:cNvSpPr/>
              <p:nvPr/>
            </p:nvSpPr>
            <p:spPr bwMode="auto">
              <a:xfrm>
                <a:off x="3247823" y="2766534"/>
                <a:ext cx="1330402" cy="1188246"/>
              </a:xfrm>
              <a:custGeom>
                <a:avLst/>
                <a:gdLst>
                  <a:gd name="connsiteX0" fmla="*/ 177888 w 1330402"/>
                  <a:gd name="connsiteY0" fmla="*/ 0 h 1188246"/>
                  <a:gd name="connsiteX1" fmla="*/ 245486 w 1330402"/>
                  <a:gd name="connsiteY1" fmla="*/ 88145 h 1188246"/>
                  <a:gd name="connsiteX2" fmla="*/ 669682 w 1330402"/>
                  <a:gd name="connsiteY2" fmla="*/ 277183 h 1188246"/>
                  <a:gd name="connsiteX3" fmla="*/ 1093879 w 1330402"/>
                  <a:gd name="connsiteY3" fmla="*/ 88145 h 1188246"/>
                  <a:gd name="connsiteX4" fmla="*/ 1158842 w 1330402"/>
                  <a:gd name="connsiteY4" fmla="*/ 3434 h 1188246"/>
                  <a:gd name="connsiteX5" fmla="*/ 1169644 w 1330402"/>
                  <a:gd name="connsiteY5" fmla="*/ 9298 h 1188246"/>
                  <a:gd name="connsiteX6" fmla="*/ 1330402 w 1330402"/>
                  <a:gd name="connsiteY6" fmla="*/ 311647 h 1188246"/>
                  <a:gd name="connsiteX7" fmla="*/ 1330402 w 1330402"/>
                  <a:gd name="connsiteY7" fmla="*/ 1188246 h 1188246"/>
                  <a:gd name="connsiteX8" fmla="*/ 0 w 1330402"/>
                  <a:gd name="connsiteY8" fmla="*/ 1188246 h 1188246"/>
                  <a:gd name="connsiteX9" fmla="*/ 0 w 1330402"/>
                  <a:gd name="connsiteY9" fmla="*/ 311647 h 1188246"/>
                  <a:gd name="connsiteX10" fmla="*/ 160758 w 1330402"/>
                  <a:gd name="connsiteY10" fmla="*/ 9298 h 1188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0402" h="1188246">
                    <a:moveTo>
                      <a:pt x="177888" y="0"/>
                    </a:moveTo>
                    <a:lnTo>
                      <a:pt x="245486" y="88145"/>
                    </a:lnTo>
                    <a:cubicBezTo>
                      <a:pt x="354047" y="204942"/>
                      <a:pt x="504023" y="277183"/>
                      <a:pt x="669682" y="277183"/>
                    </a:cubicBezTo>
                    <a:cubicBezTo>
                      <a:pt x="835341" y="277183"/>
                      <a:pt x="985317" y="204942"/>
                      <a:pt x="1093879" y="88145"/>
                    </a:cubicBezTo>
                    <a:lnTo>
                      <a:pt x="1158842" y="3434"/>
                    </a:lnTo>
                    <a:lnTo>
                      <a:pt x="1169644" y="9298"/>
                    </a:lnTo>
                    <a:cubicBezTo>
                      <a:pt x="1266634" y="74823"/>
                      <a:pt x="1330402" y="185788"/>
                      <a:pt x="1330402" y="311647"/>
                    </a:cubicBezTo>
                    <a:lnTo>
                      <a:pt x="1330402" y="1188246"/>
                    </a:lnTo>
                    <a:lnTo>
                      <a:pt x="0" y="1188246"/>
                    </a:lnTo>
                    <a:lnTo>
                      <a:pt x="0" y="311647"/>
                    </a:lnTo>
                    <a:cubicBezTo>
                      <a:pt x="0" y="185788"/>
                      <a:pt x="63768" y="74823"/>
                      <a:pt x="160758" y="9298"/>
                    </a:cubicBezTo>
                    <a:close/>
                  </a:path>
                </a:pathLst>
              </a:custGeom>
              <a:solidFill>
                <a:srgbClr val="7030A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899F71DD-F047-20F0-0411-46205F503B1F}"/>
                  </a:ext>
                </a:extLst>
              </p:cNvPr>
              <p:cNvSpPr/>
              <p:nvPr/>
            </p:nvSpPr>
            <p:spPr bwMode="auto">
              <a:xfrm rot="20700000">
                <a:off x="3042160" y="1956388"/>
                <a:ext cx="418156" cy="49719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896259B8-00D8-A7A0-63A4-51572C10A848}"/>
                  </a:ext>
                </a:extLst>
              </p:cNvPr>
              <p:cNvSpPr/>
              <p:nvPr/>
            </p:nvSpPr>
            <p:spPr bwMode="auto">
              <a:xfrm rot="900000" flipH="1">
                <a:off x="4374694" y="1956387"/>
                <a:ext cx="418156" cy="49719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2F8A05C9-283A-11AE-453E-2ADD85834AA3}"/>
                  </a:ext>
                </a:extLst>
              </p:cNvPr>
              <p:cNvSpPr/>
              <p:nvPr/>
            </p:nvSpPr>
            <p:spPr bwMode="auto">
              <a:xfrm>
                <a:off x="3211029" y="1455321"/>
                <a:ext cx="1412952" cy="14129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3228994F-B879-0D2A-1807-CC3DE369068C}"/>
                  </a:ext>
                </a:extLst>
              </p:cNvPr>
              <p:cNvSpPr/>
              <p:nvPr/>
            </p:nvSpPr>
            <p:spPr bwMode="auto">
              <a:xfrm>
                <a:off x="3000440" y="983492"/>
                <a:ext cx="1834131" cy="833989"/>
              </a:xfrm>
              <a:custGeom>
                <a:avLst/>
                <a:gdLst>
                  <a:gd name="connsiteX0" fmla="*/ 917065 w 1834131"/>
                  <a:gd name="connsiteY0" fmla="*/ 0 h 833989"/>
                  <a:gd name="connsiteX1" fmla="*/ 1119562 w 1834131"/>
                  <a:gd name="connsiteY1" fmla="*/ 83877 h 833989"/>
                  <a:gd name="connsiteX2" fmla="*/ 1159193 w 1834131"/>
                  <a:gd name="connsiteY2" fmla="*/ 142658 h 833989"/>
                  <a:gd name="connsiteX3" fmla="*/ 1168975 w 1834131"/>
                  <a:gd name="connsiteY3" fmla="*/ 137468 h 833989"/>
                  <a:gd name="connsiteX4" fmla="*/ 1348663 w 1834131"/>
                  <a:gd name="connsiteY4" fmla="*/ 137541 h 833989"/>
                  <a:gd name="connsiteX5" fmla="*/ 1475670 w 1834131"/>
                  <a:gd name="connsiteY5" fmla="*/ 264651 h 833989"/>
                  <a:gd name="connsiteX6" fmla="*/ 1477006 w 1834131"/>
                  <a:gd name="connsiteY6" fmla="*/ 271241 h 833989"/>
                  <a:gd name="connsiteX7" fmla="*/ 1493062 w 1834131"/>
                  <a:gd name="connsiteY7" fmla="*/ 266482 h 833989"/>
                  <a:gd name="connsiteX8" fmla="*/ 1750254 w 1834131"/>
                  <a:gd name="connsiteY8" fmla="*/ 345117 h 833989"/>
                  <a:gd name="connsiteX9" fmla="*/ 1750254 w 1834131"/>
                  <a:gd name="connsiteY9" fmla="*/ 750111 h 833989"/>
                  <a:gd name="connsiteX10" fmla="*/ 1345260 w 1834131"/>
                  <a:gd name="connsiteY10" fmla="*/ 750111 h 833989"/>
                  <a:gd name="connsiteX11" fmla="*/ 1282353 w 1834131"/>
                  <a:gd name="connsiteY11" fmla="*/ 655377 h 833989"/>
                  <a:gd name="connsiteX12" fmla="*/ 1269299 w 1834131"/>
                  <a:gd name="connsiteY12" fmla="*/ 588294 h 833989"/>
                  <a:gd name="connsiteX13" fmla="*/ 1260279 w 1834131"/>
                  <a:gd name="connsiteY13" fmla="*/ 589237 h 833989"/>
                  <a:gd name="connsiteX14" fmla="*/ 1168798 w 1834131"/>
                  <a:gd name="connsiteY14" fmla="*/ 571273 h 833989"/>
                  <a:gd name="connsiteX15" fmla="*/ 1091451 w 1834131"/>
                  <a:gd name="connsiteY15" fmla="*/ 519225 h 833989"/>
                  <a:gd name="connsiteX16" fmla="*/ 1088387 w 1834131"/>
                  <a:gd name="connsiteY16" fmla="*/ 514593 h 833989"/>
                  <a:gd name="connsiteX17" fmla="*/ 1077180 w 1834131"/>
                  <a:gd name="connsiteY17" fmla="*/ 523840 h 833989"/>
                  <a:gd name="connsiteX18" fmla="*/ 917065 w 1834131"/>
                  <a:gd name="connsiteY18" fmla="*/ 572748 h 833989"/>
                  <a:gd name="connsiteX19" fmla="*/ 756951 w 1834131"/>
                  <a:gd name="connsiteY19" fmla="*/ 523840 h 833989"/>
                  <a:gd name="connsiteX20" fmla="*/ 746035 w 1834131"/>
                  <a:gd name="connsiteY20" fmla="*/ 514834 h 833989"/>
                  <a:gd name="connsiteX21" fmla="*/ 743219 w 1834131"/>
                  <a:gd name="connsiteY21" fmla="*/ 519083 h 833989"/>
                  <a:gd name="connsiteX22" fmla="*/ 665830 w 1834131"/>
                  <a:gd name="connsiteY22" fmla="*/ 571069 h 833989"/>
                  <a:gd name="connsiteX23" fmla="*/ 574333 w 1834131"/>
                  <a:gd name="connsiteY23" fmla="*/ 588957 h 833989"/>
                  <a:gd name="connsiteX24" fmla="*/ 564897 w 1834131"/>
                  <a:gd name="connsiteY24" fmla="*/ 587963 h 833989"/>
                  <a:gd name="connsiteX25" fmla="*/ 551779 w 1834131"/>
                  <a:gd name="connsiteY25" fmla="*/ 655378 h 833989"/>
                  <a:gd name="connsiteX26" fmla="*/ 488871 w 1834131"/>
                  <a:gd name="connsiteY26" fmla="*/ 750112 h 833989"/>
                  <a:gd name="connsiteX27" fmla="*/ 83877 w 1834131"/>
                  <a:gd name="connsiteY27" fmla="*/ 750112 h 833989"/>
                  <a:gd name="connsiteX28" fmla="*/ 83877 w 1834131"/>
                  <a:gd name="connsiteY28" fmla="*/ 345118 h 833989"/>
                  <a:gd name="connsiteX29" fmla="*/ 341070 w 1834131"/>
                  <a:gd name="connsiteY29" fmla="*/ 266483 h 833989"/>
                  <a:gd name="connsiteX30" fmla="*/ 357736 w 1834131"/>
                  <a:gd name="connsiteY30" fmla="*/ 271423 h 833989"/>
                  <a:gd name="connsiteX31" fmla="*/ 359208 w 1834131"/>
                  <a:gd name="connsiteY31" fmla="*/ 264196 h 833989"/>
                  <a:gd name="connsiteX32" fmla="*/ 486318 w 1834131"/>
                  <a:gd name="connsiteY32" fmla="*/ 137190 h 833989"/>
                  <a:gd name="connsiteX33" fmla="*/ 666007 w 1834131"/>
                  <a:gd name="connsiteY33" fmla="*/ 137263 h 833989"/>
                  <a:gd name="connsiteX34" fmla="*/ 675258 w 1834131"/>
                  <a:gd name="connsiteY34" fmla="*/ 142182 h 833989"/>
                  <a:gd name="connsiteX35" fmla="*/ 714568 w 1834131"/>
                  <a:gd name="connsiteY35" fmla="*/ 83877 h 833989"/>
                  <a:gd name="connsiteX36" fmla="*/ 917065 w 1834131"/>
                  <a:gd name="connsiteY36" fmla="*/ 0 h 833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834131" h="833989">
                    <a:moveTo>
                      <a:pt x="917065" y="0"/>
                    </a:moveTo>
                    <a:cubicBezTo>
                      <a:pt x="996145" y="0"/>
                      <a:pt x="1067739" y="32054"/>
                      <a:pt x="1119562" y="83877"/>
                    </a:cubicBezTo>
                    <a:lnTo>
                      <a:pt x="1159193" y="142658"/>
                    </a:lnTo>
                    <a:lnTo>
                      <a:pt x="1168975" y="137468"/>
                    </a:lnTo>
                    <a:cubicBezTo>
                      <a:pt x="1224494" y="114497"/>
                      <a:pt x="1288777" y="112707"/>
                      <a:pt x="1348663" y="137541"/>
                    </a:cubicBezTo>
                    <a:cubicBezTo>
                      <a:pt x="1408549" y="162375"/>
                      <a:pt x="1452699" y="209132"/>
                      <a:pt x="1475670" y="264651"/>
                    </a:cubicBezTo>
                    <a:lnTo>
                      <a:pt x="1477006" y="271241"/>
                    </a:lnTo>
                    <a:lnTo>
                      <a:pt x="1493062" y="266482"/>
                    </a:lnTo>
                    <a:cubicBezTo>
                      <a:pt x="1583316" y="249008"/>
                      <a:pt x="1680357" y="275220"/>
                      <a:pt x="1750254" y="345117"/>
                    </a:cubicBezTo>
                    <a:cubicBezTo>
                      <a:pt x="1862090" y="456953"/>
                      <a:pt x="1862090" y="638275"/>
                      <a:pt x="1750254" y="750111"/>
                    </a:cubicBezTo>
                    <a:cubicBezTo>
                      <a:pt x="1638418" y="861947"/>
                      <a:pt x="1457096" y="861947"/>
                      <a:pt x="1345260" y="750111"/>
                    </a:cubicBezTo>
                    <a:cubicBezTo>
                      <a:pt x="1317301" y="722152"/>
                      <a:pt x="1296332" y="689850"/>
                      <a:pt x="1282353" y="655377"/>
                    </a:cubicBezTo>
                    <a:lnTo>
                      <a:pt x="1269299" y="588294"/>
                    </a:lnTo>
                    <a:lnTo>
                      <a:pt x="1260279" y="589237"/>
                    </a:lnTo>
                    <a:cubicBezTo>
                      <a:pt x="1229783" y="589451"/>
                      <a:pt x="1198741" y="583690"/>
                      <a:pt x="1168798" y="571273"/>
                    </a:cubicBezTo>
                    <a:cubicBezTo>
                      <a:pt x="1138855" y="558856"/>
                      <a:pt x="1112846" y="540958"/>
                      <a:pt x="1091451" y="519225"/>
                    </a:cubicBezTo>
                    <a:lnTo>
                      <a:pt x="1088387" y="514593"/>
                    </a:lnTo>
                    <a:lnTo>
                      <a:pt x="1077180" y="523840"/>
                    </a:lnTo>
                    <a:cubicBezTo>
                      <a:pt x="1031474" y="554718"/>
                      <a:pt x="976375" y="572748"/>
                      <a:pt x="917065" y="572748"/>
                    </a:cubicBezTo>
                    <a:cubicBezTo>
                      <a:pt x="857755" y="572748"/>
                      <a:pt x="802656" y="554718"/>
                      <a:pt x="756951" y="523840"/>
                    </a:cubicBezTo>
                    <a:lnTo>
                      <a:pt x="746035" y="514834"/>
                    </a:lnTo>
                    <a:lnTo>
                      <a:pt x="743219" y="519083"/>
                    </a:lnTo>
                    <a:cubicBezTo>
                      <a:pt x="721807" y="540799"/>
                      <a:pt x="695783" y="558676"/>
                      <a:pt x="665830" y="571069"/>
                    </a:cubicBezTo>
                    <a:cubicBezTo>
                      <a:pt x="635877" y="583461"/>
                      <a:pt x="604830" y="589197"/>
                      <a:pt x="574333" y="588957"/>
                    </a:cubicBezTo>
                    <a:lnTo>
                      <a:pt x="564897" y="587963"/>
                    </a:lnTo>
                    <a:lnTo>
                      <a:pt x="551779" y="655378"/>
                    </a:lnTo>
                    <a:cubicBezTo>
                      <a:pt x="537799" y="689851"/>
                      <a:pt x="516830" y="722153"/>
                      <a:pt x="488871" y="750112"/>
                    </a:cubicBezTo>
                    <a:cubicBezTo>
                      <a:pt x="377035" y="861948"/>
                      <a:pt x="195713" y="861948"/>
                      <a:pt x="83877" y="750112"/>
                    </a:cubicBezTo>
                    <a:cubicBezTo>
                      <a:pt x="-27959" y="638276"/>
                      <a:pt x="-27959" y="456954"/>
                      <a:pt x="83877" y="345118"/>
                    </a:cubicBezTo>
                    <a:cubicBezTo>
                      <a:pt x="153774" y="275221"/>
                      <a:pt x="250815" y="249009"/>
                      <a:pt x="341070" y="266483"/>
                    </a:cubicBezTo>
                    <a:lnTo>
                      <a:pt x="357736" y="271423"/>
                    </a:lnTo>
                    <a:lnTo>
                      <a:pt x="359208" y="264196"/>
                    </a:lnTo>
                    <a:cubicBezTo>
                      <a:pt x="382223" y="208696"/>
                      <a:pt x="426412" y="161975"/>
                      <a:pt x="486318" y="137190"/>
                    </a:cubicBezTo>
                    <a:cubicBezTo>
                      <a:pt x="546225" y="112404"/>
                      <a:pt x="610506" y="114247"/>
                      <a:pt x="666007" y="137263"/>
                    </a:cubicBezTo>
                    <a:lnTo>
                      <a:pt x="675258" y="142182"/>
                    </a:lnTo>
                    <a:lnTo>
                      <a:pt x="714568" y="83877"/>
                    </a:lnTo>
                    <a:cubicBezTo>
                      <a:pt x="766392" y="32054"/>
                      <a:pt x="837985" y="0"/>
                      <a:pt x="9170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5CCB0FCE-3356-F98D-D919-7CAA137B3FA2}"/>
                  </a:ext>
                </a:extLst>
              </p:cNvPr>
              <p:cNvSpPr/>
              <p:nvPr/>
            </p:nvSpPr>
            <p:spPr bwMode="auto">
              <a:xfrm>
                <a:off x="3368962" y="1941590"/>
                <a:ext cx="327802" cy="32780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3863AA07-84A6-3491-67AA-1A3478EAF531}"/>
                  </a:ext>
                </a:extLst>
              </p:cNvPr>
              <p:cNvSpPr/>
              <p:nvPr/>
            </p:nvSpPr>
            <p:spPr bwMode="auto">
              <a:xfrm>
                <a:off x="4121437" y="1941590"/>
                <a:ext cx="327802" cy="32780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ひし形 23">
                <a:extLst>
                  <a:ext uri="{FF2B5EF4-FFF2-40B4-BE49-F238E27FC236}">
                    <a16:creationId xmlns:a16="http://schemas.microsoft.com/office/drawing/2014/main" id="{8CA0C276-D2BB-4D64-A208-D7F6E5B2BC44}"/>
                  </a:ext>
                </a:extLst>
              </p:cNvPr>
              <p:cNvSpPr/>
              <p:nvPr/>
            </p:nvSpPr>
            <p:spPr bwMode="auto">
              <a:xfrm>
                <a:off x="3725537" y="2322454"/>
                <a:ext cx="372772" cy="442824"/>
              </a:xfrm>
              <a:prstGeom prst="diamond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751485C7-B7C1-3401-6FBE-1AF72C7D7494}"/>
                  </a:ext>
                </a:extLst>
              </p:cNvPr>
              <p:cNvSpPr/>
              <p:nvPr/>
            </p:nvSpPr>
            <p:spPr bwMode="auto">
              <a:xfrm>
                <a:off x="3433875" y="2009507"/>
                <a:ext cx="191968" cy="19196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D75AE981-5F54-6E2F-6B13-F23240BF3B37}"/>
                  </a:ext>
                </a:extLst>
              </p:cNvPr>
              <p:cNvSpPr/>
              <p:nvPr/>
            </p:nvSpPr>
            <p:spPr bwMode="auto">
              <a:xfrm>
                <a:off x="4186350" y="2009507"/>
                <a:ext cx="191968" cy="19196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C6ECC3B5-EAF7-593E-438A-DDD411E74B9A}"/>
                  </a:ext>
                </a:extLst>
              </p:cNvPr>
              <p:cNvGrpSpPr/>
              <p:nvPr/>
            </p:nvGrpSpPr>
            <p:grpSpPr>
              <a:xfrm>
                <a:off x="2511896" y="2626929"/>
                <a:ext cx="2837689" cy="1576808"/>
                <a:chOff x="7293260" y="2377972"/>
                <a:chExt cx="2837689" cy="1576808"/>
              </a:xfrm>
            </p:grpSpPr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95B9FF59-2B05-B185-1245-66FD6B7C77B6}"/>
                    </a:ext>
                  </a:extLst>
                </p:cNvPr>
                <p:cNvGrpSpPr/>
                <p:nvPr/>
              </p:nvGrpSpPr>
              <p:grpSpPr>
                <a:xfrm>
                  <a:off x="8888017" y="2377972"/>
                  <a:ext cx="1242932" cy="1576808"/>
                  <a:chOff x="2476617" y="5084928"/>
                  <a:chExt cx="1242932" cy="1576808"/>
                </a:xfrm>
              </p:grpSpPr>
              <p:sp>
                <p:nvSpPr>
                  <p:cNvPr id="43" name="四角形: 上の 2 つの角を丸める 42">
                    <a:extLst>
                      <a:ext uri="{FF2B5EF4-FFF2-40B4-BE49-F238E27FC236}">
                        <a16:creationId xmlns:a16="http://schemas.microsoft.com/office/drawing/2014/main" id="{FFAB197D-FFAE-F1A6-05B4-4137DBADCABF}"/>
                      </a:ext>
                    </a:extLst>
                  </p:cNvPr>
                  <p:cNvSpPr/>
                  <p:nvPr/>
                </p:nvSpPr>
                <p:spPr bwMode="auto">
                  <a:xfrm rot="12097588">
                    <a:off x="2765409" y="5505063"/>
                    <a:ext cx="299432" cy="8553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44" name="グループ化 43">
                    <a:extLst>
                      <a:ext uri="{FF2B5EF4-FFF2-40B4-BE49-F238E27FC236}">
                        <a16:creationId xmlns:a16="http://schemas.microsoft.com/office/drawing/2014/main" id="{CB2652D6-281B-7A34-2C0C-E2BC056999B1}"/>
                      </a:ext>
                    </a:extLst>
                  </p:cNvPr>
                  <p:cNvGrpSpPr/>
                  <p:nvPr/>
                </p:nvGrpSpPr>
                <p:grpSpPr>
                  <a:xfrm>
                    <a:off x="2476617" y="5084928"/>
                    <a:ext cx="1242932" cy="1576808"/>
                    <a:chOff x="3377825" y="5084928"/>
                    <a:chExt cx="1242932" cy="1576808"/>
                  </a:xfrm>
                </p:grpSpPr>
                <p:sp>
                  <p:nvSpPr>
                    <p:cNvPr id="45" name="台形 44">
                      <a:extLst>
                        <a:ext uri="{FF2B5EF4-FFF2-40B4-BE49-F238E27FC236}">
                          <a16:creationId xmlns:a16="http://schemas.microsoft.com/office/drawing/2014/main" id="{6421ECA2-BFF7-8EE7-2C3D-613F28E55466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3765583" y="5084928"/>
                      <a:ext cx="450006" cy="261395"/>
                    </a:xfrm>
                    <a:prstGeom prst="trapezoid">
                      <a:avLst>
                        <a:gd name="adj" fmla="val 69835"/>
                      </a:avLst>
                    </a:prstGeom>
                    <a:solidFill>
                      <a:srgbClr val="00B0F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6" name="楕円 16">
                      <a:extLst>
                        <a:ext uri="{FF2B5EF4-FFF2-40B4-BE49-F238E27FC236}">
                          <a16:creationId xmlns:a16="http://schemas.microsoft.com/office/drawing/2014/main" id="{5AAAEA7D-BFF9-A160-E9CE-25CD35F4D63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377825" y="5652777"/>
                      <a:ext cx="1242932" cy="1008959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47" name="グループ化 46">
                      <a:extLst>
                        <a:ext uri="{FF2B5EF4-FFF2-40B4-BE49-F238E27FC236}">
                          <a16:creationId xmlns:a16="http://schemas.microsoft.com/office/drawing/2014/main" id="{D9435239-791D-D605-B7C6-F7D056E25D4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770658" y="5289257"/>
                      <a:ext cx="415066" cy="408250"/>
                      <a:chOff x="3360652" y="5152591"/>
                      <a:chExt cx="415066" cy="408250"/>
                    </a:xfrm>
                  </p:grpSpPr>
                  <p:sp>
                    <p:nvSpPr>
                      <p:cNvPr id="48" name="四角形: 角を丸くする 47">
                        <a:extLst>
                          <a:ext uri="{FF2B5EF4-FFF2-40B4-BE49-F238E27FC236}">
                            <a16:creationId xmlns:a16="http://schemas.microsoft.com/office/drawing/2014/main" id="{AB97541E-D369-F7F4-3520-740C2922B2F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3360652" y="5194973"/>
                        <a:ext cx="145706" cy="19419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9" name="四角形: 上の 2 つの角を丸める 48">
                        <a:extLst>
                          <a:ext uri="{FF2B5EF4-FFF2-40B4-BE49-F238E27FC236}">
                            <a16:creationId xmlns:a16="http://schemas.microsoft.com/office/drawing/2014/main" id="{EE5F0141-12E7-D325-2213-4FE68BF59C0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3430700" y="5215822"/>
                        <a:ext cx="408250" cy="281787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50" name="四角形: 角を丸くする 277">
                        <a:extLst>
                          <a:ext uri="{FF2B5EF4-FFF2-40B4-BE49-F238E27FC236}">
                            <a16:creationId xmlns:a16="http://schemas.microsoft.com/office/drawing/2014/main" id="{5147D83E-90F5-1F45-6450-9C71FE5A961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153792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51" name="四角形: 角を丸くする 277">
                        <a:extLst>
                          <a:ext uri="{FF2B5EF4-FFF2-40B4-BE49-F238E27FC236}">
                            <a16:creationId xmlns:a16="http://schemas.microsoft.com/office/drawing/2014/main" id="{11E158CE-90C7-9147-7BB7-C5D74ED5550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253804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52" name="四角形: 角を丸くする 277">
                        <a:extLst>
                          <a:ext uri="{FF2B5EF4-FFF2-40B4-BE49-F238E27FC236}">
                            <a16:creationId xmlns:a16="http://schemas.microsoft.com/office/drawing/2014/main" id="{400B8F62-D824-5A38-424A-F50CC969904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356197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53" name="四角形: 角を丸くする 277">
                        <a:extLst>
                          <a:ext uri="{FF2B5EF4-FFF2-40B4-BE49-F238E27FC236}">
                            <a16:creationId xmlns:a16="http://schemas.microsoft.com/office/drawing/2014/main" id="{80287D5E-82F8-EF2C-FE5E-21AC1AAE9E8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458591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CAE7322A-294E-5314-AB8D-2D8E785D5234}"/>
                    </a:ext>
                  </a:extLst>
                </p:cNvPr>
                <p:cNvGrpSpPr/>
                <p:nvPr/>
              </p:nvGrpSpPr>
              <p:grpSpPr>
                <a:xfrm flipH="1">
                  <a:off x="7293260" y="2377972"/>
                  <a:ext cx="1242932" cy="1576808"/>
                  <a:chOff x="2476617" y="5084928"/>
                  <a:chExt cx="1242932" cy="1576808"/>
                </a:xfrm>
              </p:grpSpPr>
              <p:sp>
                <p:nvSpPr>
                  <p:cNvPr id="32" name="四角形: 上の 2 つの角を丸める 31">
                    <a:extLst>
                      <a:ext uri="{FF2B5EF4-FFF2-40B4-BE49-F238E27FC236}">
                        <a16:creationId xmlns:a16="http://schemas.microsoft.com/office/drawing/2014/main" id="{F32DEB8B-2F8A-4A8F-AEFD-E6F71BA06F8B}"/>
                      </a:ext>
                    </a:extLst>
                  </p:cNvPr>
                  <p:cNvSpPr/>
                  <p:nvPr/>
                </p:nvSpPr>
                <p:spPr bwMode="auto">
                  <a:xfrm rot="12097588">
                    <a:off x="2765409" y="5505063"/>
                    <a:ext cx="299432" cy="8553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3" name="グループ化 32">
                    <a:extLst>
                      <a:ext uri="{FF2B5EF4-FFF2-40B4-BE49-F238E27FC236}">
                        <a16:creationId xmlns:a16="http://schemas.microsoft.com/office/drawing/2014/main" id="{27EDC443-713E-E7B6-4C66-EE1356D75D4C}"/>
                      </a:ext>
                    </a:extLst>
                  </p:cNvPr>
                  <p:cNvGrpSpPr/>
                  <p:nvPr/>
                </p:nvGrpSpPr>
                <p:grpSpPr>
                  <a:xfrm>
                    <a:off x="2476617" y="5084928"/>
                    <a:ext cx="1242932" cy="1576808"/>
                    <a:chOff x="3377825" y="5084928"/>
                    <a:chExt cx="1242932" cy="1576808"/>
                  </a:xfrm>
                </p:grpSpPr>
                <p:sp>
                  <p:nvSpPr>
                    <p:cNvPr id="34" name="台形 33">
                      <a:extLst>
                        <a:ext uri="{FF2B5EF4-FFF2-40B4-BE49-F238E27FC236}">
                          <a16:creationId xmlns:a16="http://schemas.microsoft.com/office/drawing/2014/main" id="{AA6D4CDE-EDAD-6243-F4B7-AD04F77BD371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3765583" y="5084928"/>
                      <a:ext cx="450006" cy="261395"/>
                    </a:xfrm>
                    <a:prstGeom prst="trapezoid">
                      <a:avLst>
                        <a:gd name="adj" fmla="val 69835"/>
                      </a:avLst>
                    </a:prstGeom>
                    <a:solidFill>
                      <a:srgbClr val="CCECFF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5" name="楕円 16">
                      <a:extLst>
                        <a:ext uri="{FF2B5EF4-FFF2-40B4-BE49-F238E27FC236}">
                          <a16:creationId xmlns:a16="http://schemas.microsoft.com/office/drawing/2014/main" id="{45B840EF-DD5A-0D6E-C48A-8392E6D5FE1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377825" y="5652777"/>
                      <a:ext cx="1242932" cy="1008959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36" name="グループ化 35">
                      <a:extLst>
                        <a:ext uri="{FF2B5EF4-FFF2-40B4-BE49-F238E27FC236}">
                          <a16:creationId xmlns:a16="http://schemas.microsoft.com/office/drawing/2014/main" id="{C5E39E18-43CC-9A3C-71AE-0C7825F01B6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770658" y="5289257"/>
                      <a:ext cx="415066" cy="408250"/>
                      <a:chOff x="3360652" y="5152591"/>
                      <a:chExt cx="415066" cy="408250"/>
                    </a:xfrm>
                  </p:grpSpPr>
                  <p:sp>
                    <p:nvSpPr>
                      <p:cNvPr id="37" name="四角形: 角を丸くする 36">
                        <a:extLst>
                          <a:ext uri="{FF2B5EF4-FFF2-40B4-BE49-F238E27FC236}">
                            <a16:creationId xmlns:a16="http://schemas.microsoft.com/office/drawing/2014/main" id="{DAE40AFB-561C-D07C-C12A-ED54E352EA2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3360652" y="5194973"/>
                        <a:ext cx="145706" cy="19419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38" name="四角形: 上の 2 つの角を丸める 37">
                        <a:extLst>
                          <a:ext uri="{FF2B5EF4-FFF2-40B4-BE49-F238E27FC236}">
                            <a16:creationId xmlns:a16="http://schemas.microsoft.com/office/drawing/2014/main" id="{237D7A88-BB75-02FE-32DF-2F63CCD61A3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3430700" y="5215822"/>
                        <a:ext cx="408250" cy="281787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39" name="四角形: 角を丸くする 277">
                        <a:extLst>
                          <a:ext uri="{FF2B5EF4-FFF2-40B4-BE49-F238E27FC236}">
                            <a16:creationId xmlns:a16="http://schemas.microsoft.com/office/drawing/2014/main" id="{D4B91BCB-B697-DA91-7A78-5653CDEE52E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153792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0" name="四角形: 角を丸くする 277">
                        <a:extLst>
                          <a:ext uri="{FF2B5EF4-FFF2-40B4-BE49-F238E27FC236}">
                            <a16:creationId xmlns:a16="http://schemas.microsoft.com/office/drawing/2014/main" id="{8A24C3DD-EDFD-12A1-A101-E14084E195B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253804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1" name="四角形: 角を丸くする 277">
                        <a:extLst>
                          <a:ext uri="{FF2B5EF4-FFF2-40B4-BE49-F238E27FC236}">
                            <a16:creationId xmlns:a16="http://schemas.microsoft.com/office/drawing/2014/main" id="{23D25C0E-EC03-59B9-2ADC-ED5DA69EC16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356197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2" name="四角形: 角を丸くする 277">
                        <a:extLst>
                          <a:ext uri="{FF2B5EF4-FFF2-40B4-BE49-F238E27FC236}">
                            <a16:creationId xmlns:a16="http://schemas.microsoft.com/office/drawing/2014/main" id="{554134C5-340E-5F5A-5677-FD36BF73BF8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458591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sp>
              <p:nvSpPr>
                <p:cNvPr id="30" name="テキスト ボックス 29">
                  <a:extLst>
                    <a:ext uri="{FF2B5EF4-FFF2-40B4-BE49-F238E27FC236}">
                      <a16:creationId xmlns:a16="http://schemas.microsoft.com/office/drawing/2014/main" id="{25158F5E-B3F1-6DC7-0F23-D7ABD92570C0}"/>
                    </a:ext>
                  </a:extLst>
                </p:cNvPr>
                <p:cNvSpPr txBox="1"/>
                <p:nvPr/>
              </p:nvSpPr>
              <p:spPr>
                <a:xfrm>
                  <a:off x="9145878" y="3348982"/>
                  <a:ext cx="72258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燃える</a:t>
                  </a:r>
                </a:p>
              </p:txBody>
            </p:sp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49BB1431-5424-966D-B32C-ADC6A394BAE2}"/>
                    </a:ext>
                  </a:extLst>
                </p:cNvPr>
                <p:cNvSpPr txBox="1"/>
                <p:nvPr/>
              </p:nvSpPr>
              <p:spPr>
                <a:xfrm>
                  <a:off x="7461761" y="3339409"/>
                  <a:ext cx="91274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燃えない</a:t>
                  </a:r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4878A93-30C7-BF82-E039-B3CB0A836929}"/>
                </a:ext>
              </a:extLst>
            </p:cNvPr>
            <p:cNvGrpSpPr/>
            <p:nvPr/>
          </p:nvGrpSpPr>
          <p:grpSpPr>
            <a:xfrm>
              <a:off x="3103528" y="4624154"/>
              <a:ext cx="783060" cy="422315"/>
              <a:chOff x="6758359" y="167068"/>
              <a:chExt cx="783060" cy="422315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BBDB4C69-A045-0339-E8B4-B9D3BFB89869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0159F8DF-914D-FC4F-45B3-CCED2DB2700E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6BB11F24-607A-2E0E-86C3-547120D9012B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6863314-04E1-D4E1-44A3-E631F99B12A6}"/>
                </a:ext>
              </a:extLst>
            </p:cNvPr>
            <p:cNvGrpSpPr/>
            <p:nvPr/>
          </p:nvGrpSpPr>
          <p:grpSpPr>
            <a:xfrm flipH="1">
              <a:off x="3941728" y="4624154"/>
              <a:ext cx="783060" cy="422315"/>
              <a:chOff x="6758359" y="167068"/>
              <a:chExt cx="783060" cy="422315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6BBA164A-0CAC-995F-2523-40DA0D955B22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E77591D8-BD30-C8CB-4398-83F64AE0E5CA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543EE2B7-B7BA-687E-6CB1-E49B573C7C7D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29A9F09E-404D-5F90-1552-A26930886EBB}"/>
              </a:ext>
            </a:extLst>
          </p:cNvPr>
          <p:cNvGrpSpPr/>
          <p:nvPr/>
        </p:nvGrpSpPr>
        <p:grpSpPr>
          <a:xfrm>
            <a:off x="4210960" y="884808"/>
            <a:ext cx="1717796" cy="2633802"/>
            <a:chOff x="-168413" y="983492"/>
            <a:chExt cx="2649924" cy="4062977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47EDEA32-13B2-B869-8A6B-09F2ADCBFE6B}"/>
                </a:ext>
              </a:extLst>
            </p:cNvPr>
            <p:cNvGrpSpPr/>
            <p:nvPr/>
          </p:nvGrpSpPr>
          <p:grpSpPr>
            <a:xfrm>
              <a:off x="-168413" y="983492"/>
              <a:ext cx="2649924" cy="3795803"/>
              <a:chOff x="-168413" y="983492"/>
              <a:chExt cx="2649924" cy="3795803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8CD8C55C-1259-E9CB-13B7-8FB06BB89E16}"/>
                  </a:ext>
                </a:extLst>
              </p:cNvPr>
              <p:cNvSpPr/>
              <p:nvPr/>
            </p:nvSpPr>
            <p:spPr bwMode="auto">
              <a:xfrm rot="13500000" flipH="1">
                <a:off x="-157140" y="3938617"/>
                <a:ext cx="449971" cy="472517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00F03CC7-78B8-D694-1EC9-AE1CCFFA2658}"/>
                  </a:ext>
                </a:extLst>
              </p:cNvPr>
              <p:cNvSpPr/>
              <p:nvPr/>
            </p:nvSpPr>
            <p:spPr bwMode="auto">
              <a:xfrm rot="1800000">
                <a:off x="176556" y="2787049"/>
                <a:ext cx="427532" cy="125656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030A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ED034AE5-2026-3E6D-B579-406093225B74}"/>
                  </a:ext>
                </a:extLst>
              </p:cNvPr>
              <p:cNvSpPr/>
              <p:nvPr/>
            </p:nvSpPr>
            <p:spPr bwMode="auto">
              <a:xfrm>
                <a:off x="-40662" y="1585299"/>
                <a:ext cx="2201334" cy="1326922"/>
              </a:xfrm>
              <a:custGeom>
                <a:avLst/>
                <a:gdLst>
                  <a:gd name="connsiteX0" fmla="*/ 1926586 w 2201334"/>
                  <a:gd name="connsiteY0" fmla="*/ 680 h 1326922"/>
                  <a:gd name="connsiteX1" fmla="*/ 2141785 w 2201334"/>
                  <a:gd name="connsiteY1" fmla="*/ 145752 h 1326922"/>
                  <a:gd name="connsiteX2" fmla="*/ 2141711 w 2201334"/>
                  <a:gd name="connsiteY2" fmla="*/ 325441 h 1326922"/>
                  <a:gd name="connsiteX3" fmla="*/ 2101518 w 2201334"/>
                  <a:gd name="connsiteY3" fmla="*/ 386086 h 1326922"/>
                  <a:gd name="connsiteX4" fmla="*/ 2122984 w 2201334"/>
                  <a:gd name="connsiteY4" fmla="*/ 403796 h 1326922"/>
                  <a:gd name="connsiteX5" fmla="*/ 2201334 w 2201334"/>
                  <a:gd name="connsiteY5" fmla="*/ 592951 h 1326922"/>
                  <a:gd name="connsiteX6" fmla="*/ 2083394 w 2201334"/>
                  <a:gd name="connsiteY6" fmla="*/ 814770 h 1326922"/>
                  <a:gd name="connsiteX7" fmla="*/ 2069124 w 2201334"/>
                  <a:gd name="connsiteY7" fmla="*/ 822515 h 1326922"/>
                  <a:gd name="connsiteX8" fmla="*/ 2072925 w 2201334"/>
                  <a:gd name="connsiteY8" fmla="*/ 828261 h 1326922"/>
                  <a:gd name="connsiteX9" fmla="*/ 2072856 w 2201334"/>
                  <a:gd name="connsiteY9" fmla="*/ 996109 h 1326922"/>
                  <a:gd name="connsiteX10" fmla="*/ 1954121 w 2201334"/>
                  <a:gd name="connsiteY10" fmla="*/ 1114748 h 1326922"/>
                  <a:gd name="connsiteX11" fmla="*/ 1946062 w 2201334"/>
                  <a:gd name="connsiteY11" fmla="*/ 1117212 h 1326922"/>
                  <a:gd name="connsiteX12" fmla="*/ 1937720 w 2201334"/>
                  <a:gd name="connsiteY12" fmla="*/ 1160079 h 1326922"/>
                  <a:gd name="connsiteX13" fmla="*/ 1878957 w 2201334"/>
                  <a:gd name="connsiteY13" fmla="*/ 1248571 h 1326922"/>
                  <a:gd name="connsiteX14" fmla="*/ 1500648 w 2201334"/>
                  <a:gd name="connsiteY14" fmla="*/ 1248571 h 1326922"/>
                  <a:gd name="connsiteX15" fmla="*/ 1500648 w 2201334"/>
                  <a:gd name="connsiteY15" fmla="*/ 870262 h 1326922"/>
                  <a:gd name="connsiteX16" fmla="*/ 1689803 w 2201334"/>
                  <a:gd name="connsiteY16" fmla="*/ 791912 h 1326922"/>
                  <a:gd name="connsiteX17" fmla="*/ 1691915 w 2201334"/>
                  <a:gd name="connsiteY17" fmla="*/ 792115 h 1326922"/>
                  <a:gd name="connsiteX18" fmla="*/ 1716321 w 2201334"/>
                  <a:gd name="connsiteY18" fmla="*/ 755845 h 1326922"/>
                  <a:gd name="connsiteX19" fmla="*/ 1723211 w 2201334"/>
                  <a:gd name="connsiteY19" fmla="*/ 750270 h 1326922"/>
                  <a:gd name="connsiteX20" fmla="*/ 1687347 w 2201334"/>
                  <a:gd name="connsiteY20" fmla="*/ 697076 h 1326922"/>
                  <a:gd name="connsiteX21" fmla="*/ 1666325 w 2201334"/>
                  <a:gd name="connsiteY21" fmla="*/ 592951 h 1326922"/>
                  <a:gd name="connsiteX22" fmla="*/ 1744675 w 2201334"/>
                  <a:gd name="connsiteY22" fmla="*/ 403796 h 1326922"/>
                  <a:gd name="connsiteX23" fmla="*/ 1754959 w 2201334"/>
                  <a:gd name="connsiteY23" fmla="*/ 395311 h 1326922"/>
                  <a:gd name="connsiteX24" fmla="*/ 1707906 w 2201334"/>
                  <a:gd name="connsiteY24" fmla="*/ 325264 h 1326922"/>
                  <a:gd name="connsiteX25" fmla="*/ 1835090 w 2201334"/>
                  <a:gd name="connsiteY25" fmla="*/ 18568 h 1326922"/>
                  <a:gd name="connsiteX26" fmla="*/ 1926586 w 2201334"/>
                  <a:gd name="connsiteY26" fmla="*/ 680 h 1326922"/>
                  <a:gd name="connsiteX27" fmla="*/ 275221 w 2201334"/>
                  <a:gd name="connsiteY27" fmla="*/ 5 h 1326922"/>
                  <a:gd name="connsiteX28" fmla="*/ 366703 w 2201334"/>
                  <a:gd name="connsiteY28" fmla="*/ 17969 h 1326922"/>
                  <a:gd name="connsiteX29" fmla="*/ 493636 w 2201334"/>
                  <a:gd name="connsiteY29" fmla="*/ 324768 h 1326922"/>
                  <a:gd name="connsiteX30" fmla="*/ 446241 w 2201334"/>
                  <a:gd name="connsiteY30" fmla="*/ 395200 h 1326922"/>
                  <a:gd name="connsiteX31" fmla="*/ 456659 w 2201334"/>
                  <a:gd name="connsiteY31" fmla="*/ 403796 h 1326922"/>
                  <a:gd name="connsiteX32" fmla="*/ 535010 w 2201334"/>
                  <a:gd name="connsiteY32" fmla="*/ 592951 h 1326922"/>
                  <a:gd name="connsiteX33" fmla="*/ 513987 w 2201334"/>
                  <a:gd name="connsiteY33" fmla="*/ 697076 h 1326922"/>
                  <a:gd name="connsiteX34" fmla="*/ 478301 w 2201334"/>
                  <a:gd name="connsiteY34" fmla="*/ 750007 h 1326922"/>
                  <a:gd name="connsiteX35" fmla="*/ 484882 w 2201334"/>
                  <a:gd name="connsiteY35" fmla="*/ 755342 h 1326922"/>
                  <a:gd name="connsiteX36" fmla="*/ 510329 w 2201334"/>
                  <a:gd name="connsiteY36" fmla="*/ 793227 h 1326922"/>
                  <a:gd name="connsiteX37" fmla="*/ 524365 w 2201334"/>
                  <a:gd name="connsiteY37" fmla="*/ 792219 h 1326922"/>
                  <a:gd name="connsiteX38" fmla="*/ 700687 w 2201334"/>
                  <a:gd name="connsiteY38" fmla="*/ 870263 h 1326922"/>
                  <a:gd name="connsiteX39" fmla="*/ 700687 w 2201334"/>
                  <a:gd name="connsiteY39" fmla="*/ 1248572 h 1326922"/>
                  <a:gd name="connsiteX40" fmla="*/ 322378 w 2201334"/>
                  <a:gd name="connsiteY40" fmla="*/ 1248572 h 1326922"/>
                  <a:gd name="connsiteX41" fmla="*/ 263615 w 2201334"/>
                  <a:gd name="connsiteY41" fmla="*/ 1160080 h 1326922"/>
                  <a:gd name="connsiteX42" fmla="*/ 255158 w 2201334"/>
                  <a:gd name="connsiteY42" fmla="*/ 1116617 h 1326922"/>
                  <a:gd name="connsiteX43" fmla="*/ 246788 w 2201334"/>
                  <a:gd name="connsiteY43" fmla="*/ 1114050 h 1326922"/>
                  <a:gd name="connsiteX44" fmla="*/ 128151 w 2201334"/>
                  <a:gd name="connsiteY44" fmla="*/ 995315 h 1326922"/>
                  <a:gd name="connsiteX45" fmla="*/ 128219 w 2201334"/>
                  <a:gd name="connsiteY45" fmla="*/ 827466 h 1326922"/>
                  <a:gd name="connsiteX46" fmla="*/ 131688 w 2201334"/>
                  <a:gd name="connsiteY46" fmla="*/ 822231 h 1326922"/>
                  <a:gd name="connsiteX47" fmla="*/ 117941 w 2201334"/>
                  <a:gd name="connsiteY47" fmla="*/ 814770 h 1326922"/>
                  <a:gd name="connsiteX48" fmla="*/ 0 w 2201334"/>
                  <a:gd name="connsiteY48" fmla="*/ 592951 h 1326922"/>
                  <a:gd name="connsiteX49" fmla="*/ 78351 w 2201334"/>
                  <a:gd name="connsiteY49" fmla="*/ 403796 h 1326922"/>
                  <a:gd name="connsiteX50" fmla="*/ 100268 w 2201334"/>
                  <a:gd name="connsiteY50" fmla="*/ 385713 h 1326922"/>
                  <a:gd name="connsiteX51" fmla="*/ 59831 w 2201334"/>
                  <a:gd name="connsiteY51" fmla="*/ 324591 h 1326922"/>
                  <a:gd name="connsiteX52" fmla="*/ 59904 w 2201334"/>
                  <a:gd name="connsiteY52" fmla="*/ 144902 h 1326922"/>
                  <a:gd name="connsiteX53" fmla="*/ 275221 w 2201334"/>
                  <a:gd name="connsiteY53" fmla="*/ 5 h 1326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201334" h="1326922">
                    <a:moveTo>
                      <a:pt x="1926586" y="680"/>
                    </a:moveTo>
                    <a:cubicBezTo>
                      <a:pt x="2018074" y="1398"/>
                      <a:pt x="2104607" y="55893"/>
                      <a:pt x="2141785" y="145752"/>
                    </a:cubicBezTo>
                    <a:cubicBezTo>
                      <a:pt x="2166570" y="205659"/>
                      <a:pt x="2164727" y="269940"/>
                      <a:pt x="2141711" y="325441"/>
                    </a:cubicBezTo>
                    <a:lnTo>
                      <a:pt x="2101518" y="386086"/>
                    </a:lnTo>
                    <a:lnTo>
                      <a:pt x="2122984" y="403796"/>
                    </a:lnTo>
                    <a:cubicBezTo>
                      <a:pt x="2171393" y="452205"/>
                      <a:pt x="2201334" y="519081"/>
                      <a:pt x="2201334" y="592951"/>
                    </a:cubicBezTo>
                    <a:cubicBezTo>
                      <a:pt x="2201334" y="685287"/>
                      <a:pt x="2154551" y="766697"/>
                      <a:pt x="2083394" y="814770"/>
                    </a:cubicBezTo>
                    <a:lnTo>
                      <a:pt x="2069124" y="822515"/>
                    </a:lnTo>
                    <a:lnTo>
                      <a:pt x="2072925" y="828261"/>
                    </a:lnTo>
                    <a:cubicBezTo>
                      <a:pt x="2094381" y="880122"/>
                      <a:pt x="2096053" y="940169"/>
                      <a:pt x="2072856" y="996109"/>
                    </a:cubicBezTo>
                    <a:cubicBezTo>
                      <a:pt x="2049658" y="1052049"/>
                      <a:pt x="2005983" y="1093290"/>
                      <a:pt x="1954121" y="1114748"/>
                    </a:cubicBezTo>
                    <a:lnTo>
                      <a:pt x="1946062" y="1117212"/>
                    </a:lnTo>
                    <a:lnTo>
                      <a:pt x="1937720" y="1160079"/>
                    </a:lnTo>
                    <a:cubicBezTo>
                      <a:pt x="1924662" y="1192281"/>
                      <a:pt x="1905074" y="1222454"/>
                      <a:pt x="1878957" y="1248571"/>
                    </a:cubicBezTo>
                    <a:cubicBezTo>
                      <a:pt x="1774490" y="1353038"/>
                      <a:pt x="1605115" y="1353038"/>
                      <a:pt x="1500648" y="1248571"/>
                    </a:cubicBezTo>
                    <a:cubicBezTo>
                      <a:pt x="1396181" y="1144104"/>
                      <a:pt x="1396181" y="974729"/>
                      <a:pt x="1500648" y="870262"/>
                    </a:cubicBezTo>
                    <a:cubicBezTo>
                      <a:pt x="1552882" y="818029"/>
                      <a:pt x="1621343" y="791912"/>
                      <a:pt x="1689803" y="791912"/>
                    </a:cubicBezTo>
                    <a:lnTo>
                      <a:pt x="1691915" y="792115"/>
                    </a:lnTo>
                    <a:lnTo>
                      <a:pt x="1716321" y="755845"/>
                    </a:lnTo>
                    <a:lnTo>
                      <a:pt x="1723211" y="750270"/>
                    </a:lnTo>
                    <a:lnTo>
                      <a:pt x="1687347" y="697076"/>
                    </a:lnTo>
                    <a:cubicBezTo>
                      <a:pt x="1673811" y="665072"/>
                      <a:pt x="1666325" y="629885"/>
                      <a:pt x="1666325" y="592951"/>
                    </a:cubicBezTo>
                    <a:cubicBezTo>
                      <a:pt x="1666325" y="519081"/>
                      <a:pt x="1696266" y="452205"/>
                      <a:pt x="1744675" y="403796"/>
                    </a:cubicBezTo>
                    <a:lnTo>
                      <a:pt x="1754959" y="395311"/>
                    </a:lnTo>
                    <a:lnTo>
                      <a:pt x="1707906" y="325264"/>
                    </a:lnTo>
                    <a:cubicBezTo>
                      <a:pt x="1658335" y="205451"/>
                      <a:pt x="1715277" y="68139"/>
                      <a:pt x="1835090" y="18568"/>
                    </a:cubicBezTo>
                    <a:cubicBezTo>
                      <a:pt x="1865043" y="6176"/>
                      <a:pt x="1896090" y="440"/>
                      <a:pt x="1926586" y="680"/>
                    </a:cubicBezTo>
                    <a:close/>
                    <a:moveTo>
                      <a:pt x="275221" y="5"/>
                    </a:moveTo>
                    <a:cubicBezTo>
                      <a:pt x="305718" y="-209"/>
                      <a:pt x="336760" y="5552"/>
                      <a:pt x="366703" y="17969"/>
                    </a:cubicBezTo>
                    <a:cubicBezTo>
                      <a:pt x="486475" y="67637"/>
                      <a:pt x="543305" y="204996"/>
                      <a:pt x="493636" y="324768"/>
                    </a:cubicBezTo>
                    <a:lnTo>
                      <a:pt x="446241" y="395200"/>
                    </a:lnTo>
                    <a:lnTo>
                      <a:pt x="456659" y="403796"/>
                    </a:lnTo>
                    <a:cubicBezTo>
                      <a:pt x="505068" y="452205"/>
                      <a:pt x="535010" y="519081"/>
                      <a:pt x="535010" y="592951"/>
                    </a:cubicBezTo>
                    <a:cubicBezTo>
                      <a:pt x="535010" y="629885"/>
                      <a:pt x="527525" y="665072"/>
                      <a:pt x="513987" y="697076"/>
                    </a:cubicBezTo>
                    <a:lnTo>
                      <a:pt x="478301" y="750007"/>
                    </a:lnTo>
                    <a:lnTo>
                      <a:pt x="484882" y="755342"/>
                    </a:lnTo>
                    <a:lnTo>
                      <a:pt x="510329" y="793227"/>
                    </a:lnTo>
                    <a:lnTo>
                      <a:pt x="524365" y="792219"/>
                    </a:lnTo>
                    <a:cubicBezTo>
                      <a:pt x="588487" y="795280"/>
                      <a:pt x="651718" y="821295"/>
                      <a:pt x="700687" y="870263"/>
                    </a:cubicBezTo>
                    <a:cubicBezTo>
                      <a:pt x="805154" y="974730"/>
                      <a:pt x="805154" y="1144105"/>
                      <a:pt x="700687" y="1248572"/>
                    </a:cubicBezTo>
                    <a:cubicBezTo>
                      <a:pt x="596220" y="1353039"/>
                      <a:pt x="426845" y="1353039"/>
                      <a:pt x="322378" y="1248572"/>
                    </a:cubicBezTo>
                    <a:cubicBezTo>
                      <a:pt x="296261" y="1222455"/>
                      <a:pt x="276674" y="1192282"/>
                      <a:pt x="263615" y="1160080"/>
                    </a:cubicBezTo>
                    <a:lnTo>
                      <a:pt x="255158" y="1116617"/>
                    </a:lnTo>
                    <a:lnTo>
                      <a:pt x="246788" y="1114050"/>
                    </a:lnTo>
                    <a:cubicBezTo>
                      <a:pt x="194945" y="1092551"/>
                      <a:pt x="151303" y="1051274"/>
                      <a:pt x="128151" y="995315"/>
                    </a:cubicBezTo>
                    <a:cubicBezTo>
                      <a:pt x="104998" y="939357"/>
                      <a:pt x="106719" y="879310"/>
                      <a:pt x="128219" y="827466"/>
                    </a:cubicBezTo>
                    <a:lnTo>
                      <a:pt x="131688" y="822231"/>
                    </a:lnTo>
                    <a:lnTo>
                      <a:pt x="117941" y="814770"/>
                    </a:lnTo>
                    <a:cubicBezTo>
                      <a:pt x="46784" y="766697"/>
                      <a:pt x="0" y="685287"/>
                      <a:pt x="0" y="592951"/>
                    </a:cubicBezTo>
                    <a:cubicBezTo>
                      <a:pt x="0" y="519081"/>
                      <a:pt x="29942" y="452205"/>
                      <a:pt x="78351" y="403796"/>
                    </a:cubicBezTo>
                    <a:lnTo>
                      <a:pt x="100268" y="385713"/>
                    </a:lnTo>
                    <a:lnTo>
                      <a:pt x="59831" y="324591"/>
                    </a:lnTo>
                    <a:cubicBezTo>
                      <a:pt x="36860" y="269071"/>
                      <a:pt x="35070" y="204788"/>
                      <a:pt x="59904" y="144902"/>
                    </a:cubicBezTo>
                    <a:cubicBezTo>
                      <a:pt x="97155" y="55073"/>
                      <a:pt x="183732" y="649"/>
                      <a:pt x="275221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9F8FF41E-56BB-D341-6517-0EB9A6B9C1F5}"/>
                  </a:ext>
                </a:extLst>
              </p:cNvPr>
              <p:cNvGrpSpPr/>
              <p:nvPr/>
            </p:nvGrpSpPr>
            <p:grpSpPr>
              <a:xfrm>
                <a:off x="610208" y="4182690"/>
                <a:ext cx="890634" cy="596605"/>
                <a:chOff x="3897206" y="4195140"/>
                <a:chExt cx="1192380" cy="937465"/>
              </a:xfrm>
            </p:grpSpPr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284D992C-0164-E191-00ED-B323008597B3}"/>
                    </a:ext>
                  </a:extLst>
                </p:cNvPr>
                <p:cNvSpPr/>
                <p:nvPr/>
              </p:nvSpPr>
              <p:spPr bwMode="auto">
                <a:xfrm flipV="1">
                  <a:off x="3897206" y="4195140"/>
                  <a:ext cx="517585" cy="93746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AB057846-DC25-BCE2-67B0-ABE315D932D6}"/>
                    </a:ext>
                  </a:extLst>
                </p:cNvPr>
                <p:cNvSpPr/>
                <p:nvPr/>
              </p:nvSpPr>
              <p:spPr bwMode="auto">
                <a:xfrm flipV="1">
                  <a:off x="4572001" y="4195140"/>
                  <a:ext cx="517585" cy="93746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411201 w 517585"/>
                    <a:gd name="connsiteY2" fmla="*/ 0 h 937465"/>
                    <a:gd name="connsiteX3" fmla="*/ 0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411201" y="0"/>
                      </a:lnTo>
                      <a:lnTo>
                        <a:pt x="0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70" name="台形 69">
                <a:extLst>
                  <a:ext uri="{FF2B5EF4-FFF2-40B4-BE49-F238E27FC236}">
                    <a16:creationId xmlns:a16="http://schemas.microsoft.com/office/drawing/2014/main" id="{BC12303D-BEE4-55E7-C8D1-73B04B7D5F5D}"/>
                  </a:ext>
                </a:extLst>
              </p:cNvPr>
              <p:cNvSpPr/>
              <p:nvPr/>
            </p:nvSpPr>
            <p:spPr bwMode="auto">
              <a:xfrm>
                <a:off x="328595" y="3490234"/>
                <a:ext cx="1453858" cy="990759"/>
              </a:xfrm>
              <a:prstGeom prst="trapezoid">
                <a:avLst>
                  <a:gd name="adj" fmla="val 17498"/>
                </a:avLst>
              </a:pr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" name="四角形: 上の 2 つの角を丸める 70">
                <a:extLst>
                  <a:ext uri="{FF2B5EF4-FFF2-40B4-BE49-F238E27FC236}">
                    <a16:creationId xmlns:a16="http://schemas.microsoft.com/office/drawing/2014/main" id="{62DBB48C-4D97-ACA4-6D91-D095098D4C80}"/>
                  </a:ext>
                </a:extLst>
              </p:cNvPr>
              <p:cNvSpPr/>
              <p:nvPr/>
            </p:nvSpPr>
            <p:spPr bwMode="auto">
              <a:xfrm>
                <a:off x="430320" y="2774365"/>
                <a:ext cx="1253084" cy="1105740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EB30F3F5-D6C7-0157-F115-94ACA77B5394}"/>
                  </a:ext>
                </a:extLst>
              </p:cNvPr>
              <p:cNvSpPr/>
              <p:nvPr/>
            </p:nvSpPr>
            <p:spPr bwMode="auto">
              <a:xfrm>
                <a:off x="390323" y="2766534"/>
                <a:ext cx="1330402" cy="1188246"/>
              </a:xfrm>
              <a:custGeom>
                <a:avLst/>
                <a:gdLst>
                  <a:gd name="connsiteX0" fmla="*/ 177888 w 1330402"/>
                  <a:gd name="connsiteY0" fmla="*/ 0 h 1188246"/>
                  <a:gd name="connsiteX1" fmla="*/ 245486 w 1330402"/>
                  <a:gd name="connsiteY1" fmla="*/ 88145 h 1188246"/>
                  <a:gd name="connsiteX2" fmla="*/ 669682 w 1330402"/>
                  <a:gd name="connsiteY2" fmla="*/ 277183 h 1188246"/>
                  <a:gd name="connsiteX3" fmla="*/ 1093879 w 1330402"/>
                  <a:gd name="connsiteY3" fmla="*/ 88145 h 1188246"/>
                  <a:gd name="connsiteX4" fmla="*/ 1158842 w 1330402"/>
                  <a:gd name="connsiteY4" fmla="*/ 3434 h 1188246"/>
                  <a:gd name="connsiteX5" fmla="*/ 1169644 w 1330402"/>
                  <a:gd name="connsiteY5" fmla="*/ 9298 h 1188246"/>
                  <a:gd name="connsiteX6" fmla="*/ 1330402 w 1330402"/>
                  <a:gd name="connsiteY6" fmla="*/ 311647 h 1188246"/>
                  <a:gd name="connsiteX7" fmla="*/ 1330402 w 1330402"/>
                  <a:gd name="connsiteY7" fmla="*/ 1188246 h 1188246"/>
                  <a:gd name="connsiteX8" fmla="*/ 0 w 1330402"/>
                  <a:gd name="connsiteY8" fmla="*/ 1188246 h 1188246"/>
                  <a:gd name="connsiteX9" fmla="*/ 0 w 1330402"/>
                  <a:gd name="connsiteY9" fmla="*/ 311647 h 1188246"/>
                  <a:gd name="connsiteX10" fmla="*/ 160758 w 1330402"/>
                  <a:gd name="connsiteY10" fmla="*/ 9298 h 1188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0402" h="1188246">
                    <a:moveTo>
                      <a:pt x="177888" y="0"/>
                    </a:moveTo>
                    <a:lnTo>
                      <a:pt x="245486" y="88145"/>
                    </a:lnTo>
                    <a:cubicBezTo>
                      <a:pt x="354047" y="204942"/>
                      <a:pt x="504023" y="277183"/>
                      <a:pt x="669682" y="277183"/>
                    </a:cubicBezTo>
                    <a:cubicBezTo>
                      <a:pt x="835341" y="277183"/>
                      <a:pt x="985317" y="204942"/>
                      <a:pt x="1093879" y="88145"/>
                    </a:cubicBezTo>
                    <a:lnTo>
                      <a:pt x="1158842" y="3434"/>
                    </a:lnTo>
                    <a:lnTo>
                      <a:pt x="1169644" y="9298"/>
                    </a:lnTo>
                    <a:cubicBezTo>
                      <a:pt x="1266634" y="74823"/>
                      <a:pt x="1330402" y="185788"/>
                      <a:pt x="1330402" y="311647"/>
                    </a:cubicBezTo>
                    <a:lnTo>
                      <a:pt x="1330402" y="1188246"/>
                    </a:lnTo>
                    <a:lnTo>
                      <a:pt x="0" y="1188246"/>
                    </a:lnTo>
                    <a:lnTo>
                      <a:pt x="0" y="311647"/>
                    </a:lnTo>
                    <a:cubicBezTo>
                      <a:pt x="0" y="185788"/>
                      <a:pt x="63768" y="74823"/>
                      <a:pt x="160758" y="9298"/>
                    </a:cubicBezTo>
                    <a:close/>
                  </a:path>
                </a:pathLst>
              </a:custGeom>
              <a:solidFill>
                <a:srgbClr val="7030A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61408E61-39DE-DABA-AA4C-34ACA7986879}"/>
                  </a:ext>
                </a:extLst>
              </p:cNvPr>
              <p:cNvSpPr/>
              <p:nvPr/>
            </p:nvSpPr>
            <p:spPr bwMode="auto">
              <a:xfrm rot="20700000">
                <a:off x="184660" y="1956388"/>
                <a:ext cx="418156" cy="49719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3AC90731-32E7-19F3-EF36-515652894F5F}"/>
                  </a:ext>
                </a:extLst>
              </p:cNvPr>
              <p:cNvSpPr/>
              <p:nvPr/>
            </p:nvSpPr>
            <p:spPr bwMode="auto">
              <a:xfrm rot="900000" flipH="1">
                <a:off x="1517194" y="1956387"/>
                <a:ext cx="418156" cy="49719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B3826ED1-D94D-642D-870C-52F4E8785EBC}"/>
                  </a:ext>
                </a:extLst>
              </p:cNvPr>
              <p:cNvSpPr/>
              <p:nvPr/>
            </p:nvSpPr>
            <p:spPr bwMode="auto">
              <a:xfrm>
                <a:off x="353529" y="1455321"/>
                <a:ext cx="1412952" cy="14129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3B06E500-A5AC-C05D-F465-A9C5B078015A}"/>
                  </a:ext>
                </a:extLst>
              </p:cNvPr>
              <p:cNvSpPr/>
              <p:nvPr/>
            </p:nvSpPr>
            <p:spPr bwMode="auto">
              <a:xfrm>
                <a:off x="142940" y="983492"/>
                <a:ext cx="1834131" cy="833989"/>
              </a:xfrm>
              <a:custGeom>
                <a:avLst/>
                <a:gdLst>
                  <a:gd name="connsiteX0" fmla="*/ 917065 w 1834131"/>
                  <a:gd name="connsiteY0" fmla="*/ 0 h 833989"/>
                  <a:gd name="connsiteX1" fmla="*/ 1119562 w 1834131"/>
                  <a:gd name="connsiteY1" fmla="*/ 83877 h 833989"/>
                  <a:gd name="connsiteX2" fmla="*/ 1159193 w 1834131"/>
                  <a:gd name="connsiteY2" fmla="*/ 142658 h 833989"/>
                  <a:gd name="connsiteX3" fmla="*/ 1168975 w 1834131"/>
                  <a:gd name="connsiteY3" fmla="*/ 137468 h 833989"/>
                  <a:gd name="connsiteX4" fmla="*/ 1348663 w 1834131"/>
                  <a:gd name="connsiteY4" fmla="*/ 137541 h 833989"/>
                  <a:gd name="connsiteX5" fmla="*/ 1475670 w 1834131"/>
                  <a:gd name="connsiteY5" fmla="*/ 264651 h 833989"/>
                  <a:gd name="connsiteX6" fmla="*/ 1477006 w 1834131"/>
                  <a:gd name="connsiteY6" fmla="*/ 271241 h 833989"/>
                  <a:gd name="connsiteX7" fmla="*/ 1493062 w 1834131"/>
                  <a:gd name="connsiteY7" fmla="*/ 266482 h 833989"/>
                  <a:gd name="connsiteX8" fmla="*/ 1750254 w 1834131"/>
                  <a:gd name="connsiteY8" fmla="*/ 345117 h 833989"/>
                  <a:gd name="connsiteX9" fmla="*/ 1750254 w 1834131"/>
                  <a:gd name="connsiteY9" fmla="*/ 750111 h 833989"/>
                  <a:gd name="connsiteX10" fmla="*/ 1345260 w 1834131"/>
                  <a:gd name="connsiteY10" fmla="*/ 750111 h 833989"/>
                  <a:gd name="connsiteX11" fmla="*/ 1282353 w 1834131"/>
                  <a:gd name="connsiteY11" fmla="*/ 655377 h 833989"/>
                  <a:gd name="connsiteX12" fmla="*/ 1269299 w 1834131"/>
                  <a:gd name="connsiteY12" fmla="*/ 588294 h 833989"/>
                  <a:gd name="connsiteX13" fmla="*/ 1260279 w 1834131"/>
                  <a:gd name="connsiteY13" fmla="*/ 589237 h 833989"/>
                  <a:gd name="connsiteX14" fmla="*/ 1168798 w 1834131"/>
                  <a:gd name="connsiteY14" fmla="*/ 571273 h 833989"/>
                  <a:gd name="connsiteX15" fmla="*/ 1091451 w 1834131"/>
                  <a:gd name="connsiteY15" fmla="*/ 519225 h 833989"/>
                  <a:gd name="connsiteX16" fmla="*/ 1088387 w 1834131"/>
                  <a:gd name="connsiteY16" fmla="*/ 514593 h 833989"/>
                  <a:gd name="connsiteX17" fmla="*/ 1077180 w 1834131"/>
                  <a:gd name="connsiteY17" fmla="*/ 523840 h 833989"/>
                  <a:gd name="connsiteX18" fmla="*/ 917065 w 1834131"/>
                  <a:gd name="connsiteY18" fmla="*/ 572748 h 833989"/>
                  <a:gd name="connsiteX19" fmla="*/ 756951 w 1834131"/>
                  <a:gd name="connsiteY19" fmla="*/ 523840 h 833989"/>
                  <a:gd name="connsiteX20" fmla="*/ 746035 w 1834131"/>
                  <a:gd name="connsiteY20" fmla="*/ 514834 h 833989"/>
                  <a:gd name="connsiteX21" fmla="*/ 743219 w 1834131"/>
                  <a:gd name="connsiteY21" fmla="*/ 519083 h 833989"/>
                  <a:gd name="connsiteX22" fmla="*/ 665830 w 1834131"/>
                  <a:gd name="connsiteY22" fmla="*/ 571069 h 833989"/>
                  <a:gd name="connsiteX23" fmla="*/ 574333 w 1834131"/>
                  <a:gd name="connsiteY23" fmla="*/ 588957 h 833989"/>
                  <a:gd name="connsiteX24" fmla="*/ 564897 w 1834131"/>
                  <a:gd name="connsiteY24" fmla="*/ 587963 h 833989"/>
                  <a:gd name="connsiteX25" fmla="*/ 551779 w 1834131"/>
                  <a:gd name="connsiteY25" fmla="*/ 655378 h 833989"/>
                  <a:gd name="connsiteX26" fmla="*/ 488871 w 1834131"/>
                  <a:gd name="connsiteY26" fmla="*/ 750112 h 833989"/>
                  <a:gd name="connsiteX27" fmla="*/ 83877 w 1834131"/>
                  <a:gd name="connsiteY27" fmla="*/ 750112 h 833989"/>
                  <a:gd name="connsiteX28" fmla="*/ 83877 w 1834131"/>
                  <a:gd name="connsiteY28" fmla="*/ 345118 h 833989"/>
                  <a:gd name="connsiteX29" fmla="*/ 341070 w 1834131"/>
                  <a:gd name="connsiteY29" fmla="*/ 266483 h 833989"/>
                  <a:gd name="connsiteX30" fmla="*/ 357736 w 1834131"/>
                  <a:gd name="connsiteY30" fmla="*/ 271423 h 833989"/>
                  <a:gd name="connsiteX31" fmla="*/ 359208 w 1834131"/>
                  <a:gd name="connsiteY31" fmla="*/ 264196 h 833989"/>
                  <a:gd name="connsiteX32" fmla="*/ 486318 w 1834131"/>
                  <a:gd name="connsiteY32" fmla="*/ 137190 h 833989"/>
                  <a:gd name="connsiteX33" fmla="*/ 666007 w 1834131"/>
                  <a:gd name="connsiteY33" fmla="*/ 137263 h 833989"/>
                  <a:gd name="connsiteX34" fmla="*/ 675258 w 1834131"/>
                  <a:gd name="connsiteY34" fmla="*/ 142182 h 833989"/>
                  <a:gd name="connsiteX35" fmla="*/ 714568 w 1834131"/>
                  <a:gd name="connsiteY35" fmla="*/ 83877 h 833989"/>
                  <a:gd name="connsiteX36" fmla="*/ 917065 w 1834131"/>
                  <a:gd name="connsiteY36" fmla="*/ 0 h 833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834131" h="833989">
                    <a:moveTo>
                      <a:pt x="917065" y="0"/>
                    </a:moveTo>
                    <a:cubicBezTo>
                      <a:pt x="996145" y="0"/>
                      <a:pt x="1067739" y="32054"/>
                      <a:pt x="1119562" y="83877"/>
                    </a:cubicBezTo>
                    <a:lnTo>
                      <a:pt x="1159193" y="142658"/>
                    </a:lnTo>
                    <a:lnTo>
                      <a:pt x="1168975" y="137468"/>
                    </a:lnTo>
                    <a:cubicBezTo>
                      <a:pt x="1224494" y="114497"/>
                      <a:pt x="1288777" y="112707"/>
                      <a:pt x="1348663" y="137541"/>
                    </a:cubicBezTo>
                    <a:cubicBezTo>
                      <a:pt x="1408549" y="162375"/>
                      <a:pt x="1452699" y="209132"/>
                      <a:pt x="1475670" y="264651"/>
                    </a:cubicBezTo>
                    <a:lnTo>
                      <a:pt x="1477006" y="271241"/>
                    </a:lnTo>
                    <a:lnTo>
                      <a:pt x="1493062" y="266482"/>
                    </a:lnTo>
                    <a:cubicBezTo>
                      <a:pt x="1583316" y="249008"/>
                      <a:pt x="1680357" y="275220"/>
                      <a:pt x="1750254" y="345117"/>
                    </a:cubicBezTo>
                    <a:cubicBezTo>
                      <a:pt x="1862090" y="456953"/>
                      <a:pt x="1862090" y="638275"/>
                      <a:pt x="1750254" y="750111"/>
                    </a:cubicBezTo>
                    <a:cubicBezTo>
                      <a:pt x="1638418" y="861947"/>
                      <a:pt x="1457096" y="861947"/>
                      <a:pt x="1345260" y="750111"/>
                    </a:cubicBezTo>
                    <a:cubicBezTo>
                      <a:pt x="1317301" y="722152"/>
                      <a:pt x="1296332" y="689850"/>
                      <a:pt x="1282353" y="655377"/>
                    </a:cubicBezTo>
                    <a:lnTo>
                      <a:pt x="1269299" y="588294"/>
                    </a:lnTo>
                    <a:lnTo>
                      <a:pt x="1260279" y="589237"/>
                    </a:lnTo>
                    <a:cubicBezTo>
                      <a:pt x="1229783" y="589451"/>
                      <a:pt x="1198741" y="583690"/>
                      <a:pt x="1168798" y="571273"/>
                    </a:cubicBezTo>
                    <a:cubicBezTo>
                      <a:pt x="1138855" y="558856"/>
                      <a:pt x="1112846" y="540958"/>
                      <a:pt x="1091451" y="519225"/>
                    </a:cubicBezTo>
                    <a:lnTo>
                      <a:pt x="1088387" y="514593"/>
                    </a:lnTo>
                    <a:lnTo>
                      <a:pt x="1077180" y="523840"/>
                    </a:lnTo>
                    <a:cubicBezTo>
                      <a:pt x="1031474" y="554718"/>
                      <a:pt x="976375" y="572748"/>
                      <a:pt x="917065" y="572748"/>
                    </a:cubicBezTo>
                    <a:cubicBezTo>
                      <a:pt x="857755" y="572748"/>
                      <a:pt x="802656" y="554718"/>
                      <a:pt x="756951" y="523840"/>
                    </a:cubicBezTo>
                    <a:lnTo>
                      <a:pt x="746035" y="514834"/>
                    </a:lnTo>
                    <a:lnTo>
                      <a:pt x="743219" y="519083"/>
                    </a:lnTo>
                    <a:cubicBezTo>
                      <a:pt x="721807" y="540799"/>
                      <a:pt x="695783" y="558676"/>
                      <a:pt x="665830" y="571069"/>
                    </a:cubicBezTo>
                    <a:cubicBezTo>
                      <a:pt x="635877" y="583461"/>
                      <a:pt x="604830" y="589197"/>
                      <a:pt x="574333" y="588957"/>
                    </a:cubicBezTo>
                    <a:lnTo>
                      <a:pt x="564897" y="587963"/>
                    </a:lnTo>
                    <a:lnTo>
                      <a:pt x="551779" y="655378"/>
                    </a:lnTo>
                    <a:cubicBezTo>
                      <a:pt x="537799" y="689851"/>
                      <a:pt x="516830" y="722153"/>
                      <a:pt x="488871" y="750112"/>
                    </a:cubicBezTo>
                    <a:cubicBezTo>
                      <a:pt x="377035" y="861948"/>
                      <a:pt x="195713" y="861948"/>
                      <a:pt x="83877" y="750112"/>
                    </a:cubicBezTo>
                    <a:cubicBezTo>
                      <a:pt x="-27959" y="638276"/>
                      <a:pt x="-27959" y="456954"/>
                      <a:pt x="83877" y="345118"/>
                    </a:cubicBezTo>
                    <a:cubicBezTo>
                      <a:pt x="153774" y="275221"/>
                      <a:pt x="250815" y="249009"/>
                      <a:pt x="341070" y="266483"/>
                    </a:cubicBezTo>
                    <a:lnTo>
                      <a:pt x="357736" y="271423"/>
                    </a:lnTo>
                    <a:lnTo>
                      <a:pt x="359208" y="264196"/>
                    </a:lnTo>
                    <a:cubicBezTo>
                      <a:pt x="382223" y="208696"/>
                      <a:pt x="426412" y="161975"/>
                      <a:pt x="486318" y="137190"/>
                    </a:cubicBezTo>
                    <a:cubicBezTo>
                      <a:pt x="546225" y="112404"/>
                      <a:pt x="610506" y="114247"/>
                      <a:pt x="666007" y="137263"/>
                    </a:cubicBezTo>
                    <a:lnTo>
                      <a:pt x="675258" y="142182"/>
                    </a:lnTo>
                    <a:lnTo>
                      <a:pt x="714568" y="83877"/>
                    </a:lnTo>
                    <a:cubicBezTo>
                      <a:pt x="766392" y="32054"/>
                      <a:pt x="837985" y="0"/>
                      <a:pt x="9170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669760BB-B9D6-000D-1A8B-B7BCE0AFF93C}"/>
                  </a:ext>
                </a:extLst>
              </p:cNvPr>
              <p:cNvSpPr/>
              <p:nvPr/>
            </p:nvSpPr>
            <p:spPr bwMode="auto">
              <a:xfrm>
                <a:off x="511462" y="1941590"/>
                <a:ext cx="327802" cy="32780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31F73712-F9CC-88F7-7B7C-C241CC491086}"/>
                  </a:ext>
                </a:extLst>
              </p:cNvPr>
              <p:cNvSpPr/>
              <p:nvPr/>
            </p:nvSpPr>
            <p:spPr bwMode="auto">
              <a:xfrm>
                <a:off x="1263937" y="1941590"/>
                <a:ext cx="327802" cy="32780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" name="ひし形 78">
                <a:extLst>
                  <a:ext uri="{FF2B5EF4-FFF2-40B4-BE49-F238E27FC236}">
                    <a16:creationId xmlns:a16="http://schemas.microsoft.com/office/drawing/2014/main" id="{5FE080F2-A31D-D29F-C4A5-71863ECD68A6}"/>
                  </a:ext>
                </a:extLst>
              </p:cNvPr>
              <p:cNvSpPr/>
              <p:nvPr/>
            </p:nvSpPr>
            <p:spPr bwMode="auto">
              <a:xfrm>
                <a:off x="868037" y="2322454"/>
                <a:ext cx="372772" cy="442824"/>
              </a:xfrm>
              <a:prstGeom prst="diamond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DF4811AB-5D60-EEB3-A0B7-56B3E67D3BA5}"/>
                  </a:ext>
                </a:extLst>
              </p:cNvPr>
              <p:cNvSpPr/>
              <p:nvPr/>
            </p:nvSpPr>
            <p:spPr bwMode="auto">
              <a:xfrm>
                <a:off x="576375" y="2009507"/>
                <a:ext cx="191968" cy="19196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6CC3907A-1E18-F43D-5C66-67761C575AD9}"/>
                  </a:ext>
                </a:extLst>
              </p:cNvPr>
              <p:cNvSpPr/>
              <p:nvPr/>
            </p:nvSpPr>
            <p:spPr bwMode="auto">
              <a:xfrm>
                <a:off x="1328850" y="2009507"/>
                <a:ext cx="191968" cy="19196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69CA13B9-8AE7-D740-0923-C078B307A48B}"/>
                  </a:ext>
                </a:extLst>
              </p:cNvPr>
              <p:cNvGrpSpPr/>
              <p:nvPr/>
            </p:nvGrpSpPr>
            <p:grpSpPr>
              <a:xfrm>
                <a:off x="1238579" y="2621689"/>
                <a:ext cx="1242932" cy="1576808"/>
                <a:chOff x="10484071" y="5643468"/>
                <a:chExt cx="1242932" cy="1576808"/>
              </a:xfrm>
            </p:grpSpPr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95D1977A-1F59-422F-A310-E28BA57506F3}"/>
                    </a:ext>
                  </a:extLst>
                </p:cNvPr>
                <p:cNvGrpSpPr/>
                <p:nvPr/>
              </p:nvGrpSpPr>
              <p:grpSpPr>
                <a:xfrm>
                  <a:off x="10484071" y="5643468"/>
                  <a:ext cx="1242932" cy="1576808"/>
                  <a:chOff x="2476617" y="5084928"/>
                  <a:chExt cx="1242932" cy="1576808"/>
                </a:xfrm>
              </p:grpSpPr>
              <p:sp>
                <p:nvSpPr>
                  <p:cNvPr id="100" name="四角形: 上の 2 つの角を丸める 99">
                    <a:extLst>
                      <a:ext uri="{FF2B5EF4-FFF2-40B4-BE49-F238E27FC236}">
                        <a16:creationId xmlns:a16="http://schemas.microsoft.com/office/drawing/2014/main" id="{98E6CD4B-BA35-397F-5640-35E1050A4A99}"/>
                      </a:ext>
                    </a:extLst>
                  </p:cNvPr>
                  <p:cNvSpPr/>
                  <p:nvPr/>
                </p:nvSpPr>
                <p:spPr bwMode="auto">
                  <a:xfrm rot="12097588">
                    <a:off x="2765409" y="5505063"/>
                    <a:ext cx="299432" cy="85536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01" name="グループ化 100">
                    <a:extLst>
                      <a:ext uri="{FF2B5EF4-FFF2-40B4-BE49-F238E27FC236}">
                        <a16:creationId xmlns:a16="http://schemas.microsoft.com/office/drawing/2014/main" id="{0D264552-B197-47F4-3705-17DF54EF12FE}"/>
                      </a:ext>
                    </a:extLst>
                  </p:cNvPr>
                  <p:cNvGrpSpPr/>
                  <p:nvPr/>
                </p:nvGrpSpPr>
                <p:grpSpPr>
                  <a:xfrm>
                    <a:off x="2476617" y="5084928"/>
                    <a:ext cx="1242932" cy="1576808"/>
                    <a:chOff x="3377825" y="5084928"/>
                    <a:chExt cx="1242932" cy="1576808"/>
                  </a:xfrm>
                </p:grpSpPr>
                <p:sp>
                  <p:nvSpPr>
                    <p:cNvPr id="102" name="台形 101">
                      <a:extLst>
                        <a:ext uri="{FF2B5EF4-FFF2-40B4-BE49-F238E27FC236}">
                          <a16:creationId xmlns:a16="http://schemas.microsoft.com/office/drawing/2014/main" id="{CC8FC155-0FCE-225F-8E7E-1C3F27F01528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3765583" y="5084928"/>
                      <a:ext cx="450006" cy="261395"/>
                    </a:xfrm>
                    <a:prstGeom prst="trapezoid">
                      <a:avLst>
                        <a:gd name="adj" fmla="val 69835"/>
                      </a:avLst>
                    </a:prstGeom>
                    <a:solidFill>
                      <a:srgbClr val="CCECFF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3" name="楕円 16">
                      <a:extLst>
                        <a:ext uri="{FF2B5EF4-FFF2-40B4-BE49-F238E27FC236}">
                          <a16:creationId xmlns:a16="http://schemas.microsoft.com/office/drawing/2014/main" id="{D1B64D2C-BDC5-982F-61AD-0174024A573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377825" y="5652777"/>
                      <a:ext cx="1242932" cy="1008959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solidFill>
                      <a:srgbClr val="CCECFF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104" name="グループ化 103">
                      <a:extLst>
                        <a:ext uri="{FF2B5EF4-FFF2-40B4-BE49-F238E27FC236}">
                          <a16:creationId xmlns:a16="http://schemas.microsoft.com/office/drawing/2014/main" id="{D9581C1C-919C-FF38-0AFA-4CA4C060A14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770658" y="5289257"/>
                      <a:ext cx="415066" cy="408250"/>
                      <a:chOff x="3360652" y="5152591"/>
                      <a:chExt cx="415066" cy="408250"/>
                    </a:xfrm>
                  </p:grpSpPr>
                  <p:sp>
                    <p:nvSpPr>
                      <p:cNvPr id="105" name="四角形: 角を丸くする 104">
                        <a:extLst>
                          <a:ext uri="{FF2B5EF4-FFF2-40B4-BE49-F238E27FC236}">
                            <a16:creationId xmlns:a16="http://schemas.microsoft.com/office/drawing/2014/main" id="{356B8505-80F8-E2A6-DC27-418D3C70EDB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3360652" y="5194973"/>
                        <a:ext cx="145706" cy="19419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06" name="四角形: 上の 2 つの角を丸める 105">
                        <a:extLst>
                          <a:ext uri="{FF2B5EF4-FFF2-40B4-BE49-F238E27FC236}">
                            <a16:creationId xmlns:a16="http://schemas.microsoft.com/office/drawing/2014/main" id="{12CB041C-7597-E1AC-C5D2-BD579381C72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400000">
                        <a:off x="3430700" y="5215822"/>
                        <a:ext cx="408250" cy="281787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07" name="四角形: 角を丸くする 277">
                        <a:extLst>
                          <a:ext uri="{FF2B5EF4-FFF2-40B4-BE49-F238E27FC236}">
                            <a16:creationId xmlns:a16="http://schemas.microsoft.com/office/drawing/2014/main" id="{882B613D-433C-11FF-93D8-A4A8278662A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153792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08" name="四角形: 角を丸くする 277">
                        <a:extLst>
                          <a:ext uri="{FF2B5EF4-FFF2-40B4-BE49-F238E27FC236}">
                            <a16:creationId xmlns:a16="http://schemas.microsoft.com/office/drawing/2014/main" id="{3AAECB07-3F1F-DF81-49D7-6F7E7C19F82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253804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09" name="四角形: 角を丸くする 277">
                        <a:extLst>
                          <a:ext uri="{FF2B5EF4-FFF2-40B4-BE49-F238E27FC236}">
                            <a16:creationId xmlns:a16="http://schemas.microsoft.com/office/drawing/2014/main" id="{17E90E89-3C5B-82B0-31D4-76F65FE536F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356197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10" name="四角形: 角を丸くする 277">
                        <a:extLst>
                          <a:ext uri="{FF2B5EF4-FFF2-40B4-BE49-F238E27FC236}">
                            <a16:creationId xmlns:a16="http://schemas.microsoft.com/office/drawing/2014/main" id="{19D54402-5F49-D2A2-64C8-73BB0A72357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426352" y="5458591"/>
                        <a:ext cx="96930" cy="102250"/>
                      </a:xfrm>
                      <a:custGeom>
                        <a:avLst/>
                        <a:gdLst>
                          <a:gd name="connsiteX0" fmla="*/ 0 w 148054"/>
                          <a:gd name="connsiteY0" fmla="*/ 51125 h 102249"/>
                          <a:gd name="connsiteX1" fmla="*/ 51125 w 148054"/>
                          <a:gd name="connsiteY1" fmla="*/ 0 h 102249"/>
                          <a:gd name="connsiteX2" fmla="*/ 96930 w 148054"/>
                          <a:gd name="connsiteY2" fmla="*/ 0 h 102249"/>
                          <a:gd name="connsiteX3" fmla="*/ 148055 w 148054"/>
                          <a:gd name="connsiteY3" fmla="*/ 51125 h 102249"/>
                          <a:gd name="connsiteX4" fmla="*/ 148054 w 148054"/>
                          <a:gd name="connsiteY4" fmla="*/ 51125 h 102249"/>
                          <a:gd name="connsiteX5" fmla="*/ 96929 w 148054"/>
                          <a:gd name="connsiteY5" fmla="*/ 102250 h 102249"/>
                          <a:gd name="connsiteX6" fmla="*/ 51125 w 148054"/>
                          <a:gd name="connsiteY6" fmla="*/ 102249 h 102249"/>
                          <a:gd name="connsiteX7" fmla="*/ 0 w 148054"/>
                          <a:gd name="connsiteY7" fmla="*/ 51124 h 102249"/>
                          <a:gd name="connsiteX8" fmla="*/ 0 w 148054"/>
                          <a:gd name="connsiteY8" fmla="*/ 51125 h 102249"/>
                          <a:gd name="connsiteX0" fmla="*/ 148054 w 239494"/>
                          <a:gd name="connsiteY0" fmla="*/ 51125 h 142565"/>
                          <a:gd name="connsiteX1" fmla="*/ 96929 w 239494"/>
                          <a:gd name="connsiteY1" fmla="*/ 102250 h 142565"/>
                          <a:gd name="connsiteX2" fmla="*/ 51125 w 239494"/>
                          <a:gd name="connsiteY2" fmla="*/ 102249 h 142565"/>
                          <a:gd name="connsiteX3" fmla="*/ 0 w 239494"/>
                          <a:gd name="connsiteY3" fmla="*/ 51124 h 142565"/>
                          <a:gd name="connsiteX4" fmla="*/ 0 w 239494"/>
                          <a:gd name="connsiteY4" fmla="*/ 51125 h 142565"/>
                          <a:gd name="connsiteX5" fmla="*/ 51125 w 239494"/>
                          <a:gd name="connsiteY5" fmla="*/ 0 h 142565"/>
                          <a:gd name="connsiteX6" fmla="*/ 96930 w 239494"/>
                          <a:gd name="connsiteY6" fmla="*/ 0 h 142565"/>
                          <a:gd name="connsiteX7" fmla="*/ 148055 w 239494"/>
                          <a:gd name="connsiteY7" fmla="*/ 51125 h 142565"/>
                          <a:gd name="connsiteX8" fmla="*/ 239494 w 239494"/>
                          <a:gd name="connsiteY8" fmla="*/ 142565 h 142565"/>
                          <a:gd name="connsiteX0" fmla="*/ 148054 w 148055"/>
                          <a:gd name="connsiteY0" fmla="*/ 51125 h 102250"/>
                          <a:gd name="connsiteX1" fmla="*/ 96929 w 148055"/>
                          <a:gd name="connsiteY1" fmla="*/ 102250 h 102250"/>
                          <a:gd name="connsiteX2" fmla="*/ 51125 w 148055"/>
                          <a:gd name="connsiteY2" fmla="*/ 102249 h 102250"/>
                          <a:gd name="connsiteX3" fmla="*/ 0 w 148055"/>
                          <a:gd name="connsiteY3" fmla="*/ 51124 h 102250"/>
                          <a:gd name="connsiteX4" fmla="*/ 0 w 148055"/>
                          <a:gd name="connsiteY4" fmla="*/ 51125 h 102250"/>
                          <a:gd name="connsiteX5" fmla="*/ 51125 w 148055"/>
                          <a:gd name="connsiteY5" fmla="*/ 0 h 102250"/>
                          <a:gd name="connsiteX6" fmla="*/ 96930 w 148055"/>
                          <a:gd name="connsiteY6" fmla="*/ 0 h 102250"/>
                          <a:gd name="connsiteX7" fmla="*/ 148055 w 148055"/>
                          <a:gd name="connsiteY7" fmla="*/ 51125 h 102250"/>
                          <a:gd name="connsiteX0" fmla="*/ 148054 w 148054"/>
                          <a:gd name="connsiteY0" fmla="*/ 51125 h 102250"/>
                          <a:gd name="connsiteX1" fmla="*/ 96929 w 148054"/>
                          <a:gd name="connsiteY1" fmla="*/ 102250 h 102250"/>
                          <a:gd name="connsiteX2" fmla="*/ 51125 w 148054"/>
                          <a:gd name="connsiteY2" fmla="*/ 102249 h 102250"/>
                          <a:gd name="connsiteX3" fmla="*/ 0 w 148054"/>
                          <a:gd name="connsiteY3" fmla="*/ 51124 h 102250"/>
                          <a:gd name="connsiteX4" fmla="*/ 0 w 148054"/>
                          <a:gd name="connsiteY4" fmla="*/ 51125 h 102250"/>
                          <a:gd name="connsiteX5" fmla="*/ 51125 w 148054"/>
                          <a:gd name="connsiteY5" fmla="*/ 0 h 102250"/>
                          <a:gd name="connsiteX6" fmla="*/ 96930 w 148054"/>
                          <a:gd name="connsiteY6" fmla="*/ 0 h 102250"/>
                          <a:gd name="connsiteX0" fmla="*/ 96929 w 96930"/>
                          <a:gd name="connsiteY0" fmla="*/ 102250 h 102250"/>
                          <a:gd name="connsiteX1" fmla="*/ 51125 w 96930"/>
                          <a:gd name="connsiteY1" fmla="*/ 102249 h 102250"/>
                          <a:gd name="connsiteX2" fmla="*/ 0 w 96930"/>
                          <a:gd name="connsiteY2" fmla="*/ 51124 h 102250"/>
                          <a:gd name="connsiteX3" fmla="*/ 0 w 96930"/>
                          <a:gd name="connsiteY3" fmla="*/ 51125 h 102250"/>
                          <a:gd name="connsiteX4" fmla="*/ 51125 w 96930"/>
                          <a:gd name="connsiteY4" fmla="*/ 0 h 102250"/>
                          <a:gd name="connsiteX5" fmla="*/ 96930 w 96930"/>
                          <a:gd name="connsiteY5" fmla="*/ 0 h 1022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96930" h="102250">
                            <a:moveTo>
                              <a:pt x="96929" y="102250"/>
                            </a:moveTo>
                            <a:lnTo>
                              <a:pt x="51125" y="102249"/>
                            </a:lnTo>
                            <a:cubicBezTo>
                              <a:pt x="22889" y="102249"/>
                              <a:pt x="0" y="79360"/>
                              <a:pt x="0" y="51124"/>
                            </a:cubicBezTo>
                            <a:lnTo>
                              <a:pt x="0" y="51125"/>
                            </a:lnTo>
                            <a:cubicBezTo>
                              <a:pt x="0" y="22889"/>
                              <a:pt x="22889" y="0"/>
                              <a:pt x="51125" y="0"/>
                            </a:cubicBezTo>
                            <a:lnTo>
                              <a:pt x="96930" y="0"/>
                            </a:lnTo>
                          </a:path>
                        </a:pathLst>
                      </a:custGeom>
                      <a:solidFill>
                        <a:srgbClr val="FFCC99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grpSp>
              <p:nvGrpSpPr>
                <p:cNvPr id="84" name="グループ化 83">
                  <a:extLst>
                    <a:ext uri="{FF2B5EF4-FFF2-40B4-BE49-F238E27FC236}">
                      <a16:creationId xmlns:a16="http://schemas.microsoft.com/office/drawing/2014/main" id="{70733676-9C4A-6DA9-2A8C-0E4DB531F1E4}"/>
                    </a:ext>
                  </a:extLst>
                </p:cNvPr>
                <p:cNvGrpSpPr/>
                <p:nvPr/>
              </p:nvGrpSpPr>
              <p:grpSpPr>
                <a:xfrm rot="1249110">
                  <a:off x="10659415" y="6321713"/>
                  <a:ext cx="311557" cy="797945"/>
                  <a:chOff x="-1033419" y="1448780"/>
                  <a:chExt cx="1059805" cy="2714326"/>
                </a:xfrm>
              </p:grpSpPr>
              <p:sp>
                <p:nvSpPr>
                  <p:cNvPr id="98" name="フリーフォーム: 図形 97">
                    <a:extLst>
                      <a:ext uri="{FF2B5EF4-FFF2-40B4-BE49-F238E27FC236}">
                        <a16:creationId xmlns:a16="http://schemas.microsoft.com/office/drawing/2014/main" id="{F44FB77A-FF67-E712-FFF6-A4F1DE63AD30}"/>
                      </a:ext>
                    </a:extLst>
                  </p:cNvPr>
                  <p:cNvSpPr/>
                  <p:nvPr/>
                </p:nvSpPr>
                <p:spPr>
                  <a:xfrm>
                    <a:off x="-1033419" y="1628800"/>
                    <a:ext cx="1059805" cy="2534306"/>
                  </a:xfrm>
                  <a:custGeom>
                    <a:avLst/>
                    <a:gdLst>
                      <a:gd name="connsiteX0" fmla="*/ 373810 w 1059805"/>
                      <a:gd name="connsiteY0" fmla="*/ 0 h 2534306"/>
                      <a:gd name="connsiteX1" fmla="*/ 685290 w 1059805"/>
                      <a:gd name="connsiteY1" fmla="*/ 0 h 2534306"/>
                      <a:gd name="connsiteX2" fmla="*/ 713101 w 1059805"/>
                      <a:gd name="connsiteY2" fmla="*/ 27811 h 2534306"/>
                      <a:gd name="connsiteX3" fmla="*/ 713100 w 1059805"/>
                      <a:gd name="connsiteY3" fmla="*/ 27811 h 2534306"/>
                      <a:gd name="connsiteX4" fmla="*/ 704954 w 1059805"/>
                      <a:gd name="connsiteY4" fmla="*/ 47476 h 2534306"/>
                      <a:gd name="connsiteX5" fmla="*/ 702077 w 1059805"/>
                      <a:gd name="connsiteY5" fmla="*/ 48668 h 2534306"/>
                      <a:gd name="connsiteX6" fmla="*/ 704955 w 1059805"/>
                      <a:gd name="connsiteY6" fmla="*/ 49861 h 2534306"/>
                      <a:gd name="connsiteX7" fmla="*/ 713101 w 1059805"/>
                      <a:gd name="connsiteY7" fmla="*/ 69526 h 2534306"/>
                      <a:gd name="connsiteX8" fmla="*/ 713100 w 1059805"/>
                      <a:gd name="connsiteY8" fmla="*/ 69526 h 2534306"/>
                      <a:gd name="connsiteX9" fmla="*/ 704954 w 1059805"/>
                      <a:gd name="connsiteY9" fmla="*/ 89191 h 2534306"/>
                      <a:gd name="connsiteX10" fmla="*/ 702075 w 1059805"/>
                      <a:gd name="connsiteY10" fmla="*/ 90384 h 2534306"/>
                      <a:gd name="connsiteX11" fmla="*/ 704955 w 1059805"/>
                      <a:gd name="connsiteY11" fmla="*/ 91577 h 2534306"/>
                      <a:gd name="connsiteX12" fmla="*/ 713101 w 1059805"/>
                      <a:gd name="connsiteY12" fmla="*/ 111242 h 2534306"/>
                      <a:gd name="connsiteX13" fmla="*/ 713100 w 1059805"/>
                      <a:gd name="connsiteY13" fmla="*/ 111242 h 2534306"/>
                      <a:gd name="connsiteX14" fmla="*/ 707791 w 1059805"/>
                      <a:gd name="connsiteY14" fmla="*/ 124061 h 2534306"/>
                      <a:gd name="connsiteX15" fmla="*/ 709392 w 1059805"/>
                      <a:gd name="connsiteY15" fmla="*/ 127928 h 2534306"/>
                      <a:gd name="connsiteX16" fmla="*/ 709392 w 1059805"/>
                      <a:gd name="connsiteY16" fmla="*/ 186021 h 2534306"/>
                      <a:gd name="connsiteX17" fmla="*/ 716190 w 1059805"/>
                      <a:gd name="connsiteY17" fmla="*/ 186021 h 2534306"/>
                      <a:gd name="connsiteX18" fmla="*/ 748327 w 1059805"/>
                      <a:gd name="connsiteY18" fmla="*/ 218157 h 2534306"/>
                      <a:gd name="connsiteX19" fmla="*/ 748326 w 1059805"/>
                      <a:gd name="connsiteY19" fmla="*/ 218157 h 2534306"/>
                      <a:gd name="connsiteX20" fmla="*/ 738914 w 1059805"/>
                      <a:gd name="connsiteY20" fmla="*/ 240882 h 2534306"/>
                      <a:gd name="connsiteX21" fmla="*/ 718824 w 1059805"/>
                      <a:gd name="connsiteY21" fmla="*/ 249203 h 2534306"/>
                      <a:gd name="connsiteX22" fmla="*/ 787200 w 1059805"/>
                      <a:gd name="connsiteY22" fmla="*/ 616284 h 2534306"/>
                      <a:gd name="connsiteX23" fmla="*/ 826176 w 1059805"/>
                      <a:gd name="connsiteY23" fmla="*/ 637440 h 2534306"/>
                      <a:gd name="connsiteX24" fmla="*/ 1059805 w 1059805"/>
                      <a:gd name="connsiteY24" fmla="*/ 1076843 h 2534306"/>
                      <a:gd name="connsiteX25" fmla="*/ 1059805 w 1059805"/>
                      <a:gd name="connsiteY25" fmla="*/ 1351225 h 2534306"/>
                      <a:gd name="connsiteX26" fmla="*/ 1059805 w 1059805"/>
                      <a:gd name="connsiteY26" fmla="*/ 1442085 h 2534306"/>
                      <a:gd name="connsiteX27" fmla="*/ 1059805 w 1059805"/>
                      <a:gd name="connsiteY27" fmla="*/ 2338136 h 2534306"/>
                      <a:gd name="connsiteX28" fmla="*/ 863635 w 1059805"/>
                      <a:gd name="connsiteY28" fmla="*/ 2534306 h 2534306"/>
                      <a:gd name="connsiteX29" fmla="*/ 196170 w 1059805"/>
                      <a:gd name="connsiteY29" fmla="*/ 2534306 h 2534306"/>
                      <a:gd name="connsiteX30" fmla="*/ 0 w 1059805"/>
                      <a:gd name="connsiteY30" fmla="*/ 2338136 h 2534306"/>
                      <a:gd name="connsiteX31" fmla="*/ 0 w 1059805"/>
                      <a:gd name="connsiteY31" fmla="*/ 1442085 h 2534306"/>
                      <a:gd name="connsiteX32" fmla="*/ 0 w 1059805"/>
                      <a:gd name="connsiteY32" fmla="*/ 1351225 h 2534306"/>
                      <a:gd name="connsiteX33" fmla="*/ 0 w 1059805"/>
                      <a:gd name="connsiteY33" fmla="*/ 1076843 h 2534306"/>
                      <a:gd name="connsiteX34" fmla="*/ 233629 w 1059805"/>
                      <a:gd name="connsiteY34" fmla="*/ 637440 h 2534306"/>
                      <a:gd name="connsiteX35" fmla="*/ 280070 w 1059805"/>
                      <a:gd name="connsiteY35" fmla="*/ 612232 h 2534306"/>
                      <a:gd name="connsiteX36" fmla="*/ 347488 w 1059805"/>
                      <a:gd name="connsiteY36" fmla="*/ 250293 h 2534306"/>
                      <a:gd name="connsiteX37" fmla="*/ 342910 w 1059805"/>
                      <a:gd name="connsiteY37" fmla="*/ 250293 h 2534306"/>
                      <a:gd name="connsiteX38" fmla="*/ 320186 w 1059805"/>
                      <a:gd name="connsiteY38" fmla="*/ 240881 h 2534306"/>
                      <a:gd name="connsiteX39" fmla="*/ 310773 w 1059805"/>
                      <a:gd name="connsiteY39" fmla="*/ 218157 h 2534306"/>
                      <a:gd name="connsiteX40" fmla="*/ 320186 w 1059805"/>
                      <a:gd name="connsiteY40" fmla="*/ 195433 h 2534306"/>
                      <a:gd name="connsiteX41" fmla="*/ 342910 w 1059805"/>
                      <a:gd name="connsiteY41" fmla="*/ 186021 h 2534306"/>
                      <a:gd name="connsiteX42" fmla="*/ 349707 w 1059805"/>
                      <a:gd name="connsiteY42" fmla="*/ 186021 h 2534306"/>
                      <a:gd name="connsiteX43" fmla="*/ 349707 w 1059805"/>
                      <a:gd name="connsiteY43" fmla="*/ 127928 h 2534306"/>
                      <a:gd name="connsiteX44" fmla="*/ 351310 w 1059805"/>
                      <a:gd name="connsiteY44" fmla="*/ 124060 h 2534306"/>
                      <a:gd name="connsiteX45" fmla="*/ 346000 w 1059805"/>
                      <a:gd name="connsiteY45" fmla="*/ 111241 h 2534306"/>
                      <a:gd name="connsiteX46" fmla="*/ 354145 w 1059805"/>
                      <a:gd name="connsiteY46" fmla="*/ 91577 h 2534306"/>
                      <a:gd name="connsiteX47" fmla="*/ 357026 w 1059805"/>
                      <a:gd name="connsiteY47" fmla="*/ 90383 h 2534306"/>
                      <a:gd name="connsiteX48" fmla="*/ 354145 w 1059805"/>
                      <a:gd name="connsiteY48" fmla="*/ 89190 h 2534306"/>
                      <a:gd name="connsiteX49" fmla="*/ 346000 w 1059805"/>
                      <a:gd name="connsiteY49" fmla="*/ 69525 h 2534306"/>
                      <a:gd name="connsiteX50" fmla="*/ 354145 w 1059805"/>
                      <a:gd name="connsiteY50" fmla="*/ 49861 h 2534306"/>
                      <a:gd name="connsiteX51" fmla="*/ 357025 w 1059805"/>
                      <a:gd name="connsiteY51" fmla="*/ 48668 h 2534306"/>
                      <a:gd name="connsiteX52" fmla="*/ 354145 w 1059805"/>
                      <a:gd name="connsiteY52" fmla="*/ 47475 h 2534306"/>
                      <a:gd name="connsiteX53" fmla="*/ 346000 w 1059805"/>
                      <a:gd name="connsiteY53" fmla="*/ 27810 h 2534306"/>
                      <a:gd name="connsiteX54" fmla="*/ 354145 w 1059805"/>
                      <a:gd name="connsiteY54" fmla="*/ 8146 h 2534306"/>
                      <a:gd name="connsiteX55" fmla="*/ 373810 w 1059805"/>
                      <a:gd name="connsiteY55" fmla="*/ 0 h 2534306"/>
                      <a:gd name="connsiteX0" fmla="*/ 373810 w 1059805"/>
                      <a:gd name="connsiteY0" fmla="*/ 0 h 2534306"/>
                      <a:gd name="connsiteX1" fmla="*/ 685290 w 1059805"/>
                      <a:gd name="connsiteY1" fmla="*/ 0 h 2534306"/>
                      <a:gd name="connsiteX2" fmla="*/ 713101 w 1059805"/>
                      <a:gd name="connsiteY2" fmla="*/ 27811 h 2534306"/>
                      <a:gd name="connsiteX3" fmla="*/ 713100 w 1059805"/>
                      <a:gd name="connsiteY3" fmla="*/ 27811 h 2534306"/>
                      <a:gd name="connsiteX4" fmla="*/ 704954 w 1059805"/>
                      <a:gd name="connsiteY4" fmla="*/ 47476 h 2534306"/>
                      <a:gd name="connsiteX5" fmla="*/ 702077 w 1059805"/>
                      <a:gd name="connsiteY5" fmla="*/ 48668 h 2534306"/>
                      <a:gd name="connsiteX6" fmla="*/ 704955 w 1059805"/>
                      <a:gd name="connsiteY6" fmla="*/ 49861 h 2534306"/>
                      <a:gd name="connsiteX7" fmla="*/ 713101 w 1059805"/>
                      <a:gd name="connsiteY7" fmla="*/ 69526 h 2534306"/>
                      <a:gd name="connsiteX8" fmla="*/ 713100 w 1059805"/>
                      <a:gd name="connsiteY8" fmla="*/ 69526 h 2534306"/>
                      <a:gd name="connsiteX9" fmla="*/ 704954 w 1059805"/>
                      <a:gd name="connsiteY9" fmla="*/ 89191 h 2534306"/>
                      <a:gd name="connsiteX10" fmla="*/ 702075 w 1059805"/>
                      <a:gd name="connsiteY10" fmla="*/ 90384 h 2534306"/>
                      <a:gd name="connsiteX11" fmla="*/ 704955 w 1059805"/>
                      <a:gd name="connsiteY11" fmla="*/ 91577 h 2534306"/>
                      <a:gd name="connsiteX12" fmla="*/ 713101 w 1059805"/>
                      <a:gd name="connsiteY12" fmla="*/ 111242 h 2534306"/>
                      <a:gd name="connsiteX13" fmla="*/ 713100 w 1059805"/>
                      <a:gd name="connsiteY13" fmla="*/ 111242 h 2534306"/>
                      <a:gd name="connsiteX14" fmla="*/ 707791 w 1059805"/>
                      <a:gd name="connsiteY14" fmla="*/ 124061 h 2534306"/>
                      <a:gd name="connsiteX15" fmla="*/ 709392 w 1059805"/>
                      <a:gd name="connsiteY15" fmla="*/ 127928 h 2534306"/>
                      <a:gd name="connsiteX16" fmla="*/ 709392 w 1059805"/>
                      <a:gd name="connsiteY16" fmla="*/ 186021 h 2534306"/>
                      <a:gd name="connsiteX17" fmla="*/ 716190 w 1059805"/>
                      <a:gd name="connsiteY17" fmla="*/ 186021 h 2534306"/>
                      <a:gd name="connsiteX18" fmla="*/ 748327 w 1059805"/>
                      <a:gd name="connsiteY18" fmla="*/ 218157 h 2534306"/>
                      <a:gd name="connsiteX19" fmla="*/ 748326 w 1059805"/>
                      <a:gd name="connsiteY19" fmla="*/ 218157 h 2534306"/>
                      <a:gd name="connsiteX20" fmla="*/ 738914 w 1059805"/>
                      <a:gd name="connsiteY20" fmla="*/ 240882 h 2534306"/>
                      <a:gd name="connsiteX21" fmla="*/ 718824 w 1059805"/>
                      <a:gd name="connsiteY21" fmla="*/ 249203 h 2534306"/>
                      <a:gd name="connsiteX22" fmla="*/ 787200 w 1059805"/>
                      <a:gd name="connsiteY22" fmla="*/ 616284 h 2534306"/>
                      <a:gd name="connsiteX23" fmla="*/ 826176 w 1059805"/>
                      <a:gd name="connsiteY23" fmla="*/ 637440 h 2534306"/>
                      <a:gd name="connsiteX24" fmla="*/ 1059805 w 1059805"/>
                      <a:gd name="connsiteY24" fmla="*/ 1076843 h 2534306"/>
                      <a:gd name="connsiteX25" fmla="*/ 1059805 w 1059805"/>
                      <a:gd name="connsiteY25" fmla="*/ 1351225 h 2534306"/>
                      <a:gd name="connsiteX26" fmla="*/ 1059805 w 1059805"/>
                      <a:gd name="connsiteY26" fmla="*/ 1442085 h 2534306"/>
                      <a:gd name="connsiteX27" fmla="*/ 1059805 w 1059805"/>
                      <a:gd name="connsiteY27" fmla="*/ 2338136 h 2534306"/>
                      <a:gd name="connsiteX28" fmla="*/ 863635 w 1059805"/>
                      <a:gd name="connsiteY28" fmla="*/ 2534306 h 2534306"/>
                      <a:gd name="connsiteX29" fmla="*/ 196170 w 1059805"/>
                      <a:gd name="connsiteY29" fmla="*/ 2534306 h 2534306"/>
                      <a:gd name="connsiteX30" fmla="*/ 0 w 1059805"/>
                      <a:gd name="connsiteY30" fmla="*/ 2338136 h 2534306"/>
                      <a:gd name="connsiteX31" fmla="*/ 0 w 1059805"/>
                      <a:gd name="connsiteY31" fmla="*/ 1442085 h 2534306"/>
                      <a:gd name="connsiteX32" fmla="*/ 0 w 1059805"/>
                      <a:gd name="connsiteY32" fmla="*/ 1076843 h 2534306"/>
                      <a:gd name="connsiteX33" fmla="*/ 233629 w 1059805"/>
                      <a:gd name="connsiteY33" fmla="*/ 637440 h 2534306"/>
                      <a:gd name="connsiteX34" fmla="*/ 280070 w 1059805"/>
                      <a:gd name="connsiteY34" fmla="*/ 612232 h 2534306"/>
                      <a:gd name="connsiteX35" fmla="*/ 347488 w 1059805"/>
                      <a:gd name="connsiteY35" fmla="*/ 250293 h 2534306"/>
                      <a:gd name="connsiteX36" fmla="*/ 342910 w 1059805"/>
                      <a:gd name="connsiteY36" fmla="*/ 250293 h 2534306"/>
                      <a:gd name="connsiteX37" fmla="*/ 320186 w 1059805"/>
                      <a:gd name="connsiteY37" fmla="*/ 240881 h 2534306"/>
                      <a:gd name="connsiteX38" fmla="*/ 310773 w 1059805"/>
                      <a:gd name="connsiteY38" fmla="*/ 218157 h 2534306"/>
                      <a:gd name="connsiteX39" fmla="*/ 320186 w 1059805"/>
                      <a:gd name="connsiteY39" fmla="*/ 195433 h 2534306"/>
                      <a:gd name="connsiteX40" fmla="*/ 342910 w 1059805"/>
                      <a:gd name="connsiteY40" fmla="*/ 186021 h 2534306"/>
                      <a:gd name="connsiteX41" fmla="*/ 349707 w 1059805"/>
                      <a:gd name="connsiteY41" fmla="*/ 186021 h 2534306"/>
                      <a:gd name="connsiteX42" fmla="*/ 349707 w 1059805"/>
                      <a:gd name="connsiteY42" fmla="*/ 127928 h 2534306"/>
                      <a:gd name="connsiteX43" fmla="*/ 351310 w 1059805"/>
                      <a:gd name="connsiteY43" fmla="*/ 124060 h 2534306"/>
                      <a:gd name="connsiteX44" fmla="*/ 346000 w 1059805"/>
                      <a:gd name="connsiteY44" fmla="*/ 111241 h 2534306"/>
                      <a:gd name="connsiteX45" fmla="*/ 354145 w 1059805"/>
                      <a:gd name="connsiteY45" fmla="*/ 91577 h 2534306"/>
                      <a:gd name="connsiteX46" fmla="*/ 357026 w 1059805"/>
                      <a:gd name="connsiteY46" fmla="*/ 90383 h 2534306"/>
                      <a:gd name="connsiteX47" fmla="*/ 354145 w 1059805"/>
                      <a:gd name="connsiteY47" fmla="*/ 89190 h 2534306"/>
                      <a:gd name="connsiteX48" fmla="*/ 346000 w 1059805"/>
                      <a:gd name="connsiteY48" fmla="*/ 69525 h 2534306"/>
                      <a:gd name="connsiteX49" fmla="*/ 354145 w 1059805"/>
                      <a:gd name="connsiteY49" fmla="*/ 49861 h 2534306"/>
                      <a:gd name="connsiteX50" fmla="*/ 357025 w 1059805"/>
                      <a:gd name="connsiteY50" fmla="*/ 48668 h 2534306"/>
                      <a:gd name="connsiteX51" fmla="*/ 354145 w 1059805"/>
                      <a:gd name="connsiteY51" fmla="*/ 47475 h 2534306"/>
                      <a:gd name="connsiteX52" fmla="*/ 346000 w 1059805"/>
                      <a:gd name="connsiteY52" fmla="*/ 27810 h 2534306"/>
                      <a:gd name="connsiteX53" fmla="*/ 354145 w 1059805"/>
                      <a:gd name="connsiteY53" fmla="*/ 8146 h 2534306"/>
                      <a:gd name="connsiteX54" fmla="*/ 373810 w 1059805"/>
                      <a:gd name="connsiteY54" fmla="*/ 0 h 2534306"/>
                      <a:gd name="connsiteX0" fmla="*/ 373810 w 1059805"/>
                      <a:gd name="connsiteY0" fmla="*/ 0 h 2534306"/>
                      <a:gd name="connsiteX1" fmla="*/ 685290 w 1059805"/>
                      <a:gd name="connsiteY1" fmla="*/ 0 h 2534306"/>
                      <a:gd name="connsiteX2" fmla="*/ 713101 w 1059805"/>
                      <a:gd name="connsiteY2" fmla="*/ 27811 h 2534306"/>
                      <a:gd name="connsiteX3" fmla="*/ 713100 w 1059805"/>
                      <a:gd name="connsiteY3" fmla="*/ 27811 h 2534306"/>
                      <a:gd name="connsiteX4" fmla="*/ 704954 w 1059805"/>
                      <a:gd name="connsiteY4" fmla="*/ 47476 h 2534306"/>
                      <a:gd name="connsiteX5" fmla="*/ 702077 w 1059805"/>
                      <a:gd name="connsiteY5" fmla="*/ 48668 h 2534306"/>
                      <a:gd name="connsiteX6" fmla="*/ 704955 w 1059805"/>
                      <a:gd name="connsiteY6" fmla="*/ 49861 h 2534306"/>
                      <a:gd name="connsiteX7" fmla="*/ 713101 w 1059805"/>
                      <a:gd name="connsiteY7" fmla="*/ 69526 h 2534306"/>
                      <a:gd name="connsiteX8" fmla="*/ 713100 w 1059805"/>
                      <a:gd name="connsiteY8" fmla="*/ 69526 h 2534306"/>
                      <a:gd name="connsiteX9" fmla="*/ 704954 w 1059805"/>
                      <a:gd name="connsiteY9" fmla="*/ 89191 h 2534306"/>
                      <a:gd name="connsiteX10" fmla="*/ 702075 w 1059805"/>
                      <a:gd name="connsiteY10" fmla="*/ 90384 h 2534306"/>
                      <a:gd name="connsiteX11" fmla="*/ 704955 w 1059805"/>
                      <a:gd name="connsiteY11" fmla="*/ 91577 h 2534306"/>
                      <a:gd name="connsiteX12" fmla="*/ 713101 w 1059805"/>
                      <a:gd name="connsiteY12" fmla="*/ 111242 h 2534306"/>
                      <a:gd name="connsiteX13" fmla="*/ 713100 w 1059805"/>
                      <a:gd name="connsiteY13" fmla="*/ 111242 h 2534306"/>
                      <a:gd name="connsiteX14" fmla="*/ 707791 w 1059805"/>
                      <a:gd name="connsiteY14" fmla="*/ 124061 h 2534306"/>
                      <a:gd name="connsiteX15" fmla="*/ 709392 w 1059805"/>
                      <a:gd name="connsiteY15" fmla="*/ 127928 h 2534306"/>
                      <a:gd name="connsiteX16" fmla="*/ 709392 w 1059805"/>
                      <a:gd name="connsiteY16" fmla="*/ 186021 h 2534306"/>
                      <a:gd name="connsiteX17" fmla="*/ 716190 w 1059805"/>
                      <a:gd name="connsiteY17" fmla="*/ 186021 h 2534306"/>
                      <a:gd name="connsiteX18" fmla="*/ 748327 w 1059805"/>
                      <a:gd name="connsiteY18" fmla="*/ 218157 h 2534306"/>
                      <a:gd name="connsiteX19" fmla="*/ 748326 w 1059805"/>
                      <a:gd name="connsiteY19" fmla="*/ 218157 h 2534306"/>
                      <a:gd name="connsiteX20" fmla="*/ 738914 w 1059805"/>
                      <a:gd name="connsiteY20" fmla="*/ 240882 h 2534306"/>
                      <a:gd name="connsiteX21" fmla="*/ 718824 w 1059805"/>
                      <a:gd name="connsiteY21" fmla="*/ 249203 h 2534306"/>
                      <a:gd name="connsiteX22" fmla="*/ 787200 w 1059805"/>
                      <a:gd name="connsiteY22" fmla="*/ 616284 h 2534306"/>
                      <a:gd name="connsiteX23" fmla="*/ 826176 w 1059805"/>
                      <a:gd name="connsiteY23" fmla="*/ 637440 h 2534306"/>
                      <a:gd name="connsiteX24" fmla="*/ 1059805 w 1059805"/>
                      <a:gd name="connsiteY24" fmla="*/ 1076843 h 2534306"/>
                      <a:gd name="connsiteX25" fmla="*/ 1059805 w 1059805"/>
                      <a:gd name="connsiteY25" fmla="*/ 1351225 h 2534306"/>
                      <a:gd name="connsiteX26" fmla="*/ 1059805 w 1059805"/>
                      <a:gd name="connsiteY26" fmla="*/ 1442085 h 2534306"/>
                      <a:gd name="connsiteX27" fmla="*/ 1059805 w 1059805"/>
                      <a:gd name="connsiteY27" fmla="*/ 2338136 h 2534306"/>
                      <a:gd name="connsiteX28" fmla="*/ 863635 w 1059805"/>
                      <a:gd name="connsiteY28" fmla="*/ 2534306 h 2534306"/>
                      <a:gd name="connsiteX29" fmla="*/ 196170 w 1059805"/>
                      <a:gd name="connsiteY29" fmla="*/ 2534306 h 2534306"/>
                      <a:gd name="connsiteX30" fmla="*/ 0 w 1059805"/>
                      <a:gd name="connsiteY30" fmla="*/ 2338136 h 2534306"/>
                      <a:gd name="connsiteX31" fmla="*/ 0 w 1059805"/>
                      <a:gd name="connsiteY31" fmla="*/ 1076843 h 2534306"/>
                      <a:gd name="connsiteX32" fmla="*/ 233629 w 1059805"/>
                      <a:gd name="connsiteY32" fmla="*/ 637440 h 2534306"/>
                      <a:gd name="connsiteX33" fmla="*/ 280070 w 1059805"/>
                      <a:gd name="connsiteY33" fmla="*/ 612232 h 2534306"/>
                      <a:gd name="connsiteX34" fmla="*/ 347488 w 1059805"/>
                      <a:gd name="connsiteY34" fmla="*/ 250293 h 2534306"/>
                      <a:gd name="connsiteX35" fmla="*/ 342910 w 1059805"/>
                      <a:gd name="connsiteY35" fmla="*/ 250293 h 2534306"/>
                      <a:gd name="connsiteX36" fmla="*/ 320186 w 1059805"/>
                      <a:gd name="connsiteY36" fmla="*/ 240881 h 2534306"/>
                      <a:gd name="connsiteX37" fmla="*/ 310773 w 1059805"/>
                      <a:gd name="connsiteY37" fmla="*/ 218157 h 2534306"/>
                      <a:gd name="connsiteX38" fmla="*/ 320186 w 1059805"/>
                      <a:gd name="connsiteY38" fmla="*/ 195433 h 2534306"/>
                      <a:gd name="connsiteX39" fmla="*/ 342910 w 1059805"/>
                      <a:gd name="connsiteY39" fmla="*/ 186021 h 2534306"/>
                      <a:gd name="connsiteX40" fmla="*/ 349707 w 1059805"/>
                      <a:gd name="connsiteY40" fmla="*/ 186021 h 2534306"/>
                      <a:gd name="connsiteX41" fmla="*/ 349707 w 1059805"/>
                      <a:gd name="connsiteY41" fmla="*/ 127928 h 2534306"/>
                      <a:gd name="connsiteX42" fmla="*/ 351310 w 1059805"/>
                      <a:gd name="connsiteY42" fmla="*/ 124060 h 2534306"/>
                      <a:gd name="connsiteX43" fmla="*/ 346000 w 1059805"/>
                      <a:gd name="connsiteY43" fmla="*/ 111241 h 2534306"/>
                      <a:gd name="connsiteX44" fmla="*/ 354145 w 1059805"/>
                      <a:gd name="connsiteY44" fmla="*/ 91577 h 2534306"/>
                      <a:gd name="connsiteX45" fmla="*/ 357026 w 1059805"/>
                      <a:gd name="connsiteY45" fmla="*/ 90383 h 2534306"/>
                      <a:gd name="connsiteX46" fmla="*/ 354145 w 1059805"/>
                      <a:gd name="connsiteY46" fmla="*/ 89190 h 2534306"/>
                      <a:gd name="connsiteX47" fmla="*/ 346000 w 1059805"/>
                      <a:gd name="connsiteY47" fmla="*/ 69525 h 2534306"/>
                      <a:gd name="connsiteX48" fmla="*/ 354145 w 1059805"/>
                      <a:gd name="connsiteY48" fmla="*/ 49861 h 2534306"/>
                      <a:gd name="connsiteX49" fmla="*/ 357025 w 1059805"/>
                      <a:gd name="connsiteY49" fmla="*/ 48668 h 2534306"/>
                      <a:gd name="connsiteX50" fmla="*/ 354145 w 1059805"/>
                      <a:gd name="connsiteY50" fmla="*/ 47475 h 2534306"/>
                      <a:gd name="connsiteX51" fmla="*/ 346000 w 1059805"/>
                      <a:gd name="connsiteY51" fmla="*/ 27810 h 2534306"/>
                      <a:gd name="connsiteX52" fmla="*/ 354145 w 1059805"/>
                      <a:gd name="connsiteY52" fmla="*/ 8146 h 2534306"/>
                      <a:gd name="connsiteX53" fmla="*/ 373810 w 1059805"/>
                      <a:gd name="connsiteY53" fmla="*/ 0 h 2534306"/>
                      <a:gd name="connsiteX0" fmla="*/ 373810 w 1059805"/>
                      <a:gd name="connsiteY0" fmla="*/ 0 h 2534306"/>
                      <a:gd name="connsiteX1" fmla="*/ 685290 w 1059805"/>
                      <a:gd name="connsiteY1" fmla="*/ 0 h 2534306"/>
                      <a:gd name="connsiteX2" fmla="*/ 713101 w 1059805"/>
                      <a:gd name="connsiteY2" fmla="*/ 27811 h 2534306"/>
                      <a:gd name="connsiteX3" fmla="*/ 713100 w 1059805"/>
                      <a:gd name="connsiteY3" fmla="*/ 27811 h 2534306"/>
                      <a:gd name="connsiteX4" fmla="*/ 704954 w 1059805"/>
                      <a:gd name="connsiteY4" fmla="*/ 47476 h 2534306"/>
                      <a:gd name="connsiteX5" fmla="*/ 702077 w 1059805"/>
                      <a:gd name="connsiteY5" fmla="*/ 48668 h 2534306"/>
                      <a:gd name="connsiteX6" fmla="*/ 704955 w 1059805"/>
                      <a:gd name="connsiteY6" fmla="*/ 49861 h 2534306"/>
                      <a:gd name="connsiteX7" fmla="*/ 713101 w 1059805"/>
                      <a:gd name="connsiteY7" fmla="*/ 69526 h 2534306"/>
                      <a:gd name="connsiteX8" fmla="*/ 713100 w 1059805"/>
                      <a:gd name="connsiteY8" fmla="*/ 69526 h 2534306"/>
                      <a:gd name="connsiteX9" fmla="*/ 704954 w 1059805"/>
                      <a:gd name="connsiteY9" fmla="*/ 89191 h 2534306"/>
                      <a:gd name="connsiteX10" fmla="*/ 702075 w 1059805"/>
                      <a:gd name="connsiteY10" fmla="*/ 90384 h 2534306"/>
                      <a:gd name="connsiteX11" fmla="*/ 704955 w 1059805"/>
                      <a:gd name="connsiteY11" fmla="*/ 91577 h 2534306"/>
                      <a:gd name="connsiteX12" fmla="*/ 713101 w 1059805"/>
                      <a:gd name="connsiteY12" fmla="*/ 111242 h 2534306"/>
                      <a:gd name="connsiteX13" fmla="*/ 713100 w 1059805"/>
                      <a:gd name="connsiteY13" fmla="*/ 111242 h 2534306"/>
                      <a:gd name="connsiteX14" fmla="*/ 707791 w 1059805"/>
                      <a:gd name="connsiteY14" fmla="*/ 124061 h 2534306"/>
                      <a:gd name="connsiteX15" fmla="*/ 709392 w 1059805"/>
                      <a:gd name="connsiteY15" fmla="*/ 127928 h 2534306"/>
                      <a:gd name="connsiteX16" fmla="*/ 709392 w 1059805"/>
                      <a:gd name="connsiteY16" fmla="*/ 186021 h 2534306"/>
                      <a:gd name="connsiteX17" fmla="*/ 716190 w 1059805"/>
                      <a:gd name="connsiteY17" fmla="*/ 186021 h 2534306"/>
                      <a:gd name="connsiteX18" fmla="*/ 748327 w 1059805"/>
                      <a:gd name="connsiteY18" fmla="*/ 218157 h 2534306"/>
                      <a:gd name="connsiteX19" fmla="*/ 748326 w 1059805"/>
                      <a:gd name="connsiteY19" fmla="*/ 218157 h 2534306"/>
                      <a:gd name="connsiteX20" fmla="*/ 738914 w 1059805"/>
                      <a:gd name="connsiteY20" fmla="*/ 240882 h 2534306"/>
                      <a:gd name="connsiteX21" fmla="*/ 718824 w 1059805"/>
                      <a:gd name="connsiteY21" fmla="*/ 249203 h 2534306"/>
                      <a:gd name="connsiteX22" fmla="*/ 787200 w 1059805"/>
                      <a:gd name="connsiteY22" fmla="*/ 616284 h 2534306"/>
                      <a:gd name="connsiteX23" fmla="*/ 826176 w 1059805"/>
                      <a:gd name="connsiteY23" fmla="*/ 637440 h 2534306"/>
                      <a:gd name="connsiteX24" fmla="*/ 1059805 w 1059805"/>
                      <a:gd name="connsiteY24" fmla="*/ 1076843 h 2534306"/>
                      <a:gd name="connsiteX25" fmla="*/ 1059805 w 1059805"/>
                      <a:gd name="connsiteY25" fmla="*/ 1351225 h 2534306"/>
                      <a:gd name="connsiteX26" fmla="*/ 1059805 w 1059805"/>
                      <a:gd name="connsiteY26" fmla="*/ 2338136 h 2534306"/>
                      <a:gd name="connsiteX27" fmla="*/ 863635 w 1059805"/>
                      <a:gd name="connsiteY27" fmla="*/ 2534306 h 2534306"/>
                      <a:gd name="connsiteX28" fmla="*/ 196170 w 1059805"/>
                      <a:gd name="connsiteY28" fmla="*/ 2534306 h 2534306"/>
                      <a:gd name="connsiteX29" fmla="*/ 0 w 1059805"/>
                      <a:gd name="connsiteY29" fmla="*/ 2338136 h 2534306"/>
                      <a:gd name="connsiteX30" fmla="*/ 0 w 1059805"/>
                      <a:gd name="connsiteY30" fmla="*/ 1076843 h 2534306"/>
                      <a:gd name="connsiteX31" fmla="*/ 233629 w 1059805"/>
                      <a:gd name="connsiteY31" fmla="*/ 637440 h 2534306"/>
                      <a:gd name="connsiteX32" fmla="*/ 280070 w 1059805"/>
                      <a:gd name="connsiteY32" fmla="*/ 612232 h 2534306"/>
                      <a:gd name="connsiteX33" fmla="*/ 347488 w 1059805"/>
                      <a:gd name="connsiteY33" fmla="*/ 250293 h 2534306"/>
                      <a:gd name="connsiteX34" fmla="*/ 342910 w 1059805"/>
                      <a:gd name="connsiteY34" fmla="*/ 250293 h 2534306"/>
                      <a:gd name="connsiteX35" fmla="*/ 320186 w 1059805"/>
                      <a:gd name="connsiteY35" fmla="*/ 240881 h 2534306"/>
                      <a:gd name="connsiteX36" fmla="*/ 310773 w 1059805"/>
                      <a:gd name="connsiteY36" fmla="*/ 218157 h 2534306"/>
                      <a:gd name="connsiteX37" fmla="*/ 320186 w 1059805"/>
                      <a:gd name="connsiteY37" fmla="*/ 195433 h 2534306"/>
                      <a:gd name="connsiteX38" fmla="*/ 342910 w 1059805"/>
                      <a:gd name="connsiteY38" fmla="*/ 186021 h 2534306"/>
                      <a:gd name="connsiteX39" fmla="*/ 349707 w 1059805"/>
                      <a:gd name="connsiteY39" fmla="*/ 186021 h 2534306"/>
                      <a:gd name="connsiteX40" fmla="*/ 349707 w 1059805"/>
                      <a:gd name="connsiteY40" fmla="*/ 127928 h 2534306"/>
                      <a:gd name="connsiteX41" fmla="*/ 351310 w 1059805"/>
                      <a:gd name="connsiteY41" fmla="*/ 124060 h 2534306"/>
                      <a:gd name="connsiteX42" fmla="*/ 346000 w 1059805"/>
                      <a:gd name="connsiteY42" fmla="*/ 111241 h 2534306"/>
                      <a:gd name="connsiteX43" fmla="*/ 354145 w 1059805"/>
                      <a:gd name="connsiteY43" fmla="*/ 91577 h 2534306"/>
                      <a:gd name="connsiteX44" fmla="*/ 357026 w 1059805"/>
                      <a:gd name="connsiteY44" fmla="*/ 90383 h 2534306"/>
                      <a:gd name="connsiteX45" fmla="*/ 354145 w 1059805"/>
                      <a:gd name="connsiteY45" fmla="*/ 89190 h 2534306"/>
                      <a:gd name="connsiteX46" fmla="*/ 346000 w 1059805"/>
                      <a:gd name="connsiteY46" fmla="*/ 69525 h 2534306"/>
                      <a:gd name="connsiteX47" fmla="*/ 354145 w 1059805"/>
                      <a:gd name="connsiteY47" fmla="*/ 49861 h 2534306"/>
                      <a:gd name="connsiteX48" fmla="*/ 357025 w 1059805"/>
                      <a:gd name="connsiteY48" fmla="*/ 48668 h 2534306"/>
                      <a:gd name="connsiteX49" fmla="*/ 354145 w 1059805"/>
                      <a:gd name="connsiteY49" fmla="*/ 47475 h 2534306"/>
                      <a:gd name="connsiteX50" fmla="*/ 346000 w 1059805"/>
                      <a:gd name="connsiteY50" fmla="*/ 27810 h 2534306"/>
                      <a:gd name="connsiteX51" fmla="*/ 354145 w 1059805"/>
                      <a:gd name="connsiteY51" fmla="*/ 8146 h 2534306"/>
                      <a:gd name="connsiteX52" fmla="*/ 373810 w 1059805"/>
                      <a:gd name="connsiteY52" fmla="*/ 0 h 2534306"/>
                      <a:gd name="connsiteX0" fmla="*/ 373810 w 1059805"/>
                      <a:gd name="connsiteY0" fmla="*/ 0 h 2534306"/>
                      <a:gd name="connsiteX1" fmla="*/ 685290 w 1059805"/>
                      <a:gd name="connsiteY1" fmla="*/ 0 h 2534306"/>
                      <a:gd name="connsiteX2" fmla="*/ 713101 w 1059805"/>
                      <a:gd name="connsiteY2" fmla="*/ 27811 h 2534306"/>
                      <a:gd name="connsiteX3" fmla="*/ 713100 w 1059805"/>
                      <a:gd name="connsiteY3" fmla="*/ 27811 h 2534306"/>
                      <a:gd name="connsiteX4" fmla="*/ 704954 w 1059805"/>
                      <a:gd name="connsiteY4" fmla="*/ 47476 h 2534306"/>
                      <a:gd name="connsiteX5" fmla="*/ 702077 w 1059805"/>
                      <a:gd name="connsiteY5" fmla="*/ 48668 h 2534306"/>
                      <a:gd name="connsiteX6" fmla="*/ 704955 w 1059805"/>
                      <a:gd name="connsiteY6" fmla="*/ 49861 h 2534306"/>
                      <a:gd name="connsiteX7" fmla="*/ 713101 w 1059805"/>
                      <a:gd name="connsiteY7" fmla="*/ 69526 h 2534306"/>
                      <a:gd name="connsiteX8" fmla="*/ 713100 w 1059805"/>
                      <a:gd name="connsiteY8" fmla="*/ 69526 h 2534306"/>
                      <a:gd name="connsiteX9" fmla="*/ 704954 w 1059805"/>
                      <a:gd name="connsiteY9" fmla="*/ 89191 h 2534306"/>
                      <a:gd name="connsiteX10" fmla="*/ 702075 w 1059805"/>
                      <a:gd name="connsiteY10" fmla="*/ 90384 h 2534306"/>
                      <a:gd name="connsiteX11" fmla="*/ 704955 w 1059805"/>
                      <a:gd name="connsiteY11" fmla="*/ 91577 h 2534306"/>
                      <a:gd name="connsiteX12" fmla="*/ 713101 w 1059805"/>
                      <a:gd name="connsiteY12" fmla="*/ 111242 h 2534306"/>
                      <a:gd name="connsiteX13" fmla="*/ 713100 w 1059805"/>
                      <a:gd name="connsiteY13" fmla="*/ 111242 h 2534306"/>
                      <a:gd name="connsiteX14" fmla="*/ 707791 w 1059805"/>
                      <a:gd name="connsiteY14" fmla="*/ 124061 h 2534306"/>
                      <a:gd name="connsiteX15" fmla="*/ 709392 w 1059805"/>
                      <a:gd name="connsiteY15" fmla="*/ 127928 h 2534306"/>
                      <a:gd name="connsiteX16" fmla="*/ 709392 w 1059805"/>
                      <a:gd name="connsiteY16" fmla="*/ 186021 h 2534306"/>
                      <a:gd name="connsiteX17" fmla="*/ 716190 w 1059805"/>
                      <a:gd name="connsiteY17" fmla="*/ 186021 h 2534306"/>
                      <a:gd name="connsiteX18" fmla="*/ 748327 w 1059805"/>
                      <a:gd name="connsiteY18" fmla="*/ 218157 h 2534306"/>
                      <a:gd name="connsiteX19" fmla="*/ 748326 w 1059805"/>
                      <a:gd name="connsiteY19" fmla="*/ 218157 h 2534306"/>
                      <a:gd name="connsiteX20" fmla="*/ 738914 w 1059805"/>
                      <a:gd name="connsiteY20" fmla="*/ 240882 h 2534306"/>
                      <a:gd name="connsiteX21" fmla="*/ 718824 w 1059805"/>
                      <a:gd name="connsiteY21" fmla="*/ 249203 h 2534306"/>
                      <a:gd name="connsiteX22" fmla="*/ 787200 w 1059805"/>
                      <a:gd name="connsiteY22" fmla="*/ 616284 h 2534306"/>
                      <a:gd name="connsiteX23" fmla="*/ 826176 w 1059805"/>
                      <a:gd name="connsiteY23" fmla="*/ 637440 h 2534306"/>
                      <a:gd name="connsiteX24" fmla="*/ 1059805 w 1059805"/>
                      <a:gd name="connsiteY24" fmla="*/ 1076843 h 2534306"/>
                      <a:gd name="connsiteX25" fmla="*/ 1059805 w 1059805"/>
                      <a:gd name="connsiteY25" fmla="*/ 2338136 h 2534306"/>
                      <a:gd name="connsiteX26" fmla="*/ 863635 w 1059805"/>
                      <a:gd name="connsiteY26" fmla="*/ 2534306 h 2534306"/>
                      <a:gd name="connsiteX27" fmla="*/ 196170 w 1059805"/>
                      <a:gd name="connsiteY27" fmla="*/ 2534306 h 2534306"/>
                      <a:gd name="connsiteX28" fmla="*/ 0 w 1059805"/>
                      <a:gd name="connsiteY28" fmla="*/ 2338136 h 2534306"/>
                      <a:gd name="connsiteX29" fmla="*/ 0 w 1059805"/>
                      <a:gd name="connsiteY29" fmla="*/ 1076843 h 2534306"/>
                      <a:gd name="connsiteX30" fmla="*/ 233629 w 1059805"/>
                      <a:gd name="connsiteY30" fmla="*/ 637440 h 2534306"/>
                      <a:gd name="connsiteX31" fmla="*/ 280070 w 1059805"/>
                      <a:gd name="connsiteY31" fmla="*/ 612232 h 2534306"/>
                      <a:gd name="connsiteX32" fmla="*/ 347488 w 1059805"/>
                      <a:gd name="connsiteY32" fmla="*/ 250293 h 2534306"/>
                      <a:gd name="connsiteX33" fmla="*/ 342910 w 1059805"/>
                      <a:gd name="connsiteY33" fmla="*/ 250293 h 2534306"/>
                      <a:gd name="connsiteX34" fmla="*/ 320186 w 1059805"/>
                      <a:gd name="connsiteY34" fmla="*/ 240881 h 2534306"/>
                      <a:gd name="connsiteX35" fmla="*/ 310773 w 1059805"/>
                      <a:gd name="connsiteY35" fmla="*/ 218157 h 2534306"/>
                      <a:gd name="connsiteX36" fmla="*/ 320186 w 1059805"/>
                      <a:gd name="connsiteY36" fmla="*/ 195433 h 2534306"/>
                      <a:gd name="connsiteX37" fmla="*/ 342910 w 1059805"/>
                      <a:gd name="connsiteY37" fmla="*/ 186021 h 2534306"/>
                      <a:gd name="connsiteX38" fmla="*/ 349707 w 1059805"/>
                      <a:gd name="connsiteY38" fmla="*/ 186021 h 2534306"/>
                      <a:gd name="connsiteX39" fmla="*/ 349707 w 1059805"/>
                      <a:gd name="connsiteY39" fmla="*/ 127928 h 2534306"/>
                      <a:gd name="connsiteX40" fmla="*/ 351310 w 1059805"/>
                      <a:gd name="connsiteY40" fmla="*/ 124060 h 2534306"/>
                      <a:gd name="connsiteX41" fmla="*/ 346000 w 1059805"/>
                      <a:gd name="connsiteY41" fmla="*/ 111241 h 2534306"/>
                      <a:gd name="connsiteX42" fmla="*/ 354145 w 1059805"/>
                      <a:gd name="connsiteY42" fmla="*/ 91577 h 2534306"/>
                      <a:gd name="connsiteX43" fmla="*/ 357026 w 1059805"/>
                      <a:gd name="connsiteY43" fmla="*/ 90383 h 2534306"/>
                      <a:gd name="connsiteX44" fmla="*/ 354145 w 1059805"/>
                      <a:gd name="connsiteY44" fmla="*/ 89190 h 2534306"/>
                      <a:gd name="connsiteX45" fmla="*/ 346000 w 1059805"/>
                      <a:gd name="connsiteY45" fmla="*/ 69525 h 2534306"/>
                      <a:gd name="connsiteX46" fmla="*/ 354145 w 1059805"/>
                      <a:gd name="connsiteY46" fmla="*/ 49861 h 2534306"/>
                      <a:gd name="connsiteX47" fmla="*/ 357025 w 1059805"/>
                      <a:gd name="connsiteY47" fmla="*/ 48668 h 2534306"/>
                      <a:gd name="connsiteX48" fmla="*/ 354145 w 1059805"/>
                      <a:gd name="connsiteY48" fmla="*/ 47475 h 2534306"/>
                      <a:gd name="connsiteX49" fmla="*/ 346000 w 1059805"/>
                      <a:gd name="connsiteY49" fmla="*/ 27810 h 2534306"/>
                      <a:gd name="connsiteX50" fmla="*/ 354145 w 1059805"/>
                      <a:gd name="connsiteY50" fmla="*/ 8146 h 2534306"/>
                      <a:gd name="connsiteX51" fmla="*/ 373810 w 1059805"/>
                      <a:gd name="connsiteY51" fmla="*/ 0 h 25343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1059805" h="2534306">
                        <a:moveTo>
                          <a:pt x="373810" y="0"/>
                        </a:moveTo>
                        <a:lnTo>
                          <a:pt x="685290" y="0"/>
                        </a:lnTo>
                        <a:cubicBezTo>
                          <a:pt x="700649" y="0"/>
                          <a:pt x="713101" y="12451"/>
                          <a:pt x="713101" y="27811"/>
                        </a:cubicBezTo>
                        <a:lnTo>
                          <a:pt x="713100" y="27811"/>
                        </a:lnTo>
                        <a:cubicBezTo>
                          <a:pt x="713100" y="35490"/>
                          <a:pt x="709987" y="42443"/>
                          <a:pt x="704954" y="47476"/>
                        </a:cubicBezTo>
                        <a:lnTo>
                          <a:pt x="702077" y="48668"/>
                        </a:lnTo>
                        <a:lnTo>
                          <a:pt x="704955" y="49861"/>
                        </a:lnTo>
                        <a:cubicBezTo>
                          <a:pt x="709988" y="54894"/>
                          <a:pt x="713101" y="61846"/>
                          <a:pt x="713101" y="69526"/>
                        </a:cubicBezTo>
                        <a:lnTo>
                          <a:pt x="713100" y="69526"/>
                        </a:lnTo>
                        <a:cubicBezTo>
                          <a:pt x="713100" y="77205"/>
                          <a:pt x="709987" y="84158"/>
                          <a:pt x="704954" y="89191"/>
                        </a:cubicBezTo>
                        <a:lnTo>
                          <a:pt x="702075" y="90384"/>
                        </a:lnTo>
                        <a:lnTo>
                          <a:pt x="704955" y="91577"/>
                        </a:lnTo>
                        <a:cubicBezTo>
                          <a:pt x="709988" y="96610"/>
                          <a:pt x="713101" y="103562"/>
                          <a:pt x="713101" y="111242"/>
                        </a:cubicBezTo>
                        <a:lnTo>
                          <a:pt x="713100" y="111242"/>
                        </a:lnTo>
                        <a:lnTo>
                          <a:pt x="707791" y="124061"/>
                        </a:lnTo>
                        <a:lnTo>
                          <a:pt x="709392" y="127928"/>
                        </a:lnTo>
                        <a:lnTo>
                          <a:pt x="709392" y="186021"/>
                        </a:lnTo>
                        <a:lnTo>
                          <a:pt x="716190" y="186021"/>
                        </a:lnTo>
                        <a:cubicBezTo>
                          <a:pt x="733939" y="186021"/>
                          <a:pt x="748327" y="200409"/>
                          <a:pt x="748327" y="218157"/>
                        </a:cubicBezTo>
                        <a:lnTo>
                          <a:pt x="748326" y="218157"/>
                        </a:lnTo>
                        <a:cubicBezTo>
                          <a:pt x="748326" y="227032"/>
                          <a:pt x="744729" y="235066"/>
                          <a:pt x="738914" y="240882"/>
                        </a:cubicBezTo>
                        <a:lnTo>
                          <a:pt x="718824" y="249203"/>
                        </a:lnTo>
                        <a:lnTo>
                          <a:pt x="787200" y="616284"/>
                        </a:lnTo>
                        <a:lnTo>
                          <a:pt x="826176" y="637440"/>
                        </a:lnTo>
                        <a:cubicBezTo>
                          <a:pt x="967131" y="732667"/>
                          <a:pt x="1059805" y="893933"/>
                          <a:pt x="1059805" y="1076843"/>
                        </a:cubicBezTo>
                        <a:lnTo>
                          <a:pt x="1059805" y="2338136"/>
                        </a:lnTo>
                        <a:cubicBezTo>
                          <a:pt x="1059805" y="2446478"/>
                          <a:pt x="971977" y="2534306"/>
                          <a:pt x="863635" y="2534306"/>
                        </a:cubicBezTo>
                        <a:lnTo>
                          <a:pt x="196170" y="2534306"/>
                        </a:lnTo>
                        <a:cubicBezTo>
                          <a:pt x="87828" y="2534306"/>
                          <a:pt x="0" y="2446478"/>
                          <a:pt x="0" y="2338136"/>
                        </a:cubicBezTo>
                        <a:lnTo>
                          <a:pt x="0" y="1076843"/>
                        </a:lnTo>
                        <a:cubicBezTo>
                          <a:pt x="0" y="893933"/>
                          <a:pt x="92674" y="732667"/>
                          <a:pt x="233629" y="637440"/>
                        </a:cubicBezTo>
                        <a:lnTo>
                          <a:pt x="280070" y="612232"/>
                        </a:lnTo>
                        <a:lnTo>
                          <a:pt x="347488" y="250293"/>
                        </a:lnTo>
                        <a:lnTo>
                          <a:pt x="342910" y="250293"/>
                        </a:lnTo>
                        <a:cubicBezTo>
                          <a:pt x="334036" y="250293"/>
                          <a:pt x="326001" y="246696"/>
                          <a:pt x="320186" y="240881"/>
                        </a:cubicBezTo>
                        <a:lnTo>
                          <a:pt x="310773" y="218157"/>
                        </a:lnTo>
                        <a:lnTo>
                          <a:pt x="320186" y="195433"/>
                        </a:lnTo>
                        <a:cubicBezTo>
                          <a:pt x="326001" y="189618"/>
                          <a:pt x="334036" y="186021"/>
                          <a:pt x="342910" y="186021"/>
                        </a:cubicBezTo>
                        <a:lnTo>
                          <a:pt x="349707" y="186021"/>
                        </a:lnTo>
                        <a:lnTo>
                          <a:pt x="349707" y="127928"/>
                        </a:lnTo>
                        <a:lnTo>
                          <a:pt x="351310" y="124060"/>
                        </a:lnTo>
                        <a:lnTo>
                          <a:pt x="346000" y="111241"/>
                        </a:lnTo>
                        <a:lnTo>
                          <a:pt x="354145" y="91577"/>
                        </a:lnTo>
                        <a:lnTo>
                          <a:pt x="357026" y="90383"/>
                        </a:lnTo>
                        <a:lnTo>
                          <a:pt x="354145" y="89190"/>
                        </a:lnTo>
                        <a:lnTo>
                          <a:pt x="346000" y="69525"/>
                        </a:lnTo>
                        <a:lnTo>
                          <a:pt x="354145" y="49861"/>
                        </a:lnTo>
                        <a:lnTo>
                          <a:pt x="357025" y="48668"/>
                        </a:lnTo>
                        <a:lnTo>
                          <a:pt x="354145" y="47475"/>
                        </a:lnTo>
                        <a:lnTo>
                          <a:pt x="346000" y="27810"/>
                        </a:lnTo>
                        <a:lnTo>
                          <a:pt x="354145" y="8146"/>
                        </a:lnTo>
                        <a:cubicBezTo>
                          <a:pt x="359178" y="3113"/>
                          <a:pt x="366131" y="0"/>
                          <a:pt x="373810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5400" cap="flat" cmpd="sng" algn="ctr">
                    <a:solidFill>
                      <a:sysClr val="windowText" lastClr="000000">
                        <a:lumMod val="95000"/>
                        <a:lumOff val="5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" name="台形 98">
                    <a:extLst>
                      <a:ext uri="{FF2B5EF4-FFF2-40B4-BE49-F238E27FC236}">
                        <a16:creationId xmlns:a16="http://schemas.microsoft.com/office/drawing/2014/main" id="{8E042684-1469-E110-4C8F-D43C6DA291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730809" y="1448780"/>
                    <a:ext cx="454584" cy="327682"/>
                  </a:xfrm>
                  <a:prstGeom prst="trapezoid">
                    <a:avLst>
                      <a:gd name="adj" fmla="val 16788"/>
                    </a:avLst>
                  </a:prstGeom>
                  <a:pattFill prst="dkVert">
                    <a:fgClr>
                      <a:schemeClr val="bg1">
                        <a:lumMod val="85000"/>
                      </a:schemeClr>
                    </a:fgClr>
                    <a:bgClr>
                      <a:schemeClr val="bg1"/>
                    </a:bgClr>
                  </a:pattFill>
                  <a:ln w="25400" cap="flat" cmpd="sng" algn="ctr">
                    <a:solidFill>
                      <a:sysClr val="windowText" lastClr="000000">
                        <a:lumMod val="95000"/>
                        <a:lumOff val="5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5" name="グループ化 84">
                  <a:extLst>
                    <a:ext uri="{FF2B5EF4-FFF2-40B4-BE49-F238E27FC236}">
                      <a16:creationId xmlns:a16="http://schemas.microsoft.com/office/drawing/2014/main" id="{653F1C1A-748D-6777-E8CE-18599016D02B}"/>
                    </a:ext>
                  </a:extLst>
                </p:cNvPr>
                <p:cNvGrpSpPr/>
                <p:nvPr/>
              </p:nvGrpSpPr>
              <p:grpSpPr>
                <a:xfrm rot="9608183">
                  <a:off x="11371954" y="6588338"/>
                  <a:ext cx="279651" cy="508294"/>
                  <a:chOff x="-1033416" y="1448780"/>
                  <a:chExt cx="1059805" cy="1926305"/>
                </a:xfrm>
              </p:grpSpPr>
              <p:sp>
                <p:nvSpPr>
                  <p:cNvPr id="96" name="フリーフォーム: 図形 95">
                    <a:extLst>
                      <a:ext uri="{FF2B5EF4-FFF2-40B4-BE49-F238E27FC236}">
                        <a16:creationId xmlns:a16="http://schemas.microsoft.com/office/drawing/2014/main" id="{BCFC2624-4DB0-7683-FF13-9069AF38EE2A}"/>
                      </a:ext>
                    </a:extLst>
                  </p:cNvPr>
                  <p:cNvSpPr/>
                  <p:nvPr/>
                </p:nvSpPr>
                <p:spPr>
                  <a:xfrm>
                    <a:off x="-1033416" y="1628803"/>
                    <a:ext cx="1059805" cy="1746282"/>
                  </a:xfrm>
                  <a:custGeom>
                    <a:avLst/>
                    <a:gdLst>
                      <a:gd name="connsiteX0" fmla="*/ 373810 w 1059805"/>
                      <a:gd name="connsiteY0" fmla="*/ 0 h 2534306"/>
                      <a:gd name="connsiteX1" fmla="*/ 685290 w 1059805"/>
                      <a:gd name="connsiteY1" fmla="*/ 0 h 2534306"/>
                      <a:gd name="connsiteX2" fmla="*/ 713101 w 1059805"/>
                      <a:gd name="connsiteY2" fmla="*/ 27811 h 2534306"/>
                      <a:gd name="connsiteX3" fmla="*/ 713100 w 1059805"/>
                      <a:gd name="connsiteY3" fmla="*/ 27811 h 2534306"/>
                      <a:gd name="connsiteX4" fmla="*/ 704954 w 1059805"/>
                      <a:gd name="connsiteY4" fmla="*/ 47476 h 2534306"/>
                      <a:gd name="connsiteX5" fmla="*/ 702077 w 1059805"/>
                      <a:gd name="connsiteY5" fmla="*/ 48668 h 2534306"/>
                      <a:gd name="connsiteX6" fmla="*/ 704955 w 1059805"/>
                      <a:gd name="connsiteY6" fmla="*/ 49861 h 2534306"/>
                      <a:gd name="connsiteX7" fmla="*/ 713101 w 1059805"/>
                      <a:gd name="connsiteY7" fmla="*/ 69526 h 2534306"/>
                      <a:gd name="connsiteX8" fmla="*/ 713100 w 1059805"/>
                      <a:gd name="connsiteY8" fmla="*/ 69526 h 2534306"/>
                      <a:gd name="connsiteX9" fmla="*/ 704954 w 1059805"/>
                      <a:gd name="connsiteY9" fmla="*/ 89191 h 2534306"/>
                      <a:gd name="connsiteX10" fmla="*/ 702075 w 1059805"/>
                      <a:gd name="connsiteY10" fmla="*/ 90384 h 2534306"/>
                      <a:gd name="connsiteX11" fmla="*/ 704955 w 1059805"/>
                      <a:gd name="connsiteY11" fmla="*/ 91577 h 2534306"/>
                      <a:gd name="connsiteX12" fmla="*/ 713101 w 1059805"/>
                      <a:gd name="connsiteY12" fmla="*/ 111242 h 2534306"/>
                      <a:gd name="connsiteX13" fmla="*/ 713100 w 1059805"/>
                      <a:gd name="connsiteY13" fmla="*/ 111242 h 2534306"/>
                      <a:gd name="connsiteX14" fmla="*/ 707791 w 1059805"/>
                      <a:gd name="connsiteY14" fmla="*/ 124061 h 2534306"/>
                      <a:gd name="connsiteX15" fmla="*/ 709392 w 1059805"/>
                      <a:gd name="connsiteY15" fmla="*/ 127928 h 2534306"/>
                      <a:gd name="connsiteX16" fmla="*/ 709392 w 1059805"/>
                      <a:gd name="connsiteY16" fmla="*/ 186021 h 2534306"/>
                      <a:gd name="connsiteX17" fmla="*/ 716190 w 1059805"/>
                      <a:gd name="connsiteY17" fmla="*/ 186021 h 2534306"/>
                      <a:gd name="connsiteX18" fmla="*/ 748327 w 1059805"/>
                      <a:gd name="connsiteY18" fmla="*/ 218157 h 2534306"/>
                      <a:gd name="connsiteX19" fmla="*/ 748326 w 1059805"/>
                      <a:gd name="connsiteY19" fmla="*/ 218157 h 2534306"/>
                      <a:gd name="connsiteX20" fmla="*/ 738914 w 1059805"/>
                      <a:gd name="connsiteY20" fmla="*/ 240882 h 2534306"/>
                      <a:gd name="connsiteX21" fmla="*/ 718824 w 1059805"/>
                      <a:gd name="connsiteY21" fmla="*/ 249203 h 2534306"/>
                      <a:gd name="connsiteX22" fmla="*/ 787200 w 1059805"/>
                      <a:gd name="connsiteY22" fmla="*/ 616284 h 2534306"/>
                      <a:gd name="connsiteX23" fmla="*/ 826176 w 1059805"/>
                      <a:gd name="connsiteY23" fmla="*/ 637440 h 2534306"/>
                      <a:gd name="connsiteX24" fmla="*/ 1059805 w 1059805"/>
                      <a:gd name="connsiteY24" fmla="*/ 1076843 h 2534306"/>
                      <a:gd name="connsiteX25" fmla="*/ 1059805 w 1059805"/>
                      <a:gd name="connsiteY25" fmla="*/ 1351225 h 2534306"/>
                      <a:gd name="connsiteX26" fmla="*/ 1059805 w 1059805"/>
                      <a:gd name="connsiteY26" fmla="*/ 1442085 h 2534306"/>
                      <a:gd name="connsiteX27" fmla="*/ 1059805 w 1059805"/>
                      <a:gd name="connsiteY27" fmla="*/ 2338136 h 2534306"/>
                      <a:gd name="connsiteX28" fmla="*/ 863635 w 1059805"/>
                      <a:gd name="connsiteY28" fmla="*/ 2534306 h 2534306"/>
                      <a:gd name="connsiteX29" fmla="*/ 196170 w 1059805"/>
                      <a:gd name="connsiteY29" fmla="*/ 2534306 h 2534306"/>
                      <a:gd name="connsiteX30" fmla="*/ 0 w 1059805"/>
                      <a:gd name="connsiteY30" fmla="*/ 2338136 h 2534306"/>
                      <a:gd name="connsiteX31" fmla="*/ 0 w 1059805"/>
                      <a:gd name="connsiteY31" fmla="*/ 1442085 h 2534306"/>
                      <a:gd name="connsiteX32" fmla="*/ 0 w 1059805"/>
                      <a:gd name="connsiteY32" fmla="*/ 1351225 h 2534306"/>
                      <a:gd name="connsiteX33" fmla="*/ 0 w 1059805"/>
                      <a:gd name="connsiteY33" fmla="*/ 1076843 h 2534306"/>
                      <a:gd name="connsiteX34" fmla="*/ 233629 w 1059805"/>
                      <a:gd name="connsiteY34" fmla="*/ 637440 h 2534306"/>
                      <a:gd name="connsiteX35" fmla="*/ 280070 w 1059805"/>
                      <a:gd name="connsiteY35" fmla="*/ 612232 h 2534306"/>
                      <a:gd name="connsiteX36" fmla="*/ 347488 w 1059805"/>
                      <a:gd name="connsiteY36" fmla="*/ 250293 h 2534306"/>
                      <a:gd name="connsiteX37" fmla="*/ 342910 w 1059805"/>
                      <a:gd name="connsiteY37" fmla="*/ 250293 h 2534306"/>
                      <a:gd name="connsiteX38" fmla="*/ 320186 w 1059805"/>
                      <a:gd name="connsiteY38" fmla="*/ 240881 h 2534306"/>
                      <a:gd name="connsiteX39" fmla="*/ 310773 w 1059805"/>
                      <a:gd name="connsiteY39" fmla="*/ 218157 h 2534306"/>
                      <a:gd name="connsiteX40" fmla="*/ 320186 w 1059805"/>
                      <a:gd name="connsiteY40" fmla="*/ 195433 h 2534306"/>
                      <a:gd name="connsiteX41" fmla="*/ 342910 w 1059805"/>
                      <a:gd name="connsiteY41" fmla="*/ 186021 h 2534306"/>
                      <a:gd name="connsiteX42" fmla="*/ 349707 w 1059805"/>
                      <a:gd name="connsiteY42" fmla="*/ 186021 h 2534306"/>
                      <a:gd name="connsiteX43" fmla="*/ 349707 w 1059805"/>
                      <a:gd name="connsiteY43" fmla="*/ 127928 h 2534306"/>
                      <a:gd name="connsiteX44" fmla="*/ 351310 w 1059805"/>
                      <a:gd name="connsiteY44" fmla="*/ 124060 h 2534306"/>
                      <a:gd name="connsiteX45" fmla="*/ 346000 w 1059805"/>
                      <a:gd name="connsiteY45" fmla="*/ 111241 h 2534306"/>
                      <a:gd name="connsiteX46" fmla="*/ 354145 w 1059805"/>
                      <a:gd name="connsiteY46" fmla="*/ 91577 h 2534306"/>
                      <a:gd name="connsiteX47" fmla="*/ 357026 w 1059805"/>
                      <a:gd name="connsiteY47" fmla="*/ 90383 h 2534306"/>
                      <a:gd name="connsiteX48" fmla="*/ 354145 w 1059805"/>
                      <a:gd name="connsiteY48" fmla="*/ 89190 h 2534306"/>
                      <a:gd name="connsiteX49" fmla="*/ 346000 w 1059805"/>
                      <a:gd name="connsiteY49" fmla="*/ 69525 h 2534306"/>
                      <a:gd name="connsiteX50" fmla="*/ 354145 w 1059805"/>
                      <a:gd name="connsiteY50" fmla="*/ 49861 h 2534306"/>
                      <a:gd name="connsiteX51" fmla="*/ 357025 w 1059805"/>
                      <a:gd name="connsiteY51" fmla="*/ 48668 h 2534306"/>
                      <a:gd name="connsiteX52" fmla="*/ 354145 w 1059805"/>
                      <a:gd name="connsiteY52" fmla="*/ 47475 h 2534306"/>
                      <a:gd name="connsiteX53" fmla="*/ 346000 w 1059805"/>
                      <a:gd name="connsiteY53" fmla="*/ 27810 h 2534306"/>
                      <a:gd name="connsiteX54" fmla="*/ 354145 w 1059805"/>
                      <a:gd name="connsiteY54" fmla="*/ 8146 h 2534306"/>
                      <a:gd name="connsiteX55" fmla="*/ 373810 w 1059805"/>
                      <a:gd name="connsiteY55" fmla="*/ 0 h 2534306"/>
                      <a:gd name="connsiteX0" fmla="*/ 373810 w 1059805"/>
                      <a:gd name="connsiteY0" fmla="*/ 0 h 2534306"/>
                      <a:gd name="connsiteX1" fmla="*/ 685290 w 1059805"/>
                      <a:gd name="connsiteY1" fmla="*/ 0 h 2534306"/>
                      <a:gd name="connsiteX2" fmla="*/ 713101 w 1059805"/>
                      <a:gd name="connsiteY2" fmla="*/ 27811 h 2534306"/>
                      <a:gd name="connsiteX3" fmla="*/ 713100 w 1059805"/>
                      <a:gd name="connsiteY3" fmla="*/ 27811 h 2534306"/>
                      <a:gd name="connsiteX4" fmla="*/ 704954 w 1059805"/>
                      <a:gd name="connsiteY4" fmla="*/ 47476 h 2534306"/>
                      <a:gd name="connsiteX5" fmla="*/ 702077 w 1059805"/>
                      <a:gd name="connsiteY5" fmla="*/ 48668 h 2534306"/>
                      <a:gd name="connsiteX6" fmla="*/ 704955 w 1059805"/>
                      <a:gd name="connsiteY6" fmla="*/ 49861 h 2534306"/>
                      <a:gd name="connsiteX7" fmla="*/ 713101 w 1059805"/>
                      <a:gd name="connsiteY7" fmla="*/ 69526 h 2534306"/>
                      <a:gd name="connsiteX8" fmla="*/ 713100 w 1059805"/>
                      <a:gd name="connsiteY8" fmla="*/ 69526 h 2534306"/>
                      <a:gd name="connsiteX9" fmla="*/ 704954 w 1059805"/>
                      <a:gd name="connsiteY9" fmla="*/ 89191 h 2534306"/>
                      <a:gd name="connsiteX10" fmla="*/ 702075 w 1059805"/>
                      <a:gd name="connsiteY10" fmla="*/ 90384 h 2534306"/>
                      <a:gd name="connsiteX11" fmla="*/ 704955 w 1059805"/>
                      <a:gd name="connsiteY11" fmla="*/ 91577 h 2534306"/>
                      <a:gd name="connsiteX12" fmla="*/ 713101 w 1059805"/>
                      <a:gd name="connsiteY12" fmla="*/ 111242 h 2534306"/>
                      <a:gd name="connsiteX13" fmla="*/ 713100 w 1059805"/>
                      <a:gd name="connsiteY13" fmla="*/ 111242 h 2534306"/>
                      <a:gd name="connsiteX14" fmla="*/ 707791 w 1059805"/>
                      <a:gd name="connsiteY14" fmla="*/ 124061 h 2534306"/>
                      <a:gd name="connsiteX15" fmla="*/ 709392 w 1059805"/>
                      <a:gd name="connsiteY15" fmla="*/ 127928 h 2534306"/>
                      <a:gd name="connsiteX16" fmla="*/ 709392 w 1059805"/>
                      <a:gd name="connsiteY16" fmla="*/ 186021 h 2534306"/>
                      <a:gd name="connsiteX17" fmla="*/ 716190 w 1059805"/>
                      <a:gd name="connsiteY17" fmla="*/ 186021 h 2534306"/>
                      <a:gd name="connsiteX18" fmla="*/ 748327 w 1059805"/>
                      <a:gd name="connsiteY18" fmla="*/ 218157 h 2534306"/>
                      <a:gd name="connsiteX19" fmla="*/ 748326 w 1059805"/>
                      <a:gd name="connsiteY19" fmla="*/ 218157 h 2534306"/>
                      <a:gd name="connsiteX20" fmla="*/ 738914 w 1059805"/>
                      <a:gd name="connsiteY20" fmla="*/ 240882 h 2534306"/>
                      <a:gd name="connsiteX21" fmla="*/ 718824 w 1059805"/>
                      <a:gd name="connsiteY21" fmla="*/ 249203 h 2534306"/>
                      <a:gd name="connsiteX22" fmla="*/ 787200 w 1059805"/>
                      <a:gd name="connsiteY22" fmla="*/ 616284 h 2534306"/>
                      <a:gd name="connsiteX23" fmla="*/ 826176 w 1059805"/>
                      <a:gd name="connsiteY23" fmla="*/ 637440 h 2534306"/>
                      <a:gd name="connsiteX24" fmla="*/ 1059805 w 1059805"/>
                      <a:gd name="connsiteY24" fmla="*/ 1076843 h 2534306"/>
                      <a:gd name="connsiteX25" fmla="*/ 1059805 w 1059805"/>
                      <a:gd name="connsiteY25" fmla="*/ 1351225 h 2534306"/>
                      <a:gd name="connsiteX26" fmla="*/ 1059805 w 1059805"/>
                      <a:gd name="connsiteY26" fmla="*/ 1442085 h 2534306"/>
                      <a:gd name="connsiteX27" fmla="*/ 1059805 w 1059805"/>
                      <a:gd name="connsiteY27" fmla="*/ 2338136 h 2534306"/>
                      <a:gd name="connsiteX28" fmla="*/ 863635 w 1059805"/>
                      <a:gd name="connsiteY28" fmla="*/ 2534306 h 2534306"/>
                      <a:gd name="connsiteX29" fmla="*/ 196170 w 1059805"/>
                      <a:gd name="connsiteY29" fmla="*/ 2534306 h 2534306"/>
                      <a:gd name="connsiteX30" fmla="*/ 0 w 1059805"/>
                      <a:gd name="connsiteY30" fmla="*/ 2338136 h 2534306"/>
                      <a:gd name="connsiteX31" fmla="*/ 0 w 1059805"/>
                      <a:gd name="connsiteY31" fmla="*/ 1442085 h 2534306"/>
                      <a:gd name="connsiteX32" fmla="*/ 0 w 1059805"/>
                      <a:gd name="connsiteY32" fmla="*/ 1076843 h 2534306"/>
                      <a:gd name="connsiteX33" fmla="*/ 233629 w 1059805"/>
                      <a:gd name="connsiteY33" fmla="*/ 637440 h 2534306"/>
                      <a:gd name="connsiteX34" fmla="*/ 280070 w 1059805"/>
                      <a:gd name="connsiteY34" fmla="*/ 612232 h 2534306"/>
                      <a:gd name="connsiteX35" fmla="*/ 347488 w 1059805"/>
                      <a:gd name="connsiteY35" fmla="*/ 250293 h 2534306"/>
                      <a:gd name="connsiteX36" fmla="*/ 342910 w 1059805"/>
                      <a:gd name="connsiteY36" fmla="*/ 250293 h 2534306"/>
                      <a:gd name="connsiteX37" fmla="*/ 320186 w 1059805"/>
                      <a:gd name="connsiteY37" fmla="*/ 240881 h 2534306"/>
                      <a:gd name="connsiteX38" fmla="*/ 310773 w 1059805"/>
                      <a:gd name="connsiteY38" fmla="*/ 218157 h 2534306"/>
                      <a:gd name="connsiteX39" fmla="*/ 320186 w 1059805"/>
                      <a:gd name="connsiteY39" fmla="*/ 195433 h 2534306"/>
                      <a:gd name="connsiteX40" fmla="*/ 342910 w 1059805"/>
                      <a:gd name="connsiteY40" fmla="*/ 186021 h 2534306"/>
                      <a:gd name="connsiteX41" fmla="*/ 349707 w 1059805"/>
                      <a:gd name="connsiteY41" fmla="*/ 186021 h 2534306"/>
                      <a:gd name="connsiteX42" fmla="*/ 349707 w 1059805"/>
                      <a:gd name="connsiteY42" fmla="*/ 127928 h 2534306"/>
                      <a:gd name="connsiteX43" fmla="*/ 351310 w 1059805"/>
                      <a:gd name="connsiteY43" fmla="*/ 124060 h 2534306"/>
                      <a:gd name="connsiteX44" fmla="*/ 346000 w 1059805"/>
                      <a:gd name="connsiteY44" fmla="*/ 111241 h 2534306"/>
                      <a:gd name="connsiteX45" fmla="*/ 354145 w 1059805"/>
                      <a:gd name="connsiteY45" fmla="*/ 91577 h 2534306"/>
                      <a:gd name="connsiteX46" fmla="*/ 357026 w 1059805"/>
                      <a:gd name="connsiteY46" fmla="*/ 90383 h 2534306"/>
                      <a:gd name="connsiteX47" fmla="*/ 354145 w 1059805"/>
                      <a:gd name="connsiteY47" fmla="*/ 89190 h 2534306"/>
                      <a:gd name="connsiteX48" fmla="*/ 346000 w 1059805"/>
                      <a:gd name="connsiteY48" fmla="*/ 69525 h 2534306"/>
                      <a:gd name="connsiteX49" fmla="*/ 354145 w 1059805"/>
                      <a:gd name="connsiteY49" fmla="*/ 49861 h 2534306"/>
                      <a:gd name="connsiteX50" fmla="*/ 357025 w 1059805"/>
                      <a:gd name="connsiteY50" fmla="*/ 48668 h 2534306"/>
                      <a:gd name="connsiteX51" fmla="*/ 354145 w 1059805"/>
                      <a:gd name="connsiteY51" fmla="*/ 47475 h 2534306"/>
                      <a:gd name="connsiteX52" fmla="*/ 346000 w 1059805"/>
                      <a:gd name="connsiteY52" fmla="*/ 27810 h 2534306"/>
                      <a:gd name="connsiteX53" fmla="*/ 354145 w 1059805"/>
                      <a:gd name="connsiteY53" fmla="*/ 8146 h 2534306"/>
                      <a:gd name="connsiteX54" fmla="*/ 373810 w 1059805"/>
                      <a:gd name="connsiteY54" fmla="*/ 0 h 2534306"/>
                      <a:gd name="connsiteX0" fmla="*/ 373810 w 1059805"/>
                      <a:gd name="connsiteY0" fmla="*/ 0 h 2534306"/>
                      <a:gd name="connsiteX1" fmla="*/ 685290 w 1059805"/>
                      <a:gd name="connsiteY1" fmla="*/ 0 h 2534306"/>
                      <a:gd name="connsiteX2" fmla="*/ 713101 w 1059805"/>
                      <a:gd name="connsiteY2" fmla="*/ 27811 h 2534306"/>
                      <a:gd name="connsiteX3" fmla="*/ 713100 w 1059805"/>
                      <a:gd name="connsiteY3" fmla="*/ 27811 h 2534306"/>
                      <a:gd name="connsiteX4" fmla="*/ 704954 w 1059805"/>
                      <a:gd name="connsiteY4" fmla="*/ 47476 h 2534306"/>
                      <a:gd name="connsiteX5" fmla="*/ 702077 w 1059805"/>
                      <a:gd name="connsiteY5" fmla="*/ 48668 h 2534306"/>
                      <a:gd name="connsiteX6" fmla="*/ 704955 w 1059805"/>
                      <a:gd name="connsiteY6" fmla="*/ 49861 h 2534306"/>
                      <a:gd name="connsiteX7" fmla="*/ 713101 w 1059805"/>
                      <a:gd name="connsiteY7" fmla="*/ 69526 h 2534306"/>
                      <a:gd name="connsiteX8" fmla="*/ 713100 w 1059805"/>
                      <a:gd name="connsiteY8" fmla="*/ 69526 h 2534306"/>
                      <a:gd name="connsiteX9" fmla="*/ 704954 w 1059805"/>
                      <a:gd name="connsiteY9" fmla="*/ 89191 h 2534306"/>
                      <a:gd name="connsiteX10" fmla="*/ 702075 w 1059805"/>
                      <a:gd name="connsiteY10" fmla="*/ 90384 h 2534306"/>
                      <a:gd name="connsiteX11" fmla="*/ 704955 w 1059805"/>
                      <a:gd name="connsiteY11" fmla="*/ 91577 h 2534306"/>
                      <a:gd name="connsiteX12" fmla="*/ 713101 w 1059805"/>
                      <a:gd name="connsiteY12" fmla="*/ 111242 h 2534306"/>
                      <a:gd name="connsiteX13" fmla="*/ 713100 w 1059805"/>
                      <a:gd name="connsiteY13" fmla="*/ 111242 h 2534306"/>
                      <a:gd name="connsiteX14" fmla="*/ 707791 w 1059805"/>
                      <a:gd name="connsiteY14" fmla="*/ 124061 h 2534306"/>
                      <a:gd name="connsiteX15" fmla="*/ 709392 w 1059805"/>
                      <a:gd name="connsiteY15" fmla="*/ 127928 h 2534306"/>
                      <a:gd name="connsiteX16" fmla="*/ 709392 w 1059805"/>
                      <a:gd name="connsiteY16" fmla="*/ 186021 h 2534306"/>
                      <a:gd name="connsiteX17" fmla="*/ 716190 w 1059805"/>
                      <a:gd name="connsiteY17" fmla="*/ 186021 h 2534306"/>
                      <a:gd name="connsiteX18" fmla="*/ 748327 w 1059805"/>
                      <a:gd name="connsiteY18" fmla="*/ 218157 h 2534306"/>
                      <a:gd name="connsiteX19" fmla="*/ 748326 w 1059805"/>
                      <a:gd name="connsiteY19" fmla="*/ 218157 h 2534306"/>
                      <a:gd name="connsiteX20" fmla="*/ 738914 w 1059805"/>
                      <a:gd name="connsiteY20" fmla="*/ 240882 h 2534306"/>
                      <a:gd name="connsiteX21" fmla="*/ 718824 w 1059805"/>
                      <a:gd name="connsiteY21" fmla="*/ 249203 h 2534306"/>
                      <a:gd name="connsiteX22" fmla="*/ 787200 w 1059805"/>
                      <a:gd name="connsiteY22" fmla="*/ 616284 h 2534306"/>
                      <a:gd name="connsiteX23" fmla="*/ 826176 w 1059805"/>
                      <a:gd name="connsiteY23" fmla="*/ 637440 h 2534306"/>
                      <a:gd name="connsiteX24" fmla="*/ 1059805 w 1059805"/>
                      <a:gd name="connsiteY24" fmla="*/ 1076843 h 2534306"/>
                      <a:gd name="connsiteX25" fmla="*/ 1059805 w 1059805"/>
                      <a:gd name="connsiteY25" fmla="*/ 1351225 h 2534306"/>
                      <a:gd name="connsiteX26" fmla="*/ 1059805 w 1059805"/>
                      <a:gd name="connsiteY26" fmla="*/ 1442085 h 2534306"/>
                      <a:gd name="connsiteX27" fmla="*/ 1059805 w 1059805"/>
                      <a:gd name="connsiteY27" fmla="*/ 2338136 h 2534306"/>
                      <a:gd name="connsiteX28" fmla="*/ 863635 w 1059805"/>
                      <a:gd name="connsiteY28" fmla="*/ 2534306 h 2534306"/>
                      <a:gd name="connsiteX29" fmla="*/ 196170 w 1059805"/>
                      <a:gd name="connsiteY29" fmla="*/ 2534306 h 2534306"/>
                      <a:gd name="connsiteX30" fmla="*/ 0 w 1059805"/>
                      <a:gd name="connsiteY30" fmla="*/ 2338136 h 2534306"/>
                      <a:gd name="connsiteX31" fmla="*/ 0 w 1059805"/>
                      <a:gd name="connsiteY31" fmla="*/ 1076843 h 2534306"/>
                      <a:gd name="connsiteX32" fmla="*/ 233629 w 1059805"/>
                      <a:gd name="connsiteY32" fmla="*/ 637440 h 2534306"/>
                      <a:gd name="connsiteX33" fmla="*/ 280070 w 1059805"/>
                      <a:gd name="connsiteY33" fmla="*/ 612232 h 2534306"/>
                      <a:gd name="connsiteX34" fmla="*/ 347488 w 1059805"/>
                      <a:gd name="connsiteY34" fmla="*/ 250293 h 2534306"/>
                      <a:gd name="connsiteX35" fmla="*/ 342910 w 1059805"/>
                      <a:gd name="connsiteY35" fmla="*/ 250293 h 2534306"/>
                      <a:gd name="connsiteX36" fmla="*/ 320186 w 1059805"/>
                      <a:gd name="connsiteY36" fmla="*/ 240881 h 2534306"/>
                      <a:gd name="connsiteX37" fmla="*/ 310773 w 1059805"/>
                      <a:gd name="connsiteY37" fmla="*/ 218157 h 2534306"/>
                      <a:gd name="connsiteX38" fmla="*/ 320186 w 1059805"/>
                      <a:gd name="connsiteY38" fmla="*/ 195433 h 2534306"/>
                      <a:gd name="connsiteX39" fmla="*/ 342910 w 1059805"/>
                      <a:gd name="connsiteY39" fmla="*/ 186021 h 2534306"/>
                      <a:gd name="connsiteX40" fmla="*/ 349707 w 1059805"/>
                      <a:gd name="connsiteY40" fmla="*/ 186021 h 2534306"/>
                      <a:gd name="connsiteX41" fmla="*/ 349707 w 1059805"/>
                      <a:gd name="connsiteY41" fmla="*/ 127928 h 2534306"/>
                      <a:gd name="connsiteX42" fmla="*/ 351310 w 1059805"/>
                      <a:gd name="connsiteY42" fmla="*/ 124060 h 2534306"/>
                      <a:gd name="connsiteX43" fmla="*/ 346000 w 1059805"/>
                      <a:gd name="connsiteY43" fmla="*/ 111241 h 2534306"/>
                      <a:gd name="connsiteX44" fmla="*/ 354145 w 1059805"/>
                      <a:gd name="connsiteY44" fmla="*/ 91577 h 2534306"/>
                      <a:gd name="connsiteX45" fmla="*/ 357026 w 1059805"/>
                      <a:gd name="connsiteY45" fmla="*/ 90383 h 2534306"/>
                      <a:gd name="connsiteX46" fmla="*/ 354145 w 1059805"/>
                      <a:gd name="connsiteY46" fmla="*/ 89190 h 2534306"/>
                      <a:gd name="connsiteX47" fmla="*/ 346000 w 1059805"/>
                      <a:gd name="connsiteY47" fmla="*/ 69525 h 2534306"/>
                      <a:gd name="connsiteX48" fmla="*/ 354145 w 1059805"/>
                      <a:gd name="connsiteY48" fmla="*/ 49861 h 2534306"/>
                      <a:gd name="connsiteX49" fmla="*/ 357025 w 1059805"/>
                      <a:gd name="connsiteY49" fmla="*/ 48668 h 2534306"/>
                      <a:gd name="connsiteX50" fmla="*/ 354145 w 1059805"/>
                      <a:gd name="connsiteY50" fmla="*/ 47475 h 2534306"/>
                      <a:gd name="connsiteX51" fmla="*/ 346000 w 1059805"/>
                      <a:gd name="connsiteY51" fmla="*/ 27810 h 2534306"/>
                      <a:gd name="connsiteX52" fmla="*/ 354145 w 1059805"/>
                      <a:gd name="connsiteY52" fmla="*/ 8146 h 2534306"/>
                      <a:gd name="connsiteX53" fmla="*/ 373810 w 1059805"/>
                      <a:gd name="connsiteY53" fmla="*/ 0 h 2534306"/>
                      <a:gd name="connsiteX0" fmla="*/ 373810 w 1059805"/>
                      <a:gd name="connsiteY0" fmla="*/ 0 h 2534306"/>
                      <a:gd name="connsiteX1" fmla="*/ 685290 w 1059805"/>
                      <a:gd name="connsiteY1" fmla="*/ 0 h 2534306"/>
                      <a:gd name="connsiteX2" fmla="*/ 713101 w 1059805"/>
                      <a:gd name="connsiteY2" fmla="*/ 27811 h 2534306"/>
                      <a:gd name="connsiteX3" fmla="*/ 713100 w 1059805"/>
                      <a:gd name="connsiteY3" fmla="*/ 27811 h 2534306"/>
                      <a:gd name="connsiteX4" fmla="*/ 704954 w 1059805"/>
                      <a:gd name="connsiteY4" fmla="*/ 47476 h 2534306"/>
                      <a:gd name="connsiteX5" fmla="*/ 702077 w 1059805"/>
                      <a:gd name="connsiteY5" fmla="*/ 48668 h 2534306"/>
                      <a:gd name="connsiteX6" fmla="*/ 704955 w 1059805"/>
                      <a:gd name="connsiteY6" fmla="*/ 49861 h 2534306"/>
                      <a:gd name="connsiteX7" fmla="*/ 713101 w 1059805"/>
                      <a:gd name="connsiteY7" fmla="*/ 69526 h 2534306"/>
                      <a:gd name="connsiteX8" fmla="*/ 713100 w 1059805"/>
                      <a:gd name="connsiteY8" fmla="*/ 69526 h 2534306"/>
                      <a:gd name="connsiteX9" fmla="*/ 704954 w 1059805"/>
                      <a:gd name="connsiteY9" fmla="*/ 89191 h 2534306"/>
                      <a:gd name="connsiteX10" fmla="*/ 702075 w 1059805"/>
                      <a:gd name="connsiteY10" fmla="*/ 90384 h 2534306"/>
                      <a:gd name="connsiteX11" fmla="*/ 704955 w 1059805"/>
                      <a:gd name="connsiteY11" fmla="*/ 91577 h 2534306"/>
                      <a:gd name="connsiteX12" fmla="*/ 713101 w 1059805"/>
                      <a:gd name="connsiteY12" fmla="*/ 111242 h 2534306"/>
                      <a:gd name="connsiteX13" fmla="*/ 713100 w 1059805"/>
                      <a:gd name="connsiteY13" fmla="*/ 111242 h 2534306"/>
                      <a:gd name="connsiteX14" fmla="*/ 707791 w 1059805"/>
                      <a:gd name="connsiteY14" fmla="*/ 124061 h 2534306"/>
                      <a:gd name="connsiteX15" fmla="*/ 709392 w 1059805"/>
                      <a:gd name="connsiteY15" fmla="*/ 127928 h 2534306"/>
                      <a:gd name="connsiteX16" fmla="*/ 709392 w 1059805"/>
                      <a:gd name="connsiteY16" fmla="*/ 186021 h 2534306"/>
                      <a:gd name="connsiteX17" fmla="*/ 716190 w 1059805"/>
                      <a:gd name="connsiteY17" fmla="*/ 186021 h 2534306"/>
                      <a:gd name="connsiteX18" fmla="*/ 748327 w 1059805"/>
                      <a:gd name="connsiteY18" fmla="*/ 218157 h 2534306"/>
                      <a:gd name="connsiteX19" fmla="*/ 748326 w 1059805"/>
                      <a:gd name="connsiteY19" fmla="*/ 218157 h 2534306"/>
                      <a:gd name="connsiteX20" fmla="*/ 738914 w 1059805"/>
                      <a:gd name="connsiteY20" fmla="*/ 240882 h 2534306"/>
                      <a:gd name="connsiteX21" fmla="*/ 718824 w 1059805"/>
                      <a:gd name="connsiteY21" fmla="*/ 249203 h 2534306"/>
                      <a:gd name="connsiteX22" fmla="*/ 787200 w 1059805"/>
                      <a:gd name="connsiteY22" fmla="*/ 616284 h 2534306"/>
                      <a:gd name="connsiteX23" fmla="*/ 826176 w 1059805"/>
                      <a:gd name="connsiteY23" fmla="*/ 637440 h 2534306"/>
                      <a:gd name="connsiteX24" fmla="*/ 1059805 w 1059805"/>
                      <a:gd name="connsiteY24" fmla="*/ 1076843 h 2534306"/>
                      <a:gd name="connsiteX25" fmla="*/ 1059805 w 1059805"/>
                      <a:gd name="connsiteY25" fmla="*/ 1351225 h 2534306"/>
                      <a:gd name="connsiteX26" fmla="*/ 1059805 w 1059805"/>
                      <a:gd name="connsiteY26" fmla="*/ 2338136 h 2534306"/>
                      <a:gd name="connsiteX27" fmla="*/ 863635 w 1059805"/>
                      <a:gd name="connsiteY27" fmla="*/ 2534306 h 2534306"/>
                      <a:gd name="connsiteX28" fmla="*/ 196170 w 1059805"/>
                      <a:gd name="connsiteY28" fmla="*/ 2534306 h 2534306"/>
                      <a:gd name="connsiteX29" fmla="*/ 0 w 1059805"/>
                      <a:gd name="connsiteY29" fmla="*/ 2338136 h 2534306"/>
                      <a:gd name="connsiteX30" fmla="*/ 0 w 1059805"/>
                      <a:gd name="connsiteY30" fmla="*/ 1076843 h 2534306"/>
                      <a:gd name="connsiteX31" fmla="*/ 233629 w 1059805"/>
                      <a:gd name="connsiteY31" fmla="*/ 637440 h 2534306"/>
                      <a:gd name="connsiteX32" fmla="*/ 280070 w 1059805"/>
                      <a:gd name="connsiteY32" fmla="*/ 612232 h 2534306"/>
                      <a:gd name="connsiteX33" fmla="*/ 347488 w 1059805"/>
                      <a:gd name="connsiteY33" fmla="*/ 250293 h 2534306"/>
                      <a:gd name="connsiteX34" fmla="*/ 342910 w 1059805"/>
                      <a:gd name="connsiteY34" fmla="*/ 250293 h 2534306"/>
                      <a:gd name="connsiteX35" fmla="*/ 320186 w 1059805"/>
                      <a:gd name="connsiteY35" fmla="*/ 240881 h 2534306"/>
                      <a:gd name="connsiteX36" fmla="*/ 310773 w 1059805"/>
                      <a:gd name="connsiteY36" fmla="*/ 218157 h 2534306"/>
                      <a:gd name="connsiteX37" fmla="*/ 320186 w 1059805"/>
                      <a:gd name="connsiteY37" fmla="*/ 195433 h 2534306"/>
                      <a:gd name="connsiteX38" fmla="*/ 342910 w 1059805"/>
                      <a:gd name="connsiteY38" fmla="*/ 186021 h 2534306"/>
                      <a:gd name="connsiteX39" fmla="*/ 349707 w 1059805"/>
                      <a:gd name="connsiteY39" fmla="*/ 186021 h 2534306"/>
                      <a:gd name="connsiteX40" fmla="*/ 349707 w 1059805"/>
                      <a:gd name="connsiteY40" fmla="*/ 127928 h 2534306"/>
                      <a:gd name="connsiteX41" fmla="*/ 351310 w 1059805"/>
                      <a:gd name="connsiteY41" fmla="*/ 124060 h 2534306"/>
                      <a:gd name="connsiteX42" fmla="*/ 346000 w 1059805"/>
                      <a:gd name="connsiteY42" fmla="*/ 111241 h 2534306"/>
                      <a:gd name="connsiteX43" fmla="*/ 354145 w 1059805"/>
                      <a:gd name="connsiteY43" fmla="*/ 91577 h 2534306"/>
                      <a:gd name="connsiteX44" fmla="*/ 357026 w 1059805"/>
                      <a:gd name="connsiteY44" fmla="*/ 90383 h 2534306"/>
                      <a:gd name="connsiteX45" fmla="*/ 354145 w 1059805"/>
                      <a:gd name="connsiteY45" fmla="*/ 89190 h 2534306"/>
                      <a:gd name="connsiteX46" fmla="*/ 346000 w 1059805"/>
                      <a:gd name="connsiteY46" fmla="*/ 69525 h 2534306"/>
                      <a:gd name="connsiteX47" fmla="*/ 354145 w 1059805"/>
                      <a:gd name="connsiteY47" fmla="*/ 49861 h 2534306"/>
                      <a:gd name="connsiteX48" fmla="*/ 357025 w 1059805"/>
                      <a:gd name="connsiteY48" fmla="*/ 48668 h 2534306"/>
                      <a:gd name="connsiteX49" fmla="*/ 354145 w 1059805"/>
                      <a:gd name="connsiteY49" fmla="*/ 47475 h 2534306"/>
                      <a:gd name="connsiteX50" fmla="*/ 346000 w 1059805"/>
                      <a:gd name="connsiteY50" fmla="*/ 27810 h 2534306"/>
                      <a:gd name="connsiteX51" fmla="*/ 354145 w 1059805"/>
                      <a:gd name="connsiteY51" fmla="*/ 8146 h 2534306"/>
                      <a:gd name="connsiteX52" fmla="*/ 373810 w 1059805"/>
                      <a:gd name="connsiteY52" fmla="*/ 0 h 2534306"/>
                      <a:gd name="connsiteX0" fmla="*/ 373810 w 1059805"/>
                      <a:gd name="connsiteY0" fmla="*/ 0 h 2534306"/>
                      <a:gd name="connsiteX1" fmla="*/ 685290 w 1059805"/>
                      <a:gd name="connsiteY1" fmla="*/ 0 h 2534306"/>
                      <a:gd name="connsiteX2" fmla="*/ 713101 w 1059805"/>
                      <a:gd name="connsiteY2" fmla="*/ 27811 h 2534306"/>
                      <a:gd name="connsiteX3" fmla="*/ 713100 w 1059805"/>
                      <a:gd name="connsiteY3" fmla="*/ 27811 h 2534306"/>
                      <a:gd name="connsiteX4" fmla="*/ 704954 w 1059805"/>
                      <a:gd name="connsiteY4" fmla="*/ 47476 h 2534306"/>
                      <a:gd name="connsiteX5" fmla="*/ 702077 w 1059805"/>
                      <a:gd name="connsiteY5" fmla="*/ 48668 h 2534306"/>
                      <a:gd name="connsiteX6" fmla="*/ 704955 w 1059805"/>
                      <a:gd name="connsiteY6" fmla="*/ 49861 h 2534306"/>
                      <a:gd name="connsiteX7" fmla="*/ 713101 w 1059805"/>
                      <a:gd name="connsiteY7" fmla="*/ 69526 h 2534306"/>
                      <a:gd name="connsiteX8" fmla="*/ 713100 w 1059805"/>
                      <a:gd name="connsiteY8" fmla="*/ 69526 h 2534306"/>
                      <a:gd name="connsiteX9" fmla="*/ 704954 w 1059805"/>
                      <a:gd name="connsiteY9" fmla="*/ 89191 h 2534306"/>
                      <a:gd name="connsiteX10" fmla="*/ 702075 w 1059805"/>
                      <a:gd name="connsiteY10" fmla="*/ 90384 h 2534306"/>
                      <a:gd name="connsiteX11" fmla="*/ 704955 w 1059805"/>
                      <a:gd name="connsiteY11" fmla="*/ 91577 h 2534306"/>
                      <a:gd name="connsiteX12" fmla="*/ 713101 w 1059805"/>
                      <a:gd name="connsiteY12" fmla="*/ 111242 h 2534306"/>
                      <a:gd name="connsiteX13" fmla="*/ 713100 w 1059805"/>
                      <a:gd name="connsiteY13" fmla="*/ 111242 h 2534306"/>
                      <a:gd name="connsiteX14" fmla="*/ 707791 w 1059805"/>
                      <a:gd name="connsiteY14" fmla="*/ 124061 h 2534306"/>
                      <a:gd name="connsiteX15" fmla="*/ 709392 w 1059805"/>
                      <a:gd name="connsiteY15" fmla="*/ 127928 h 2534306"/>
                      <a:gd name="connsiteX16" fmla="*/ 709392 w 1059805"/>
                      <a:gd name="connsiteY16" fmla="*/ 186021 h 2534306"/>
                      <a:gd name="connsiteX17" fmla="*/ 716190 w 1059805"/>
                      <a:gd name="connsiteY17" fmla="*/ 186021 h 2534306"/>
                      <a:gd name="connsiteX18" fmla="*/ 748327 w 1059805"/>
                      <a:gd name="connsiteY18" fmla="*/ 218157 h 2534306"/>
                      <a:gd name="connsiteX19" fmla="*/ 748326 w 1059805"/>
                      <a:gd name="connsiteY19" fmla="*/ 218157 h 2534306"/>
                      <a:gd name="connsiteX20" fmla="*/ 738914 w 1059805"/>
                      <a:gd name="connsiteY20" fmla="*/ 240882 h 2534306"/>
                      <a:gd name="connsiteX21" fmla="*/ 718824 w 1059805"/>
                      <a:gd name="connsiteY21" fmla="*/ 249203 h 2534306"/>
                      <a:gd name="connsiteX22" fmla="*/ 787200 w 1059805"/>
                      <a:gd name="connsiteY22" fmla="*/ 616284 h 2534306"/>
                      <a:gd name="connsiteX23" fmla="*/ 826176 w 1059805"/>
                      <a:gd name="connsiteY23" fmla="*/ 637440 h 2534306"/>
                      <a:gd name="connsiteX24" fmla="*/ 1059805 w 1059805"/>
                      <a:gd name="connsiteY24" fmla="*/ 1076843 h 2534306"/>
                      <a:gd name="connsiteX25" fmla="*/ 1059805 w 1059805"/>
                      <a:gd name="connsiteY25" fmla="*/ 2338136 h 2534306"/>
                      <a:gd name="connsiteX26" fmla="*/ 863635 w 1059805"/>
                      <a:gd name="connsiteY26" fmla="*/ 2534306 h 2534306"/>
                      <a:gd name="connsiteX27" fmla="*/ 196170 w 1059805"/>
                      <a:gd name="connsiteY27" fmla="*/ 2534306 h 2534306"/>
                      <a:gd name="connsiteX28" fmla="*/ 0 w 1059805"/>
                      <a:gd name="connsiteY28" fmla="*/ 2338136 h 2534306"/>
                      <a:gd name="connsiteX29" fmla="*/ 0 w 1059805"/>
                      <a:gd name="connsiteY29" fmla="*/ 1076843 h 2534306"/>
                      <a:gd name="connsiteX30" fmla="*/ 233629 w 1059805"/>
                      <a:gd name="connsiteY30" fmla="*/ 637440 h 2534306"/>
                      <a:gd name="connsiteX31" fmla="*/ 280070 w 1059805"/>
                      <a:gd name="connsiteY31" fmla="*/ 612232 h 2534306"/>
                      <a:gd name="connsiteX32" fmla="*/ 347488 w 1059805"/>
                      <a:gd name="connsiteY32" fmla="*/ 250293 h 2534306"/>
                      <a:gd name="connsiteX33" fmla="*/ 342910 w 1059805"/>
                      <a:gd name="connsiteY33" fmla="*/ 250293 h 2534306"/>
                      <a:gd name="connsiteX34" fmla="*/ 320186 w 1059805"/>
                      <a:gd name="connsiteY34" fmla="*/ 240881 h 2534306"/>
                      <a:gd name="connsiteX35" fmla="*/ 310773 w 1059805"/>
                      <a:gd name="connsiteY35" fmla="*/ 218157 h 2534306"/>
                      <a:gd name="connsiteX36" fmla="*/ 320186 w 1059805"/>
                      <a:gd name="connsiteY36" fmla="*/ 195433 h 2534306"/>
                      <a:gd name="connsiteX37" fmla="*/ 342910 w 1059805"/>
                      <a:gd name="connsiteY37" fmla="*/ 186021 h 2534306"/>
                      <a:gd name="connsiteX38" fmla="*/ 349707 w 1059805"/>
                      <a:gd name="connsiteY38" fmla="*/ 186021 h 2534306"/>
                      <a:gd name="connsiteX39" fmla="*/ 349707 w 1059805"/>
                      <a:gd name="connsiteY39" fmla="*/ 127928 h 2534306"/>
                      <a:gd name="connsiteX40" fmla="*/ 351310 w 1059805"/>
                      <a:gd name="connsiteY40" fmla="*/ 124060 h 2534306"/>
                      <a:gd name="connsiteX41" fmla="*/ 346000 w 1059805"/>
                      <a:gd name="connsiteY41" fmla="*/ 111241 h 2534306"/>
                      <a:gd name="connsiteX42" fmla="*/ 354145 w 1059805"/>
                      <a:gd name="connsiteY42" fmla="*/ 91577 h 2534306"/>
                      <a:gd name="connsiteX43" fmla="*/ 357026 w 1059805"/>
                      <a:gd name="connsiteY43" fmla="*/ 90383 h 2534306"/>
                      <a:gd name="connsiteX44" fmla="*/ 354145 w 1059805"/>
                      <a:gd name="connsiteY44" fmla="*/ 89190 h 2534306"/>
                      <a:gd name="connsiteX45" fmla="*/ 346000 w 1059805"/>
                      <a:gd name="connsiteY45" fmla="*/ 69525 h 2534306"/>
                      <a:gd name="connsiteX46" fmla="*/ 354145 w 1059805"/>
                      <a:gd name="connsiteY46" fmla="*/ 49861 h 2534306"/>
                      <a:gd name="connsiteX47" fmla="*/ 357025 w 1059805"/>
                      <a:gd name="connsiteY47" fmla="*/ 48668 h 2534306"/>
                      <a:gd name="connsiteX48" fmla="*/ 354145 w 1059805"/>
                      <a:gd name="connsiteY48" fmla="*/ 47475 h 2534306"/>
                      <a:gd name="connsiteX49" fmla="*/ 346000 w 1059805"/>
                      <a:gd name="connsiteY49" fmla="*/ 27810 h 2534306"/>
                      <a:gd name="connsiteX50" fmla="*/ 354145 w 1059805"/>
                      <a:gd name="connsiteY50" fmla="*/ 8146 h 2534306"/>
                      <a:gd name="connsiteX51" fmla="*/ 373810 w 1059805"/>
                      <a:gd name="connsiteY51" fmla="*/ 0 h 25343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1059805" h="2534306">
                        <a:moveTo>
                          <a:pt x="373810" y="0"/>
                        </a:moveTo>
                        <a:lnTo>
                          <a:pt x="685290" y="0"/>
                        </a:lnTo>
                        <a:cubicBezTo>
                          <a:pt x="700649" y="0"/>
                          <a:pt x="713101" y="12451"/>
                          <a:pt x="713101" y="27811"/>
                        </a:cubicBezTo>
                        <a:lnTo>
                          <a:pt x="713100" y="27811"/>
                        </a:lnTo>
                        <a:cubicBezTo>
                          <a:pt x="713100" y="35490"/>
                          <a:pt x="709987" y="42443"/>
                          <a:pt x="704954" y="47476"/>
                        </a:cubicBezTo>
                        <a:lnTo>
                          <a:pt x="702077" y="48668"/>
                        </a:lnTo>
                        <a:lnTo>
                          <a:pt x="704955" y="49861"/>
                        </a:lnTo>
                        <a:cubicBezTo>
                          <a:pt x="709988" y="54894"/>
                          <a:pt x="713101" y="61846"/>
                          <a:pt x="713101" y="69526"/>
                        </a:cubicBezTo>
                        <a:lnTo>
                          <a:pt x="713100" y="69526"/>
                        </a:lnTo>
                        <a:cubicBezTo>
                          <a:pt x="713100" y="77205"/>
                          <a:pt x="709987" y="84158"/>
                          <a:pt x="704954" y="89191"/>
                        </a:cubicBezTo>
                        <a:lnTo>
                          <a:pt x="702075" y="90384"/>
                        </a:lnTo>
                        <a:lnTo>
                          <a:pt x="704955" y="91577"/>
                        </a:lnTo>
                        <a:cubicBezTo>
                          <a:pt x="709988" y="96610"/>
                          <a:pt x="713101" y="103562"/>
                          <a:pt x="713101" y="111242"/>
                        </a:cubicBezTo>
                        <a:lnTo>
                          <a:pt x="713100" y="111242"/>
                        </a:lnTo>
                        <a:lnTo>
                          <a:pt x="707791" y="124061"/>
                        </a:lnTo>
                        <a:lnTo>
                          <a:pt x="709392" y="127928"/>
                        </a:lnTo>
                        <a:lnTo>
                          <a:pt x="709392" y="186021"/>
                        </a:lnTo>
                        <a:lnTo>
                          <a:pt x="716190" y="186021"/>
                        </a:lnTo>
                        <a:cubicBezTo>
                          <a:pt x="733939" y="186021"/>
                          <a:pt x="748327" y="200409"/>
                          <a:pt x="748327" y="218157"/>
                        </a:cubicBezTo>
                        <a:lnTo>
                          <a:pt x="748326" y="218157"/>
                        </a:lnTo>
                        <a:cubicBezTo>
                          <a:pt x="748326" y="227032"/>
                          <a:pt x="744729" y="235066"/>
                          <a:pt x="738914" y="240882"/>
                        </a:cubicBezTo>
                        <a:lnTo>
                          <a:pt x="718824" y="249203"/>
                        </a:lnTo>
                        <a:lnTo>
                          <a:pt x="787200" y="616284"/>
                        </a:lnTo>
                        <a:lnTo>
                          <a:pt x="826176" y="637440"/>
                        </a:lnTo>
                        <a:cubicBezTo>
                          <a:pt x="967131" y="732667"/>
                          <a:pt x="1059805" y="893933"/>
                          <a:pt x="1059805" y="1076843"/>
                        </a:cubicBezTo>
                        <a:lnTo>
                          <a:pt x="1059805" y="2338136"/>
                        </a:lnTo>
                        <a:cubicBezTo>
                          <a:pt x="1059805" y="2446478"/>
                          <a:pt x="971977" y="2534306"/>
                          <a:pt x="863635" y="2534306"/>
                        </a:cubicBezTo>
                        <a:lnTo>
                          <a:pt x="196170" y="2534306"/>
                        </a:lnTo>
                        <a:cubicBezTo>
                          <a:pt x="87828" y="2534306"/>
                          <a:pt x="0" y="2446478"/>
                          <a:pt x="0" y="2338136"/>
                        </a:cubicBezTo>
                        <a:lnTo>
                          <a:pt x="0" y="1076843"/>
                        </a:lnTo>
                        <a:cubicBezTo>
                          <a:pt x="0" y="893933"/>
                          <a:pt x="92674" y="732667"/>
                          <a:pt x="233629" y="637440"/>
                        </a:cubicBezTo>
                        <a:lnTo>
                          <a:pt x="280070" y="612232"/>
                        </a:lnTo>
                        <a:lnTo>
                          <a:pt x="347488" y="250293"/>
                        </a:lnTo>
                        <a:lnTo>
                          <a:pt x="342910" y="250293"/>
                        </a:lnTo>
                        <a:cubicBezTo>
                          <a:pt x="334036" y="250293"/>
                          <a:pt x="326001" y="246696"/>
                          <a:pt x="320186" y="240881"/>
                        </a:cubicBezTo>
                        <a:lnTo>
                          <a:pt x="310773" y="218157"/>
                        </a:lnTo>
                        <a:lnTo>
                          <a:pt x="320186" y="195433"/>
                        </a:lnTo>
                        <a:cubicBezTo>
                          <a:pt x="326001" y="189618"/>
                          <a:pt x="334036" y="186021"/>
                          <a:pt x="342910" y="186021"/>
                        </a:cubicBezTo>
                        <a:lnTo>
                          <a:pt x="349707" y="186021"/>
                        </a:lnTo>
                        <a:lnTo>
                          <a:pt x="349707" y="127928"/>
                        </a:lnTo>
                        <a:lnTo>
                          <a:pt x="351310" y="124060"/>
                        </a:lnTo>
                        <a:lnTo>
                          <a:pt x="346000" y="111241"/>
                        </a:lnTo>
                        <a:lnTo>
                          <a:pt x="354145" y="91577"/>
                        </a:lnTo>
                        <a:lnTo>
                          <a:pt x="357026" y="90383"/>
                        </a:lnTo>
                        <a:lnTo>
                          <a:pt x="354145" y="89190"/>
                        </a:lnTo>
                        <a:lnTo>
                          <a:pt x="346000" y="69525"/>
                        </a:lnTo>
                        <a:lnTo>
                          <a:pt x="354145" y="49861"/>
                        </a:lnTo>
                        <a:lnTo>
                          <a:pt x="357025" y="48668"/>
                        </a:lnTo>
                        <a:lnTo>
                          <a:pt x="354145" y="47475"/>
                        </a:lnTo>
                        <a:lnTo>
                          <a:pt x="346000" y="27810"/>
                        </a:lnTo>
                        <a:lnTo>
                          <a:pt x="354145" y="8146"/>
                        </a:lnTo>
                        <a:cubicBezTo>
                          <a:pt x="359178" y="3113"/>
                          <a:pt x="366131" y="0"/>
                          <a:pt x="373810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5400" cap="flat" cmpd="sng" algn="ctr">
                    <a:solidFill>
                      <a:sysClr val="windowText" lastClr="000000">
                        <a:lumMod val="95000"/>
                        <a:lumOff val="5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" name="台形 96">
                    <a:extLst>
                      <a:ext uri="{FF2B5EF4-FFF2-40B4-BE49-F238E27FC236}">
                        <a16:creationId xmlns:a16="http://schemas.microsoft.com/office/drawing/2014/main" id="{97677036-A98A-596E-B0E6-5E79676FDA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730809" y="1448780"/>
                    <a:ext cx="454584" cy="327682"/>
                  </a:xfrm>
                  <a:prstGeom prst="trapezoid">
                    <a:avLst>
                      <a:gd name="adj" fmla="val 16788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25400" cap="flat" cmpd="sng" algn="ctr">
                    <a:solidFill>
                      <a:sysClr val="windowText" lastClr="000000">
                        <a:lumMod val="95000"/>
                        <a:lumOff val="5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6C4307AD-AAC7-12D9-F028-5446947EEED9}"/>
                    </a:ext>
                  </a:extLst>
                </p:cNvPr>
                <p:cNvGrpSpPr/>
                <p:nvPr/>
              </p:nvGrpSpPr>
              <p:grpSpPr>
                <a:xfrm rot="5400000">
                  <a:off x="11006613" y="6817814"/>
                  <a:ext cx="279310" cy="412791"/>
                  <a:chOff x="6413714" y="6587914"/>
                  <a:chExt cx="364080" cy="54419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93" name="四角形: 角を丸くする 92">
                    <a:extLst>
                      <a:ext uri="{FF2B5EF4-FFF2-40B4-BE49-F238E27FC236}">
                        <a16:creationId xmlns:a16="http://schemas.microsoft.com/office/drawing/2014/main" id="{95E34547-FE78-55A9-D0EC-71B598CCF5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3714" y="6617951"/>
                    <a:ext cx="364080" cy="483242"/>
                  </a:xfrm>
                  <a:prstGeom prst="roundRect">
                    <a:avLst/>
                  </a:prstGeom>
                  <a:solidFill>
                    <a:srgbClr val="FFC000"/>
                  </a:solidFill>
                  <a:ln w="25400" cap="flat" cmpd="sng" algn="ctr">
                    <a:solidFill>
                      <a:sysClr val="windowText" lastClr="000000">
                        <a:lumMod val="95000"/>
                        <a:lumOff val="5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" name="四角形: 角を丸くする 93">
                    <a:extLst>
                      <a:ext uri="{FF2B5EF4-FFF2-40B4-BE49-F238E27FC236}">
                        <a16:creationId xmlns:a16="http://schemas.microsoft.com/office/drawing/2014/main" id="{8602976E-5854-07B7-592B-A9C594004EC5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6413714" y="6587914"/>
                    <a:ext cx="36408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solidFill>
                      <a:sysClr val="windowText" lastClr="000000">
                        <a:lumMod val="95000"/>
                        <a:lumOff val="5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5" name="四角形: 角を丸くする 94">
                    <a:extLst>
                      <a:ext uri="{FF2B5EF4-FFF2-40B4-BE49-F238E27FC236}">
                        <a16:creationId xmlns:a16="http://schemas.microsoft.com/office/drawing/2014/main" id="{55B9A549-6382-5E0E-F53F-8824254F94DC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6413714" y="7086389"/>
                    <a:ext cx="364080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 cap="flat" cmpd="sng" algn="ctr">
                    <a:solidFill>
                      <a:sysClr val="windowText" lastClr="000000">
                        <a:lumMod val="95000"/>
                        <a:lumOff val="5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9D8ACDFC-9FFE-7E5F-386E-08DF0E59E26C}"/>
                    </a:ext>
                  </a:extLst>
                </p:cNvPr>
                <p:cNvGrpSpPr/>
                <p:nvPr/>
              </p:nvGrpSpPr>
              <p:grpSpPr>
                <a:xfrm rot="9438102">
                  <a:off x="11040605" y="6405390"/>
                  <a:ext cx="447149" cy="496497"/>
                  <a:chOff x="8354976" y="6737350"/>
                  <a:chExt cx="447149" cy="496497"/>
                </a:xfrm>
              </p:grpSpPr>
              <p:sp>
                <p:nvSpPr>
                  <p:cNvPr id="88" name="星: 12 pt 87">
                    <a:extLst>
                      <a:ext uri="{FF2B5EF4-FFF2-40B4-BE49-F238E27FC236}">
                        <a16:creationId xmlns:a16="http://schemas.microsoft.com/office/drawing/2014/main" id="{6EEEDCEA-CAC7-BF48-8A57-F869D0313394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8602013" y="6737350"/>
                    <a:ext cx="200112" cy="337571"/>
                  </a:xfrm>
                  <a:prstGeom prst="star12">
                    <a:avLst>
                      <a:gd name="adj" fmla="val 42687"/>
                    </a:avLst>
                  </a:prstGeom>
                  <a:solidFill>
                    <a:srgbClr val="FFFF99"/>
                  </a:solidFill>
                  <a:ln w="25400" cap="flat" cmpd="sng" algn="ctr">
                    <a:solidFill>
                      <a:sysClr val="windowText" lastClr="000000">
                        <a:lumMod val="95000"/>
                        <a:lumOff val="5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89" name="グループ化 88">
                    <a:extLst>
                      <a:ext uri="{FF2B5EF4-FFF2-40B4-BE49-F238E27FC236}">
                        <a16:creationId xmlns:a16="http://schemas.microsoft.com/office/drawing/2014/main" id="{EDEBA037-CD2A-A19A-74CE-78E0BB277A3E}"/>
                      </a:ext>
                    </a:extLst>
                  </p:cNvPr>
                  <p:cNvGrpSpPr/>
                  <p:nvPr/>
                </p:nvGrpSpPr>
                <p:grpSpPr>
                  <a:xfrm>
                    <a:off x="8354976" y="7057095"/>
                    <a:ext cx="338174" cy="176752"/>
                    <a:chOff x="6413714" y="6587914"/>
                    <a:chExt cx="364080" cy="544194"/>
                  </a:xfrm>
                  <a:solidFill>
                    <a:schemeClr val="bg1">
                      <a:lumMod val="85000"/>
                    </a:schemeClr>
                  </a:solidFill>
                </p:grpSpPr>
                <p:sp>
                  <p:nvSpPr>
                    <p:cNvPr id="90" name="四角形: 角を丸くする 89">
                      <a:extLst>
                        <a:ext uri="{FF2B5EF4-FFF2-40B4-BE49-F238E27FC236}">
                          <a16:creationId xmlns:a16="http://schemas.microsoft.com/office/drawing/2014/main" id="{BB8D700D-9BD6-4922-CCDE-D49824D3897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13714" y="6617951"/>
                      <a:ext cx="364080" cy="483242"/>
                    </a:xfrm>
                    <a:prstGeom prst="roundRect">
                      <a:avLst/>
                    </a:prstGeom>
                    <a:solidFill>
                      <a:srgbClr val="00B0F0"/>
                    </a:solidFill>
                    <a:ln w="25400" cap="flat" cmpd="sng" algn="ctr">
                      <a:solidFill>
                        <a:sysClr val="windowText" lastClr="000000">
                          <a:lumMod val="95000"/>
                          <a:lumOff val="5000"/>
                        </a:sys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1" name="四角形: 角を丸くする 90">
                      <a:extLst>
                        <a:ext uri="{FF2B5EF4-FFF2-40B4-BE49-F238E27FC236}">
                          <a16:creationId xmlns:a16="http://schemas.microsoft.com/office/drawing/2014/main" id="{6683B2EA-CC3B-1441-E0DD-25F4D88F9DCB}"/>
                        </a:ext>
                      </a:extLst>
                    </p:cNvPr>
                    <p:cNvSpPr/>
                    <p:nvPr/>
                  </p:nvSpPr>
                  <p:spPr bwMode="auto">
                    <a:xfrm flipV="1">
                      <a:off x="6413714" y="6587914"/>
                      <a:ext cx="364080" cy="4571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solidFill>
                        <a:sysClr val="windowText" lastClr="000000">
                          <a:lumMod val="95000"/>
                          <a:lumOff val="5000"/>
                        </a:sys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2" name="四角形: 角を丸くする 91">
                      <a:extLst>
                        <a:ext uri="{FF2B5EF4-FFF2-40B4-BE49-F238E27FC236}">
                          <a16:creationId xmlns:a16="http://schemas.microsoft.com/office/drawing/2014/main" id="{3EBFA5FB-5B4F-F257-99BD-66E66962FC75}"/>
                        </a:ext>
                      </a:extLst>
                    </p:cNvPr>
                    <p:cNvSpPr/>
                    <p:nvPr/>
                  </p:nvSpPr>
                  <p:spPr bwMode="auto">
                    <a:xfrm flipV="1">
                      <a:off x="6413714" y="7086389"/>
                      <a:ext cx="364080" cy="4571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solidFill>
                        <a:sysClr val="windowText" lastClr="000000">
                          <a:lumMod val="95000"/>
                          <a:lumOff val="5000"/>
                        </a:sys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FE9F70BD-8223-F103-3515-B456FE1F8541}"/>
                </a:ext>
              </a:extLst>
            </p:cNvPr>
            <p:cNvGrpSpPr/>
            <p:nvPr/>
          </p:nvGrpSpPr>
          <p:grpSpPr>
            <a:xfrm>
              <a:off x="246028" y="4624154"/>
              <a:ext cx="783060" cy="422315"/>
              <a:chOff x="6758359" y="167068"/>
              <a:chExt cx="783060" cy="422315"/>
            </a:xfrm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7138EE6D-9B5D-C96F-89C3-D242D98BB5EB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A85AC313-23D2-A4BD-3B4A-94CF32CA7D45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9647FE25-880F-AADE-FC4E-4D0F10F832FB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12326D71-5F54-6183-0CAF-E4AA7D717C69}"/>
                </a:ext>
              </a:extLst>
            </p:cNvPr>
            <p:cNvGrpSpPr/>
            <p:nvPr/>
          </p:nvGrpSpPr>
          <p:grpSpPr>
            <a:xfrm flipH="1">
              <a:off x="1084228" y="4624154"/>
              <a:ext cx="783060" cy="422315"/>
              <a:chOff x="6758359" y="167068"/>
              <a:chExt cx="783060" cy="422315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7C3C327D-9565-5F76-1785-2D829391D979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9CB2BB1A-F5A9-7B4F-EB99-64127CC4454F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0180E77D-3C4D-004C-A0F6-BC18EF3B30BD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BE3F4B7E-2E14-AD58-EF12-1936FABDFB57}"/>
              </a:ext>
            </a:extLst>
          </p:cNvPr>
          <p:cNvGrpSpPr/>
          <p:nvPr/>
        </p:nvGrpSpPr>
        <p:grpSpPr>
          <a:xfrm>
            <a:off x="904461" y="884808"/>
            <a:ext cx="2331896" cy="2645132"/>
            <a:chOff x="-8003575" y="-3160103"/>
            <a:chExt cx="3597246" cy="4080450"/>
          </a:xfrm>
        </p:grpSpPr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65FAD1A5-22EC-8515-670A-546EFA67DF65}"/>
                </a:ext>
              </a:extLst>
            </p:cNvPr>
            <p:cNvGrpSpPr/>
            <p:nvPr/>
          </p:nvGrpSpPr>
          <p:grpSpPr>
            <a:xfrm>
              <a:off x="-7731853" y="-1898706"/>
              <a:ext cx="3325524" cy="2740408"/>
              <a:chOff x="3890929" y="-1475271"/>
              <a:chExt cx="3325524" cy="2740408"/>
            </a:xfrm>
          </p:grpSpPr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3B1E8F83-D87A-4024-2801-BB84C6958161}"/>
                  </a:ext>
                </a:extLst>
              </p:cNvPr>
              <p:cNvGrpSpPr/>
              <p:nvPr/>
            </p:nvGrpSpPr>
            <p:grpSpPr>
              <a:xfrm>
                <a:off x="4790042" y="-1475271"/>
                <a:ext cx="1572658" cy="1659624"/>
                <a:chOff x="4934860" y="3588524"/>
                <a:chExt cx="1242932" cy="1311665"/>
              </a:xfrm>
              <a:solidFill>
                <a:srgbClr val="0066FF"/>
              </a:solidFill>
            </p:grpSpPr>
            <p:sp>
              <p:nvSpPr>
                <p:cNvPr id="176" name="台形 175">
                  <a:extLst>
                    <a:ext uri="{FF2B5EF4-FFF2-40B4-BE49-F238E27FC236}">
                      <a16:creationId xmlns:a16="http://schemas.microsoft.com/office/drawing/2014/main" id="{AFCB99D2-A661-EA33-E5BD-899ACD065D00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7" name="楕円 16">
                  <a:extLst>
                    <a:ext uri="{FF2B5EF4-FFF2-40B4-BE49-F238E27FC236}">
                      <a16:creationId xmlns:a16="http://schemas.microsoft.com/office/drawing/2014/main" id="{D52F9ED2-6034-D94A-525B-A23213C347A0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794EB036-2A82-F069-C375-54C3DF4927C3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179" name="楕円 16">
                    <a:extLst>
                      <a:ext uri="{FF2B5EF4-FFF2-40B4-BE49-F238E27FC236}">
                        <a16:creationId xmlns:a16="http://schemas.microsoft.com/office/drawing/2014/main" id="{EFB037E5-FF47-3C08-3CA3-DF2CD6AF26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0" name="楕円 16">
                    <a:extLst>
                      <a:ext uri="{FF2B5EF4-FFF2-40B4-BE49-F238E27FC236}">
                        <a16:creationId xmlns:a16="http://schemas.microsoft.com/office/drawing/2014/main" id="{F0658630-674A-F320-1685-CAEE01CE78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CE08FBEA-EA25-9406-E9F2-4F5ACC9BA52A}"/>
                  </a:ext>
                </a:extLst>
              </p:cNvPr>
              <p:cNvGrpSpPr/>
              <p:nvPr/>
            </p:nvGrpSpPr>
            <p:grpSpPr>
              <a:xfrm>
                <a:off x="5643795" y="-1219714"/>
                <a:ext cx="1572658" cy="1659624"/>
                <a:chOff x="4934860" y="3588524"/>
                <a:chExt cx="1242932" cy="1311665"/>
              </a:xfrm>
            </p:grpSpPr>
            <p:sp>
              <p:nvSpPr>
                <p:cNvPr id="171" name="台形 170">
                  <a:extLst>
                    <a:ext uri="{FF2B5EF4-FFF2-40B4-BE49-F238E27FC236}">
                      <a16:creationId xmlns:a16="http://schemas.microsoft.com/office/drawing/2014/main" id="{69939038-E546-EEC8-4084-5EACADA9B74E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" name="楕円 16">
                  <a:extLst>
                    <a:ext uri="{FF2B5EF4-FFF2-40B4-BE49-F238E27FC236}">
                      <a16:creationId xmlns:a16="http://schemas.microsoft.com/office/drawing/2014/main" id="{F415CACB-C1F2-9C27-E4EE-1A1FD83329FA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73" name="グループ化 172">
                  <a:extLst>
                    <a:ext uri="{FF2B5EF4-FFF2-40B4-BE49-F238E27FC236}">
                      <a16:creationId xmlns:a16="http://schemas.microsoft.com/office/drawing/2014/main" id="{D4381C81-1B03-1A3A-9895-D59E8A6D7387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</p:grpSpPr>
              <p:sp>
                <p:nvSpPr>
                  <p:cNvPr id="174" name="楕円 16">
                    <a:extLst>
                      <a:ext uri="{FF2B5EF4-FFF2-40B4-BE49-F238E27FC236}">
                        <a16:creationId xmlns:a16="http://schemas.microsoft.com/office/drawing/2014/main" id="{AE763980-3F42-7BD5-B95B-D121F3520A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5" name="楕円 16">
                    <a:extLst>
                      <a:ext uri="{FF2B5EF4-FFF2-40B4-BE49-F238E27FC236}">
                        <a16:creationId xmlns:a16="http://schemas.microsoft.com/office/drawing/2014/main" id="{353B529E-2750-E980-1167-38D023E1E3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F9876D19-0B5A-B75C-E4F3-89AB8F50361F}"/>
                  </a:ext>
                </a:extLst>
              </p:cNvPr>
              <p:cNvGrpSpPr/>
              <p:nvPr/>
            </p:nvGrpSpPr>
            <p:grpSpPr>
              <a:xfrm>
                <a:off x="3890929" y="-1219714"/>
                <a:ext cx="1572658" cy="1659624"/>
                <a:chOff x="4934860" y="3588524"/>
                <a:chExt cx="1242932" cy="1311665"/>
              </a:xfrm>
            </p:grpSpPr>
            <p:sp>
              <p:nvSpPr>
                <p:cNvPr id="166" name="台形 165">
                  <a:extLst>
                    <a:ext uri="{FF2B5EF4-FFF2-40B4-BE49-F238E27FC236}">
                      <a16:creationId xmlns:a16="http://schemas.microsoft.com/office/drawing/2014/main" id="{CC29E0DF-B97E-403E-E9DB-C768639C6BC1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7" name="楕円 16">
                  <a:extLst>
                    <a:ext uri="{FF2B5EF4-FFF2-40B4-BE49-F238E27FC236}">
                      <a16:creationId xmlns:a16="http://schemas.microsoft.com/office/drawing/2014/main" id="{7C137102-DC31-D1B9-14A8-BB30B8D75107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68" name="グループ化 167">
                  <a:extLst>
                    <a:ext uri="{FF2B5EF4-FFF2-40B4-BE49-F238E27FC236}">
                      <a16:creationId xmlns:a16="http://schemas.microsoft.com/office/drawing/2014/main" id="{7848F3F2-BDB0-B18F-E81B-F84FE0609D92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</p:grpSpPr>
              <p:sp>
                <p:nvSpPr>
                  <p:cNvPr id="169" name="楕円 16">
                    <a:extLst>
                      <a:ext uri="{FF2B5EF4-FFF2-40B4-BE49-F238E27FC236}">
                        <a16:creationId xmlns:a16="http://schemas.microsoft.com/office/drawing/2014/main" id="{723E049E-2ABC-7477-E797-6C815EEF70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0" name="楕円 16">
                    <a:extLst>
                      <a:ext uri="{FF2B5EF4-FFF2-40B4-BE49-F238E27FC236}">
                        <a16:creationId xmlns:a16="http://schemas.microsoft.com/office/drawing/2014/main" id="{D6BDDD65-637F-53D8-9AB7-E7ED624D87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C4675C4F-6C91-A822-E74D-A205F7B25E52}"/>
                  </a:ext>
                </a:extLst>
              </p:cNvPr>
              <p:cNvGrpSpPr/>
              <p:nvPr/>
            </p:nvGrpSpPr>
            <p:grpSpPr>
              <a:xfrm>
                <a:off x="4104242" y="-670712"/>
                <a:ext cx="1572658" cy="1659624"/>
                <a:chOff x="4934860" y="3588524"/>
                <a:chExt cx="1242932" cy="1311665"/>
              </a:xfrm>
              <a:solidFill>
                <a:srgbClr val="99CCFF"/>
              </a:solidFill>
            </p:grpSpPr>
            <p:sp>
              <p:nvSpPr>
                <p:cNvPr id="161" name="台形 160">
                  <a:extLst>
                    <a:ext uri="{FF2B5EF4-FFF2-40B4-BE49-F238E27FC236}">
                      <a16:creationId xmlns:a16="http://schemas.microsoft.com/office/drawing/2014/main" id="{0F32935C-5D3C-237A-FB8A-229595EC06BA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2" name="楕円 16">
                  <a:extLst>
                    <a:ext uri="{FF2B5EF4-FFF2-40B4-BE49-F238E27FC236}">
                      <a16:creationId xmlns:a16="http://schemas.microsoft.com/office/drawing/2014/main" id="{6295F6AE-A66B-5B58-5869-3445FFC942A6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63" name="グループ化 162">
                  <a:extLst>
                    <a:ext uri="{FF2B5EF4-FFF2-40B4-BE49-F238E27FC236}">
                      <a16:creationId xmlns:a16="http://schemas.microsoft.com/office/drawing/2014/main" id="{635A6FDD-7CA2-B7DB-3254-B672D83A0E5F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164" name="楕円 16">
                    <a:extLst>
                      <a:ext uri="{FF2B5EF4-FFF2-40B4-BE49-F238E27FC236}">
                        <a16:creationId xmlns:a16="http://schemas.microsoft.com/office/drawing/2014/main" id="{ED0CACDF-277F-57C8-B8E2-E0C04BEE7A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5" name="楕円 16">
                    <a:extLst>
                      <a:ext uri="{FF2B5EF4-FFF2-40B4-BE49-F238E27FC236}">
                        <a16:creationId xmlns:a16="http://schemas.microsoft.com/office/drawing/2014/main" id="{6669F5BA-8547-17D8-FC20-56445C35D0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EC9533E8-3769-0D18-EF89-6792EFBF7063}"/>
                  </a:ext>
                </a:extLst>
              </p:cNvPr>
              <p:cNvGrpSpPr/>
              <p:nvPr/>
            </p:nvGrpSpPr>
            <p:grpSpPr>
              <a:xfrm>
                <a:off x="5437742" y="-661187"/>
                <a:ext cx="1572658" cy="1659624"/>
                <a:chOff x="4934860" y="3588524"/>
                <a:chExt cx="1242932" cy="1311665"/>
              </a:xfrm>
              <a:solidFill>
                <a:srgbClr val="99CCFF"/>
              </a:solidFill>
            </p:grpSpPr>
            <p:sp>
              <p:nvSpPr>
                <p:cNvPr id="156" name="台形 155">
                  <a:extLst>
                    <a:ext uri="{FF2B5EF4-FFF2-40B4-BE49-F238E27FC236}">
                      <a16:creationId xmlns:a16="http://schemas.microsoft.com/office/drawing/2014/main" id="{B93EC63D-2A6E-1BE6-B087-BF3C641A466E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" name="楕円 16">
                  <a:extLst>
                    <a:ext uri="{FF2B5EF4-FFF2-40B4-BE49-F238E27FC236}">
                      <a16:creationId xmlns:a16="http://schemas.microsoft.com/office/drawing/2014/main" id="{3C90B22E-9AE5-9DB2-363F-57BDF92C0FF2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CE36D7DB-D71E-E47E-6043-3317ABE04E71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159" name="楕円 16">
                    <a:extLst>
                      <a:ext uri="{FF2B5EF4-FFF2-40B4-BE49-F238E27FC236}">
                        <a16:creationId xmlns:a16="http://schemas.microsoft.com/office/drawing/2014/main" id="{A0CBA48A-1F11-3B02-4646-41C2C140E9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0" name="楕円 16">
                    <a:extLst>
                      <a:ext uri="{FF2B5EF4-FFF2-40B4-BE49-F238E27FC236}">
                        <a16:creationId xmlns:a16="http://schemas.microsoft.com/office/drawing/2014/main" id="{4441FB14-B13A-1840-D063-A3E07EF260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92593261-3FF5-E078-8368-D5635A807F39}"/>
                  </a:ext>
                </a:extLst>
              </p:cNvPr>
              <p:cNvGrpSpPr/>
              <p:nvPr/>
            </p:nvGrpSpPr>
            <p:grpSpPr>
              <a:xfrm>
                <a:off x="4790042" y="-394487"/>
                <a:ext cx="1572658" cy="1659624"/>
                <a:chOff x="4934860" y="3588524"/>
                <a:chExt cx="1242932" cy="1311665"/>
              </a:xfrm>
              <a:solidFill>
                <a:srgbClr val="CCECFF"/>
              </a:solidFill>
            </p:grpSpPr>
            <p:sp>
              <p:nvSpPr>
                <p:cNvPr id="151" name="台形 150">
                  <a:extLst>
                    <a:ext uri="{FF2B5EF4-FFF2-40B4-BE49-F238E27FC236}">
                      <a16:creationId xmlns:a16="http://schemas.microsoft.com/office/drawing/2014/main" id="{9DF7F650-B585-495D-9D44-19CB443535F8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2" name="楕円 16">
                  <a:extLst>
                    <a:ext uri="{FF2B5EF4-FFF2-40B4-BE49-F238E27FC236}">
                      <a16:creationId xmlns:a16="http://schemas.microsoft.com/office/drawing/2014/main" id="{48632B83-E13E-5E05-868F-528D417AD5E8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53" name="グループ化 152">
                  <a:extLst>
                    <a:ext uri="{FF2B5EF4-FFF2-40B4-BE49-F238E27FC236}">
                      <a16:creationId xmlns:a16="http://schemas.microsoft.com/office/drawing/2014/main" id="{AE245319-9E6F-BDDE-80A9-7BD6AF095A79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154" name="楕円 16">
                    <a:extLst>
                      <a:ext uri="{FF2B5EF4-FFF2-40B4-BE49-F238E27FC236}">
                        <a16:creationId xmlns:a16="http://schemas.microsoft.com/office/drawing/2014/main" id="{E291FB9C-862C-23F1-4010-841EC1C96D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5" name="楕円 16">
                    <a:extLst>
                      <a:ext uri="{FF2B5EF4-FFF2-40B4-BE49-F238E27FC236}">
                        <a16:creationId xmlns:a16="http://schemas.microsoft.com/office/drawing/2014/main" id="{D7D131B7-E203-07A8-B5D8-AB857A0B77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E7811921-3880-90A9-6486-3F8CD0F9E7A0}"/>
                </a:ext>
              </a:extLst>
            </p:cNvPr>
            <p:cNvGrpSpPr/>
            <p:nvPr/>
          </p:nvGrpSpPr>
          <p:grpSpPr>
            <a:xfrm>
              <a:off x="-8003575" y="-3160103"/>
              <a:ext cx="2474710" cy="4080450"/>
              <a:chOff x="-6381260" y="-3160103"/>
              <a:chExt cx="2474710" cy="4080450"/>
            </a:xfrm>
          </p:grpSpPr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68F07B5C-33E5-A21C-B88F-4769C7190F25}"/>
                  </a:ext>
                </a:extLst>
              </p:cNvPr>
              <p:cNvGrpSpPr/>
              <p:nvPr/>
            </p:nvGrpSpPr>
            <p:grpSpPr>
              <a:xfrm>
                <a:off x="-6381260" y="-3160103"/>
                <a:ext cx="2474710" cy="3795803"/>
                <a:chOff x="-59378" y="983492"/>
                <a:chExt cx="2474710" cy="3795803"/>
              </a:xfrm>
            </p:grpSpPr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5363C2FE-43FA-7EF4-FC9E-330FD4FEB6A0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48105" y="3938617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91C3F7EC-7EB8-F0DE-76EA-1D659B91F486}"/>
                    </a:ext>
                  </a:extLst>
                </p:cNvPr>
                <p:cNvSpPr/>
                <p:nvPr/>
              </p:nvSpPr>
              <p:spPr bwMode="auto">
                <a:xfrm rot="8100000">
                  <a:off x="1965361" y="3938618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464F21CB-A37E-C55D-71E0-F817C43776F7}"/>
                    </a:ext>
                  </a:extLst>
                </p:cNvPr>
                <p:cNvSpPr/>
                <p:nvPr/>
              </p:nvSpPr>
              <p:spPr bwMode="auto">
                <a:xfrm>
                  <a:off x="88878" y="1585299"/>
                  <a:ext cx="2201334" cy="1326922"/>
                </a:xfrm>
                <a:custGeom>
                  <a:avLst/>
                  <a:gdLst>
                    <a:gd name="connsiteX0" fmla="*/ 1926586 w 2201334"/>
                    <a:gd name="connsiteY0" fmla="*/ 680 h 1326922"/>
                    <a:gd name="connsiteX1" fmla="*/ 2141785 w 2201334"/>
                    <a:gd name="connsiteY1" fmla="*/ 145752 h 1326922"/>
                    <a:gd name="connsiteX2" fmla="*/ 2141711 w 2201334"/>
                    <a:gd name="connsiteY2" fmla="*/ 325441 h 1326922"/>
                    <a:gd name="connsiteX3" fmla="*/ 2101518 w 2201334"/>
                    <a:gd name="connsiteY3" fmla="*/ 386086 h 1326922"/>
                    <a:gd name="connsiteX4" fmla="*/ 2122984 w 2201334"/>
                    <a:gd name="connsiteY4" fmla="*/ 403796 h 1326922"/>
                    <a:gd name="connsiteX5" fmla="*/ 2201334 w 2201334"/>
                    <a:gd name="connsiteY5" fmla="*/ 592951 h 1326922"/>
                    <a:gd name="connsiteX6" fmla="*/ 2083394 w 2201334"/>
                    <a:gd name="connsiteY6" fmla="*/ 814770 h 1326922"/>
                    <a:gd name="connsiteX7" fmla="*/ 2069124 w 2201334"/>
                    <a:gd name="connsiteY7" fmla="*/ 822515 h 1326922"/>
                    <a:gd name="connsiteX8" fmla="*/ 2072925 w 2201334"/>
                    <a:gd name="connsiteY8" fmla="*/ 828261 h 1326922"/>
                    <a:gd name="connsiteX9" fmla="*/ 2072856 w 2201334"/>
                    <a:gd name="connsiteY9" fmla="*/ 996109 h 1326922"/>
                    <a:gd name="connsiteX10" fmla="*/ 1954121 w 2201334"/>
                    <a:gd name="connsiteY10" fmla="*/ 1114748 h 1326922"/>
                    <a:gd name="connsiteX11" fmla="*/ 1946062 w 2201334"/>
                    <a:gd name="connsiteY11" fmla="*/ 1117212 h 1326922"/>
                    <a:gd name="connsiteX12" fmla="*/ 1937720 w 2201334"/>
                    <a:gd name="connsiteY12" fmla="*/ 1160079 h 1326922"/>
                    <a:gd name="connsiteX13" fmla="*/ 1878957 w 2201334"/>
                    <a:gd name="connsiteY13" fmla="*/ 1248571 h 1326922"/>
                    <a:gd name="connsiteX14" fmla="*/ 1500648 w 2201334"/>
                    <a:gd name="connsiteY14" fmla="*/ 1248571 h 1326922"/>
                    <a:gd name="connsiteX15" fmla="*/ 1500648 w 2201334"/>
                    <a:gd name="connsiteY15" fmla="*/ 870262 h 1326922"/>
                    <a:gd name="connsiteX16" fmla="*/ 1689803 w 2201334"/>
                    <a:gd name="connsiteY16" fmla="*/ 791912 h 1326922"/>
                    <a:gd name="connsiteX17" fmla="*/ 1691915 w 2201334"/>
                    <a:gd name="connsiteY17" fmla="*/ 792115 h 1326922"/>
                    <a:gd name="connsiteX18" fmla="*/ 1716321 w 2201334"/>
                    <a:gd name="connsiteY18" fmla="*/ 755845 h 1326922"/>
                    <a:gd name="connsiteX19" fmla="*/ 1723211 w 2201334"/>
                    <a:gd name="connsiteY19" fmla="*/ 750270 h 1326922"/>
                    <a:gd name="connsiteX20" fmla="*/ 1687347 w 2201334"/>
                    <a:gd name="connsiteY20" fmla="*/ 697076 h 1326922"/>
                    <a:gd name="connsiteX21" fmla="*/ 1666325 w 2201334"/>
                    <a:gd name="connsiteY21" fmla="*/ 592951 h 1326922"/>
                    <a:gd name="connsiteX22" fmla="*/ 1744675 w 2201334"/>
                    <a:gd name="connsiteY22" fmla="*/ 403796 h 1326922"/>
                    <a:gd name="connsiteX23" fmla="*/ 1754959 w 2201334"/>
                    <a:gd name="connsiteY23" fmla="*/ 395311 h 1326922"/>
                    <a:gd name="connsiteX24" fmla="*/ 1707906 w 2201334"/>
                    <a:gd name="connsiteY24" fmla="*/ 325264 h 1326922"/>
                    <a:gd name="connsiteX25" fmla="*/ 1835090 w 2201334"/>
                    <a:gd name="connsiteY25" fmla="*/ 18568 h 1326922"/>
                    <a:gd name="connsiteX26" fmla="*/ 1926586 w 2201334"/>
                    <a:gd name="connsiteY26" fmla="*/ 680 h 1326922"/>
                    <a:gd name="connsiteX27" fmla="*/ 275221 w 2201334"/>
                    <a:gd name="connsiteY27" fmla="*/ 5 h 1326922"/>
                    <a:gd name="connsiteX28" fmla="*/ 366703 w 2201334"/>
                    <a:gd name="connsiteY28" fmla="*/ 17969 h 1326922"/>
                    <a:gd name="connsiteX29" fmla="*/ 493636 w 2201334"/>
                    <a:gd name="connsiteY29" fmla="*/ 324768 h 1326922"/>
                    <a:gd name="connsiteX30" fmla="*/ 446241 w 2201334"/>
                    <a:gd name="connsiteY30" fmla="*/ 395200 h 1326922"/>
                    <a:gd name="connsiteX31" fmla="*/ 456659 w 2201334"/>
                    <a:gd name="connsiteY31" fmla="*/ 403796 h 1326922"/>
                    <a:gd name="connsiteX32" fmla="*/ 535010 w 2201334"/>
                    <a:gd name="connsiteY32" fmla="*/ 592951 h 1326922"/>
                    <a:gd name="connsiteX33" fmla="*/ 513987 w 2201334"/>
                    <a:gd name="connsiteY33" fmla="*/ 697076 h 1326922"/>
                    <a:gd name="connsiteX34" fmla="*/ 478301 w 2201334"/>
                    <a:gd name="connsiteY34" fmla="*/ 750007 h 1326922"/>
                    <a:gd name="connsiteX35" fmla="*/ 484882 w 2201334"/>
                    <a:gd name="connsiteY35" fmla="*/ 755342 h 1326922"/>
                    <a:gd name="connsiteX36" fmla="*/ 510329 w 2201334"/>
                    <a:gd name="connsiteY36" fmla="*/ 793227 h 1326922"/>
                    <a:gd name="connsiteX37" fmla="*/ 524365 w 2201334"/>
                    <a:gd name="connsiteY37" fmla="*/ 792219 h 1326922"/>
                    <a:gd name="connsiteX38" fmla="*/ 700687 w 2201334"/>
                    <a:gd name="connsiteY38" fmla="*/ 870263 h 1326922"/>
                    <a:gd name="connsiteX39" fmla="*/ 700687 w 2201334"/>
                    <a:gd name="connsiteY39" fmla="*/ 1248572 h 1326922"/>
                    <a:gd name="connsiteX40" fmla="*/ 322378 w 2201334"/>
                    <a:gd name="connsiteY40" fmla="*/ 1248572 h 1326922"/>
                    <a:gd name="connsiteX41" fmla="*/ 263615 w 2201334"/>
                    <a:gd name="connsiteY41" fmla="*/ 1160080 h 1326922"/>
                    <a:gd name="connsiteX42" fmla="*/ 255158 w 2201334"/>
                    <a:gd name="connsiteY42" fmla="*/ 1116617 h 1326922"/>
                    <a:gd name="connsiteX43" fmla="*/ 246788 w 2201334"/>
                    <a:gd name="connsiteY43" fmla="*/ 1114050 h 1326922"/>
                    <a:gd name="connsiteX44" fmla="*/ 128151 w 2201334"/>
                    <a:gd name="connsiteY44" fmla="*/ 995315 h 1326922"/>
                    <a:gd name="connsiteX45" fmla="*/ 128219 w 2201334"/>
                    <a:gd name="connsiteY45" fmla="*/ 827466 h 1326922"/>
                    <a:gd name="connsiteX46" fmla="*/ 131688 w 2201334"/>
                    <a:gd name="connsiteY46" fmla="*/ 822231 h 1326922"/>
                    <a:gd name="connsiteX47" fmla="*/ 117941 w 2201334"/>
                    <a:gd name="connsiteY47" fmla="*/ 814770 h 1326922"/>
                    <a:gd name="connsiteX48" fmla="*/ 0 w 2201334"/>
                    <a:gd name="connsiteY48" fmla="*/ 592951 h 1326922"/>
                    <a:gd name="connsiteX49" fmla="*/ 78351 w 2201334"/>
                    <a:gd name="connsiteY49" fmla="*/ 403796 h 1326922"/>
                    <a:gd name="connsiteX50" fmla="*/ 100268 w 2201334"/>
                    <a:gd name="connsiteY50" fmla="*/ 385713 h 1326922"/>
                    <a:gd name="connsiteX51" fmla="*/ 59831 w 2201334"/>
                    <a:gd name="connsiteY51" fmla="*/ 324591 h 1326922"/>
                    <a:gd name="connsiteX52" fmla="*/ 59904 w 2201334"/>
                    <a:gd name="connsiteY52" fmla="*/ 144902 h 1326922"/>
                    <a:gd name="connsiteX53" fmla="*/ 275221 w 2201334"/>
                    <a:gd name="connsiteY53" fmla="*/ 5 h 13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01334" h="1326922">
                      <a:moveTo>
                        <a:pt x="1926586" y="680"/>
                      </a:moveTo>
                      <a:cubicBezTo>
                        <a:pt x="2018074" y="1398"/>
                        <a:pt x="2104607" y="55893"/>
                        <a:pt x="2141785" y="145752"/>
                      </a:cubicBezTo>
                      <a:cubicBezTo>
                        <a:pt x="2166570" y="205659"/>
                        <a:pt x="2164727" y="269940"/>
                        <a:pt x="2141711" y="325441"/>
                      </a:cubicBezTo>
                      <a:lnTo>
                        <a:pt x="2101518" y="386086"/>
                      </a:lnTo>
                      <a:lnTo>
                        <a:pt x="2122984" y="403796"/>
                      </a:lnTo>
                      <a:cubicBezTo>
                        <a:pt x="2171393" y="452205"/>
                        <a:pt x="2201334" y="519081"/>
                        <a:pt x="2201334" y="592951"/>
                      </a:cubicBezTo>
                      <a:cubicBezTo>
                        <a:pt x="2201334" y="685287"/>
                        <a:pt x="2154551" y="766697"/>
                        <a:pt x="2083394" y="814770"/>
                      </a:cubicBezTo>
                      <a:lnTo>
                        <a:pt x="2069124" y="822515"/>
                      </a:lnTo>
                      <a:lnTo>
                        <a:pt x="2072925" y="828261"/>
                      </a:lnTo>
                      <a:cubicBezTo>
                        <a:pt x="2094381" y="880122"/>
                        <a:pt x="2096053" y="940169"/>
                        <a:pt x="2072856" y="996109"/>
                      </a:cubicBezTo>
                      <a:cubicBezTo>
                        <a:pt x="2049658" y="1052049"/>
                        <a:pt x="2005983" y="1093290"/>
                        <a:pt x="1954121" y="1114748"/>
                      </a:cubicBezTo>
                      <a:lnTo>
                        <a:pt x="1946062" y="1117212"/>
                      </a:lnTo>
                      <a:lnTo>
                        <a:pt x="1937720" y="1160079"/>
                      </a:lnTo>
                      <a:cubicBezTo>
                        <a:pt x="1924662" y="1192281"/>
                        <a:pt x="1905074" y="1222454"/>
                        <a:pt x="1878957" y="1248571"/>
                      </a:cubicBezTo>
                      <a:cubicBezTo>
                        <a:pt x="1774490" y="1353038"/>
                        <a:pt x="1605115" y="1353038"/>
                        <a:pt x="1500648" y="1248571"/>
                      </a:cubicBezTo>
                      <a:cubicBezTo>
                        <a:pt x="1396181" y="1144104"/>
                        <a:pt x="1396181" y="974729"/>
                        <a:pt x="1500648" y="870262"/>
                      </a:cubicBezTo>
                      <a:cubicBezTo>
                        <a:pt x="1552882" y="818029"/>
                        <a:pt x="1621343" y="791912"/>
                        <a:pt x="1689803" y="791912"/>
                      </a:cubicBezTo>
                      <a:lnTo>
                        <a:pt x="1691915" y="792115"/>
                      </a:lnTo>
                      <a:lnTo>
                        <a:pt x="1716321" y="755845"/>
                      </a:lnTo>
                      <a:lnTo>
                        <a:pt x="1723211" y="750270"/>
                      </a:lnTo>
                      <a:lnTo>
                        <a:pt x="1687347" y="697076"/>
                      </a:lnTo>
                      <a:cubicBezTo>
                        <a:pt x="1673811" y="665072"/>
                        <a:pt x="1666325" y="629885"/>
                        <a:pt x="1666325" y="592951"/>
                      </a:cubicBezTo>
                      <a:cubicBezTo>
                        <a:pt x="1666325" y="519081"/>
                        <a:pt x="1696266" y="452205"/>
                        <a:pt x="1744675" y="403796"/>
                      </a:cubicBezTo>
                      <a:lnTo>
                        <a:pt x="1754959" y="395311"/>
                      </a:lnTo>
                      <a:lnTo>
                        <a:pt x="1707906" y="325264"/>
                      </a:lnTo>
                      <a:cubicBezTo>
                        <a:pt x="1658335" y="205451"/>
                        <a:pt x="1715277" y="68139"/>
                        <a:pt x="1835090" y="18568"/>
                      </a:cubicBezTo>
                      <a:cubicBezTo>
                        <a:pt x="1865043" y="6176"/>
                        <a:pt x="1896090" y="440"/>
                        <a:pt x="1926586" y="680"/>
                      </a:cubicBezTo>
                      <a:close/>
                      <a:moveTo>
                        <a:pt x="275221" y="5"/>
                      </a:moveTo>
                      <a:cubicBezTo>
                        <a:pt x="305718" y="-209"/>
                        <a:pt x="336760" y="5552"/>
                        <a:pt x="366703" y="17969"/>
                      </a:cubicBezTo>
                      <a:cubicBezTo>
                        <a:pt x="486475" y="67637"/>
                        <a:pt x="543305" y="204996"/>
                        <a:pt x="493636" y="324768"/>
                      </a:cubicBezTo>
                      <a:lnTo>
                        <a:pt x="446241" y="395200"/>
                      </a:lnTo>
                      <a:lnTo>
                        <a:pt x="456659" y="403796"/>
                      </a:lnTo>
                      <a:cubicBezTo>
                        <a:pt x="505068" y="452205"/>
                        <a:pt x="535010" y="519081"/>
                        <a:pt x="535010" y="592951"/>
                      </a:cubicBezTo>
                      <a:cubicBezTo>
                        <a:pt x="535010" y="629885"/>
                        <a:pt x="527525" y="665072"/>
                        <a:pt x="513987" y="697076"/>
                      </a:cubicBezTo>
                      <a:lnTo>
                        <a:pt x="478301" y="750007"/>
                      </a:lnTo>
                      <a:lnTo>
                        <a:pt x="484882" y="755342"/>
                      </a:lnTo>
                      <a:lnTo>
                        <a:pt x="510329" y="793227"/>
                      </a:lnTo>
                      <a:lnTo>
                        <a:pt x="524365" y="792219"/>
                      </a:lnTo>
                      <a:cubicBezTo>
                        <a:pt x="588487" y="795280"/>
                        <a:pt x="651718" y="821295"/>
                        <a:pt x="700687" y="870263"/>
                      </a:cubicBezTo>
                      <a:cubicBezTo>
                        <a:pt x="805154" y="974730"/>
                        <a:pt x="805154" y="1144105"/>
                        <a:pt x="700687" y="1248572"/>
                      </a:cubicBezTo>
                      <a:cubicBezTo>
                        <a:pt x="596220" y="1353039"/>
                        <a:pt x="426845" y="1353039"/>
                        <a:pt x="322378" y="1248572"/>
                      </a:cubicBezTo>
                      <a:cubicBezTo>
                        <a:pt x="296261" y="1222455"/>
                        <a:pt x="276674" y="1192282"/>
                        <a:pt x="263615" y="1160080"/>
                      </a:cubicBezTo>
                      <a:lnTo>
                        <a:pt x="255158" y="1116617"/>
                      </a:lnTo>
                      <a:lnTo>
                        <a:pt x="246788" y="1114050"/>
                      </a:lnTo>
                      <a:cubicBezTo>
                        <a:pt x="194945" y="1092551"/>
                        <a:pt x="151303" y="1051274"/>
                        <a:pt x="128151" y="995315"/>
                      </a:cubicBezTo>
                      <a:cubicBezTo>
                        <a:pt x="104998" y="939357"/>
                        <a:pt x="106719" y="879310"/>
                        <a:pt x="128219" y="827466"/>
                      </a:cubicBezTo>
                      <a:lnTo>
                        <a:pt x="131688" y="822231"/>
                      </a:lnTo>
                      <a:lnTo>
                        <a:pt x="117941" y="814770"/>
                      </a:lnTo>
                      <a:cubicBezTo>
                        <a:pt x="46784" y="766697"/>
                        <a:pt x="0" y="685287"/>
                        <a:pt x="0" y="592951"/>
                      </a:cubicBezTo>
                      <a:cubicBezTo>
                        <a:pt x="0" y="519081"/>
                        <a:pt x="29942" y="452205"/>
                        <a:pt x="78351" y="403796"/>
                      </a:cubicBezTo>
                      <a:lnTo>
                        <a:pt x="100268" y="385713"/>
                      </a:lnTo>
                      <a:lnTo>
                        <a:pt x="59831" y="324591"/>
                      </a:lnTo>
                      <a:cubicBezTo>
                        <a:pt x="36860" y="269071"/>
                        <a:pt x="35070" y="204788"/>
                        <a:pt x="59904" y="144902"/>
                      </a:cubicBezTo>
                      <a:cubicBezTo>
                        <a:pt x="97155" y="55073"/>
                        <a:pt x="183732" y="649"/>
                        <a:pt x="27522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8" name="四角形: 上の 2 つの角を丸める 127">
                  <a:extLst>
                    <a:ext uri="{FF2B5EF4-FFF2-40B4-BE49-F238E27FC236}">
                      <a16:creationId xmlns:a16="http://schemas.microsoft.com/office/drawing/2014/main" id="{F63A859E-2234-CF62-7088-9F34BC96EC79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16571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9" name="四角形: 上の 2 つの角を丸める 128">
                  <a:extLst>
                    <a:ext uri="{FF2B5EF4-FFF2-40B4-BE49-F238E27FC236}">
                      <a16:creationId xmlns:a16="http://schemas.microsoft.com/office/drawing/2014/main" id="{FDEDE6AE-ED44-071A-C387-AB097B6D3399}"/>
                    </a:ext>
                  </a:extLst>
                </p:cNvPr>
                <p:cNvSpPr/>
                <p:nvPr/>
              </p:nvSpPr>
              <p:spPr bwMode="auto">
                <a:xfrm rot="1800000">
                  <a:off x="2855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F6BC568E-549F-A00A-DB60-3568880CC89D}"/>
                    </a:ext>
                  </a:extLst>
                </p:cNvPr>
                <p:cNvGrpSpPr/>
                <p:nvPr/>
              </p:nvGrpSpPr>
              <p:grpSpPr>
                <a:xfrm>
                  <a:off x="739748" y="4182690"/>
                  <a:ext cx="890634" cy="596605"/>
                  <a:chOff x="3897206" y="4195140"/>
                  <a:chExt cx="1192380" cy="937465"/>
                </a:xfrm>
              </p:grpSpPr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2C8C0B36-FDB9-EBB3-77A5-55CD61AB9466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897206" y="4195140"/>
                    <a:ext cx="517585" cy="937465"/>
                  </a:xfrm>
                  <a:custGeom>
                    <a:avLst/>
                    <a:gdLst>
                      <a:gd name="connsiteX0" fmla="*/ 0 w 517585"/>
                      <a:gd name="connsiteY0" fmla="*/ 937465 h 937465"/>
                      <a:gd name="connsiteX1" fmla="*/ 517585 w 517585"/>
                      <a:gd name="connsiteY1" fmla="*/ 937465 h 937465"/>
                      <a:gd name="connsiteX2" fmla="*/ 517585 w 517585"/>
                      <a:gd name="connsiteY2" fmla="*/ 0 h 937465"/>
                      <a:gd name="connsiteX3" fmla="*/ 106384 w 517585"/>
                      <a:gd name="connsiteY3" fmla="*/ 0 h 937465"/>
                      <a:gd name="connsiteX4" fmla="*/ 0 w 517585"/>
                      <a:gd name="connsiteY4" fmla="*/ 937465 h 937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7585" h="937465">
                        <a:moveTo>
                          <a:pt x="0" y="937465"/>
                        </a:moveTo>
                        <a:lnTo>
                          <a:pt x="517585" y="937465"/>
                        </a:lnTo>
                        <a:lnTo>
                          <a:pt x="517585" y="0"/>
                        </a:lnTo>
                        <a:lnTo>
                          <a:pt x="106384" y="0"/>
                        </a:lnTo>
                        <a:lnTo>
                          <a:pt x="0" y="937465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DE5A0C9B-B3E7-3383-7AFE-DDA08762FCEF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4572001" y="4195140"/>
                    <a:ext cx="517585" cy="937465"/>
                  </a:xfrm>
                  <a:custGeom>
                    <a:avLst/>
                    <a:gdLst>
                      <a:gd name="connsiteX0" fmla="*/ 0 w 517585"/>
                      <a:gd name="connsiteY0" fmla="*/ 937465 h 937465"/>
                      <a:gd name="connsiteX1" fmla="*/ 517585 w 517585"/>
                      <a:gd name="connsiteY1" fmla="*/ 937465 h 937465"/>
                      <a:gd name="connsiteX2" fmla="*/ 411201 w 517585"/>
                      <a:gd name="connsiteY2" fmla="*/ 0 h 937465"/>
                      <a:gd name="connsiteX3" fmla="*/ 0 w 517585"/>
                      <a:gd name="connsiteY3" fmla="*/ 0 h 937465"/>
                      <a:gd name="connsiteX4" fmla="*/ 0 w 517585"/>
                      <a:gd name="connsiteY4" fmla="*/ 937465 h 937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7585" h="937465">
                        <a:moveTo>
                          <a:pt x="0" y="937465"/>
                        </a:moveTo>
                        <a:lnTo>
                          <a:pt x="517585" y="937465"/>
                        </a:lnTo>
                        <a:lnTo>
                          <a:pt x="411201" y="0"/>
                        </a:lnTo>
                        <a:lnTo>
                          <a:pt x="0" y="0"/>
                        </a:lnTo>
                        <a:lnTo>
                          <a:pt x="0" y="937465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31" name="台形 130">
                  <a:extLst>
                    <a:ext uri="{FF2B5EF4-FFF2-40B4-BE49-F238E27FC236}">
                      <a16:creationId xmlns:a16="http://schemas.microsoft.com/office/drawing/2014/main" id="{06AA45A3-FA4F-2FAB-54E1-E9B6CC8B05F5}"/>
                    </a:ext>
                  </a:extLst>
                </p:cNvPr>
                <p:cNvSpPr/>
                <p:nvPr/>
              </p:nvSpPr>
              <p:spPr bwMode="auto">
                <a:xfrm>
                  <a:off x="458135" y="3490234"/>
                  <a:ext cx="1453858" cy="990759"/>
                </a:xfrm>
                <a:prstGeom prst="trapezoid">
                  <a:avLst>
                    <a:gd name="adj" fmla="val 17498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2" name="四角形: 上の 2 つの角を丸める 131">
                  <a:extLst>
                    <a:ext uri="{FF2B5EF4-FFF2-40B4-BE49-F238E27FC236}">
                      <a16:creationId xmlns:a16="http://schemas.microsoft.com/office/drawing/2014/main" id="{CD66A352-7E39-DC64-E06E-F89E778B3670}"/>
                    </a:ext>
                  </a:extLst>
                </p:cNvPr>
                <p:cNvSpPr/>
                <p:nvPr/>
              </p:nvSpPr>
              <p:spPr bwMode="auto">
                <a:xfrm>
                  <a:off x="559860" y="2774365"/>
                  <a:ext cx="1253084" cy="1105740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7ACF8779-98C4-C0C8-6B67-1C8CD41FE4DA}"/>
                    </a:ext>
                  </a:extLst>
                </p:cNvPr>
                <p:cNvSpPr/>
                <p:nvPr/>
              </p:nvSpPr>
              <p:spPr bwMode="auto">
                <a:xfrm>
                  <a:off x="519863" y="2766534"/>
                  <a:ext cx="1330402" cy="1188246"/>
                </a:xfrm>
                <a:custGeom>
                  <a:avLst/>
                  <a:gdLst>
                    <a:gd name="connsiteX0" fmla="*/ 177888 w 1330402"/>
                    <a:gd name="connsiteY0" fmla="*/ 0 h 1188246"/>
                    <a:gd name="connsiteX1" fmla="*/ 245486 w 1330402"/>
                    <a:gd name="connsiteY1" fmla="*/ 88145 h 1188246"/>
                    <a:gd name="connsiteX2" fmla="*/ 669682 w 1330402"/>
                    <a:gd name="connsiteY2" fmla="*/ 277183 h 1188246"/>
                    <a:gd name="connsiteX3" fmla="*/ 1093879 w 1330402"/>
                    <a:gd name="connsiteY3" fmla="*/ 88145 h 1188246"/>
                    <a:gd name="connsiteX4" fmla="*/ 1158842 w 1330402"/>
                    <a:gd name="connsiteY4" fmla="*/ 3434 h 1188246"/>
                    <a:gd name="connsiteX5" fmla="*/ 1169644 w 1330402"/>
                    <a:gd name="connsiteY5" fmla="*/ 9298 h 1188246"/>
                    <a:gd name="connsiteX6" fmla="*/ 1330402 w 1330402"/>
                    <a:gd name="connsiteY6" fmla="*/ 311647 h 1188246"/>
                    <a:gd name="connsiteX7" fmla="*/ 1330402 w 1330402"/>
                    <a:gd name="connsiteY7" fmla="*/ 1188246 h 1188246"/>
                    <a:gd name="connsiteX8" fmla="*/ 0 w 1330402"/>
                    <a:gd name="connsiteY8" fmla="*/ 1188246 h 1188246"/>
                    <a:gd name="connsiteX9" fmla="*/ 0 w 1330402"/>
                    <a:gd name="connsiteY9" fmla="*/ 311647 h 1188246"/>
                    <a:gd name="connsiteX10" fmla="*/ 160758 w 1330402"/>
                    <a:gd name="connsiteY10" fmla="*/ 9298 h 118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0402" h="1188246">
                      <a:moveTo>
                        <a:pt x="177888" y="0"/>
                      </a:moveTo>
                      <a:lnTo>
                        <a:pt x="245486" y="88145"/>
                      </a:lnTo>
                      <a:cubicBezTo>
                        <a:pt x="354047" y="204942"/>
                        <a:pt x="504023" y="277183"/>
                        <a:pt x="669682" y="277183"/>
                      </a:cubicBezTo>
                      <a:cubicBezTo>
                        <a:pt x="835341" y="277183"/>
                        <a:pt x="985317" y="204942"/>
                        <a:pt x="1093879" y="88145"/>
                      </a:cubicBezTo>
                      <a:lnTo>
                        <a:pt x="1158842" y="3434"/>
                      </a:lnTo>
                      <a:lnTo>
                        <a:pt x="1169644" y="9298"/>
                      </a:lnTo>
                      <a:cubicBezTo>
                        <a:pt x="1266634" y="74823"/>
                        <a:pt x="1330402" y="185788"/>
                        <a:pt x="1330402" y="311647"/>
                      </a:cubicBezTo>
                      <a:lnTo>
                        <a:pt x="1330402" y="1188246"/>
                      </a:lnTo>
                      <a:lnTo>
                        <a:pt x="0" y="1188246"/>
                      </a:lnTo>
                      <a:lnTo>
                        <a:pt x="0" y="311647"/>
                      </a:lnTo>
                      <a:cubicBezTo>
                        <a:pt x="0" y="185788"/>
                        <a:pt x="63768" y="74823"/>
                        <a:pt x="160758" y="929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49CDD1EE-DA01-BCBD-3333-7D41FD938769}"/>
                    </a:ext>
                  </a:extLst>
                </p:cNvPr>
                <p:cNvSpPr/>
                <p:nvPr/>
              </p:nvSpPr>
              <p:spPr bwMode="auto">
                <a:xfrm rot="20700000">
                  <a:off x="314200" y="1956388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2C1D17B3-6EBF-A311-FADD-CE0437A3C6EC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646734" y="1956387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B2D6191E-0D78-C1F3-349C-FB69B493C200}"/>
                    </a:ext>
                  </a:extLst>
                </p:cNvPr>
                <p:cNvSpPr/>
                <p:nvPr/>
              </p:nvSpPr>
              <p:spPr bwMode="auto">
                <a:xfrm>
                  <a:off x="483069" y="1455321"/>
                  <a:ext cx="1412952" cy="14129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9854434A-B8FB-8687-4C9C-DD55D8B8CC65}"/>
                    </a:ext>
                  </a:extLst>
                </p:cNvPr>
                <p:cNvSpPr/>
                <p:nvPr/>
              </p:nvSpPr>
              <p:spPr bwMode="auto">
                <a:xfrm>
                  <a:off x="272480" y="983492"/>
                  <a:ext cx="1834131" cy="833989"/>
                </a:xfrm>
                <a:custGeom>
                  <a:avLst/>
                  <a:gdLst>
                    <a:gd name="connsiteX0" fmla="*/ 917065 w 1834131"/>
                    <a:gd name="connsiteY0" fmla="*/ 0 h 833989"/>
                    <a:gd name="connsiteX1" fmla="*/ 1119562 w 1834131"/>
                    <a:gd name="connsiteY1" fmla="*/ 83877 h 833989"/>
                    <a:gd name="connsiteX2" fmla="*/ 1159193 w 1834131"/>
                    <a:gd name="connsiteY2" fmla="*/ 142658 h 833989"/>
                    <a:gd name="connsiteX3" fmla="*/ 1168975 w 1834131"/>
                    <a:gd name="connsiteY3" fmla="*/ 137468 h 833989"/>
                    <a:gd name="connsiteX4" fmla="*/ 1348663 w 1834131"/>
                    <a:gd name="connsiteY4" fmla="*/ 137541 h 833989"/>
                    <a:gd name="connsiteX5" fmla="*/ 1475670 w 1834131"/>
                    <a:gd name="connsiteY5" fmla="*/ 264651 h 833989"/>
                    <a:gd name="connsiteX6" fmla="*/ 1477006 w 1834131"/>
                    <a:gd name="connsiteY6" fmla="*/ 271241 h 833989"/>
                    <a:gd name="connsiteX7" fmla="*/ 1493062 w 1834131"/>
                    <a:gd name="connsiteY7" fmla="*/ 266482 h 833989"/>
                    <a:gd name="connsiteX8" fmla="*/ 1750254 w 1834131"/>
                    <a:gd name="connsiteY8" fmla="*/ 345117 h 833989"/>
                    <a:gd name="connsiteX9" fmla="*/ 1750254 w 1834131"/>
                    <a:gd name="connsiteY9" fmla="*/ 750111 h 833989"/>
                    <a:gd name="connsiteX10" fmla="*/ 1345260 w 1834131"/>
                    <a:gd name="connsiteY10" fmla="*/ 750111 h 833989"/>
                    <a:gd name="connsiteX11" fmla="*/ 1282353 w 1834131"/>
                    <a:gd name="connsiteY11" fmla="*/ 655377 h 833989"/>
                    <a:gd name="connsiteX12" fmla="*/ 1269299 w 1834131"/>
                    <a:gd name="connsiteY12" fmla="*/ 588294 h 833989"/>
                    <a:gd name="connsiteX13" fmla="*/ 1260279 w 1834131"/>
                    <a:gd name="connsiteY13" fmla="*/ 589237 h 833989"/>
                    <a:gd name="connsiteX14" fmla="*/ 1168798 w 1834131"/>
                    <a:gd name="connsiteY14" fmla="*/ 571273 h 833989"/>
                    <a:gd name="connsiteX15" fmla="*/ 1091451 w 1834131"/>
                    <a:gd name="connsiteY15" fmla="*/ 519225 h 833989"/>
                    <a:gd name="connsiteX16" fmla="*/ 1088387 w 1834131"/>
                    <a:gd name="connsiteY16" fmla="*/ 514593 h 833989"/>
                    <a:gd name="connsiteX17" fmla="*/ 1077180 w 1834131"/>
                    <a:gd name="connsiteY17" fmla="*/ 523840 h 833989"/>
                    <a:gd name="connsiteX18" fmla="*/ 917065 w 1834131"/>
                    <a:gd name="connsiteY18" fmla="*/ 572748 h 833989"/>
                    <a:gd name="connsiteX19" fmla="*/ 756951 w 1834131"/>
                    <a:gd name="connsiteY19" fmla="*/ 523840 h 833989"/>
                    <a:gd name="connsiteX20" fmla="*/ 746035 w 1834131"/>
                    <a:gd name="connsiteY20" fmla="*/ 514834 h 833989"/>
                    <a:gd name="connsiteX21" fmla="*/ 743219 w 1834131"/>
                    <a:gd name="connsiteY21" fmla="*/ 519083 h 833989"/>
                    <a:gd name="connsiteX22" fmla="*/ 665830 w 1834131"/>
                    <a:gd name="connsiteY22" fmla="*/ 571069 h 833989"/>
                    <a:gd name="connsiteX23" fmla="*/ 574333 w 1834131"/>
                    <a:gd name="connsiteY23" fmla="*/ 588957 h 833989"/>
                    <a:gd name="connsiteX24" fmla="*/ 564897 w 1834131"/>
                    <a:gd name="connsiteY24" fmla="*/ 587963 h 833989"/>
                    <a:gd name="connsiteX25" fmla="*/ 551779 w 1834131"/>
                    <a:gd name="connsiteY25" fmla="*/ 655378 h 833989"/>
                    <a:gd name="connsiteX26" fmla="*/ 488871 w 1834131"/>
                    <a:gd name="connsiteY26" fmla="*/ 750112 h 833989"/>
                    <a:gd name="connsiteX27" fmla="*/ 83877 w 1834131"/>
                    <a:gd name="connsiteY27" fmla="*/ 750112 h 833989"/>
                    <a:gd name="connsiteX28" fmla="*/ 83877 w 1834131"/>
                    <a:gd name="connsiteY28" fmla="*/ 345118 h 833989"/>
                    <a:gd name="connsiteX29" fmla="*/ 341070 w 1834131"/>
                    <a:gd name="connsiteY29" fmla="*/ 266483 h 833989"/>
                    <a:gd name="connsiteX30" fmla="*/ 357736 w 1834131"/>
                    <a:gd name="connsiteY30" fmla="*/ 271423 h 833989"/>
                    <a:gd name="connsiteX31" fmla="*/ 359208 w 1834131"/>
                    <a:gd name="connsiteY31" fmla="*/ 264196 h 833989"/>
                    <a:gd name="connsiteX32" fmla="*/ 486318 w 1834131"/>
                    <a:gd name="connsiteY32" fmla="*/ 137190 h 833989"/>
                    <a:gd name="connsiteX33" fmla="*/ 666007 w 1834131"/>
                    <a:gd name="connsiteY33" fmla="*/ 137263 h 833989"/>
                    <a:gd name="connsiteX34" fmla="*/ 675258 w 1834131"/>
                    <a:gd name="connsiteY34" fmla="*/ 142182 h 833989"/>
                    <a:gd name="connsiteX35" fmla="*/ 714568 w 1834131"/>
                    <a:gd name="connsiteY35" fmla="*/ 83877 h 833989"/>
                    <a:gd name="connsiteX36" fmla="*/ 917065 w 1834131"/>
                    <a:gd name="connsiteY36" fmla="*/ 0 h 83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834131" h="833989">
                      <a:moveTo>
                        <a:pt x="917065" y="0"/>
                      </a:moveTo>
                      <a:cubicBezTo>
                        <a:pt x="996145" y="0"/>
                        <a:pt x="1067739" y="32054"/>
                        <a:pt x="1119562" y="83877"/>
                      </a:cubicBezTo>
                      <a:lnTo>
                        <a:pt x="1159193" y="142658"/>
                      </a:lnTo>
                      <a:lnTo>
                        <a:pt x="1168975" y="137468"/>
                      </a:lnTo>
                      <a:cubicBezTo>
                        <a:pt x="1224494" y="114497"/>
                        <a:pt x="1288777" y="112707"/>
                        <a:pt x="1348663" y="137541"/>
                      </a:cubicBezTo>
                      <a:cubicBezTo>
                        <a:pt x="1408549" y="162375"/>
                        <a:pt x="1452699" y="209132"/>
                        <a:pt x="1475670" y="264651"/>
                      </a:cubicBezTo>
                      <a:lnTo>
                        <a:pt x="1477006" y="271241"/>
                      </a:lnTo>
                      <a:lnTo>
                        <a:pt x="1493062" y="266482"/>
                      </a:lnTo>
                      <a:cubicBezTo>
                        <a:pt x="1583316" y="249008"/>
                        <a:pt x="1680357" y="275220"/>
                        <a:pt x="1750254" y="345117"/>
                      </a:cubicBezTo>
                      <a:cubicBezTo>
                        <a:pt x="1862090" y="456953"/>
                        <a:pt x="1862090" y="638275"/>
                        <a:pt x="1750254" y="750111"/>
                      </a:cubicBezTo>
                      <a:cubicBezTo>
                        <a:pt x="1638418" y="861947"/>
                        <a:pt x="1457096" y="861947"/>
                        <a:pt x="1345260" y="750111"/>
                      </a:cubicBezTo>
                      <a:cubicBezTo>
                        <a:pt x="1317301" y="722152"/>
                        <a:pt x="1296332" y="689850"/>
                        <a:pt x="1282353" y="655377"/>
                      </a:cubicBezTo>
                      <a:lnTo>
                        <a:pt x="1269299" y="588294"/>
                      </a:lnTo>
                      <a:lnTo>
                        <a:pt x="1260279" y="589237"/>
                      </a:lnTo>
                      <a:cubicBezTo>
                        <a:pt x="1229783" y="589451"/>
                        <a:pt x="1198741" y="583690"/>
                        <a:pt x="1168798" y="571273"/>
                      </a:cubicBezTo>
                      <a:cubicBezTo>
                        <a:pt x="1138855" y="558856"/>
                        <a:pt x="1112846" y="540958"/>
                        <a:pt x="1091451" y="519225"/>
                      </a:cubicBezTo>
                      <a:lnTo>
                        <a:pt x="1088387" y="514593"/>
                      </a:lnTo>
                      <a:lnTo>
                        <a:pt x="1077180" y="523840"/>
                      </a:lnTo>
                      <a:cubicBezTo>
                        <a:pt x="1031474" y="554718"/>
                        <a:pt x="976375" y="572748"/>
                        <a:pt x="917065" y="572748"/>
                      </a:cubicBezTo>
                      <a:cubicBezTo>
                        <a:pt x="857755" y="572748"/>
                        <a:pt x="802656" y="554718"/>
                        <a:pt x="756951" y="523840"/>
                      </a:cubicBezTo>
                      <a:lnTo>
                        <a:pt x="746035" y="514834"/>
                      </a:lnTo>
                      <a:lnTo>
                        <a:pt x="743219" y="519083"/>
                      </a:lnTo>
                      <a:cubicBezTo>
                        <a:pt x="721807" y="540799"/>
                        <a:pt x="695783" y="558676"/>
                        <a:pt x="665830" y="571069"/>
                      </a:cubicBezTo>
                      <a:cubicBezTo>
                        <a:pt x="635877" y="583461"/>
                        <a:pt x="604830" y="589197"/>
                        <a:pt x="574333" y="588957"/>
                      </a:cubicBezTo>
                      <a:lnTo>
                        <a:pt x="564897" y="587963"/>
                      </a:lnTo>
                      <a:lnTo>
                        <a:pt x="551779" y="655378"/>
                      </a:lnTo>
                      <a:cubicBezTo>
                        <a:pt x="537799" y="689851"/>
                        <a:pt x="516830" y="722153"/>
                        <a:pt x="488871" y="750112"/>
                      </a:cubicBezTo>
                      <a:cubicBezTo>
                        <a:pt x="377035" y="861948"/>
                        <a:pt x="195713" y="861948"/>
                        <a:pt x="83877" y="750112"/>
                      </a:cubicBezTo>
                      <a:cubicBezTo>
                        <a:pt x="-27959" y="638276"/>
                        <a:pt x="-27959" y="456954"/>
                        <a:pt x="83877" y="345118"/>
                      </a:cubicBezTo>
                      <a:cubicBezTo>
                        <a:pt x="153774" y="275221"/>
                        <a:pt x="250815" y="249009"/>
                        <a:pt x="341070" y="266483"/>
                      </a:cubicBezTo>
                      <a:lnTo>
                        <a:pt x="357736" y="271423"/>
                      </a:lnTo>
                      <a:lnTo>
                        <a:pt x="359208" y="264196"/>
                      </a:lnTo>
                      <a:cubicBezTo>
                        <a:pt x="382223" y="208696"/>
                        <a:pt x="426412" y="161975"/>
                        <a:pt x="486318" y="137190"/>
                      </a:cubicBezTo>
                      <a:cubicBezTo>
                        <a:pt x="546225" y="112404"/>
                        <a:pt x="610506" y="114247"/>
                        <a:pt x="666007" y="137263"/>
                      </a:cubicBezTo>
                      <a:lnTo>
                        <a:pt x="675258" y="142182"/>
                      </a:lnTo>
                      <a:lnTo>
                        <a:pt x="714568" y="83877"/>
                      </a:lnTo>
                      <a:cubicBezTo>
                        <a:pt x="766392" y="32054"/>
                        <a:pt x="837985" y="0"/>
                        <a:pt x="917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E47197B5-556D-01C5-F3F8-E33D41E78530}"/>
                    </a:ext>
                  </a:extLst>
                </p:cNvPr>
                <p:cNvSpPr/>
                <p:nvPr/>
              </p:nvSpPr>
              <p:spPr bwMode="auto">
                <a:xfrm>
                  <a:off x="641002" y="1941590"/>
                  <a:ext cx="327802" cy="32780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9" name="楕円 138">
                  <a:extLst>
                    <a:ext uri="{FF2B5EF4-FFF2-40B4-BE49-F238E27FC236}">
                      <a16:creationId xmlns:a16="http://schemas.microsoft.com/office/drawing/2014/main" id="{12D2FAC3-C211-8916-7E6F-15F06145F62B}"/>
                    </a:ext>
                  </a:extLst>
                </p:cNvPr>
                <p:cNvSpPr/>
                <p:nvPr/>
              </p:nvSpPr>
              <p:spPr bwMode="auto">
                <a:xfrm>
                  <a:off x="1393477" y="1941590"/>
                  <a:ext cx="327802" cy="32780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0" name="ひし形 139">
                  <a:extLst>
                    <a:ext uri="{FF2B5EF4-FFF2-40B4-BE49-F238E27FC236}">
                      <a16:creationId xmlns:a16="http://schemas.microsoft.com/office/drawing/2014/main" id="{2E79A7AE-500C-7E01-5985-0550690C2A3F}"/>
                    </a:ext>
                  </a:extLst>
                </p:cNvPr>
                <p:cNvSpPr/>
                <p:nvPr/>
              </p:nvSpPr>
              <p:spPr bwMode="auto">
                <a:xfrm>
                  <a:off x="997577" y="2322454"/>
                  <a:ext cx="372772" cy="442824"/>
                </a:xfrm>
                <a:prstGeom prst="diamond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F5DDBF2F-90B4-2747-35AD-FF8CE86ECB1D}"/>
                    </a:ext>
                  </a:extLst>
                </p:cNvPr>
                <p:cNvSpPr/>
                <p:nvPr/>
              </p:nvSpPr>
              <p:spPr bwMode="auto">
                <a:xfrm>
                  <a:off x="705915" y="2009507"/>
                  <a:ext cx="191968" cy="19196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A056F1DA-1CF1-3F36-C322-3C06C03CCC9D}"/>
                    </a:ext>
                  </a:extLst>
                </p:cNvPr>
                <p:cNvSpPr/>
                <p:nvPr/>
              </p:nvSpPr>
              <p:spPr bwMode="auto">
                <a:xfrm>
                  <a:off x="1458390" y="2009507"/>
                  <a:ext cx="191968" cy="19196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5ACF2ED0-2584-EFC1-87D9-130AAE1A4F46}"/>
                  </a:ext>
                </a:extLst>
              </p:cNvPr>
              <p:cNvGrpSpPr/>
              <p:nvPr/>
            </p:nvGrpSpPr>
            <p:grpSpPr>
              <a:xfrm>
                <a:off x="-5956067" y="498032"/>
                <a:ext cx="783060" cy="422315"/>
                <a:chOff x="6758359" y="167068"/>
                <a:chExt cx="783060" cy="422315"/>
              </a:xfrm>
            </p:grpSpPr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E065B3A4-B6A3-80B4-51D2-259D829F3522}"/>
                    </a:ext>
                  </a:extLst>
                </p:cNvPr>
                <p:cNvSpPr/>
                <p:nvPr/>
              </p:nvSpPr>
              <p:spPr bwMode="auto">
                <a:xfrm>
                  <a:off x="6781747" y="167068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3" name="四角形: 上の 2 つの角を丸める 122">
                  <a:extLst>
                    <a:ext uri="{FF2B5EF4-FFF2-40B4-BE49-F238E27FC236}">
                      <a16:creationId xmlns:a16="http://schemas.microsoft.com/office/drawing/2014/main" id="{4D23907B-7911-AC42-8239-28620C824F7E}"/>
                    </a:ext>
                  </a:extLst>
                </p:cNvPr>
                <p:cNvSpPr/>
                <p:nvPr/>
              </p:nvSpPr>
              <p:spPr bwMode="auto">
                <a:xfrm>
                  <a:off x="6940811" y="283978"/>
                  <a:ext cx="188599" cy="242278"/>
                </a:xfrm>
                <a:prstGeom prst="round2SameRect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D0DCBB30-B979-51A5-480A-84921686C495}"/>
                    </a:ext>
                  </a:extLst>
                </p:cNvPr>
                <p:cNvSpPr/>
                <p:nvPr/>
              </p:nvSpPr>
              <p:spPr bwMode="auto">
                <a:xfrm>
                  <a:off x="6758359" y="497308"/>
                  <a:ext cx="783060" cy="92075"/>
                </a:xfrm>
                <a:custGeom>
                  <a:avLst/>
                  <a:gdLst>
                    <a:gd name="connsiteX0" fmla="*/ 0 w 736284"/>
                    <a:gd name="connsiteY0" fmla="*/ 0 h 92075"/>
                    <a:gd name="connsiteX1" fmla="*/ 736284 w 736284"/>
                    <a:gd name="connsiteY1" fmla="*/ 0 h 92075"/>
                    <a:gd name="connsiteX2" fmla="*/ 736283 w 736284"/>
                    <a:gd name="connsiteY2" fmla="*/ 72052 h 92075"/>
                    <a:gd name="connsiteX3" fmla="*/ 715498 w 736284"/>
                    <a:gd name="connsiteY3" fmla="*/ 92075 h 92075"/>
                    <a:gd name="connsiteX4" fmla="*/ 20786 w 736284"/>
                    <a:gd name="connsiteY4" fmla="*/ 92075 h 92075"/>
                    <a:gd name="connsiteX5" fmla="*/ 0 w 736284"/>
                    <a:gd name="connsiteY5" fmla="*/ 72052 h 9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36284" h="92075">
                      <a:moveTo>
                        <a:pt x="0" y="0"/>
                      </a:moveTo>
                      <a:lnTo>
                        <a:pt x="736284" y="0"/>
                      </a:lnTo>
                      <a:lnTo>
                        <a:pt x="736283" y="72052"/>
                      </a:lnTo>
                      <a:cubicBezTo>
                        <a:pt x="736283" y="83110"/>
                        <a:pt x="726978" y="92075"/>
                        <a:pt x="715498" y="92075"/>
                      </a:cubicBezTo>
                      <a:lnTo>
                        <a:pt x="20786" y="92075"/>
                      </a:lnTo>
                      <a:cubicBezTo>
                        <a:pt x="9306" y="92075"/>
                        <a:pt x="0" y="83110"/>
                        <a:pt x="0" y="7205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1BED37D6-E6F3-6903-135D-1CC23DDDF987}"/>
                  </a:ext>
                </a:extLst>
              </p:cNvPr>
              <p:cNvGrpSpPr/>
              <p:nvPr/>
            </p:nvGrpSpPr>
            <p:grpSpPr>
              <a:xfrm flipH="1">
                <a:off x="-5117867" y="498032"/>
                <a:ext cx="783060" cy="422315"/>
                <a:chOff x="6758359" y="167068"/>
                <a:chExt cx="783060" cy="422315"/>
              </a:xfrm>
            </p:grpSpPr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53995169-00D7-D933-E873-1078490FCDC8}"/>
                    </a:ext>
                  </a:extLst>
                </p:cNvPr>
                <p:cNvSpPr/>
                <p:nvPr/>
              </p:nvSpPr>
              <p:spPr bwMode="auto">
                <a:xfrm>
                  <a:off x="6781747" y="167068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0" name="四角形: 上の 2 つの角を丸める 119">
                  <a:extLst>
                    <a:ext uri="{FF2B5EF4-FFF2-40B4-BE49-F238E27FC236}">
                      <a16:creationId xmlns:a16="http://schemas.microsoft.com/office/drawing/2014/main" id="{70F938EE-89E7-9215-85DD-B35412114E7B}"/>
                    </a:ext>
                  </a:extLst>
                </p:cNvPr>
                <p:cNvSpPr/>
                <p:nvPr/>
              </p:nvSpPr>
              <p:spPr bwMode="auto">
                <a:xfrm>
                  <a:off x="6940811" y="283978"/>
                  <a:ext cx="188599" cy="242278"/>
                </a:xfrm>
                <a:prstGeom prst="round2SameRect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B7DDFA42-955B-7E37-BC92-18007A981F76}"/>
                    </a:ext>
                  </a:extLst>
                </p:cNvPr>
                <p:cNvSpPr/>
                <p:nvPr/>
              </p:nvSpPr>
              <p:spPr bwMode="auto">
                <a:xfrm>
                  <a:off x="6758359" y="497308"/>
                  <a:ext cx="783060" cy="92075"/>
                </a:xfrm>
                <a:custGeom>
                  <a:avLst/>
                  <a:gdLst>
                    <a:gd name="connsiteX0" fmla="*/ 0 w 736284"/>
                    <a:gd name="connsiteY0" fmla="*/ 0 h 92075"/>
                    <a:gd name="connsiteX1" fmla="*/ 736284 w 736284"/>
                    <a:gd name="connsiteY1" fmla="*/ 0 h 92075"/>
                    <a:gd name="connsiteX2" fmla="*/ 736283 w 736284"/>
                    <a:gd name="connsiteY2" fmla="*/ 72052 h 92075"/>
                    <a:gd name="connsiteX3" fmla="*/ 715498 w 736284"/>
                    <a:gd name="connsiteY3" fmla="*/ 92075 h 92075"/>
                    <a:gd name="connsiteX4" fmla="*/ 20786 w 736284"/>
                    <a:gd name="connsiteY4" fmla="*/ 92075 h 92075"/>
                    <a:gd name="connsiteX5" fmla="*/ 0 w 736284"/>
                    <a:gd name="connsiteY5" fmla="*/ 72052 h 9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36284" h="92075">
                      <a:moveTo>
                        <a:pt x="0" y="0"/>
                      </a:moveTo>
                      <a:lnTo>
                        <a:pt x="736284" y="0"/>
                      </a:lnTo>
                      <a:lnTo>
                        <a:pt x="736283" y="72052"/>
                      </a:lnTo>
                      <a:cubicBezTo>
                        <a:pt x="736283" y="83110"/>
                        <a:pt x="726978" y="92075"/>
                        <a:pt x="715498" y="92075"/>
                      </a:cubicBezTo>
                      <a:lnTo>
                        <a:pt x="20786" y="92075"/>
                      </a:lnTo>
                      <a:cubicBezTo>
                        <a:pt x="9306" y="92075"/>
                        <a:pt x="0" y="83110"/>
                        <a:pt x="0" y="7205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0AE9591E-5DB8-20E3-42C7-60241D696BFF}"/>
              </a:ext>
            </a:extLst>
          </p:cNvPr>
          <p:cNvGrpSpPr/>
          <p:nvPr/>
        </p:nvGrpSpPr>
        <p:grpSpPr>
          <a:xfrm>
            <a:off x="722530" y="3934061"/>
            <a:ext cx="2602744" cy="2435076"/>
            <a:chOff x="-4106297" y="1714836"/>
            <a:chExt cx="4015064" cy="3756417"/>
          </a:xfrm>
        </p:grpSpPr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4E2E4910-F17B-87A9-A177-0D3FC8275A00}"/>
                </a:ext>
              </a:extLst>
            </p:cNvPr>
            <p:cNvGrpSpPr/>
            <p:nvPr/>
          </p:nvGrpSpPr>
          <p:grpSpPr>
            <a:xfrm>
              <a:off x="-3416757" y="2543866"/>
              <a:ext cx="3325524" cy="2740408"/>
              <a:chOff x="-3712106" y="7060748"/>
              <a:chExt cx="3325524" cy="2740408"/>
            </a:xfrm>
          </p:grpSpPr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D774A495-73C5-357B-7AA7-1E2D8221EFEA}"/>
                  </a:ext>
                </a:extLst>
              </p:cNvPr>
              <p:cNvGrpSpPr/>
              <p:nvPr/>
            </p:nvGrpSpPr>
            <p:grpSpPr>
              <a:xfrm>
                <a:off x="-2812993" y="7060748"/>
                <a:ext cx="1572658" cy="1659624"/>
                <a:chOff x="4934860" y="3588524"/>
                <a:chExt cx="1242932" cy="1311665"/>
              </a:xfrm>
              <a:solidFill>
                <a:srgbClr val="0066FF"/>
              </a:solidFill>
            </p:grpSpPr>
            <p:sp>
              <p:nvSpPr>
                <p:cNvPr id="226" name="台形 225">
                  <a:extLst>
                    <a:ext uri="{FF2B5EF4-FFF2-40B4-BE49-F238E27FC236}">
                      <a16:creationId xmlns:a16="http://schemas.microsoft.com/office/drawing/2014/main" id="{8B0F53C0-C070-AA25-88D8-7A636EDC3FE8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7" name="楕円 16">
                  <a:extLst>
                    <a:ext uri="{FF2B5EF4-FFF2-40B4-BE49-F238E27FC236}">
                      <a16:creationId xmlns:a16="http://schemas.microsoft.com/office/drawing/2014/main" id="{4938A533-63AB-9B5D-33F8-89030787EBB8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28" name="グループ化 227">
                  <a:extLst>
                    <a:ext uri="{FF2B5EF4-FFF2-40B4-BE49-F238E27FC236}">
                      <a16:creationId xmlns:a16="http://schemas.microsoft.com/office/drawing/2014/main" id="{7B1E587A-9881-8327-7081-480E92E83A29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229" name="楕円 16">
                    <a:extLst>
                      <a:ext uri="{FF2B5EF4-FFF2-40B4-BE49-F238E27FC236}">
                        <a16:creationId xmlns:a16="http://schemas.microsoft.com/office/drawing/2014/main" id="{CE2EC4AC-0329-89C2-316F-17E20C5E60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0" name="楕円 16">
                    <a:extLst>
                      <a:ext uri="{FF2B5EF4-FFF2-40B4-BE49-F238E27FC236}">
                        <a16:creationId xmlns:a16="http://schemas.microsoft.com/office/drawing/2014/main" id="{B879FF05-FD6A-DDF6-5A36-B959BE0266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04D19830-C132-63F6-4193-0562CC3A8A47}"/>
                  </a:ext>
                </a:extLst>
              </p:cNvPr>
              <p:cNvGrpSpPr/>
              <p:nvPr/>
            </p:nvGrpSpPr>
            <p:grpSpPr>
              <a:xfrm rot="900000">
                <a:off x="-1959240" y="7316305"/>
                <a:ext cx="1572658" cy="1659624"/>
                <a:chOff x="4934860" y="3588524"/>
                <a:chExt cx="1242932" cy="1311665"/>
              </a:xfrm>
            </p:grpSpPr>
            <p:sp>
              <p:nvSpPr>
                <p:cNvPr id="221" name="台形 220">
                  <a:extLst>
                    <a:ext uri="{FF2B5EF4-FFF2-40B4-BE49-F238E27FC236}">
                      <a16:creationId xmlns:a16="http://schemas.microsoft.com/office/drawing/2014/main" id="{1594EB5F-6018-E9FD-4202-99BEF45561BC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2" name="楕円 16">
                  <a:extLst>
                    <a:ext uri="{FF2B5EF4-FFF2-40B4-BE49-F238E27FC236}">
                      <a16:creationId xmlns:a16="http://schemas.microsoft.com/office/drawing/2014/main" id="{47B03A35-01EB-A3A6-3656-A93A89D440B4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23" name="グループ化 222">
                  <a:extLst>
                    <a:ext uri="{FF2B5EF4-FFF2-40B4-BE49-F238E27FC236}">
                      <a16:creationId xmlns:a16="http://schemas.microsoft.com/office/drawing/2014/main" id="{2B56C198-DEAB-9036-8503-94EC9641CA32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</p:grpSpPr>
              <p:sp>
                <p:nvSpPr>
                  <p:cNvPr id="224" name="楕円 16">
                    <a:extLst>
                      <a:ext uri="{FF2B5EF4-FFF2-40B4-BE49-F238E27FC236}">
                        <a16:creationId xmlns:a16="http://schemas.microsoft.com/office/drawing/2014/main" id="{785A105B-86F1-408E-5676-AF4BE1B11B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25" name="楕円 16">
                    <a:extLst>
                      <a:ext uri="{FF2B5EF4-FFF2-40B4-BE49-F238E27FC236}">
                        <a16:creationId xmlns:a16="http://schemas.microsoft.com/office/drawing/2014/main" id="{B8EE9BEE-75F0-2FF8-2A31-8892647305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AE8C81B9-81DD-94E9-EB1C-81F774753F38}"/>
                  </a:ext>
                </a:extLst>
              </p:cNvPr>
              <p:cNvGrpSpPr/>
              <p:nvPr/>
            </p:nvGrpSpPr>
            <p:grpSpPr>
              <a:xfrm rot="20517624">
                <a:off x="-3712106" y="7316305"/>
                <a:ext cx="1572658" cy="1659624"/>
                <a:chOff x="4934860" y="3588524"/>
                <a:chExt cx="1242932" cy="1311665"/>
              </a:xfrm>
            </p:grpSpPr>
            <p:sp>
              <p:nvSpPr>
                <p:cNvPr id="216" name="台形 215">
                  <a:extLst>
                    <a:ext uri="{FF2B5EF4-FFF2-40B4-BE49-F238E27FC236}">
                      <a16:creationId xmlns:a16="http://schemas.microsoft.com/office/drawing/2014/main" id="{C6BDBB56-5066-8D9C-C783-40658DB97BF2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7" name="楕円 16">
                  <a:extLst>
                    <a:ext uri="{FF2B5EF4-FFF2-40B4-BE49-F238E27FC236}">
                      <a16:creationId xmlns:a16="http://schemas.microsoft.com/office/drawing/2014/main" id="{F3F019D8-C3A6-67DC-2C19-33671D92632D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18" name="グループ化 217">
                  <a:extLst>
                    <a:ext uri="{FF2B5EF4-FFF2-40B4-BE49-F238E27FC236}">
                      <a16:creationId xmlns:a16="http://schemas.microsoft.com/office/drawing/2014/main" id="{1CDF10FA-3197-0DEE-7EB2-22AE83662029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</p:grpSpPr>
              <p:sp>
                <p:nvSpPr>
                  <p:cNvPr id="219" name="楕円 16">
                    <a:extLst>
                      <a:ext uri="{FF2B5EF4-FFF2-40B4-BE49-F238E27FC236}">
                        <a16:creationId xmlns:a16="http://schemas.microsoft.com/office/drawing/2014/main" id="{3FC23BCA-C014-E36E-D142-12366FCF3E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20" name="楕円 16">
                    <a:extLst>
                      <a:ext uri="{FF2B5EF4-FFF2-40B4-BE49-F238E27FC236}">
                        <a16:creationId xmlns:a16="http://schemas.microsoft.com/office/drawing/2014/main" id="{98E44B6C-3C9E-8E9C-2A66-94F242FD2F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705D45B5-DAFC-770F-E064-A8DF4E4E5B4B}"/>
                  </a:ext>
                </a:extLst>
              </p:cNvPr>
              <p:cNvGrpSpPr/>
              <p:nvPr/>
            </p:nvGrpSpPr>
            <p:grpSpPr>
              <a:xfrm>
                <a:off x="-3498793" y="7865307"/>
                <a:ext cx="1572658" cy="1659624"/>
                <a:chOff x="4934860" y="3588524"/>
                <a:chExt cx="1242932" cy="1311665"/>
              </a:xfrm>
              <a:solidFill>
                <a:srgbClr val="99CCFF"/>
              </a:solidFill>
            </p:grpSpPr>
            <p:sp>
              <p:nvSpPr>
                <p:cNvPr id="211" name="台形 210">
                  <a:extLst>
                    <a:ext uri="{FF2B5EF4-FFF2-40B4-BE49-F238E27FC236}">
                      <a16:creationId xmlns:a16="http://schemas.microsoft.com/office/drawing/2014/main" id="{04A75D0E-5A98-BB02-E8CB-5B7FCA61D665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2" name="楕円 16">
                  <a:extLst>
                    <a:ext uri="{FF2B5EF4-FFF2-40B4-BE49-F238E27FC236}">
                      <a16:creationId xmlns:a16="http://schemas.microsoft.com/office/drawing/2014/main" id="{7130620F-BA64-64C0-AB33-C97517915E29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13" name="グループ化 212">
                  <a:extLst>
                    <a:ext uri="{FF2B5EF4-FFF2-40B4-BE49-F238E27FC236}">
                      <a16:creationId xmlns:a16="http://schemas.microsoft.com/office/drawing/2014/main" id="{F678B149-95D0-25D5-5025-A840395C42C5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214" name="楕円 16">
                    <a:extLst>
                      <a:ext uri="{FF2B5EF4-FFF2-40B4-BE49-F238E27FC236}">
                        <a16:creationId xmlns:a16="http://schemas.microsoft.com/office/drawing/2014/main" id="{A24F20EF-15DD-330B-8C8E-D066CD2219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5" name="楕円 16">
                    <a:extLst>
                      <a:ext uri="{FF2B5EF4-FFF2-40B4-BE49-F238E27FC236}">
                        <a16:creationId xmlns:a16="http://schemas.microsoft.com/office/drawing/2014/main" id="{81958544-1BF9-EB43-0A35-6660939EF0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73D0F098-12DA-1674-D263-28969043BE9F}"/>
                  </a:ext>
                </a:extLst>
              </p:cNvPr>
              <p:cNvGrpSpPr/>
              <p:nvPr/>
            </p:nvGrpSpPr>
            <p:grpSpPr>
              <a:xfrm>
                <a:off x="-2165293" y="7874832"/>
                <a:ext cx="1572658" cy="1659624"/>
                <a:chOff x="4934860" y="3588524"/>
                <a:chExt cx="1242932" cy="1311665"/>
              </a:xfrm>
              <a:solidFill>
                <a:srgbClr val="99CCFF"/>
              </a:solidFill>
            </p:grpSpPr>
            <p:sp>
              <p:nvSpPr>
                <p:cNvPr id="206" name="台形 205">
                  <a:extLst>
                    <a:ext uri="{FF2B5EF4-FFF2-40B4-BE49-F238E27FC236}">
                      <a16:creationId xmlns:a16="http://schemas.microsoft.com/office/drawing/2014/main" id="{423280F7-E9AA-903D-0B06-C2CC9FF1366C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7" name="楕円 16">
                  <a:extLst>
                    <a:ext uri="{FF2B5EF4-FFF2-40B4-BE49-F238E27FC236}">
                      <a16:creationId xmlns:a16="http://schemas.microsoft.com/office/drawing/2014/main" id="{C5B15A76-88E5-5A71-5E4C-A14F3A732ACE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08" name="グループ化 207">
                  <a:extLst>
                    <a:ext uri="{FF2B5EF4-FFF2-40B4-BE49-F238E27FC236}">
                      <a16:creationId xmlns:a16="http://schemas.microsoft.com/office/drawing/2014/main" id="{189B6ED4-9B18-09E1-D246-6F4929011ADE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209" name="楕円 16">
                    <a:extLst>
                      <a:ext uri="{FF2B5EF4-FFF2-40B4-BE49-F238E27FC236}">
                        <a16:creationId xmlns:a16="http://schemas.microsoft.com/office/drawing/2014/main" id="{60B5D602-6398-0B01-DD80-7E61FECAF7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0" name="楕円 16">
                    <a:extLst>
                      <a:ext uri="{FF2B5EF4-FFF2-40B4-BE49-F238E27FC236}">
                        <a16:creationId xmlns:a16="http://schemas.microsoft.com/office/drawing/2014/main" id="{F6044FE9-5B42-24EB-9511-22BC01EA65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E26766E4-C4C4-140F-8EFC-9C888D7BD770}"/>
                  </a:ext>
                </a:extLst>
              </p:cNvPr>
              <p:cNvGrpSpPr/>
              <p:nvPr/>
            </p:nvGrpSpPr>
            <p:grpSpPr>
              <a:xfrm>
                <a:off x="-2812993" y="8141532"/>
                <a:ext cx="1572658" cy="1659624"/>
                <a:chOff x="4934860" y="3588524"/>
                <a:chExt cx="1242932" cy="1311665"/>
              </a:xfrm>
              <a:solidFill>
                <a:srgbClr val="CCECFF"/>
              </a:solidFill>
            </p:grpSpPr>
            <p:sp>
              <p:nvSpPr>
                <p:cNvPr id="201" name="台形 200">
                  <a:extLst>
                    <a:ext uri="{FF2B5EF4-FFF2-40B4-BE49-F238E27FC236}">
                      <a16:creationId xmlns:a16="http://schemas.microsoft.com/office/drawing/2014/main" id="{92410FB0-BE35-5724-DF98-5CA24F91C9BF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2" name="楕円 16">
                  <a:extLst>
                    <a:ext uri="{FF2B5EF4-FFF2-40B4-BE49-F238E27FC236}">
                      <a16:creationId xmlns:a16="http://schemas.microsoft.com/office/drawing/2014/main" id="{E46F687F-1543-938A-27E9-C68AB63ADE26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03" name="グループ化 202">
                  <a:extLst>
                    <a:ext uri="{FF2B5EF4-FFF2-40B4-BE49-F238E27FC236}">
                      <a16:creationId xmlns:a16="http://schemas.microsoft.com/office/drawing/2014/main" id="{27C2F7FF-D16C-391E-9EA1-FD5C4F67FB57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204" name="楕円 16">
                    <a:extLst>
                      <a:ext uri="{FF2B5EF4-FFF2-40B4-BE49-F238E27FC236}">
                        <a16:creationId xmlns:a16="http://schemas.microsoft.com/office/drawing/2014/main" id="{D06A0B96-01DC-F6E8-2E02-AB1C47E9BE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5" name="楕円 16">
                    <a:extLst>
                      <a:ext uri="{FF2B5EF4-FFF2-40B4-BE49-F238E27FC236}">
                        <a16:creationId xmlns:a16="http://schemas.microsoft.com/office/drawing/2014/main" id="{93E8FF66-26C1-6CA1-2865-8C85ABC631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259597A4-C0A9-0099-D21B-4E6DD25112AB}"/>
                </a:ext>
              </a:extLst>
            </p:cNvPr>
            <p:cNvSpPr/>
            <p:nvPr/>
          </p:nvSpPr>
          <p:spPr bwMode="auto">
            <a:xfrm>
              <a:off x="-3600453" y="5132347"/>
              <a:ext cx="496768" cy="26641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79811B3F-ECEB-7C0B-8CBB-AED828F7C8EA}"/>
                </a:ext>
              </a:extLst>
            </p:cNvPr>
            <p:cNvSpPr/>
            <p:nvPr/>
          </p:nvSpPr>
          <p:spPr bwMode="auto">
            <a:xfrm>
              <a:off x="-3692770" y="5375684"/>
              <a:ext cx="657857" cy="95569"/>
            </a:xfrm>
            <a:custGeom>
              <a:avLst/>
              <a:gdLst>
                <a:gd name="connsiteX0" fmla="*/ 0 w 736284"/>
                <a:gd name="connsiteY0" fmla="*/ 0 h 92075"/>
                <a:gd name="connsiteX1" fmla="*/ 736284 w 736284"/>
                <a:gd name="connsiteY1" fmla="*/ 0 h 92075"/>
                <a:gd name="connsiteX2" fmla="*/ 736283 w 736284"/>
                <a:gd name="connsiteY2" fmla="*/ 72052 h 92075"/>
                <a:gd name="connsiteX3" fmla="*/ 715498 w 736284"/>
                <a:gd name="connsiteY3" fmla="*/ 92075 h 92075"/>
                <a:gd name="connsiteX4" fmla="*/ 20786 w 736284"/>
                <a:gd name="connsiteY4" fmla="*/ 92075 h 92075"/>
                <a:gd name="connsiteX5" fmla="*/ 0 w 736284"/>
                <a:gd name="connsiteY5" fmla="*/ 72052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6284" h="92075">
                  <a:moveTo>
                    <a:pt x="0" y="0"/>
                  </a:moveTo>
                  <a:lnTo>
                    <a:pt x="736284" y="0"/>
                  </a:lnTo>
                  <a:lnTo>
                    <a:pt x="736283" y="72052"/>
                  </a:lnTo>
                  <a:cubicBezTo>
                    <a:pt x="736283" y="83110"/>
                    <a:pt x="726978" y="92075"/>
                    <a:pt x="715498" y="92075"/>
                  </a:cubicBezTo>
                  <a:lnTo>
                    <a:pt x="20786" y="92075"/>
                  </a:lnTo>
                  <a:cubicBezTo>
                    <a:pt x="9306" y="92075"/>
                    <a:pt x="0" y="83110"/>
                    <a:pt x="0" y="72052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DED8929A-AF3E-1684-F1FB-FBA23DFB8EB6}"/>
                </a:ext>
              </a:extLst>
            </p:cNvPr>
            <p:cNvSpPr/>
            <p:nvPr/>
          </p:nvSpPr>
          <p:spPr bwMode="auto">
            <a:xfrm rot="19800000" flipH="1">
              <a:off x="-2537984" y="3518393"/>
              <a:ext cx="427532" cy="1256569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8D9BC512-6D6C-0CE3-419E-1228F2D26BCC}"/>
                </a:ext>
              </a:extLst>
            </p:cNvPr>
            <p:cNvSpPr/>
            <p:nvPr/>
          </p:nvSpPr>
          <p:spPr bwMode="auto">
            <a:xfrm rot="1800000">
              <a:off x="-3909584" y="3518393"/>
              <a:ext cx="427532" cy="1256569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" name="台形 186">
              <a:extLst>
                <a:ext uri="{FF2B5EF4-FFF2-40B4-BE49-F238E27FC236}">
                  <a16:creationId xmlns:a16="http://schemas.microsoft.com/office/drawing/2014/main" id="{34F97D2C-0BEF-59F0-145C-E5DC17FC9191}"/>
                </a:ext>
              </a:extLst>
            </p:cNvPr>
            <p:cNvSpPr/>
            <p:nvPr/>
          </p:nvSpPr>
          <p:spPr bwMode="auto">
            <a:xfrm>
              <a:off x="-3737040" y="4221578"/>
              <a:ext cx="1453858" cy="990759"/>
            </a:xfrm>
            <a:prstGeom prst="trapezoid">
              <a:avLst>
                <a:gd name="adj" fmla="val 17498"/>
              </a:avLst>
            </a:pr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9AA72E3B-752E-19C4-65AC-FFC7A6FDACF1}"/>
                </a:ext>
              </a:extLst>
            </p:cNvPr>
            <p:cNvSpPr/>
            <p:nvPr/>
          </p:nvSpPr>
          <p:spPr bwMode="auto">
            <a:xfrm>
              <a:off x="-3635315" y="3505709"/>
              <a:ext cx="1253084" cy="1105740"/>
            </a:xfrm>
            <a:prstGeom prst="round2SameRect">
              <a:avLst>
                <a:gd name="adj1" fmla="val 29376"/>
                <a:gd name="adj2" fmla="val 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051ECB2C-E994-33B3-8968-C233462A60F1}"/>
                </a:ext>
              </a:extLst>
            </p:cNvPr>
            <p:cNvSpPr/>
            <p:nvPr/>
          </p:nvSpPr>
          <p:spPr bwMode="auto">
            <a:xfrm>
              <a:off x="-3675312" y="3497878"/>
              <a:ext cx="1330402" cy="1188246"/>
            </a:xfrm>
            <a:custGeom>
              <a:avLst/>
              <a:gdLst>
                <a:gd name="connsiteX0" fmla="*/ 177888 w 1330402"/>
                <a:gd name="connsiteY0" fmla="*/ 0 h 1188246"/>
                <a:gd name="connsiteX1" fmla="*/ 245486 w 1330402"/>
                <a:gd name="connsiteY1" fmla="*/ 88145 h 1188246"/>
                <a:gd name="connsiteX2" fmla="*/ 669682 w 1330402"/>
                <a:gd name="connsiteY2" fmla="*/ 277183 h 1188246"/>
                <a:gd name="connsiteX3" fmla="*/ 1093879 w 1330402"/>
                <a:gd name="connsiteY3" fmla="*/ 88145 h 1188246"/>
                <a:gd name="connsiteX4" fmla="*/ 1158842 w 1330402"/>
                <a:gd name="connsiteY4" fmla="*/ 3434 h 1188246"/>
                <a:gd name="connsiteX5" fmla="*/ 1169644 w 1330402"/>
                <a:gd name="connsiteY5" fmla="*/ 9298 h 1188246"/>
                <a:gd name="connsiteX6" fmla="*/ 1330402 w 1330402"/>
                <a:gd name="connsiteY6" fmla="*/ 311647 h 1188246"/>
                <a:gd name="connsiteX7" fmla="*/ 1330402 w 1330402"/>
                <a:gd name="connsiteY7" fmla="*/ 1188246 h 1188246"/>
                <a:gd name="connsiteX8" fmla="*/ 0 w 1330402"/>
                <a:gd name="connsiteY8" fmla="*/ 1188246 h 1188246"/>
                <a:gd name="connsiteX9" fmla="*/ 0 w 1330402"/>
                <a:gd name="connsiteY9" fmla="*/ 311647 h 1188246"/>
                <a:gd name="connsiteX10" fmla="*/ 160758 w 1330402"/>
                <a:gd name="connsiteY10" fmla="*/ 9298 h 1188246"/>
                <a:gd name="connsiteX0" fmla="*/ 177888 w 1330402"/>
                <a:gd name="connsiteY0" fmla="*/ 0 h 1188246"/>
                <a:gd name="connsiteX1" fmla="*/ 245486 w 1330402"/>
                <a:gd name="connsiteY1" fmla="*/ 88145 h 1188246"/>
                <a:gd name="connsiteX2" fmla="*/ 1093879 w 1330402"/>
                <a:gd name="connsiteY2" fmla="*/ 88145 h 1188246"/>
                <a:gd name="connsiteX3" fmla="*/ 1158842 w 1330402"/>
                <a:gd name="connsiteY3" fmla="*/ 3434 h 1188246"/>
                <a:gd name="connsiteX4" fmla="*/ 1169644 w 1330402"/>
                <a:gd name="connsiteY4" fmla="*/ 9298 h 1188246"/>
                <a:gd name="connsiteX5" fmla="*/ 1330402 w 1330402"/>
                <a:gd name="connsiteY5" fmla="*/ 311647 h 1188246"/>
                <a:gd name="connsiteX6" fmla="*/ 1330402 w 1330402"/>
                <a:gd name="connsiteY6" fmla="*/ 1188246 h 1188246"/>
                <a:gd name="connsiteX7" fmla="*/ 0 w 1330402"/>
                <a:gd name="connsiteY7" fmla="*/ 1188246 h 1188246"/>
                <a:gd name="connsiteX8" fmla="*/ 0 w 1330402"/>
                <a:gd name="connsiteY8" fmla="*/ 311647 h 1188246"/>
                <a:gd name="connsiteX9" fmla="*/ 160758 w 1330402"/>
                <a:gd name="connsiteY9" fmla="*/ 9298 h 1188246"/>
                <a:gd name="connsiteX10" fmla="*/ 177888 w 1330402"/>
                <a:gd name="connsiteY10" fmla="*/ 0 h 1188246"/>
                <a:gd name="connsiteX0" fmla="*/ 177888 w 1330402"/>
                <a:gd name="connsiteY0" fmla="*/ 0 h 1188246"/>
                <a:gd name="connsiteX1" fmla="*/ 1093879 w 1330402"/>
                <a:gd name="connsiteY1" fmla="*/ 88145 h 1188246"/>
                <a:gd name="connsiteX2" fmla="*/ 1158842 w 1330402"/>
                <a:gd name="connsiteY2" fmla="*/ 3434 h 1188246"/>
                <a:gd name="connsiteX3" fmla="*/ 1169644 w 1330402"/>
                <a:gd name="connsiteY3" fmla="*/ 9298 h 1188246"/>
                <a:gd name="connsiteX4" fmla="*/ 1330402 w 1330402"/>
                <a:gd name="connsiteY4" fmla="*/ 311647 h 1188246"/>
                <a:gd name="connsiteX5" fmla="*/ 1330402 w 1330402"/>
                <a:gd name="connsiteY5" fmla="*/ 1188246 h 1188246"/>
                <a:gd name="connsiteX6" fmla="*/ 0 w 1330402"/>
                <a:gd name="connsiteY6" fmla="*/ 1188246 h 1188246"/>
                <a:gd name="connsiteX7" fmla="*/ 0 w 1330402"/>
                <a:gd name="connsiteY7" fmla="*/ 311647 h 1188246"/>
                <a:gd name="connsiteX8" fmla="*/ 160758 w 1330402"/>
                <a:gd name="connsiteY8" fmla="*/ 9298 h 1188246"/>
                <a:gd name="connsiteX9" fmla="*/ 177888 w 1330402"/>
                <a:gd name="connsiteY9" fmla="*/ 0 h 1188246"/>
                <a:gd name="connsiteX0" fmla="*/ 177888 w 1330402"/>
                <a:gd name="connsiteY0" fmla="*/ 0 h 1188246"/>
                <a:gd name="connsiteX1" fmla="*/ 1158842 w 1330402"/>
                <a:gd name="connsiteY1" fmla="*/ 3434 h 1188246"/>
                <a:gd name="connsiteX2" fmla="*/ 1169644 w 1330402"/>
                <a:gd name="connsiteY2" fmla="*/ 9298 h 1188246"/>
                <a:gd name="connsiteX3" fmla="*/ 1330402 w 1330402"/>
                <a:gd name="connsiteY3" fmla="*/ 311647 h 1188246"/>
                <a:gd name="connsiteX4" fmla="*/ 1330402 w 1330402"/>
                <a:gd name="connsiteY4" fmla="*/ 1188246 h 1188246"/>
                <a:gd name="connsiteX5" fmla="*/ 0 w 1330402"/>
                <a:gd name="connsiteY5" fmla="*/ 1188246 h 1188246"/>
                <a:gd name="connsiteX6" fmla="*/ 0 w 1330402"/>
                <a:gd name="connsiteY6" fmla="*/ 311647 h 1188246"/>
                <a:gd name="connsiteX7" fmla="*/ 160758 w 1330402"/>
                <a:gd name="connsiteY7" fmla="*/ 9298 h 1188246"/>
                <a:gd name="connsiteX8" fmla="*/ 177888 w 1330402"/>
                <a:gd name="connsiteY8" fmla="*/ 0 h 1188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0402" h="1188246">
                  <a:moveTo>
                    <a:pt x="177888" y="0"/>
                  </a:moveTo>
                  <a:lnTo>
                    <a:pt x="1158842" y="3434"/>
                  </a:lnTo>
                  <a:lnTo>
                    <a:pt x="1169644" y="9298"/>
                  </a:lnTo>
                  <a:cubicBezTo>
                    <a:pt x="1266634" y="74823"/>
                    <a:pt x="1330402" y="185788"/>
                    <a:pt x="1330402" y="311647"/>
                  </a:cubicBezTo>
                  <a:lnTo>
                    <a:pt x="1330402" y="1188246"/>
                  </a:lnTo>
                  <a:lnTo>
                    <a:pt x="0" y="1188246"/>
                  </a:lnTo>
                  <a:lnTo>
                    <a:pt x="0" y="311647"/>
                  </a:lnTo>
                  <a:cubicBezTo>
                    <a:pt x="0" y="185788"/>
                    <a:pt x="63768" y="74823"/>
                    <a:pt x="160758" y="9298"/>
                  </a:cubicBezTo>
                  <a:lnTo>
                    <a:pt x="177888" y="0"/>
                  </a:lnTo>
                  <a:close/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3E1C9110-241B-7D3C-AEA0-CBA8FEE6C228}"/>
                </a:ext>
              </a:extLst>
            </p:cNvPr>
            <p:cNvSpPr/>
            <p:nvPr/>
          </p:nvSpPr>
          <p:spPr bwMode="auto">
            <a:xfrm>
              <a:off x="-3712106" y="2186665"/>
              <a:ext cx="1412952" cy="141295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CD82AEAF-B005-42F4-673F-E7DAB7F9ABE1}"/>
                </a:ext>
              </a:extLst>
            </p:cNvPr>
            <p:cNvSpPr/>
            <p:nvPr/>
          </p:nvSpPr>
          <p:spPr bwMode="auto">
            <a:xfrm>
              <a:off x="-4106297" y="2316643"/>
              <a:ext cx="2201334" cy="1326922"/>
            </a:xfrm>
            <a:custGeom>
              <a:avLst/>
              <a:gdLst>
                <a:gd name="connsiteX0" fmla="*/ 1926586 w 2201334"/>
                <a:gd name="connsiteY0" fmla="*/ 680 h 1326922"/>
                <a:gd name="connsiteX1" fmla="*/ 2141785 w 2201334"/>
                <a:gd name="connsiteY1" fmla="*/ 145752 h 1326922"/>
                <a:gd name="connsiteX2" fmla="*/ 2141711 w 2201334"/>
                <a:gd name="connsiteY2" fmla="*/ 325441 h 1326922"/>
                <a:gd name="connsiteX3" fmla="*/ 2101518 w 2201334"/>
                <a:gd name="connsiteY3" fmla="*/ 386086 h 1326922"/>
                <a:gd name="connsiteX4" fmla="*/ 2122984 w 2201334"/>
                <a:gd name="connsiteY4" fmla="*/ 403796 h 1326922"/>
                <a:gd name="connsiteX5" fmla="*/ 2201334 w 2201334"/>
                <a:gd name="connsiteY5" fmla="*/ 592951 h 1326922"/>
                <a:gd name="connsiteX6" fmla="*/ 2083394 w 2201334"/>
                <a:gd name="connsiteY6" fmla="*/ 814770 h 1326922"/>
                <a:gd name="connsiteX7" fmla="*/ 2069124 w 2201334"/>
                <a:gd name="connsiteY7" fmla="*/ 822515 h 1326922"/>
                <a:gd name="connsiteX8" fmla="*/ 2072925 w 2201334"/>
                <a:gd name="connsiteY8" fmla="*/ 828261 h 1326922"/>
                <a:gd name="connsiteX9" fmla="*/ 2072856 w 2201334"/>
                <a:gd name="connsiteY9" fmla="*/ 996109 h 1326922"/>
                <a:gd name="connsiteX10" fmla="*/ 1954121 w 2201334"/>
                <a:gd name="connsiteY10" fmla="*/ 1114748 h 1326922"/>
                <a:gd name="connsiteX11" fmla="*/ 1946062 w 2201334"/>
                <a:gd name="connsiteY11" fmla="*/ 1117212 h 1326922"/>
                <a:gd name="connsiteX12" fmla="*/ 1937720 w 2201334"/>
                <a:gd name="connsiteY12" fmla="*/ 1160079 h 1326922"/>
                <a:gd name="connsiteX13" fmla="*/ 1878957 w 2201334"/>
                <a:gd name="connsiteY13" fmla="*/ 1248571 h 1326922"/>
                <a:gd name="connsiteX14" fmla="*/ 1500648 w 2201334"/>
                <a:gd name="connsiteY14" fmla="*/ 1248571 h 1326922"/>
                <a:gd name="connsiteX15" fmla="*/ 1500648 w 2201334"/>
                <a:gd name="connsiteY15" fmla="*/ 870262 h 1326922"/>
                <a:gd name="connsiteX16" fmla="*/ 1689803 w 2201334"/>
                <a:gd name="connsiteY16" fmla="*/ 791912 h 1326922"/>
                <a:gd name="connsiteX17" fmla="*/ 1691915 w 2201334"/>
                <a:gd name="connsiteY17" fmla="*/ 792115 h 1326922"/>
                <a:gd name="connsiteX18" fmla="*/ 1716321 w 2201334"/>
                <a:gd name="connsiteY18" fmla="*/ 755845 h 1326922"/>
                <a:gd name="connsiteX19" fmla="*/ 1723211 w 2201334"/>
                <a:gd name="connsiteY19" fmla="*/ 750270 h 1326922"/>
                <a:gd name="connsiteX20" fmla="*/ 1687347 w 2201334"/>
                <a:gd name="connsiteY20" fmla="*/ 697076 h 1326922"/>
                <a:gd name="connsiteX21" fmla="*/ 1666325 w 2201334"/>
                <a:gd name="connsiteY21" fmla="*/ 592951 h 1326922"/>
                <a:gd name="connsiteX22" fmla="*/ 1744675 w 2201334"/>
                <a:gd name="connsiteY22" fmla="*/ 403796 h 1326922"/>
                <a:gd name="connsiteX23" fmla="*/ 1754959 w 2201334"/>
                <a:gd name="connsiteY23" fmla="*/ 395311 h 1326922"/>
                <a:gd name="connsiteX24" fmla="*/ 1707906 w 2201334"/>
                <a:gd name="connsiteY24" fmla="*/ 325264 h 1326922"/>
                <a:gd name="connsiteX25" fmla="*/ 1835090 w 2201334"/>
                <a:gd name="connsiteY25" fmla="*/ 18568 h 1326922"/>
                <a:gd name="connsiteX26" fmla="*/ 1926586 w 2201334"/>
                <a:gd name="connsiteY26" fmla="*/ 680 h 1326922"/>
                <a:gd name="connsiteX27" fmla="*/ 275221 w 2201334"/>
                <a:gd name="connsiteY27" fmla="*/ 5 h 1326922"/>
                <a:gd name="connsiteX28" fmla="*/ 366703 w 2201334"/>
                <a:gd name="connsiteY28" fmla="*/ 17969 h 1326922"/>
                <a:gd name="connsiteX29" fmla="*/ 493636 w 2201334"/>
                <a:gd name="connsiteY29" fmla="*/ 324768 h 1326922"/>
                <a:gd name="connsiteX30" fmla="*/ 446241 w 2201334"/>
                <a:gd name="connsiteY30" fmla="*/ 395200 h 1326922"/>
                <a:gd name="connsiteX31" fmla="*/ 456659 w 2201334"/>
                <a:gd name="connsiteY31" fmla="*/ 403796 h 1326922"/>
                <a:gd name="connsiteX32" fmla="*/ 535010 w 2201334"/>
                <a:gd name="connsiteY32" fmla="*/ 592951 h 1326922"/>
                <a:gd name="connsiteX33" fmla="*/ 513987 w 2201334"/>
                <a:gd name="connsiteY33" fmla="*/ 697076 h 1326922"/>
                <a:gd name="connsiteX34" fmla="*/ 478301 w 2201334"/>
                <a:gd name="connsiteY34" fmla="*/ 750007 h 1326922"/>
                <a:gd name="connsiteX35" fmla="*/ 484882 w 2201334"/>
                <a:gd name="connsiteY35" fmla="*/ 755342 h 1326922"/>
                <a:gd name="connsiteX36" fmla="*/ 510329 w 2201334"/>
                <a:gd name="connsiteY36" fmla="*/ 793227 h 1326922"/>
                <a:gd name="connsiteX37" fmla="*/ 524365 w 2201334"/>
                <a:gd name="connsiteY37" fmla="*/ 792219 h 1326922"/>
                <a:gd name="connsiteX38" fmla="*/ 700687 w 2201334"/>
                <a:gd name="connsiteY38" fmla="*/ 870263 h 1326922"/>
                <a:gd name="connsiteX39" fmla="*/ 700687 w 2201334"/>
                <a:gd name="connsiteY39" fmla="*/ 1248572 h 1326922"/>
                <a:gd name="connsiteX40" fmla="*/ 322378 w 2201334"/>
                <a:gd name="connsiteY40" fmla="*/ 1248572 h 1326922"/>
                <a:gd name="connsiteX41" fmla="*/ 263615 w 2201334"/>
                <a:gd name="connsiteY41" fmla="*/ 1160080 h 1326922"/>
                <a:gd name="connsiteX42" fmla="*/ 255158 w 2201334"/>
                <a:gd name="connsiteY42" fmla="*/ 1116617 h 1326922"/>
                <a:gd name="connsiteX43" fmla="*/ 246788 w 2201334"/>
                <a:gd name="connsiteY43" fmla="*/ 1114050 h 1326922"/>
                <a:gd name="connsiteX44" fmla="*/ 128151 w 2201334"/>
                <a:gd name="connsiteY44" fmla="*/ 995315 h 1326922"/>
                <a:gd name="connsiteX45" fmla="*/ 128219 w 2201334"/>
                <a:gd name="connsiteY45" fmla="*/ 827466 h 1326922"/>
                <a:gd name="connsiteX46" fmla="*/ 131688 w 2201334"/>
                <a:gd name="connsiteY46" fmla="*/ 822231 h 1326922"/>
                <a:gd name="connsiteX47" fmla="*/ 117941 w 2201334"/>
                <a:gd name="connsiteY47" fmla="*/ 814770 h 1326922"/>
                <a:gd name="connsiteX48" fmla="*/ 0 w 2201334"/>
                <a:gd name="connsiteY48" fmla="*/ 592951 h 1326922"/>
                <a:gd name="connsiteX49" fmla="*/ 78351 w 2201334"/>
                <a:gd name="connsiteY49" fmla="*/ 403796 h 1326922"/>
                <a:gd name="connsiteX50" fmla="*/ 100268 w 2201334"/>
                <a:gd name="connsiteY50" fmla="*/ 385713 h 1326922"/>
                <a:gd name="connsiteX51" fmla="*/ 59831 w 2201334"/>
                <a:gd name="connsiteY51" fmla="*/ 324591 h 1326922"/>
                <a:gd name="connsiteX52" fmla="*/ 59904 w 2201334"/>
                <a:gd name="connsiteY52" fmla="*/ 144902 h 1326922"/>
                <a:gd name="connsiteX53" fmla="*/ 275221 w 2201334"/>
                <a:gd name="connsiteY53" fmla="*/ 5 h 1326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201334" h="1326922">
                  <a:moveTo>
                    <a:pt x="1926586" y="680"/>
                  </a:moveTo>
                  <a:cubicBezTo>
                    <a:pt x="2018074" y="1398"/>
                    <a:pt x="2104607" y="55893"/>
                    <a:pt x="2141785" y="145752"/>
                  </a:cubicBezTo>
                  <a:cubicBezTo>
                    <a:pt x="2166570" y="205659"/>
                    <a:pt x="2164727" y="269940"/>
                    <a:pt x="2141711" y="325441"/>
                  </a:cubicBezTo>
                  <a:lnTo>
                    <a:pt x="2101518" y="386086"/>
                  </a:lnTo>
                  <a:lnTo>
                    <a:pt x="2122984" y="403796"/>
                  </a:lnTo>
                  <a:cubicBezTo>
                    <a:pt x="2171393" y="452205"/>
                    <a:pt x="2201334" y="519081"/>
                    <a:pt x="2201334" y="592951"/>
                  </a:cubicBezTo>
                  <a:cubicBezTo>
                    <a:pt x="2201334" y="685287"/>
                    <a:pt x="2154551" y="766697"/>
                    <a:pt x="2083394" y="814770"/>
                  </a:cubicBezTo>
                  <a:lnTo>
                    <a:pt x="2069124" y="822515"/>
                  </a:lnTo>
                  <a:lnTo>
                    <a:pt x="2072925" y="828261"/>
                  </a:lnTo>
                  <a:cubicBezTo>
                    <a:pt x="2094381" y="880122"/>
                    <a:pt x="2096053" y="940169"/>
                    <a:pt x="2072856" y="996109"/>
                  </a:cubicBezTo>
                  <a:cubicBezTo>
                    <a:pt x="2049658" y="1052049"/>
                    <a:pt x="2005983" y="1093290"/>
                    <a:pt x="1954121" y="1114748"/>
                  </a:cubicBezTo>
                  <a:lnTo>
                    <a:pt x="1946062" y="1117212"/>
                  </a:lnTo>
                  <a:lnTo>
                    <a:pt x="1937720" y="1160079"/>
                  </a:lnTo>
                  <a:cubicBezTo>
                    <a:pt x="1924662" y="1192281"/>
                    <a:pt x="1905074" y="1222454"/>
                    <a:pt x="1878957" y="1248571"/>
                  </a:cubicBezTo>
                  <a:cubicBezTo>
                    <a:pt x="1774490" y="1353038"/>
                    <a:pt x="1605115" y="1353038"/>
                    <a:pt x="1500648" y="1248571"/>
                  </a:cubicBezTo>
                  <a:cubicBezTo>
                    <a:pt x="1396181" y="1144104"/>
                    <a:pt x="1396181" y="974729"/>
                    <a:pt x="1500648" y="870262"/>
                  </a:cubicBezTo>
                  <a:cubicBezTo>
                    <a:pt x="1552882" y="818029"/>
                    <a:pt x="1621343" y="791912"/>
                    <a:pt x="1689803" y="791912"/>
                  </a:cubicBezTo>
                  <a:lnTo>
                    <a:pt x="1691915" y="792115"/>
                  </a:lnTo>
                  <a:lnTo>
                    <a:pt x="1716321" y="755845"/>
                  </a:lnTo>
                  <a:lnTo>
                    <a:pt x="1723211" y="750270"/>
                  </a:lnTo>
                  <a:lnTo>
                    <a:pt x="1687347" y="697076"/>
                  </a:lnTo>
                  <a:cubicBezTo>
                    <a:pt x="1673811" y="665072"/>
                    <a:pt x="1666325" y="629885"/>
                    <a:pt x="1666325" y="592951"/>
                  </a:cubicBezTo>
                  <a:cubicBezTo>
                    <a:pt x="1666325" y="519081"/>
                    <a:pt x="1696266" y="452205"/>
                    <a:pt x="1744675" y="403796"/>
                  </a:cubicBezTo>
                  <a:lnTo>
                    <a:pt x="1754959" y="395311"/>
                  </a:lnTo>
                  <a:lnTo>
                    <a:pt x="1707906" y="325264"/>
                  </a:lnTo>
                  <a:cubicBezTo>
                    <a:pt x="1658335" y="205451"/>
                    <a:pt x="1715277" y="68139"/>
                    <a:pt x="1835090" y="18568"/>
                  </a:cubicBezTo>
                  <a:cubicBezTo>
                    <a:pt x="1865043" y="6176"/>
                    <a:pt x="1896090" y="440"/>
                    <a:pt x="1926586" y="680"/>
                  </a:cubicBezTo>
                  <a:close/>
                  <a:moveTo>
                    <a:pt x="275221" y="5"/>
                  </a:moveTo>
                  <a:cubicBezTo>
                    <a:pt x="305718" y="-209"/>
                    <a:pt x="336760" y="5552"/>
                    <a:pt x="366703" y="17969"/>
                  </a:cubicBezTo>
                  <a:cubicBezTo>
                    <a:pt x="486475" y="67637"/>
                    <a:pt x="543305" y="204996"/>
                    <a:pt x="493636" y="324768"/>
                  </a:cubicBezTo>
                  <a:lnTo>
                    <a:pt x="446241" y="395200"/>
                  </a:lnTo>
                  <a:lnTo>
                    <a:pt x="456659" y="403796"/>
                  </a:lnTo>
                  <a:cubicBezTo>
                    <a:pt x="505068" y="452205"/>
                    <a:pt x="535010" y="519081"/>
                    <a:pt x="535010" y="592951"/>
                  </a:cubicBezTo>
                  <a:cubicBezTo>
                    <a:pt x="535010" y="629885"/>
                    <a:pt x="527525" y="665072"/>
                    <a:pt x="513987" y="697076"/>
                  </a:cubicBezTo>
                  <a:lnTo>
                    <a:pt x="478301" y="750007"/>
                  </a:lnTo>
                  <a:lnTo>
                    <a:pt x="484882" y="755342"/>
                  </a:lnTo>
                  <a:lnTo>
                    <a:pt x="510329" y="793227"/>
                  </a:lnTo>
                  <a:lnTo>
                    <a:pt x="524365" y="792219"/>
                  </a:lnTo>
                  <a:cubicBezTo>
                    <a:pt x="588487" y="795280"/>
                    <a:pt x="651718" y="821295"/>
                    <a:pt x="700687" y="870263"/>
                  </a:cubicBezTo>
                  <a:cubicBezTo>
                    <a:pt x="805154" y="974730"/>
                    <a:pt x="805154" y="1144105"/>
                    <a:pt x="700687" y="1248572"/>
                  </a:cubicBezTo>
                  <a:cubicBezTo>
                    <a:pt x="596220" y="1353039"/>
                    <a:pt x="426845" y="1353039"/>
                    <a:pt x="322378" y="1248572"/>
                  </a:cubicBezTo>
                  <a:cubicBezTo>
                    <a:pt x="296261" y="1222455"/>
                    <a:pt x="276674" y="1192282"/>
                    <a:pt x="263615" y="1160080"/>
                  </a:cubicBezTo>
                  <a:lnTo>
                    <a:pt x="255158" y="1116617"/>
                  </a:lnTo>
                  <a:lnTo>
                    <a:pt x="246788" y="1114050"/>
                  </a:lnTo>
                  <a:cubicBezTo>
                    <a:pt x="194945" y="1092551"/>
                    <a:pt x="151303" y="1051274"/>
                    <a:pt x="128151" y="995315"/>
                  </a:cubicBezTo>
                  <a:cubicBezTo>
                    <a:pt x="104998" y="939357"/>
                    <a:pt x="106719" y="879310"/>
                    <a:pt x="128219" y="827466"/>
                  </a:cubicBezTo>
                  <a:lnTo>
                    <a:pt x="131688" y="822231"/>
                  </a:lnTo>
                  <a:lnTo>
                    <a:pt x="117941" y="814770"/>
                  </a:lnTo>
                  <a:cubicBezTo>
                    <a:pt x="46784" y="766697"/>
                    <a:pt x="0" y="685287"/>
                    <a:pt x="0" y="592951"/>
                  </a:cubicBezTo>
                  <a:cubicBezTo>
                    <a:pt x="0" y="519081"/>
                    <a:pt x="29942" y="452205"/>
                    <a:pt x="78351" y="403796"/>
                  </a:cubicBezTo>
                  <a:lnTo>
                    <a:pt x="100268" y="385713"/>
                  </a:lnTo>
                  <a:lnTo>
                    <a:pt x="59831" y="324591"/>
                  </a:lnTo>
                  <a:cubicBezTo>
                    <a:pt x="36860" y="269071"/>
                    <a:pt x="35070" y="204788"/>
                    <a:pt x="59904" y="144902"/>
                  </a:cubicBezTo>
                  <a:cubicBezTo>
                    <a:pt x="97155" y="55073"/>
                    <a:pt x="183732" y="649"/>
                    <a:pt x="275221" y="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47F83CFE-4C29-F900-51EF-3CA4F81B2956}"/>
                </a:ext>
              </a:extLst>
            </p:cNvPr>
            <p:cNvSpPr/>
            <p:nvPr/>
          </p:nvSpPr>
          <p:spPr bwMode="auto">
            <a:xfrm>
              <a:off x="-3922695" y="1714836"/>
              <a:ext cx="1834131" cy="833989"/>
            </a:xfrm>
            <a:custGeom>
              <a:avLst/>
              <a:gdLst>
                <a:gd name="connsiteX0" fmla="*/ 917065 w 1834131"/>
                <a:gd name="connsiteY0" fmla="*/ 0 h 833989"/>
                <a:gd name="connsiteX1" fmla="*/ 1119562 w 1834131"/>
                <a:gd name="connsiteY1" fmla="*/ 83877 h 833989"/>
                <a:gd name="connsiteX2" fmla="*/ 1159193 w 1834131"/>
                <a:gd name="connsiteY2" fmla="*/ 142658 h 833989"/>
                <a:gd name="connsiteX3" fmla="*/ 1168975 w 1834131"/>
                <a:gd name="connsiteY3" fmla="*/ 137468 h 833989"/>
                <a:gd name="connsiteX4" fmla="*/ 1348663 w 1834131"/>
                <a:gd name="connsiteY4" fmla="*/ 137541 h 833989"/>
                <a:gd name="connsiteX5" fmla="*/ 1475670 w 1834131"/>
                <a:gd name="connsiteY5" fmla="*/ 264651 h 833989"/>
                <a:gd name="connsiteX6" fmla="*/ 1477006 w 1834131"/>
                <a:gd name="connsiteY6" fmla="*/ 271241 h 833989"/>
                <a:gd name="connsiteX7" fmla="*/ 1493062 w 1834131"/>
                <a:gd name="connsiteY7" fmla="*/ 266482 h 833989"/>
                <a:gd name="connsiteX8" fmla="*/ 1750254 w 1834131"/>
                <a:gd name="connsiteY8" fmla="*/ 345117 h 833989"/>
                <a:gd name="connsiteX9" fmla="*/ 1750254 w 1834131"/>
                <a:gd name="connsiteY9" fmla="*/ 750111 h 833989"/>
                <a:gd name="connsiteX10" fmla="*/ 1345260 w 1834131"/>
                <a:gd name="connsiteY10" fmla="*/ 750111 h 833989"/>
                <a:gd name="connsiteX11" fmla="*/ 1282353 w 1834131"/>
                <a:gd name="connsiteY11" fmla="*/ 655377 h 833989"/>
                <a:gd name="connsiteX12" fmla="*/ 1269299 w 1834131"/>
                <a:gd name="connsiteY12" fmla="*/ 588294 h 833989"/>
                <a:gd name="connsiteX13" fmla="*/ 1260279 w 1834131"/>
                <a:gd name="connsiteY13" fmla="*/ 589237 h 833989"/>
                <a:gd name="connsiteX14" fmla="*/ 1168798 w 1834131"/>
                <a:gd name="connsiteY14" fmla="*/ 571273 h 833989"/>
                <a:gd name="connsiteX15" fmla="*/ 1091451 w 1834131"/>
                <a:gd name="connsiteY15" fmla="*/ 519225 h 833989"/>
                <a:gd name="connsiteX16" fmla="*/ 1088387 w 1834131"/>
                <a:gd name="connsiteY16" fmla="*/ 514593 h 833989"/>
                <a:gd name="connsiteX17" fmla="*/ 1077180 w 1834131"/>
                <a:gd name="connsiteY17" fmla="*/ 523840 h 833989"/>
                <a:gd name="connsiteX18" fmla="*/ 917065 w 1834131"/>
                <a:gd name="connsiteY18" fmla="*/ 572748 h 833989"/>
                <a:gd name="connsiteX19" fmla="*/ 756951 w 1834131"/>
                <a:gd name="connsiteY19" fmla="*/ 523840 h 833989"/>
                <a:gd name="connsiteX20" fmla="*/ 746035 w 1834131"/>
                <a:gd name="connsiteY20" fmla="*/ 514834 h 833989"/>
                <a:gd name="connsiteX21" fmla="*/ 743219 w 1834131"/>
                <a:gd name="connsiteY21" fmla="*/ 519083 h 833989"/>
                <a:gd name="connsiteX22" fmla="*/ 665830 w 1834131"/>
                <a:gd name="connsiteY22" fmla="*/ 571069 h 833989"/>
                <a:gd name="connsiteX23" fmla="*/ 574333 w 1834131"/>
                <a:gd name="connsiteY23" fmla="*/ 588957 h 833989"/>
                <a:gd name="connsiteX24" fmla="*/ 564897 w 1834131"/>
                <a:gd name="connsiteY24" fmla="*/ 587963 h 833989"/>
                <a:gd name="connsiteX25" fmla="*/ 551779 w 1834131"/>
                <a:gd name="connsiteY25" fmla="*/ 655378 h 833989"/>
                <a:gd name="connsiteX26" fmla="*/ 488871 w 1834131"/>
                <a:gd name="connsiteY26" fmla="*/ 750112 h 833989"/>
                <a:gd name="connsiteX27" fmla="*/ 83877 w 1834131"/>
                <a:gd name="connsiteY27" fmla="*/ 750112 h 833989"/>
                <a:gd name="connsiteX28" fmla="*/ 83877 w 1834131"/>
                <a:gd name="connsiteY28" fmla="*/ 345118 h 833989"/>
                <a:gd name="connsiteX29" fmla="*/ 341070 w 1834131"/>
                <a:gd name="connsiteY29" fmla="*/ 266483 h 833989"/>
                <a:gd name="connsiteX30" fmla="*/ 357736 w 1834131"/>
                <a:gd name="connsiteY30" fmla="*/ 271423 h 833989"/>
                <a:gd name="connsiteX31" fmla="*/ 359208 w 1834131"/>
                <a:gd name="connsiteY31" fmla="*/ 264196 h 833989"/>
                <a:gd name="connsiteX32" fmla="*/ 486318 w 1834131"/>
                <a:gd name="connsiteY32" fmla="*/ 137190 h 833989"/>
                <a:gd name="connsiteX33" fmla="*/ 666007 w 1834131"/>
                <a:gd name="connsiteY33" fmla="*/ 137263 h 833989"/>
                <a:gd name="connsiteX34" fmla="*/ 675258 w 1834131"/>
                <a:gd name="connsiteY34" fmla="*/ 142182 h 833989"/>
                <a:gd name="connsiteX35" fmla="*/ 714568 w 1834131"/>
                <a:gd name="connsiteY35" fmla="*/ 83877 h 833989"/>
                <a:gd name="connsiteX36" fmla="*/ 917065 w 1834131"/>
                <a:gd name="connsiteY36" fmla="*/ 0 h 83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834131" h="833989">
                  <a:moveTo>
                    <a:pt x="917065" y="0"/>
                  </a:moveTo>
                  <a:cubicBezTo>
                    <a:pt x="996145" y="0"/>
                    <a:pt x="1067739" y="32054"/>
                    <a:pt x="1119562" y="83877"/>
                  </a:cubicBezTo>
                  <a:lnTo>
                    <a:pt x="1159193" y="142658"/>
                  </a:lnTo>
                  <a:lnTo>
                    <a:pt x="1168975" y="137468"/>
                  </a:lnTo>
                  <a:cubicBezTo>
                    <a:pt x="1224494" y="114497"/>
                    <a:pt x="1288777" y="112707"/>
                    <a:pt x="1348663" y="137541"/>
                  </a:cubicBezTo>
                  <a:cubicBezTo>
                    <a:pt x="1408549" y="162375"/>
                    <a:pt x="1452699" y="209132"/>
                    <a:pt x="1475670" y="264651"/>
                  </a:cubicBezTo>
                  <a:lnTo>
                    <a:pt x="1477006" y="271241"/>
                  </a:lnTo>
                  <a:lnTo>
                    <a:pt x="1493062" y="266482"/>
                  </a:lnTo>
                  <a:cubicBezTo>
                    <a:pt x="1583316" y="249008"/>
                    <a:pt x="1680357" y="275220"/>
                    <a:pt x="1750254" y="345117"/>
                  </a:cubicBezTo>
                  <a:cubicBezTo>
                    <a:pt x="1862090" y="456953"/>
                    <a:pt x="1862090" y="638275"/>
                    <a:pt x="1750254" y="750111"/>
                  </a:cubicBezTo>
                  <a:cubicBezTo>
                    <a:pt x="1638418" y="861947"/>
                    <a:pt x="1457096" y="861947"/>
                    <a:pt x="1345260" y="750111"/>
                  </a:cubicBezTo>
                  <a:cubicBezTo>
                    <a:pt x="1317301" y="722152"/>
                    <a:pt x="1296332" y="689850"/>
                    <a:pt x="1282353" y="655377"/>
                  </a:cubicBezTo>
                  <a:lnTo>
                    <a:pt x="1269299" y="588294"/>
                  </a:lnTo>
                  <a:lnTo>
                    <a:pt x="1260279" y="589237"/>
                  </a:lnTo>
                  <a:cubicBezTo>
                    <a:pt x="1229783" y="589451"/>
                    <a:pt x="1198741" y="583690"/>
                    <a:pt x="1168798" y="571273"/>
                  </a:cubicBezTo>
                  <a:cubicBezTo>
                    <a:pt x="1138855" y="558856"/>
                    <a:pt x="1112846" y="540958"/>
                    <a:pt x="1091451" y="519225"/>
                  </a:cubicBezTo>
                  <a:lnTo>
                    <a:pt x="1088387" y="514593"/>
                  </a:lnTo>
                  <a:lnTo>
                    <a:pt x="1077180" y="523840"/>
                  </a:lnTo>
                  <a:cubicBezTo>
                    <a:pt x="1031474" y="554718"/>
                    <a:pt x="976375" y="572748"/>
                    <a:pt x="917065" y="572748"/>
                  </a:cubicBezTo>
                  <a:cubicBezTo>
                    <a:pt x="857755" y="572748"/>
                    <a:pt x="802656" y="554718"/>
                    <a:pt x="756951" y="523840"/>
                  </a:cubicBezTo>
                  <a:lnTo>
                    <a:pt x="746035" y="514834"/>
                  </a:lnTo>
                  <a:lnTo>
                    <a:pt x="743219" y="519083"/>
                  </a:lnTo>
                  <a:cubicBezTo>
                    <a:pt x="721807" y="540799"/>
                    <a:pt x="695783" y="558676"/>
                    <a:pt x="665830" y="571069"/>
                  </a:cubicBezTo>
                  <a:cubicBezTo>
                    <a:pt x="635877" y="583461"/>
                    <a:pt x="604830" y="589197"/>
                    <a:pt x="574333" y="588957"/>
                  </a:cubicBezTo>
                  <a:lnTo>
                    <a:pt x="564897" y="587963"/>
                  </a:lnTo>
                  <a:lnTo>
                    <a:pt x="551779" y="655378"/>
                  </a:lnTo>
                  <a:cubicBezTo>
                    <a:pt x="537799" y="689851"/>
                    <a:pt x="516830" y="722153"/>
                    <a:pt x="488871" y="750112"/>
                  </a:cubicBezTo>
                  <a:cubicBezTo>
                    <a:pt x="377035" y="861948"/>
                    <a:pt x="195713" y="861948"/>
                    <a:pt x="83877" y="750112"/>
                  </a:cubicBezTo>
                  <a:cubicBezTo>
                    <a:pt x="-27959" y="638276"/>
                    <a:pt x="-27959" y="456954"/>
                    <a:pt x="83877" y="345118"/>
                  </a:cubicBezTo>
                  <a:cubicBezTo>
                    <a:pt x="153774" y="275221"/>
                    <a:pt x="250815" y="249009"/>
                    <a:pt x="341070" y="266483"/>
                  </a:cubicBezTo>
                  <a:lnTo>
                    <a:pt x="357736" y="271423"/>
                  </a:lnTo>
                  <a:lnTo>
                    <a:pt x="359208" y="264196"/>
                  </a:lnTo>
                  <a:cubicBezTo>
                    <a:pt x="382223" y="208696"/>
                    <a:pt x="426412" y="161975"/>
                    <a:pt x="486318" y="137190"/>
                  </a:cubicBezTo>
                  <a:cubicBezTo>
                    <a:pt x="546225" y="112404"/>
                    <a:pt x="610506" y="114247"/>
                    <a:pt x="666007" y="137263"/>
                  </a:cubicBezTo>
                  <a:lnTo>
                    <a:pt x="675258" y="142182"/>
                  </a:lnTo>
                  <a:lnTo>
                    <a:pt x="714568" y="83877"/>
                  </a:lnTo>
                  <a:cubicBezTo>
                    <a:pt x="766392" y="32054"/>
                    <a:pt x="837985" y="0"/>
                    <a:pt x="91706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5142B295-C2BD-1478-E895-CCA437AF1483}"/>
                </a:ext>
              </a:extLst>
            </p:cNvPr>
            <p:cNvSpPr/>
            <p:nvPr/>
          </p:nvSpPr>
          <p:spPr bwMode="auto">
            <a:xfrm>
              <a:off x="-2923446" y="4975851"/>
              <a:ext cx="479184" cy="427222"/>
            </a:xfrm>
            <a:prstGeom prst="round2SameRect">
              <a:avLst>
                <a:gd name="adj1" fmla="val 50000"/>
                <a:gd name="adj2" fmla="val 21729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D2E79D9B-0DC5-A63E-0E4F-4DC1F0AA7D67}"/>
                </a:ext>
              </a:extLst>
            </p:cNvPr>
            <p:cNvSpPr/>
            <p:nvPr/>
          </p:nvSpPr>
          <p:spPr bwMode="auto">
            <a:xfrm>
              <a:off x="-2998178" y="5375684"/>
              <a:ext cx="657857" cy="95569"/>
            </a:xfrm>
            <a:custGeom>
              <a:avLst/>
              <a:gdLst>
                <a:gd name="connsiteX0" fmla="*/ 0 w 736284"/>
                <a:gd name="connsiteY0" fmla="*/ 0 h 92075"/>
                <a:gd name="connsiteX1" fmla="*/ 736284 w 736284"/>
                <a:gd name="connsiteY1" fmla="*/ 0 h 92075"/>
                <a:gd name="connsiteX2" fmla="*/ 736283 w 736284"/>
                <a:gd name="connsiteY2" fmla="*/ 72052 h 92075"/>
                <a:gd name="connsiteX3" fmla="*/ 715498 w 736284"/>
                <a:gd name="connsiteY3" fmla="*/ 92075 h 92075"/>
                <a:gd name="connsiteX4" fmla="*/ 20786 w 736284"/>
                <a:gd name="connsiteY4" fmla="*/ 92075 h 92075"/>
                <a:gd name="connsiteX5" fmla="*/ 0 w 736284"/>
                <a:gd name="connsiteY5" fmla="*/ 72052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6284" h="92075">
                  <a:moveTo>
                    <a:pt x="0" y="0"/>
                  </a:moveTo>
                  <a:lnTo>
                    <a:pt x="736284" y="0"/>
                  </a:lnTo>
                  <a:lnTo>
                    <a:pt x="736283" y="72052"/>
                  </a:lnTo>
                  <a:cubicBezTo>
                    <a:pt x="736283" y="83110"/>
                    <a:pt x="726978" y="92075"/>
                    <a:pt x="715498" y="92075"/>
                  </a:cubicBezTo>
                  <a:lnTo>
                    <a:pt x="20786" y="92075"/>
                  </a:lnTo>
                  <a:cubicBezTo>
                    <a:pt x="9306" y="92075"/>
                    <a:pt x="0" y="83110"/>
                    <a:pt x="0" y="72052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E8101DFB-7F0D-92C4-C071-4E7FBA7624E1}"/>
              </a:ext>
            </a:extLst>
          </p:cNvPr>
          <p:cNvGrpSpPr/>
          <p:nvPr/>
        </p:nvGrpSpPr>
        <p:grpSpPr>
          <a:xfrm>
            <a:off x="6951776" y="3782884"/>
            <a:ext cx="1767630" cy="2645990"/>
            <a:chOff x="5750790" y="967300"/>
            <a:chExt cx="2726799" cy="4081779"/>
          </a:xfrm>
        </p:grpSpPr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05CD0A80-7B0D-D649-58CB-2AC35E935FAE}"/>
                </a:ext>
              </a:extLst>
            </p:cNvPr>
            <p:cNvGrpSpPr/>
            <p:nvPr/>
          </p:nvGrpSpPr>
          <p:grpSpPr>
            <a:xfrm>
              <a:off x="5750790" y="967300"/>
              <a:ext cx="2726799" cy="4081779"/>
              <a:chOff x="5750790" y="967300"/>
              <a:chExt cx="2726799" cy="4081779"/>
            </a:xfrm>
          </p:grpSpPr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202CEFAB-CBFC-427F-4899-6FBC88A16DEA}"/>
                  </a:ext>
                </a:extLst>
              </p:cNvPr>
              <p:cNvSpPr/>
              <p:nvPr/>
            </p:nvSpPr>
            <p:spPr bwMode="auto">
              <a:xfrm flipV="1">
                <a:off x="7165937" y="4180080"/>
                <a:ext cx="386604" cy="59660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37AF1E80-74B7-65FA-AFD7-D7C5C6431021}"/>
                  </a:ext>
                </a:extLst>
              </p:cNvPr>
              <p:cNvGrpSpPr/>
              <p:nvPr/>
            </p:nvGrpSpPr>
            <p:grpSpPr>
              <a:xfrm rot="900000">
                <a:off x="6127999" y="967300"/>
                <a:ext cx="2349590" cy="4065587"/>
                <a:chOff x="-59378" y="983492"/>
                <a:chExt cx="2349590" cy="4065587"/>
              </a:xfrm>
            </p:grpSpPr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052176D8-57EA-6F57-77C5-85AA982AF7E8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48105" y="3938617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EC3F13A4-31D3-3A94-C174-B72ECC40B0F9}"/>
                    </a:ext>
                  </a:extLst>
                </p:cNvPr>
                <p:cNvSpPr/>
                <p:nvPr/>
              </p:nvSpPr>
              <p:spPr bwMode="auto">
                <a:xfrm>
                  <a:off x="88878" y="1585299"/>
                  <a:ext cx="2201334" cy="1326922"/>
                </a:xfrm>
                <a:custGeom>
                  <a:avLst/>
                  <a:gdLst>
                    <a:gd name="connsiteX0" fmla="*/ 1926586 w 2201334"/>
                    <a:gd name="connsiteY0" fmla="*/ 680 h 1326922"/>
                    <a:gd name="connsiteX1" fmla="*/ 2141785 w 2201334"/>
                    <a:gd name="connsiteY1" fmla="*/ 145752 h 1326922"/>
                    <a:gd name="connsiteX2" fmla="*/ 2141711 w 2201334"/>
                    <a:gd name="connsiteY2" fmla="*/ 325441 h 1326922"/>
                    <a:gd name="connsiteX3" fmla="*/ 2101518 w 2201334"/>
                    <a:gd name="connsiteY3" fmla="*/ 386086 h 1326922"/>
                    <a:gd name="connsiteX4" fmla="*/ 2122984 w 2201334"/>
                    <a:gd name="connsiteY4" fmla="*/ 403796 h 1326922"/>
                    <a:gd name="connsiteX5" fmla="*/ 2201334 w 2201334"/>
                    <a:gd name="connsiteY5" fmla="*/ 592951 h 1326922"/>
                    <a:gd name="connsiteX6" fmla="*/ 2083394 w 2201334"/>
                    <a:gd name="connsiteY6" fmla="*/ 814770 h 1326922"/>
                    <a:gd name="connsiteX7" fmla="*/ 2069124 w 2201334"/>
                    <a:gd name="connsiteY7" fmla="*/ 822515 h 1326922"/>
                    <a:gd name="connsiteX8" fmla="*/ 2072925 w 2201334"/>
                    <a:gd name="connsiteY8" fmla="*/ 828261 h 1326922"/>
                    <a:gd name="connsiteX9" fmla="*/ 2072856 w 2201334"/>
                    <a:gd name="connsiteY9" fmla="*/ 996109 h 1326922"/>
                    <a:gd name="connsiteX10" fmla="*/ 1954121 w 2201334"/>
                    <a:gd name="connsiteY10" fmla="*/ 1114748 h 1326922"/>
                    <a:gd name="connsiteX11" fmla="*/ 1946062 w 2201334"/>
                    <a:gd name="connsiteY11" fmla="*/ 1117212 h 1326922"/>
                    <a:gd name="connsiteX12" fmla="*/ 1937720 w 2201334"/>
                    <a:gd name="connsiteY12" fmla="*/ 1160079 h 1326922"/>
                    <a:gd name="connsiteX13" fmla="*/ 1878957 w 2201334"/>
                    <a:gd name="connsiteY13" fmla="*/ 1248571 h 1326922"/>
                    <a:gd name="connsiteX14" fmla="*/ 1500648 w 2201334"/>
                    <a:gd name="connsiteY14" fmla="*/ 1248571 h 1326922"/>
                    <a:gd name="connsiteX15" fmla="*/ 1500648 w 2201334"/>
                    <a:gd name="connsiteY15" fmla="*/ 870262 h 1326922"/>
                    <a:gd name="connsiteX16" fmla="*/ 1689803 w 2201334"/>
                    <a:gd name="connsiteY16" fmla="*/ 791912 h 1326922"/>
                    <a:gd name="connsiteX17" fmla="*/ 1691915 w 2201334"/>
                    <a:gd name="connsiteY17" fmla="*/ 792115 h 1326922"/>
                    <a:gd name="connsiteX18" fmla="*/ 1716321 w 2201334"/>
                    <a:gd name="connsiteY18" fmla="*/ 755845 h 1326922"/>
                    <a:gd name="connsiteX19" fmla="*/ 1723211 w 2201334"/>
                    <a:gd name="connsiteY19" fmla="*/ 750270 h 1326922"/>
                    <a:gd name="connsiteX20" fmla="*/ 1687347 w 2201334"/>
                    <a:gd name="connsiteY20" fmla="*/ 697076 h 1326922"/>
                    <a:gd name="connsiteX21" fmla="*/ 1666325 w 2201334"/>
                    <a:gd name="connsiteY21" fmla="*/ 592951 h 1326922"/>
                    <a:gd name="connsiteX22" fmla="*/ 1744675 w 2201334"/>
                    <a:gd name="connsiteY22" fmla="*/ 403796 h 1326922"/>
                    <a:gd name="connsiteX23" fmla="*/ 1754959 w 2201334"/>
                    <a:gd name="connsiteY23" fmla="*/ 395311 h 1326922"/>
                    <a:gd name="connsiteX24" fmla="*/ 1707906 w 2201334"/>
                    <a:gd name="connsiteY24" fmla="*/ 325264 h 1326922"/>
                    <a:gd name="connsiteX25" fmla="*/ 1835090 w 2201334"/>
                    <a:gd name="connsiteY25" fmla="*/ 18568 h 1326922"/>
                    <a:gd name="connsiteX26" fmla="*/ 1926586 w 2201334"/>
                    <a:gd name="connsiteY26" fmla="*/ 680 h 1326922"/>
                    <a:gd name="connsiteX27" fmla="*/ 275221 w 2201334"/>
                    <a:gd name="connsiteY27" fmla="*/ 5 h 1326922"/>
                    <a:gd name="connsiteX28" fmla="*/ 366703 w 2201334"/>
                    <a:gd name="connsiteY28" fmla="*/ 17969 h 1326922"/>
                    <a:gd name="connsiteX29" fmla="*/ 493636 w 2201334"/>
                    <a:gd name="connsiteY29" fmla="*/ 324768 h 1326922"/>
                    <a:gd name="connsiteX30" fmla="*/ 446241 w 2201334"/>
                    <a:gd name="connsiteY30" fmla="*/ 395200 h 1326922"/>
                    <a:gd name="connsiteX31" fmla="*/ 456659 w 2201334"/>
                    <a:gd name="connsiteY31" fmla="*/ 403796 h 1326922"/>
                    <a:gd name="connsiteX32" fmla="*/ 535010 w 2201334"/>
                    <a:gd name="connsiteY32" fmla="*/ 592951 h 1326922"/>
                    <a:gd name="connsiteX33" fmla="*/ 513987 w 2201334"/>
                    <a:gd name="connsiteY33" fmla="*/ 697076 h 1326922"/>
                    <a:gd name="connsiteX34" fmla="*/ 478301 w 2201334"/>
                    <a:gd name="connsiteY34" fmla="*/ 750007 h 1326922"/>
                    <a:gd name="connsiteX35" fmla="*/ 484882 w 2201334"/>
                    <a:gd name="connsiteY35" fmla="*/ 755342 h 1326922"/>
                    <a:gd name="connsiteX36" fmla="*/ 510329 w 2201334"/>
                    <a:gd name="connsiteY36" fmla="*/ 793227 h 1326922"/>
                    <a:gd name="connsiteX37" fmla="*/ 524365 w 2201334"/>
                    <a:gd name="connsiteY37" fmla="*/ 792219 h 1326922"/>
                    <a:gd name="connsiteX38" fmla="*/ 700687 w 2201334"/>
                    <a:gd name="connsiteY38" fmla="*/ 870263 h 1326922"/>
                    <a:gd name="connsiteX39" fmla="*/ 700687 w 2201334"/>
                    <a:gd name="connsiteY39" fmla="*/ 1248572 h 1326922"/>
                    <a:gd name="connsiteX40" fmla="*/ 322378 w 2201334"/>
                    <a:gd name="connsiteY40" fmla="*/ 1248572 h 1326922"/>
                    <a:gd name="connsiteX41" fmla="*/ 263615 w 2201334"/>
                    <a:gd name="connsiteY41" fmla="*/ 1160080 h 1326922"/>
                    <a:gd name="connsiteX42" fmla="*/ 255158 w 2201334"/>
                    <a:gd name="connsiteY42" fmla="*/ 1116617 h 1326922"/>
                    <a:gd name="connsiteX43" fmla="*/ 246788 w 2201334"/>
                    <a:gd name="connsiteY43" fmla="*/ 1114050 h 1326922"/>
                    <a:gd name="connsiteX44" fmla="*/ 128151 w 2201334"/>
                    <a:gd name="connsiteY44" fmla="*/ 995315 h 1326922"/>
                    <a:gd name="connsiteX45" fmla="*/ 128219 w 2201334"/>
                    <a:gd name="connsiteY45" fmla="*/ 827466 h 1326922"/>
                    <a:gd name="connsiteX46" fmla="*/ 131688 w 2201334"/>
                    <a:gd name="connsiteY46" fmla="*/ 822231 h 1326922"/>
                    <a:gd name="connsiteX47" fmla="*/ 117941 w 2201334"/>
                    <a:gd name="connsiteY47" fmla="*/ 814770 h 1326922"/>
                    <a:gd name="connsiteX48" fmla="*/ 0 w 2201334"/>
                    <a:gd name="connsiteY48" fmla="*/ 592951 h 1326922"/>
                    <a:gd name="connsiteX49" fmla="*/ 78351 w 2201334"/>
                    <a:gd name="connsiteY49" fmla="*/ 403796 h 1326922"/>
                    <a:gd name="connsiteX50" fmla="*/ 100268 w 2201334"/>
                    <a:gd name="connsiteY50" fmla="*/ 385713 h 1326922"/>
                    <a:gd name="connsiteX51" fmla="*/ 59831 w 2201334"/>
                    <a:gd name="connsiteY51" fmla="*/ 324591 h 1326922"/>
                    <a:gd name="connsiteX52" fmla="*/ 59904 w 2201334"/>
                    <a:gd name="connsiteY52" fmla="*/ 144902 h 1326922"/>
                    <a:gd name="connsiteX53" fmla="*/ 275221 w 2201334"/>
                    <a:gd name="connsiteY53" fmla="*/ 5 h 13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01334" h="1326922">
                      <a:moveTo>
                        <a:pt x="1926586" y="680"/>
                      </a:moveTo>
                      <a:cubicBezTo>
                        <a:pt x="2018074" y="1398"/>
                        <a:pt x="2104607" y="55893"/>
                        <a:pt x="2141785" y="145752"/>
                      </a:cubicBezTo>
                      <a:cubicBezTo>
                        <a:pt x="2166570" y="205659"/>
                        <a:pt x="2164727" y="269940"/>
                        <a:pt x="2141711" y="325441"/>
                      </a:cubicBezTo>
                      <a:lnTo>
                        <a:pt x="2101518" y="386086"/>
                      </a:lnTo>
                      <a:lnTo>
                        <a:pt x="2122984" y="403796"/>
                      </a:lnTo>
                      <a:cubicBezTo>
                        <a:pt x="2171393" y="452205"/>
                        <a:pt x="2201334" y="519081"/>
                        <a:pt x="2201334" y="592951"/>
                      </a:cubicBezTo>
                      <a:cubicBezTo>
                        <a:pt x="2201334" y="685287"/>
                        <a:pt x="2154551" y="766697"/>
                        <a:pt x="2083394" y="814770"/>
                      </a:cubicBezTo>
                      <a:lnTo>
                        <a:pt x="2069124" y="822515"/>
                      </a:lnTo>
                      <a:lnTo>
                        <a:pt x="2072925" y="828261"/>
                      </a:lnTo>
                      <a:cubicBezTo>
                        <a:pt x="2094381" y="880122"/>
                        <a:pt x="2096053" y="940169"/>
                        <a:pt x="2072856" y="996109"/>
                      </a:cubicBezTo>
                      <a:cubicBezTo>
                        <a:pt x="2049658" y="1052049"/>
                        <a:pt x="2005983" y="1093290"/>
                        <a:pt x="1954121" y="1114748"/>
                      </a:cubicBezTo>
                      <a:lnTo>
                        <a:pt x="1946062" y="1117212"/>
                      </a:lnTo>
                      <a:lnTo>
                        <a:pt x="1937720" y="1160079"/>
                      </a:lnTo>
                      <a:cubicBezTo>
                        <a:pt x="1924662" y="1192281"/>
                        <a:pt x="1905074" y="1222454"/>
                        <a:pt x="1878957" y="1248571"/>
                      </a:cubicBezTo>
                      <a:cubicBezTo>
                        <a:pt x="1774490" y="1353038"/>
                        <a:pt x="1605115" y="1353038"/>
                        <a:pt x="1500648" y="1248571"/>
                      </a:cubicBezTo>
                      <a:cubicBezTo>
                        <a:pt x="1396181" y="1144104"/>
                        <a:pt x="1396181" y="974729"/>
                        <a:pt x="1500648" y="870262"/>
                      </a:cubicBezTo>
                      <a:cubicBezTo>
                        <a:pt x="1552882" y="818029"/>
                        <a:pt x="1621343" y="791912"/>
                        <a:pt x="1689803" y="791912"/>
                      </a:cubicBezTo>
                      <a:lnTo>
                        <a:pt x="1691915" y="792115"/>
                      </a:lnTo>
                      <a:lnTo>
                        <a:pt x="1716321" y="755845"/>
                      </a:lnTo>
                      <a:lnTo>
                        <a:pt x="1723211" y="750270"/>
                      </a:lnTo>
                      <a:lnTo>
                        <a:pt x="1687347" y="697076"/>
                      </a:lnTo>
                      <a:cubicBezTo>
                        <a:pt x="1673811" y="665072"/>
                        <a:pt x="1666325" y="629885"/>
                        <a:pt x="1666325" y="592951"/>
                      </a:cubicBezTo>
                      <a:cubicBezTo>
                        <a:pt x="1666325" y="519081"/>
                        <a:pt x="1696266" y="452205"/>
                        <a:pt x="1744675" y="403796"/>
                      </a:cubicBezTo>
                      <a:lnTo>
                        <a:pt x="1754959" y="395311"/>
                      </a:lnTo>
                      <a:lnTo>
                        <a:pt x="1707906" y="325264"/>
                      </a:lnTo>
                      <a:cubicBezTo>
                        <a:pt x="1658335" y="205451"/>
                        <a:pt x="1715277" y="68139"/>
                        <a:pt x="1835090" y="18568"/>
                      </a:cubicBezTo>
                      <a:cubicBezTo>
                        <a:pt x="1865043" y="6176"/>
                        <a:pt x="1896090" y="440"/>
                        <a:pt x="1926586" y="680"/>
                      </a:cubicBezTo>
                      <a:close/>
                      <a:moveTo>
                        <a:pt x="275221" y="5"/>
                      </a:moveTo>
                      <a:cubicBezTo>
                        <a:pt x="305718" y="-209"/>
                        <a:pt x="336760" y="5552"/>
                        <a:pt x="366703" y="17969"/>
                      </a:cubicBezTo>
                      <a:cubicBezTo>
                        <a:pt x="486475" y="67637"/>
                        <a:pt x="543305" y="204996"/>
                        <a:pt x="493636" y="324768"/>
                      </a:cubicBezTo>
                      <a:lnTo>
                        <a:pt x="446241" y="395200"/>
                      </a:lnTo>
                      <a:lnTo>
                        <a:pt x="456659" y="403796"/>
                      </a:lnTo>
                      <a:cubicBezTo>
                        <a:pt x="505068" y="452205"/>
                        <a:pt x="535010" y="519081"/>
                        <a:pt x="535010" y="592951"/>
                      </a:cubicBezTo>
                      <a:cubicBezTo>
                        <a:pt x="535010" y="629885"/>
                        <a:pt x="527525" y="665072"/>
                        <a:pt x="513987" y="697076"/>
                      </a:cubicBezTo>
                      <a:lnTo>
                        <a:pt x="478301" y="750007"/>
                      </a:lnTo>
                      <a:lnTo>
                        <a:pt x="484882" y="755342"/>
                      </a:lnTo>
                      <a:lnTo>
                        <a:pt x="510329" y="793227"/>
                      </a:lnTo>
                      <a:lnTo>
                        <a:pt x="524365" y="792219"/>
                      </a:lnTo>
                      <a:cubicBezTo>
                        <a:pt x="588487" y="795280"/>
                        <a:pt x="651718" y="821295"/>
                        <a:pt x="700687" y="870263"/>
                      </a:cubicBezTo>
                      <a:cubicBezTo>
                        <a:pt x="805154" y="974730"/>
                        <a:pt x="805154" y="1144105"/>
                        <a:pt x="700687" y="1248572"/>
                      </a:cubicBezTo>
                      <a:cubicBezTo>
                        <a:pt x="596220" y="1353039"/>
                        <a:pt x="426845" y="1353039"/>
                        <a:pt x="322378" y="1248572"/>
                      </a:cubicBezTo>
                      <a:cubicBezTo>
                        <a:pt x="296261" y="1222455"/>
                        <a:pt x="276674" y="1192282"/>
                        <a:pt x="263615" y="1160080"/>
                      </a:cubicBezTo>
                      <a:lnTo>
                        <a:pt x="255158" y="1116617"/>
                      </a:lnTo>
                      <a:lnTo>
                        <a:pt x="246788" y="1114050"/>
                      </a:lnTo>
                      <a:cubicBezTo>
                        <a:pt x="194945" y="1092551"/>
                        <a:pt x="151303" y="1051274"/>
                        <a:pt x="128151" y="995315"/>
                      </a:cubicBezTo>
                      <a:cubicBezTo>
                        <a:pt x="104998" y="939357"/>
                        <a:pt x="106719" y="879310"/>
                        <a:pt x="128219" y="827466"/>
                      </a:cubicBezTo>
                      <a:lnTo>
                        <a:pt x="131688" y="822231"/>
                      </a:lnTo>
                      <a:lnTo>
                        <a:pt x="117941" y="814770"/>
                      </a:lnTo>
                      <a:cubicBezTo>
                        <a:pt x="46784" y="766697"/>
                        <a:pt x="0" y="685287"/>
                        <a:pt x="0" y="592951"/>
                      </a:cubicBezTo>
                      <a:cubicBezTo>
                        <a:pt x="0" y="519081"/>
                        <a:pt x="29942" y="452205"/>
                        <a:pt x="78351" y="403796"/>
                      </a:cubicBezTo>
                      <a:lnTo>
                        <a:pt x="100268" y="385713"/>
                      </a:lnTo>
                      <a:lnTo>
                        <a:pt x="59831" y="324591"/>
                      </a:lnTo>
                      <a:cubicBezTo>
                        <a:pt x="36860" y="269071"/>
                        <a:pt x="35070" y="204788"/>
                        <a:pt x="59904" y="144902"/>
                      </a:cubicBezTo>
                      <a:cubicBezTo>
                        <a:pt x="97155" y="55073"/>
                        <a:pt x="183732" y="649"/>
                        <a:pt x="27522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6" name="四角形: 上の 2 つの角を丸める 245">
                  <a:extLst>
                    <a:ext uri="{FF2B5EF4-FFF2-40B4-BE49-F238E27FC236}">
                      <a16:creationId xmlns:a16="http://schemas.microsoft.com/office/drawing/2014/main" id="{5C1F2B74-EA14-A493-2276-4612B723BC69}"/>
                    </a:ext>
                  </a:extLst>
                </p:cNvPr>
                <p:cNvSpPr/>
                <p:nvPr/>
              </p:nvSpPr>
              <p:spPr bwMode="auto">
                <a:xfrm rot="1800000">
                  <a:off x="2855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16F64BB2-5DD3-A1A5-DC6D-1C37F14D824D}"/>
                    </a:ext>
                  </a:extLst>
                </p:cNvPr>
                <p:cNvSpPr/>
                <p:nvPr/>
              </p:nvSpPr>
              <p:spPr bwMode="auto">
                <a:xfrm flipV="1">
                  <a:off x="739748" y="4182691"/>
                  <a:ext cx="386604" cy="59660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8" name="台形 247">
                  <a:extLst>
                    <a:ext uri="{FF2B5EF4-FFF2-40B4-BE49-F238E27FC236}">
                      <a16:creationId xmlns:a16="http://schemas.microsoft.com/office/drawing/2014/main" id="{8CE4C182-CF73-4E74-BBA2-EA92793C9F6E}"/>
                    </a:ext>
                  </a:extLst>
                </p:cNvPr>
                <p:cNvSpPr/>
                <p:nvPr/>
              </p:nvSpPr>
              <p:spPr bwMode="auto">
                <a:xfrm>
                  <a:off x="458135" y="3490234"/>
                  <a:ext cx="1453858" cy="990759"/>
                </a:xfrm>
                <a:prstGeom prst="trapezoid">
                  <a:avLst>
                    <a:gd name="adj" fmla="val 17498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F66ADECD-D565-D85A-C9D2-28F6F820F8C4}"/>
                    </a:ext>
                  </a:extLst>
                </p:cNvPr>
                <p:cNvSpPr/>
                <p:nvPr/>
              </p:nvSpPr>
              <p:spPr bwMode="auto">
                <a:xfrm>
                  <a:off x="403561" y="4641275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0" name="四角形: 上の 2 つの角を丸める 249">
                  <a:extLst>
                    <a:ext uri="{FF2B5EF4-FFF2-40B4-BE49-F238E27FC236}">
                      <a16:creationId xmlns:a16="http://schemas.microsoft.com/office/drawing/2014/main" id="{F505A339-7221-7A44-C426-841FF05EBFB7}"/>
                    </a:ext>
                  </a:extLst>
                </p:cNvPr>
                <p:cNvSpPr/>
                <p:nvPr/>
              </p:nvSpPr>
              <p:spPr bwMode="auto">
                <a:xfrm>
                  <a:off x="559860" y="2774365"/>
                  <a:ext cx="1253084" cy="1105740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E819AD7F-BDF3-A1FD-506A-A309CADDD578}"/>
                    </a:ext>
                  </a:extLst>
                </p:cNvPr>
                <p:cNvSpPr/>
                <p:nvPr/>
              </p:nvSpPr>
              <p:spPr bwMode="auto">
                <a:xfrm>
                  <a:off x="519863" y="2766534"/>
                  <a:ext cx="1330402" cy="1188246"/>
                </a:xfrm>
                <a:custGeom>
                  <a:avLst/>
                  <a:gdLst>
                    <a:gd name="connsiteX0" fmla="*/ 177888 w 1330402"/>
                    <a:gd name="connsiteY0" fmla="*/ 0 h 1188246"/>
                    <a:gd name="connsiteX1" fmla="*/ 245486 w 1330402"/>
                    <a:gd name="connsiteY1" fmla="*/ 88145 h 1188246"/>
                    <a:gd name="connsiteX2" fmla="*/ 669682 w 1330402"/>
                    <a:gd name="connsiteY2" fmla="*/ 277183 h 1188246"/>
                    <a:gd name="connsiteX3" fmla="*/ 1093879 w 1330402"/>
                    <a:gd name="connsiteY3" fmla="*/ 88145 h 1188246"/>
                    <a:gd name="connsiteX4" fmla="*/ 1158842 w 1330402"/>
                    <a:gd name="connsiteY4" fmla="*/ 3434 h 1188246"/>
                    <a:gd name="connsiteX5" fmla="*/ 1169644 w 1330402"/>
                    <a:gd name="connsiteY5" fmla="*/ 9298 h 1188246"/>
                    <a:gd name="connsiteX6" fmla="*/ 1330402 w 1330402"/>
                    <a:gd name="connsiteY6" fmla="*/ 311647 h 1188246"/>
                    <a:gd name="connsiteX7" fmla="*/ 1330402 w 1330402"/>
                    <a:gd name="connsiteY7" fmla="*/ 1188246 h 1188246"/>
                    <a:gd name="connsiteX8" fmla="*/ 0 w 1330402"/>
                    <a:gd name="connsiteY8" fmla="*/ 1188246 h 1188246"/>
                    <a:gd name="connsiteX9" fmla="*/ 0 w 1330402"/>
                    <a:gd name="connsiteY9" fmla="*/ 311647 h 1188246"/>
                    <a:gd name="connsiteX10" fmla="*/ 160758 w 1330402"/>
                    <a:gd name="connsiteY10" fmla="*/ 9298 h 118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0402" h="1188246">
                      <a:moveTo>
                        <a:pt x="177888" y="0"/>
                      </a:moveTo>
                      <a:lnTo>
                        <a:pt x="245486" y="88145"/>
                      </a:lnTo>
                      <a:cubicBezTo>
                        <a:pt x="354047" y="204942"/>
                        <a:pt x="504023" y="277183"/>
                        <a:pt x="669682" y="277183"/>
                      </a:cubicBezTo>
                      <a:cubicBezTo>
                        <a:pt x="835341" y="277183"/>
                        <a:pt x="985317" y="204942"/>
                        <a:pt x="1093879" y="88145"/>
                      </a:cubicBezTo>
                      <a:lnTo>
                        <a:pt x="1158842" y="3434"/>
                      </a:lnTo>
                      <a:lnTo>
                        <a:pt x="1169644" y="9298"/>
                      </a:lnTo>
                      <a:cubicBezTo>
                        <a:pt x="1266634" y="74823"/>
                        <a:pt x="1330402" y="185788"/>
                        <a:pt x="1330402" y="311647"/>
                      </a:cubicBezTo>
                      <a:lnTo>
                        <a:pt x="1330402" y="1188246"/>
                      </a:lnTo>
                      <a:lnTo>
                        <a:pt x="0" y="1188246"/>
                      </a:lnTo>
                      <a:lnTo>
                        <a:pt x="0" y="311647"/>
                      </a:lnTo>
                      <a:cubicBezTo>
                        <a:pt x="0" y="185788"/>
                        <a:pt x="63768" y="74823"/>
                        <a:pt x="160758" y="929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2" name="楕円 251">
                  <a:extLst>
                    <a:ext uri="{FF2B5EF4-FFF2-40B4-BE49-F238E27FC236}">
                      <a16:creationId xmlns:a16="http://schemas.microsoft.com/office/drawing/2014/main" id="{A866673D-3ECC-A5D7-3D25-AAE226D083FE}"/>
                    </a:ext>
                  </a:extLst>
                </p:cNvPr>
                <p:cNvSpPr/>
                <p:nvPr/>
              </p:nvSpPr>
              <p:spPr bwMode="auto">
                <a:xfrm rot="20700000">
                  <a:off x="314200" y="1956388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3" name="楕円 252">
                  <a:extLst>
                    <a:ext uri="{FF2B5EF4-FFF2-40B4-BE49-F238E27FC236}">
                      <a16:creationId xmlns:a16="http://schemas.microsoft.com/office/drawing/2014/main" id="{9B05DCED-2196-2573-C640-78AFEFB9261E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646734" y="1956387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4" name="楕円 253">
                  <a:extLst>
                    <a:ext uri="{FF2B5EF4-FFF2-40B4-BE49-F238E27FC236}">
                      <a16:creationId xmlns:a16="http://schemas.microsoft.com/office/drawing/2014/main" id="{C45E2070-21EB-3B7D-F828-852BE69F990B}"/>
                    </a:ext>
                  </a:extLst>
                </p:cNvPr>
                <p:cNvSpPr/>
                <p:nvPr/>
              </p:nvSpPr>
              <p:spPr bwMode="auto">
                <a:xfrm>
                  <a:off x="483069" y="1455321"/>
                  <a:ext cx="1412952" cy="14129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141D5B8D-3414-7561-FE21-05D1AEB56402}"/>
                    </a:ext>
                  </a:extLst>
                </p:cNvPr>
                <p:cNvSpPr/>
                <p:nvPr/>
              </p:nvSpPr>
              <p:spPr bwMode="auto">
                <a:xfrm>
                  <a:off x="272480" y="983492"/>
                  <a:ext cx="1834131" cy="833989"/>
                </a:xfrm>
                <a:custGeom>
                  <a:avLst/>
                  <a:gdLst>
                    <a:gd name="connsiteX0" fmla="*/ 917065 w 1834131"/>
                    <a:gd name="connsiteY0" fmla="*/ 0 h 833989"/>
                    <a:gd name="connsiteX1" fmla="*/ 1119562 w 1834131"/>
                    <a:gd name="connsiteY1" fmla="*/ 83877 h 833989"/>
                    <a:gd name="connsiteX2" fmla="*/ 1159193 w 1834131"/>
                    <a:gd name="connsiteY2" fmla="*/ 142658 h 833989"/>
                    <a:gd name="connsiteX3" fmla="*/ 1168975 w 1834131"/>
                    <a:gd name="connsiteY3" fmla="*/ 137468 h 833989"/>
                    <a:gd name="connsiteX4" fmla="*/ 1348663 w 1834131"/>
                    <a:gd name="connsiteY4" fmla="*/ 137541 h 833989"/>
                    <a:gd name="connsiteX5" fmla="*/ 1475670 w 1834131"/>
                    <a:gd name="connsiteY5" fmla="*/ 264651 h 833989"/>
                    <a:gd name="connsiteX6" fmla="*/ 1477006 w 1834131"/>
                    <a:gd name="connsiteY6" fmla="*/ 271241 h 833989"/>
                    <a:gd name="connsiteX7" fmla="*/ 1493062 w 1834131"/>
                    <a:gd name="connsiteY7" fmla="*/ 266482 h 833989"/>
                    <a:gd name="connsiteX8" fmla="*/ 1750254 w 1834131"/>
                    <a:gd name="connsiteY8" fmla="*/ 345117 h 833989"/>
                    <a:gd name="connsiteX9" fmla="*/ 1750254 w 1834131"/>
                    <a:gd name="connsiteY9" fmla="*/ 750111 h 833989"/>
                    <a:gd name="connsiteX10" fmla="*/ 1345260 w 1834131"/>
                    <a:gd name="connsiteY10" fmla="*/ 750111 h 833989"/>
                    <a:gd name="connsiteX11" fmla="*/ 1282353 w 1834131"/>
                    <a:gd name="connsiteY11" fmla="*/ 655377 h 833989"/>
                    <a:gd name="connsiteX12" fmla="*/ 1269299 w 1834131"/>
                    <a:gd name="connsiteY12" fmla="*/ 588294 h 833989"/>
                    <a:gd name="connsiteX13" fmla="*/ 1260279 w 1834131"/>
                    <a:gd name="connsiteY13" fmla="*/ 589237 h 833989"/>
                    <a:gd name="connsiteX14" fmla="*/ 1168798 w 1834131"/>
                    <a:gd name="connsiteY14" fmla="*/ 571273 h 833989"/>
                    <a:gd name="connsiteX15" fmla="*/ 1091451 w 1834131"/>
                    <a:gd name="connsiteY15" fmla="*/ 519225 h 833989"/>
                    <a:gd name="connsiteX16" fmla="*/ 1088387 w 1834131"/>
                    <a:gd name="connsiteY16" fmla="*/ 514593 h 833989"/>
                    <a:gd name="connsiteX17" fmla="*/ 1077180 w 1834131"/>
                    <a:gd name="connsiteY17" fmla="*/ 523840 h 833989"/>
                    <a:gd name="connsiteX18" fmla="*/ 917065 w 1834131"/>
                    <a:gd name="connsiteY18" fmla="*/ 572748 h 833989"/>
                    <a:gd name="connsiteX19" fmla="*/ 756951 w 1834131"/>
                    <a:gd name="connsiteY19" fmla="*/ 523840 h 833989"/>
                    <a:gd name="connsiteX20" fmla="*/ 746035 w 1834131"/>
                    <a:gd name="connsiteY20" fmla="*/ 514834 h 833989"/>
                    <a:gd name="connsiteX21" fmla="*/ 743219 w 1834131"/>
                    <a:gd name="connsiteY21" fmla="*/ 519083 h 833989"/>
                    <a:gd name="connsiteX22" fmla="*/ 665830 w 1834131"/>
                    <a:gd name="connsiteY22" fmla="*/ 571069 h 833989"/>
                    <a:gd name="connsiteX23" fmla="*/ 574333 w 1834131"/>
                    <a:gd name="connsiteY23" fmla="*/ 588957 h 833989"/>
                    <a:gd name="connsiteX24" fmla="*/ 564897 w 1834131"/>
                    <a:gd name="connsiteY24" fmla="*/ 587963 h 833989"/>
                    <a:gd name="connsiteX25" fmla="*/ 551779 w 1834131"/>
                    <a:gd name="connsiteY25" fmla="*/ 655378 h 833989"/>
                    <a:gd name="connsiteX26" fmla="*/ 488871 w 1834131"/>
                    <a:gd name="connsiteY26" fmla="*/ 750112 h 833989"/>
                    <a:gd name="connsiteX27" fmla="*/ 83877 w 1834131"/>
                    <a:gd name="connsiteY27" fmla="*/ 750112 h 833989"/>
                    <a:gd name="connsiteX28" fmla="*/ 83877 w 1834131"/>
                    <a:gd name="connsiteY28" fmla="*/ 345118 h 833989"/>
                    <a:gd name="connsiteX29" fmla="*/ 341070 w 1834131"/>
                    <a:gd name="connsiteY29" fmla="*/ 266483 h 833989"/>
                    <a:gd name="connsiteX30" fmla="*/ 357736 w 1834131"/>
                    <a:gd name="connsiteY30" fmla="*/ 271423 h 833989"/>
                    <a:gd name="connsiteX31" fmla="*/ 359208 w 1834131"/>
                    <a:gd name="connsiteY31" fmla="*/ 264196 h 833989"/>
                    <a:gd name="connsiteX32" fmla="*/ 486318 w 1834131"/>
                    <a:gd name="connsiteY32" fmla="*/ 137190 h 833989"/>
                    <a:gd name="connsiteX33" fmla="*/ 666007 w 1834131"/>
                    <a:gd name="connsiteY33" fmla="*/ 137263 h 833989"/>
                    <a:gd name="connsiteX34" fmla="*/ 675258 w 1834131"/>
                    <a:gd name="connsiteY34" fmla="*/ 142182 h 833989"/>
                    <a:gd name="connsiteX35" fmla="*/ 714568 w 1834131"/>
                    <a:gd name="connsiteY35" fmla="*/ 83877 h 833989"/>
                    <a:gd name="connsiteX36" fmla="*/ 917065 w 1834131"/>
                    <a:gd name="connsiteY36" fmla="*/ 0 h 83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834131" h="833989">
                      <a:moveTo>
                        <a:pt x="917065" y="0"/>
                      </a:moveTo>
                      <a:cubicBezTo>
                        <a:pt x="996145" y="0"/>
                        <a:pt x="1067739" y="32054"/>
                        <a:pt x="1119562" y="83877"/>
                      </a:cubicBezTo>
                      <a:lnTo>
                        <a:pt x="1159193" y="142658"/>
                      </a:lnTo>
                      <a:lnTo>
                        <a:pt x="1168975" y="137468"/>
                      </a:lnTo>
                      <a:cubicBezTo>
                        <a:pt x="1224494" y="114497"/>
                        <a:pt x="1288777" y="112707"/>
                        <a:pt x="1348663" y="137541"/>
                      </a:cubicBezTo>
                      <a:cubicBezTo>
                        <a:pt x="1408549" y="162375"/>
                        <a:pt x="1452699" y="209132"/>
                        <a:pt x="1475670" y="264651"/>
                      </a:cubicBezTo>
                      <a:lnTo>
                        <a:pt x="1477006" y="271241"/>
                      </a:lnTo>
                      <a:lnTo>
                        <a:pt x="1493062" y="266482"/>
                      </a:lnTo>
                      <a:cubicBezTo>
                        <a:pt x="1583316" y="249008"/>
                        <a:pt x="1680357" y="275220"/>
                        <a:pt x="1750254" y="345117"/>
                      </a:cubicBezTo>
                      <a:cubicBezTo>
                        <a:pt x="1862090" y="456953"/>
                        <a:pt x="1862090" y="638275"/>
                        <a:pt x="1750254" y="750111"/>
                      </a:cubicBezTo>
                      <a:cubicBezTo>
                        <a:pt x="1638418" y="861947"/>
                        <a:pt x="1457096" y="861947"/>
                        <a:pt x="1345260" y="750111"/>
                      </a:cubicBezTo>
                      <a:cubicBezTo>
                        <a:pt x="1317301" y="722152"/>
                        <a:pt x="1296332" y="689850"/>
                        <a:pt x="1282353" y="655377"/>
                      </a:cubicBezTo>
                      <a:lnTo>
                        <a:pt x="1269299" y="588294"/>
                      </a:lnTo>
                      <a:lnTo>
                        <a:pt x="1260279" y="589237"/>
                      </a:lnTo>
                      <a:cubicBezTo>
                        <a:pt x="1229783" y="589451"/>
                        <a:pt x="1198741" y="583690"/>
                        <a:pt x="1168798" y="571273"/>
                      </a:cubicBezTo>
                      <a:cubicBezTo>
                        <a:pt x="1138855" y="558856"/>
                        <a:pt x="1112846" y="540958"/>
                        <a:pt x="1091451" y="519225"/>
                      </a:cubicBezTo>
                      <a:lnTo>
                        <a:pt x="1088387" y="514593"/>
                      </a:lnTo>
                      <a:lnTo>
                        <a:pt x="1077180" y="523840"/>
                      </a:lnTo>
                      <a:cubicBezTo>
                        <a:pt x="1031474" y="554718"/>
                        <a:pt x="976375" y="572748"/>
                        <a:pt x="917065" y="572748"/>
                      </a:cubicBezTo>
                      <a:cubicBezTo>
                        <a:pt x="857755" y="572748"/>
                        <a:pt x="802656" y="554718"/>
                        <a:pt x="756951" y="523840"/>
                      </a:cubicBezTo>
                      <a:lnTo>
                        <a:pt x="746035" y="514834"/>
                      </a:lnTo>
                      <a:lnTo>
                        <a:pt x="743219" y="519083"/>
                      </a:lnTo>
                      <a:cubicBezTo>
                        <a:pt x="721807" y="540799"/>
                        <a:pt x="695783" y="558676"/>
                        <a:pt x="665830" y="571069"/>
                      </a:cubicBezTo>
                      <a:cubicBezTo>
                        <a:pt x="635877" y="583461"/>
                        <a:pt x="604830" y="589197"/>
                        <a:pt x="574333" y="588957"/>
                      </a:cubicBezTo>
                      <a:lnTo>
                        <a:pt x="564897" y="587963"/>
                      </a:lnTo>
                      <a:lnTo>
                        <a:pt x="551779" y="655378"/>
                      </a:lnTo>
                      <a:cubicBezTo>
                        <a:pt x="537799" y="689851"/>
                        <a:pt x="516830" y="722153"/>
                        <a:pt x="488871" y="750112"/>
                      </a:cubicBezTo>
                      <a:cubicBezTo>
                        <a:pt x="377035" y="861948"/>
                        <a:pt x="195713" y="861948"/>
                        <a:pt x="83877" y="750112"/>
                      </a:cubicBezTo>
                      <a:cubicBezTo>
                        <a:pt x="-27959" y="638276"/>
                        <a:pt x="-27959" y="456954"/>
                        <a:pt x="83877" y="345118"/>
                      </a:cubicBezTo>
                      <a:cubicBezTo>
                        <a:pt x="153774" y="275221"/>
                        <a:pt x="250815" y="249009"/>
                        <a:pt x="341070" y="266483"/>
                      </a:cubicBezTo>
                      <a:lnTo>
                        <a:pt x="357736" y="271423"/>
                      </a:lnTo>
                      <a:lnTo>
                        <a:pt x="359208" y="264196"/>
                      </a:lnTo>
                      <a:cubicBezTo>
                        <a:pt x="382223" y="208696"/>
                        <a:pt x="426412" y="161975"/>
                        <a:pt x="486318" y="137190"/>
                      </a:cubicBezTo>
                      <a:cubicBezTo>
                        <a:pt x="546225" y="112404"/>
                        <a:pt x="610506" y="114247"/>
                        <a:pt x="666007" y="137263"/>
                      </a:cubicBezTo>
                      <a:lnTo>
                        <a:pt x="675258" y="142182"/>
                      </a:lnTo>
                      <a:lnTo>
                        <a:pt x="714568" y="83877"/>
                      </a:lnTo>
                      <a:cubicBezTo>
                        <a:pt x="766392" y="32054"/>
                        <a:pt x="837985" y="0"/>
                        <a:pt x="917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6" name="楕円 255">
                  <a:extLst>
                    <a:ext uri="{FF2B5EF4-FFF2-40B4-BE49-F238E27FC236}">
                      <a16:creationId xmlns:a16="http://schemas.microsoft.com/office/drawing/2014/main" id="{D1840980-61B6-EC94-43A7-88F70E0D056D}"/>
                    </a:ext>
                  </a:extLst>
                </p:cNvPr>
                <p:cNvSpPr/>
                <p:nvPr/>
              </p:nvSpPr>
              <p:spPr bwMode="auto">
                <a:xfrm>
                  <a:off x="641002" y="1941590"/>
                  <a:ext cx="327802" cy="32780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7" name="楕円 256">
                  <a:extLst>
                    <a:ext uri="{FF2B5EF4-FFF2-40B4-BE49-F238E27FC236}">
                      <a16:creationId xmlns:a16="http://schemas.microsoft.com/office/drawing/2014/main" id="{3829BC01-A523-D4D8-DBC5-761C4768E557}"/>
                    </a:ext>
                  </a:extLst>
                </p:cNvPr>
                <p:cNvSpPr/>
                <p:nvPr/>
              </p:nvSpPr>
              <p:spPr bwMode="auto">
                <a:xfrm>
                  <a:off x="1393477" y="1941590"/>
                  <a:ext cx="327802" cy="32780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8" name="ひし形 257">
                  <a:extLst>
                    <a:ext uri="{FF2B5EF4-FFF2-40B4-BE49-F238E27FC236}">
                      <a16:creationId xmlns:a16="http://schemas.microsoft.com/office/drawing/2014/main" id="{6D52AD35-5C84-0A5D-9957-1FA5FA35F991}"/>
                    </a:ext>
                  </a:extLst>
                </p:cNvPr>
                <p:cNvSpPr/>
                <p:nvPr/>
              </p:nvSpPr>
              <p:spPr bwMode="auto">
                <a:xfrm>
                  <a:off x="989616" y="2488737"/>
                  <a:ext cx="388694" cy="110258"/>
                </a:xfrm>
                <a:prstGeom prst="diamond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9" name="楕円 258">
                  <a:extLst>
                    <a:ext uri="{FF2B5EF4-FFF2-40B4-BE49-F238E27FC236}">
                      <a16:creationId xmlns:a16="http://schemas.microsoft.com/office/drawing/2014/main" id="{B3FA9E50-12CD-6A0E-D8C0-3F75C2C8EE4F}"/>
                    </a:ext>
                  </a:extLst>
                </p:cNvPr>
                <p:cNvSpPr/>
                <p:nvPr/>
              </p:nvSpPr>
              <p:spPr bwMode="auto">
                <a:xfrm>
                  <a:off x="754148" y="2057740"/>
                  <a:ext cx="95502" cy="95502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0" name="楕円 259">
                  <a:extLst>
                    <a:ext uri="{FF2B5EF4-FFF2-40B4-BE49-F238E27FC236}">
                      <a16:creationId xmlns:a16="http://schemas.microsoft.com/office/drawing/2014/main" id="{305847F8-EC24-87F3-916A-C1A75B804427}"/>
                    </a:ext>
                  </a:extLst>
                </p:cNvPr>
                <p:cNvSpPr/>
                <p:nvPr/>
              </p:nvSpPr>
              <p:spPr bwMode="auto">
                <a:xfrm>
                  <a:off x="1506623" y="2057740"/>
                  <a:ext cx="95502" cy="95502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1872F3C2-328D-27DA-91DB-6922919ECE3A}"/>
                  </a:ext>
                </a:extLst>
              </p:cNvPr>
              <p:cNvGrpSpPr/>
              <p:nvPr/>
            </p:nvGrpSpPr>
            <p:grpSpPr>
              <a:xfrm>
                <a:off x="5750790" y="983492"/>
                <a:ext cx="1346726" cy="4065587"/>
                <a:chOff x="5406474" y="983492"/>
                <a:chExt cx="1346726" cy="4065587"/>
              </a:xfrm>
            </p:grpSpPr>
            <p:sp>
              <p:nvSpPr>
                <p:cNvPr id="242" name="正方形/長方形 241">
                  <a:extLst>
                    <a:ext uri="{FF2B5EF4-FFF2-40B4-BE49-F238E27FC236}">
                      <a16:creationId xmlns:a16="http://schemas.microsoft.com/office/drawing/2014/main" id="{D32CBA2C-2278-6049-3C79-319D52F1D900}"/>
                    </a:ext>
                  </a:extLst>
                </p:cNvPr>
                <p:cNvSpPr/>
                <p:nvPr/>
              </p:nvSpPr>
              <p:spPr bwMode="auto">
                <a:xfrm>
                  <a:off x="5406474" y="983492"/>
                  <a:ext cx="1346726" cy="4065587"/>
                </a:xfrm>
                <a:prstGeom prst="rect">
                  <a:avLst/>
                </a:prstGeom>
                <a:pattFill prst="wdUpDiag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cxnSp>
              <p:nvCxnSpPr>
                <p:cNvPr id="243" name="直線コネクタ 242">
                  <a:extLst>
                    <a:ext uri="{FF2B5EF4-FFF2-40B4-BE49-F238E27FC236}">
                      <a16:creationId xmlns:a16="http://schemas.microsoft.com/office/drawing/2014/main" id="{93201488-CA0B-355B-B15D-BA60C5DFDF76}"/>
                    </a:ext>
                  </a:extLst>
                </p:cNvPr>
                <p:cNvCxnSpPr/>
                <p:nvPr/>
              </p:nvCxnSpPr>
              <p:spPr bwMode="auto">
                <a:xfrm>
                  <a:off x="6753200" y="983492"/>
                  <a:ext cx="0" cy="4065587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F2AB577B-B6C1-CC78-E103-E3C29271AC59}"/>
                  </a:ext>
                </a:extLst>
              </p:cNvPr>
              <p:cNvSpPr/>
              <p:nvPr/>
            </p:nvSpPr>
            <p:spPr>
              <a:xfrm rot="18000000" flipH="1" flipV="1">
                <a:off x="6584720" y="2668618"/>
                <a:ext cx="578749" cy="640819"/>
              </a:xfrm>
              <a:custGeom>
                <a:avLst/>
                <a:gdLst>
                  <a:gd name="connsiteX0" fmla="*/ 1502028 w 2087855"/>
                  <a:gd name="connsiteY0" fmla="*/ 0 h 2311774"/>
                  <a:gd name="connsiteX1" fmla="*/ 1215432 w 2087855"/>
                  <a:gd name="connsiteY1" fmla="*/ 0 h 2311774"/>
                  <a:gd name="connsiteX2" fmla="*/ 629605 w 2087855"/>
                  <a:gd name="connsiteY2" fmla="*/ 585827 h 2311774"/>
                  <a:gd name="connsiteX3" fmla="*/ 629605 w 2087855"/>
                  <a:gd name="connsiteY3" fmla="*/ 650679 h 2311774"/>
                  <a:gd name="connsiteX4" fmla="*/ 628565 w 2087855"/>
                  <a:gd name="connsiteY4" fmla="*/ 649625 h 2311774"/>
                  <a:gd name="connsiteX5" fmla="*/ 63895 w 2087855"/>
                  <a:gd name="connsiteY5" fmla="*/ 1206629 h 2311774"/>
                  <a:gd name="connsiteX6" fmla="*/ 61821 w 2087855"/>
                  <a:gd name="connsiteY6" fmla="*/ 1510115 h 2311774"/>
                  <a:gd name="connsiteX7" fmla="*/ 365307 w 2087855"/>
                  <a:gd name="connsiteY7" fmla="*/ 1512189 h 2311774"/>
                  <a:gd name="connsiteX8" fmla="*/ 710528 w 2087855"/>
                  <a:gd name="connsiteY8" fmla="*/ 1171654 h 2311774"/>
                  <a:gd name="connsiteX9" fmla="*/ 766585 w 2087855"/>
                  <a:gd name="connsiteY9" fmla="*/ 1171654 h 2311774"/>
                  <a:gd name="connsiteX10" fmla="*/ 766585 w 2087855"/>
                  <a:gd name="connsiteY10" fmla="*/ 2063682 h 2311774"/>
                  <a:gd name="connsiteX11" fmla="*/ 911676 w 2087855"/>
                  <a:gd name="connsiteY11" fmla="*/ 2208773 h 2311774"/>
                  <a:gd name="connsiteX12" fmla="*/ 1056767 w 2087855"/>
                  <a:gd name="connsiteY12" fmla="*/ 2063682 h 2311774"/>
                  <a:gd name="connsiteX13" fmla="*/ 1056767 w 2087855"/>
                  <a:gd name="connsiteY13" fmla="*/ 1171654 h 2311774"/>
                  <a:gd name="connsiteX14" fmla="*/ 1115835 w 2087855"/>
                  <a:gd name="connsiteY14" fmla="*/ 1171654 h 2311774"/>
                  <a:gd name="connsiteX15" fmla="*/ 1115835 w 2087855"/>
                  <a:gd name="connsiteY15" fmla="*/ 2166683 h 2311774"/>
                  <a:gd name="connsiteX16" fmla="*/ 1260926 w 2087855"/>
                  <a:gd name="connsiteY16" fmla="*/ 2311774 h 2311774"/>
                  <a:gd name="connsiteX17" fmla="*/ 1406017 w 2087855"/>
                  <a:gd name="connsiteY17" fmla="*/ 2166683 h 2311774"/>
                  <a:gd name="connsiteX18" fmla="*/ 1406017 w 2087855"/>
                  <a:gd name="connsiteY18" fmla="*/ 1171654 h 2311774"/>
                  <a:gd name="connsiteX19" fmla="*/ 1465085 w 2087855"/>
                  <a:gd name="connsiteY19" fmla="*/ 1171654 h 2311774"/>
                  <a:gd name="connsiteX20" fmla="*/ 1465085 w 2087855"/>
                  <a:gd name="connsiteY20" fmla="*/ 2063682 h 2311774"/>
                  <a:gd name="connsiteX21" fmla="*/ 1610176 w 2087855"/>
                  <a:gd name="connsiteY21" fmla="*/ 2208773 h 2311774"/>
                  <a:gd name="connsiteX22" fmla="*/ 1755267 w 2087855"/>
                  <a:gd name="connsiteY22" fmla="*/ 2063682 h 2311774"/>
                  <a:gd name="connsiteX23" fmla="*/ 1755267 w 2087855"/>
                  <a:gd name="connsiteY23" fmla="*/ 1171654 h 2311774"/>
                  <a:gd name="connsiteX24" fmla="*/ 1814335 w 2087855"/>
                  <a:gd name="connsiteY24" fmla="*/ 1171654 h 2311774"/>
                  <a:gd name="connsiteX25" fmla="*/ 1814335 w 2087855"/>
                  <a:gd name="connsiteY25" fmla="*/ 1904406 h 2311774"/>
                  <a:gd name="connsiteX26" fmla="*/ 1951095 w 2087855"/>
                  <a:gd name="connsiteY26" fmla="*/ 2041166 h 2311774"/>
                  <a:gd name="connsiteX27" fmla="*/ 2087855 w 2087855"/>
                  <a:gd name="connsiteY27" fmla="*/ 1904406 h 2311774"/>
                  <a:gd name="connsiteX28" fmla="*/ 2087855 w 2087855"/>
                  <a:gd name="connsiteY28" fmla="*/ 1171654 h 2311774"/>
                  <a:gd name="connsiteX29" fmla="*/ 2087855 w 2087855"/>
                  <a:gd name="connsiteY29" fmla="*/ 1140119 h 2311774"/>
                  <a:gd name="connsiteX30" fmla="*/ 2087855 w 2087855"/>
                  <a:gd name="connsiteY30" fmla="*/ 585827 h 2311774"/>
                  <a:gd name="connsiteX31" fmla="*/ 1502028 w 2087855"/>
                  <a:gd name="connsiteY31" fmla="*/ 0 h 2311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087855" h="2311774">
                    <a:moveTo>
                      <a:pt x="1502028" y="0"/>
                    </a:moveTo>
                    <a:lnTo>
                      <a:pt x="1215432" y="0"/>
                    </a:lnTo>
                    <a:cubicBezTo>
                      <a:pt x="891889" y="0"/>
                      <a:pt x="629605" y="262284"/>
                      <a:pt x="629605" y="585827"/>
                    </a:cubicBezTo>
                    <a:lnTo>
                      <a:pt x="629605" y="650679"/>
                    </a:lnTo>
                    <a:lnTo>
                      <a:pt x="628565" y="649625"/>
                    </a:lnTo>
                    <a:lnTo>
                      <a:pt x="63895" y="1206629"/>
                    </a:lnTo>
                    <a:cubicBezTo>
                      <a:pt x="-20482" y="1289861"/>
                      <a:pt x="-21411" y="1425737"/>
                      <a:pt x="61821" y="1510115"/>
                    </a:cubicBezTo>
                    <a:cubicBezTo>
                      <a:pt x="145054" y="1594492"/>
                      <a:pt x="280930" y="1595421"/>
                      <a:pt x="365307" y="1512189"/>
                    </a:cubicBezTo>
                    <a:lnTo>
                      <a:pt x="710528" y="1171654"/>
                    </a:lnTo>
                    <a:lnTo>
                      <a:pt x="766585" y="1171654"/>
                    </a:lnTo>
                    <a:lnTo>
                      <a:pt x="766585" y="2063682"/>
                    </a:lnTo>
                    <a:cubicBezTo>
                      <a:pt x="766585" y="2143814"/>
                      <a:pt x="831544" y="2208773"/>
                      <a:pt x="911676" y="2208773"/>
                    </a:cubicBezTo>
                    <a:cubicBezTo>
                      <a:pt x="991808" y="2208773"/>
                      <a:pt x="1056767" y="2143814"/>
                      <a:pt x="1056767" y="2063682"/>
                    </a:cubicBezTo>
                    <a:lnTo>
                      <a:pt x="1056767" y="1171654"/>
                    </a:lnTo>
                    <a:lnTo>
                      <a:pt x="1115835" y="1171654"/>
                    </a:lnTo>
                    <a:lnTo>
                      <a:pt x="1115835" y="2166683"/>
                    </a:lnTo>
                    <a:cubicBezTo>
                      <a:pt x="1115835" y="2246815"/>
                      <a:pt x="1180794" y="2311774"/>
                      <a:pt x="1260926" y="2311774"/>
                    </a:cubicBezTo>
                    <a:cubicBezTo>
                      <a:pt x="1341058" y="2311774"/>
                      <a:pt x="1406017" y="2246815"/>
                      <a:pt x="1406017" y="2166683"/>
                    </a:cubicBezTo>
                    <a:lnTo>
                      <a:pt x="1406017" y="1171654"/>
                    </a:lnTo>
                    <a:lnTo>
                      <a:pt x="1465085" y="1171654"/>
                    </a:lnTo>
                    <a:lnTo>
                      <a:pt x="1465085" y="2063682"/>
                    </a:lnTo>
                    <a:cubicBezTo>
                      <a:pt x="1465085" y="2143814"/>
                      <a:pt x="1530044" y="2208773"/>
                      <a:pt x="1610176" y="2208773"/>
                    </a:cubicBezTo>
                    <a:cubicBezTo>
                      <a:pt x="1690308" y="2208773"/>
                      <a:pt x="1755267" y="2143814"/>
                      <a:pt x="1755267" y="2063682"/>
                    </a:cubicBezTo>
                    <a:lnTo>
                      <a:pt x="1755267" y="1171654"/>
                    </a:lnTo>
                    <a:lnTo>
                      <a:pt x="1814335" y="1171654"/>
                    </a:lnTo>
                    <a:lnTo>
                      <a:pt x="1814335" y="1904406"/>
                    </a:lnTo>
                    <a:cubicBezTo>
                      <a:pt x="1814335" y="1979936"/>
                      <a:pt x="1875565" y="2041166"/>
                      <a:pt x="1951095" y="2041166"/>
                    </a:cubicBezTo>
                    <a:cubicBezTo>
                      <a:pt x="2026625" y="2041166"/>
                      <a:pt x="2087855" y="1979936"/>
                      <a:pt x="2087855" y="1904406"/>
                    </a:cubicBezTo>
                    <a:lnTo>
                      <a:pt x="2087855" y="1171654"/>
                    </a:lnTo>
                    <a:lnTo>
                      <a:pt x="2087855" y="1140119"/>
                    </a:lnTo>
                    <a:lnTo>
                      <a:pt x="2087855" y="585827"/>
                    </a:lnTo>
                    <a:cubicBezTo>
                      <a:pt x="2087855" y="262284"/>
                      <a:pt x="1825571" y="0"/>
                      <a:pt x="150202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2A3AD046-8647-209D-1C74-933175A051A4}"/>
                  </a:ext>
                </a:extLst>
              </p:cNvPr>
              <p:cNvSpPr/>
              <p:nvPr/>
            </p:nvSpPr>
            <p:spPr bwMode="auto">
              <a:xfrm rot="7359131" flipH="1">
                <a:off x="7201680" y="2800114"/>
                <a:ext cx="789230" cy="1118265"/>
              </a:xfrm>
              <a:custGeom>
                <a:avLst/>
                <a:gdLst>
                  <a:gd name="connsiteX0" fmla="*/ 427532 w 789230"/>
                  <a:gd name="connsiteY0" fmla="*/ 1118265 h 1118265"/>
                  <a:gd name="connsiteX1" fmla="*/ 427532 w 789230"/>
                  <a:gd name="connsiteY1" fmla="*/ 594003 h 1118265"/>
                  <a:gd name="connsiteX2" fmla="*/ 463516 w 789230"/>
                  <a:gd name="connsiteY2" fmla="*/ 617062 h 1118265"/>
                  <a:gd name="connsiteX3" fmla="*/ 490828 w 789230"/>
                  <a:gd name="connsiteY3" fmla="*/ 630916 h 1118265"/>
                  <a:gd name="connsiteX4" fmla="*/ 677500 w 789230"/>
                  <a:gd name="connsiteY4" fmla="*/ 339609 h 1118265"/>
                  <a:gd name="connsiteX5" fmla="*/ 789230 w 789230"/>
                  <a:gd name="connsiteY5" fmla="*/ 458126 h 1118265"/>
                  <a:gd name="connsiteX6" fmla="*/ 787673 w 789230"/>
                  <a:gd name="connsiteY6" fmla="*/ 391367 h 1118265"/>
                  <a:gd name="connsiteX7" fmla="*/ 694186 w 789230"/>
                  <a:gd name="connsiteY7" fmla="*/ 257097 h 1118265"/>
                  <a:gd name="connsiteX8" fmla="*/ 345810 w 789230"/>
                  <a:gd name="connsiteY8" fmla="*/ 33854 h 1118265"/>
                  <a:gd name="connsiteX9" fmla="*/ 266689 w 789230"/>
                  <a:gd name="connsiteY9" fmla="*/ 3105 h 1118265"/>
                  <a:gd name="connsiteX10" fmla="*/ 233032 w 789230"/>
                  <a:gd name="connsiteY10" fmla="*/ 3889 h 1118265"/>
                  <a:gd name="connsiteX11" fmla="*/ 213766 w 789230"/>
                  <a:gd name="connsiteY11" fmla="*/ 0 h 1118265"/>
                  <a:gd name="connsiteX12" fmla="*/ 189466 w 789230"/>
                  <a:gd name="connsiteY12" fmla="*/ 4906 h 1118265"/>
                  <a:gd name="connsiteX13" fmla="*/ 184762 w 789230"/>
                  <a:gd name="connsiteY13" fmla="*/ 5016 h 1118265"/>
                  <a:gd name="connsiteX14" fmla="*/ 181111 w 789230"/>
                  <a:gd name="connsiteY14" fmla="*/ 6593 h 1118265"/>
                  <a:gd name="connsiteX15" fmla="*/ 130559 w 789230"/>
                  <a:gd name="connsiteY15" fmla="*/ 16799 h 1118265"/>
                  <a:gd name="connsiteX16" fmla="*/ 0 w 789230"/>
                  <a:gd name="connsiteY16" fmla="*/ 213766 h 1118265"/>
                  <a:gd name="connsiteX17" fmla="*/ 0 w 789230"/>
                  <a:gd name="connsiteY17" fmla="*/ 1118265 h 1118265"/>
                  <a:gd name="connsiteX0" fmla="*/ 677500 w 789230"/>
                  <a:gd name="connsiteY0" fmla="*/ 339609 h 1118265"/>
                  <a:gd name="connsiteX1" fmla="*/ 789230 w 789230"/>
                  <a:gd name="connsiteY1" fmla="*/ 458126 h 1118265"/>
                  <a:gd name="connsiteX2" fmla="*/ 787673 w 789230"/>
                  <a:gd name="connsiteY2" fmla="*/ 391367 h 1118265"/>
                  <a:gd name="connsiteX3" fmla="*/ 694186 w 789230"/>
                  <a:gd name="connsiteY3" fmla="*/ 257097 h 1118265"/>
                  <a:gd name="connsiteX4" fmla="*/ 345810 w 789230"/>
                  <a:gd name="connsiteY4" fmla="*/ 33854 h 1118265"/>
                  <a:gd name="connsiteX5" fmla="*/ 266689 w 789230"/>
                  <a:gd name="connsiteY5" fmla="*/ 3105 h 1118265"/>
                  <a:gd name="connsiteX6" fmla="*/ 233032 w 789230"/>
                  <a:gd name="connsiteY6" fmla="*/ 3889 h 1118265"/>
                  <a:gd name="connsiteX7" fmla="*/ 213766 w 789230"/>
                  <a:gd name="connsiteY7" fmla="*/ 0 h 1118265"/>
                  <a:gd name="connsiteX8" fmla="*/ 189466 w 789230"/>
                  <a:gd name="connsiteY8" fmla="*/ 4906 h 1118265"/>
                  <a:gd name="connsiteX9" fmla="*/ 184762 w 789230"/>
                  <a:gd name="connsiteY9" fmla="*/ 5016 h 1118265"/>
                  <a:gd name="connsiteX10" fmla="*/ 181111 w 789230"/>
                  <a:gd name="connsiteY10" fmla="*/ 6593 h 1118265"/>
                  <a:gd name="connsiteX11" fmla="*/ 130559 w 789230"/>
                  <a:gd name="connsiteY11" fmla="*/ 16799 h 1118265"/>
                  <a:gd name="connsiteX12" fmla="*/ 0 w 789230"/>
                  <a:gd name="connsiteY12" fmla="*/ 213766 h 1118265"/>
                  <a:gd name="connsiteX13" fmla="*/ 0 w 789230"/>
                  <a:gd name="connsiteY13" fmla="*/ 1118265 h 1118265"/>
                  <a:gd name="connsiteX14" fmla="*/ 427532 w 789230"/>
                  <a:gd name="connsiteY14" fmla="*/ 1118265 h 1118265"/>
                  <a:gd name="connsiteX15" fmla="*/ 427532 w 789230"/>
                  <a:gd name="connsiteY15" fmla="*/ 594003 h 1118265"/>
                  <a:gd name="connsiteX16" fmla="*/ 463516 w 789230"/>
                  <a:gd name="connsiteY16" fmla="*/ 617062 h 1118265"/>
                  <a:gd name="connsiteX17" fmla="*/ 490828 w 789230"/>
                  <a:gd name="connsiteY17" fmla="*/ 630916 h 1118265"/>
                  <a:gd name="connsiteX18" fmla="*/ 768940 w 789230"/>
                  <a:gd name="connsiteY18" fmla="*/ 431049 h 1118265"/>
                  <a:gd name="connsiteX0" fmla="*/ 677500 w 789230"/>
                  <a:gd name="connsiteY0" fmla="*/ 339609 h 1118265"/>
                  <a:gd name="connsiteX1" fmla="*/ 789230 w 789230"/>
                  <a:gd name="connsiteY1" fmla="*/ 458126 h 1118265"/>
                  <a:gd name="connsiteX2" fmla="*/ 787673 w 789230"/>
                  <a:gd name="connsiteY2" fmla="*/ 391367 h 1118265"/>
                  <a:gd name="connsiteX3" fmla="*/ 694186 w 789230"/>
                  <a:gd name="connsiteY3" fmla="*/ 257097 h 1118265"/>
                  <a:gd name="connsiteX4" fmla="*/ 345810 w 789230"/>
                  <a:gd name="connsiteY4" fmla="*/ 33854 h 1118265"/>
                  <a:gd name="connsiteX5" fmla="*/ 266689 w 789230"/>
                  <a:gd name="connsiteY5" fmla="*/ 3105 h 1118265"/>
                  <a:gd name="connsiteX6" fmla="*/ 233032 w 789230"/>
                  <a:gd name="connsiteY6" fmla="*/ 3889 h 1118265"/>
                  <a:gd name="connsiteX7" fmla="*/ 213766 w 789230"/>
                  <a:gd name="connsiteY7" fmla="*/ 0 h 1118265"/>
                  <a:gd name="connsiteX8" fmla="*/ 189466 w 789230"/>
                  <a:gd name="connsiteY8" fmla="*/ 4906 h 1118265"/>
                  <a:gd name="connsiteX9" fmla="*/ 184762 w 789230"/>
                  <a:gd name="connsiteY9" fmla="*/ 5016 h 1118265"/>
                  <a:gd name="connsiteX10" fmla="*/ 181111 w 789230"/>
                  <a:gd name="connsiteY10" fmla="*/ 6593 h 1118265"/>
                  <a:gd name="connsiteX11" fmla="*/ 130559 w 789230"/>
                  <a:gd name="connsiteY11" fmla="*/ 16799 h 1118265"/>
                  <a:gd name="connsiteX12" fmla="*/ 0 w 789230"/>
                  <a:gd name="connsiteY12" fmla="*/ 213766 h 1118265"/>
                  <a:gd name="connsiteX13" fmla="*/ 0 w 789230"/>
                  <a:gd name="connsiteY13" fmla="*/ 1118265 h 1118265"/>
                  <a:gd name="connsiteX14" fmla="*/ 427532 w 789230"/>
                  <a:gd name="connsiteY14" fmla="*/ 1118265 h 1118265"/>
                  <a:gd name="connsiteX15" fmla="*/ 427532 w 789230"/>
                  <a:gd name="connsiteY15" fmla="*/ 594003 h 1118265"/>
                  <a:gd name="connsiteX16" fmla="*/ 463516 w 789230"/>
                  <a:gd name="connsiteY16" fmla="*/ 617062 h 1118265"/>
                  <a:gd name="connsiteX17" fmla="*/ 490828 w 789230"/>
                  <a:gd name="connsiteY17" fmla="*/ 630916 h 1118265"/>
                  <a:gd name="connsiteX0" fmla="*/ 789230 w 789230"/>
                  <a:gd name="connsiteY0" fmla="*/ 458126 h 1118265"/>
                  <a:gd name="connsiteX1" fmla="*/ 787673 w 789230"/>
                  <a:gd name="connsiteY1" fmla="*/ 391367 h 1118265"/>
                  <a:gd name="connsiteX2" fmla="*/ 694186 w 789230"/>
                  <a:gd name="connsiteY2" fmla="*/ 257097 h 1118265"/>
                  <a:gd name="connsiteX3" fmla="*/ 345810 w 789230"/>
                  <a:gd name="connsiteY3" fmla="*/ 33854 h 1118265"/>
                  <a:gd name="connsiteX4" fmla="*/ 266689 w 789230"/>
                  <a:gd name="connsiteY4" fmla="*/ 3105 h 1118265"/>
                  <a:gd name="connsiteX5" fmla="*/ 233032 w 789230"/>
                  <a:gd name="connsiteY5" fmla="*/ 3889 h 1118265"/>
                  <a:gd name="connsiteX6" fmla="*/ 213766 w 789230"/>
                  <a:gd name="connsiteY6" fmla="*/ 0 h 1118265"/>
                  <a:gd name="connsiteX7" fmla="*/ 189466 w 789230"/>
                  <a:gd name="connsiteY7" fmla="*/ 4906 h 1118265"/>
                  <a:gd name="connsiteX8" fmla="*/ 184762 w 789230"/>
                  <a:gd name="connsiteY8" fmla="*/ 5016 h 1118265"/>
                  <a:gd name="connsiteX9" fmla="*/ 181111 w 789230"/>
                  <a:gd name="connsiteY9" fmla="*/ 6593 h 1118265"/>
                  <a:gd name="connsiteX10" fmla="*/ 130559 w 789230"/>
                  <a:gd name="connsiteY10" fmla="*/ 16799 h 1118265"/>
                  <a:gd name="connsiteX11" fmla="*/ 0 w 789230"/>
                  <a:gd name="connsiteY11" fmla="*/ 213766 h 1118265"/>
                  <a:gd name="connsiteX12" fmla="*/ 0 w 789230"/>
                  <a:gd name="connsiteY12" fmla="*/ 1118265 h 1118265"/>
                  <a:gd name="connsiteX13" fmla="*/ 427532 w 789230"/>
                  <a:gd name="connsiteY13" fmla="*/ 1118265 h 1118265"/>
                  <a:gd name="connsiteX14" fmla="*/ 427532 w 789230"/>
                  <a:gd name="connsiteY14" fmla="*/ 594003 h 1118265"/>
                  <a:gd name="connsiteX15" fmla="*/ 463516 w 789230"/>
                  <a:gd name="connsiteY15" fmla="*/ 617062 h 1118265"/>
                  <a:gd name="connsiteX16" fmla="*/ 490828 w 789230"/>
                  <a:gd name="connsiteY16" fmla="*/ 630916 h 1118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89230" h="1118265">
                    <a:moveTo>
                      <a:pt x="789230" y="458126"/>
                    </a:moveTo>
                    <a:lnTo>
                      <a:pt x="787673" y="391367"/>
                    </a:lnTo>
                    <a:cubicBezTo>
                      <a:pt x="775974" y="337925"/>
                      <a:pt x="743887" y="288946"/>
                      <a:pt x="694186" y="257097"/>
                    </a:cubicBezTo>
                    <a:lnTo>
                      <a:pt x="345810" y="33854"/>
                    </a:lnTo>
                    <a:cubicBezTo>
                      <a:pt x="320960" y="17930"/>
                      <a:pt x="294058" y="7795"/>
                      <a:pt x="266689" y="3105"/>
                    </a:cubicBezTo>
                    <a:lnTo>
                      <a:pt x="233032" y="3889"/>
                    </a:lnTo>
                    <a:lnTo>
                      <a:pt x="213766" y="0"/>
                    </a:lnTo>
                    <a:lnTo>
                      <a:pt x="189466" y="4906"/>
                    </a:lnTo>
                    <a:lnTo>
                      <a:pt x="184762" y="5016"/>
                    </a:lnTo>
                    <a:lnTo>
                      <a:pt x="181111" y="6593"/>
                    </a:lnTo>
                    <a:lnTo>
                      <a:pt x="130559" y="16799"/>
                    </a:lnTo>
                    <a:cubicBezTo>
                      <a:pt x="53835" y="49250"/>
                      <a:pt x="0" y="125221"/>
                      <a:pt x="0" y="213766"/>
                    </a:cubicBezTo>
                    <a:lnTo>
                      <a:pt x="0" y="1118265"/>
                    </a:lnTo>
                    <a:lnTo>
                      <a:pt x="427532" y="1118265"/>
                    </a:lnTo>
                    <a:lnTo>
                      <a:pt x="427532" y="594003"/>
                    </a:lnTo>
                    <a:lnTo>
                      <a:pt x="463516" y="617062"/>
                    </a:lnTo>
                    <a:lnTo>
                      <a:pt x="490828" y="630916"/>
                    </a:lnTo>
                  </a:path>
                </a:pathLst>
              </a:custGeom>
              <a:solidFill>
                <a:srgbClr val="7030A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B1D2385F-BA2E-7CC0-0E78-746A59957029}"/>
                </a:ext>
              </a:extLst>
            </p:cNvPr>
            <p:cNvGrpSpPr/>
            <p:nvPr/>
          </p:nvGrpSpPr>
          <p:grpSpPr>
            <a:xfrm flipH="1">
              <a:off x="7134508" y="4624154"/>
              <a:ext cx="783060" cy="422315"/>
              <a:chOff x="6758359" y="167068"/>
              <a:chExt cx="783060" cy="422315"/>
            </a:xfrm>
          </p:grpSpPr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4F1C7F62-A212-581C-E7FC-A91E1FADC572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5" name="四角形: 上の 2 つの角を丸める 234">
                <a:extLst>
                  <a:ext uri="{FF2B5EF4-FFF2-40B4-BE49-F238E27FC236}">
                    <a16:creationId xmlns:a16="http://schemas.microsoft.com/office/drawing/2014/main" id="{4EB08CDD-F1EC-7B8D-341E-F40A5768CB7D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683EEF25-ECE7-4594-1A3B-0F23D4814B1D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261" name="グループ化 260">
            <a:extLst>
              <a:ext uri="{FF2B5EF4-FFF2-40B4-BE49-F238E27FC236}">
                <a16:creationId xmlns:a16="http://schemas.microsoft.com/office/drawing/2014/main" id="{4C107A33-2602-3E16-4FCA-4861A74F4E42}"/>
              </a:ext>
            </a:extLst>
          </p:cNvPr>
          <p:cNvGrpSpPr/>
          <p:nvPr/>
        </p:nvGrpSpPr>
        <p:grpSpPr>
          <a:xfrm>
            <a:off x="4196731" y="3756765"/>
            <a:ext cx="1794776" cy="2633802"/>
            <a:chOff x="9410163" y="-3109744"/>
            <a:chExt cx="2768672" cy="4062977"/>
          </a:xfrm>
        </p:grpSpPr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DFC0D552-3063-16E6-9B58-218F32168263}"/>
                </a:ext>
              </a:extLst>
            </p:cNvPr>
            <p:cNvSpPr/>
            <p:nvPr/>
          </p:nvSpPr>
          <p:spPr bwMode="auto">
            <a:xfrm rot="13500000" flipH="1">
              <a:off x="9421436" y="-154619"/>
              <a:ext cx="449971" cy="472517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3" name="四角形: 上の 2 つの角を丸める 262">
              <a:extLst>
                <a:ext uri="{FF2B5EF4-FFF2-40B4-BE49-F238E27FC236}">
                  <a16:creationId xmlns:a16="http://schemas.microsoft.com/office/drawing/2014/main" id="{49C9D57B-CFF1-B71E-6414-A8CA15E0BD2C}"/>
                </a:ext>
              </a:extLst>
            </p:cNvPr>
            <p:cNvSpPr/>
            <p:nvPr/>
          </p:nvSpPr>
          <p:spPr bwMode="auto">
            <a:xfrm rot="1800000">
              <a:off x="9755132" y="-1306187"/>
              <a:ext cx="427532" cy="125656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F9F42713-086F-9FF3-FF09-CA6A165041F4}"/>
                </a:ext>
              </a:extLst>
            </p:cNvPr>
            <p:cNvSpPr/>
            <p:nvPr/>
          </p:nvSpPr>
          <p:spPr bwMode="auto">
            <a:xfrm>
              <a:off x="9537914" y="-2507937"/>
              <a:ext cx="2201334" cy="1326922"/>
            </a:xfrm>
            <a:custGeom>
              <a:avLst/>
              <a:gdLst>
                <a:gd name="connsiteX0" fmla="*/ 1926586 w 2201334"/>
                <a:gd name="connsiteY0" fmla="*/ 680 h 1326922"/>
                <a:gd name="connsiteX1" fmla="*/ 2141785 w 2201334"/>
                <a:gd name="connsiteY1" fmla="*/ 145752 h 1326922"/>
                <a:gd name="connsiteX2" fmla="*/ 2141711 w 2201334"/>
                <a:gd name="connsiteY2" fmla="*/ 325441 h 1326922"/>
                <a:gd name="connsiteX3" fmla="*/ 2101518 w 2201334"/>
                <a:gd name="connsiteY3" fmla="*/ 386086 h 1326922"/>
                <a:gd name="connsiteX4" fmla="*/ 2122984 w 2201334"/>
                <a:gd name="connsiteY4" fmla="*/ 403796 h 1326922"/>
                <a:gd name="connsiteX5" fmla="*/ 2201334 w 2201334"/>
                <a:gd name="connsiteY5" fmla="*/ 592951 h 1326922"/>
                <a:gd name="connsiteX6" fmla="*/ 2083394 w 2201334"/>
                <a:gd name="connsiteY6" fmla="*/ 814770 h 1326922"/>
                <a:gd name="connsiteX7" fmla="*/ 2069124 w 2201334"/>
                <a:gd name="connsiteY7" fmla="*/ 822515 h 1326922"/>
                <a:gd name="connsiteX8" fmla="*/ 2072925 w 2201334"/>
                <a:gd name="connsiteY8" fmla="*/ 828261 h 1326922"/>
                <a:gd name="connsiteX9" fmla="*/ 2072856 w 2201334"/>
                <a:gd name="connsiteY9" fmla="*/ 996109 h 1326922"/>
                <a:gd name="connsiteX10" fmla="*/ 1954121 w 2201334"/>
                <a:gd name="connsiteY10" fmla="*/ 1114748 h 1326922"/>
                <a:gd name="connsiteX11" fmla="*/ 1946062 w 2201334"/>
                <a:gd name="connsiteY11" fmla="*/ 1117212 h 1326922"/>
                <a:gd name="connsiteX12" fmla="*/ 1937720 w 2201334"/>
                <a:gd name="connsiteY12" fmla="*/ 1160079 h 1326922"/>
                <a:gd name="connsiteX13" fmla="*/ 1878957 w 2201334"/>
                <a:gd name="connsiteY13" fmla="*/ 1248571 h 1326922"/>
                <a:gd name="connsiteX14" fmla="*/ 1500648 w 2201334"/>
                <a:gd name="connsiteY14" fmla="*/ 1248571 h 1326922"/>
                <a:gd name="connsiteX15" fmla="*/ 1500648 w 2201334"/>
                <a:gd name="connsiteY15" fmla="*/ 870262 h 1326922"/>
                <a:gd name="connsiteX16" fmla="*/ 1689803 w 2201334"/>
                <a:gd name="connsiteY16" fmla="*/ 791912 h 1326922"/>
                <a:gd name="connsiteX17" fmla="*/ 1691915 w 2201334"/>
                <a:gd name="connsiteY17" fmla="*/ 792115 h 1326922"/>
                <a:gd name="connsiteX18" fmla="*/ 1716321 w 2201334"/>
                <a:gd name="connsiteY18" fmla="*/ 755845 h 1326922"/>
                <a:gd name="connsiteX19" fmla="*/ 1723211 w 2201334"/>
                <a:gd name="connsiteY19" fmla="*/ 750270 h 1326922"/>
                <a:gd name="connsiteX20" fmla="*/ 1687347 w 2201334"/>
                <a:gd name="connsiteY20" fmla="*/ 697076 h 1326922"/>
                <a:gd name="connsiteX21" fmla="*/ 1666325 w 2201334"/>
                <a:gd name="connsiteY21" fmla="*/ 592951 h 1326922"/>
                <a:gd name="connsiteX22" fmla="*/ 1744675 w 2201334"/>
                <a:gd name="connsiteY22" fmla="*/ 403796 h 1326922"/>
                <a:gd name="connsiteX23" fmla="*/ 1754959 w 2201334"/>
                <a:gd name="connsiteY23" fmla="*/ 395311 h 1326922"/>
                <a:gd name="connsiteX24" fmla="*/ 1707906 w 2201334"/>
                <a:gd name="connsiteY24" fmla="*/ 325264 h 1326922"/>
                <a:gd name="connsiteX25" fmla="*/ 1835090 w 2201334"/>
                <a:gd name="connsiteY25" fmla="*/ 18568 h 1326922"/>
                <a:gd name="connsiteX26" fmla="*/ 1926586 w 2201334"/>
                <a:gd name="connsiteY26" fmla="*/ 680 h 1326922"/>
                <a:gd name="connsiteX27" fmla="*/ 275221 w 2201334"/>
                <a:gd name="connsiteY27" fmla="*/ 5 h 1326922"/>
                <a:gd name="connsiteX28" fmla="*/ 366703 w 2201334"/>
                <a:gd name="connsiteY28" fmla="*/ 17969 h 1326922"/>
                <a:gd name="connsiteX29" fmla="*/ 493636 w 2201334"/>
                <a:gd name="connsiteY29" fmla="*/ 324768 h 1326922"/>
                <a:gd name="connsiteX30" fmla="*/ 446241 w 2201334"/>
                <a:gd name="connsiteY30" fmla="*/ 395200 h 1326922"/>
                <a:gd name="connsiteX31" fmla="*/ 456659 w 2201334"/>
                <a:gd name="connsiteY31" fmla="*/ 403796 h 1326922"/>
                <a:gd name="connsiteX32" fmla="*/ 535010 w 2201334"/>
                <a:gd name="connsiteY32" fmla="*/ 592951 h 1326922"/>
                <a:gd name="connsiteX33" fmla="*/ 513987 w 2201334"/>
                <a:gd name="connsiteY33" fmla="*/ 697076 h 1326922"/>
                <a:gd name="connsiteX34" fmla="*/ 478301 w 2201334"/>
                <a:gd name="connsiteY34" fmla="*/ 750007 h 1326922"/>
                <a:gd name="connsiteX35" fmla="*/ 484882 w 2201334"/>
                <a:gd name="connsiteY35" fmla="*/ 755342 h 1326922"/>
                <a:gd name="connsiteX36" fmla="*/ 510329 w 2201334"/>
                <a:gd name="connsiteY36" fmla="*/ 793227 h 1326922"/>
                <a:gd name="connsiteX37" fmla="*/ 524365 w 2201334"/>
                <a:gd name="connsiteY37" fmla="*/ 792219 h 1326922"/>
                <a:gd name="connsiteX38" fmla="*/ 700687 w 2201334"/>
                <a:gd name="connsiteY38" fmla="*/ 870263 h 1326922"/>
                <a:gd name="connsiteX39" fmla="*/ 700687 w 2201334"/>
                <a:gd name="connsiteY39" fmla="*/ 1248572 h 1326922"/>
                <a:gd name="connsiteX40" fmla="*/ 322378 w 2201334"/>
                <a:gd name="connsiteY40" fmla="*/ 1248572 h 1326922"/>
                <a:gd name="connsiteX41" fmla="*/ 263615 w 2201334"/>
                <a:gd name="connsiteY41" fmla="*/ 1160080 h 1326922"/>
                <a:gd name="connsiteX42" fmla="*/ 255158 w 2201334"/>
                <a:gd name="connsiteY42" fmla="*/ 1116617 h 1326922"/>
                <a:gd name="connsiteX43" fmla="*/ 246788 w 2201334"/>
                <a:gd name="connsiteY43" fmla="*/ 1114050 h 1326922"/>
                <a:gd name="connsiteX44" fmla="*/ 128151 w 2201334"/>
                <a:gd name="connsiteY44" fmla="*/ 995315 h 1326922"/>
                <a:gd name="connsiteX45" fmla="*/ 128219 w 2201334"/>
                <a:gd name="connsiteY45" fmla="*/ 827466 h 1326922"/>
                <a:gd name="connsiteX46" fmla="*/ 131688 w 2201334"/>
                <a:gd name="connsiteY46" fmla="*/ 822231 h 1326922"/>
                <a:gd name="connsiteX47" fmla="*/ 117941 w 2201334"/>
                <a:gd name="connsiteY47" fmla="*/ 814770 h 1326922"/>
                <a:gd name="connsiteX48" fmla="*/ 0 w 2201334"/>
                <a:gd name="connsiteY48" fmla="*/ 592951 h 1326922"/>
                <a:gd name="connsiteX49" fmla="*/ 78351 w 2201334"/>
                <a:gd name="connsiteY49" fmla="*/ 403796 h 1326922"/>
                <a:gd name="connsiteX50" fmla="*/ 100268 w 2201334"/>
                <a:gd name="connsiteY50" fmla="*/ 385713 h 1326922"/>
                <a:gd name="connsiteX51" fmla="*/ 59831 w 2201334"/>
                <a:gd name="connsiteY51" fmla="*/ 324591 h 1326922"/>
                <a:gd name="connsiteX52" fmla="*/ 59904 w 2201334"/>
                <a:gd name="connsiteY52" fmla="*/ 144902 h 1326922"/>
                <a:gd name="connsiteX53" fmla="*/ 275221 w 2201334"/>
                <a:gd name="connsiteY53" fmla="*/ 5 h 1326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201334" h="1326922">
                  <a:moveTo>
                    <a:pt x="1926586" y="680"/>
                  </a:moveTo>
                  <a:cubicBezTo>
                    <a:pt x="2018074" y="1398"/>
                    <a:pt x="2104607" y="55893"/>
                    <a:pt x="2141785" y="145752"/>
                  </a:cubicBezTo>
                  <a:cubicBezTo>
                    <a:pt x="2166570" y="205659"/>
                    <a:pt x="2164727" y="269940"/>
                    <a:pt x="2141711" y="325441"/>
                  </a:cubicBezTo>
                  <a:lnTo>
                    <a:pt x="2101518" y="386086"/>
                  </a:lnTo>
                  <a:lnTo>
                    <a:pt x="2122984" y="403796"/>
                  </a:lnTo>
                  <a:cubicBezTo>
                    <a:pt x="2171393" y="452205"/>
                    <a:pt x="2201334" y="519081"/>
                    <a:pt x="2201334" y="592951"/>
                  </a:cubicBezTo>
                  <a:cubicBezTo>
                    <a:pt x="2201334" y="685287"/>
                    <a:pt x="2154551" y="766697"/>
                    <a:pt x="2083394" y="814770"/>
                  </a:cubicBezTo>
                  <a:lnTo>
                    <a:pt x="2069124" y="822515"/>
                  </a:lnTo>
                  <a:lnTo>
                    <a:pt x="2072925" y="828261"/>
                  </a:lnTo>
                  <a:cubicBezTo>
                    <a:pt x="2094381" y="880122"/>
                    <a:pt x="2096053" y="940169"/>
                    <a:pt x="2072856" y="996109"/>
                  </a:cubicBezTo>
                  <a:cubicBezTo>
                    <a:pt x="2049658" y="1052049"/>
                    <a:pt x="2005983" y="1093290"/>
                    <a:pt x="1954121" y="1114748"/>
                  </a:cubicBezTo>
                  <a:lnTo>
                    <a:pt x="1946062" y="1117212"/>
                  </a:lnTo>
                  <a:lnTo>
                    <a:pt x="1937720" y="1160079"/>
                  </a:lnTo>
                  <a:cubicBezTo>
                    <a:pt x="1924662" y="1192281"/>
                    <a:pt x="1905074" y="1222454"/>
                    <a:pt x="1878957" y="1248571"/>
                  </a:cubicBezTo>
                  <a:cubicBezTo>
                    <a:pt x="1774490" y="1353038"/>
                    <a:pt x="1605115" y="1353038"/>
                    <a:pt x="1500648" y="1248571"/>
                  </a:cubicBezTo>
                  <a:cubicBezTo>
                    <a:pt x="1396181" y="1144104"/>
                    <a:pt x="1396181" y="974729"/>
                    <a:pt x="1500648" y="870262"/>
                  </a:cubicBezTo>
                  <a:cubicBezTo>
                    <a:pt x="1552882" y="818029"/>
                    <a:pt x="1621343" y="791912"/>
                    <a:pt x="1689803" y="791912"/>
                  </a:cubicBezTo>
                  <a:lnTo>
                    <a:pt x="1691915" y="792115"/>
                  </a:lnTo>
                  <a:lnTo>
                    <a:pt x="1716321" y="755845"/>
                  </a:lnTo>
                  <a:lnTo>
                    <a:pt x="1723211" y="750270"/>
                  </a:lnTo>
                  <a:lnTo>
                    <a:pt x="1687347" y="697076"/>
                  </a:lnTo>
                  <a:cubicBezTo>
                    <a:pt x="1673811" y="665072"/>
                    <a:pt x="1666325" y="629885"/>
                    <a:pt x="1666325" y="592951"/>
                  </a:cubicBezTo>
                  <a:cubicBezTo>
                    <a:pt x="1666325" y="519081"/>
                    <a:pt x="1696266" y="452205"/>
                    <a:pt x="1744675" y="403796"/>
                  </a:cubicBezTo>
                  <a:lnTo>
                    <a:pt x="1754959" y="395311"/>
                  </a:lnTo>
                  <a:lnTo>
                    <a:pt x="1707906" y="325264"/>
                  </a:lnTo>
                  <a:cubicBezTo>
                    <a:pt x="1658335" y="205451"/>
                    <a:pt x="1715277" y="68139"/>
                    <a:pt x="1835090" y="18568"/>
                  </a:cubicBezTo>
                  <a:cubicBezTo>
                    <a:pt x="1865043" y="6176"/>
                    <a:pt x="1896090" y="440"/>
                    <a:pt x="1926586" y="680"/>
                  </a:cubicBezTo>
                  <a:close/>
                  <a:moveTo>
                    <a:pt x="275221" y="5"/>
                  </a:moveTo>
                  <a:cubicBezTo>
                    <a:pt x="305718" y="-209"/>
                    <a:pt x="336760" y="5552"/>
                    <a:pt x="366703" y="17969"/>
                  </a:cubicBezTo>
                  <a:cubicBezTo>
                    <a:pt x="486475" y="67637"/>
                    <a:pt x="543305" y="204996"/>
                    <a:pt x="493636" y="324768"/>
                  </a:cubicBezTo>
                  <a:lnTo>
                    <a:pt x="446241" y="395200"/>
                  </a:lnTo>
                  <a:lnTo>
                    <a:pt x="456659" y="403796"/>
                  </a:lnTo>
                  <a:cubicBezTo>
                    <a:pt x="505068" y="452205"/>
                    <a:pt x="535010" y="519081"/>
                    <a:pt x="535010" y="592951"/>
                  </a:cubicBezTo>
                  <a:cubicBezTo>
                    <a:pt x="535010" y="629885"/>
                    <a:pt x="527525" y="665072"/>
                    <a:pt x="513987" y="697076"/>
                  </a:cubicBezTo>
                  <a:lnTo>
                    <a:pt x="478301" y="750007"/>
                  </a:lnTo>
                  <a:lnTo>
                    <a:pt x="484882" y="755342"/>
                  </a:lnTo>
                  <a:lnTo>
                    <a:pt x="510329" y="793227"/>
                  </a:lnTo>
                  <a:lnTo>
                    <a:pt x="524365" y="792219"/>
                  </a:lnTo>
                  <a:cubicBezTo>
                    <a:pt x="588487" y="795280"/>
                    <a:pt x="651718" y="821295"/>
                    <a:pt x="700687" y="870263"/>
                  </a:cubicBezTo>
                  <a:cubicBezTo>
                    <a:pt x="805154" y="974730"/>
                    <a:pt x="805154" y="1144105"/>
                    <a:pt x="700687" y="1248572"/>
                  </a:cubicBezTo>
                  <a:cubicBezTo>
                    <a:pt x="596220" y="1353039"/>
                    <a:pt x="426845" y="1353039"/>
                    <a:pt x="322378" y="1248572"/>
                  </a:cubicBezTo>
                  <a:cubicBezTo>
                    <a:pt x="296261" y="1222455"/>
                    <a:pt x="276674" y="1192282"/>
                    <a:pt x="263615" y="1160080"/>
                  </a:cubicBezTo>
                  <a:lnTo>
                    <a:pt x="255158" y="1116617"/>
                  </a:lnTo>
                  <a:lnTo>
                    <a:pt x="246788" y="1114050"/>
                  </a:lnTo>
                  <a:cubicBezTo>
                    <a:pt x="194945" y="1092551"/>
                    <a:pt x="151303" y="1051274"/>
                    <a:pt x="128151" y="995315"/>
                  </a:cubicBezTo>
                  <a:cubicBezTo>
                    <a:pt x="104998" y="939357"/>
                    <a:pt x="106719" y="879310"/>
                    <a:pt x="128219" y="827466"/>
                  </a:cubicBezTo>
                  <a:lnTo>
                    <a:pt x="131688" y="822231"/>
                  </a:lnTo>
                  <a:lnTo>
                    <a:pt x="117941" y="814770"/>
                  </a:lnTo>
                  <a:cubicBezTo>
                    <a:pt x="46784" y="766697"/>
                    <a:pt x="0" y="685287"/>
                    <a:pt x="0" y="592951"/>
                  </a:cubicBezTo>
                  <a:cubicBezTo>
                    <a:pt x="0" y="519081"/>
                    <a:pt x="29942" y="452205"/>
                    <a:pt x="78351" y="403796"/>
                  </a:cubicBezTo>
                  <a:lnTo>
                    <a:pt x="100268" y="385713"/>
                  </a:lnTo>
                  <a:lnTo>
                    <a:pt x="59831" y="324591"/>
                  </a:lnTo>
                  <a:cubicBezTo>
                    <a:pt x="36860" y="269071"/>
                    <a:pt x="35070" y="204788"/>
                    <a:pt x="59904" y="144902"/>
                  </a:cubicBezTo>
                  <a:cubicBezTo>
                    <a:pt x="97155" y="55073"/>
                    <a:pt x="183732" y="649"/>
                    <a:pt x="275221" y="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6F2998FD-E787-0880-FFF5-3707DAFB954C}"/>
                </a:ext>
              </a:extLst>
            </p:cNvPr>
            <p:cNvGrpSpPr/>
            <p:nvPr/>
          </p:nvGrpSpPr>
          <p:grpSpPr>
            <a:xfrm>
              <a:off x="10188784" y="89454"/>
              <a:ext cx="890634" cy="596605"/>
              <a:chOff x="3897206" y="4195140"/>
              <a:chExt cx="1192380" cy="937465"/>
            </a:xfrm>
          </p:grpSpPr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73002861-E990-261A-8B3D-08F60E897819}"/>
                  </a:ext>
                </a:extLst>
              </p:cNvPr>
              <p:cNvSpPr/>
              <p:nvPr/>
            </p:nvSpPr>
            <p:spPr bwMode="auto">
              <a:xfrm flipV="1">
                <a:off x="3897206" y="4195140"/>
                <a:ext cx="517585" cy="93746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517585 w 517585"/>
                  <a:gd name="connsiteY2" fmla="*/ 0 h 937465"/>
                  <a:gd name="connsiteX3" fmla="*/ 106384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517585" y="0"/>
                    </a:lnTo>
                    <a:lnTo>
                      <a:pt x="106384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A716614B-9DEA-CF17-FBD4-5858BFBB853C}"/>
                  </a:ext>
                </a:extLst>
              </p:cNvPr>
              <p:cNvSpPr/>
              <p:nvPr/>
            </p:nvSpPr>
            <p:spPr bwMode="auto">
              <a:xfrm flipV="1">
                <a:off x="4572001" y="4195140"/>
                <a:ext cx="517585" cy="93746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66" name="台形 265">
              <a:extLst>
                <a:ext uri="{FF2B5EF4-FFF2-40B4-BE49-F238E27FC236}">
                  <a16:creationId xmlns:a16="http://schemas.microsoft.com/office/drawing/2014/main" id="{06F7530E-E648-2659-ABB9-59323EF256F0}"/>
                </a:ext>
              </a:extLst>
            </p:cNvPr>
            <p:cNvSpPr/>
            <p:nvPr/>
          </p:nvSpPr>
          <p:spPr bwMode="auto">
            <a:xfrm>
              <a:off x="9907171" y="-603002"/>
              <a:ext cx="1453858" cy="990759"/>
            </a:xfrm>
            <a:prstGeom prst="trapezoid">
              <a:avLst>
                <a:gd name="adj" fmla="val 17498"/>
              </a:avLst>
            </a:pr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" name="四角形: 上の 2 つの角を丸める 266">
              <a:extLst>
                <a:ext uri="{FF2B5EF4-FFF2-40B4-BE49-F238E27FC236}">
                  <a16:creationId xmlns:a16="http://schemas.microsoft.com/office/drawing/2014/main" id="{D11625E1-05C3-CB26-B98D-50DE06C78DB6}"/>
                </a:ext>
              </a:extLst>
            </p:cNvPr>
            <p:cNvSpPr/>
            <p:nvPr/>
          </p:nvSpPr>
          <p:spPr bwMode="auto">
            <a:xfrm>
              <a:off x="10008896" y="-1318871"/>
              <a:ext cx="1253084" cy="1105740"/>
            </a:xfrm>
            <a:prstGeom prst="round2SameRect">
              <a:avLst>
                <a:gd name="adj1" fmla="val 29376"/>
                <a:gd name="adj2" fmla="val 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4FF35D72-E651-FB30-B5F3-25FCC5B44C0C}"/>
                </a:ext>
              </a:extLst>
            </p:cNvPr>
            <p:cNvSpPr/>
            <p:nvPr/>
          </p:nvSpPr>
          <p:spPr bwMode="auto">
            <a:xfrm>
              <a:off x="9968899" y="-1326702"/>
              <a:ext cx="1330402" cy="1188246"/>
            </a:xfrm>
            <a:custGeom>
              <a:avLst/>
              <a:gdLst>
                <a:gd name="connsiteX0" fmla="*/ 177888 w 1330402"/>
                <a:gd name="connsiteY0" fmla="*/ 0 h 1188246"/>
                <a:gd name="connsiteX1" fmla="*/ 245486 w 1330402"/>
                <a:gd name="connsiteY1" fmla="*/ 88145 h 1188246"/>
                <a:gd name="connsiteX2" fmla="*/ 669682 w 1330402"/>
                <a:gd name="connsiteY2" fmla="*/ 277183 h 1188246"/>
                <a:gd name="connsiteX3" fmla="*/ 1093879 w 1330402"/>
                <a:gd name="connsiteY3" fmla="*/ 88145 h 1188246"/>
                <a:gd name="connsiteX4" fmla="*/ 1158842 w 1330402"/>
                <a:gd name="connsiteY4" fmla="*/ 3434 h 1188246"/>
                <a:gd name="connsiteX5" fmla="*/ 1169644 w 1330402"/>
                <a:gd name="connsiteY5" fmla="*/ 9298 h 1188246"/>
                <a:gd name="connsiteX6" fmla="*/ 1330402 w 1330402"/>
                <a:gd name="connsiteY6" fmla="*/ 311647 h 1188246"/>
                <a:gd name="connsiteX7" fmla="*/ 1330402 w 1330402"/>
                <a:gd name="connsiteY7" fmla="*/ 1188246 h 1188246"/>
                <a:gd name="connsiteX8" fmla="*/ 0 w 1330402"/>
                <a:gd name="connsiteY8" fmla="*/ 1188246 h 1188246"/>
                <a:gd name="connsiteX9" fmla="*/ 0 w 1330402"/>
                <a:gd name="connsiteY9" fmla="*/ 311647 h 1188246"/>
                <a:gd name="connsiteX10" fmla="*/ 160758 w 1330402"/>
                <a:gd name="connsiteY10" fmla="*/ 9298 h 1188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0402" h="1188246">
                  <a:moveTo>
                    <a:pt x="177888" y="0"/>
                  </a:moveTo>
                  <a:lnTo>
                    <a:pt x="245486" y="88145"/>
                  </a:lnTo>
                  <a:cubicBezTo>
                    <a:pt x="354047" y="204942"/>
                    <a:pt x="504023" y="277183"/>
                    <a:pt x="669682" y="277183"/>
                  </a:cubicBezTo>
                  <a:cubicBezTo>
                    <a:pt x="835341" y="277183"/>
                    <a:pt x="985317" y="204942"/>
                    <a:pt x="1093879" y="88145"/>
                  </a:cubicBezTo>
                  <a:lnTo>
                    <a:pt x="1158842" y="3434"/>
                  </a:lnTo>
                  <a:lnTo>
                    <a:pt x="1169644" y="9298"/>
                  </a:lnTo>
                  <a:cubicBezTo>
                    <a:pt x="1266634" y="74823"/>
                    <a:pt x="1330402" y="185788"/>
                    <a:pt x="1330402" y="311647"/>
                  </a:cubicBezTo>
                  <a:lnTo>
                    <a:pt x="1330402" y="1188246"/>
                  </a:lnTo>
                  <a:lnTo>
                    <a:pt x="0" y="1188246"/>
                  </a:lnTo>
                  <a:lnTo>
                    <a:pt x="0" y="311647"/>
                  </a:lnTo>
                  <a:cubicBezTo>
                    <a:pt x="0" y="185788"/>
                    <a:pt x="63768" y="74823"/>
                    <a:pt x="160758" y="9298"/>
                  </a:cubicBezTo>
                  <a:close/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9" name="楕円 268">
              <a:extLst>
                <a:ext uri="{FF2B5EF4-FFF2-40B4-BE49-F238E27FC236}">
                  <a16:creationId xmlns:a16="http://schemas.microsoft.com/office/drawing/2014/main" id="{ABFB8F50-B603-50D9-87BF-63F8EA079973}"/>
                </a:ext>
              </a:extLst>
            </p:cNvPr>
            <p:cNvSpPr/>
            <p:nvPr/>
          </p:nvSpPr>
          <p:spPr bwMode="auto">
            <a:xfrm rot="20700000">
              <a:off x="9763236" y="-2136848"/>
              <a:ext cx="418156" cy="49719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0" name="楕円 269">
              <a:extLst>
                <a:ext uri="{FF2B5EF4-FFF2-40B4-BE49-F238E27FC236}">
                  <a16:creationId xmlns:a16="http://schemas.microsoft.com/office/drawing/2014/main" id="{196E0809-6774-DE93-2FE2-44BFCFDF3333}"/>
                </a:ext>
              </a:extLst>
            </p:cNvPr>
            <p:cNvSpPr/>
            <p:nvPr/>
          </p:nvSpPr>
          <p:spPr bwMode="auto">
            <a:xfrm rot="900000" flipH="1">
              <a:off x="11095770" y="-2136849"/>
              <a:ext cx="418156" cy="49719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1" name="楕円 270">
              <a:extLst>
                <a:ext uri="{FF2B5EF4-FFF2-40B4-BE49-F238E27FC236}">
                  <a16:creationId xmlns:a16="http://schemas.microsoft.com/office/drawing/2014/main" id="{846134B7-791B-9D75-C9B3-0790843DB768}"/>
                </a:ext>
              </a:extLst>
            </p:cNvPr>
            <p:cNvSpPr/>
            <p:nvPr/>
          </p:nvSpPr>
          <p:spPr bwMode="auto">
            <a:xfrm>
              <a:off x="9932105" y="-2637915"/>
              <a:ext cx="1412952" cy="1412952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B553D183-E479-5CAD-613A-73EF30A23928}"/>
                </a:ext>
              </a:extLst>
            </p:cNvPr>
            <p:cNvSpPr/>
            <p:nvPr/>
          </p:nvSpPr>
          <p:spPr bwMode="auto">
            <a:xfrm>
              <a:off x="9721516" y="-3109744"/>
              <a:ext cx="1834131" cy="833989"/>
            </a:xfrm>
            <a:custGeom>
              <a:avLst/>
              <a:gdLst>
                <a:gd name="connsiteX0" fmla="*/ 917065 w 1834131"/>
                <a:gd name="connsiteY0" fmla="*/ 0 h 833989"/>
                <a:gd name="connsiteX1" fmla="*/ 1119562 w 1834131"/>
                <a:gd name="connsiteY1" fmla="*/ 83877 h 833989"/>
                <a:gd name="connsiteX2" fmla="*/ 1159193 w 1834131"/>
                <a:gd name="connsiteY2" fmla="*/ 142658 h 833989"/>
                <a:gd name="connsiteX3" fmla="*/ 1168975 w 1834131"/>
                <a:gd name="connsiteY3" fmla="*/ 137468 h 833989"/>
                <a:gd name="connsiteX4" fmla="*/ 1348663 w 1834131"/>
                <a:gd name="connsiteY4" fmla="*/ 137541 h 833989"/>
                <a:gd name="connsiteX5" fmla="*/ 1475670 w 1834131"/>
                <a:gd name="connsiteY5" fmla="*/ 264651 h 833989"/>
                <a:gd name="connsiteX6" fmla="*/ 1477006 w 1834131"/>
                <a:gd name="connsiteY6" fmla="*/ 271241 h 833989"/>
                <a:gd name="connsiteX7" fmla="*/ 1493062 w 1834131"/>
                <a:gd name="connsiteY7" fmla="*/ 266482 h 833989"/>
                <a:gd name="connsiteX8" fmla="*/ 1750254 w 1834131"/>
                <a:gd name="connsiteY8" fmla="*/ 345117 h 833989"/>
                <a:gd name="connsiteX9" fmla="*/ 1750254 w 1834131"/>
                <a:gd name="connsiteY9" fmla="*/ 750111 h 833989"/>
                <a:gd name="connsiteX10" fmla="*/ 1345260 w 1834131"/>
                <a:gd name="connsiteY10" fmla="*/ 750111 h 833989"/>
                <a:gd name="connsiteX11" fmla="*/ 1282353 w 1834131"/>
                <a:gd name="connsiteY11" fmla="*/ 655377 h 833989"/>
                <a:gd name="connsiteX12" fmla="*/ 1269299 w 1834131"/>
                <a:gd name="connsiteY12" fmla="*/ 588294 h 833989"/>
                <a:gd name="connsiteX13" fmla="*/ 1260279 w 1834131"/>
                <a:gd name="connsiteY13" fmla="*/ 589237 h 833989"/>
                <a:gd name="connsiteX14" fmla="*/ 1168798 w 1834131"/>
                <a:gd name="connsiteY14" fmla="*/ 571273 h 833989"/>
                <a:gd name="connsiteX15" fmla="*/ 1091451 w 1834131"/>
                <a:gd name="connsiteY15" fmla="*/ 519225 h 833989"/>
                <a:gd name="connsiteX16" fmla="*/ 1088387 w 1834131"/>
                <a:gd name="connsiteY16" fmla="*/ 514593 h 833989"/>
                <a:gd name="connsiteX17" fmla="*/ 1077180 w 1834131"/>
                <a:gd name="connsiteY17" fmla="*/ 523840 h 833989"/>
                <a:gd name="connsiteX18" fmla="*/ 917065 w 1834131"/>
                <a:gd name="connsiteY18" fmla="*/ 572748 h 833989"/>
                <a:gd name="connsiteX19" fmla="*/ 756951 w 1834131"/>
                <a:gd name="connsiteY19" fmla="*/ 523840 h 833989"/>
                <a:gd name="connsiteX20" fmla="*/ 746035 w 1834131"/>
                <a:gd name="connsiteY20" fmla="*/ 514834 h 833989"/>
                <a:gd name="connsiteX21" fmla="*/ 743219 w 1834131"/>
                <a:gd name="connsiteY21" fmla="*/ 519083 h 833989"/>
                <a:gd name="connsiteX22" fmla="*/ 665830 w 1834131"/>
                <a:gd name="connsiteY22" fmla="*/ 571069 h 833989"/>
                <a:gd name="connsiteX23" fmla="*/ 574333 w 1834131"/>
                <a:gd name="connsiteY23" fmla="*/ 588957 h 833989"/>
                <a:gd name="connsiteX24" fmla="*/ 564897 w 1834131"/>
                <a:gd name="connsiteY24" fmla="*/ 587963 h 833989"/>
                <a:gd name="connsiteX25" fmla="*/ 551779 w 1834131"/>
                <a:gd name="connsiteY25" fmla="*/ 655378 h 833989"/>
                <a:gd name="connsiteX26" fmla="*/ 488871 w 1834131"/>
                <a:gd name="connsiteY26" fmla="*/ 750112 h 833989"/>
                <a:gd name="connsiteX27" fmla="*/ 83877 w 1834131"/>
                <a:gd name="connsiteY27" fmla="*/ 750112 h 833989"/>
                <a:gd name="connsiteX28" fmla="*/ 83877 w 1834131"/>
                <a:gd name="connsiteY28" fmla="*/ 345118 h 833989"/>
                <a:gd name="connsiteX29" fmla="*/ 341070 w 1834131"/>
                <a:gd name="connsiteY29" fmla="*/ 266483 h 833989"/>
                <a:gd name="connsiteX30" fmla="*/ 357736 w 1834131"/>
                <a:gd name="connsiteY30" fmla="*/ 271423 h 833989"/>
                <a:gd name="connsiteX31" fmla="*/ 359208 w 1834131"/>
                <a:gd name="connsiteY31" fmla="*/ 264196 h 833989"/>
                <a:gd name="connsiteX32" fmla="*/ 486318 w 1834131"/>
                <a:gd name="connsiteY32" fmla="*/ 137190 h 833989"/>
                <a:gd name="connsiteX33" fmla="*/ 666007 w 1834131"/>
                <a:gd name="connsiteY33" fmla="*/ 137263 h 833989"/>
                <a:gd name="connsiteX34" fmla="*/ 675258 w 1834131"/>
                <a:gd name="connsiteY34" fmla="*/ 142182 h 833989"/>
                <a:gd name="connsiteX35" fmla="*/ 714568 w 1834131"/>
                <a:gd name="connsiteY35" fmla="*/ 83877 h 833989"/>
                <a:gd name="connsiteX36" fmla="*/ 917065 w 1834131"/>
                <a:gd name="connsiteY36" fmla="*/ 0 h 83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834131" h="833989">
                  <a:moveTo>
                    <a:pt x="917065" y="0"/>
                  </a:moveTo>
                  <a:cubicBezTo>
                    <a:pt x="996145" y="0"/>
                    <a:pt x="1067739" y="32054"/>
                    <a:pt x="1119562" y="83877"/>
                  </a:cubicBezTo>
                  <a:lnTo>
                    <a:pt x="1159193" y="142658"/>
                  </a:lnTo>
                  <a:lnTo>
                    <a:pt x="1168975" y="137468"/>
                  </a:lnTo>
                  <a:cubicBezTo>
                    <a:pt x="1224494" y="114497"/>
                    <a:pt x="1288777" y="112707"/>
                    <a:pt x="1348663" y="137541"/>
                  </a:cubicBezTo>
                  <a:cubicBezTo>
                    <a:pt x="1408549" y="162375"/>
                    <a:pt x="1452699" y="209132"/>
                    <a:pt x="1475670" y="264651"/>
                  </a:cubicBezTo>
                  <a:lnTo>
                    <a:pt x="1477006" y="271241"/>
                  </a:lnTo>
                  <a:lnTo>
                    <a:pt x="1493062" y="266482"/>
                  </a:lnTo>
                  <a:cubicBezTo>
                    <a:pt x="1583316" y="249008"/>
                    <a:pt x="1680357" y="275220"/>
                    <a:pt x="1750254" y="345117"/>
                  </a:cubicBezTo>
                  <a:cubicBezTo>
                    <a:pt x="1862090" y="456953"/>
                    <a:pt x="1862090" y="638275"/>
                    <a:pt x="1750254" y="750111"/>
                  </a:cubicBezTo>
                  <a:cubicBezTo>
                    <a:pt x="1638418" y="861947"/>
                    <a:pt x="1457096" y="861947"/>
                    <a:pt x="1345260" y="750111"/>
                  </a:cubicBezTo>
                  <a:cubicBezTo>
                    <a:pt x="1317301" y="722152"/>
                    <a:pt x="1296332" y="689850"/>
                    <a:pt x="1282353" y="655377"/>
                  </a:cubicBezTo>
                  <a:lnTo>
                    <a:pt x="1269299" y="588294"/>
                  </a:lnTo>
                  <a:lnTo>
                    <a:pt x="1260279" y="589237"/>
                  </a:lnTo>
                  <a:cubicBezTo>
                    <a:pt x="1229783" y="589451"/>
                    <a:pt x="1198741" y="583690"/>
                    <a:pt x="1168798" y="571273"/>
                  </a:cubicBezTo>
                  <a:cubicBezTo>
                    <a:pt x="1138855" y="558856"/>
                    <a:pt x="1112846" y="540958"/>
                    <a:pt x="1091451" y="519225"/>
                  </a:cubicBezTo>
                  <a:lnTo>
                    <a:pt x="1088387" y="514593"/>
                  </a:lnTo>
                  <a:lnTo>
                    <a:pt x="1077180" y="523840"/>
                  </a:lnTo>
                  <a:cubicBezTo>
                    <a:pt x="1031474" y="554718"/>
                    <a:pt x="976375" y="572748"/>
                    <a:pt x="917065" y="572748"/>
                  </a:cubicBezTo>
                  <a:cubicBezTo>
                    <a:pt x="857755" y="572748"/>
                    <a:pt x="802656" y="554718"/>
                    <a:pt x="756951" y="523840"/>
                  </a:cubicBezTo>
                  <a:lnTo>
                    <a:pt x="746035" y="514834"/>
                  </a:lnTo>
                  <a:lnTo>
                    <a:pt x="743219" y="519083"/>
                  </a:lnTo>
                  <a:cubicBezTo>
                    <a:pt x="721807" y="540799"/>
                    <a:pt x="695783" y="558676"/>
                    <a:pt x="665830" y="571069"/>
                  </a:cubicBezTo>
                  <a:cubicBezTo>
                    <a:pt x="635877" y="583461"/>
                    <a:pt x="604830" y="589197"/>
                    <a:pt x="574333" y="588957"/>
                  </a:cubicBezTo>
                  <a:lnTo>
                    <a:pt x="564897" y="587963"/>
                  </a:lnTo>
                  <a:lnTo>
                    <a:pt x="551779" y="655378"/>
                  </a:lnTo>
                  <a:cubicBezTo>
                    <a:pt x="537799" y="689851"/>
                    <a:pt x="516830" y="722153"/>
                    <a:pt x="488871" y="750112"/>
                  </a:cubicBezTo>
                  <a:cubicBezTo>
                    <a:pt x="377035" y="861948"/>
                    <a:pt x="195713" y="861948"/>
                    <a:pt x="83877" y="750112"/>
                  </a:cubicBezTo>
                  <a:cubicBezTo>
                    <a:pt x="-27959" y="638276"/>
                    <a:pt x="-27959" y="456954"/>
                    <a:pt x="83877" y="345118"/>
                  </a:cubicBezTo>
                  <a:cubicBezTo>
                    <a:pt x="153774" y="275221"/>
                    <a:pt x="250815" y="249009"/>
                    <a:pt x="341070" y="266483"/>
                  </a:cubicBezTo>
                  <a:lnTo>
                    <a:pt x="357736" y="271423"/>
                  </a:lnTo>
                  <a:lnTo>
                    <a:pt x="359208" y="264196"/>
                  </a:lnTo>
                  <a:cubicBezTo>
                    <a:pt x="382223" y="208696"/>
                    <a:pt x="426412" y="161975"/>
                    <a:pt x="486318" y="137190"/>
                  </a:cubicBezTo>
                  <a:cubicBezTo>
                    <a:pt x="546225" y="112404"/>
                    <a:pt x="610506" y="114247"/>
                    <a:pt x="666007" y="137263"/>
                  </a:cubicBezTo>
                  <a:lnTo>
                    <a:pt x="675258" y="142182"/>
                  </a:lnTo>
                  <a:lnTo>
                    <a:pt x="714568" y="83877"/>
                  </a:lnTo>
                  <a:cubicBezTo>
                    <a:pt x="766392" y="32054"/>
                    <a:pt x="837985" y="0"/>
                    <a:pt x="91706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3" name="楕円 272">
              <a:extLst>
                <a:ext uri="{FF2B5EF4-FFF2-40B4-BE49-F238E27FC236}">
                  <a16:creationId xmlns:a16="http://schemas.microsoft.com/office/drawing/2014/main" id="{368CB6FD-26DC-C737-3F5C-9DF5A2AB4B13}"/>
                </a:ext>
              </a:extLst>
            </p:cNvPr>
            <p:cNvSpPr/>
            <p:nvPr/>
          </p:nvSpPr>
          <p:spPr bwMode="auto">
            <a:xfrm>
              <a:off x="10090038" y="-2151646"/>
              <a:ext cx="327802" cy="32780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" name="楕円 273">
              <a:extLst>
                <a:ext uri="{FF2B5EF4-FFF2-40B4-BE49-F238E27FC236}">
                  <a16:creationId xmlns:a16="http://schemas.microsoft.com/office/drawing/2014/main" id="{D3E5749C-1C8D-519F-1068-29673FA83FE2}"/>
                </a:ext>
              </a:extLst>
            </p:cNvPr>
            <p:cNvSpPr/>
            <p:nvPr/>
          </p:nvSpPr>
          <p:spPr bwMode="auto">
            <a:xfrm>
              <a:off x="10842513" y="-2151646"/>
              <a:ext cx="327802" cy="32780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" name="ひし形 274">
              <a:extLst>
                <a:ext uri="{FF2B5EF4-FFF2-40B4-BE49-F238E27FC236}">
                  <a16:creationId xmlns:a16="http://schemas.microsoft.com/office/drawing/2014/main" id="{6057C92A-719C-2A6E-894B-6EB068F9EFCB}"/>
                </a:ext>
              </a:extLst>
            </p:cNvPr>
            <p:cNvSpPr/>
            <p:nvPr/>
          </p:nvSpPr>
          <p:spPr bwMode="auto">
            <a:xfrm>
              <a:off x="10446613" y="-1770782"/>
              <a:ext cx="372772" cy="442824"/>
            </a:xfrm>
            <a:prstGeom prst="diamond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" name="楕円 275">
              <a:extLst>
                <a:ext uri="{FF2B5EF4-FFF2-40B4-BE49-F238E27FC236}">
                  <a16:creationId xmlns:a16="http://schemas.microsoft.com/office/drawing/2014/main" id="{8EBA1B52-6A4E-45E4-DB95-CCD702119AB4}"/>
                </a:ext>
              </a:extLst>
            </p:cNvPr>
            <p:cNvSpPr/>
            <p:nvPr/>
          </p:nvSpPr>
          <p:spPr bwMode="auto">
            <a:xfrm>
              <a:off x="10154951" y="-2083729"/>
              <a:ext cx="191968" cy="191968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" name="楕円 276">
              <a:extLst>
                <a:ext uri="{FF2B5EF4-FFF2-40B4-BE49-F238E27FC236}">
                  <a16:creationId xmlns:a16="http://schemas.microsoft.com/office/drawing/2014/main" id="{02EC5CF1-E5B6-704E-4667-B0AE3544872F}"/>
                </a:ext>
              </a:extLst>
            </p:cNvPr>
            <p:cNvSpPr/>
            <p:nvPr/>
          </p:nvSpPr>
          <p:spPr bwMode="auto">
            <a:xfrm>
              <a:off x="10907426" y="-2083729"/>
              <a:ext cx="191968" cy="191968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76F5973E-A6CA-443B-6E4C-850FDD7B55F7}"/>
                </a:ext>
              </a:extLst>
            </p:cNvPr>
            <p:cNvGrpSpPr/>
            <p:nvPr/>
          </p:nvGrpSpPr>
          <p:grpSpPr>
            <a:xfrm>
              <a:off x="9824604" y="530918"/>
              <a:ext cx="783060" cy="422315"/>
              <a:chOff x="6758359" y="167068"/>
              <a:chExt cx="783060" cy="422315"/>
            </a:xfrm>
          </p:grpSpPr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31326434-0C02-E5AB-738C-F0EB8E3FD10A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92" name="四角形: 上の 2 つの角を丸める 291">
                <a:extLst>
                  <a:ext uri="{FF2B5EF4-FFF2-40B4-BE49-F238E27FC236}">
                    <a16:creationId xmlns:a16="http://schemas.microsoft.com/office/drawing/2014/main" id="{7AD61B6D-F1BE-18AE-979F-08C8C20409DB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6DD7A55B-BE35-86F4-72F8-F077D0CD36AA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CCEE1B74-D503-8479-7686-7806CF5A7C5F}"/>
                </a:ext>
              </a:extLst>
            </p:cNvPr>
            <p:cNvGrpSpPr/>
            <p:nvPr/>
          </p:nvGrpSpPr>
          <p:grpSpPr>
            <a:xfrm flipH="1">
              <a:off x="10662804" y="530918"/>
              <a:ext cx="783060" cy="422315"/>
              <a:chOff x="6758359" y="167068"/>
              <a:chExt cx="783060" cy="422315"/>
            </a:xfrm>
          </p:grpSpPr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5D660962-00A1-61FC-9C2E-78326D011393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89" name="四角形: 上の 2 つの角を丸める 288">
                <a:extLst>
                  <a:ext uri="{FF2B5EF4-FFF2-40B4-BE49-F238E27FC236}">
                    <a16:creationId xmlns:a16="http://schemas.microsoft.com/office/drawing/2014/main" id="{2B6979B2-FCDA-89AE-7FAB-D63F5A518973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F3F09D2A-061C-331C-22E3-09D5A96C1F55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1A659D72-A39D-BE42-ECB5-443F668DE216}"/>
                </a:ext>
              </a:extLst>
            </p:cNvPr>
            <p:cNvGrpSpPr/>
            <p:nvPr/>
          </p:nvGrpSpPr>
          <p:grpSpPr>
            <a:xfrm rot="1800000">
              <a:off x="10868032" y="-1624066"/>
              <a:ext cx="1310803" cy="1060146"/>
              <a:chOff x="2150392" y="2130927"/>
              <a:chExt cx="953033" cy="770789"/>
            </a:xfrm>
          </p:grpSpPr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1060173A-E38B-CBD4-B7E4-356E956088F1}"/>
                  </a:ext>
                </a:extLst>
              </p:cNvPr>
              <p:cNvSpPr/>
              <p:nvPr/>
            </p:nvSpPr>
            <p:spPr>
              <a:xfrm>
                <a:off x="2336800" y="2268868"/>
                <a:ext cx="741224" cy="63284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112449 w 743822"/>
                  <a:gd name="connsiteY0" fmla="*/ 0 h 1230988"/>
                  <a:gd name="connsiteX1" fmla="*/ 153727 w 743822"/>
                  <a:gd name="connsiteY1" fmla="*/ 8334 h 1230988"/>
                  <a:gd name="connsiteX2" fmla="*/ 218496 w 743822"/>
                  <a:gd name="connsiteY2" fmla="*/ 106048 h 1230988"/>
                  <a:gd name="connsiteX3" fmla="*/ 218496 w 743822"/>
                  <a:gd name="connsiteY3" fmla="*/ 554589 h 1230988"/>
                  <a:gd name="connsiteX4" fmla="*/ 266368 w 743822"/>
                  <a:gd name="connsiteY4" fmla="*/ 544924 h 1230988"/>
                  <a:gd name="connsiteX5" fmla="*/ 480051 w 743822"/>
                  <a:gd name="connsiteY5" fmla="*/ 544924 h 1230988"/>
                  <a:gd name="connsiteX6" fmla="*/ 743822 w 743822"/>
                  <a:gd name="connsiteY6" fmla="*/ 808695 h 1230988"/>
                  <a:gd name="connsiteX7" fmla="*/ 743822 w 743822"/>
                  <a:gd name="connsiteY7" fmla="*/ 967217 h 1230988"/>
                  <a:gd name="connsiteX8" fmla="*/ 480051 w 743822"/>
                  <a:gd name="connsiteY8" fmla="*/ 1230988 h 1230988"/>
                  <a:gd name="connsiteX9" fmla="*/ 266368 w 743822"/>
                  <a:gd name="connsiteY9" fmla="*/ 1230988 h 1230988"/>
                  <a:gd name="connsiteX10" fmla="*/ 2597 w 743822"/>
                  <a:gd name="connsiteY10" fmla="*/ 967217 h 1230988"/>
                  <a:gd name="connsiteX11" fmla="*/ 2597 w 743822"/>
                  <a:gd name="connsiteY11" fmla="*/ 930930 h 1230988"/>
                  <a:gd name="connsiteX12" fmla="*/ 96 w 743822"/>
                  <a:gd name="connsiteY12" fmla="*/ 719893 h 1230988"/>
                  <a:gd name="connsiteX13" fmla="*/ 6401 w 743822"/>
                  <a:gd name="connsiteY13" fmla="*/ 106048 h 1230988"/>
                  <a:gd name="connsiteX14" fmla="*/ 71170 w 743822"/>
                  <a:gd name="connsiteY14" fmla="*/ 8334 h 1230988"/>
                  <a:gd name="connsiteX15" fmla="*/ 112449 w 743822"/>
                  <a:gd name="connsiteY15" fmla="*/ 0 h 1230988"/>
                  <a:gd name="connsiteX0" fmla="*/ 112148 w 743521"/>
                  <a:gd name="connsiteY0" fmla="*/ 0 h 1230988"/>
                  <a:gd name="connsiteX1" fmla="*/ 153426 w 743521"/>
                  <a:gd name="connsiteY1" fmla="*/ 8334 h 1230988"/>
                  <a:gd name="connsiteX2" fmla="*/ 218195 w 743521"/>
                  <a:gd name="connsiteY2" fmla="*/ 106048 h 1230988"/>
                  <a:gd name="connsiteX3" fmla="*/ 218195 w 743521"/>
                  <a:gd name="connsiteY3" fmla="*/ 554589 h 1230988"/>
                  <a:gd name="connsiteX4" fmla="*/ 266067 w 743521"/>
                  <a:gd name="connsiteY4" fmla="*/ 544924 h 1230988"/>
                  <a:gd name="connsiteX5" fmla="*/ 479750 w 743521"/>
                  <a:gd name="connsiteY5" fmla="*/ 544924 h 1230988"/>
                  <a:gd name="connsiteX6" fmla="*/ 743521 w 743521"/>
                  <a:gd name="connsiteY6" fmla="*/ 808695 h 1230988"/>
                  <a:gd name="connsiteX7" fmla="*/ 743521 w 743521"/>
                  <a:gd name="connsiteY7" fmla="*/ 967217 h 1230988"/>
                  <a:gd name="connsiteX8" fmla="*/ 479750 w 743521"/>
                  <a:gd name="connsiteY8" fmla="*/ 1230988 h 1230988"/>
                  <a:gd name="connsiteX9" fmla="*/ 266067 w 743521"/>
                  <a:gd name="connsiteY9" fmla="*/ 1230988 h 1230988"/>
                  <a:gd name="connsiteX10" fmla="*/ 2296 w 743521"/>
                  <a:gd name="connsiteY10" fmla="*/ 967217 h 1230988"/>
                  <a:gd name="connsiteX11" fmla="*/ 2296 w 743521"/>
                  <a:gd name="connsiteY11" fmla="*/ 930930 h 1230988"/>
                  <a:gd name="connsiteX12" fmla="*/ 6100 w 743521"/>
                  <a:gd name="connsiteY12" fmla="*/ 106048 h 1230988"/>
                  <a:gd name="connsiteX13" fmla="*/ 70869 w 743521"/>
                  <a:gd name="connsiteY13" fmla="*/ 8334 h 1230988"/>
                  <a:gd name="connsiteX14" fmla="*/ 112148 w 743521"/>
                  <a:gd name="connsiteY14" fmla="*/ 0 h 1230988"/>
                  <a:gd name="connsiteX0" fmla="*/ 70869 w 743521"/>
                  <a:gd name="connsiteY0" fmla="*/ 0 h 1222654"/>
                  <a:gd name="connsiteX1" fmla="*/ 153426 w 743521"/>
                  <a:gd name="connsiteY1" fmla="*/ 0 h 1222654"/>
                  <a:gd name="connsiteX2" fmla="*/ 218195 w 743521"/>
                  <a:gd name="connsiteY2" fmla="*/ 97714 h 1222654"/>
                  <a:gd name="connsiteX3" fmla="*/ 218195 w 743521"/>
                  <a:gd name="connsiteY3" fmla="*/ 546255 h 1222654"/>
                  <a:gd name="connsiteX4" fmla="*/ 266067 w 743521"/>
                  <a:gd name="connsiteY4" fmla="*/ 536590 h 1222654"/>
                  <a:gd name="connsiteX5" fmla="*/ 479750 w 743521"/>
                  <a:gd name="connsiteY5" fmla="*/ 536590 h 1222654"/>
                  <a:gd name="connsiteX6" fmla="*/ 743521 w 743521"/>
                  <a:gd name="connsiteY6" fmla="*/ 800361 h 1222654"/>
                  <a:gd name="connsiteX7" fmla="*/ 743521 w 743521"/>
                  <a:gd name="connsiteY7" fmla="*/ 958883 h 1222654"/>
                  <a:gd name="connsiteX8" fmla="*/ 479750 w 743521"/>
                  <a:gd name="connsiteY8" fmla="*/ 1222654 h 1222654"/>
                  <a:gd name="connsiteX9" fmla="*/ 266067 w 743521"/>
                  <a:gd name="connsiteY9" fmla="*/ 1222654 h 1222654"/>
                  <a:gd name="connsiteX10" fmla="*/ 2296 w 743521"/>
                  <a:gd name="connsiteY10" fmla="*/ 958883 h 1222654"/>
                  <a:gd name="connsiteX11" fmla="*/ 2296 w 743521"/>
                  <a:gd name="connsiteY11" fmla="*/ 922596 h 1222654"/>
                  <a:gd name="connsiteX12" fmla="*/ 6100 w 743521"/>
                  <a:gd name="connsiteY12" fmla="*/ 97714 h 1222654"/>
                  <a:gd name="connsiteX13" fmla="*/ 70869 w 743521"/>
                  <a:gd name="connsiteY13" fmla="*/ 0 h 1222654"/>
                  <a:gd name="connsiteX0" fmla="*/ 6100 w 743521"/>
                  <a:gd name="connsiteY0" fmla="*/ 107679 h 1232619"/>
                  <a:gd name="connsiteX1" fmla="*/ 153426 w 743521"/>
                  <a:gd name="connsiteY1" fmla="*/ 9965 h 1232619"/>
                  <a:gd name="connsiteX2" fmla="*/ 218195 w 743521"/>
                  <a:gd name="connsiteY2" fmla="*/ 107679 h 1232619"/>
                  <a:gd name="connsiteX3" fmla="*/ 218195 w 743521"/>
                  <a:gd name="connsiteY3" fmla="*/ 556220 h 1232619"/>
                  <a:gd name="connsiteX4" fmla="*/ 266067 w 743521"/>
                  <a:gd name="connsiteY4" fmla="*/ 546555 h 1232619"/>
                  <a:gd name="connsiteX5" fmla="*/ 479750 w 743521"/>
                  <a:gd name="connsiteY5" fmla="*/ 546555 h 1232619"/>
                  <a:gd name="connsiteX6" fmla="*/ 743521 w 743521"/>
                  <a:gd name="connsiteY6" fmla="*/ 810326 h 1232619"/>
                  <a:gd name="connsiteX7" fmla="*/ 743521 w 743521"/>
                  <a:gd name="connsiteY7" fmla="*/ 968848 h 1232619"/>
                  <a:gd name="connsiteX8" fmla="*/ 479750 w 743521"/>
                  <a:gd name="connsiteY8" fmla="*/ 1232619 h 1232619"/>
                  <a:gd name="connsiteX9" fmla="*/ 266067 w 743521"/>
                  <a:gd name="connsiteY9" fmla="*/ 1232619 h 1232619"/>
                  <a:gd name="connsiteX10" fmla="*/ 2296 w 743521"/>
                  <a:gd name="connsiteY10" fmla="*/ 968848 h 1232619"/>
                  <a:gd name="connsiteX11" fmla="*/ 2296 w 743521"/>
                  <a:gd name="connsiteY11" fmla="*/ 932561 h 1232619"/>
                  <a:gd name="connsiteX12" fmla="*/ 6100 w 743521"/>
                  <a:gd name="connsiteY12" fmla="*/ 107679 h 1232619"/>
                  <a:gd name="connsiteX0" fmla="*/ 6100 w 743521"/>
                  <a:gd name="connsiteY0" fmla="*/ 81258 h 1206198"/>
                  <a:gd name="connsiteX1" fmla="*/ 218195 w 743521"/>
                  <a:gd name="connsiteY1" fmla="*/ 81258 h 1206198"/>
                  <a:gd name="connsiteX2" fmla="*/ 218195 w 743521"/>
                  <a:gd name="connsiteY2" fmla="*/ 529799 h 1206198"/>
                  <a:gd name="connsiteX3" fmla="*/ 266067 w 743521"/>
                  <a:gd name="connsiteY3" fmla="*/ 520134 h 1206198"/>
                  <a:gd name="connsiteX4" fmla="*/ 479750 w 743521"/>
                  <a:gd name="connsiteY4" fmla="*/ 520134 h 1206198"/>
                  <a:gd name="connsiteX5" fmla="*/ 743521 w 743521"/>
                  <a:gd name="connsiteY5" fmla="*/ 783905 h 1206198"/>
                  <a:gd name="connsiteX6" fmla="*/ 743521 w 743521"/>
                  <a:gd name="connsiteY6" fmla="*/ 942427 h 1206198"/>
                  <a:gd name="connsiteX7" fmla="*/ 479750 w 743521"/>
                  <a:gd name="connsiteY7" fmla="*/ 1206198 h 1206198"/>
                  <a:gd name="connsiteX8" fmla="*/ 266067 w 743521"/>
                  <a:gd name="connsiteY8" fmla="*/ 1206198 h 1206198"/>
                  <a:gd name="connsiteX9" fmla="*/ 2296 w 743521"/>
                  <a:gd name="connsiteY9" fmla="*/ 942427 h 1206198"/>
                  <a:gd name="connsiteX10" fmla="*/ 2296 w 743521"/>
                  <a:gd name="connsiteY10" fmla="*/ 906140 h 1206198"/>
                  <a:gd name="connsiteX11" fmla="*/ 6100 w 743521"/>
                  <a:gd name="connsiteY11" fmla="*/ 81258 h 1206198"/>
                  <a:gd name="connsiteX0" fmla="*/ 6100 w 743521"/>
                  <a:gd name="connsiteY0" fmla="*/ 6124 h 1131064"/>
                  <a:gd name="connsiteX1" fmla="*/ 218195 w 743521"/>
                  <a:gd name="connsiteY1" fmla="*/ 454665 h 1131064"/>
                  <a:gd name="connsiteX2" fmla="*/ 266067 w 743521"/>
                  <a:gd name="connsiteY2" fmla="*/ 445000 h 1131064"/>
                  <a:gd name="connsiteX3" fmla="*/ 479750 w 743521"/>
                  <a:gd name="connsiteY3" fmla="*/ 445000 h 1131064"/>
                  <a:gd name="connsiteX4" fmla="*/ 743521 w 743521"/>
                  <a:gd name="connsiteY4" fmla="*/ 708771 h 1131064"/>
                  <a:gd name="connsiteX5" fmla="*/ 743521 w 743521"/>
                  <a:gd name="connsiteY5" fmla="*/ 867293 h 1131064"/>
                  <a:gd name="connsiteX6" fmla="*/ 479750 w 743521"/>
                  <a:gd name="connsiteY6" fmla="*/ 1131064 h 1131064"/>
                  <a:gd name="connsiteX7" fmla="*/ 266067 w 743521"/>
                  <a:gd name="connsiteY7" fmla="*/ 1131064 h 1131064"/>
                  <a:gd name="connsiteX8" fmla="*/ 2296 w 743521"/>
                  <a:gd name="connsiteY8" fmla="*/ 867293 h 1131064"/>
                  <a:gd name="connsiteX9" fmla="*/ 2296 w 743521"/>
                  <a:gd name="connsiteY9" fmla="*/ 831006 h 1131064"/>
                  <a:gd name="connsiteX10" fmla="*/ 6100 w 743521"/>
                  <a:gd name="connsiteY10" fmla="*/ 6124 h 1131064"/>
                  <a:gd name="connsiteX0" fmla="*/ 0 w 741225"/>
                  <a:gd name="connsiteY0" fmla="*/ 386006 h 686064"/>
                  <a:gd name="connsiteX1" fmla="*/ 215899 w 741225"/>
                  <a:gd name="connsiteY1" fmla="*/ 9665 h 686064"/>
                  <a:gd name="connsiteX2" fmla="*/ 263771 w 741225"/>
                  <a:gd name="connsiteY2" fmla="*/ 0 h 686064"/>
                  <a:gd name="connsiteX3" fmla="*/ 477454 w 741225"/>
                  <a:gd name="connsiteY3" fmla="*/ 0 h 686064"/>
                  <a:gd name="connsiteX4" fmla="*/ 741225 w 741225"/>
                  <a:gd name="connsiteY4" fmla="*/ 263771 h 686064"/>
                  <a:gd name="connsiteX5" fmla="*/ 741225 w 741225"/>
                  <a:gd name="connsiteY5" fmla="*/ 422293 h 686064"/>
                  <a:gd name="connsiteX6" fmla="*/ 477454 w 741225"/>
                  <a:gd name="connsiteY6" fmla="*/ 686064 h 686064"/>
                  <a:gd name="connsiteX7" fmla="*/ 263771 w 741225"/>
                  <a:gd name="connsiteY7" fmla="*/ 686064 h 686064"/>
                  <a:gd name="connsiteX8" fmla="*/ 0 w 741225"/>
                  <a:gd name="connsiteY8" fmla="*/ 422293 h 686064"/>
                  <a:gd name="connsiteX9" fmla="*/ 0 w 741225"/>
                  <a:gd name="connsiteY9" fmla="*/ 386006 h 686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1225" h="686064">
                    <a:moveTo>
                      <a:pt x="0" y="386006"/>
                    </a:moveTo>
                    <a:cubicBezTo>
                      <a:pt x="35983" y="317235"/>
                      <a:pt x="171937" y="73999"/>
                      <a:pt x="215899" y="9665"/>
                    </a:cubicBezTo>
                    <a:lnTo>
                      <a:pt x="263771" y="0"/>
                    </a:lnTo>
                    <a:lnTo>
                      <a:pt x="477454" y="0"/>
                    </a:lnTo>
                    <a:cubicBezTo>
                      <a:pt x="623131" y="0"/>
                      <a:pt x="741225" y="118094"/>
                      <a:pt x="741225" y="263771"/>
                    </a:cubicBezTo>
                    <a:lnTo>
                      <a:pt x="741225" y="422293"/>
                    </a:lnTo>
                    <a:cubicBezTo>
                      <a:pt x="741225" y="567970"/>
                      <a:pt x="623131" y="686064"/>
                      <a:pt x="477454" y="686064"/>
                    </a:cubicBezTo>
                    <a:lnTo>
                      <a:pt x="263771" y="686064"/>
                    </a:lnTo>
                    <a:cubicBezTo>
                      <a:pt x="118094" y="686064"/>
                      <a:pt x="0" y="567970"/>
                      <a:pt x="0" y="422293"/>
                    </a:cubicBezTo>
                    <a:lnTo>
                      <a:pt x="0" y="386006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C393C102-D6F0-1154-0BB2-FD0D7C046890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3" name="角丸四角形 105">
                <a:extLst>
                  <a:ext uri="{FF2B5EF4-FFF2-40B4-BE49-F238E27FC236}">
                    <a16:creationId xmlns:a16="http://schemas.microsoft.com/office/drawing/2014/main" id="{DFBF9A77-716E-9C06-60ED-96A69B2F1DC7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4" name="角丸四角形 106">
                <a:extLst>
                  <a:ext uri="{FF2B5EF4-FFF2-40B4-BE49-F238E27FC236}">
                    <a16:creationId xmlns:a16="http://schemas.microsoft.com/office/drawing/2014/main" id="{FA21C011-5609-05E8-E9F7-AB08DE2ADC32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5" name="角丸四角形 107">
                <a:extLst>
                  <a:ext uri="{FF2B5EF4-FFF2-40B4-BE49-F238E27FC236}">
                    <a16:creationId xmlns:a16="http://schemas.microsoft.com/office/drawing/2014/main" id="{0F9CBDF4-3372-9C67-21C2-DCEC720A5487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6" name="角丸四角形 104">
                <a:extLst>
                  <a:ext uri="{FF2B5EF4-FFF2-40B4-BE49-F238E27FC236}">
                    <a16:creationId xmlns:a16="http://schemas.microsoft.com/office/drawing/2014/main" id="{492D790E-8EA2-A40F-4B7F-305805222431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7" name="角丸四角形 104">
                <a:extLst>
                  <a:ext uri="{FF2B5EF4-FFF2-40B4-BE49-F238E27FC236}">
                    <a16:creationId xmlns:a16="http://schemas.microsoft.com/office/drawing/2014/main" id="{10C12748-23DB-58FE-8A69-168E4BE8EE9B}"/>
                  </a:ext>
                </a:extLst>
              </p:cNvPr>
              <p:cNvSpPr/>
              <p:nvPr/>
            </p:nvSpPr>
            <p:spPr>
              <a:xfrm rot="19800000">
                <a:off x="2150392" y="2130927"/>
                <a:ext cx="457223" cy="39385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51782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フリーフォーム: 図形 58">
            <a:extLst>
              <a:ext uri="{FF2B5EF4-FFF2-40B4-BE49-F238E27FC236}">
                <a16:creationId xmlns:a16="http://schemas.microsoft.com/office/drawing/2014/main" id="{1B6A9F0F-9AD2-4192-608D-0533EB2450C1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635319" y="793630"/>
            <a:ext cx="5540430" cy="520491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ゴミの分別を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確認してから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出してや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81568DE-BC39-8F0D-2A3C-7FFA8AE57229}"/>
              </a:ext>
            </a:extLst>
          </p:cNvPr>
          <p:cNvGrpSpPr/>
          <p:nvPr/>
        </p:nvGrpSpPr>
        <p:grpSpPr>
          <a:xfrm>
            <a:off x="6701334" y="3198630"/>
            <a:ext cx="2934060" cy="3339232"/>
            <a:chOff x="-4334068" y="-3160103"/>
            <a:chExt cx="3585339" cy="4080450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26280EC7-8125-C996-4D7C-0B65D0F99736}"/>
                </a:ext>
              </a:extLst>
            </p:cNvPr>
            <p:cNvGrpSpPr/>
            <p:nvPr/>
          </p:nvGrpSpPr>
          <p:grpSpPr>
            <a:xfrm>
              <a:off x="-4074253" y="-1898706"/>
              <a:ext cx="3325524" cy="2740408"/>
              <a:chOff x="3890929" y="-1475271"/>
              <a:chExt cx="3325524" cy="2740408"/>
            </a:xfrm>
          </p:grpSpPr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9173AA6A-9965-26E4-0893-A0EFC5A06B49}"/>
                  </a:ext>
                </a:extLst>
              </p:cNvPr>
              <p:cNvGrpSpPr/>
              <p:nvPr/>
            </p:nvGrpSpPr>
            <p:grpSpPr>
              <a:xfrm>
                <a:off x="4790042" y="-1475271"/>
                <a:ext cx="1572658" cy="1659624"/>
                <a:chOff x="4934860" y="3588524"/>
                <a:chExt cx="1242932" cy="1311665"/>
              </a:xfrm>
              <a:solidFill>
                <a:srgbClr val="0066FF"/>
              </a:solidFill>
            </p:grpSpPr>
            <p:sp>
              <p:nvSpPr>
                <p:cNvPr id="120" name="台形 119">
                  <a:extLst>
                    <a:ext uri="{FF2B5EF4-FFF2-40B4-BE49-F238E27FC236}">
                      <a16:creationId xmlns:a16="http://schemas.microsoft.com/office/drawing/2014/main" id="{DF1FF5FC-DB77-CCFF-D8EB-A2E47D10EBFF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" name="楕円 16">
                  <a:extLst>
                    <a:ext uri="{FF2B5EF4-FFF2-40B4-BE49-F238E27FC236}">
                      <a16:creationId xmlns:a16="http://schemas.microsoft.com/office/drawing/2014/main" id="{232F531E-4D57-6429-B909-C6CF520459B7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9B73BADA-44CA-7D8B-3809-BFCD95446CA5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123" name="楕円 16">
                    <a:extLst>
                      <a:ext uri="{FF2B5EF4-FFF2-40B4-BE49-F238E27FC236}">
                        <a16:creationId xmlns:a16="http://schemas.microsoft.com/office/drawing/2014/main" id="{FB71AF23-F093-4BA3-39DD-4A50D8374C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4" name="楕円 16">
                    <a:extLst>
                      <a:ext uri="{FF2B5EF4-FFF2-40B4-BE49-F238E27FC236}">
                        <a16:creationId xmlns:a16="http://schemas.microsoft.com/office/drawing/2014/main" id="{D2C889D5-AFB3-4583-E921-84BD161C41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7F542D30-8DF3-6A17-DF57-C38BD6B9CD4B}"/>
                  </a:ext>
                </a:extLst>
              </p:cNvPr>
              <p:cNvGrpSpPr/>
              <p:nvPr/>
            </p:nvGrpSpPr>
            <p:grpSpPr>
              <a:xfrm>
                <a:off x="5643795" y="-1219714"/>
                <a:ext cx="1572658" cy="1659624"/>
                <a:chOff x="4934860" y="3588524"/>
                <a:chExt cx="1242932" cy="1311665"/>
              </a:xfrm>
            </p:grpSpPr>
            <p:sp>
              <p:nvSpPr>
                <p:cNvPr id="115" name="台形 114">
                  <a:extLst>
                    <a:ext uri="{FF2B5EF4-FFF2-40B4-BE49-F238E27FC236}">
                      <a16:creationId xmlns:a16="http://schemas.microsoft.com/office/drawing/2014/main" id="{46A89E0F-8404-DCC9-620C-E300C26E3B06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" name="楕円 16">
                  <a:extLst>
                    <a:ext uri="{FF2B5EF4-FFF2-40B4-BE49-F238E27FC236}">
                      <a16:creationId xmlns:a16="http://schemas.microsoft.com/office/drawing/2014/main" id="{7C6C359C-8571-CF71-D779-613DA03A88E5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29536250-36AF-0B6C-0C76-8F450FE021B9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</p:grpSpPr>
              <p:sp>
                <p:nvSpPr>
                  <p:cNvPr id="118" name="楕円 16">
                    <a:extLst>
                      <a:ext uri="{FF2B5EF4-FFF2-40B4-BE49-F238E27FC236}">
                        <a16:creationId xmlns:a16="http://schemas.microsoft.com/office/drawing/2014/main" id="{585F1E7C-D083-C70B-8DC2-5BB974D8F3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9" name="楕円 16">
                    <a:extLst>
                      <a:ext uri="{FF2B5EF4-FFF2-40B4-BE49-F238E27FC236}">
                        <a16:creationId xmlns:a16="http://schemas.microsoft.com/office/drawing/2014/main" id="{ACF8C354-739E-3037-E14F-126008CC2F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955633F2-F473-5538-3CD6-C9AE8835A111}"/>
                  </a:ext>
                </a:extLst>
              </p:cNvPr>
              <p:cNvGrpSpPr/>
              <p:nvPr/>
            </p:nvGrpSpPr>
            <p:grpSpPr>
              <a:xfrm>
                <a:off x="3890929" y="-1219714"/>
                <a:ext cx="1572658" cy="1659624"/>
                <a:chOff x="4934860" y="3588524"/>
                <a:chExt cx="1242932" cy="1311665"/>
              </a:xfrm>
            </p:grpSpPr>
            <p:sp>
              <p:nvSpPr>
                <p:cNvPr id="110" name="台形 109">
                  <a:extLst>
                    <a:ext uri="{FF2B5EF4-FFF2-40B4-BE49-F238E27FC236}">
                      <a16:creationId xmlns:a16="http://schemas.microsoft.com/office/drawing/2014/main" id="{F8BBBEE1-CD99-74DC-60B2-B96546086599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" name="楕円 16">
                  <a:extLst>
                    <a:ext uri="{FF2B5EF4-FFF2-40B4-BE49-F238E27FC236}">
                      <a16:creationId xmlns:a16="http://schemas.microsoft.com/office/drawing/2014/main" id="{99651719-9D1E-189D-5FA1-A7EC6E07B4D6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2" name="グループ化 111">
                  <a:extLst>
                    <a:ext uri="{FF2B5EF4-FFF2-40B4-BE49-F238E27FC236}">
                      <a16:creationId xmlns:a16="http://schemas.microsoft.com/office/drawing/2014/main" id="{50E93D6C-7A64-DA62-1202-1B589FA11520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</p:grpSpPr>
              <p:sp>
                <p:nvSpPr>
                  <p:cNvPr id="113" name="楕円 16">
                    <a:extLst>
                      <a:ext uri="{FF2B5EF4-FFF2-40B4-BE49-F238E27FC236}">
                        <a16:creationId xmlns:a16="http://schemas.microsoft.com/office/drawing/2014/main" id="{D1851EE0-4A92-C0E2-6E65-8E0DEC6DB3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4" name="楕円 16">
                    <a:extLst>
                      <a:ext uri="{FF2B5EF4-FFF2-40B4-BE49-F238E27FC236}">
                        <a16:creationId xmlns:a16="http://schemas.microsoft.com/office/drawing/2014/main" id="{940D8D0C-6CA0-0F30-C20C-843670135F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9CD4A1C6-B529-C7A2-9AA2-B5E687D35347}"/>
                  </a:ext>
                </a:extLst>
              </p:cNvPr>
              <p:cNvGrpSpPr/>
              <p:nvPr/>
            </p:nvGrpSpPr>
            <p:grpSpPr>
              <a:xfrm>
                <a:off x="4104242" y="-670712"/>
                <a:ext cx="1572658" cy="1659624"/>
                <a:chOff x="4934860" y="3588524"/>
                <a:chExt cx="1242932" cy="1311665"/>
              </a:xfrm>
              <a:solidFill>
                <a:srgbClr val="99CCFF"/>
              </a:solidFill>
            </p:grpSpPr>
            <p:sp>
              <p:nvSpPr>
                <p:cNvPr id="105" name="台形 104">
                  <a:extLst>
                    <a:ext uri="{FF2B5EF4-FFF2-40B4-BE49-F238E27FC236}">
                      <a16:creationId xmlns:a16="http://schemas.microsoft.com/office/drawing/2014/main" id="{492693CE-6BA5-038C-6C5B-60912E0DEDBA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" name="楕円 16">
                  <a:extLst>
                    <a:ext uri="{FF2B5EF4-FFF2-40B4-BE49-F238E27FC236}">
                      <a16:creationId xmlns:a16="http://schemas.microsoft.com/office/drawing/2014/main" id="{4C711C87-C425-6414-C442-D7BFE717534E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7" name="グループ化 106">
                  <a:extLst>
                    <a:ext uri="{FF2B5EF4-FFF2-40B4-BE49-F238E27FC236}">
                      <a16:creationId xmlns:a16="http://schemas.microsoft.com/office/drawing/2014/main" id="{50A13BBC-DE0B-A5AB-66FB-9D79C683A79C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108" name="楕円 16">
                    <a:extLst>
                      <a:ext uri="{FF2B5EF4-FFF2-40B4-BE49-F238E27FC236}">
                        <a16:creationId xmlns:a16="http://schemas.microsoft.com/office/drawing/2014/main" id="{6073D339-5C26-999F-CBD3-BB86785EA2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9" name="楕円 16">
                    <a:extLst>
                      <a:ext uri="{FF2B5EF4-FFF2-40B4-BE49-F238E27FC236}">
                        <a16:creationId xmlns:a16="http://schemas.microsoft.com/office/drawing/2014/main" id="{78D15056-AD02-CF8E-2D26-E3EA7ED614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12AC6B79-CC07-B40C-574D-2368FC91AF55}"/>
                  </a:ext>
                </a:extLst>
              </p:cNvPr>
              <p:cNvGrpSpPr/>
              <p:nvPr/>
            </p:nvGrpSpPr>
            <p:grpSpPr>
              <a:xfrm>
                <a:off x="5437742" y="-661187"/>
                <a:ext cx="1572658" cy="1659624"/>
                <a:chOff x="4934860" y="3588524"/>
                <a:chExt cx="1242932" cy="1311665"/>
              </a:xfrm>
              <a:solidFill>
                <a:srgbClr val="99CCFF"/>
              </a:solidFill>
            </p:grpSpPr>
            <p:sp>
              <p:nvSpPr>
                <p:cNvPr id="100" name="台形 99">
                  <a:extLst>
                    <a:ext uri="{FF2B5EF4-FFF2-40B4-BE49-F238E27FC236}">
                      <a16:creationId xmlns:a16="http://schemas.microsoft.com/office/drawing/2014/main" id="{52BC7684-DC8F-8F0C-5687-7AAAC698D504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" name="楕円 16">
                  <a:extLst>
                    <a:ext uri="{FF2B5EF4-FFF2-40B4-BE49-F238E27FC236}">
                      <a16:creationId xmlns:a16="http://schemas.microsoft.com/office/drawing/2014/main" id="{84CE2CD5-234B-6847-D093-0F2E476FAFE9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2" name="グループ化 101">
                  <a:extLst>
                    <a:ext uri="{FF2B5EF4-FFF2-40B4-BE49-F238E27FC236}">
                      <a16:creationId xmlns:a16="http://schemas.microsoft.com/office/drawing/2014/main" id="{EC57CAEA-6A0B-F3E9-509B-EDB09403294B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103" name="楕円 16">
                    <a:extLst>
                      <a:ext uri="{FF2B5EF4-FFF2-40B4-BE49-F238E27FC236}">
                        <a16:creationId xmlns:a16="http://schemas.microsoft.com/office/drawing/2014/main" id="{664A5BFB-F121-9F1A-CB21-3B0E24AC64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" name="楕円 16">
                    <a:extLst>
                      <a:ext uri="{FF2B5EF4-FFF2-40B4-BE49-F238E27FC236}">
                        <a16:creationId xmlns:a16="http://schemas.microsoft.com/office/drawing/2014/main" id="{ABFBD88E-463A-DE19-ED18-3368A26F64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A103E71A-65E9-1782-4B2A-EB31CCF8232A}"/>
                  </a:ext>
                </a:extLst>
              </p:cNvPr>
              <p:cNvGrpSpPr/>
              <p:nvPr/>
            </p:nvGrpSpPr>
            <p:grpSpPr>
              <a:xfrm>
                <a:off x="4790042" y="-394487"/>
                <a:ext cx="1572658" cy="1659624"/>
                <a:chOff x="4934860" y="3588524"/>
                <a:chExt cx="1242932" cy="1311665"/>
              </a:xfrm>
              <a:solidFill>
                <a:srgbClr val="CCECFF"/>
              </a:solidFill>
            </p:grpSpPr>
            <p:sp>
              <p:nvSpPr>
                <p:cNvPr id="95" name="台形 94">
                  <a:extLst>
                    <a:ext uri="{FF2B5EF4-FFF2-40B4-BE49-F238E27FC236}">
                      <a16:creationId xmlns:a16="http://schemas.microsoft.com/office/drawing/2014/main" id="{9FD4075E-37DB-3936-1B8C-9F6FFC22DE2F}"/>
                    </a:ext>
                  </a:extLst>
                </p:cNvPr>
                <p:cNvSpPr/>
                <p:nvPr/>
              </p:nvSpPr>
              <p:spPr bwMode="auto">
                <a:xfrm rot="10800000">
                  <a:off x="5322618" y="3588524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" name="楕円 16">
                  <a:extLst>
                    <a:ext uri="{FF2B5EF4-FFF2-40B4-BE49-F238E27FC236}">
                      <a16:creationId xmlns:a16="http://schemas.microsoft.com/office/drawing/2014/main" id="{E5D918D4-6ED0-2B9B-28F9-75278092F6C8}"/>
                    </a:ext>
                  </a:extLst>
                </p:cNvPr>
                <p:cNvSpPr/>
                <p:nvPr/>
              </p:nvSpPr>
              <p:spPr bwMode="auto">
                <a:xfrm>
                  <a:off x="4934860" y="3891230"/>
                  <a:ext cx="1242932" cy="1008959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4AB32819-00E7-A9A5-93DD-EF18F572AFDB}"/>
                    </a:ext>
                  </a:extLst>
                </p:cNvPr>
                <p:cNvGrpSpPr/>
                <p:nvPr/>
              </p:nvGrpSpPr>
              <p:grpSpPr>
                <a:xfrm>
                  <a:off x="5406444" y="3804669"/>
                  <a:ext cx="299764" cy="160662"/>
                  <a:chOff x="5406444" y="3804669"/>
                  <a:chExt cx="299764" cy="160662"/>
                </a:xfrm>
                <a:grpFill/>
              </p:grpSpPr>
              <p:sp>
                <p:nvSpPr>
                  <p:cNvPr id="98" name="楕円 16">
                    <a:extLst>
                      <a:ext uri="{FF2B5EF4-FFF2-40B4-BE49-F238E27FC236}">
                        <a16:creationId xmlns:a16="http://schemas.microsoft.com/office/drawing/2014/main" id="{F907D469-3CA5-1085-A384-7915CF7B32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75006"/>
                    <a:ext cx="299764" cy="90325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9" name="楕円 16">
                    <a:extLst>
                      <a:ext uri="{FF2B5EF4-FFF2-40B4-BE49-F238E27FC236}">
                        <a16:creationId xmlns:a16="http://schemas.microsoft.com/office/drawing/2014/main" id="{244E9C01-CF71-F2B1-A2B2-03A7F4192A0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06444" y="3804669"/>
                    <a:ext cx="299764" cy="81532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D0F6C0C2-A21A-4ABD-1F2A-6D080D6C8003}"/>
                </a:ext>
              </a:extLst>
            </p:cNvPr>
            <p:cNvGrpSpPr/>
            <p:nvPr/>
          </p:nvGrpSpPr>
          <p:grpSpPr>
            <a:xfrm>
              <a:off x="-4334068" y="-3160103"/>
              <a:ext cx="2474710" cy="4080450"/>
              <a:chOff x="-3771410" y="-3160103"/>
              <a:chExt cx="2474710" cy="4080450"/>
            </a:xfrm>
          </p:grpSpPr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63E5304D-F762-D5D3-3DC2-194615977AC8}"/>
                  </a:ext>
                </a:extLst>
              </p:cNvPr>
              <p:cNvGrpSpPr/>
              <p:nvPr/>
            </p:nvGrpSpPr>
            <p:grpSpPr>
              <a:xfrm>
                <a:off x="-3771410" y="-3160103"/>
                <a:ext cx="2474710" cy="3795803"/>
                <a:chOff x="-59378" y="983492"/>
                <a:chExt cx="2474710" cy="3795803"/>
              </a:xfrm>
            </p:grpSpPr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64B018B5-2E99-22D1-0DE4-5E87EAD2CAE0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48105" y="3938617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022AACF3-8502-2DD0-7749-44A411331FB6}"/>
                    </a:ext>
                  </a:extLst>
                </p:cNvPr>
                <p:cNvSpPr/>
                <p:nvPr/>
              </p:nvSpPr>
              <p:spPr bwMode="auto">
                <a:xfrm rot="8100000">
                  <a:off x="1965361" y="3938618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4CD1B0B1-18E5-5F95-03B2-5DAFD17E4279}"/>
                    </a:ext>
                  </a:extLst>
                </p:cNvPr>
                <p:cNvSpPr/>
                <p:nvPr/>
              </p:nvSpPr>
              <p:spPr bwMode="auto">
                <a:xfrm>
                  <a:off x="88878" y="1585299"/>
                  <a:ext cx="2201334" cy="1326922"/>
                </a:xfrm>
                <a:custGeom>
                  <a:avLst/>
                  <a:gdLst>
                    <a:gd name="connsiteX0" fmla="*/ 1926586 w 2201334"/>
                    <a:gd name="connsiteY0" fmla="*/ 680 h 1326922"/>
                    <a:gd name="connsiteX1" fmla="*/ 2141785 w 2201334"/>
                    <a:gd name="connsiteY1" fmla="*/ 145752 h 1326922"/>
                    <a:gd name="connsiteX2" fmla="*/ 2141711 w 2201334"/>
                    <a:gd name="connsiteY2" fmla="*/ 325441 h 1326922"/>
                    <a:gd name="connsiteX3" fmla="*/ 2101518 w 2201334"/>
                    <a:gd name="connsiteY3" fmla="*/ 386086 h 1326922"/>
                    <a:gd name="connsiteX4" fmla="*/ 2122984 w 2201334"/>
                    <a:gd name="connsiteY4" fmla="*/ 403796 h 1326922"/>
                    <a:gd name="connsiteX5" fmla="*/ 2201334 w 2201334"/>
                    <a:gd name="connsiteY5" fmla="*/ 592951 h 1326922"/>
                    <a:gd name="connsiteX6" fmla="*/ 2083394 w 2201334"/>
                    <a:gd name="connsiteY6" fmla="*/ 814770 h 1326922"/>
                    <a:gd name="connsiteX7" fmla="*/ 2069124 w 2201334"/>
                    <a:gd name="connsiteY7" fmla="*/ 822515 h 1326922"/>
                    <a:gd name="connsiteX8" fmla="*/ 2072925 w 2201334"/>
                    <a:gd name="connsiteY8" fmla="*/ 828261 h 1326922"/>
                    <a:gd name="connsiteX9" fmla="*/ 2072856 w 2201334"/>
                    <a:gd name="connsiteY9" fmla="*/ 996109 h 1326922"/>
                    <a:gd name="connsiteX10" fmla="*/ 1954121 w 2201334"/>
                    <a:gd name="connsiteY10" fmla="*/ 1114748 h 1326922"/>
                    <a:gd name="connsiteX11" fmla="*/ 1946062 w 2201334"/>
                    <a:gd name="connsiteY11" fmla="*/ 1117212 h 1326922"/>
                    <a:gd name="connsiteX12" fmla="*/ 1937720 w 2201334"/>
                    <a:gd name="connsiteY12" fmla="*/ 1160079 h 1326922"/>
                    <a:gd name="connsiteX13" fmla="*/ 1878957 w 2201334"/>
                    <a:gd name="connsiteY13" fmla="*/ 1248571 h 1326922"/>
                    <a:gd name="connsiteX14" fmla="*/ 1500648 w 2201334"/>
                    <a:gd name="connsiteY14" fmla="*/ 1248571 h 1326922"/>
                    <a:gd name="connsiteX15" fmla="*/ 1500648 w 2201334"/>
                    <a:gd name="connsiteY15" fmla="*/ 870262 h 1326922"/>
                    <a:gd name="connsiteX16" fmla="*/ 1689803 w 2201334"/>
                    <a:gd name="connsiteY16" fmla="*/ 791912 h 1326922"/>
                    <a:gd name="connsiteX17" fmla="*/ 1691915 w 2201334"/>
                    <a:gd name="connsiteY17" fmla="*/ 792115 h 1326922"/>
                    <a:gd name="connsiteX18" fmla="*/ 1716321 w 2201334"/>
                    <a:gd name="connsiteY18" fmla="*/ 755845 h 1326922"/>
                    <a:gd name="connsiteX19" fmla="*/ 1723211 w 2201334"/>
                    <a:gd name="connsiteY19" fmla="*/ 750270 h 1326922"/>
                    <a:gd name="connsiteX20" fmla="*/ 1687347 w 2201334"/>
                    <a:gd name="connsiteY20" fmla="*/ 697076 h 1326922"/>
                    <a:gd name="connsiteX21" fmla="*/ 1666325 w 2201334"/>
                    <a:gd name="connsiteY21" fmla="*/ 592951 h 1326922"/>
                    <a:gd name="connsiteX22" fmla="*/ 1744675 w 2201334"/>
                    <a:gd name="connsiteY22" fmla="*/ 403796 h 1326922"/>
                    <a:gd name="connsiteX23" fmla="*/ 1754959 w 2201334"/>
                    <a:gd name="connsiteY23" fmla="*/ 395311 h 1326922"/>
                    <a:gd name="connsiteX24" fmla="*/ 1707906 w 2201334"/>
                    <a:gd name="connsiteY24" fmla="*/ 325264 h 1326922"/>
                    <a:gd name="connsiteX25" fmla="*/ 1835090 w 2201334"/>
                    <a:gd name="connsiteY25" fmla="*/ 18568 h 1326922"/>
                    <a:gd name="connsiteX26" fmla="*/ 1926586 w 2201334"/>
                    <a:gd name="connsiteY26" fmla="*/ 680 h 1326922"/>
                    <a:gd name="connsiteX27" fmla="*/ 275221 w 2201334"/>
                    <a:gd name="connsiteY27" fmla="*/ 5 h 1326922"/>
                    <a:gd name="connsiteX28" fmla="*/ 366703 w 2201334"/>
                    <a:gd name="connsiteY28" fmla="*/ 17969 h 1326922"/>
                    <a:gd name="connsiteX29" fmla="*/ 493636 w 2201334"/>
                    <a:gd name="connsiteY29" fmla="*/ 324768 h 1326922"/>
                    <a:gd name="connsiteX30" fmla="*/ 446241 w 2201334"/>
                    <a:gd name="connsiteY30" fmla="*/ 395200 h 1326922"/>
                    <a:gd name="connsiteX31" fmla="*/ 456659 w 2201334"/>
                    <a:gd name="connsiteY31" fmla="*/ 403796 h 1326922"/>
                    <a:gd name="connsiteX32" fmla="*/ 535010 w 2201334"/>
                    <a:gd name="connsiteY32" fmla="*/ 592951 h 1326922"/>
                    <a:gd name="connsiteX33" fmla="*/ 513987 w 2201334"/>
                    <a:gd name="connsiteY33" fmla="*/ 697076 h 1326922"/>
                    <a:gd name="connsiteX34" fmla="*/ 478301 w 2201334"/>
                    <a:gd name="connsiteY34" fmla="*/ 750007 h 1326922"/>
                    <a:gd name="connsiteX35" fmla="*/ 484882 w 2201334"/>
                    <a:gd name="connsiteY35" fmla="*/ 755342 h 1326922"/>
                    <a:gd name="connsiteX36" fmla="*/ 510329 w 2201334"/>
                    <a:gd name="connsiteY36" fmla="*/ 793227 h 1326922"/>
                    <a:gd name="connsiteX37" fmla="*/ 524365 w 2201334"/>
                    <a:gd name="connsiteY37" fmla="*/ 792219 h 1326922"/>
                    <a:gd name="connsiteX38" fmla="*/ 700687 w 2201334"/>
                    <a:gd name="connsiteY38" fmla="*/ 870263 h 1326922"/>
                    <a:gd name="connsiteX39" fmla="*/ 700687 w 2201334"/>
                    <a:gd name="connsiteY39" fmla="*/ 1248572 h 1326922"/>
                    <a:gd name="connsiteX40" fmla="*/ 322378 w 2201334"/>
                    <a:gd name="connsiteY40" fmla="*/ 1248572 h 1326922"/>
                    <a:gd name="connsiteX41" fmla="*/ 263615 w 2201334"/>
                    <a:gd name="connsiteY41" fmla="*/ 1160080 h 1326922"/>
                    <a:gd name="connsiteX42" fmla="*/ 255158 w 2201334"/>
                    <a:gd name="connsiteY42" fmla="*/ 1116617 h 1326922"/>
                    <a:gd name="connsiteX43" fmla="*/ 246788 w 2201334"/>
                    <a:gd name="connsiteY43" fmla="*/ 1114050 h 1326922"/>
                    <a:gd name="connsiteX44" fmla="*/ 128151 w 2201334"/>
                    <a:gd name="connsiteY44" fmla="*/ 995315 h 1326922"/>
                    <a:gd name="connsiteX45" fmla="*/ 128219 w 2201334"/>
                    <a:gd name="connsiteY45" fmla="*/ 827466 h 1326922"/>
                    <a:gd name="connsiteX46" fmla="*/ 131688 w 2201334"/>
                    <a:gd name="connsiteY46" fmla="*/ 822231 h 1326922"/>
                    <a:gd name="connsiteX47" fmla="*/ 117941 w 2201334"/>
                    <a:gd name="connsiteY47" fmla="*/ 814770 h 1326922"/>
                    <a:gd name="connsiteX48" fmla="*/ 0 w 2201334"/>
                    <a:gd name="connsiteY48" fmla="*/ 592951 h 1326922"/>
                    <a:gd name="connsiteX49" fmla="*/ 78351 w 2201334"/>
                    <a:gd name="connsiteY49" fmla="*/ 403796 h 1326922"/>
                    <a:gd name="connsiteX50" fmla="*/ 100268 w 2201334"/>
                    <a:gd name="connsiteY50" fmla="*/ 385713 h 1326922"/>
                    <a:gd name="connsiteX51" fmla="*/ 59831 w 2201334"/>
                    <a:gd name="connsiteY51" fmla="*/ 324591 h 1326922"/>
                    <a:gd name="connsiteX52" fmla="*/ 59904 w 2201334"/>
                    <a:gd name="connsiteY52" fmla="*/ 144902 h 1326922"/>
                    <a:gd name="connsiteX53" fmla="*/ 275221 w 2201334"/>
                    <a:gd name="connsiteY53" fmla="*/ 5 h 13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01334" h="1326922">
                      <a:moveTo>
                        <a:pt x="1926586" y="680"/>
                      </a:moveTo>
                      <a:cubicBezTo>
                        <a:pt x="2018074" y="1398"/>
                        <a:pt x="2104607" y="55893"/>
                        <a:pt x="2141785" y="145752"/>
                      </a:cubicBezTo>
                      <a:cubicBezTo>
                        <a:pt x="2166570" y="205659"/>
                        <a:pt x="2164727" y="269940"/>
                        <a:pt x="2141711" y="325441"/>
                      </a:cubicBezTo>
                      <a:lnTo>
                        <a:pt x="2101518" y="386086"/>
                      </a:lnTo>
                      <a:lnTo>
                        <a:pt x="2122984" y="403796"/>
                      </a:lnTo>
                      <a:cubicBezTo>
                        <a:pt x="2171393" y="452205"/>
                        <a:pt x="2201334" y="519081"/>
                        <a:pt x="2201334" y="592951"/>
                      </a:cubicBezTo>
                      <a:cubicBezTo>
                        <a:pt x="2201334" y="685287"/>
                        <a:pt x="2154551" y="766697"/>
                        <a:pt x="2083394" y="814770"/>
                      </a:cubicBezTo>
                      <a:lnTo>
                        <a:pt x="2069124" y="822515"/>
                      </a:lnTo>
                      <a:lnTo>
                        <a:pt x="2072925" y="828261"/>
                      </a:lnTo>
                      <a:cubicBezTo>
                        <a:pt x="2094381" y="880122"/>
                        <a:pt x="2096053" y="940169"/>
                        <a:pt x="2072856" y="996109"/>
                      </a:cubicBezTo>
                      <a:cubicBezTo>
                        <a:pt x="2049658" y="1052049"/>
                        <a:pt x="2005983" y="1093290"/>
                        <a:pt x="1954121" y="1114748"/>
                      </a:cubicBezTo>
                      <a:lnTo>
                        <a:pt x="1946062" y="1117212"/>
                      </a:lnTo>
                      <a:lnTo>
                        <a:pt x="1937720" y="1160079"/>
                      </a:lnTo>
                      <a:cubicBezTo>
                        <a:pt x="1924662" y="1192281"/>
                        <a:pt x="1905074" y="1222454"/>
                        <a:pt x="1878957" y="1248571"/>
                      </a:cubicBezTo>
                      <a:cubicBezTo>
                        <a:pt x="1774490" y="1353038"/>
                        <a:pt x="1605115" y="1353038"/>
                        <a:pt x="1500648" y="1248571"/>
                      </a:cubicBezTo>
                      <a:cubicBezTo>
                        <a:pt x="1396181" y="1144104"/>
                        <a:pt x="1396181" y="974729"/>
                        <a:pt x="1500648" y="870262"/>
                      </a:cubicBezTo>
                      <a:cubicBezTo>
                        <a:pt x="1552882" y="818029"/>
                        <a:pt x="1621343" y="791912"/>
                        <a:pt x="1689803" y="791912"/>
                      </a:cubicBezTo>
                      <a:lnTo>
                        <a:pt x="1691915" y="792115"/>
                      </a:lnTo>
                      <a:lnTo>
                        <a:pt x="1716321" y="755845"/>
                      </a:lnTo>
                      <a:lnTo>
                        <a:pt x="1723211" y="750270"/>
                      </a:lnTo>
                      <a:lnTo>
                        <a:pt x="1687347" y="697076"/>
                      </a:lnTo>
                      <a:cubicBezTo>
                        <a:pt x="1673811" y="665072"/>
                        <a:pt x="1666325" y="629885"/>
                        <a:pt x="1666325" y="592951"/>
                      </a:cubicBezTo>
                      <a:cubicBezTo>
                        <a:pt x="1666325" y="519081"/>
                        <a:pt x="1696266" y="452205"/>
                        <a:pt x="1744675" y="403796"/>
                      </a:cubicBezTo>
                      <a:lnTo>
                        <a:pt x="1754959" y="395311"/>
                      </a:lnTo>
                      <a:lnTo>
                        <a:pt x="1707906" y="325264"/>
                      </a:lnTo>
                      <a:cubicBezTo>
                        <a:pt x="1658335" y="205451"/>
                        <a:pt x="1715277" y="68139"/>
                        <a:pt x="1835090" y="18568"/>
                      </a:cubicBezTo>
                      <a:cubicBezTo>
                        <a:pt x="1865043" y="6176"/>
                        <a:pt x="1896090" y="440"/>
                        <a:pt x="1926586" y="680"/>
                      </a:cubicBezTo>
                      <a:close/>
                      <a:moveTo>
                        <a:pt x="275221" y="5"/>
                      </a:moveTo>
                      <a:cubicBezTo>
                        <a:pt x="305718" y="-209"/>
                        <a:pt x="336760" y="5552"/>
                        <a:pt x="366703" y="17969"/>
                      </a:cubicBezTo>
                      <a:cubicBezTo>
                        <a:pt x="486475" y="67637"/>
                        <a:pt x="543305" y="204996"/>
                        <a:pt x="493636" y="324768"/>
                      </a:cubicBezTo>
                      <a:lnTo>
                        <a:pt x="446241" y="395200"/>
                      </a:lnTo>
                      <a:lnTo>
                        <a:pt x="456659" y="403796"/>
                      </a:lnTo>
                      <a:cubicBezTo>
                        <a:pt x="505068" y="452205"/>
                        <a:pt x="535010" y="519081"/>
                        <a:pt x="535010" y="592951"/>
                      </a:cubicBezTo>
                      <a:cubicBezTo>
                        <a:pt x="535010" y="629885"/>
                        <a:pt x="527525" y="665072"/>
                        <a:pt x="513987" y="697076"/>
                      </a:cubicBezTo>
                      <a:lnTo>
                        <a:pt x="478301" y="750007"/>
                      </a:lnTo>
                      <a:lnTo>
                        <a:pt x="484882" y="755342"/>
                      </a:lnTo>
                      <a:lnTo>
                        <a:pt x="510329" y="793227"/>
                      </a:lnTo>
                      <a:lnTo>
                        <a:pt x="524365" y="792219"/>
                      </a:lnTo>
                      <a:cubicBezTo>
                        <a:pt x="588487" y="795280"/>
                        <a:pt x="651718" y="821295"/>
                        <a:pt x="700687" y="870263"/>
                      </a:cubicBezTo>
                      <a:cubicBezTo>
                        <a:pt x="805154" y="974730"/>
                        <a:pt x="805154" y="1144105"/>
                        <a:pt x="700687" y="1248572"/>
                      </a:cubicBezTo>
                      <a:cubicBezTo>
                        <a:pt x="596220" y="1353039"/>
                        <a:pt x="426845" y="1353039"/>
                        <a:pt x="322378" y="1248572"/>
                      </a:cubicBezTo>
                      <a:cubicBezTo>
                        <a:pt x="296261" y="1222455"/>
                        <a:pt x="276674" y="1192282"/>
                        <a:pt x="263615" y="1160080"/>
                      </a:cubicBezTo>
                      <a:lnTo>
                        <a:pt x="255158" y="1116617"/>
                      </a:lnTo>
                      <a:lnTo>
                        <a:pt x="246788" y="1114050"/>
                      </a:lnTo>
                      <a:cubicBezTo>
                        <a:pt x="194945" y="1092551"/>
                        <a:pt x="151303" y="1051274"/>
                        <a:pt x="128151" y="995315"/>
                      </a:cubicBezTo>
                      <a:cubicBezTo>
                        <a:pt x="104998" y="939357"/>
                        <a:pt x="106719" y="879310"/>
                        <a:pt x="128219" y="827466"/>
                      </a:cubicBezTo>
                      <a:lnTo>
                        <a:pt x="131688" y="822231"/>
                      </a:lnTo>
                      <a:lnTo>
                        <a:pt x="117941" y="814770"/>
                      </a:lnTo>
                      <a:cubicBezTo>
                        <a:pt x="46784" y="766697"/>
                        <a:pt x="0" y="685287"/>
                        <a:pt x="0" y="592951"/>
                      </a:cubicBezTo>
                      <a:cubicBezTo>
                        <a:pt x="0" y="519081"/>
                        <a:pt x="29942" y="452205"/>
                        <a:pt x="78351" y="403796"/>
                      </a:cubicBezTo>
                      <a:lnTo>
                        <a:pt x="100268" y="385713"/>
                      </a:lnTo>
                      <a:lnTo>
                        <a:pt x="59831" y="324591"/>
                      </a:lnTo>
                      <a:cubicBezTo>
                        <a:pt x="36860" y="269071"/>
                        <a:pt x="35070" y="204788"/>
                        <a:pt x="59904" y="144902"/>
                      </a:cubicBezTo>
                      <a:cubicBezTo>
                        <a:pt x="97155" y="55073"/>
                        <a:pt x="183732" y="649"/>
                        <a:pt x="27522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7" name="四角形: 上の 2 つの角を丸める 76">
                  <a:extLst>
                    <a:ext uri="{FF2B5EF4-FFF2-40B4-BE49-F238E27FC236}">
                      <a16:creationId xmlns:a16="http://schemas.microsoft.com/office/drawing/2014/main" id="{DE93EC3B-A394-0D0D-8C42-FC8C7100A5C6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16571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8" name="四角形: 上の 2 つの角を丸める 77">
                  <a:extLst>
                    <a:ext uri="{FF2B5EF4-FFF2-40B4-BE49-F238E27FC236}">
                      <a16:creationId xmlns:a16="http://schemas.microsoft.com/office/drawing/2014/main" id="{1006C27F-BA44-0376-14AC-1E31BE5CB2DF}"/>
                    </a:ext>
                  </a:extLst>
                </p:cNvPr>
                <p:cNvSpPr/>
                <p:nvPr/>
              </p:nvSpPr>
              <p:spPr bwMode="auto">
                <a:xfrm rot="1800000">
                  <a:off x="2855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grpSp>
              <p:nvGrpSpPr>
                <p:cNvPr id="79" name="グループ化 78">
                  <a:extLst>
                    <a:ext uri="{FF2B5EF4-FFF2-40B4-BE49-F238E27FC236}">
                      <a16:creationId xmlns:a16="http://schemas.microsoft.com/office/drawing/2014/main" id="{09FEFF32-9A5A-7BA1-9032-0CDEB17EE545}"/>
                    </a:ext>
                  </a:extLst>
                </p:cNvPr>
                <p:cNvGrpSpPr/>
                <p:nvPr/>
              </p:nvGrpSpPr>
              <p:grpSpPr>
                <a:xfrm>
                  <a:off x="739748" y="4182690"/>
                  <a:ext cx="890634" cy="596605"/>
                  <a:chOff x="3897206" y="4195140"/>
                  <a:chExt cx="1192380" cy="937465"/>
                </a:xfrm>
              </p:grpSpPr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B2B4298B-88AF-AA8F-E311-1E3154BB6553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897206" y="4195140"/>
                    <a:ext cx="517585" cy="937465"/>
                  </a:xfrm>
                  <a:custGeom>
                    <a:avLst/>
                    <a:gdLst>
                      <a:gd name="connsiteX0" fmla="*/ 0 w 517585"/>
                      <a:gd name="connsiteY0" fmla="*/ 937465 h 937465"/>
                      <a:gd name="connsiteX1" fmla="*/ 517585 w 517585"/>
                      <a:gd name="connsiteY1" fmla="*/ 937465 h 937465"/>
                      <a:gd name="connsiteX2" fmla="*/ 517585 w 517585"/>
                      <a:gd name="connsiteY2" fmla="*/ 0 h 937465"/>
                      <a:gd name="connsiteX3" fmla="*/ 106384 w 517585"/>
                      <a:gd name="connsiteY3" fmla="*/ 0 h 937465"/>
                      <a:gd name="connsiteX4" fmla="*/ 0 w 517585"/>
                      <a:gd name="connsiteY4" fmla="*/ 937465 h 937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7585" h="937465">
                        <a:moveTo>
                          <a:pt x="0" y="937465"/>
                        </a:moveTo>
                        <a:lnTo>
                          <a:pt x="517585" y="937465"/>
                        </a:lnTo>
                        <a:lnTo>
                          <a:pt x="517585" y="0"/>
                        </a:lnTo>
                        <a:lnTo>
                          <a:pt x="106384" y="0"/>
                        </a:lnTo>
                        <a:lnTo>
                          <a:pt x="0" y="937465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1C2F549F-F496-1104-D9A3-BC9AEC85DB5C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4572001" y="4195140"/>
                    <a:ext cx="517585" cy="937465"/>
                  </a:xfrm>
                  <a:custGeom>
                    <a:avLst/>
                    <a:gdLst>
                      <a:gd name="connsiteX0" fmla="*/ 0 w 517585"/>
                      <a:gd name="connsiteY0" fmla="*/ 937465 h 937465"/>
                      <a:gd name="connsiteX1" fmla="*/ 517585 w 517585"/>
                      <a:gd name="connsiteY1" fmla="*/ 937465 h 937465"/>
                      <a:gd name="connsiteX2" fmla="*/ 411201 w 517585"/>
                      <a:gd name="connsiteY2" fmla="*/ 0 h 937465"/>
                      <a:gd name="connsiteX3" fmla="*/ 0 w 517585"/>
                      <a:gd name="connsiteY3" fmla="*/ 0 h 937465"/>
                      <a:gd name="connsiteX4" fmla="*/ 0 w 517585"/>
                      <a:gd name="connsiteY4" fmla="*/ 937465 h 937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7585" h="937465">
                        <a:moveTo>
                          <a:pt x="0" y="937465"/>
                        </a:moveTo>
                        <a:lnTo>
                          <a:pt x="517585" y="937465"/>
                        </a:lnTo>
                        <a:lnTo>
                          <a:pt x="411201" y="0"/>
                        </a:lnTo>
                        <a:lnTo>
                          <a:pt x="0" y="0"/>
                        </a:lnTo>
                        <a:lnTo>
                          <a:pt x="0" y="937465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80" name="台形 79">
                  <a:extLst>
                    <a:ext uri="{FF2B5EF4-FFF2-40B4-BE49-F238E27FC236}">
                      <a16:creationId xmlns:a16="http://schemas.microsoft.com/office/drawing/2014/main" id="{54B3417E-47C1-6CDC-05BB-4EDE858C41AA}"/>
                    </a:ext>
                  </a:extLst>
                </p:cNvPr>
                <p:cNvSpPr/>
                <p:nvPr/>
              </p:nvSpPr>
              <p:spPr bwMode="auto">
                <a:xfrm>
                  <a:off x="458135" y="3490234"/>
                  <a:ext cx="1453858" cy="990759"/>
                </a:xfrm>
                <a:prstGeom prst="trapezoid">
                  <a:avLst>
                    <a:gd name="adj" fmla="val 17498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1" name="四角形: 上の 2 つの角を丸める 80">
                  <a:extLst>
                    <a:ext uri="{FF2B5EF4-FFF2-40B4-BE49-F238E27FC236}">
                      <a16:creationId xmlns:a16="http://schemas.microsoft.com/office/drawing/2014/main" id="{5ED14682-B4F4-4054-2DC0-B656C6984EFD}"/>
                    </a:ext>
                  </a:extLst>
                </p:cNvPr>
                <p:cNvSpPr/>
                <p:nvPr/>
              </p:nvSpPr>
              <p:spPr bwMode="auto">
                <a:xfrm>
                  <a:off x="559860" y="2774365"/>
                  <a:ext cx="1253084" cy="1105740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8D2CF454-4D01-DFCB-6837-B82544230908}"/>
                    </a:ext>
                  </a:extLst>
                </p:cNvPr>
                <p:cNvSpPr/>
                <p:nvPr/>
              </p:nvSpPr>
              <p:spPr bwMode="auto">
                <a:xfrm>
                  <a:off x="519863" y="2766534"/>
                  <a:ext cx="1330402" cy="1188246"/>
                </a:xfrm>
                <a:custGeom>
                  <a:avLst/>
                  <a:gdLst>
                    <a:gd name="connsiteX0" fmla="*/ 177888 w 1330402"/>
                    <a:gd name="connsiteY0" fmla="*/ 0 h 1188246"/>
                    <a:gd name="connsiteX1" fmla="*/ 245486 w 1330402"/>
                    <a:gd name="connsiteY1" fmla="*/ 88145 h 1188246"/>
                    <a:gd name="connsiteX2" fmla="*/ 669682 w 1330402"/>
                    <a:gd name="connsiteY2" fmla="*/ 277183 h 1188246"/>
                    <a:gd name="connsiteX3" fmla="*/ 1093879 w 1330402"/>
                    <a:gd name="connsiteY3" fmla="*/ 88145 h 1188246"/>
                    <a:gd name="connsiteX4" fmla="*/ 1158842 w 1330402"/>
                    <a:gd name="connsiteY4" fmla="*/ 3434 h 1188246"/>
                    <a:gd name="connsiteX5" fmla="*/ 1169644 w 1330402"/>
                    <a:gd name="connsiteY5" fmla="*/ 9298 h 1188246"/>
                    <a:gd name="connsiteX6" fmla="*/ 1330402 w 1330402"/>
                    <a:gd name="connsiteY6" fmla="*/ 311647 h 1188246"/>
                    <a:gd name="connsiteX7" fmla="*/ 1330402 w 1330402"/>
                    <a:gd name="connsiteY7" fmla="*/ 1188246 h 1188246"/>
                    <a:gd name="connsiteX8" fmla="*/ 0 w 1330402"/>
                    <a:gd name="connsiteY8" fmla="*/ 1188246 h 1188246"/>
                    <a:gd name="connsiteX9" fmla="*/ 0 w 1330402"/>
                    <a:gd name="connsiteY9" fmla="*/ 311647 h 1188246"/>
                    <a:gd name="connsiteX10" fmla="*/ 160758 w 1330402"/>
                    <a:gd name="connsiteY10" fmla="*/ 9298 h 118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0402" h="1188246">
                      <a:moveTo>
                        <a:pt x="177888" y="0"/>
                      </a:moveTo>
                      <a:lnTo>
                        <a:pt x="245486" y="88145"/>
                      </a:lnTo>
                      <a:cubicBezTo>
                        <a:pt x="354047" y="204942"/>
                        <a:pt x="504023" y="277183"/>
                        <a:pt x="669682" y="277183"/>
                      </a:cubicBezTo>
                      <a:cubicBezTo>
                        <a:pt x="835341" y="277183"/>
                        <a:pt x="985317" y="204942"/>
                        <a:pt x="1093879" y="88145"/>
                      </a:cubicBezTo>
                      <a:lnTo>
                        <a:pt x="1158842" y="3434"/>
                      </a:lnTo>
                      <a:lnTo>
                        <a:pt x="1169644" y="9298"/>
                      </a:lnTo>
                      <a:cubicBezTo>
                        <a:pt x="1266634" y="74823"/>
                        <a:pt x="1330402" y="185788"/>
                        <a:pt x="1330402" y="311647"/>
                      </a:cubicBezTo>
                      <a:lnTo>
                        <a:pt x="1330402" y="1188246"/>
                      </a:lnTo>
                      <a:lnTo>
                        <a:pt x="0" y="1188246"/>
                      </a:lnTo>
                      <a:lnTo>
                        <a:pt x="0" y="311647"/>
                      </a:lnTo>
                      <a:cubicBezTo>
                        <a:pt x="0" y="185788"/>
                        <a:pt x="63768" y="74823"/>
                        <a:pt x="160758" y="929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" name="楕円 82">
                  <a:extLst>
                    <a:ext uri="{FF2B5EF4-FFF2-40B4-BE49-F238E27FC236}">
                      <a16:creationId xmlns:a16="http://schemas.microsoft.com/office/drawing/2014/main" id="{A6787412-1D06-6ECC-8417-D0FBECDBCF50}"/>
                    </a:ext>
                  </a:extLst>
                </p:cNvPr>
                <p:cNvSpPr/>
                <p:nvPr/>
              </p:nvSpPr>
              <p:spPr bwMode="auto">
                <a:xfrm rot="20700000">
                  <a:off x="314200" y="1956388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" name="楕円 83">
                  <a:extLst>
                    <a:ext uri="{FF2B5EF4-FFF2-40B4-BE49-F238E27FC236}">
                      <a16:creationId xmlns:a16="http://schemas.microsoft.com/office/drawing/2014/main" id="{55F61B40-9B7E-424D-C23E-FEBA54AD7509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646734" y="1956387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E77C5224-F146-0727-06F0-3B99002B91AC}"/>
                    </a:ext>
                  </a:extLst>
                </p:cNvPr>
                <p:cNvSpPr/>
                <p:nvPr/>
              </p:nvSpPr>
              <p:spPr bwMode="auto">
                <a:xfrm>
                  <a:off x="483069" y="1455321"/>
                  <a:ext cx="1412952" cy="14129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FB91BA8B-881E-9B72-902F-E111905FD629}"/>
                    </a:ext>
                  </a:extLst>
                </p:cNvPr>
                <p:cNvSpPr/>
                <p:nvPr/>
              </p:nvSpPr>
              <p:spPr bwMode="auto">
                <a:xfrm>
                  <a:off x="272480" y="983492"/>
                  <a:ext cx="1834131" cy="833989"/>
                </a:xfrm>
                <a:custGeom>
                  <a:avLst/>
                  <a:gdLst>
                    <a:gd name="connsiteX0" fmla="*/ 917065 w 1834131"/>
                    <a:gd name="connsiteY0" fmla="*/ 0 h 833989"/>
                    <a:gd name="connsiteX1" fmla="*/ 1119562 w 1834131"/>
                    <a:gd name="connsiteY1" fmla="*/ 83877 h 833989"/>
                    <a:gd name="connsiteX2" fmla="*/ 1159193 w 1834131"/>
                    <a:gd name="connsiteY2" fmla="*/ 142658 h 833989"/>
                    <a:gd name="connsiteX3" fmla="*/ 1168975 w 1834131"/>
                    <a:gd name="connsiteY3" fmla="*/ 137468 h 833989"/>
                    <a:gd name="connsiteX4" fmla="*/ 1348663 w 1834131"/>
                    <a:gd name="connsiteY4" fmla="*/ 137541 h 833989"/>
                    <a:gd name="connsiteX5" fmla="*/ 1475670 w 1834131"/>
                    <a:gd name="connsiteY5" fmla="*/ 264651 h 833989"/>
                    <a:gd name="connsiteX6" fmla="*/ 1477006 w 1834131"/>
                    <a:gd name="connsiteY6" fmla="*/ 271241 h 833989"/>
                    <a:gd name="connsiteX7" fmla="*/ 1493062 w 1834131"/>
                    <a:gd name="connsiteY7" fmla="*/ 266482 h 833989"/>
                    <a:gd name="connsiteX8" fmla="*/ 1750254 w 1834131"/>
                    <a:gd name="connsiteY8" fmla="*/ 345117 h 833989"/>
                    <a:gd name="connsiteX9" fmla="*/ 1750254 w 1834131"/>
                    <a:gd name="connsiteY9" fmla="*/ 750111 h 833989"/>
                    <a:gd name="connsiteX10" fmla="*/ 1345260 w 1834131"/>
                    <a:gd name="connsiteY10" fmla="*/ 750111 h 833989"/>
                    <a:gd name="connsiteX11" fmla="*/ 1282353 w 1834131"/>
                    <a:gd name="connsiteY11" fmla="*/ 655377 h 833989"/>
                    <a:gd name="connsiteX12" fmla="*/ 1269299 w 1834131"/>
                    <a:gd name="connsiteY12" fmla="*/ 588294 h 833989"/>
                    <a:gd name="connsiteX13" fmla="*/ 1260279 w 1834131"/>
                    <a:gd name="connsiteY13" fmla="*/ 589237 h 833989"/>
                    <a:gd name="connsiteX14" fmla="*/ 1168798 w 1834131"/>
                    <a:gd name="connsiteY14" fmla="*/ 571273 h 833989"/>
                    <a:gd name="connsiteX15" fmla="*/ 1091451 w 1834131"/>
                    <a:gd name="connsiteY15" fmla="*/ 519225 h 833989"/>
                    <a:gd name="connsiteX16" fmla="*/ 1088387 w 1834131"/>
                    <a:gd name="connsiteY16" fmla="*/ 514593 h 833989"/>
                    <a:gd name="connsiteX17" fmla="*/ 1077180 w 1834131"/>
                    <a:gd name="connsiteY17" fmla="*/ 523840 h 833989"/>
                    <a:gd name="connsiteX18" fmla="*/ 917065 w 1834131"/>
                    <a:gd name="connsiteY18" fmla="*/ 572748 h 833989"/>
                    <a:gd name="connsiteX19" fmla="*/ 756951 w 1834131"/>
                    <a:gd name="connsiteY19" fmla="*/ 523840 h 833989"/>
                    <a:gd name="connsiteX20" fmla="*/ 746035 w 1834131"/>
                    <a:gd name="connsiteY20" fmla="*/ 514834 h 833989"/>
                    <a:gd name="connsiteX21" fmla="*/ 743219 w 1834131"/>
                    <a:gd name="connsiteY21" fmla="*/ 519083 h 833989"/>
                    <a:gd name="connsiteX22" fmla="*/ 665830 w 1834131"/>
                    <a:gd name="connsiteY22" fmla="*/ 571069 h 833989"/>
                    <a:gd name="connsiteX23" fmla="*/ 574333 w 1834131"/>
                    <a:gd name="connsiteY23" fmla="*/ 588957 h 833989"/>
                    <a:gd name="connsiteX24" fmla="*/ 564897 w 1834131"/>
                    <a:gd name="connsiteY24" fmla="*/ 587963 h 833989"/>
                    <a:gd name="connsiteX25" fmla="*/ 551779 w 1834131"/>
                    <a:gd name="connsiteY25" fmla="*/ 655378 h 833989"/>
                    <a:gd name="connsiteX26" fmla="*/ 488871 w 1834131"/>
                    <a:gd name="connsiteY26" fmla="*/ 750112 h 833989"/>
                    <a:gd name="connsiteX27" fmla="*/ 83877 w 1834131"/>
                    <a:gd name="connsiteY27" fmla="*/ 750112 h 833989"/>
                    <a:gd name="connsiteX28" fmla="*/ 83877 w 1834131"/>
                    <a:gd name="connsiteY28" fmla="*/ 345118 h 833989"/>
                    <a:gd name="connsiteX29" fmla="*/ 341070 w 1834131"/>
                    <a:gd name="connsiteY29" fmla="*/ 266483 h 833989"/>
                    <a:gd name="connsiteX30" fmla="*/ 357736 w 1834131"/>
                    <a:gd name="connsiteY30" fmla="*/ 271423 h 833989"/>
                    <a:gd name="connsiteX31" fmla="*/ 359208 w 1834131"/>
                    <a:gd name="connsiteY31" fmla="*/ 264196 h 833989"/>
                    <a:gd name="connsiteX32" fmla="*/ 486318 w 1834131"/>
                    <a:gd name="connsiteY32" fmla="*/ 137190 h 833989"/>
                    <a:gd name="connsiteX33" fmla="*/ 666007 w 1834131"/>
                    <a:gd name="connsiteY33" fmla="*/ 137263 h 833989"/>
                    <a:gd name="connsiteX34" fmla="*/ 675258 w 1834131"/>
                    <a:gd name="connsiteY34" fmla="*/ 142182 h 833989"/>
                    <a:gd name="connsiteX35" fmla="*/ 714568 w 1834131"/>
                    <a:gd name="connsiteY35" fmla="*/ 83877 h 833989"/>
                    <a:gd name="connsiteX36" fmla="*/ 917065 w 1834131"/>
                    <a:gd name="connsiteY36" fmla="*/ 0 h 83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834131" h="833989">
                      <a:moveTo>
                        <a:pt x="917065" y="0"/>
                      </a:moveTo>
                      <a:cubicBezTo>
                        <a:pt x="996145" y="0"/>
                        <a:pt x="1067739" y="32054"/>
                        <a:pt x="1119562" y="83877"/>
                      </a:cubicBezTo>
                      <a:lnTo>
                        <a:pt x="1159193" y="142658"/>
                      </a:lnTo>
                      <a:lnTo>
                        <a:pt x="1168975" y="137468"/>
                      </a:lnTo>
                      <a:cubicBezTo>
                        <a:pt x="1224494" y="114497"/>
                        <a:pt x="1288777" y="112707"/>
                        <a:pt x="1348663" y="137541"/>
                      </a:cubicBezTo>
                      <a:cubicBezTo>
                        <a:pt x="1408549" y="162375"/>
                        <a:pt x="1452699" y="209132"/>
                        <a:pt x="1475670" y="264651"/>
                      </a:cubicBezTo>
                      <a:lnTo>
                        <a:pt x="1477006" y="271241"/>
                      </a:lnTo>
                      <a:lnTo>
                        <a:pt x="1493062" y="266482"/>
                      </a:lnTo>
                      <a:cubicBezTo>
                        <a:pt x="1583316" y="249008"/>
                        <a:pt x="1680357" y="275220"/>
                        <a:pt x="1750254" y="345117"/>
                      </a:cubicBezTo>
                      <a:cubicBezTo>
                        <a:pt x="1862090" y="456953"/>
                        <a:pt x="1862090" y="638275"/>
                        <a:pt x="1750254" y="750111"/>
                      </a:cubicBezTo>
                      <a:cubicBezTo>
                        <a:pt x="1638418" y="861947"/>
                        <a:pt x="1457096" y="861947"/>
                        <a:pt x="1345260" y="750111"/>
                      </a:cubicBezTo>
                      <a:cubicBezTo>
                        <a:pt x="1317301" y="722152"/>
                        <a:pt x="1296332" y="689850"/>
                        <a:pt x="1282353" y="655377"/>
                      </a:cubicBezTo>
                      <a:lnTo>
                        <a:pt x="1269299" y="588294"/>
                      </a:lnTo>
                      <a:lnTo>
                        <a:pt x="1260279" y="589237"/>
                      </a:lnTo>
                      <a:cubicBezTo>
                        <a:pt x="1229783" y="589451"/>
                        <a:pt x="1198741" y="583690"/>
                        <a:pt x="1168798" y="571273"/>
                      </a:cubicBezTo>
                      <a:cubicBezTo>
                        <a:pt x="1138855" y="558856"/>
                        <a:pt x="1112846" y="540958"/>
                        <a:pt x="1091451" y="519225"/>
                      </a:cubicBezTo>
                      <a:lnTo>
                        <a:pt x="1088387" y="514593"/>
                      </a:lnTo>
                      <a:lnTo>
                        <a:pt x="1077180" y="523840"/>
                      </a:lnTo>
                      <a:cubicBezTo>
                        <a:pt x="1031474" y="554718"/>
                        <a:pt x="976375" y="572748"/>
                        <a:pt x="917065" y="572748"/>
                      </a:cubicBezTo>
                      <a:cubicBezTo>
                        <a:pt x="857755" y="572748"/>
                        <a:pt x="802656" y="554718"/>
                        <a:pt x="756951" y="523840"/>
                      </a:cubicBezTo>
                      <a:lnTo>
                        <a:pt x="746035" y="514834"/>
                      </a:lnTo>
                      <a:lnTo>
                        <a:pt x="743219" y="519083"/>
                      </a:lnTo>
                      <a:cubicBezTo>
                        <a:pt x="721807" y="540799"/>
                        <a:pt x="695783" y="558676"/>
                        <a:pt x="665830" y="571069"/>
                      </a:cubicBezTo>
                      <a:cubicBezTo>
                        <a:pt x="635877" y="583461"/>
                        <a:pt x="604830" y="589197"/>
                        <a:pt x="574333" y="588957"/>
                      </a:cubicBezTo>
                      <a:lnTo>
                        <a:pt x="564897" y="587963"/>
                      </a:lnTo>
                      <a:lnTo>
                        <a:pt x="551779" y="655378"/>
                      </a:lnTo>
                      <a:cubicBezTo>
                        <a:pt x="537799" y="689851"/>
                        <a:pt x="516830" y="722153"/>
                        <a:pt x="488871" y="750112"/>
                      </a:cubicBezTo>
                      <a:cubicBezTo>
                        <a:pt x="377035" y="861948"/>
                        <a:pt x="195713" y="861948"/>
                        <a:pt x="83877" y="750112"/>
                      </a:cubicBezTo>
                      <a:cubicBezTo>
                        <a:pt x="-27959" y="638276"/>
                        <a:pt x="-27959" y="456954"/>
                        <a:pt x="83877" y="345118"/>
                      </a:cubicBezTo>
                      <a:cubicBezTo>
                        <a:pt x="153774" y="275221"/>
                        <a:pt x="250815" y="249009"/>
                        <a:pt x="341070" y="266483"/>
                      </a:cubicBezTo>
                      <a:lnTo>
                        <a:pt x="357736" y="271423"/>
                      </a:lnTo>
                      <a:lnTo>
                        <a:pt x="359208" y="264196"/>
                      </a:lnTo>
                      <a:cubicBezTo>
                        <a:pt x="382223" y="208696"/>
                        <a:pt x="426412" y="161975"/>
                        <a:pt x="486318" y="137190"/>
                      </a:cubicBezTo>
                      <a:cubicBezTo>
                        <a:pt x="546225" y="112404"/>
                        <a:pt x="610506" y="114247"/>
                        <a:pt x="666007" y="137263"/>
                      </a:cubicBezTo>
                      <a:lnTo>
                        <a:pt x="675258" y="142182"/>
                      </a:lnTo>
                      <a:lnTo>
                        <a:pt x="714568" y="83877"/>
                      </a:lnTo>
                      <a:cubicBezTo>
                        <a:pt x="766392" y="32054"/>
                        <a:pt x="837985" y="0"/>
                        <a:pt x="917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414C58F9-C029-D7B6-05D2-69A2E96978B3}"/>
                  </a:ext>
                </a:extLst>
              </p:cNvPr>
              <p:cNvGrpSpPr/>
              <p:nvPr/>
            </p:nvGrpSpPr>
            <p:grpSpPr>
              <a:xfrm>
                <a:off x="-3346217" y="498032"/>
                <a:ext cx="783060" cy="422315"/>
                <a:chOff x="6758359" y="167068"/>
                <a:chExt cx="783060" cy="422315"/>
              </a:xfrm>
            </p:grpSpPr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3364AAA5-5526-2015-F5D1-54308D9515B2}"/>
                    </a:ext>
                  </a:extLst>
                </p:cNvPr>
                <p:cNvSpPr/>
                <p:nvPr/>
              </p:nvSpPr>
              <p:spPr bwMode="auto">
                <a:xfrm>
                  <a:off x="6781747" y="167068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2" name="四角形: 上の 2 つの角を丸める 71">
                  <a:extLst>
                    <a:ext uri="{FF2B5EF4-FFF2-40B4-BE49-F238E27FC236}">
                      <a16:creationId xmlns:a16="http://schemas.microsoft.com/office/drawing/2014/main" id="{787439FC-B25B-A097-EB57-E9B89F63CFF7}"/>
                    </a:ext>
                  </a:extLst>
                </p:cNvPr>
                <p:cNvSpPr/>
                <p:nvPr/>
              </p:nvSpPr>
              <p:spPr bwMode="auto">
                <a:xfrm>
                  <a:off x="6940811" y="283978"/>
                  <a:ext cx="188599" cy="242278"/>
                </a:xfrm>
                <a:prstGeom prst="round2SameRect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9A698F72-0C60-796C-9617-981C1B8B28D8}"/>
                    </a:ext>
                  </a:extLst>
                </p:cNvPr>
                <p:cNvSpPr/>
                <p:nvPr/>
              </p:nvSpPr>
              <p:spPr bwMode="auto">
                <a:xfrm>
                  <a:off x="6758359" y="497308"/>
                  <a:ext cx="783060" cy="92075"/>
                </a:xfrm>
                <a:custGeom>
                  <a:avLst/>
                  <a:gdLst>
                    <a:gd name="connsiteX0" fmla="*/ 0 w 736284"/>
                    <a:gd name="connsiteY0" fmla="*/ 0 h 92075"/>
                    <a:gd name="connsiteX1" fmla="*/ 736284 w 736284"/>
                    <a:gd name="connsiteY1" fmla="*/ 0 h 92075"/>
                    <a:gd name="connsiteX2" fmla="*/ 736283 w 736284"/>
                    <a:gd name="connsiteY2" fmla="*/ 72052 h 92075"/>
                    <a:gd name="connsiteX3" fmla="*/ 715498 w 736284"/>
                    <a:gd name="connsiteY3" fmla="*/ 92075 h 92075"/>
                    <a:gd name="connsiteX4" fmla="*/ 20786 w 736284"/>
                    <a:gd name="connsiteY4" fmla="*/ 92075 h 92075"/>
                    <a:gd name="connsiteX5" fmla="*/ 0 w 736284"/>
                    <a:gd name="connsiteY5" fmla="*/ 72052 h 9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36284" h="92075">
                      <a:moveTo>
                        <a:pt x="0" y="0"/>
                      </a:moveTo>
                      <a:lnTo>
                        <a:pt x="736284" y="0"/>
                      </a:lnTo>
                      <a:lnTo>
                        <a:pt x="736283" y="72052"/>
                      </a:lnTo>
                      <a:cubicBezTo>
                        <a:pt x="736283" y="83110"/>
                        <a:pt x="726978" y="92075"/>
                        <a:pt x="715498" y="92075"/>
                      </a:cubicBezTo>
                      <a:lnTo>
                        <a:pt x="20786" y="92075"/>
                      </a:lnTo>
                      <a:cubicBezTo>
                        <a:pt x="9306" y="92075"/>
                        <a:pt x="0" y="83110"/>
                        <a:pt x="0" y="7205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3256DC23-62D1-9C79-ED05-AB80EBC518B9}"/>
                  </a:ext>
                </a:extLst>
              </p:cNvPr>
              <p:cNvGrpSpPr/>
              <p:nvPr/>
            </p:nvGrpSpPr>
            <p:grpSpPr>
              <a:xfrm flipH="1">
                <a:off x="-2508017" y="498032"/>
                <a:ext cx="783060" cy="422315"/>
                <a:chOff x="6758359" y="167068"/>
                <a:chExt cx="783060" cy="422315"/>
              </a:xfrm>
            </p:grpSpPr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2BA4F789-F9CA-F17A-AC5A-883F1D645BBF}"/>
                    </a:ext>
                  </a:extLst>
                </p:cNvPr>
                <p:cNvSpPr/>
                <p:nvPr/>
              </p:nvSpPr>
              <p:spPr bwMode="auto">
                <a:xfrm>
                  <a:off x="6781747" y="167068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" name="四角形: 上の 2 つの角を丸める 68">
                  <a:extLst>
                    <a:ext uri="{FF2B5EF4-FFF2-40B4-BE49-F238E27FC236}">
                      <a16:creationId xmlns:a16="http://schemas.microsoft.com/office/drawing/2014/main" id="{1A055F53-A204-94E6-33D8-72A9FFA792BE}"/>
                    </a:ext>
                  </a:extLst>
                </p:cNvPr>
                <p:cNvSpPr/>
                <p:nvPr/>
              </p:nvSpPr>
              <p:spPr bwMode="auto">
                <a:xfrm>
                  <a:off x="6940811" y="283978"/>
                  <a:ext cx="188599" cy="242278"/>
                </a:xfrm>
                <a:prstGeom prst="round2SameRect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AA3B36CD-F465-05AF-0DE0-0E169153B01C}"/>
                    </a:ext>
                  </a:extLst>
                </p:cNvPr>
                <p:cNvSpPr/>
                <p:nvPr/>
              </p:nvSpPr>
              <p:spPr bwMode="auto">
                <a:xfrm>
                  <a:off x="6758359" y="497308"/>
                  <a:ext cx="783060" cy="92075"/>
                </a:xfrm>
                <a:custGeom>
                  <a:avLst/>
                  <a:gdLst>
                    <a:gd name="connsiteX0" fmla="*/ 0 w 736284"/>
                    <a:gd name="connsiteY0" fmla="*/ 0 h 92075"/>
                    <a:gd name="connsiteX1" fmla="*/ 736284 w 736284"/>
                    <a:gd name="connsiteY1" fmla="*/ 0 h 92075"/>
                    <a:gd name="connsiteX2" fmla="*/ 736283 w 736284"/>
                    <a:gd name="connsiteY2" fmla="*/ 72052 h 92075"/>
                    <a:gd name="connsiteX3" fmla="*/ 715498 w 736284"/>
                    <a:gd name="connsiteY3" fmla="*/ 92075 h 92075"/>
                    <a:gd name="connsiteX4" fmla="*/ 20786 w 736284"/>
                    <a:gd name="connsiteY4" fmla="*/ 92075 h 92075"/>
                    <a:gd name="connsiteX5" fmla="*/ 0 w 736284"/>
                    <a:gd name="connsiteY5" fmla="*/ 72052 h 9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36284" h="92075">
                      <a:moveTo>
                        <a:pt x="0" y="0"/>
                      </a:moveTo>
                      <a:lnTo>
                        <a:pt x="736284" y="0"/>
                      </a:lnTo>
                      <a:lnTo>
                        <a:pt x="736283" y="72052"/>
                      </a:lnTo>
                      <a:cubicBezTo>
                        <a:pt x="736283" y="83110"/>
                        <a:pt x="726978" y="92075"/>
                        <a:pt x="715498" y="92075"/>
                      </a:cubicBezTo>
                      <a:lnTo>
                        <a:pt x="20786" y="92075"/>
                      </a:lnTo>
                      <a:cubicBezTo>
                        <a:pt x="9306" y="92075"/>
                        <a:pt x="0" y="83110"/>
                        <a:pt x="0" y="7205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A8243D5B-9633-6988-D1B7-2338E155CAFA}"/>
                  </a:ext>
                </a:extLst>
              </p:cNvPr>
              <p:cNvSpPr/>
              <p:nvPr/>
            </p:nvSpPr>
            <p:spPr bwMode="auto">
              <a:xfrm>
                <a:off x="-316363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243AECDA-5AF5-49AD-6BD8-90A83252D8A1}"/>
                  </a:ext>
                </a:extLst>
              </p:cNvPr>
              <p:cNvSpPr/>
              <p:nvPr/>
            </p:nvSpPr>
            <p:spPr bwMode="auto">
              <a:xfrm>
                <a:off x="-243338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473283E7-D9E4-3B0C-1A06-60B839E579BC}"/>
                  </a:ext>
                </a:extLst>
              </p:cNvPr>
              <p:cNvSpPr/>
              <p:nvPr/>
            </p:nvSpPr>
            <p:spPr bwMode="auto">
              <a:xfrm>
                <a:off x="-297017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E5953B5E-1A19-AC96-DA1B-F8C4E8645C8A}"/>
                  </a:ext>
                </a:extLst>
              </p:cNvPr>
              <p:cNvSpPr/>
              <p:nvPr/>
            </p:nvSpPr>
            <p:spPr bwMode="auto">
              <a:xfrm>
                <a:off x="-223357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4DC89DC0-BE94-1E7D-0E34-A1BE9D461D63}"/>
                  </a:ext>
                </a:extLst>
              </p:cNvPr>
              <p:cNvSpPr/>
              <p:nvPr/>
            </p:nvSpPr>
            <p:spPr bwMode="auto">
              <a:xfrm>
                <a:off x="-3173774" y="-2588448"/>
                <a:ext cx="1268480" cy="2872426"/>
              </a:xfrm>
              <a:custGeom>
                <a:avLst/>
                <a:gdLst>
                  <a:gd name="connsiteX0" fmla="*/ 209063 w 1268480"/>
                  <a:gd name="connsiteY0" fmla="*/ 1296887 h 2872426"/>
                  <a:gd name="connsiteX1" fmla="*/ 238079 w 1268480"/>
                  <a:gd name="connsiteY1" fmla="*/ 1334722 h 2872426"/>
                  <a:gd name="connsiteX2" fmla="*/ 262016 w 1268480"/>
                  <a:gd name="connsiteY2" fmla="*/ 1321729 h 2872426"/>
                  <a:gd name="connsiteX3" fmla="*/ 372330 w 1268480"/>
                  <a:gd name="connsiteY3" fmla="*/ 1299458 h 2872426"/>
                  <a:gd name="connsiteX4" fmla="*/ 898826 w 1268480"/>
                  <a:gd name="connsiteY4" fmla="*/ 1299458 h 2872426"/>
                  <a:gd name="connsiteX5" fmla="*/ 1009140 w 1268480"/>
                  <a:gd name="connsiteY5" fmla="*/ 1321729 h 2872426"/>
                  <a:gd name="connsiteX6" fmla="*/ 1036709 w 1268480"/>
                  <a:gd name="connsiteY6" fmla="*/ 1336693 h 2872426"/>
                  <a:gd name="connsiteX7" fmla="*/ 1064938 w 1268480"/>
                  <a:gd name="connsiteY7" fmla="*/ 1299883 h 2872426"/>
                  <a:gd name="connsiteX8" fmla="*/ 1074363 w 1268480"/>
                  <a:gd name="connsiteY8" fmla="*/ 1304999 h 2872426"/>
                  <a:gd name="connsiteX9" fmla="*/ 1214623 w 1268480"/>
                  <a:gd name="connsiteY9" fmla="*/ 1568797 h 2872426"/>
                  <a:gd name="connsiteX10" fmla="*/ 1214623 w 1268480"/>
                  <a:gd name="connsiteY10" fmla="*/ 2333623 h 2872426"/>
                  <a:gd name="connsiteX11" fmla="*/ 1174200 w 1268480"/>
                  <a:gd name="connsiteY11" fmla="*/ 2333623 h 2872426"/>
                  <a:gd name="connsiteX12" fmla="*/ 1268480 w 1268480"/>
                  <a:gd name="connsiteY12" fmla="*/ 2872426 h 2872426"/>
                  <a:gd name="connsiteX13" fmla="*/ 0 w 1268480"/>
                  <a:gd name="connsiteY13" fmla="*/ 2872426 h 2872426"/>
                  <a:gd name="connsiteX14" fmla="*/ 94280 w 1268480"/>
                  <a:gd name="connsiteY14" fmla="*/ 2333623 h 2872426"/>
                  <a:gd name="connsiteX15" fmla="*/ 53857 w 1268480"/>
                  <a:gd name="connsiteY15" fmla="*/ 2333623 h 2872426"/>
                  <a:gd name="connsiteX16" fmla="*/ 53857 w 1268480"/>
                  <a:gd name="connsiteY16" fmla="*/ 1568797 h 2872426"/>
                  <a:gd name="connsiteX17" fmla="*/ 194117 w 1268480"/>
                  <a:gd name="connsiteY17" fmla="*/ 1304999 h 2872426"/>
                  <a:gd name="connsiteX18" fmla="*/ 638721 w 1268480"/>
                  <a:gd name="connsiteY18" fmla="*/ 0 h 2872426"/>
                  <a:gd name="connsiteX19" fmla="*/ 1255116 w 1268480"/>
                  <a:gd name="connsiteY19" fmla="*/ 616395 h 2872426"/>
                  <a:gd name="connsiteX20" fmla="*/ 638721 w 1268480"/>
                  <a:gd name="connsiteY20" fmla="*/ 1232790 h 2872426"/>
                  <a:gd name="connsiteX21" fmla="*/ 22326 w 1268480"/>
                  <a:gd name="connsiteY21" fmla="*/ 616395 h 2872426"/>
                  <a:gd name="connsiteX22" fmla="*/ 638721 w 1268480"/>
                  <a:gd name="connsiteY22" fmla="*/ 0 h 2872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8480" h="2872426">
                    <a:moveTo>
                      <a:pt x="209063" y="1296887"/>
                    </a:moveTo>
                    <a:lnTo>
                      <a:pt x="238079" y="1334722"/>
                    </a:lnTo>
                    <a:lnTo>
                      <a:pt x="262016" y="1321729"/>
                    </a:lnTo>
                    <a:cubicBezTo>
                      <a:pt x="295922" y="1307388"/>
                      <a:pt x="333200" y="1299458"/>
                      <a:pt x="372330" y="1299458"/>
                    </a:cubicBezTo>
                    <a:lnTo>
                      <a:pt x="898826" y="1299458"/>
                    </a:lnTo>
                    <a:cubicBezTo>
                      <a:pt x="937956" y="1299458"/>
                      <a:pt x="975234" y="1307388"/>
                      <a:pt x="1009140" y="1321729"/>
                    </a:cubicBezTo>
                    <a:lnTo>
                      <a:pt x="1036709" y="1336693"/>
                    </a:lnTo>
                    <a:lnTo>
                      <a:pt x="1064938" y="1299883"/>
                    </a:lnTo>
                    <a:lnTo>
                      <a:pt x="1074363" y="1304999"/>
                    </a:lnTo>
                    <a:cubicBezTo>
                      <a:pt x="1158986" y="1362169"/>
                      <a:pt x="1214623" y="1458986"/>
                      <a:pt x="1214623" y="1568797"/>
                    </a:cubicBezTo>
                    <a:lnTo>
                      <a:pt x="1214623" y="2333623"/>
                    </a:lnTo>
                    <a:lnTo>
                      <a:pt x="1174200" y="2333623"/>
                    </a:lnTo>
                    <a:lnTo>
                      <a:pt x="1268480" y="2872426"/>
                    </a:lnTo>
                    <a:lnTo>
                      <a:pt x="0" y="2872426"/>
                    </a:lnTo>
                    <a:lnTo>
                      <a:pt x="94280" y="2333623"/>
                    </a:lnTo>
                    <a:lnTo>
                      <a:pt x="53857" y="2333623"/>
                    </a:lnTo>
                    <a:lnTo>
                      <a:pt x="53857" y="1568797"/>
                    </a:lnTo>
                    <a:cubicBezTo>
                      <a:pt x="53857" y="1458986"/>
                      <a:pt x="109494" y="1362169"/>
                      <a:pt x="194117" y="1304999"/>
                    </a:cubicBezTo>
                    <a:close/>
                    <a:moveTo>
                      <a:pt x="638721" y="0"/>
                    </a:moveTo>
                    <a:cubicBezTo>
                      <a:pt x="979147" y="0"/>
                      <a:pt x="1255116" y="275969"/>
                      <a:pt x="1255116" y="616395"/>
                    </a:cubicBezTo>
                    <a:cubicBezTo>
                      <a:pt x="1255116" y="956821"/>
                      <a:pt x="979147" y="1232790"/>
                      <a:pt x="638721" y="1232790"/>
                    </a:cubicBezTo>
                    <a:cubicBezTo>
                      <a:pt x="298295" y="1232790"/>
                      <a:pt x="22326" y="956821"/>
                      <a:pt x="22326" y="616395"/>
                    </a:cubicBezTo>
                    <a:cubicBezTo>
                      <a:pt x="22326" y="275969"/>
                      <a:pt x="298295" y="0"/>
                      <a:pt x="638721" y="0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10853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0C7A4C00-936F-07CF-C799-2F0361AF5C1E}"/>
              </a:ext>
            </a:extLst>
          </p:cNvPr>
          <p:cNvGrpSpPr/>
          <p:nvPr/>
        </p:nvGrpSpPr>
        <p:grpSpPr>
          <a:xfrm>
            <a:off x="6888215" y="2573905"/>
            <a:ext cx="2570269" cy="3847468"/>
            <a:chOff x="9370290" y="967299"/>
            <a:chExt cx="2726799" cy="4081780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B53A042D-4D53-5652-C96C-94776742F6AA}"/>
                </a:ext>
              </a:extLst>
            </p:cNvPr>
            <p:cNvGrpSpPr/>
            <p:nvPr/>
          </p:nvGrpSpPr>
          <p:grpSpPr>
            <a:xfrm>
              <a:off x="9747499" y="967299"/>
              <a:ext cx="2349590" cy="4065587"/>
              <a:chOff x="6127999" y="967299"/>
              <a:chExt cx="2349590" cy="4065587"/>
            </a:xfrm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7B222060-B397-CE53-DC3B-97360468059E}"/>
                  </a:ext>
                </a:extLst>
              </p:cNvPr>
              <p:cNvSpPr/>
              <p:nvPr/>
            </p:nvSpPr>
            <p:spPr bwMode="auto">
              <a:xfrm flipV="1">
                <a:off x="7165937" y="4180080"/>
                <a:ext cx="386604" cy="59660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82EE83DC-C82B-8958-82EA-6E1129192C56}"/>
                  </a:ext>
                </a:extLst>
              </p:cNvPr>
              <p:cNvGrpSpPr/>
              <p:nvPr/>
            </p:nvGrpSpPr>
            <p:grpSpPr>
              <a:xfrm rot="900000">
                <a:off x="6127999" y="967299"/>
                <a:ext cx="2349590" cy="4065587"/>
                <a:chOff x="-59378" y="983492"/>
                <a:chExt cx="2349590" cy="4065587"/>
              </a:xfrm>
            </p:grpSpPr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D74FB209-901C-324C-818F-E268F046DB8C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48105" y="3938617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231E9B35-B48A-35A0-9A23-01CA27B58CAC}"/>
                    </a:ext>
                  </a:extLst>
                </p:cNvPr>
                <p:cNvSpPr/>
                <p:nvPr/>
              </p:nvSpPr>
              <p:spPr bwMode="auto">
                <a:xfrm>
                  <a:off x="88878" y="1585299"/>
                  <a:ext cx="2201334" cy="1326922"/>
                </a:xfrm>
                <a:custGeom>
                  <a:avLst/>
                  <a:gdLst>
                    <a:gd name="connsiteX0" fmla="*/ 1926586 w 2201334"/>
                    <a:gd name="connsiteY0" fmla="*/ 680 h 1326922"/>
                    <a:gd name="connsiteX1" fmla="*/ 2141785 w 2201334"/>
                    <a:gd name="connsiteY1" fmla="*/ 145752 h 1326922"/>
                    <a:gd name="connsiteX2" fmla="*/ 2141711 w 2201334"/>
                    <a:gd name="connsiteY2" fmla="*/ 325441 h 1326922"/>
                    <a:gd name="connsiteX3" fmla="*/ 2101518 w 2201334"/>
                    <a:gd name="connsiteY3" fmla="*/ 386086 h 1326922"/>
                    <a:gd name="connsiteX4" fmla="*/ 2122984 w 2201334"/>
                    <a:gd name="connsiteY4" fmla="*/ 403796 h 1326922"/>
                    <a:gd name="connsiteX5" fmla="*/ 2201334 w 2201334"/>
                    <a:gd name="connsiteY5" fmla="*/ 592951 h 1326922"/>
                    <a:gd name="connsiteX6" fmla="*/ 2083394 w 2201334"/>
                    <a:gd name="connsiteY6" fmla="*/ 814770 h 1326922"/>
                    <a:gd name="connsiteX7" fmla="*/ 2069124 w 2201334"/>
                    <a:gd name="connsiteY7" fmla="*/ 822515 h 1326922"/>
                    <a:gd name="connsiteX8" fmla="*/ 2072925 w 2201334"/>
                    <a:gd name="connsiteY8" fmla="*/ 828261 h 1326922"/>
                    <a:gd name="connsiteX9" fmla="*/ 2072856 w 2201334"/>
                    <a:gd name="connsiteY9" fmla="*/ 996109 h 1326922"/>
                    <a:gd name="connsiteX10" fmla="*/ 1954121 w 2201334"/>
                    <a:gd name="connsiteY10" fmla="*/ 1114748 h 1326922"/>
                    <a:gd name="connsiteX11" fmla="*/ 1946062 w 2201334"/>
                    <a:gd name="connsiteY11" fmla="*/ 1117212 h 1326922"/>
                    <a:gd name="connsiteX12" fmla="*/ 1937720 w 2201334"/>
                    <a:gd name="connsiteY12" fmla="*/ 1160079 h 1326922"/>
                    <a:gd name="connsiteX13" fmla="*/ 1878957 w 2201334"/>
                    <a:gd name="connsiteY13" fmla="*/ 1248571 h 1326922"/>
                    <a:gd name="connsiteX14" fmla="*/ 1500648 w 2201334"/>
                    <a:gd name="connsiteY14" fmla="*/ 1248571 h 1326922"/>
                    <a:gd name="connsiteX15" fmla="*/ 1500648 w 2201334"/>
                    <a:gd name="connsiteY15" fmla="*/ 870262 h 1326922"/>
                    <a:gd name="connsiteX16" fmla="*/ 1689803 w 2201334"/>
                    <a:gd name="connsiteY16" fmla="*/ 791912 h 1326922"/>
                    <a:gd name="connsiteX17" fmla="*/ 1691915 w 2201334"/>
                    <a:gd name="connsiteY17" fmla="*/ 792115 h 1326922"/>
                    <a:gd name="connsiteX18" fmla="*/ 1716321 w 2201334"/>
                    <a:gd name="connsiteY18" fmla="*/ 755845 h 1326922"/>
                    <a:gd name="connsiteX19" fmla="*/ 1723211 w 2201334"/>
                    <a:gd name="connsiteY19" fmla="*/ 750270 h 1326922"/>
                    <a:gd name="connsiteX20" fmla="*/ 1687347 w 2201334"/>
                    <a:gd name="connsiteY20" fmla="*/ 697076 h 1326922"/>
                    <a:gd name="connsiteX21" fmla="*/ 1666325 w 2201334"/>
                    <a:gd name="connsiteY21" fmla="*/ 592951 h 1326922"/>
                    <a:gd name="connsiteX22" fmla="*/ 1744675 w 2201334"/>
                    <a:gd name="connsiteY22" fmla="*/ 403796 h 1326922"/>
                    <a:gd name="connsiteX23" fmla="*/ 1754959 w 2201334"/>
                    <a:gd name="connsiteY23" fmla="*/ 395311 h 1326922"/>
                    <a:gd name="connsiteX24" fmla="*/ 1707906 w 2201334"/>
                    <a:gd name="connsiteY24" fmla="*/ 325264 h 1326922"/>
                    <a:gd name="connsiteX25" fmla="*/ 1835090 w 2201334"/>
                    <a:gd name="connsiteY25" fmla="*/ 18568 h 1326922"/>
                    <a:gd name="connsiteX26" fmla="*/ 1926586 w 2201334"/>
                    <a:gd name="connsiteY26" fmla="*/ 680 h 1326922"/>
                    <a:gd name="connsiteX27" fmla="*/ 275221 w 2201334"/>
                    <a:gd name="connsiteY27" fmla="*/ 5 h 1326922"/>
                    <a:gd name="connsiteX28" fmla="*/ 366703 w 2201334"/>
                    <a:gd name="connsiteY28" fmla="*/ 17969 h 1326922"/>
                    <a:gd name="connsiteX29" fmla="*/ 493636 w 2201334"/>
                    <a:gd name="connsiteY29" fmla="*/ 324768 h 1326922"/>
                    <a:gd name="connsiteX30" fmla="*/ 446241 w 2201334"/>
                    <a:gd name="connsiteY30" fmla="*/ 395200 h 1326922"/>
                    <a:gd name="connsiteX31" fmla="*/ 456659 w 2201334"/>
                    <a:gd name="connsiteY31" fmla="*/ 403796 h 1326922"/>
                    <a:gd name="connsiteX32" fmla="*/ 535010 w 2201334"/>
                    <a:gd name="connsiteY32" fmla="*/ 592951 h 1326922"/>
                    <a:gd name="connsiteX33" fmla="*/ 513987 w 2201334"/>
                    <a:gd name="connsiteY33" fmla="*/ 697076 h 1326922"/>
                    <a:gd name="connsiteX34" fmla="*/ 478301 w 2201334"/>
                    <a:gd name="connsiteY34" fmla="*/ 750007 h 1326922"/>
                    <a:gd name="connsiteX35" fmla="*/ 484882 w 2201334"/>
                    <a:gd name="connsiteY35" fmla="*/ 755342 h 1326922"/>
                    <a:gd name="connsiteX36" fmla="*/ 510329 w 2201334"/>
                    <a:gd name="connsiteY36" fmla="*/ 793227 h 1326922"/>
                    <a:gd name="connsiteX37" fmla="*/ 524365 w 2201334"/>
                    <a:gd name="connsiteY37" fmla="*/ 792219 h 1326922"/>
                    <a:gd name="connsiteX38" fmla="*/ 700687 w 2201334"/>
                    <a:gd name="connsiteY38" fmla="*/ 870263 h 1326922"/>
                    <a:gd name="connsiteX39" fmla="*/ 700687 w 2201334"/>
                    <a:gd name="connsiteY39" fmla="*/ 1248572 h 1326922"/>
                    <a:gd name="connsiteX40" fmla="*/ 322378 w 2201334"/>
                    <a:gd name="connsiteY40" fmla="*/ 1248572 h 1326922"/>
                    <a:gd name="connsiteX41" fmla="*/ 263615 w 2201334"/>
                    <a:gd name="connsiteY41" fmla="*/ 1160080 h 1326922"/>
                    <a:gd name="connsiteX42" fmla="*/ 255158 w 2201334"/>
                    <a:gd name="connsiteY42" fmla="*/ 1116617 h 1326922"/>
                    <a:gd name="connsiteX43" fmla="*/ 246788 w 2201334"/>
                    <a:gd name="connsiteY43" fmla="*/ 1114050 h 1326922"/>
                    <a:gd name="connsiteX44" fmla="*/ 128151 w 2201334"/>
                    <a:gd name="connsiteY44" fmla="*/ 995315 h 1326922"/>
                    <a:gd name="connsiteX45" fmla="*/ 128219 w 2201334"/>
                    <a:gd name="connsiteY45" fmla="*/ 827466 h 1326922"/>
                    <a:gd name="connsiteX46" fmla="*/ 131688 w 2201334"/>
                    <a:gd name="connsiteY46" fmla="*/ 822231 h 1326922"/>
                    <a:gd name="connsiteX47" fmla="*/ 117941 w 2201334"/>
                    <a:gd name="connsiteY47" fmla="*/ 814770 h 1326922"/>
                    <a:gd name="connsiteX48" fmla="*/ 0 w 2201334"/>
                    <a:gd name="connsiteY48" fmla="*/ 592951 h 1326922"/>
                    <a:gd name="connsiteX49" fmla="*/ 78351 w 2201334"/>
                    <a:gd name="connsiteY49" fmla="*/ 403796 h 1326922"/>
                    <a:gd name="connsiteX50" fmla="*/ 100268 w 2201334"/>
                    <a:gd name="connsiteY50" fmla="*/ 385713 h 1326922"/>
                    <a:gd name="connsiteX51" fmla="*/ 59831 w 2201334"/>
                    <a:gd name="connsiteY51" fmla="*/ 324591 h 1326922"/>
                    <a:gd name="connsiteX52" fmla="*/ 59904 w 2201334"/>
                    <a:gd name="connsiteY52" fmla="*/ 144902 h 1326922"/>
                    <a:gd name="connsiteX53" fmla="*/ 275221 w 2201334"/>
                    <a:gd name="connsiteY53" fmla="*/ 5 h 13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01334" h="1326922">
                      <a:moveTo>
                        <a:pt x="1926586" y="680"/>
                      </a:moveTo>
                      <a:cubicBezTo>
                        <a:pt x="2018074" y="1398"/>
                        <a:pt x="2104607" y="55893"/>
                        <a:pt x="2141785" y="145752"/>
                      </a:cubicBezTo>
                      <a:cubicBezTo>
                        <a:pt x="2166570" y="205659"/>
                        <a:pt x="2164727" y="269940"/>
                        <a:pt x="2141711" y="325441"/>
                      </a:cubicBezTo>
                      <a:lnTo>
                        <a:pt x="2101518" y="386086"/>
                      </a:lnTo>
                      <a:lnTo>
                        <a:pt x="2122984" y="403796"/>
                      </a:lnTo>
                      <a:cubicBezTo>
                        <a:pt x="2171393" y="452205"/>
                        <a:pt x="2201334" y="519081"/>
                        <a:pt x="2201334" y="592951"/>
                      </a:cubicBezTo>
                      <a:cubicBezTo>
                        <a:pt x="2201334" y="685287"/>
                        <a:pt x="2154551" y="766697"/>
                        <a:pt x="2083394" y="814770"/>
                      </a:cubicBezTo>
                      <a:lnTo>
                        <a:pt x="2069124" y="822515"/>
                      </a:lnTo>
                      <a:lnTo>
                        <a:pt x="2072925" y="828261"/>
                      </a:lnTo>
                      <a:cubicBezTo>
                        <a:pt x="2094381" y="880122"/>
                        <a:pt x="2096053" y="940169"/>
                        <a:pt x="2072856" y="996109"/>
                      </a:cubicBezTo>
                      <a:cubicBezTo>
                        <a:pt x="2049658" y="1052049"/>
                        <a:pt x="2005983" y="1093290"/>
                        <a:pt x="1954121" y="1114748"/>
                      </a:cubicBezTo>
                      <a:lnTo>
                        <a:pt x="1946062" y="1117212"/>
                      </a:lnTo>
                      <a:lnTo>
                        <a:pt x="1937720" y="1160079"/>
                      </a:lnTo>
                      <a:cubicBezTo>
                        <a:pt x="1924662" y="1192281"/>
                        <a:pt x="1905074" y="1222454"/>
                        <a:pt x="1878957" y="1248571"/>
                      </a:cubicBezTo>
                      <a:cubicBezTo>
                        <a:pt x="1774490" y="1353038"/>
                        <a:pt x="1605115" y="1353038"/>
                        <a:pt x="1500648" y="1248571"/>
                      </a:cubicBezTo>
                      <a:cubicBezTo>
                        <a:pt x="1396181" y="1144104"/>
                        <a:pt x="1396181" y="974729"/>
                        <a:pt x="1500648" y="870262"/>
                      </a:cubicBezTo>
                      <a:cubicBezTo>
                        <a:pt x="1552882" y="818029"/>
                        <a:pt x="1621343" y="791912"/>
                        <a:pt x="1689803" y="791912"/>
                      </a:cubicBezTo>
                      <a:lnTo>
                        <a:pt x="1691915" y="792115"/>
                      </a:lnTo>
                      <a:lnTo>
                        <a:pt x="1716321" y="755845"/>
                      </a:lnTo>
                      <a:lnTo>
                        <a:pt x="1723211" y="750270"/>
                      </a:lnTo>
                      <a:lnTo>
                        <a:pt x="1687347" y="697076"/>
                      </a:lnTo>
                      <a:cubicBezTo>
                        <a:pt x="1673811" y="665072"/>
                        <a:pt x="1666325" y="629885"/>
                        <a:pt x="1666325" y="592951"/>
                      </a:cubicBezTo>
                      <a:cubicBezTo>
                        <a:pt x="1666325" y="519081"/>
                        <a:pt x="1696266" y="452205"/>
                        <a:pt x="1744675" y="403796"/>
                      </a:cubicBezTo>
                      <a:lnTo>
                        <a:pt x="1754959" y="395311"/>
                      </a:lnTo>
                      <a:lnTo>
                        <a:pt x="1707906" y="325264"/>
                      </a:lnTo>
                      <a:cubicBezTo>
                        <a:pt x="1658335" y="205451"/>
                        <a:pt x="1715277" y="68139"/>
                        <a:pt x="1835090" y="18568"/>
                      </a:cubicBezTo>
                      <a:cubicBezTo>
                        <a:pt x="1865043" y="6176"/>
                        <a:pt x="1896090" y="440"/>
                        <a:pt x="1926586" y="680"/>
                      </a:cubicBezTo>
                      <a:close/>
                      <a:moveTo>
                        <a:pt x="275221" y="5"/>
                      </a:moveTo>
                      <a:cubicBezTo>
                        <a:pt x="305718" y="-209"/>
                        <a:pt x="336760" y="5552"/>
                        <a:pt x="366703" y="17969"/>
                      </a:cubicBezTo>
                      <a:cubicBezTo>
                        <a:pt x="486475" y="67637"/>
                        <a:pt x="543305" y="204996"/>
                        <a:pt x="493636" y="324768"/>
                      </a:cubicBezTo>
                      <a:lnTo>
                        <a:pt x="446241" y="395200"/>
                      </a:lnTo>
                      <a:lnTo>
                        <a:pt x="456659" y="403796"/>
                      </a:lnTo>
                      <a:cubicBezTo>
                        <a:pt x="505068" y="452205"/>
                        <a:pt x="535010" y="519081"/>
                        <a:pt x="535010" y="592951"/>
                      </a:cubicBezTo>
                      <a:cubicBezTo>
                        <a:pt x="535010" y="629885"/>
                        <a:pt x="527525" y="665072"/>
                        <a:pt x="513987" y="697076"/>
                      </a:cubicBezTo>
                      <a:lnTo>
                        <a:pt x="478301" y="750007"/>
                      </a:lnTo>
                      <a:lnTo>
                        <a:pt x="484882" y="755342"/>
                      </a:lnTo>
                      <a:lnTo>
                        <a:pt x="510329" y="793227"/>
                      </a:lnTo>
                      <a:lnTo>
                        <a:pt x="524365" y="792219"/>
                      </a:lnTo>
                      <a:cubicBezTo>
                        <a:pt x="588487" y="795280"/>
                        <a:pt x="651718" y="821295"/>
                        <a:pt x="700687" y="870263"/>
                      </a:cubicBezTo>
                      <a:cubicBezTo>
                        <a:pt x="805154" y="974730"/>
                        <a:pt x="805154" y="1144105"/>
                        <a:pt x="700687" y="1248572"/>
                      </a:cubicBezTo>
                      <a:cubicBezTo>
                        <a:pt x="596220" y="1353039"/>
                        <a:pt x="426845" y="1353039"/>
                        <a:pt x="322378" y="1248572"/>
                      </a:cubicBezTo>
                      <a:cubicBezTo>
                        <a:pt x="296261" y="1222455"/>
                        <a:pt x="276674" y="1192282"/>
                        <a:pt x="263615" y="1160080"/>
                      </a:cubicBezTo>
                      <a:lnTo>
                        <a:pt x="255158" y="1116617"/>
                      </a:lnTo>
                      <a:lnTo>
                        <a:pt x="246788" y="1114050"/>
                      </a:lnTo>
                      <a:cubicBezTo>
                        <a:pt x="194945" y="1092551"/>
                        <a:pt x="151303" y="1051274"/>
                        <a:pt x="128151" y="995315"/>
                      </a:cubicBezTo>
                      <a:cubicBezTo>
                        <a:pt x="104998" y="939357"/>
                        <a:pt x="106719" y="879310"/>
                        <a:pt x="128219" y="827466"/>
                      </a:cubicBezTo>
                      <a:lnTo>
                        <a:pt x="131688" y="822231"/>
                      </a:lnTo>
                      <a:lnTo>
                        <a:pt x="117941" y="814770"/>
                      </a:lnTo>
                      <a:cubicBezTo>
                        <a:pt x="46784" y="766697"/>
                        <a:pt x="0" y="685287"/>
                        <a:pt x="0" y="592951"/>
                      </a:cubicBezTo>
                      <a:cubicBezTo>
                        <a:pt x="0" y="519081"/>
                        <a:pt x="29942" y="452205"/>
                        <a:pt x="78351" y="403796"/>
                      </a:cubicBezTo>
                      <a:lnTo>
                        <a:pt x="100268" y="385713"/>
                      </a:lnTo>
                      <a:lnTo>
                        <a:pt x="59831" y="324591"/>
                      </a:lnTo>
                      <a:cubicBezTo>
                        <a:pt x="36860" y="269071"/>
                        <a:pt x="35070" y="204788"/>
                        <a:pt x="59904" y="144902"/>
                      </a:cubicBezTo>
                      <a:cubicBezTo>
                        <a:pt x="97155" y="55073"/>
                        <a:pt x="183732" y="649"/>
                        <a:pt x="27522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" name="四角形: 上の 2 つの角を丸める 52">
                  <a:extLst>
                    <a:ext uri="{FF2B5EF4-FFF2-40B4-BE49-F238E27FC236}">
                      <a16:creationId xmlns:a16="http://schemas.microsoft.com/office/drawing/2014/main" id="{9D2E833C-9302-22D3-2EA6-D6F906C4C4B4}"/>
                    </a:ext>
                  </a:extLst>
                </p:cNvPr>
                <p:cNvSpPr/>
                <p:nvPr/>
              </p:nvSpPr>
              <p:spPr bwMode="auto">
                <a:xfrm rot="1800000">
                  <a:off x="2855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1545131E-1546-97BD-762A-49DA7D8E4661}"/>
                    </a:ext>
                  </a:extLst>
                </p:cNvPr>
                <p:cNvSpPr/>
                <p:nvPr/>
              </p:nvSpPr>
              <p:spPr bwMode="auto">
                <a:xfrm flipV="1">
                  <a:off x="739748" y="4182691"/>
                  <a:ext cx="386604" cy="59660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" name="台形 54">
                  <a:extLst>
                    <a:ext uri="{FF2B5EF4-FFF2-40B4-BE49-F238E27FC236}">
                      <a16:creationId xmlns:a16="http://schemas.microsoft.com/office/drawing/2014/main" id="{48F47E69-7D87-4DCC-B16B-A43806C23DFF}"/>
                    </a:ext>
                  </a:extLst>
                </p:cNvPr>
                <p:cNvSpPr/>
                <p:nvPr/>
              </p:nvSpPr>
              <p:spPr bwMode="auto">
                <a:xfrm>
                  <a:off x="458135" y="3490234"/>
                  <a:ext cx="1453858" cy="990759"/>
                </a:xfrm>
                <a:prstGeom prst="trapezoid">
                  <a:avLst>
                    <a:gd name="adj" fmla="val 17498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87583461-E7A6-444E-A837-F502E2C8F238}"/>
                    </a:ext>
                  </a:extLst>
                </p:cNvPr>
                <p:cNvSpPr/>
                <p:nvPr/>
              </p:nvSpPr>
              <p:spPr bwMode="auto">
                <a:xfrm>
                  <a:off x="403561" y="4641275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7" name="四角形: 上の 2 つの角を丸める 56">
                  <a:extLst>
                    <a:ext uri="{FF2B5EF4-FFF2-40B4-BE49-F238E27FC236}">
                      <a16:creationId xmlns:a16="http://schemas.microsoft.com/office/drawing/2014/main" id="{AB5791DF-3F61-6039-5672-8808E51ED4F6}"/>
                    </a:ext>
                  </a:extLst>
                </p:cNvPr>
                <p:cNvSpPr/>
                <p:nvPr/>
              </p:nvSpPr>
              <p:spPr bwMode="auto">
                <a:xfrm>
                  <a:off x="559860" y="2774365"/>
                  <a:ext cx="1253084" cy="1105740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1AFF0F07-DA13-140C-76AE-48E61648D149}"/>
                    </a:ext>
                  </a:extLst>
                </p:cNvPr>
                <p:cNvSpPr/>
                <p:nvPr/>
              </p:nvSpPr>
              <p:spPr bwMode="auto">
                <a:xfrm>
                  <a:off x="519863" y="2766534"/>
                  <a:ext cx="1330402" cy="1188246"/>
                </a:xfrm>
                <a:custGeom>
                  <a:avLst/>
                  <a:gdLst>
                    <a:gd name="connsiteX0" fmla="*/ 177888 w 1330402"/>
                    <a:gd name="connsiteY0" fmla="*/ 0 h 1188246"/>
                    <a:gd name="connsiteX1" fmla="*/ 245486 w 1330402"/>
                    <a:gd name="connsiteY1" fmla="*/ 88145 h 1188246"/>
                    <a:gd name="connsiteX2" fmla="*/ 669682 w 1330402"/>
                    <a:gd name="connsiteY2" fmla="*/ 277183 h 1188246"/>
                    <a:gd name="connsiteX3" fmla="*/ 1093879 w 1330402"/>
                    <a:gd name="connsiteY3" fmla="*/ 88145 h 1188246"/>
                    <a:gd name="connsiteX4" fmla="*/ 1158842 w 1330402"/>
                    <a:gd name="connsiteY4" fmla="*/ 3434 h 1188246"/>
                    <a:gd name="connsiteX5" fmla="*/ 1169644 w 1330402"/>
                    <a:gd name="connsiteY5" fmla="*/ 9298 h 1188246"/>
                    <a:gd name="connsiteX6" fmla="*/ 1330402 w 1330402"/>
                    <a:gd name="connsiteY6" fmla="*/ 311647 h 1188246"/>
                    <a:gd name="connsiteX7" fmla="*/ 1330402 w 1330402"/>
                    <a:gd name="connsiteY7" fmla="*/ 1188246 h 1188246"/>
                    <a:gd name="connsiteX8" fmla="*/ 0 w 1330402"/>
                    <a:gd name="connsiteY8" fmla="*/ 1188246 h 1188246"/>
                    <a:gd name="connsiteX9" fmla="*/ 0 w 1330402"/>
                    <a:gd name="connsiteY9" fmla="*/ 311647 h 1188246"/>
                    <a:gd name="connsiteX10" fmla="*/ 160758 w 1330402"/>
                    <a:gd name="connsiteY10" fmla="*/ 9298 h 118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0402" h="1188246">
                      <a:moveTo>
                        <a:pt x="177888" y="0"/>
                      </a:moveTo>
                      <a:lnTo>
                        <a:pt x="245486" y="88145"/>
                      </a:lnTo>
                      <a:cubicBezTo>
                        <a:pt x="354047" y="204942"/>
                        <a:pt x="504023" y="277183"/>
                        <a:pt x="669682" y="277183"/>
                      </a:cubicBezTo>
                      <a:cubicBezTo>
                        <a:pt x="835341" y="277183"/>
                        <a:pt x="985317" y="204942"/>
                        <a:pt x="1093879" y="88145"/>
                      </a:cubicBezTo>
                      <a:lnTo>
                        <a:pt x="1158842" y="3434"/>
                      </a:lnTo>
                      <a:lnTo>
                        <a:pt x="1169644" y="9298"/>
                      </a:lnTo>
                      <a:cubicBezTo>
                        <a:pt x="1266634" y="74823"/>
                        <a:pt x="1330402" y="185788"/>
                        <a:pt x="1330402" y="311647"/>
                      </a:cubicBezTo>
                      <a:lnTo>
                        <a:pt x="1330402" y="1188246"/>
                      </a:lnTo>
                      <a:lnTo>
                        <a:pt x="0" y="1188246"/>
                      </a:lnTo>
                      <a:lnTo>
                        <a:pt x="0" y="311647"/>
                      </a:lnTo>
                      <a:cubicBezTo>
                        <a:pt x="0" y="185788"/>
                        <a:pt x="63768" y="74823"/>
                        <a:pt x="160758" y="929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90CEDF27-F114-742D-8251-50A58F5C8A8B}"/>
                    </a:ext>
                  </a:extLst>
                </p:cNvPr>
                <p:cNvSpPr/>
                <p:nvPr/>
              </p:nvSpPr>
              <p:spPr bwMode="auto">
                <a:xfrm rot="20700000">
                  <a:off x="314200" y="1956388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BAD947F6-AF56-93AE-CD5D-BF41C14684B3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646734" y="1956387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7AD2B2AD-C8E8-3A0D-5EEA-D49CA109E2CF}"/>
                    </a:ext>
                  </a:extLst>
                </p:cNvPr>
                <p:cNvSpPr/>
                <p:nvPr/>
              </p:nvSpPr>
              <p:spPr bwMode="auto">
                <a:xfrm>
                  <a:off x="483069" y="1455321"/>
                  <a:ext cx="1412952" cy="14129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2903E7D2-11AB-E7F5-57C5-74C1B484B023}"/>
                    </a:ext>
                  </a:extLst>
                </p:cNvPr>
                <p:cNvSpPr/>
                <p:nvPr/>
              </p:nvSpPr>
              <p:spPr bwMode="auto">
                <a:xfrm>
                  <a:off x="272480" y="983492"/>
                  <a:ext cx="1834131" cy="833989"/>
                </a:xfrm>
                <a:custGeom>
                  <a:avLst/>
                  <a:gdLst>
                    <a:gd name="connsiteX0" fmla="*/ 917065 w 1834131"/>
                    <a:gd name="connsiteY0" fmla="*/ 0 h 833989"/>
                    <a:gd name="connsiteX1" fmla="*/ 1119562 w 1834131"/>
                    <a:gd name="connsiteY1" fmla="*/ 83877 h 833989"/>
                    <a:gd name="connsiteX2" fmla="*/ 1159193 w 1834131"/>
                    <a:gd name="connsiteY2" fmla="*/ 142658 h 833989"/>
                    <a:gd name="connsiteX3" fmla="*/ 1168975 w 1834131"/>
                    <a:gd name="connsiteY3" fmla="*/ 137468 h 833989"/>
                    <a:gd name="connsiteX4" fmla="*/ 1348663 w 1834131"/>
                    <a:gd name="connsiteY4" fmla="*/ 137541 h 833989"/>
                    <a:gd name="connsiteX5" fmla="*/ 1475670 w 1834131"/>
                    <a:gd name="connsiteY5" fmla="*/ 264651 h 833989"/>
                    <a:gd name="connsiteX6" fmla="*/ 1477006 w 1834131"/>
                    <a:gd name="connsiteY6" fmla="*/ 271241 h 833989"/>
                    <a:gd name="connsiteX7" fmla="*/ 1493062 w 1834131"/>
                    <a:gd name="connsiteY7" fmla="*/ 266482 h 833989"/>
                    <a:gd name="connsiteX8" fmla="*/ 1750254 w 1834131"/>
                    <a:gd name="connsiteY8" fmla="*/ 345117 h 833989"/>
                    <a:gd name="connsiteX9" fmla="*/ 1750254 w 1834131"/>
                    <a:gd name="connsiteY9" fmla="*/ 750111 h 833989"/>
                    <a:gd name="connsiteX10" fmla="*/ 1345260 w 1834131"/>
                    <a:gd name="connsiteY10" fmla="*/ 750111 h 833989"/>
                    <a:gd name="connsiteX11" fmla="*/ 1282353 w 1834131"/>
                    <a:gd name="connsiteY11" fmla="*/ 655377 h 833989"/>
                    <a:gd name="connsiteX12" fmla="*/ 1269299 w 1834131"/>
                    <a:gd name="connsiteY12" fmla="*/ 588294 h 833989"/>
                    <a:gd name="connsiteX13" fmla="*/ 1260279 w 1834131"/>
                    <a:gd name="connsiteY13" fmla="*/ 589237 h 833989"/>
                    <a:gd name="connsiteX14" fmla="*/ 1168798 w 1834131"/>
                    <a:gd name="connsiteY14" fmla="*/ 571273 h 833989"/>
                    <a:gd name="connsiteX15" fmla="*/ 1091451 w 1834131"/>
                    <a:gd name="connsiteY15" fmla="*/ 519225 h 833989"/>
                    <a:gd name="connsiteX16" fmla="*/ 1088387 w 1834131"/>
                    <a:gd name="connsiteY16" fmla="*/ 514593 h 833989"/>
                    <a:gd name="connsiteX17" fmla="*/ 1077180 w 1834131"/>
                    <a:gd name="connsiteY17" fmla="*/ 523840 h 833989"/>
                    <a:gd name="connsiteX18" fmla="*/ 917065 w 1834131"/>
                    <a:gd name="connsiteY18" fmla="*/ 572748 h 833989"/>
                    <a:gd name="connsiteX19" fmla="*/ 756951 w 1834131"/>
                    <a:gd name="connsiteY19" fmla="*/ 523840 h 833989"/>
                    <a:gd name="connsiteX20" fmla="*/ 746035 w 1834131"/>
                    <a:gd name="connsiteY20" fmla="*/ 514834 h 833989"/>
                    <a:gd name="connsiteX21" fmla="*/ 743219 w 1834131"/>
                    <a:gd name="connsiteY21" fmla="*/ 519083 h 833989"/>
                    <a:gd name="connsiteX22" fmla="*/ 665830 w 1834131"/>
                    <a:gd name="connsiteY22" fmla="*/ 571069 h 833989"/>
                    <a:gd name="connsiteX23" fmla="*/ 574333 w 1834131"/>
                    <a:gd name="connsiteY23" fmla="*/ 588957 h 833989"/>
                    <a:gd name="connsiteX24" fmla="*/ 564897 w 1834131"/>
                    <a:gd name="connsiteY24" fmla="*/ 587963 h 833989"/>
                    <a:gd name="connsiteX25" fmla="*/ 551779 w 1834131"/>
                    <a:gd name="connsiteY25" fmla="*/ 655378 h 833989"/>
                    <a:gd name="connsiteX26" fmla="*/ 488871 w 1834131"/>
                    <a:gd name="connsiteY26" fmla="*/ 750112 h 833989"/>
                    <a:gd name="connsiteX27" fmla="*/ 83877 w 1834131"/>
                    <a:gd name="connsiteY27" fmla="*/ 750112 h 833989"/>
                    <a:gd name="connsiteX28" fmla="*/ 83877 w 1834131"/>
                    <a:gd name="connsiteY28" fmla="*/ 345118 h 833989"/>
                    <a:gd name="connsiteX29" fmla="*/ 341070 w 1834131"/>
                    <a:gd name="connsiteY29" fmla="*/ 266483 h 833989"/>
                    <a:gd name="connsiteX30" fmla="*/ 357736 w 1834131"/>
                    <a:gd name="connsiteY30" fmla="*/ 271423 h 833989"/>
                    <a:gd name="connsiteX31" fmla="*/ 359208 w 1834131"/>
                    <a:gd name="connsiteY31" fmla="*/ 264196 h 833989"/>
                    <a:gd name="connsiteX32" fmla="*/ 486318 w 1834131"/>
                    <a:gd name="connsiteY32" fmla="*/ 137190 h 833989"/>
                    <a:gd name="connsiteX33" fmla="*/ 666007 w 1834131"/>
                    <a:gd name="connsiteY33" fmla="*/ 137263 h 833989"/>
                    <a:gd name="connsiteX34" fmla="*/ 675258 w 1834131"/>
                    <a:gd name="connsiteY34" fmla="*/ 142182 h 833989"/>
                    <a:gd name="connsiteX35" fmla="*/ 714568 w 1834131"/>
                    <a:gd name="connsiteY35" fmla="*/ 83877 h 833989"/>
                    <a:gd name="connsiteX36" fmla="*/ 917065 w 1834131"/>
                    <a:gd name="connsiteY36" fmla="*/ 0 h 83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834131" h="833989">
                      <a:moveTo>
                        <a:pt x="917065" y="0"/>
                      </a:moveTo>
                      <a:cubicBezTo>
                        <a:pt x="996145" y="0"/>
                        <a:pt x="1067739" y="32054"/>
                        <a:pt x="1119562" y="83877"/>
                      </a:cubicBezTo>
                      <a:lnTo>
                        <a:pt x="1159193" y="142658"/>
                      </a:lnTo>
                      <a:lnTo>
                        <a:pt x="1168975" y="137468"/>
                      </a:lnTo>
                      <a:cubicBezTo>
                        <a:pt x="1224494" y="114497"/>
                        <a:pt x="1288777" y="112707"/>
                        <a:pt x="1348663" y="137541"/>
                      </a:cubicBezTo>
                      <a:cubicBezTo>
                        <a:pt x="1408549" y="162375"/>
                        <a:pt x="1452699" y="209132"/>
                        <a:pt x="1475670" y="264651"/>
                      </a:cubicBezTo>
                      <a:lnTo>
                        <a:pt x="1477006" y="271241"/>
                      </a:lnTo>
                      <a:lnTo>
                        <a:pt x="1493062" y="266482"/>
                      </a:lnTo>
                      <a:cubicBezTo>
                        <a:pt x="1583316" y="249008"/>
                        <a:pt x="1680357" y="275220"/>
                        <a:pt x="1750254" y="345117"/>
                      </a:cubicBezTo>
                      <a:cubicBezTo>
                        <a:pt x="1862090" y="456953"/>
                        <a:pt x="1862090" y="638275"/>
                        <a:pt x="1750254" y="750111"/>
                      </a:cubicBezTo>
                      <a:cubicBezTo>
                        <a:pt x="1638418" y="861947"/>
                        <a:pt x="1457096" y="861947"/>
                        <a:pt x="1345260" y="750111"/>
                      </a:cubicBezTo>
                      <a:cubicBezTo>
                        <a:pt x="1317301" y="722152"/>
                        <a:pt x="1296332" y="689850"/>
                        <a:pt x="1282353" y="655377"/>
                      </a:cubicBezTo>
                      <a:lnTo>
                        <a:pt x="1269299" y="588294"/>
                      </a:lnTo>
                      <a:lnTo>
                        <a:pt x="1260279" y="589237"/>
                      </a:lnTo>
                      <a:cubicBezTo>
                        <a:pt x="1229783" y="589451"/>
                        <a:pt x="1198741" y="583690"/>
                        <a:pt x="1168798" y="571273"/>
                      </a:cubicBezTo>
                      <a:cubicBezTo>
                        <a:pt x="1138855" y="558856"/>
                        <a:pt x="1112846" y="540958"/>
                        <a:pt x="1091451" y="519225"/>
                      </a:cubicBezTo>
                      <a:lnTo>
                        <a:pt x="1088387" y="514593"/>
                      </a:lnTo>
                      <a:lnTo>
                        <a:pt x="1077180" y="523840"/>
                      </a:lnTo>
                      <a:cubicBezTo>
                        <a:pt x="1031474" y="554718"/>
                        <a:pt x="976375" y="572748"/>
                        <a:pt x="917065" y="572748"/>
                      </a:cubicBezTo>
                      <a:cubicBezTo>
                        <a:pt x="857755" y="572748"/>
                        <a:pt x="802656" y="554718"/>
                        <a:pt x="756951" y="523840"/>
                      </a:cubicBezTo>
                      <a:lnTo>
                        <a:pt x="746035" y="514834"/>
                      </a:lnTo>
                      <a:lnTo>
                        <a:pt x="743219" y="519083"/>
                      </a:lnTo>
                      <a:cubicBezTo>
                        <a:pt x="721807" y="540799"/>
                        <a:pt x="695783" y="558676"/>
                        <a:pt x="665830" y="571069"/>
                      </a:cubicBezTo>
                      <a:cubicBezTo>
                        <a:pt x="635877" y="583461"/>
                        <a:pt x="604830" y="589197"/>
                        <a:pt x="574333" y="588957"/>
                      </a:cubicBezTo>
                      <a:lnTo>
                        <a:pt x="564897" y="587963"/>
                      </a:lnTo>
                      <a:lnTo>
                        <a:pt x="551779" y="655378"/>
                      </a:lnTo>
                      <a:cubicBezTo>
                        <a:pt x="537799" y="689851"/>
                        <a:pt x="516830" y="722153"/>
                        <a:pt x="488871" y="750112"/>
                      </a:cubicBezTo>
                      <a:cubicBezTo>
                        <a:pt x="377035" y="861948"/>
                        <a:pt x="195713" y="861948"/>
                        <a:pt x="83877" y="750112"/>
                      </a:cubicBezTo>
                      <a:cubicBezTo>
                        <a:pt x="-27959" y="638276"/>
                        <a:pt x="-27959" y="456954"/>
                        <a:pt x="83877" y="345118"/>
                      </a:cubicBezTo>
                      <a:cubicBezTo>
                        <a:pt x="153774" y="275221"/>
                        <a:pt x="250815" y="249009"/>
                        <a:pt x="341070" y="266483"/>
                      </a:cubicBezTo>
                      <a:lnTo>
                        <a:pt x="357736" y="271423"/>
                      </a:lnTo>
                      <a:lnTo>
                        <a:pt x="359208" y="264196"/>
                      </a:lnTo>
                      <a:cubicBezTo>
                        <a:pt x="382223" y="208696"/>
                        <a:pt x="426412" y="161975"/>
                        <a:pt x="486318" y="137190"/>
                      </a:cubicBezTo>
                      <a:cubicBezTo>
                        <a:pt x="546225" y="112404"/>
                        <a:pt x="610506" y="114247"/>
                        <a:pt x="666007" y="137263"/>
                      </a:cubicBezTo>
                      <a:lnTo>
                        <a:pt x="675258" y="142182"/>
                      </a:lnTo>
                      <a:lnTo>
                        <a:pt x="714568" y="83877"/>
                      </a:lnTo>
                      <a:cubicBezTo>
                        <a:pt x="766392" y="32054"/>
                        <a:pt x="837985" y="0"/>
                        <a:pt x="917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ABF5114E-9908-8B27-C2A2-D701EC3E715A}"/>
                </a:ext>
              </a:extLst>
            </p:cNvPr>
            <p:cNvGrpSpPr/>
            <p:nvPr/>
          </p:nvGrpSpPr>
          <p:grpSpPr>
            <a:xfrm flipH="1">
              <a:off x="10754008" y="4624154"/>
              <a:ext cx="783060" cy="422315"/>
              <a:chOff x="6758359" y="167068"/>
              <a:chExt cx="783060" cy="422315"/>
            </a:xfrm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CCFF2C0B-F59B-7F8D-E53F-A706C8B0701B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6" name="四角形: 上の 2 つの角を丸める 45">
                <a:extLst>
                  <a:ext uri="{FF2B5EF4-FFF2-40B4-BE49-F238E27FC236}">
                    <a16:creationId xmlns:a16="http://schemas.microsoft.com/office/drawing/2014/main" id="{45CF3958-7F52-A6B3-F1A8-F2217319A417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4AB3F9AE-60CA-7A75-107C-2533F68EA91E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8CCE1C2D-7C00-31E4-596D-495F59B9E712}"/>
                </a:ext>
              </a:extLst>
            </p:cNvPr>
            <p:cNvGrpSpPr/>
            <p:nvPr/>
          </p:nvGrpSpPr>
          <p:grpSpPr>
            <a:xfrm rot="960307">
              <a:off x="10590205" y="2019047"/>
              <a:ext cx="1233724" cy="267934"/>
              <a:chOff x="6843475" y="-2190750"/>
              <a:chExt cx="1233724" cy="267934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BD5C8BF8-3B46-2737-55F1-75645C6F9075}"/>
                  </a:ext>
                </a:extLst>
              </p:cNvPr>
              <p:cNvSpPr/>
              <p:nvPr/>
            </p:nvSpPr>
            <p:spPr bwMode="auto">
              <a:xfrm>
                <a:off x="684347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684E4475-490E-56F8-7BF9-713930EC2A83}"/>
                  </a:ext>
                </a:extLst>
              </p:cNvPr>
              <p:cNvSpPr/>
              <p:nvPr/>
            </p:nvSpPr>
            <p:spPr bwMode="auto">
              <a:xfrm>
                <a:off x="757372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34E25874-553A-2E0D-2BED-230E3EED2613}"/>
                  </a:ext>
                </a:extLst>
              </p:cNvPr>
              <p:cNvSpPr/>
              <p:nvPr/>
            </p:nvSpPr>
            <p:spPr bwMode="auto">
              <a:xfrm>
                <a:off x="70369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0133524F-FB99-089A-76B2-C4659455B54D}"/>
                  </a:ext>
                </a:extLst>
              </p:cNvPr>
              <p:cNvSpPr/>
              <p:nvPr/>
            </p:nvSpPr>
            <p:spPr bwMode="auto">
              <a:xfrm>
                <a:off x="77735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F1B16436-DE25-46B7-0B8F-6D7134737FB0}"/>
                </a:ext>
              </a:extLst>
            </p:cNvPr>
            <p:cNvSpPr/>
            <p:nvPr/>
          </p:nvSpPr>
          <p:spPr bwMode="auto">
            <a:xfrm rot="900000">
              <a:off x="10380079" y="1566477"/>
              <a:ext cx="1231124" cy="2841546"/>
            </a:xfrm>
            <a:custGeom>
              <a:avLst/>
              <a:gdLst>
                <a:gd name="connsiteX0" fmla="*/ 202906 w 1231124"/>
                <a:gd name="connsiteY0" fmla="*/ 1294000 h 2841546"/>
                <a:gd name="connsiteX1" fmla="*/ 230940 w 1231124"/>
                <a:gd name="connsiteY1" fmla="*/ 1330555 h 2841546"/>
                <a:gd name="connsiteX2" fmla="*/ 305970 w 1231124"/>
                <a:gd name="connsiteY2" fmla="*/ 1301098 h 2841546"/>
                <a:gd name="connsiteX3" fmla="*/ 361404 w 1231124"/>
                <a:gd name="connsiteY3" fmla="*/ 1295510 h 2841546"/>
                <a:gd name="connsiteX4" fmla="*/ 872396 w 1231124"/>
                <a:gd name="connsiteY4" fmla="*/ 1295510 h 2841546"/>
                <a:gd name="connsiteX5" fmla="*/ 979461 w 1231124"/>
                <a:gd name="connsiteY5" fmla="*/ 1317125 h 2841546"/>
                <a:gd name="connsiteX6" fmla="*/ 1006724 w 1231124"/>
                <a:gd name="connsiteY6" fmla="*/ 1331923 h 2841546"/>
                <a:gd name="connsiteX7" fmla="*/ 1033578 w 1231124"/>
                <a:gd name="connsiteY7" fmla="*/ 1296908 h 2841546"/>
                <a:gd name="connsiteX8" fmla="*/ 1042725 w 1231124"/>
                <a:gd name="connsiteY8" fmla="*/ 1301874 h 2841546"/>
                <a:gd name="connsiteX9" fmla="*/ 1178854 w 1231124"/>
                <a:gd name="connsiteY9" fmla="*/ 1557903 h 2841546"/>
                <a:gd name="connsiteX10" fmla="*/ 1178855 w 1231124"/>
                <a:gd name="connsiteY10" fmla="*/ 2300206 h 2841546"/>
                <a:gd name="connsiteX11" fmla="*/ 1136400 w 1231124"/>
                <a:gd name="connsiteY11" fmla="*/ 2300206 h 2841546"/>
                <a:gd name="connsiteX12" fmla="*/ 1231124 w 1231124"/>
                <a:gd name="connsiteY12" fmla="*/ 2841546 h 2841546"/>
                <a:gd name="connsiteX13" fmla="*/ 0 w 1231124"/>
                <a:gd name="connsiteY13" fmla="*/ 2841546 h 2841546"/>
                <a:gd name="connsiteX14" fmla="*/ 94724 w 1231124"/>
                <a:gd name="connsiteY14" fmla="*/ 2300206 h 2841546"/>
                <a:gd name="connsiteX15" fmla="*/ 52270 w 1231124"/>
                <a:gd name="connsiteY15" fmla="*/ 2300206 h 2841546"/>
                <a:gd name="connsiteX16" fmla="*/ 52270 w 1231124"/>
                <a:gd name="connsiteY16" fmla="*/ 1557903 h 2841546"/>
                <a:gd name="connsiteX17" fmla="*/ 188400 w 1231124"/>
                <a:gd name="connsiteY17" fmla="*/ 1301873 h 2841546"/>
                <a:gd name="connsiteX18" fmla="*/ 499477 w 1231124"/>
                <a:gd name="connsiteY18" fmla="*/ 12154 h 2841546"/>
                <a:gd name="connsiteX19" fmla="*/ 620043 w 1231124"/>
                <a:gd name="connsiteY19" fmla="*/ 0 h 2841546"/>
                <a:gd name="connsiteX20" fmla="*/ 1218286 w 1231124"/>
                <a:gd name="connsiteY20" fmla="*/ 598243 h 2841546"/>
                <a:gd name="connsiteX21" fmla="*/ 620043 w 1231124"/>
                <a:gd name="connsiteY21" fmla="*/ 1196486 h 2841546"/>
                <a:gd name="connsiteX22" fmla="*/ 21801 w 1231124"/>
                <a:gd name="connsiteY22" fmla="*/ 598243 h 2841546"/>
                <a:gd name="connsiteX23" fmla="*/ 499477 w 1231124"/>
                <a:gd name="connsiteY23" fmla="*/ 12154 h 2841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31124" h="2841546">
                  <a:moveTo>
                    <a:pt x="202906" y="1294000"/>
                  </a:moveTo>
                  <a:lnTo>
                    <a:pt x="230940" y="1330555"/>
                  </a:lnTo>
                  <a:lnTo>
                    <a:pt x="305970" y="1301098"/>
                  </a:lnTo>
                  <a:cubicBezTo>
                    <a:pt x="323875" y="1297434"/>
                    <a:pt x="342415" y="1295510"/>
                    <a:pt x="361404" y="1295510"/>
                  </a:cubicBezTo>
                  <a:lnTo>
                    <a:pt x="872396" y="1295510"/>
                  </a:lnTo>
                  <a:cubicBezTo>
                    <a:pt x="910374" y="1295510"/>
                    <a:pt x="946554" y="1303207"/>
                    <a:pt x="979461" y="1317125"/>
                  </a:cubicBezTo>
                  <a:lnTo>
                    <a:pt x="1006724" y="1331923"/>
                  </a:lnTo>
                  <a:lnTo>
                    <a:pt x="1033578" y="1296908"/>
                  </a:lnTo>
                  <a:lnTo>
                    <a:pt x="1042725" y="1301874"/>
                  </a:lnTo>
                  <a:cubicBezTo>
                    <a:pt x="1124855" y="1357360"/>
                    <a:pt x="1178854" y="1451325"/>
                    <a:pt x="1178854" y="1557903"/>
                  </a:cubicBezTo>
                  <a:lnTo>
                    <a:pt x="1178855" y="2300206"/>
                  </a:lnTo>
                  <a:lnTo>
                    <a:pt x="1136400" y="2300206"/>
                  </a:lnTo>
                  <a:lnTo>
                    <a:pt x="1231124" y="2841546"/>
                  </a:lnTo>
                  <a:lnTo>
                    <a:pt x="0" y="2841546"/>
                  </a:lnTo>
                  <a:lnTo>
                    <a:pt x="94724" y="2300206"/>
                  </a:lnTo>
                  <a:lnTo>
                    <a:pt x="52270" y="2300206"/>
                  </a:lnTo>
                  <a:lnTo>
                    <a:pt x="52270" y="1557903"/>
                  </a:lnTo>
                  <a:cubicBezTo>
                    <a:pt x="52271" y="1451325"/>
                    <a:pt x="106269" y="1357360"/>
                    <a:pt x="188400" y="1301873"/>
                  </a:cubicBezTo>
                  <a:close/>
                  <a:moveTo>
                    <a:pt x="499477" y="12154"/>
                  </a:moveTo>
                  <a:cubicBezTo>
                    <a:pt x="538420" y="4185"/>
                    <a:pt x="578743" y="0"/>
                    <a:pt x="620043" y="0"/>
                  </a:cubicBezTo>
                  <a:cubicBezTo>
                    <a:pt x="950444" y="0"/>
                    <a:pt x="1218286" y="267843"/>
                    <a:pt x="1218286" y="598243"/>
                  </a:cubicBezTo>
                  <a:cubicBezTo>
                    <a:pt x="1218287" y="928643"/>
                    <a:pt x="950443" y="1196486"/>
                    <a:pt x="620043" y="1196486"/>
                  </a:cubicBezTo>
                  <a:cubicBezTo>
                    <a:pt x="289643" y="1196486"/>
                    <a:pt x="21800" y="928643"/>
                    <a:pt x="21801" y="598243"/>
                  </a:cubicBezTo>
                  <a:cubicBezTo>
                    <a:pt x="21800" y="309143"/>
                    <a:pt x="226867" y="67939"/>
                    <a:pt x="499477" y="12154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46F721E6-1AA7-650B-E9D4-CAA314BC6B0C}"/>
                </a:ext>
              </a:extLst>
            </p:cNvPr>
            <p:cNvSpPr/>
            <p:nvPr/>
          </p:nvSpPr>
          <p:spPr bwMode="auto">
            <a:xfrm>
              <a:off x="9370290" y="983492"/>
              <a:ext cx="1346726" cy="4065587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815B00B7-1394-0932-3082-9846C3054082}"/>
                </a:ext>
              </a:extLst>
            </p:cNvPr>
            <p:cNvCxnSpPr/>
            <p:nvPr/>
          </p:nvCxnSpPr>
          <p:spPr bwMode="auto">
            <a:xfrm>
              <a:off x="10717016" y="983492"/>
              <a:ext cx="0" cy="4065587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2BF77384-E673-84A6-CE4C-573CC470CF7E}"/>
                </a:ext>
              </a:extLst>
            </p:cNvPr>
            <p:cNvSpPr/>
            <p:nvPr/>
          </p:nvSpPr>
          <p:spPr>
            <a:xfrm rot="18000000" flipH="1" flipV="1">
              <a:off x="10204220" y="2668618"/>
              <a:ext cx="578749" cy="640819"/>
            </a:xfrm>
            <a:custGeom>
              <a:avLst/>
              <a:gdLst>
                <a:gd name="connsiteX0" fmla="*/ 1502028 w 2087855"/>
                <a:gd name="connsiteY0" fmla="*/ 0 h 2311774"/>
                <a:gd name="connsiteX1" fmla="*/ 1215432 w 2087855"/>
                <a:gd name="connsiteY1" fmla="*/ 0 h 2311774"/>
                <a:gd name="connsiteX2" fmla="*/ 629605 w 2087855"/>
                <a:gd name="connsiteY2" fmla="*/ 585827 h 2311774"/>
                <a:gd name="connsiteX3" fmla="*/ 629605 w 2087855"/>
                <a:gd name="connsiteY3" fmla="*/ 650679 h 2311774"/>
                <a:gd name="connsiteX4" fmla="*/ 628565 w 2087855"/>
                <a:gd name="connsiteY4" fmla="*/ 649625 h 2311774"/>
                <a:gd name="connsiteX5" fmla="*/ 63895 w 2087855"/>
                <a:gd name="connsiteY5" fmla="*/ 1206629 h 2311774"/>
                <a:gd name="connsiteX6" fmla="*/ 61821 w 2087855"/>
                <a:gd name="connsiteY6" fmla="*/ 1510115 h 2311774"/>
                <a:gd name="connsiteX7" fmla="*/ 365307 w 2087855"/>
                <a:gd name="connsiteY7" fmla="*/ 1512189 h 2311774"/>
                <a:gd name="connsiteX8" fmla="*/ 710528 w 2087855"/>
                <a:gd name="connsiteY8" fmla="*/ 1171654 h 2311774"/>
                <a:gd name="connsiteX9" fmla="*/ 766585 w 2087855"/>
                <a:gd name="connsiteY9" fmla="*/ 1171654 h 2311774"/>
                <a:gd name="connsiteX10" fmla="*/ 766585 w 2087855"/>
                <a:gd name="connsiteY10" fmla="*/ 2063682 h 2311774"/>
                <a:gd name="connsiteX11" fmla="*/ 911676 w 2087855"/>
                <a:gd name="connsiteY11" fmla="*/ 2208773 h 2311774"/>
                <a:gd name="connsiteX12" fmla="*/ 1056767 w 2087855"/>
                <a:gd name="connsiteY12" fmla="*/ 2063682 h 2311774"/>
                <a:gd name="connsiteX13" fmla="*/ 1056767 w 2087855"/>
                <a:gd name="connsiteY13" fmla="*/ 1171654 h 2311774"/>
                <a:gd name="connsiteX14" fmla="*/ 1115835 w 2087855"/>
                <a:gd name="connsiteY14" fmla="*/ 1171654 h 2311774"/>
                <a:gd name="connsiteX15" fmla="*/ 1115835 w 2087855"/>
                <a:gd name="connsiteY15" fmla="*/ 2166683 h 2311774"/>
                <a:gd name="connsiteX16" fmla="*/ 1260926 w 2087855"/>
                <a:gd name="connsiteY16" fmla="*/ 2311774 h 2311774"/>
                <a:gd name="connsiteX17" fmla="*/ 1406017 w 2087855"/>
                <a:gd name="connsiteY17" fmla="*/ 2166683 h 2311774"/>
                <a:gd name="connsiteX18" fmla="*/ 1406017 w 2087855"/>
                <a:gd name="connsiteY18" fmla="*/ 1171654 h 2311774"/>
                <a:gd name="connsiteX19" fmla="*/ 1465085 w 2087855"/>
                <a:gd name="connsiteY19" fmla="*/ 1171654 h 2311774"/>
                <a:gd name="connsiteX20" fmla="*/ 1465085 w 2087855"/>
                <a:gd name="connsiteY20" fmla="*/ 2063682 h 2311774"/>
                <a:gd name="connsiteX21" fmla="*/ 1610176 w 2087855"/>
                <a:gd name="connsiteY21" fmla="*/ 2208773 h 2311774"/>
                <a:gd name="connsiteX22" fmla="*/ 1755267 w 2087855"/>
                <a:gd name="connsiteY22" fmla="*/ 2063682 h 2311774"/>
                <a:gd name="connsiteX23" fmla="*/ 1755267 w 2087855"/>
                <a:gd name="connsiteY23" fmla="*/ 1171654 h 2311774"/>
                <a:gd name="connsiteX24" fmla="*/ 1814335 w 2087855"/>
                <a:gd name="connsiteY24" fmla="*/ 1171654 h 2311774"/>
                <a:gd name="connsiteX25" fmla="*/ 1814335 w 2087855"/>
                <a:gd name="connsiteY25" fmla="*/ 1904406 h 2311774"/>
                <a:gd name="connsiteX26" fmla="*/ 1951095 w 2087855"/>
                <a:gd name="connsiteY26" fmla="*/ 2041166 h 2311774"/>
                <a:gd name="connsiteX27" fmla="*/ 2087855 w 2087855"/>
                <a:gd name="connsiteY27" fmla="*/ 1904406 h 2311774"/>
                <a:gd name="connsiteX28" fmla="*/ 2087855 w 2087855"/>
                <a:gd name="connsiteY28" fmla="*/ 1171654 h 2311774"/>
                <a:gd name="connsiteX29" fmla="*/ 2087855 w 2087855"/>
                <a:gd name="connsiteY29" fmla="*/ 1140119 h 2311774"/>
                <a:gd name="connsiteX30" fmla="*/ 2087855 w 2087855"/>
                <a:gd name="connsiteY30" fmla="*/ 585827 h 2311774"/>
                <a:gd name="connsiteX31" fmla="*/ 1502028 w 2087855"/>
                <a:gd name="connsiteY31" fmla="*/ 0 h 2311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087855" h="2311774">
                  <a:moveTo>
                    <a:pt x="1502028" y="0"/>
                  </a:moveTo>
                  <a:lnTo>
                    <a:pt x="1215432" y="0"/>
                  </a:lnTo>
                  <a:cubicBezTo>
                    <a:pt x="891889" y="0"/>
                    <a:pt x="629605" y="262284"/>
                    <a:pt x="629605" y="585827"/>
                  </a:cubicBezTo>
                  <a:lnTo>
                    <a:pt x="629605" y="650679"/>
                  </a:lnTo>
                  <a:lnTo>
                    <a:pt x="628565" y="649625"/>
                  </a:lnTo>
                  <a:lnTo>
                    <a:pt x="63895" y="1206629"/>
                  </a:lnTo>
                  <a:cubicBezTo>
                    <a:pt x="-20482" y="1289861"/>
                    <a:pt x="-21411" y="1425737"/>
                    <a:pt x="61821" y="1510115"/>
                  </a:cubicBezTo>
                  <a:cubicBezTo>
                    <a:pt x="145054" y="1594492"/>
                    <a:pt x="280930" y="1595421"/>
                    <a:pt x="365307" y="1512189"/>
                  </a:cubicBezTo>
                  <a:lnTo>
                    <a:pt x="710528" y="1171654"/>
                  </a:lnTo>
                  <a:lnTo>
                    <a:pt x="766585" y="1171654"/>
                  </a:lnTo>
                  <a:lnTo>
                    <a:pt x="766585" y="2063682"/>
                  </a:lnTo>
                  <a:cubicBezTo>
                    <a:pt x="766585" y="2143814"/>
                    <a:pt x="831544" y="2208773"/>
                    <a:pt x="911676" y="2208773"/>
                  </a:cubicBezTo>
                  <a:cubicBezTo>
                    <a:pt x="991808" y="2208773"/>
                    <a:pt x="1056767" y="2143814"/>
                    <a:pt x="1056767" y="2063682"/>
                  </a:cubicBezTo>
                  <a:lnTo>
                    <a:pt x="1056767" y="1171654"/>
                  </a:lnTo>
                  <a:lnTo>
                    <a:pt x="1115835" y="1171654"/>
                  </a:lnTo>
                  <a:lnTo>
                    <a:pt x="1115835" y="2166683"/>
                  </a:lnTo>
                  <a:cubicBezTo>
                    <a:pt x="1115835" y="2246815"/>
                    <a:pt x="1180794" y="2311774"/>
                    <a:pt x="1260926" y="2311774"/>
                  </a:cubicBezTo>
                  <a:cubicBezTo>
                    <a:pt x="1341058" y="2311774"/>
                    <a:pt x="1406017" y="2246815"/>
                    <a:pt x="1406017" y="2166683"/>
                  </a:cubicBezTo>
                  <a:lnTo>
                    <a:pt x="1406017" y="1171654"/>
                  </a:lnTo>
                  <a:lnTo>
                    <a:pt x="1465085" y="1171654"/>
                  </a:lnTo>
                  <a:lnTo>
                    <a:pt x="1465085" y="2063682"/>
                  </a:lnTo>
                  <a:cubicBezTo>
                    <a:pt x="1465085" y="2143814"/>
                    <a:pt x="1530044" y="2208773"/>
                    <a:pt x="1610176" y="2208773"/>
                  </a:cubicBezTo>
                  <a:cubicBezTo>
                    <a:pt x="1690308" y="2208773"/>
                    <a:pt x="1755267" y="2143814"/>
                    <a:pt x="1755267" y="2063682"/>
                  </a:cubicBezTo>
                  <a:lnTo>
                    <a:pt x="1755267" y="1171654"/>
                  </a:lnTo>
                  <a:lnTo>
                    <a:pt x="1814335" y="1171654"/>
                  </a:lnTo>
                  <a:lnTo>
                    <a:pt x="1814335" y="1904406"/>
                  </a:lnTo>
                  <a:cubicBezTo>
                    <a:pt x="1814335" y="1979936"/>
                    <a:pt x="1875565" y="2041166"/>
                    <a:pt x="1951095" y="2041166"/>
                  </a:cubicBezTo>
                  <a:cubicBezTo>
                    <a:pt x="2026625" y="2041166"/>
                    <a:pt x="2087855" y="1979936"/>
                    <a:pt x="2087855" y="1904406"/>
                  </a:cubicBezTo>
                  <a:lnTo>
                    <a:pt x="2087855" y="1171654"/>
                  </a:lnTo>
                  <a:lnTo>
                    <a:pt x="2087855" y="1140119"/>
                  </a:lnTo>
                  <a:lnTo>
                    <a:pt x="2087855" y="585827"/>
                  </a:lnTo>
                  <a:cubicBezTo>
                    <a:pt x="2087855" y="262284"/>
                    <a:pt x="1825571" y="0"/>
                    <a:pt x="150202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E0745574-1F43-1EE0-D36A-D73F08268D41}"/>
                </a:ext>
              </a:extLst>
            </p:cNvPr>
            <p:cNvSpPr/>
            <p:nvPr/>
          </p:nvSpPr>
          <p:spPr bwMode="auto">
            <a:xfrm rot="7359131" flipH="1">
              <a:off x="10821180" y="2800114"/>
              <a:ext cx="789230" cy="1118265"/>
            </a:xfrm>
            <a:custGeom>
              <a:avLst/>
              <a:gdLst>
                <a:gd name="connsiteX0" fmla="*/ 427532 w 789230"/>
                <a:gd name="connsiteY0" fmla="*/ 1118265 h 1118265"/>
                <a:gd name="connsiteX1" fmla="*/ 427532 w 789230"/>
                <a:gd name="connsiteY1" fmla="*/ 594003 h 1118265"/>
                <a:gd name="connsiteX2" fmla="*/ 463516 w 789230"/>
                <a:gd name="connsiteY2" fmla="*/ 617062 h 1118265"/>
                <a:gd name="connsiteX3" fmla="*/ 490828 w 789230"/>
                <a:gd name="connsiteY3" fmla="*/ 630916 h 1118265"/>
                <a:gd name="connsiteX4" fmla="*/ 677500 w 789230"/>
                <a:gd name="connsiteY4" fmla="*/ 339609 h 1118265"/>
                <a:gd name="connsiteX5" fmla="*/ 789230 w 789230"/>
                <a:gd name="connsiteY5" fmla="*/ 458126 h 1118265"/>
                <a:gd name="connsiteX6" fmla="*/ 787673 w 789230"/>
                <a:gd name="connsiteY6" fmla="*/ 391367 h 1118265"/>
                <a:gd name="connsiteX7" fmla="*/ 694186 w 789230"/>
                <a:gd name="connsiteY7" fmla="*/ 257097 h 1118265"/>
                <a:gd name="connsiteX8" fmla="*/ 345810 w 789230"/>
                <a:gd name="connsiteY8" fmla="*/ 33854 h 1118265"/>
                <a:gd name="connsiteX9" fmla="*/ 266689 w 789230"/>
                <a:gd name="connsiteY9" fmla="*/ 3105 h 1118265"/>
                <a:gd name="connsiteX10" fmla="*/ 233032 w 789230"/>
                <a:gd name="connsiteY10" fmla="*/ 3889 h 1118265"/>
                <a:gd name="connsiteX11" fmla="*/ 213766 w 789230"/>
                <a:gd name="connsiteY11" fmla="*/ 0 h 1118265"/>
                <a:gd name="connsiteX12" fmla="*/ 189466 w 789230"/>
                <a:gd name="connsiteY12" fmla="*/ 4906 h 1118265"/>
                <a:gd name="connsiteX13" fmla="*/ 184762 w 789230"/>
                <a:gd name="connsiteY13" fmla="*/ 5016 h 1118265"/>
                <a:gd name="connsiteX14" fmla="*/ 181111 w 789230"/>
                <a:gd name="connsiteY14" fmla="*/ 6593 h 1118265"/>
                <a:gd name="connsiteX15" fmla="*/ 130559 w 789230"/>
                <a:gd name="connsiteY15" fmla="*/ 16799 h 1118265"/>
                <a:gd name="connsiteX16" fmla="*/ 0 w 789230"/>
                <a:gd name="connsiteY16" fmla="*/ 213766 h 1118265"/>
                <a:gd name="connsiteX17" fmla="*/ 0 w 789230"/>
                <a:gd name="connsiteY17" fmla="*/ 1118265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18" fmla="*/ 768940 w 789230"/>
                <a:gd name="connsiteY18" fmla="*/ 431049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0" fmla="*/ 789230 w 789230"/>
                <a:gd name="connsiteY0" fmla="*/ 458126 h 1118265"/>
                <a:gd name="connsiteX1" fmla="*/ 787673 w 789230"/>
                <a:gd name="connsiteY1" fmla="*/ 391367 h 1118265"/>
                <a:gd name="connsiteX2" fmla="*/ 694186 w 789230"/>
                <a:gd name="connsiteY2" fmla="*/ 257097 h 1118265"/>
                <a:gd name="connsiteX3" fmla="*/ 345810 w 789230"/>
                <a:gd name="connsiteY3" fmla="*/ 33854 h 1118265"/>
                <a:gd name="connsiteX4" fmla="*/ 266689 w 789230"/>
                <a:gd name="connsiteY4" fmla="*/ 3105 h 1118265"/>
                <a:gd name="connsiteX5" fmla="*/ 233032 w 789230"/>
                <a:gd name="connsiteY5" fmla="*/ 3889 h 1118265"/>
                <a:gd name="connsiteX6" fmla="*/ 213766 w 789230"/>
                <a:gd name="connsiteY6" fmla="*/ 0 h 1118265"/>
                <a:gd name="connsiteX7" fmla="*/ 189466 w 789230"/>
                <a:gd name="connsiteY7" fmla="*/ 4906 h 1118265"/>
                <a:gd name="connsiteX8" fmla="*/ 184762 w 789230"/>
                <a:gd name="connsiteY8" fmla="*/ 5016 h 1118265"/>
                <a:gd name="connsiteX9" fmla="*/ 181111 w 789230"/>
                <a:gd name="connsiteY9" fmla="*/ 6593 h 1118265"/>
                <a:gd name="connsiteX10" fmla="*/ 130559 w 789230"/>
                <a:gd name="connsiteY10" fmla="*/ 16799 h 1118265"/>
                <a:gd name="connsiteX11" fmla="*/ 0 w 789230"/>
                <a:gd name="connsiteY11" fmla="*/ 213766 h 1118265"/>
                <a:gd name="connsiteX12" fmla="*/ 0 w 789230"/>
                <a:gd name="connsiteY12" fmla="*/ 1118265 h 1118265"/>
                <a:gd name="connsiteX13" fmla="*/ 427532 w 789230"/>
                <a:gd name="connsiteY13" fmla="*/ 1118265 h 1118265"/>
                <a:gd name="connsiteX14" fmla="*/ 427532 w 789230"/>
                <a:gd name="connsiteY14" fmla="*/ 594003 h 1118265"/>
                <a:gd name="connsiteX15" fmla="*/ 463516 w 789230"/>
                <a:gd name="connsiteY15" fmla="*/ 617062 h 1118265"/>
                <a:gd name="connsiteX16" fmla="*/ 490828 w 789230"/>
                <a:gd name="connsiteY16" fmla="*/ 630916 h 111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89230" h="1118265">
                  <a:moveTo>
                    <a:pt x="789230" y="458126"/>
                  </a:moveTo>
                  <a:lnTo>
                    <a:pt x="787673" y="391367"/>
                  </a:lnTo>
                  <a:cubicBezTo>
                    <a:pt x="775974" y="337925"/>
                    <a:pt x="743887" y="288946"/>
                    <a:pt x="694186" y="257097"/>
                  </a:cubicBezTo>
                  <a:lnTo>
                    <a:pt x="345810" y="33854"/>
                  </a:lnTo>
                  <a:cubicBezTo>
                    <a:pt x="320960" y="17930"/>
                    <a:pt x="294058" y="7795"/>
                    <a:pt x="266689" y="3105"/>
                  </a:cubicBezTo>
                  <a:lnTo>
                    <a:pt x="233032" y="3889"/>
                  </a:lnTo>
                  <a:lnTo>
                    <a:pt x="213766" y="0"/>
                  </a:lnTo>
                  <a:lnTo>
                    <a:pt x="189466" y="4906"/>
                  </a:lnTo>
                  <a:lnTo>
                    <a:pt x="184762" y="5016"/>
                  </a:lnTo>
                  <a:lnTo>
                    <a:pt x="181111" y="6593"/>
                  </a:lnTo>
                  <a:lnTo>
                    <a:pt x="130559" y="16799"/>
                  </a:lnTo>
                  <a:cubicBezTo>
                    <a:pt x="53835" y="49250"/>
                    <a:pt x="0" y="125221"/>
                    <a:pt x="0" y="213766"/>
                  </a:cubicBezTo>
                  <a:lnTo>
                    <a:pt x="0" y="1118265"/>
                  </a:lnTo>
                  <a:lnTo>
                    <a:pt x="427532" y="1118265"/>
                  </a:lnTo>
                  <a:lnTo>
                    <a:pt x="427532" y="594003"/>
                  </a:lnTo>
                  <a:lnTo>
                    <a:pt x="463516" y="617062"/>
                  </a:lnTo>
                  <a:lnTo>
                    <a:pt x="490828" y="630916"/>
                  </a:lnTo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59" name="フリーフォーム: 図形 58">
            <a:extLst>
              <a:ext uri="{FF2B5EF4-FFF2-40B4-BE49-F238E27FC236}">
                <a16:creationId xmlns:a16="http://schemas.microsoft.com/office/drawing/2014/main" id="{1B6A9F0F-9AD2-4192-608D-0533EB2450C1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635319" y="793630"/>
            <a:ext cx="5540430" cy="520491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ゴミの分別</a:t>
            </a:r>
            <a:endParaRPr lang="en-US" altLang="ja-JP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できてるか</a:t>
            </a:r>
            <a:endParaRPr lang="en-US" altLang="ja-JP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見てるで</a:t>
            </a:r>
            <a:endParaRPr lang="en-US" altLang="ja-JP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303021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101336</TotalTime>
  <Words>35</Words>
  <Application>Microsoft Office PowerPoint</Application>
  <PresentationFormat>A4 210 x 297 mm</PresentationFormat>
  <Paragraphs>12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pptxm30_ゴミ置き場を守るおばさんのイラスト</dc:title>
  <dc:subject>pptxm30_ゴミ置き場を守るおばさんのイラスト</dc:subject>
  <dc:creator>でじけろお</dc:creator>
  <cp:revision>1</cp:revision>
  <dcterms:created xsi:type="dcterms:W3CDTF">2018-05-20T00:31:01Z</dcterms:created>
  <dcterms:modified xsi:type="dcterms:W3CDTF">2023-12-11T01:30:01Z</dcterms:modified>
  <cp:version>1</cp:version>
</cp:coreProperties>
</file>